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864" r:id="rId2"/>
  </p:sldMasterIdLst>
  <p:notesMasterIdLst>
    <p:notesMasterId r:id="rId5"/>
  </p:notesMasterIdLst>
  <p:handoutMasterIdLst>
    <p:handoutMasterId r:id="rId6"/>
  </p:handoutMasterIdLst>
  <p:sldIdLst>
    <p:sldId id="2134959387" r:id="rId3"/>
    <p:sldId id="370" r:id="rId4"/>
  </p:sldIdLst>
  <p:sldSz cx="12192000" cy="6858000"/>
  <p:notesSz cx="7102475" cy="9388475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ＭＳ Ｐゴシック" panose="020B0600070205080204" pitchFamily="34" charset="-128"/>
      <p:regular r:id="rId11"/>
    </p:embeddedFont>
    <p:embeddedFont>
      <p:font typeface="Segoe UI" panose="020B0502040204020203" pitchFamily="34" charset="0"/>
      <p:regular r:id="rId12"/>
      <p:bold r:id="rId13"/>
      <p:italic r:id="rId14"/>
      <p:boldItalic r:id="rId15"/>
    </p:embeddedFont>
  </p:embeddedFontLst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orient="horz" pos="312" userDrawn="1">
          <p15:clr>
            <a:srgbClr val="A4A3A4"/>
          </p15:clr>
        </p15:guide>
        <p15:guide id="3" orient="horz" pos="384" userDrawn="1">
          <p15:clr>
            <a:srgbClr val="A4A3A4"/>
          </p15:clr>
        </p15:guide>
        <p15:guide id="4" orient="horz" pos="3960" userDrawn="1">
          <p15:clr>
            <a:srgbClr val="A4A3A4"/>
          </p15:clr>
        </p15:guide>
        <p15:guide id="5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ley Rich" initials="HR" lastIdx="1" clrIdx="0">
    <p:extLst>
      <p:ext uri="{19B8F6BF-5375-455C-9EA6-DF929625EA0E}">
        <p15:presenceInfo xmlns:p15="http://schemas.microsoft.com/office/powerpoint/2012/main" userId="S-1-5-21-1801674531-1788223648-725345543-1185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7C5"/>
    <a:srgbClr val="000000"/>
    <a:srgbClr val="BA2454"/>
    <a:srgbClr val="F58B5B"/>
    <a:srgbClr val="E6E6E6"/>
    <a:srgbClr val="FCC796"/>
    <a:srgbClr val="F2F2F2"/>
    <a:srgbClr val="FF5000"/>
    <a:srgbClr val="FFFFFF"/>
    <a:srgbClr val="C9F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6583" autoAdjust="0"/>
  </p:normalViewPr>
  <p:slideViewPr>
    <p:cSldViewPr snapToGrid="0" snapToObjects="1">
      <p:cViewPr varScale="1">
        <p:scale>
          <a:sx n="119" d="100"/>
          <a:sy n="119" d="100"/>
        </p:scale>
        <p:origin x="292" y="72"/>
      </p:cViewPr>
      <p:guideLst>
        <p:guide orient="horz" pos="504"/>
        <p:guide orient="horz" pos="312"/>
        <p:guide orient="horz" pos="384"/>
        <p:guide orient="horz" pos="39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>
        <p:scale>
          <a:sx n="75" d="100"/>
          <a:sy n="75" d="100"/>
        </p:scale>
        <p:origin x="3204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504BC41E-EAC0-4D88-BA59-21A53C68F8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0B5C4BB-B13C-4942-8E14-023ED14A3D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D5B6C-20AF-4F0F-889A-7AADC7535123}" type="datetime3">
              <a:rPr lang="en-US" smtClean="0"/>
              <a:t>14 July 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8221145-1027-4A39-B15A-DD84A26C20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A147719-50F5-4089-8123-86F5AF9C88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10F73-99D1-48E7-A408-B5EB5C8393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9651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14400" tIns="47114" rIns="94229" bIns="47114" rtlCol="0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14400" bIns="47114" rtlCol="0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1DF34805-1F01-4BDA-A8CA-FCEA2B4BC8D0}" type="datetime3">
              <a:rPr lang="en-US" smtClean="0"/>
              <a:pPr/>
              <a:t>14 July 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2" y="563563"/>
            <a:ext cx="5632450" cy="3168650"/>
          </a:xfrm>
          <a:prstGeom prst="rect">
            <a:avLst/>
          </a:prstGeom>
          <a:noFill/>
          <a:ln w="635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14400" tIns="47114" rIns="94229" bIns="47114" rtlCol="0" anchor="b"/>
          <a:lstStyle>
            <a:lvl1pPr algn="l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14400" bIns="47114" rtlCol="0" anchor="b"/>
          <a:lstStyle>
            <a:lvl1pPr algn="r">
              <a:defRPr sz="900">
                <a:latin typeface="+mn-lt"/>
                <a:cs typeface="Arial" panose="020B0604020202020204" pitchFamily="34" charset="0"/>
              </a:defRPr>
            </a:lvl1pPr>
          </a:lstStyle>
          <a:p>
            <a:fld id="{CF5EBCF4-26FC-4F76-8DA1-52FDDC328D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22FEA09E-B533-4D4E-953A-87FE39076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5012" y="4518025"/>
            <a:ext cx="5632450" cy="100027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006664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lnSpc>
        <a:spcPct val="100000"/>
      </a:lnSpc>
      <a:spcBef>
        <a:spcPts val="300"/>
      </a:spcBef>
      <a:spcAft>
        <a:spcPts val="300"/>
      </a:spcAft>
      <a:defRPr lang="en-US" sz="11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144000" indent="-144000" algn="l" defTabSz="914400" rtl="0" eaLnBrk="1" latinLnBrk="0" hangingPunct="1">
      <a:spcAft>
        <a:spcPts val="300"/>
      </a:spcAft>
      <a:buSzPct val="110000"/>
      <a:buFont typeface="Wingdings" panose="05000000000000000000" pitchFamily="2" charset="2"/>
      <a:buChar char=""/>
      <a:defRPr lang="en-US" sz="11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Aft>
        <a:spcPts val="300"/>
      </a:spcAft>
      <a:buSzPct val="110000"/>
      <a:buFont typeface="Arial" panose="020B0604020202020204" pitchFamily="34" charset="0"/>
      <a:buChar char="‒"/>
      <a:defRPr lang="en-US" sz="11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Aft>
        <a:spcPts val="300"/>
      </a:spcAft>
      <a:buSzPct val="100000"/>
      <a:buFont typeface="Arial" panose="020B0604020202020204" pitchFamily="34" charset="0"/>
      <a:buChar char="•"/>
      <a:defRPr lang="en-US" sz="11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Aft>
        <a:spcPts val="300"/>
      </a:spcAft>
      <a:buFont typeface="Arial" panose="020B0604020202020204" pitchFamily="34" charset="0"/>
      <a:buChar char="̶"/>
      <a:defRPr lang="en-US" sz="11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641350"/>
            <a:ext cx="6648450" cy="3740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F05BAA-92F6-4DEA-A832-E4B15A2F525C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555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vmlDrawing" Target="../drawings/vmlDrawing2.vml"/><Relationship Id="rId6" Type="http://schemas.openxmlformats.org/officeDocument/2006/relationships/tags" Target="../tags/tag26.xml"/><Relationship Id="rId11" Type="http://schemas.openxmlformats.org/officeDocument/2006/relationships/image" Target="../media/image5.png"/><Relationship Id="rId5" Type="http://schemas.openxmlformats.org/officeDocument/2006/relationships/tags" Target="../tags/tag25.xml"/><Relationship Id="rId10" Type="http://schemas.openxmlformats.org/officeDocument/2006/relationships/image" Target="../media/image4.jpg"/><Relationship Id="rId4" Type="http://schemas.openxmlformats.org/officeDocument/2006/relationships/tags" Target="../tags/tag24.xml"/><Relationship Id="rId9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13" Type="http://schemas.openxmlformats.org/officeDocument/2006/relationships/image" Target="../media/image6.png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7.emf"/><Relationship Id="rId2" Type="http://schemas.openxmlformats.org/officeDocument/2006/relationships/tags" Target="../tags/tag82.xml"/><Relationship Id="rId1" Type="http://schemas.openxmlformats.org/officeDocument/2006/relationships/vmlDrawing" Target="../drawings/vmlDrawing11.vml"/><Relationship Id="rId6" Type="http://schemas.openxmlformats.org/officeDocument/2006/relationships/tags" Target="../tags/tag86.xml"/><Relationship Id="rId11" Type="http://schemas.openxmlformats.org/officeDocument/2006/relationships/oleObject" Target="../embeddings/oleObject11.bin"/><Relationship Id="rId5" Type="http://schemas.openxmlformats.org/officeDocument/2006/relationships/tags" Target="../tags/tag85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84.xml"/><Relationship Id="rId9" Type="http://schemas.openxmlformats.org/officeDocument/2006/relationships/tags" Target="../tags/tag89.xml"/><Relationship Id="rId1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6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1.emf"/><Relationship Id="rId2" Type="http://schemas.openxmlformats.org/officeDocument/2006/relationships/tags" Target="../tags/tag90.xml"/><Relationship Id="rId1" Type="http://schemas.openxmlformats.org/officeDocument/2006/relationships/vmlDrawing" Target="../drawings/vmlDrawing12.vml"/><Relationship Id="rId6" Type="http://schemas.openxmlformats.org/officeDocument/2006/relationships/tags" Target="../tags/tag94.xml"/><Relationship Id="rId11" Type="http://schemas.openxmlformats.org/officeDocument/2006/relationships/oleObject" Target="../embeddings/oleObject12.bin"/><Relationship Id="rId5" Type="http://schemas.openxmlformats.org/officeDocument/2006/relationships/tags" Target="../tags/tag9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image" Target="../media/image7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vmlDrawing" Target="../drawings/vmlDrawing13.vml"/><Relationship Id="rId6" Type="http://schemas.openxmlformats.org/officeDocument/2006/relationships/tags" Target="../tags/tag102.xml"/><Relationship Id="rId11" Type="http://schemas.openxmlformats.org/officeDocument/2006/relationships/image" Target="../media/image2.png"/><Relationship Id="rId5" Type="http://schemas.openxmlformats.org/officeDocument/2006/relationships/tags" Target="../tags/tag101.xml"/><Relationship Id="rId10" Type="http://schemas.openxmlformats.org/officeDocument/2006/relationships/image" Target="../media/image3.emf"/><Relationship Id="rId4" Type="http://schemas.openxmlformats.org/officeDocument/2006/relationships/tags" Target="../tags/tag100.xml"/><Relationship Id="rId9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05.xml"/><Relationship Id="rId7" Type="http://schemas.openxmlformats.org/officeDocument/2006/relationships/oleObject" Target="../embeddings/oleObject14.bin"/><Relationship Id="rId2" Type="http://schemas.openxmlformats.org/officeDocument/2006/relationships/tags" Target="../tags/tag104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9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7.svg"/><Relationship Id="rId2" Type="http://schemas.openxmlformats.org/officeDocument/2006/relationships/tags" Target="../tags/tag108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0.png"/><Relationship Id="rId2" Type="http://schemas.openxmlformats.org/officeDocument/2006/relationships/tags" Target="../tags/tag109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.jpeg"/><Relationship Id="rId5" Type="http://schemas.openxmlformats.org/officeDocument/2006/relationships/image" Target="../media/image8.emf"/><Relationship Id="rId4" Type="http://schemas.openxmlformats.org/officeDocument/2006/relationships/oleObject" Target="../embeddings/oleObject16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7" Type="http://schemas.openxmlformats.org/officeDocument/2006/relationships/image" Target="../media/image13.png"/><Relationship Id="rId2" Type="http://schemas.openxmlformats.org/officeDocument/2006/relationships/tags" Target="../tags/tag110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7" Type="http://schemas.openxmlformats.org/officeDocument/2006/relationships/image" Target="../media/image14.png"/><Relationship Id="rId2" Type="http://schemas.openxmlformats.org/officeDocument/2006/relationships/tags" Target="../tags/tag11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image" Target="../media/image16.png"/><Relationship Id="rId2" Type="http://schemas.openxmlformats.org/officeDocument/2006/relationships/tags" Target="../tags/tag114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6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7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20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3.v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10" Type="http://schemas.openxmlformats.org/officeDocument/2006/relationships/image" Target="../media/image1.emf"/><Relationship Id="rId4" Type="http://schemas.openxmlformats.org/officeDocument/2006/relationships/tags" Target="../tags/tag29.xml"/><Relationship Id="rId9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0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tags" Target="../tags/tag14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42.xml"/><Relationship Id="rId1" Type="http://schemas.openxmlformats.org/officeDocument/2006/relationships/vmlDrawing" Target="../drawings/vmlDrawing22.vml"/><Relationship Id="rId6" Type="http://schemas.openxmlformats.org/officeDocument/2006/relationships/tags" Target="../tags/tag146.xml"/><Relationship Id="rId11" Type="http://schemas.openxmlformats.org/officeDocument/2006/relationships/image" Target="../media/image5.png"/><Relationship Id="rId5" Type="http://schemas.openxmlformats.org/officeDocument/2006/relationships/tags" Target="../tags/tag145.xml"/><Relationship Id="rId10" Type="http://schemas.openxmlformats.org/officeDocument/2006/relationships/image" Target="../media/image4.jpg"/><Relationship Id="rId4" Type="http://schemas.openxmlformats.org/officeDocument/2006/relationships/tags" Target="../tags/tag144.xml"/><Relationship Id="rId9" Type="http://schemas.openxmlformats.org/officeDocument/2006/relationships/image" Target="../media/image3.emf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53.xml"/><Relationship Id="rId3" Type="http://schemas.openxmlformats.org/officeDocument/2006/relationships/tags" Target="../tags/tag148.xml"/><Relationship Id="rId7" Type="http://schemas.openxmlformats.org/officeDocument/2006/relationships/tags" Target="../tags/tag152.xml"/><Relationship Id="rId2" Type="http://schemas.openxmlformats.org/officeDocument/2006/relationships/tags" Target="../tags/tag147.xml"/><Relationship Id="rId1" Type="http://schemas.openxmlformats.org/officeDocument/2006/relationships/vmlDrawing" Target="../drawings/vmlDrawing23.vml"/><Relationship Id="rId6" Type="http://schemas.openxmlformats.org/officeDocument/2006/relationships/tags" Target="../tags/tag151.xml"/><Relationship Id="rId11" Type="http://schemas.openxmlformats.org/officeDocument/2006/relationships/image" Target="../media/image1.emf"/><Relationship Id="rId5" Type="http://schemas.openxmlformats.org/officeDocument/2006/relationships/tags" Target="../tags/tag150.xml"/><Relationship Id="rId10" Type="http://schemas.openxmlformats.org/officeDocument/2006/relationships/oleObject" Target="../embeddings/oleObject23.bin"/><Relationship Id="rId4" Type="http://schemas.openxmlformats.org/officeDocument/2006/relationships/tags" Target="../tags/tag149.xml"/><Relationship Id="rId9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55.xml"/><Relationship Id="rId7" Type="http://schemas.openxmlformats.org/officeDocument/2006/relationships/tags" Target="../tags/tag159.xml"/><Relationship Id="rId2" Type="http://schemas.openxmlformats.org/officeDocument/2006/relationships/tags" Target="../tags/tag154.xml"/><Relationship Id="rId1" Type="http://schemas.openxmlformats.org/officeDocument/2006/relationships/vmlDrawing" Target="../drawings/vmlDrawing24.v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10" Type="http://schemas.openxmlformats.org/officeDocument/2006/relationships/image" Target="../media/image3.emf"/><Relationship Id="rId4" Type="http://schemas.openxmlformats.org/officeDocument/2006/relationships/tags" Target="../tags/tag156.xml"/><Relationship Id="rId9" Type="http://schemas.openxmlformats.org/officeDocument/2006/relationships/oleObject" Target="../embeddings/oleObject24.bin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61.xml"/><Relationship Id="rId7" Type="http://schemas.openxmlformats.org/officeDocument/2006/relationships/tags" Target="../tags/tag165.xml"/><Relationship Id="rId2" Type="http://schemas.openxmlformats.org/officeDocument/2006/relationships/tags" Target="../tags/tag160.xml"/><Relationship Id="rId1" Type="http://schemas.openxmlformats.org/officeDocument/2006/relationships/vmlDrawing" Target="../drawings/vmlDrawing25.vml"/><Relationship Id="rId6" Type="http://schemas.openxmlformats.org/officeDocument/2006/relationships/tags" Target="../tags/tag164.xml"/><Relationship Id="rId5" Type="http://schemas.openxmlformats.org/officeDocument/2006/relationships/tags" Target="../tags/tag163.xml"/><Relationship Id="rId10" Type="http://schemas.openxmlformats.org/officeDocument/2006/relationships/image" Target="../media/image3.emf"/><Relationship Id="rId4" Type="http://schemas.openxmlformats.org/officeDocument/2006/relationships/tags" Target="../tags/tag162.xml"/><Relationship Id="rId9" Type="http://schemas.openxmlformats.org/officeDocument/2006/relationships/oleObject" Target="../embeddings/oleObject25.bin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2" Type="http://schemas.openxmlformats.org/officeDocument/2006/relationships/tags" Target="../tags/tag166.xml"/><Relationship Id="rId1" Type="http://schemas.openxmlformats.org/officeDocument/2006/relationships/vmlDrawing" Target="../drawings/vmlDrawing26.v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10" Type="http://schemas.openxmlformats.org/officeDocument/2006/relationships/image" Target="../media/image3.emf"/><Relationship Id="rId4" Type="http://schemas.openxmlformats.org/officeDocument/2006/relationships/tags" Target="../tags/tag168.xml"/><Relationship Id="rId9" Type="http://schemas.openxmlformats.org/officeDocument/2006/relationships/oleObject" Target="../embeddings/oleObject26.bin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2" Type="http://schemas.openxmlformats.org/officeDocument/2006/relationships/tags" Target="../tags/tag172.xml"/><Relationship Id="rId1" Type="http://schemas.openxmlformats.org/officeDocument/2006/relationships/vmlDrawing" Target="../drawings/vmlDrawing27.vml"/><Relationship Id="rId6" Type="http://schemas.openxmlformats.org/officeDocument/2006/relationships/tags" Target="../tags/tag176.xml"/><Relationship Id="rId11" Type="http://schemas.openxmlformats.org/officeDocument/2006/relationships/image" Target="../media/image3.emf"/><Relationship Id="rId5" Type="http://schemas.openxmlformats.org/officeDocument/2006/relationships/tags" Target="../tags/tag175.xml"/><Relationship Id="rId10" Type="http://schemas.openxmlformats.org/officeDocument/2006/relationships/oleObject" Target="../embeddings/oleObject27.bin"/><Relationship Id="rId4" Type="http://schemas.openxmlformats.org/officeDocument/2006/relationships/tags" Target="../tags/tag174.xml"/><Relationship Id="rId9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image" Target="../media/image1.emf"/><Relationship Id="rId2" Type="http://schemas.openxmlformats.org/officeDocument/2006/relationships/tags" Target="../tags/tag179.xml"/><Relationship Id="rId1" Type="http://schemas.openxmlformats.org/officeDocument/2006/relationships/vmlDrawing" Target="../drawings/vmlDrawing28.vml"/><Relationship Id="rId6" Type="http://schemas.openxmlformats.org/officeDocument/2006/relationships/tags" Target="../tags/tag183.xml"/><Relationship Id="rId11" Type="http://schemas.openxmlformats.org/officeDocument/2006/relationships/oleObject" Target="../embeddings/oleObject28.bin"/><Relationship Id="rId5" Type="http://schemas.openxmlformats.org/officeDocument/2006/relationships/tags" Target="../tags/tag182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81.xml"/><Relationship Id="rId9" Type="http://schemas.openxmlformats.org/officeDocument/2006/relationships/tags" Target="../tags/tag186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93.xml"/><Relationship Id="rId3" Type="http://schemas.openxmlformats.org/officeDocument/2006/relationships/tags" Target="../tags/tag188.xml"/><Relationship Id="rId7" Type="http://schemas.openxmlformats.org/officeDocument/2006/relationships/tags" Target="../tags/tag192.xml"/><Relationship Id="rId12" Type="http://schemas.openxmlformats.org/officeDocument/2006/relationships/image" Target="../media/image1.emf"/><Relationship Id="rId2" Type="http://schemas.openxmlformats.org/officeDocument/2006/relationships/tags" Target="../tags/tag187.xml"/><Relationship Id="rId1" Type="http://schemas.openxmlformats.org/officeDocument/2006/relationships/vmlDrawing" Target="../drawings/vmlDrawing29.vml"/><Relationship Id="rId6" Type="http://schemas.openxmlformats.org/officeDocument/2006/relationships/tags" Target="../tags/tag191.xml"/><Relationship Id="rId11" Type="http://schemas.openxmlformats.org/officeDocument/2006/relationships/oleObject" Target="../embeddings/oleObject29.bin"/><Relationship Id="rId5" Type="http://schemas.openxmlformats.org/officeDocument/2006/relationships/tags" Target="../tags/tag190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89.xml"/><Relationship Id="rId9" Type="http://schemas.openxmlformats.org/officeDocument/2006/relationships/tags" Target="../tags/tag194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12" Type="http://schemas.openxmlformats.org/officeDocument/2006/relationships/image" Target="../media/image3.emf"/><Relationship Id="rId2" Type="http://schemas.openxmlformats.org/officeDocument/2006/relationships/tags" Target="../tags/tag195.xml"/><Relationship Id="rId1" Type="http://schemas.openxmlformats.org/officeDocument/2006/relationships/vmlDrawing" Target="../drawings/vmlDrawing30.vml"/><Relationship Id="rId6" Type="http://schemas.openxmlformats.org/officeDocument/2006/relationships/tags" Target="../tags/tag199.xml"/><Relationship Id="rId11" Type="http://schemas.openxmlformats.org/officeDocument/2006/relationships/oleObject" Target="../embeddings/oleObject30.bin"/><Relationship Id="rId5" Type="http://schemas.openxmlformats.org/officeDocument/2006/relationships/tags" Target="../tags/tag198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97.xml"/><Relationship Id="rId9" Type="http://schemas.openxmlformats.org/officeDocument/2006/relationships/tags" Target="../tags/tag20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2" Type="http://schemas.openxmlformats.org/officeDocument/2006/relationships/tags" Target="../tags/tag33.xml"/><Relationship Id="rId1" Type="http://schemas.openxmlformats.org/officeDocument/2006/relationships/vmlDrawing" Target="../drawings/vmlDrawing4.v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10" Type="http://schemas.openxmlformats.org/officeDocument/2006/relationships/image" Target="../media/image3.emf"/><Relationship Id="rId4" Type="http://schemas.openxmlformats.org/officeDocument/2006/relationships/tags" Target="../tags/tag35.xml"/><Relationship Id="rId9" Type="http://schemas.openxmlformats.org/officeDocument/2006/relationships/oleObject" Target="../embeddings/oleObject4.bin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image" Target="../media/image1.emf"/><Relationship Id="rId2" Type="http://schemas.openxmlformats.org/officeDocument/2006/relationships/tags" Target="../tags/tag203.xml"/><Relationship Id="rId1" Type="http://schemas.openxmlformats.org/officeDocument/2006/relationships/vmlDrawing" Target="../drawings/vmlDrawing31.vml"/><Relationship Id="rId6" Type="http://schemas.openxmlformats.org/officeDocument/2006/relationships/tags" Target="../tags/tag207.xml"/><Relationship Id="rId11" Type="http://schemas.openxmlformats.org/officeDocument/2006/relationships/oleObject" Target="../embeddings/oleObject31.bin"/><Relationship Id="rId5" Type="http://schemas.openxmlformats.org/officeDocument/2006/relationships/tags" Target="../tags/tag206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5.xml"/><Relationship Id="rId9" Type="http://schemas.openxmlformats.org/officeDocument/2006/relationships/tags" Target="../tags/tag210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image" Target="../media/image3.emf"/><Relationship Id="rId2" Type="http://schemas.openxmlformats.org/officeDocument/2006/relationships/tags" Target="../tags/tag211.xml"/><Relationship Id="rId1" Type="http://schemas.openxmlformats.org/officeDocument/2006/relationships/vmlDrawing" Target="../drawings/vmlDrawing32.vml"/><Relationship Id="rId6" Type="http://schemas.openxmlformats.org/officeDocument/2006/relationships/tags" Target="../tags/tag215.xml"/><Relationship Id="rId11" Type="http://schemas.openxmlformats.org/officeDocument/2006/relationships/oleObject" Target="../embeddings/oleObject32.bin"/><Relationship Id="rId5" Type="http://schemas.openxmlformats.org/officeDocument/2006/relationships/tags" Target="../tags/tag214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13.xml"/><Relationship Id="rId9" Type="http://schemas.openxmlformats.org/officeDocument/2006/relationships/tags" Target="../tags/tag218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image" Target="../media/image7.svg"/><Relationship Id="rId2" Type="http://schemas.openxmlformats.org/officeDocument/2006/relationships/tags" Target="../tags/tag219.xml"/><Relationship Id="rId1" Type="http://schemas.openxmlformats.org/officeDocument/2006/relationships/vmlDrawing" Target="../drawings/vmlDrawing33.vml"/><Relationship Id="rId6" Type="http://schemas.openxmlformats.org/officeDocument/2006/relationships/tags" Target="../tags/tag223.xml"/><Relationship Id="rId11" Type="http://schemas.openxmlformats.org/officeDocument/2006/relationships/image" Target="../media/image6.png"/><Relationship Id="rId5" Type="http://schemas.openxmlformats.org/officeDocument/2006/relationships/tags" Target="../tags/tag222.xml"/><Relationship Id="rId10" Type="http://schemas.openxmlformats.org/officeDocument/2006/relationships/image" Target="../media/image3.emf"/><Relationship Id="rId4" Type="http://schemas.openxmlformats.org/officeDocument/2006/relationships/tags" Target="../tags/tag221.xml"/><Relationship Id="rId9" Type="http://schemas.openxmlformats.org/officeDocument/2006/relationships/oleObject" Target="../embeddings/oleObject33.bin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26.xml"/><Relationship Id="rId7" Type="http://schemas.openxmlformats.org/officeDocument/2006/relationships/oleObject" Target="../embeddings/oleObject34.bin"/><Relationship Id="rId2" Type="http://schemas.openxmlformats.org/officeDocument/2006/relationships/tags" Target="../tags/tag225.xml"/><Relationship Id="rId1" Type="http://schemas.openxmlformats.org/officeDocument/2006/relationships/vmlDrawing" Target="../drawings/vmlDrawing34.v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28.xml"/><Relationship Id="rId10" Type="http://schemas.openxmlformats.org/officeDocument/2006/relationships/image" Target="../media/image7.svg"/><Relationship Id="rId4" Type="http://schemas.openxmlformats.org/officeDocument/2006/relationships/tags" Target="../tags/tag227.xml"/><Relationship Id="rId9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29.xml"/><Relationship Id="rId1" Type="http://schemas.openxmlformats.org/officeDocument/2006/relationships/vmlDrawing" Target="../drawings/vmlDrawing35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5.bin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231.xml"/><Relationship Id="rId7" Type="http://schemas.openxmlformats.org/officeDocument/2006/relationships/tags" Target="../tags/tag235.xml"/><Relationship Id="rId2" Type="http://schemas.openxmlformats.org/officeDocument/2006/relationships/tags" Target="../tags/tag230.xml"/><Relationship Id="rId1" Type="http://schemas.openxmlformats.org/officeDocument/2006/relationships/vmlDrawing" Target="../drawings/vmlDrawing36.v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10" Type="http://schemas.openxmlformats.org/officeDocument/2006/relationships/image" Target="../media/image1.emf"/><Relationship Id="rId4" Type="http://schemas.openxmlformats.org/officeDocument/2006/relationships/tags" Target="../tags/tag232.xml"/><Relationship Id="rId9" Type="http://schemas.openxmlformats.org/officeDocument/2006/relationships/oleObject" Target="../embeddings/oleObject36.bin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vmlDrawing" Target="../drawings/vmlDrawing5.v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10" Type="http://schemas.openxmlformats.org/officeDocument/2006/relationships/image" Target="../media/image3.emf"/><Relationship Id="rId4" Type="http://schemas.openxmlformats.org/officeDocument/2006/relationships/tags" Target="../tags/tag41.xml"/><Relationship Id="rId9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2" Type="http://schemas.openxmlformats.org/officeDocument/2006/relationships/tags" Target="../tags/tag45.xml"/><Relationship Id="rId1" Type="http://schemas.openxmlformats.org/officeDocument/2006/relationships/vmlDrawing" Target="../drawings/vmlDrawing6.v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10" Type="http://schemas.openxmlformats.org/officeDocument/2006/relationships/image" Target="../media/image3.emf"/><Relationship Id="rId4" Type="http://schemas.openxmlformats.org/officeDocument/2006/relationships/tags" Target="../tags/tag47.xml"/><Relationship Id="rId9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2" Type="http://schemas.openxmlformats.org/officeDocument/2006/relationships/tags" Target="../tags/tag51.xml"/><Relationship Id="rId1" Type="http://schemas.openxmlformats.org/officeDocument/2006/relationships/vmlDrawing" Target="../drawings/vmlDrawing7.vml"/><Relationship Id="rId6" Type="http://schemas.openxmlformats.org/officeDocument/2006/relationships/tags" Target="../tags/tag55.xml"/><Relationship Id="rId11" Type="http://schemas.openxmlformats.org/officeDocument/2006/relationships/image" Target="../media/image3.emf"/><Relationship Id="rId5" Type="http://schemas.openxmlformats.org/officeDocument/2006/relationships/tags" Target="../tags/tag54.xml"/><Relationship Id="rId10" Type="http://schemas.openxmlformats.org/officeDocument/2006/relationships/oleObject" Target="../embeddings/oleObject7.bin"/><Relationship Id="rId4" Type="http://schemas.openxmlformats.org/officeDocument/2006/relationships/tags" Target="../tags/tag53.xml"/><Relationship Id="rId9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image" Target="../media/image6.png"/><Relationship Id="rId3" Type="http://schemas.openxmlformats.org/officeDocument/2006/relationships/tags" Target="../tags/tag59.xml"/><Relationship Id="rId7" Type="http://schemas.openxmlformats.org/officeDocument/2006/relationships/tags" Target="../tags/tag63.xml"/><Relationship Id="rId12" Type="http://schemas.openxmlformats.org/officeDocument/2006/relationships/image" Target="../media/image1.emf"/><Relationship Id="rId2" Type="http://schemas.openxmlformats.org/officeDocument/2006/relationships/tags" Target="../tags/tag58.xml"/><Relationship Id="rId1" Type="http://schemas.openxmlformats.org/officeDocument/2006/relationships/vmlDrawing" Target="../drawings/vmlDrawing8.vml"/><Relationship Id="rId6" Type="http://schemas.openxmlformats.org/officeDocument/2006/relationships/tags" Target="../tags/tag62.xml"/><Relationship Id="rId11" Type="http://schemas.openxmlformats.org/officeDocument/2006/relationships/oleObject" Target="../embeddings/oleObject8.bin"/><Relationship Id="rId5" Type="http://schemas.openxmlformats.org/officeDocument/2006/relationships/tags" Target="../tags/tag61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image" Target="../media/image6.png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image" Target="../media/image1.emf"/><Relationship Id="rId2" Type="http://schemas.openxmlformats.org/officeDocument/2006/relationships/tags" Target="../tags/tag66.xml"/><Relationship Id="rId1" Type="http://schemas.openxmlformats.org/officeDocument/2006/relationships/vmlDrawing" Target="../drawings/vmlDrawing9.vml"/><Relationship Id="rId6" Type="http://schemas.openxmlformats.org/officeDocument/2006/relationships/tags" Target="../tags/tag70.xml"/><Relationship Id="rId11" Type="http://schemas.openxmlformats.org/officeDocument/2006/relationships/oleObject" Target="../embeddings/oleObject9.bin"/><Relationship Id="rId5" Type="http://schemas.openxmlformats.org/officeDocument/2006/relationships/tags" Target="../tags/tag69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image" Target="../media/image7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openxmlformats.org/officeDocument/2006/relationships/image" Target="../media/image6.png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12" Type="http://schemas.openxmlformats.org/officeDocument/2006/relationships/image" Target="../media/image1.emf"/><Relationship Id="rId2" Type="http://schemas.openxmlformats.org/officeDocument/2006/relationships/tags" Target="../tags/tag74.xml"/><Relationship Id="rId1" Type="http://schemas.openxmlformats.org/officeDocument/2006/relationships/vmlDrawing" Target="../drawings/vmlDrawing10.vml"/><Relationship Id="rId6" Type="http://schemas.openxmlformats.org/officeDocument/2006/relationships/tags" Target="../tags/tag78.xml"/><Relationship Id="rId11" Type="http://schemas.openxmlformats.org/officeDocument/2006/relationships/oleObject" Target="../embeddings/oleObject10.bin"/><Relationship Id="rId5" Type="http://schemas.openxmlformats.org/officeDocument/2006/relationships/tags" Target="../tags/tag77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76.xml"/><Relationship Id="rId9" Type="http://schemas.openxmlformats.org/officeDocument/2006/relationships/tags" Target="../tags/tag81.xml"/><Relationship Id="rId14" Type="http://schemas.openxmlformats.org/officeDocument/2006/relationships/image" Target="../media/image7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xmlns="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86515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506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xmlns="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pic>
        <p:nvPicPr>
          <p:cNvPr id="8" name="Rectangle 1">
            <a:extLst>
              <a:ext uri="{FF2B5EF4-FFF2-40B4-BE49-F238E27FC236}">
                <a16:creationId xmlns:a16="http://schemas.microsoft.com/office/drawing/2014/main" xmlns="" id="{0D0670EF-6C34-475A-939B-2C316A16B2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 b="23611"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Content Placeholder 5" descr="DO_Logo_StackedHorizontal Tagline TM_White.png">
            <a:extLst>
              <a:ext uri="{FF2B5EF4-FFF2-40B4-BE49-F238E27FC236}">
                <a16:creationId xmlns:a16="http://schemas.microsoft.com/office/drawing/2014/main" xmlns="" id="{ECBE15E6-9317-4A3D-B310-DEAAEFA67F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25" r="-10725" b="20405"/>
          <a:stretch/>
        </p:blipFill>
        <p:spPr bwMode="ltGray">
          <a:xfrm>
            <a:off x="2415827" y="499636"/>
            <a:ext cx="7360347" cy="3221946"/>
          </a:xfrm>
          <a:prstGeom prst="rect">
            <a:avLst/>
          </a:prstGeom>
        </p:spPr>
      </p:pic>
      <p:sp>
        <p:nvSpPr>
          <p:cNvPr id="12" name="Documenttype">
            <a:extLst>
              <a:ext uri="{FF2B5EF4-FFF2-40B4-BE49-F238E27FC236}">
                <a16:creationId xmlns:a16="http://schemas.microsoft.com/office/drawing/2014/main" xmlns="" id="{310C2865-0002-4D04-9A08-A7507916E0DD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 bwMode="ltGray">
          <a:xfrm>
            <a:off x="1037971" y="6313568"/>
            <a:ext cx="10116059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buNone/>
              <a:defRPr sz="1400">
                <a:solidFill>
                  <a:schemeClr val="bg2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xmlns="" id="{E7172286-520A-4D85-AC04-C8D9C6A46AF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 bwMode="ltGray">
          <a:xfrm>
            <a:off x="1037971" y="5701635"/>
            <a:ext cx="10116059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xmlns="" id="{0F432B6E-6ADC-479A-8A53-39454CDC7D9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 bwMode="ltGray">
          <a:xfrm>
            <a:off x="1037971" y="4720370"/>
            <a:ext cx="10116059" cy="67710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4400" baseline="0">
                <a:ln w="6350" cap="flat">
                  <a:noFill/>
                  <a:miter lim="800000"/>
                </a:ln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125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230207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472" name="think-cell Slide" r:id="rId11" imgW="572" imgH="588" progId="TCLayout.ActiveDocument.1">
                  <p:embed/>
                </p:oleObj>
              </mc:Choice>
              <mc:Fallback>
                <p:oleObj name="think-cell Slide" r:id="rId11" imgW="572" imgH="58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2D668F04-7049-40BA-8D63-D8BBB692131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69677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69677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F25A304F-F50E-4F96-991D-CFEB07060178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4" y="6184728"/>
            <a:ext cx="6967729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A9C9845B-BAB3-4126-BCE4-B5B7D82E5EEA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90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881618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563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50854476-2923-4515-A585-4477FF86118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xmlns="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7918704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7918704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791870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noProof="0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8A4CF018-E005-4684-89F9-2E4A5A13F4EB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61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176705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281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A58AAF75-30DC-408A-933A-149F2D14D18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590CE66-B35C-43E8-8E20-32CBE470E788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DO_Logo_Horizontal Digital TM Use Only_White.png">
            <a:extLst>
              <a:ext uri="{FF2B5EF4-FFF2-40B4-BE49-F238E27FC236}">
                <a16:creationId xmlns:a16="http://schemas.microsoft.com/office/drawing/2014/main" xmlns="" id="{B9FF7FAF-E5CA-45FE-884F-650478823326}"/>
              </a:ext>
            </a:extLst>
          </p:cNvPr>
          <p:cNvPicPr>
            <a:picLocks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xmlns="" id="{7F175CCE-8446-46A1-B893-FC3B27405D4F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97749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27164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3305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08F57A0-8AD3-41C3-873F-A0A723DDB23C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DO_Logo_Horizontal Digital TM Use Only_White.png">
            <a:extLst>
              <a:ext uri="{FF2B5EF4-FFF2-40B4-BE49-F238E27FC236}">
                <a16:creationId xmlns:a16="http://schemas.microsoft.com/office/drawing/2014/main" xmlns="" id="{94E39103-4625-4325-A5E8-86BEF912A868}"/>
              </a:ext>
            </a:extLst>
          </p:cNvPr>
          <p:cNvPicPr>
            <a:picLocks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982A9EE-ED1D-4D7E-84CA-3C36D0891D68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E4B74252-C760-481B-8DC9-B6899BCCCA6F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6300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6" hidden="1">
            <a:extLst>
              <a:ext uri="{FF2B5EF4-FFF2-40B4-BE49-F238E27FC236}">
                <a16:creationId xmlns:a16="http://schemas.microsoft.com/office/drawing/2014/main" xmlns="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56163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5590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B63098D4-748A-4857-A6EB-8AF1101245A3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246150" y="2928363"/>
            <a:ext cx="5699701" cy="10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705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P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997856"/>
              </p:ext>
            </p:extLst>
          </p:nvPr>
        </p:nvGraphicFramePr>
        <p:xfrm>
          <a:off x="2161" y="1622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2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1" y="1622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9DF3967-5C37-4A52-9994-1E7E1DEA47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320" y="0"/>
            <a:ext cx="1218768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B3D4A0D-1460-436E-80A7-AFCB0E2263C6}"/>
              </a:ext>
            </a:extLst>
          </p:cNvPr>
          <p:cNvSpPr/>
          <p:nvPr userDrawn="1"/>
        </p:nvSpPr>
        <p:spPr>
          <a:xfrm>
            <a:off x="4319" y="1"/>
            <a:ext cx="8555465" cy="6858000"/>
          </a:xfrm>
          <a:prstGeom prst="rect">
            <a:avLst/>
          </a:prstGeom>
          <a:gradFill flip="none" rotWithShape="1">
            <a:gsLst>
              <a:gs pos="3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37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95F6B30-58B6-4418-911C-ABFA14F446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0654" y="2405810"/>
            <a:ext cx="6131347" cy="4452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6E8936F-657F-441C-8FBC-A8619BC2904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30" y="526097"/>
            <a:ext cx="2103441" cy="800114"/>
          </a:xfrm>
          <a:prstGeom prst="rect">
            <a:avLst/>
          </a:prstGeom>
        </p:spPr>
      </p:pic>
      <p:sp>
        <p:nvSpPr>
          <p:cNvPr id="8" name="Disclaimer-English (United States)">
            <a:extLst>
              <a:ext uri="{FF2B5EF4-FFF2-40B4-BE49-F238E27FC236}">
                <a16:creationId xmlns:a16="http://schemas.microsoft.com/office/drawing/2014/main" xmlns="" id="{71BFB37F-AE57-4CF1-B84C-E928FF4FFF5B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636528" y="6435206"/>
            <a:ext cx="4260704" cy="25619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 anchor="t" anchorCtr="0">
            <a:spAutoFit/>
          </a:bodyPr>
          <a:lstStyle/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CONFIDENTIAL AND PROPRIETARY</a:t>
            </a:r>
          </a:p>
          <a:p>
            <a:r>
              <a:rPr lang="en-GB" sz="816" dirty="0">
                <a:solidFill>
                  <a:schemeClr val="accent5">
                    <a:lumMod val="10000"/>
                    <a:alpha val="50000"/>
                  </a:schemeClr>
                </a:solidFill>
                <a:latin typeface="+mn-lt"/>
              </a:rPr>
              <a:t>Any use of this material without specific permission of McKinsey &amp; Company is strictly prohibited</a:t>
            </a:r>
          </a:p>
        </p:txBody>
      </p:sp>
      <p:sp>
        <p:nvSpPr>
          <p:cNvPr id="9" name="Title">
            <a:extLst>
              <a:ext uri="{FF2B5EF4-FFF2-40B4-BE49-F238E27FC236}">
                <a16:creationId xmlns:a16="http://schemas.microsoft.com/office/drawing/2014/main" xmlns="" id="{33495677-4727-414E-984B-E0A6508572BC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gray">
          <a:xfrm>
            <a:off x="636528" y="1827657"/>
            <a:ext cx="4215211" cy="143506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lang="x-none" sz="3265" b="0" baseline="0">
                <a:solidFill>
                  <a:schemeClr val="accent5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</a:t>
            </a:r>
            <a:br>
              <a:rPr lang="en-US" noProof="0" dirty="0"/>
            </a:br>
            <a:r>
              <a:rPr lang="en-US" noProof="0" dirty="0"/>
              <a:t>Master title style</a:t>
            </a:r>
            <a:endParaRPr lang="x-none" noProof="0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0F5A7C37-A9F8-475D-B02C-331E151BF1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528" y="3335684"/>
            <a:ext cx="3705189" cy="188417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sz="1224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55556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TS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48896598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53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"/>
          <a:stretch/>
        </p:blipFill>
        <p:spPr bwMode="ltGray">
          <a:xfrm>
            <a:off x="2751922" y="3877651"/>
            <a:ext cx="9440079" cy="2980349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xmlns="" id="{AA4FE2D8-6C3A-40A4-B462-21434683C1EA}"/>
              </a:ext>
            </a:extLst>
          </p:cNvPr>
          <p:cNvSpPr/>
          <p:nvPr userDrawn="1"/>
        </p:nvSpPr>
        <p:spPr bwMode="gray">
          <a:xfrm>
            <a:off x="5930381" y="6054773"/>
            <a:ext cx="6261619" cy="803227"/>
          </a:xfrm>
          <a:custGeom>
            <a:avLst/>
            <a:gdLst>
              <a:gd name="connsiteX0" fmla="*/ 0 w 4078664"/>
              <a:gd name="connsiteY0" fmla="*/ 0 h 540484"/>
              <a:gd name="connsiteX1" fmla="*/ 4078664 w 4078664"/>
              <a:gd name="connsiteY1" fmla="*/ 0 h 540484"/>
              <a:gd name="connsiteX2" fmla="*/ 4078664 w 4078664"/>
              <a:gd name="connsiteY2" fmla="*/ 540484 h 540484"/>
              <a:gd name="connsiteX3" fmla="*/ 0 w 4078664"/>
              <a:gd name="connsiteY3" fmla="*/ 540484 h 540484"/>
              <a:gd name="connsiteX4" fmla="*/ 0 w 4078664"/>
              <a:gd name="connsiteY4" fmla="*/ 0 h 540484"/>
              <a:gd name="connsiteX0" fmla="*/ 0 w 4389950"/>
              <a:gd name="connsiteY0" fmla="*/ 0 h 540484"/>
              <a:gd name="connsiteX1" fmla="*/ 4389950 w 4389950"/>
              <a:gd name="connsiteY1" fmla="*/ 0 h 540484"/>
              <a:gd name="connsiteX2" fmla="*/ 4389950 w 4389950"/>
              <a:gd name="connsiteY2" fmla="*/ 540484 h 540484"/>
              <a:gd name="connsiteX3" fmla="*/ 311286 w 4389950"/>
              <a:gd name="connsiteY3" fmla="*/ 540484 h 540484"/>
              <a:gd name="connsiteX4" fmla="*/ 0 w 4389950"/>
              <a:gd name="connsiteY4" fmla="*/ 0 h 540484"/>
              <a:gd name="connsiteX0" fmla="*/ 0 w 4341312"/>
              <a:gd name="connsiteY0" fmla="*/ 0 h 552255"/>
              <a:gd name="connsiteX1" fmla="*/ 4341312 w 4341312"/>
              <a:gd name="connsiteY1" fmla="*/ 11771 h 552255"/>
              <a:gd name="connsiteX2" fmla="*/ 4341312 w 4341312"/>
              <a:gd name="connsiteY2" fmla="*/ 552255 h 552255"/>
              <a:gd name="connsiteX3" fmla="*/ 262648 w 4341312"/>
              <a:gd name="connsiteY3" fmla="*/ 552255 h 552255"/>
              <a:gd name="connsiteX4" fmla="*/ 0 w 4341312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4341312 w 5946376"/>
              <a:gd name="connsiteY2" fmla="*/ 55225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5"/>
              <a:gd name="connsiteX1" fmla="*/ 5946376 w 5946376"/>
              <a:gd name="connsiteY1" fmla="*/ 0 h 552255"/>
              <a:gd name="connsiteX2" fmla="*/ 5946376 w 5946376"/>
              <a:gd name="connsiteY2" fmla="*/ 540485 h 552255"/>
              <a:gd name="connsiteX3" fmla="*/ 262648 w 5946376"/>
              <a:gd name="connsiteY3" fmla="*/ 552255 h 552255"/>
              <a:gd name="connsiteX4" fmla="*/ 0 w 5946376"/>
              <a:gd name="connsiteY4" fmla="*/ 0 h 552255"/>
              <a:gd name="connsiteX0" fmla="*/ 0 w 5946376"/>
              <a:gd name="connsiteY0" fmla="*/ 0 h 552256"/>
              <a:gd name="connsiteX1" fmla="*/ 5946376 w 5946376"/>
              <a:gd name="connsiteY1" fmla="*/ 0 h 552256"/>
              <a:gd name="connsiteX2" fmla="*/ 5946376 w 5946376"/>
              <a:gd name="connsiteY2" fmla="*/ 552256 h 552256"/>
              <a:gd name="connsiteX3" fmla="*/ 262648 w 5946376"/>
              <a:gd name="connsiteY3" fmla="*/ 552255 h 552256"/>
              <a:gd name="connsiteX4" fmla="*/ 0 w 5946376"/>
              <a:gd name="connsiteY4" fmla="*/ 0 h 552256"/>
              <a:gd name="connsiteX0" fmla="*/ 0 w 6152116"/>
              <a:gd name="connsiteY0" fmla="*/ 0 h 573638"/>
              <a:gd name="connsiteX1" fmla="*/ 6152116 w 6152116"/>
              <a:gd name="connsiteY1" fmla="*/ 21382 h 573638"/>
              <a:gd name="connsiteX2" fmla="*/ 6152116 w 6152116"/>
              <a:gd name="connsiteY2" fmla="*/ 573638 h 573638"/>
              <a:gd name="connsiteX3" fmla="*/ 468388 w 6152116"/>
              <a:gd name="connsiteY3" fmla="*/ 573637 h 573638"/>
              <a:gd name="connsiteX4" fmla="*/ 0 w 6152116"/>
              <a:gd name="connsiteY4" fmla="*/ 0 h 573638"/>
              <a:gd name="connsiteX0" fmla="*/ 0 w 6144496"/>
              <a:gd name="connsiteY0" fmla="*/ 0 h 568292"/>
              <a:gd name="connsiteX1" fmla="*/ 6144496 w 6144496"/>
              <a:gd name="connsiteY1" fmla="*/ 16036 h 568292"/>
              <a:gd name="connsiteX2" fmla="*/ 6144496 w 6144496"/>
              <a:gd name="connsiteY2" fmla="*/ 568292 h 568292"/>
              <a:gd name="connsiteX3" fmla="*/ 460768 w 6144496"/>
              <a:gd name="connsiteY3" fmla="*/ 568291 h 568292"/>
              <a:gd name="connsiteX4" fmla="*/ 0 w 6144496"/>
              <a:gd name="connsiteY4" fmla="*/ 0 h 568292"/>
              <a:gd name="connsiteX0" fmla="*/ 0 w 6136876"/>
              <a:gd name="connsiteY0" fmla="*/ 0 h 557601"/>
              <a:gd name="connsiteX1" fmla="*/ 6136876 w 6136876"/>
              <a:gd name="connsiteY1" fmla="*/ 5345 h 557601"/>
              <a:gd name="connsiteX2" fmla="*/ 6136876 w 6136876"/>
              <a:gd name="connsiteY2" fmla="*/ 557601 h 557601"/>
              <a:gd name="connsiteX3" fmla="*/ 453148 w 6136876"/>
              <a:gd name="connsiteY3" fmla="*/ 557600 h 557601"/>
              <a:gd name="connsiteX4" fmla="*/ 0 w 6136876"/>
              <a:gd name="connsiteY4" fmla="*/ 0 h 557601"/>
              <a:gd name="connsiteX0" fmla="*/ 0 w 6136876"/>
              <a:gd name="connsiteY0" fmla="*/ 5346 h 552256"/>
              <a:gd name="connsiteX1" fmla="*/ 6136876 w 6136876"/>
              <a:gd name="connsiteY1" fmla="*/ 0 h 552256"/>
              <a:gd name="connsiteX2" fmla="*/ 6136876 w 6136876"/>
              <a:gd name="connsiteY2" fmla="*/ 552256 h 552256"/>
              <a:gd name="connsiteX3" fmla="*/ 453148 w 6136876"/>
              <a:gd name="connsiteY3" fmla="*/ 552255 h 552256"/>
              <a:gd name="connsiteX4" fmla="*/ 0 w 6136876"/>
              <a:gd name="connsiteY4" fmla="*/ 5346 h 552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6876" h="552256">
                <a:moveTo>
                  <a:pt x="0" y="5346"/>
                </a:moveTo>
                <a:lnTo>
                  <a:pt x="6136876" y="0"/>
                </a:lnTo>
                <a:lnTo>
                  <a:pt x="6136876" y="552256"/>
                </a:lnTo>
                <a:lnTo>
                  <a:pt x="453148" y="552255"/>
                </a:lnTo>
                <a:lnTo>
                  <a:pt x="0" y="5346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/>
          </a:p>
        </p:txBody>
      </p:sp>
      <p:sp>
        <p:nvSpPr>
          <p:cNvPr id="10" name="Title Placeholder 2">
            <a:extLst>
              <a:ext uri="{FF2B5EF4-FFF2-40B4-BE49-F238E27FC236}">
                <a16:creationId xmlns:a16="http://schemas.microsoft.com/office/drawing/2014/main" xmlns="" id="{F99A0E6B-C433-4E10-81F0-5B856B4DF2AB}"/>
              </a:ext>
            </a:extLst>
          </p:cNvPr>
          <p:cNvSpPr>
            <a:spLocks noGrp="1" noChangeArrowheads="1"/>
          </p:cNvSpPr>
          <p:nvPr userDrawn="1">
            <p:ph type="title"/>
          </p:nvPr>
        </p:nvSpPr>
        <p:spPr bwMode="ltGray">
          <a:xfrm>
            <a:off x="485153" y="234865"/>
            <a:ext cx="11192472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45B42A33-2BCB-4E8A-8717-CA66F227EF72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51685" y="6639224"/>
            <a:ext cx="125940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:a16="http://schemas.microsoft.com/office/drawing/2014/main" xmlns="" id="{F6933038-F308-4FEE-8373-3E0D968DCBFE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48674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TS Li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66244383"/>
              </p:ext>
            </p:extLst>
          </p:nvPr>
        </p:nvGraphicFramePr>
        <p:xfrm>
          <a:off x="162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25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"/>
          <a:stretch/>
        </p:blipFill>
        <p:spPr bwMode="ltGray">
          <a:xfrm>
            <a:off x="4819979" y="3877651"/>
            <a:ext cx="7372021" cy="2980349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C182E2B-A601-435D-8297-CE0D47D19017}"/>
              </a:ext>
            </a:extLst>
          </p:cNvPr>
          <p:cNvSpPr/>
          <p:nvPr userDrawn="1"/>
        </p:nvSpPr>
        <p:spPr bwMode="gray">
          <a:xfrm>
            <a:off x="7570883" y="6056810"/>
            <a:ext cx="4621117" cy="801190"/>
          </a:xfrm>
          <a:custGeom>
            <a:avLst/>
            <a:gdLst>
              <a:gd name="connsiteX0" fmla="*/ 4529056 w 4529056"/>
              <a:gd name="connsiteY0" fmla="*/ 0 h 785240"/>
              <a:gd name="connsiteX1" fmla="*/ 4529056 w 4529056"/>
              <a:gd name="connsiteY1" fmla="*/ 785240 h 785240"/>
              <a:gd name="connsiteX2" fmla="*/ 453148 w 4529056"/>
              <a:gd name="connsiteY2" fmla="*/ 785239 h 785240"/>
              <a:gd name="connsiteX3" fmla="*/ 0 w 4529056"/>
              <a:gd name="connsiteY3" fmla="*/ 5624 h 78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9056" h="785240">
                <a:moveTo>
                  <a:pt x="4529056" y="0"/>
                </a:moveTo>
                <a:lnTo>
                  <a:pt x="4529056" y="785240"/>
                </a:lnTo>
                <a:lnTo>
                  <a:pt x="453148" y="785239"/>
                </a:lnTo>
                <a:lnTo>
                  <a:pt x="0" y="5624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3297" tIns="46649" rIns="93297" bIns="4664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37" dirty="0"/>
          </a:p>
        </p:txBody>
      </p:sp>
      <p:sp>
        <p:nvSpPr>
          <p:cNvPr id="5" name="doc id"/>
          <p:cNvSpPr>
            <a:spLocks noChangeArrowheads="1"/>
          </p:cNvSpPr>
          <p:nvPr userDrawn="1"/>
        </p:nvSpPr>
        <p:spPr bwMode="ltGray">
          <a:xfrm>
            <a:off x="10670215" y="51833"/>
            <a:ext cx="1190119" cy="9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913526"/>
            <a:endParaRPr lang="x-none" sz="612" baseline="0" dirty="0">
              <a:solidFill>
                <a:srgbClr val="808080"/>
              </a:solidFill>
              <a:latin typeface="+mn-lt"/>
              <a:ea typeface="+mn-ea"/>
            </a:endParaRPr>
          </a:p>
        </p:txBody>
      </p:sp>
      <p:sp>
        <p:nvSpPr>
          <p:cNvPr id="35" name="2. Slide Title"/>
          <p:cNvSpPr>
            <a:spLocks noGrp="1"/>
          </p:cNvSpPr>
          <p:nvPr>
            <p:ph type="title"/>
          </p:nvPr>
        </p:nvSpPr>
        <p:spPr bwMode="ltGray">
          <a:xfrm>
            <a:off x="485153" y="234865"/>
            <a:ext cx="11192472" cy="408237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x-none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34F94578-346F-4491-9210-FCD22FE0E637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51685" y="6639224"/>
            <a:ext cx="125940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rgbClr val="7F7F7F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rgbClr val="7F7F7F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:a16="http://schemas.microsoft.com/office/drawing/2014/main" xmlns="" id="{059D9DF2-4369-4ED8-8815-69F34F5BC8BE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rgbClr val="7F7F7F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101617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lose">
    <p:bg>
      <p:bgPr>
        <a:gradFill>
          <a:gsLst>
            <a:gs pos="50000">
              <a:schemeClr val="accent3"/>
            </a:gs>
            <a:gs pos="0">
              <a:schemeClr val="accent1">
                <a:lumMod val="0"/>
              </a:schemeClr>
            </a:gs>
            <a:gs pos="100000">
              <a:schemeClr val="accent4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621" y="1623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749" name="think-cell Slide" r:id="rId5" imgW="439" imgH="438" progId="TCLayout.ActiveDocument.1">
                  <p:embed/>
                </p:oleObj>
              </mc:Choice>
              <mc:Fallback>
                <p:oleObj name="think-cell Slide" r:id="rId5" imgW="439" imgH="4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21" y="1623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25FECD8-0FA5-4C2D-A98F-D610A90CDB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ltGray">
          <a:xfrm>
            <a:off x="5838863" y="2290363"/>
            <a:ext cx="6353137" cy="4567638"/>
          </a:xfrm>
          <a:prstGeom prst="rect">
            <a:avLst/>
          </a:prstGeom>
        </p:spPr>
      </p:pic>
      <p:sp>
        <p:nvSpPr>
          <p:cNvPr id="5" name="Title Placeholder 2">
            <a:extLst>
              <a:ext uri="{FF2B5EF4-FFF2-40B4-BE49-F238E27FC236}">
                <a16:creationId xmlns:a16="http://schemas.microsoft.com/office/drawing/2014/main" xmlns="" id="{5E113BD1-4B3B-4924-947E-2B8F51F599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ltGray">
          <a:xfrm>
            <a:off x="485153" y="234865"/>
            <a:ext cx="11192472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 latinLnBrk="0"/>
            <a:r>
              <a:rPr lang="en-US"/>
              <a:t>Click to edit Master title style</a:t>
            </a:r>
            <a:endParaRPr lang="x-none" noProof="0" dirty="0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xmlns="" id="{E52A9CF6-C440-4D9F-B46E-8E235B9B280B}"/>
              </a:ext>
            </a:extLst>
          </p:cNvPr>
          <p:cNvSpPr txBox="1">
            <a:spLocks/>
          </p:cNvSpPr>
          <p:nvPr userDrawn="1"/>
        </p:nvSpPr>
        <p:spPr bwMode="ltGray">
          <a:xfrm>
            <a:off x="11551685" y="6639224"/>
            <a:ext cx="125940" cy="12809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x-none" sz="816" smtClean="0">
                <a:solidFill>
                  <a:schemeClr val="bg1"/>
                </a:solidFill>
                <a:latin typeface="+mn-lt"/>
              </a:rPr>
              <a:pPr lvl="0" algn="r"/>
              <a:t>‹#›</a:t>
            </a:fld>
            <a:endParaRPr lang="x-none" sz="816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SlideLogoText">
            <a:extLst>
              <a:ext uri="{FF2B5EF4-FFF2-40B4-BE49-F238E27FC236}">
                <a16:creationId xmlns:a16="http://schemas.microsoft.com/office/drawing/2014/main" xmlns="" id="{7C190689-FB43-4062-BD5E-A7CB2941F4B4}"/>
              </a:ext>
            </a:extLst>
          </p:cNvPr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ltGray">
          <a:xfrm>
            <a:off x="11177135" y="6639224"/>
            <a:ext cx="214263" cy="128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defTabSz="913526"/>
            <a:r>
              <a:rPr lang="en-US" sz="816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rPr>
              <a:t>RTS</a:t>
            </a:r>
          </a:p>
        </p:txBody>
      </p:sp>
    </p:spTree>
    <p:extLst>
      <p:ext uri="{BB962C8B-B14F-4D97-AF65-F5344CB8AC3E}">
        <p14:creationId xmlns:p14="http://schemas.microsoft.com/office/powerpoint/2010/main" val="217113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e">
    <p:bg>
      <p:bgPr>
        <a:gradFill>
          <a:gsLst>
            <a:gs pos="50000">
              <a:schemeClr val="accent3"/>
            </a:gs>
            <a:gs pos="0">
              <a:schemeClr val="accent1">
                <a:lumMod val="0"/>
              </a:schemeClr>
            </a:gs>
            <a:gs pos="100000">
              <a:schemeClr val="accent4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0302581"/>
              </p:ext>
            </p:extLst>
          </p:nvPr>
        </p:nvGraphicFramePr>
        <p:xfrm>
          <a:off x="1621" y="1623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773" name="think-cell Slide" r:id="rId4" imgW="439" imgH="438" progId="TCLayout.ActiveDocument.1">
                  <p:embed/>
                </p:oleObj>
              </mc:Choice>
              <mc:Fallback>
                <p:oleObj name="think-cell Slide" r:id="rId4" imgW="439" imgH="438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21" y="1623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invGray">
          <a:xfrm>
            <a:off x="4761609" y="2921420"/>
            <a:ext cx="2668781" cy="101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1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337949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0555"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xmlns="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xmlns="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571326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bg1"/>
              </a:solidFill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6082243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xmlns="" id="{0E2D5DBB-C1B8-4A27-836D-C2E6D553234D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7ACB1E33-E5FF-447C-86C8-D2AD164B7EF2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6704" y="89319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 dirty="0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895727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2" hidden="1">
            <a:extLst>
              <a:ext uri="{FF2B5EF4-FFF2-40B4-BE49-F238E27FC236}">
                <a16:creationId xmlns:a16="http://schemas.microsoft.com/office/drawing/2014/main" xmlns="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57475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525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xmlns="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 hidden="1">
            <a:extLst>
              <a:ext uri="{FF2B5EF4-FFF2-40B4-BE49-F238E27FC236}">
                <a16:creationId xmlns:a16="http://schemas.microsoft.com/office/drawing/2014/main" xmlns="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pic>
        <p:nvPicPr>
          <p:cNvPr id="8" name="Rectangle 1">
            <a:extLst>
              <a:ext uri="{FF2B5EF4-FFF2-40B4-BE49-F238E27FC236}">
                <a16:creationId xmlns:a16="http://schemas.microsoft.com/office/drawing/2014/main" xmlns="" id="{FE7CD035-A18C-4259-BB11-92A25B2D89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" b="23611"/>
          <a:stretch/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Content Placeholder 5" descr="DO_Logo_StackedHorizontal Tagline TM_White.png">
            <a:extLst>
              <a:ext uri="{FF2B5EF4-FFF2-40B4-BE49-F238E27FC236}">
                <a16:creationId xmlns:a16="http://schemas.microsoft.com/office/drawing/2014/main" xmlns="" id="{8DC39EBD-B1D1-4785-AE65-6746101073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25" r="-10725" b="20405"/>
          <a:stretch/>
        </p:blipFill>
        <p:spPr bwMode="ltGray">
          <a:xfrm>
            <a:off x="2415827" y="499636"/>
            <a:ext cx="7360347" cy="3221946"/>
          </a:xfrm>
          <a:prstGeom prst="rect">
            <a:avLst/>
          </a:prstGeom>
        </p:spPr>
      </p:pic>
      <p:sp>
        <p:nvSpPr>
          <p:cNvPr id="10" name="Documenttype">
            <a:extLst>
              <a:ext uri="{FF2B5EF4-FFF2-40B4-BE49-F238E27FC236}">
                <a16:creationId xmlns:a16="http://schemas.microsoft.com/office/drawing/2014/main" xmlns="" id="{DB7B74FA-B051-4A73-91C4-E4F651EF001C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 bwMode="ltGray">
          <a:xfrm>
            <a:off x="1037971" y="6313568"/>
            <a:ext cx="10116059" cy="21544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>
              <a:buNone/>
              <a:defRPr sz="1400">
                <a:solidFill>
                  <a:schemeClr val="tx1"/>
                </a:solidFill>
              </a:defRPr>
            </a:lvl1pPr>
            <a:lvl2pPr marL="115888" indent="0">
              <a:buNone/>
              <a:defRPr>
                <a:solidFill>
                  <a:schemeClr val="bg1"/>
                </a:solidFill>
              </a:defRPr>
            </a:lvl2pPr>
            <a:lvl3pPr marL="466344" indent="0">
              <a:buNone/>
              <a:defRPr>
                <a:solidFill>
                  <a:schemeClr val="bg1"/>
                </a:solidFill>
              </a:defRPr>
            </a:lvl3pPr>
            <a:lvl4pPr marL="813816" indent="0">
              <a:buNone/>
              <a:defRPr>
                <a:solidFill>
                  <a:schemeClr val="bg1"/>
                </a:solidFill>
              </a:defRPr>
            </a:lvl4pPr>
            <a:lvl5pPr marL="1161288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date or title/role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xmlns="" id="{82AAB23B-2D3A-4B0E-BFEE-7690AAE97545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 bwMode="ltGray">
          <a:xfrm>
            <a:off x="1037971" y="5701635"/>
            <a:ext cx="10116059" cy="30777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xmlns="" id="{71DB2EBC-FC8A-40C6-B910-B74C8EEFEDDC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 bwMode="ltGray">
          <a:xfrm>
            <a:off x="1037971" y="4720370"/>
            <a:ext cx="10116059" cy="677108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ctr">
              <a:defRPr sz="4400" baseline="0">
                <a:ln w="6350" cap="flat">
                  <a:noFill/>
                  <a:miter lim="800000"/>
                </a:ln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0709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6D01440F-CB45-4B1E-BF2B-97953CB355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779277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1572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ED3A330D-704F-4050-81F6-50A136E78604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3" name="2. Slide Title">
            <a:extLst>
              <a:ext uri="{FF2B5EF4-FFF2-40B4-BE49-F238E27FC236}">
                <a16:creationId xmlns:a16="http://schemas.microsoft.com/office/drawing/2014/main" xmlns="" id="{5C829ED6-90BF-4B02-AD53-C2B66EC5467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2" name="3. Subtitle">
            <a:extLst>
              <a:ext uri="{FF2B5EF4-FFF2-40B4-BE49-F238E27FC236}">
                <a16:creationId xmlns:a16="http://schemas.microsoft.com/office/drawing/2014/main" xmlns="" id="{0F8ABF34-9C24-45F4-B9AE-EDBE37FAC548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571326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E4920261-0593-4AC5-992E-73B8CB0A1C71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0364ABB4-AE33-4DE9-A20C-DBDBFEC0CA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99908EEB-5F76-47B4-AFF7-A3635DBC4ECD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54515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6EDB0C68-81D8-4BCB-8FED-587D098337D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232416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99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98EAA134-9792-4D41-898E-A83D3A4E3D6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06563"/>
            <a:ext cx="3813048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74A6D15-9D93-480F-A207-CA245151AE2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79744E48-04EF-4FA7-AF06-13E2E4A9BC5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5C5C9ED1-4A2B-445C-B0AE-6739C5CB0384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9219664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E10AAB5F-CF0A-4C58-81CA-92C1A8CB900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602241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23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8DA53433-5DFE-4583-A5C0-DE3F3C3DDE8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429000"/>
            <a:ext cx="50657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8CFBA6B2-A084-4532-80C0-2629A5553A76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29A5BC72-B58B-4282-B0EA-EE79CC589D7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2EC352C9-9875-4D36-A2C2-98899795466B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5282945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98064E9-3153-4628-A7D5-81F8DEADB0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049344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447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A4FCABF2-1291-4CAB-A39C-0FDD2FD8A1F5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E222DC4C-FD9F-4495-B0EA-3E6F1E35596A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872855"/>
            <a:ext cx="11082528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C4B822-CA6B-4F05-8715-F74C6D5D34B1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8F89071A-FCD4-4931-B959-81108D770B1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DA2EADD9-63BB-43C9-A528-71434DECD225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7750153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st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52273FB-3270-4181-86FF-C1D92782D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7310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328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8DE3D51E-EFF4-4CED-8D1C-0D351D7D327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FB296734-15F7-4BDF-BF7F-AD560B3E09D7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694728"/>
            <a:ext cx="91805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“Click to add quote</a:t>
            </a:r>
          </a:p>
        </p:txBody>
      </p:sp>
      <p:sp>
        <p:nvSpPr>
          <p:cNvPr id="9" name="3. Subtitle">
            <a:extLst>
              <a:ext uri="{FF2B5EF4-FFF2-40B4-BE49-F238E27FC236}">
                <a16:creationId xmlns:a16="http://schemas.microsoft.com/office/drawing/2014/main" xmlns="" id="{F91EA195-0A6B-4141-BE0A-C29B8632D98B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add quote source</a:t>
            </a:r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9A085514-D1F6-4D77-A23F-C5C66C21AB2E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878CBA30-A797-424E-A56B-F43F015ECE9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xmlns="" id="{F09199EC-7FAC-46F1-9042-61F4976B0DE9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312678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2750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476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A2BA1E0C-CA9F-489D-B144-727B655BD19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064AC035-5239-45FF-8383-33CBCD30D33E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251460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7E97B40B-AFF2-4819-823D-9831ADC756C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9438077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D6AD2A36-39D2-411F-97A0-A924098965A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00565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541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6FA1A46-CC63-4D80-904D-B75922926F0D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F2EA5A09-84EC-4368-8C76-0BEA141A43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BAE0A91-D3D3-4C9A-9F81-3C13D960A34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5" name="5. Source" hidden="1">
            <a:extLst>
              <a:ext uri="{FF2B5EF4-FFF2-40B4-BE49-F238E27FC236}">
                <a16:creationId xmlns:a16="http://schemas.microsoft.com/office/drawing/2014/main" xmlns="" id="{6BA86AD8-0ECF-4EA8-B346-D8EA2716E80C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3465575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2635D98B-97DC-4A80-82A3-A8B3C701B736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5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128788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1/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F17EEF9-3DB9-4A02-BE2D-DE37DFD2B16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59432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260" name="think-cell Slide" r:id="rId11" imgW="592" imgH="591" progId="TCLayout.ActiveDocument.1">
                  <p:embed/>
                </p:oleObj>
              </mc:Choice>
              <mc:Fallback>
                <p:oleObj name="think-cell Slide" r:id="rId11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8F6D83EC-F243-46BA-8827-531E63D39DA3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5065776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5065776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5065776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A6404B0A-A2B8-4CC0-AACE-22B9A9D22DC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224719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xmlns="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088413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375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xmlns="" id="{D62A08AB-557D-4245-84FA-9DB6B6C6845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632066"/>
            <a:ext cx="3813048" cy="76944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xmlns="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xmlns="" id="{C14D6807-15C2-4BD6-902D-9FB0C315C959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852498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2/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FCB55F70-6D9A-415C-82BE-CBDB3A3541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1026297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3613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C7B8DBD3-5ABF-4E0A-9F2E-53C58888D156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E1D61C74-F3E2-42EF-998D-BEC7B3EBD0BC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69677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RectangleDark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B7A7C0C-AC02-4989-860B-73442D510162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48CA3F7F-79C3-4776-BD80-2B6BECA0AF60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6967728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8" name="5. Source" hidden="1">
            <a:extLst>
              <a:ext uri="{FF2B5EF4-FFF2-40B4-BE49-F238E27FC236}">
                <a16:creationId xmlns:a16="http://schemas.microsoft.com/office/drawing/2014/main" xmlns="" id="{143701BF-655B-4E75-9AF7-14445CDB19BD}"/>
              </a:ext>
            </a:extLst>
          </p:cNvPr>
          <p:cNvSpPr txBox="1"/>
          <p:nvPr userDrawn="1">
            <p:custDataLst>
              <p:tags r:id="rId8"/>
            </p:custDataLst>
          </p:nvPr>
        </p:nvSpPr>
        <p:spPr>
          <a:xfrm>
            <a:off x="554734" y="6184728"/>
            <a:ext cx="6967729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6F53EF37-F1B6-47E2-A119-A2386F59B295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1695030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B19533A-7C36-4239-BCB1-336E4EF4EA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93639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08" name="think-cell Slide" r:id="rId11" imgW="473" imgH="473" progId="TCLayout.ActiveDocument.1">
                  <p:embed/>
                </p:oleObj>
              </mc:Choice>
              <mc:Fallback>
                <p:oleObj name="think-cell Slide" r:id="rId11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xmlns="" id="{3B19533A-7C36-4239-BCB1-336E4EF4EA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F05418DB-2F6D-4E1E-889F-DE7C7630E9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2" name="RectangleLight">
            <a:extLst>
              <a:ext uri="{FF2B5EF4-FFF2-40B4-BE49-F238E27FC236}">
                <a16:creationId xmlns:a16="http://schemas.microsoft.com/office/drawing/2014/main" xmlns="" id="{65BA59B8-E166-40EF-A08B-73C27149A153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107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107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2. Slide Title">
            <a:extLst>
              <a:ext uri="{FF2B5EF4-FFF2-40B4-BE49-F238E27FC236}">
                <a16:creationId xmlns:a16="http://schemas.microsoft.com/office/drawing/2014/main" xmlns="" id="{80B9914A-DB55-4BC1-945B-6BCB69651471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7918704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3. Subtitle">
            <a:extLst>
              <a:ext uri="{FF2B5EF4-FFF2-40B4-BE49-F238E27FC236}">
                <a16:creationId xmlns:a16="http://schemas.microsoft.com/office/drawing/2014/main" xmlns="" id="{DFAFB1F1-9351-4B71-8B28-70BD6B35E3B1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7918704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solidFill>
                  <a:schemeClr val="tx2"/>
                </a:solidFill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edit Master subtitle style</a:t>
            </a:r>
          </a:p>
        </p:txBody>
      </p:sp>
      <p:sp>
        <p:nvSpPr>
          <p:cNvPr id="19" name="5. Source" hidden="1">
            <a:extLst>
              <a:ext uri="{FF2B5EF4-FFF2-40B4-BE49-F238E27FC236}">
                <a16:creationId xmlns:a16="http://schemas.microsoft.com/office/drawing/2014/main" xmlns="" id="{4F4B7457-0497-46CF-9E9B-69EB8E74CC15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791870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noProof="0" dirty="0">
                <a:solidFill>
                  <a:schemeClr val="tx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9768EECA-1A03-46B2-B9BB-3C455A3710A4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solidFill>
                  <a:schemeClr val="tx2"/>
                </a:solidFill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4130981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D937BF69-DBBB-44FA-AA65-8999BD8B4E5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906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535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0440E0BC-D285-4CB0-BC8F-8E2C57BF2A2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xmlns="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5171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xmlns="" id="{B5C5F547-1B1B-411D-99AF-7DE767A71F1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3E5ACF6-7FAF-439A-B468-2E2FB995CD01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4DCF8A36-BF61-4C45-9ABC-E51F1C7D2104}"/>
              </a:ext>
            </a:extLst>
          </p:cNvPr>
          <p:cNvPicPr>
            <a:picLocks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15" name="Slide Number">
            <a:extLst>
              <a:ext uri="{FF2B5EF4-FFF2-40B4-BE49-F238E27FC236}">
                <a16:creationId xmlns:a16="http://schemas.microsoft.com/office/drawing/2014/main" xmlns="" id="{0AA537C7-2883-43C1-848C-3A4E9645077F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5. Source" hidden="1">
            <a:extLst>
              <a:ext uri="{FF2B5EF4-FFF2-40B4-BE49-F238E27FC236}">
                <a16:creationId xmlns:a16="http://schemas.microsoft.com/office/drawing/2014/main" xmlns="" id="{5FBFBB82-1B1A-4CB1-BB1D-006D70A2A89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15464079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xmlns="" id="{7CD2BF5E-92A7-41C4-93AE-C72274D09C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376244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471"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1. On-page tracker">
            <a:extLst>
              <a:ext uri="{FF2B5EF4-FFF2-40B4-BE49-F238E27FC236}">
                <a16:creationId xmlns:a16="http://schemas.microsoft.com/office/drawing/2014/main" xmlns="" id="{E9E206AB-587F-4AC2-9EF7-AA339899F4B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829D373-390B-4419-8299-2877D63C51B2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308B121B-EE49-450E-BBA7-0F457E0A23DE}"/>
              </a:ext>
            </a:extLst>
          </p:cNvPr>
          <p:cNvPicPr>
            <a:picLocks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  <p:sp>
        <p:nvSpPr>
          <p:cNvPr id="5" name="Slide Number">
            <a:extLst>
              <a:ext uri="{FF2B5EF4-FFF2-40B4-BE49-F238E27FC236}">
                <a16:creationId xmlns:a16="http://schemas.microsoft.com/office/drawing/2014/main" xmlns="" id="{4833D5AF-2A75-4978-AA54-00BA594BBA72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257AE576-3B87-4809-9CB1-8AFD91856D70}"/>
              </a:ext>
            </a:extLst>
          </p:cNvPr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196490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rast E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hidden="1">
            <a:extLst>
              <a:ext uri="{FF2B5EF4-FFF2-40B4-BE49-F238E27FC236}">
                <a16:creationId xmlns:a16="http://schemas.microsoft.com/office/drawing/2014/main" xmlns="" id="{DA9CF6F9-3F22-4C1D-8F1F-9500FF41222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54430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495"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 descr="DO_Logo_Horizontal Digital TM Use Only_White.png">
            <a:extLst>
              <a:ext uri="{FF2B5EF4-FFF2-40B4-BE49-F238E27FC236}">
                <a16:creationId xmlns:a16="http://schemas.microsoft.com/office/drawing/2014/main" xmlns="" id="{4D44B3D6-0C3F-485E-8691-CF7DDBF40F40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246150" y="2928363"/>
            <a:ext cx="5699701" cy="10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002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658002" y="51835"/>
            <a:ext cx="1231563" cy="9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218095"/>
            <a:endParaRPr lang="en-US" sz="612" baseline="0" noProof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64273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89">
          <p15:clr>
            <a:srgbClr val="F26B43"/>
          </p15:clr>
        </p15:guide>
        <p15:guide id="2" pos="101">
          <p15:clr>
            <a:srgbClr val="F26B43"/>
          </p15:clr>
        </p15:guide>
        <p15:guide id="3" orient="horz" pos="702">
          <p15:clr>
            <a:srgbClr val="F26B43"/>
          </p15:clr>
        </p15:guide>
        <p15:guide id="4" orient="horz" pos="3990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84437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2168"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xmlns="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xmlns="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xmlns="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xmlns="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571326"/>
            <a:ext cx="11082528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66686DBA-90DA-4033-B950-94CBD0D7A425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b="0" smtClean="0">
                <a:solidFill>
                  <a:schemeClr val="bg1"/>
                </a:solidFill>
                <a:latin typeface="+mj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b="0" dirty="0">
              <a:solidFill>
                <a:schemeClr val="bg1"/>
              </a:solidFill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xmlns="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27129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xmlns="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840372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518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515EFC92-5E3D-4BDC-A378-85D30212A9E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xmlns="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3429000"/>
            <a:ext cx="50657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2BF771FC-DD10-42B6-A51E-7F1E26F8184D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D8CC9F71-5C7B-4416-9F35-0CB3DF81712C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07970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58967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54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BDCF374B-2477-45CD-A00B-B8676A45AC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xmlns="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4872855"/>
            <a:ext cx="11082528" cy="38472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lide Number">
            <a:extLst>
              <a:ext uri="{FF2B5EF4-FFF2-40B4-BE49-F238E27FC236}">
                <a16:creationId xmlns:a16="http://schemas.microsoft.com/office/drawing/2014/main" xmlns="" id="{A86AE8A6-05EF-4E76-AAAD-41743692E9F9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xmlns="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xmlns="" id="{B058B44F-FCC3-4AF5-B82C-DB2C9D6EB5E6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97063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13775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4566" name="think-cell Slide" r:id="rId10" imgW="592" imgH="591" progId="TCLayout.ActiveDocument.1">
                  <p:embed/>
                </p:oleObj>
              </mc:Choice>
              <mc:Fallback>
                <p:oleObj name="think-cell Slide" r:id="rId1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69526043-F22A-4ED3-B0A1-DD7C4F83AF9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xmlns="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694728"/>
            <a:ext cx="9180576" cy="38472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xmlns="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 dirty="0"/>
              <a:t>Click to add quote source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xmlns="" id="{FAEB6FCE-50CC-4F2B-A5B3-CB508EDFCD4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sp>
        <p:nvSpPr>
          <p:cNvPr id="11" name="5. Source" hidden="1">
            <a:extLst>
              <a:ext uri="{FF2B5EF4-FFF2-40B4-BE49-F238E27FC236}">
                <a16:creationId xmlns:a16="http://schemas.microsoft.com/office/drawing/2014/main" xmlns="" id="{F913AFF5-1B6A-4218-AB2B-90CC43AFE0A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11082528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241169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9354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496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xmlns="" id="{67C50C85-5FB9-4798-A8A4-1DA5B9F3AC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251460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xmlns="" id="{1500933B-E89A-4DE8-9D24-1A1811167B42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369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720367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8518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xmlns="" id="{29D2CA90-0144-4292-9526-98A508F5317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xmlns="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xmlns="" id="{36B65DC7-979F-4AB7-9872-8CF5F2DCB753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xmlns="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3465575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C97A6A97-0A35-4942-931B-67D738F52ABF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10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44071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2590" name="think-cell Slide" r:id="rId11" imgW="413" imgH="416" progId="TCLayout.ActiveDocument.1">
                  <p:embed/>
                </p:oleObj>
              </mc:Choice>
              <mc:Fallback>
                <p:oleObj name="think-cell Slide" r:id="rId11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xmlns="" id="{1725BD87-3C3D-45F6-BBCF-F06FD86765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xmlns="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FFD7C5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xmlns="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black">
          <a:xfrm>
            <a:off x="11312525" y="6553787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xmlns="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54736" y="172212"/>
            <a:ext cx="5065776" cy="384721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xmlns="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7"/>
            </p:custDataLst>
          </p:nvPr>
        </p:nvSpPr>
        <p:spPr>
          <a:xfrm>
            <a:off x="554736" y="571326"/>
            <a:ext cx="5065776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>
                <a:latin typeface="+mj-lt"/>
              </a:defRPr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xmlns="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8"/>
            </p:custDataLst>
          </p:nvPr>
        </p:nvSpPr>
        <p:spPr>
          <a:xfrm>
            <a:off x="554734" y="6184728"/>
            <a:ext cx="5065776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xmlns="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j-lt"/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24BCD347-9A56-4A8F-9F13-456F61BEEDBB}"/>
              </a:ext>
            </a:extLst>
          </p:cNvPr>
          <p:cNvPicPr>
            <a:picLocks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6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5.xml"/><Relationship Id="rId39" Type="http://schemas.openxmlformats.org/officeDocument/2006/relationships/tags" Target="../tags/tag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34" Type="http://schemas.openxmlformats.org/officeDocument/2006/relationships/tags" Target="../tags/tag13.xml"/><Relationship Id="rId42" Type="http://schemas.openxmlformats.org/officeDocument/2006/relationships/tags" Target="../tags/tag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4.xml"/><Relationship Id="rId33" Type="http://schemas.openxmlformats.org/officeDocument/2006/relationships/tags" Target="../tags/tag12.xml"/><Relationship Id="rId38" Type="http://schemas.openxmlformats.org/officeDocument/2006/relationships/tags" Target="../tags/tag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ags" Target="../tags/tag8.xml"/><Relationship Id="rId41" Type="http://schemas.openxmlformats.org/officeDocument/2006/relationships/tags" Target="../tags/tag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3.xml"/><Relationship Id="rId32" Type="http://schemas.openxmlformats.org/officeDocument/2006/relationships/tags" Target="../tags/tag11.xml"/><Relationship Id="rId37" Type="http://schemas.openxmlformats.org/officeDocument/2006/relationships/tags" Target="../tags/tag16.xml"/><Relationship Id="rId40" Type="http://schemas.openxmlformats.org/officeDocument/2006/relationships/tags" Target="../tags/tag19.xml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28" Type="http://schemas.openxmlformats.org/officeDocument/2006/relationships/tags" Target="../tags/tag7.xml"/><Relationship Id="rId36" Type="http://schemas.openxmlformats.org/officeDocument/2006/relationships/tags" Target="../tags/tag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10.xml"/><Relationship Id="rId44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vmlDrawing" Target="../drawings/vmlDrawing1.vml"/><Relationship Id="rId27" Type="http://schemas.openxmlformats.org/officeDocument/2006/relationships/tags" Target="../tags/tag6.xml"/><Relationship Id="rId30" Type="http://schemas.openxmlformats.org/officeDocument/2006/relationships/tags" Target="../tags/tag9.xml"/><Relationship Id="rId35" Type="http://schemas.openxmlformats.org/officeDocument/2006/relationships/tags" Target="../tags/tag14.xml"/><Relationship Id="rId43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vmlDrawing" Target="../drawings/vmlDrawing21.vml"/><Relationship Id="rId26" Type="http://schemas.openxmlformats.org/officeDocument/2006/relationships/tags" Target="../tags/tag128.xml"/><Relationship Id="rId39" Type="http://schemas.openxmlformats.org/officeDocument/2006/relationships/tags" Target="../tags/tag141.xml"/><Relationship Id="rId3" Type="http://schemas.openxmlformats.org/officeDocument/2006/relationships/slideLayout" Target="../slideLayouts/slideLayout23.xml"/><Relationship Id="rId21" Type="http://schemas.openxmlformats.org/officeDocument/2006/relationships/tags" Target="../tags/tag123.xml"/><Relationship Id="rId34" Type="http://schemas.openxmlformats.org/officeDocument/2006/relationships/tags" Target="../tags/tag136.xml"/><Relationship Id="rId42" Type="http://schemas.openxmlformats.org/officeDocument/2006/relationships/image" Target="../media/image6.png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theme" Target="../theme/theme2.xml"/><Relationship Id="rId25" Type="http://schemas.openxmlformats.org/officeDocument/2006/relationships/tags" Target="../tags/tag127.xml"/><Relationship Id="rId33" Type="http://schemas.openxmlformats.org/officeDocument/2006/relationships/tags" Target="../tags/tag135.xml"/><Relationship Id="rId38" Type="http://schemas.openxmlformats.org/officeDocument/2006/relationships/tags" Target="../tags/tag140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tags" Target="../tags/tag122.xml"/><Relationship Id="rId29" Type="http://schemas.openxmlformats.org/officeDocument/2006/relationships/tags" Target="../tags/tag131.xml"/><Relationship Id="rId41" Type="http://schemas.openxmlformats.org/officeDocument/2006/relationships/image" Target="../media/image3.emf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tags" Target="../tags/tag126.xml"/><Relationship Id="rId32" Type="http://schemas.openxmlformats.org/officeDocument/2006/relationships/tags" Target="../tags/tag134.xml"/><Relationship Id="rId37" Type="http://schemas.openxmlformats.org/officeDocument/2006/relationships/tags" Target="../tags/tag139.xml"/><Relationship Id="rId40" Type="http://schemas.openxmlformats.org/officeDocument/2006/relationships/oleObject" Target="../embeddings/oleObject21.bin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tags" Target="../tags/tag125.xml"/><Relationship Id="rId28" Type="http://schemas.openxmlformats.org/officeDocument/2006/relationships/tags" Target="../tags/tag130.xml"/><Relationship Id="rId36" Type="http://schemas.openxmlformats.org/officeDocument/2006/relationships/tags" Target="../tags/tag138.xml"/><Relationship Id="rId10" Type="http://schemas.openxmlformats.org/officeDocument/2006/relationships/slideLayout" Target="../slideLayouts/slideLayout30.xml"/><Relationship Id="rId19" Type="http://schemas.openxmlformats.org/officeDocument/2006/relationships/tags" Target="../tags/tag121.xml"/><Relationship Id="rId31" Type="http://schemas.openxmlformats.org/officeDocument/2006/relationships/tags" Target="../tags/tag13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ags" Target="../tags/tag124.xml"/><Relationship Id="rId27" Type="http://schemas.openxmlformats.org/officeDocument/2006/relationships/tags" Target="../tags/tag129.xml"/><Relationship Id="rId30" Type="http://schemas.openxmlformats.org/officeDocument/2006/relationships/tags" Target="../tags/tag132.xml"/><Relationship Id="rId35" Type="http://schemas.openxmlformats.org/officeDocument/2006/relationships/tags" Target="../tags/tag137.xml"/><Relationship Id="rId43" Type="http://schemas.openxmlformats.org/officeDocument/2006/relationships/image" Target="../media/image7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xmlns="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26613899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712" name="think-cell Slide" r:id="rId43" imgW="413" imgH="416" progId="TCLayout.ActiveDocument.1">
                  <p:embed/>
                </p:oleObj>
              </mc:Choice>
              <mc:Fallback>
                <p:oleObj name="think-cell Slide" r:id="rId43" imgW="413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xmlns="" id="{15B28737-798E-48D4-BBDB-8EB35CB9FFFB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xmlns="" id="{772E4927-517C-4D61-9929-9FFDE5F31A03}"/>
              </a:ext>
            </a:extLst>
          </p:cNvPr>
          <p:cNvSpPr txBox="1">
            <a:spLocks/>
          </p:cNvSpPr>
          <p:nvPr userDrawn="1">
            <p:custDataLst>
              <p:tags r:id="rId25"/>
            </p:custDataLst>
          </p:nvPr>
        </p:nvSpPr>
        <p:spPr>
          <a:xfrm>
            <a:off x="553972" y="6005346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xmlns="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6"/>
            </p:custDataLst>
          </p:nvPr>
        </p:nvSpPr>
        <p:spPr>
          <a:xfrm>
            <a:off x="554736" y="172212"/>
            <a:ext cx="11082528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59" name="Rectangle 1" hidden="1">
            <a:extLst>
              <a:ext uri="{FF2B5EF4-FFF2-40B4-BE49-F238E27FC236}">
                <a16:creationId xmlns:a16="http://schemas.microsoft.com/office/drawing/2014/main" xmlns="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xmlns="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xmlns="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xmlns="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xmlns="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xmlns="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xmlns="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xmlns="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xmlns="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xmlns="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xmlns="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xmlns="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xmlns="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xmlns="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xmlns="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xmlns="" id="{F9BB011A-568C-4B05-AE57-EB000B2FD8BB}"/>
              </a:ext>
            </a:extLst>
          </p:cNvPr>
          <p:cNvSpPr txBox="1"/>
          <p:nvPr userDrawn="1"/>
        </p:nvSpPr>
        <p:spPr>
          <a:xfrm>
            <a:off x="554736" y="922933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xmlns="" id="{62CF7362-20CB-4908-AFFE-D4E2B9A5DF3B}"/>
              </a:ext>
            </a:extLst>
          </p:cNvPr>
          <p:cNvSpPr txBox="1"/>
          <p:nvPr userDrawn="1">
            <p:custDataLst>
              <p:tags r:id="rId27"/>
            </p:custDataLst>
          </p:nvPr>
        </p:nvSpPr>
        <p:spPr>
          <a:xfrm>
            <a:off x="554736" y="21717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latin typeface="+mj-lt"/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542363" cy="13849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xmlns="" id="{45EA0E6A-CBE8-4B81-B74B-90B2990FC0E7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>
              <a:extLst>
                <a:ext uri="{FF2B5EF4-FFF2-40B4-BE49-F238E27FC236}">
                  <a16:creationId xmlns:a16="http://schemas.microsoft.com/office/drawing/2014/main" xmlns="" id="{BB82DBF6-7D73-4D0F-AEAF-41C8BED5BEFE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72" name="Legend2">
              <a:extLst>
                <a:ext uri="{FF2B5EF4-FFF2-40B4-BE49-F238E27FC236}">
                  <a16:creationId xmlns:a16="http://schemas.microsoft.com/office/drawing/2014/main" xmlns="" id="{BEDCE4A7-D188-448B-819F-27684DAEAE33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73" name="Legend3">
              <a:extLst>
                <a:ext uri="{FF2B5EF4-FFF2-40B4-BE49-F238E27FC236}">
                  <a16:creationId xmlns:a16="http://schemas.microsoft.com/office/drawing/2014/main" xmlns="" id="{2792452F-51FD-4AA2-9A69-CCE604BD0854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74" name="LineLegend3">
              <a:extLst>
                <a:ext uri="{FF2B5EF4-FFF2-40B4-BE49-F238E27FC236}">
                  <a16:creationId xmlns:a16="http://schemas.microsoft.com/office/drawing/2014/main" xmlns="" id="{42188D8D-C808-4660-8707-D86CEDC3DF7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j-lt"/>
                <a:ea typeface="+mn-ea"/>
              </a:endParaRPr>
            </a:p>
          </p:txBody>
        </p:sp>
        <p:sp>
          <p:nvSpPr>
            <p:cNvPr id="175" name="LineLegend2">
              <a:extLst>
                <a:ext uri="{FF2B5EF4-FFF2-40B4-BE49-F238E27FC236}">
                  <a16:creationId xmlns:a16="http://schemas.microsoft.com/office/drawing/2014/main" xmlns="" id="{103A518B-4602-4AB5-A4B2-11863296DB8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j-lt"/>
                <a:ea typeface="+mn-ea"/>
              </a:endParaRPr>
            </a:p>
          </p:txBody>
        </p:sp>
        <p:sp>
          <p:nvSpPr>
            <p:cNvPr id="176" name="LineLegend1">
              <a:extLst>
                <a:ext uri="{FF2B5EF4-FFF2-40B4-BE49-F238E27FC236}">
                  <a16:creationId xmlns:a16="http://schemas.microsoft.com/office/drawing/2014/main" xmlns="" id="{4BE7AB89-377F-4CCE-885E-D6D01658C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 dirty="0">
                <a:latin typeface="+mj-lt"/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xmlns="" id="{30F248C5-8915-46B3-BFA1-21934601BE75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>
              <a:extLst>
                <a:ext uri="{FF2B5EF4-FFF2-40B4-BE49-F238E27FC236}">
                  <a16:creationId xmlns:a16="http://schemas.microsoft.com/office/drawing/2014/main" xmlns="" id="{EBE76858-2283-46D8-B249-8F5A36D9929D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86" name="Legend2">
              <a:extLst>
                <a:ext uri="{FF2B5EF4-FFF2-40B4-BE49-F238E27FC236}">
                  <a16:creationId xmlns:a16="http://schemas.microsoft.com/office/drawing/2014/main" xmlns="" id="{E87F6F42-E6EA-47AF-9CD4-6084638B5104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98" name="Legend3">
              <a:extLst>
                <a:ext uri="{FF2B5EF4-FFF2-40B4-BE49-F238E27FC236}">
                  <a16:creationId xmlns:a16="http://schemas.microsoft.com/office/drawing/2014/main" xmlns="" id="{184AB03E-8794-4400-BB27-D3B4E6FFDB82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99" name="Legend4">
              <a:extLst>
                <a:ext uri="{FF2B5EF4-FFF2-40B4-BE49-F238E27FC236}">
                  <a16:creationId xmlns:a16="http://schemas.microsoft.com/office/drawing/2014/main" xmlns="" id="{8BE314B0-9BB8-4E24-86F3-9ADEF20802C7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00" name="Legend5">
              <a:extLst>
                <a:ext uri="{FF2B5EF4-FFF2-40B4-BE49-F238E27FC236}">
                  <a16:creationId xmlns:a16="http://schemas.microsoft.com/office/drawing/2014/main" xmlns="" id="{01E14B06-7430-4791-9F82-542DE15DCA9C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grpSp>
          <p:nvGrpSpPr>
            <p:cNvPr id="201" name="MoonLegend1">
              <a:extLst>
                <a:ext uri="{FF2B5EF4-FFF2-40B4-BE49-F238E27FC236}">
                  <a16:creationId xmlns:a16="http://schemas.microsoft.com/office/drawing/2014/main" xmlns="" id="{ABFFFFBF-A0E6-4014-9917-817B93037E1C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>
                <a:extLst>
                  <a:ext uri="{FF2B5EF4-FFF2-40B4-BE49-F238E27FC236}">
                    <a16:creationId xmlns:a16="http://schemas.microsoft.com/office/drawing/2014/main" xmlns="" id="{8CF69996-5021-43DA-A108-DCC0E7652228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5" name="Arc 214">
                <a:extLst>
                  <a:ext uri="{FF2B5EF4-FFF2-40B4-BE49-F238E27FC236}">
                    <a16:creationId xmlns:a16="http://schemas.microsoft.com/office/drawing/2014/main" xmlns="" id="{A0F81DE8-917D-4B90-B357-AD885E69461B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2" name="MoonLegend2">
              <a:extLst>
                <a:ext uri="{FF2B5EF4-FFF2-40B4-BE49-F238E27FC236}">
                  <a16:creationId xmlns:a16="http://schemas.microsoft.com/office/drawing/2014/main" xmlns="" id="{B8B9E7D5-2C65-4F0C-BDAD-CCAFFA1E83A9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>
                <a:extLst>
                  <a:ext uri="{FF2B5EF4-FFF2-40B4-BE49-F238E27FC236}">
                    <a16:creationId xmlns:a16="http://schemas.microsoft.com/office/drawing/2014/main" xmlns="" id="{4F01C14E-F314-4A97-9F50-660113C48AFF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3" name="Arc 212">
                <a:extLst>
                  <a:ext uri="{FF2B5EF4-FFF2-40B4-BE49-F238E27FC236}">
                    <a16:creationId xmlns:a16="http://schemas.microsoft.com/office/drawing/2014/main" xmlns="" id="{BA73B7ED-03B6-4B4B-B25C-F5AB2DE614D5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3" name="MoonLegend3">
              <a:extLst>
                <a:ext uri="{FF2B5EF4-FFF2-40B4-BE49-F238E27FC236}">
                  <a16:creationId xmlns:a16="http://schemas.microsoft.com/office/drawing/2014/main" xmlns="" id="{6CDBA03D-BEDD-4D59-B252-A7F0D9D2BC83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xmlns="" id="{2F3C8D87-CF3B-4F78-911F-DAB257546BA7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1" name="Arc 210">
                <a:extLst>
                  <a:ext uri="{FF2B5EF4-FFF2-40B4-BE49-F238E27FC236}">
                    <a16:creationId xmlns:a16="http://schemas.microsoft.com/office/drawing/2014/main" xmlns="" id="{F84155E2-0ED3-4E07-8854-F53439285754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4" name="MoonLegend4">
              <a:extLst>
                <a:ext uri="{FF2B5EF4-FFF2-40B4-BE49-F238E27FC236}">
                  <a16:creationId xmlns:a16="http://schemas.microsoft.com/office/drawing/2014/main" xmlns="" id="{C0C3237D-E3D8-4A88-89AD-4956421B1BD6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>
                <a:extLst>
                  <a:ext uri="{FF2B5EF4-FFF2-40B4-BE49-F238E27FC236}">
                    <a16:creationId xmlns:a16="http://schemas.microsoft.com/office/drawing/2014/main" xmlns="" id="{0901BAEE-8FB4-47EF-88FC-F916DD65AFA1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9" name="Arc 208">
                <a:extLst>
                  <a:ext uri="{FF2B5EF4-FFF2-40B4-BE49-F238E27FC236}">
                    <a16:creationId xmlns:a16="http://schemas.microsoft.com/office/drawing/2014/main" xmlns="" id="{0A4C39FB-8C6B-466E-8B95-F3B9AF24A396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5" name="MoonLegend5">
              <a:extLst>
                <a:ext uri="{FF2B5EF4-FFF2-40B4-BE49-F238E27FC236}">
                  <a16:creationId xmlns:a16="http://schemas.microsoft.com/office/drawing/2014/main" xmlns="" id="{905CBC0C-4188-4015-9E4D-47B2093BBA0A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>
                <a:extLst>
                  <a:ext uri="{FF2B5EF4-FFF2-40B4-BE49-F238E27FC236}">
                    <a16:creationId xmlns:a16="http://schemas.microsoft.com/office/drawing/2014/main" xmlns="" id="{BE567466-C417-41CC-9CDC-6C148998A3B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7" name="Arc 206">
                <a:extLst>
                  <a:ext uri="{FF2B5EF4-FFF2-40B4-BE49-F238E27FC236}">
                    <a16:creationId xmlns:a16="http://schemas.microsoft.com/office/drawing/2014/main" xmlns="" id="{6AC2E208-F923-49CA-BD92-0C0AD2ECA0A5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xmlns="" id="{3768CEA6-B7AA-4A61-8A15-E07BC21E06E3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>
              <a:extLst>
                <a:ext uri="{FF2B5EF4-FFF2-40B4-BE49-F238E27FC236}">
                  <a16:creationId xmlns:a16="http://schemas.microsoft.com/office/drawing/2014/main" xmlns="" id="{7314624F-5CBE-4431-9EAD-CA2592BAA352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8" name="RectangleLegend2">
              <a:extLst>
                <a:ext uri="{FF2B5EF4-FFF2-40B4-BE49-F238E27FC236}">
                  <a16:creationId xmlns:a16="http://schemas.microsoft.com/office/drawing/2014/main" xmlns="" id="{C4425F38-0ED7-4817-BF18-1538A7BBAFB6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9" name="RectangleLegend3">
              <a:extLst>
                <a:ext uri="{FF2B5EF4-FFF2-40B4-BE49-F238E27FC236}">
                  <a16:creationId xmlns:a16="http://schemas.microsoft.com/office/drawing/2014/main" xmlns="" id="{FA10C372-3DD8-4BB8-8EB8-1B466E4694B8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0" name="RectangleLegend4">
              <a:extLst>
                <a:ext uri="{FF2B5EF4-FFF2-40B4-BE49-F238E27FC236}">
                  <a16:creationId xmlns:a16="http://schemas.microsoft.com/office/drawing/2014/main" xmlns="" id="{E1C7DA23-72AE-4818-A648-7A6D0A84B0D7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1" name="RectangleLegend5">
              <a:extLst>
                <a:ext uri="{FF2B5EF4-FFF2-40B4-BE49-F238E27FC236}">
                  <a16:creationId xmlns:a16="http://schemas.microsoft.com/office/drawing/2014/main" xmlns="" id="{CF30CF12-8A81-446E-A7F9-FDC8D7BAEDE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2" name="Legend1">
              <a:extLst>
                <a:ext uri="{FF2B5EF4-FFF2-40B4-BE49-F238E27FC236}">
                  <a16:creationId xmlns:a16="http://schemas.microsoft.com/office/drawing/2014/main" xmlns="" id="{AF78C76B-946F-4570-B044-14E370C4F9D6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3" name="Legend2">
              <a:extLst>
                <a:ext uri="{FF2B5EF4-FFF2-40B4-BE49-F238E27FC236}">
                  <a16:creationId xmlns:a16="http://schemas.microsoft.com/office/drawing/2014/main" xmlns="" id="{2C666BF4-E94F-4D90-85CD-DA3E74913BA0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4" name="Legend3">
              <a:extLst>
                <a:ext uri="{FF2B5EF4-FFF2-40B4-BE49-F238E27FC236}">
                  <a16:creationId xmlns:a16="http://schemas.microsoft.com/office/drawing/2014/main" xmlns="" id="{A27025C0-F79A-437D-927E-693B03263829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5" name="Legend4">
              <a:extLst>
                <a:ext uri="{FF2B5EF4-FFF2-40B4-BE49-F238E27FC236}">
                  <a16:creationId xmlns:a16="http://schemas.microsoft.com/office/drawing/2014/main" xmlns="" id="{7279C238-33A3-427F-9607-72982B1F9677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26" name="Legend5">
              <a:extLst>
                <a:ext uri="{FF2B5EF4-FFF2-40B4-BE49-F238E27FC236}">
                  <a16:creationId xmlns:a16="http://schemas.microsoft.com/office/drawing/2014/main" xmlns="" id="{ABFC19BA-3D49-42FA-B5E6-50D2095A8F85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xmlns="" id="{2A07DF88-5B5D-46CD-B176-8250AF80A8B8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9" name="Picture 148" descr="DO_Logo_Horizontal Digital TM Use Only_White.png">
            <a:extLst>
              <a:ext uri="{FF2B5EF4-FFF2-40B4-BE49-F238E27FC236}">
                <a16:creationId xmlns:a16="http://schemas.microsoft.com/office/drawing/2014/main" xmlns="" id="{08D043F4-3A55-4D74-B6B5-A8601DBFEB10}"/>
              </a:ext>
            </a:extLst>
          </p:cNvPr>
          <p:cNvPicPr>
            <a:picLocks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ltGray"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29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654" r:id="rId2"/>
    <p:sldLayoutId id="2147483807" r:id="rId3"/>
    <p:sldLayoutId id="2147483800" r:id="rId4"/>
    <p:sldLayoutId id="2147483659" r:id="rId5"/>
    <p:sldLayoutId id="2147483804" r:id="rId6"/>
    <p:sldLayoutId id="2147483860" r:id="rId7"/>
    <p:sldLayoutId id="2147483856" r:id="rId8"/>
    <p:sldLayoutId id="2147483805" r:id="rId9"/>
    <p:sldLayoutId id="2147483806" r:id="rId10"/>
    <p:sldLayoutId id="2147483882" r:id="rId11"/>
    <p:sldLayoutId id="2147483879" r:id="rId12"/>
    <p:sldLayoutId id="2147483706" r:id="rId13"/>
    <p:sldLayoutId id="2147483718" r:id="rId14"/>
    <p:sldLayoutId id="2147483888" r:id="rId15"/>
    <p:sldLayoutId id="2147483889" r:id="rId16"/>
    <p:sldLayoutId id="2147483892" r:id="rId17"/>
    <p:sldLayoutId id="2147483893" r:id="rId18"/>
    <p:sldLayoutId id="2147483894" r:id="rId19"/>
    <p:sldLayoutId id="2147483895" r:id="rId2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xmlns="" id="{740B17A4-151A-442A-85BB-61D97FD47CD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26319611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84" name="think-cell Slide" r:id="rId40" imgW="592" imgH="591" progId="TCLayout.ActiveDocument.1">
                  <p:embed/>
                </p:oleObj>
              </mc:Choice>
              <mc:Fallback>
                <p:oleObj name="think-cell Slide" r:id="rId40" imgW="592" imgH="59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3" hidden="1">
            <a:extLst>
              <a:ext uri="{FF2B5EF4-FFF2-40B4-BE49-F238E27FC236}">
                <a16:creationId xmlns:a16="http://schemas.microsoft.com/office/drawing/2014/main" xmlns="" id="{FB3399E7-290D-4CE6-AA08-2DA0CF307E1C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53" name="2. Slide Title">
            <a:extLst>
              <a:ext uri="{FF2B5EF4-FFF2-40B4-BE49-F238E27FC236}">
                <a16:creationId xmlns:a16="http://schemas.microsoft.com/office/drawing/2014/main" xmlns="" id="{7C8D601E-A2E1-4979-AE83-B694B9829662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554736" y="172212"/>
            <a:ext cx="11082528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grpSp>
        <p:nvGrpSpPr>
          <p:cNvPr id="55" name="Grid" hidden="1">
            <a:extLst>
              <a:ext uri="{FF2B5EF4-FFF2-40B4-BE49-F238E27FC236}">
                <a16:creationId xmlns:a16="http://schemas.microsoft.com/office/drawing/2014/main" xmlns="" id="{DEFB2FD9-7CD8-4FAE-9553-EBB1883173D8}"/>
              </a:ext>
            </a:extLst>
          </p:cNvPr>
          <p:cNvGrpSpPr/>
          <p:nvPr userDrawn="1">
            <p:custDataLst>
              <p:tags r:id="rId22"/>
            </p:custDataLst>
          </p:nvPr>
        </p:nvGrpSpPr>
        <p:grpSpPr>
          <a:xfrm>
            <a:off x="1524" y="0"/>
            <a:ext cx="12190476" cy="6858000"/>
            <a:chOff x="0" y="0"/>
            <a:chExt cx="12190476" cy="6858000"/>
          </a:xfrm>
        </p:grpSpPr>
        <p:sp>
          <p:nvSpPr>
            <p:cNvPr id="56" name="slide margin">
              <a:extLst>
                <a:ext uri="{FF2B5EF4-FFF2-40B4-BE49-F238E27FC236}">
                  <a16:creationId xmlns:a16="http://schemas.microsoft.com/office/drawing/2014/main" xmlns="" id="{38DD344F-AD20-46A3-A11B-2D82C3344FEC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6C7601CF-5E5B-457D-847F-427610DA2FB7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xmlns="" id="{731F3C21-0066-454F-858F-CF8DE7C15746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E62C2F96-141D-4584-8AFC-7B03AC967AD5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xmlns="" id="{BFFAB406-01C7-4D16-B756-95AABF69356F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xmlns="" id="{AC0947A7-511E-40BC-89AC-7FB57EB8253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xmlns="" id="{EE13BF7D-FE79-4AD9-BD1E-86E33F888F0B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xmlns="" id="{39CD20B4-6A15-49A2-A59E-FCCFB641E09C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88C9107F-AE78-4984-826C-0B2406DAF134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xmlns="" id="{934F056F-D81A-4196-9B3A-AE8FD5591CB2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4C1E84A-C73C-43D4-BA3C-8DBC74530EF8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xmlns="" id="{BE85AE8D-58C3-4AA0-B6F0-E5B277CA7900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xmlns="" id="{7C36F9C0-4B83-4C02-9FB8-FE87C7414EE2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33B3485C-D98D-4843-9430-BAB5037871BA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D4711F5E-C124-4817-92AB-CA50490512E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287B4A93-F9FF-464C-9429-7F0508C752D8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F30BD8E3-A9FF-4CAF-AFCE-78BAF967AB1A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68DFD3D7-8227-4BAE-92E3-7A8D1D9D120B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B1BDBD63-521E-429E-88F1-146A189AC445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A0B0088A-AB05-469E-9D5A-008850E9B532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19BCFA35-14ED-4686-918B-E003CB0183E0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32C9479A-9B75-4DAD-BD6F-ACA06F40053D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0E502045-AFEE-46BD-82EF-7FDCA210A972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8331B978-23AB-4D1C-BDEB-D3F9BEDAA2DB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B5C2958A-8756-4F5D-9D2E-8609AF3FE7F3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405E51A7-0B73-4EDC-8853-4C4885C3CD12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A655BB02-C70B-4783-95E3-349A9749DE81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BF414889-E577-40C3-8CDF-DA20200FC4BB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0578B73-0DC8-40FE-8A21-280C0818D286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A3EAB8C-6F2A-4487-A2BB-0984642F92BD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D70175-6613-45BC-AF43-015C72F13A7B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9B942F25-6CDB-4981-97B7-D7BDEBE5ADF5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01315AFB-F00B-4517-B2CA-2588A030EFF4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F2EAC9B8-160B-4F7F-8029-F358F771D704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xmlns="" id="{42671AAA-F5BF-4B8E-9B20-12F8E97A3021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xmlns="" id="{23FB4F88-2E32-42AF-931D-73EEE391186B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xmlns="" id="{E4A1769F-CE92-4633-87B1-DDCB8F121456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xmlns="" id="{4B597847-9D21-4E79-A3C1-CD09A72ED17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xmlns="" id="{A4475F4C-A18C-4D1A-BA57-171FB0889ED5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xmlns="" id="{CB668352-A3AB-4B2E-9A58-3447022124C4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xmlns="" id="{7FB43971-E513-473C-A51D-9EE94E61083C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xmlns="" id="{45DF1BF3-81AD-4891-9BB0-2F7A0C9D4E46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xmlns="" id="{00BDB8E3-D6DD-4760-8A19-73C078A70F87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xmlns="" id="{CF12D775-122F-40DE-9D53-9EE07EEAA8F5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xmlns="" id="{AD2CAD56-BA05-4C75-8034-7BE3F452236F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xmlns="" id="{790E0245-1DD4-47DE-874E-81EEEC5BC8F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xmlns="" id="{1CFFCCA0-3335-4A1D-ABE0-05033DB06A2E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xmlns="" id="{F4D72CB9-C1AD-44DE-9701-7AC2B6FF96CE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xmlns="" id="{889B3321-C5E9-4805-BC66-EA0432C4C15B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xmlns="" id="{7ACEEB3E-3F13-47FD-9363-059ECF85CA24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xmlns="" id="{373AB56B-1DBC-4E4B-A722-E8BD0ECD1B41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xmlns="" id="{7406E6C7-24A3-4B83-8726-B30607709EF5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xmlns="" id="{ABF470C1-8F17-46A7-9CF6-68959FCC27C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xmlns="" id="{BDFB440D-CD6D-4896-879A-A739507A9DA0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xmlns="" id="{213BC5EF-1845-45CB-A034-F5C2FECB524D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xmlns="" id="{52206814-DAB9-4959-9312-D81139D2AED1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xmlns="" id="{863072DF-59FF-4A0A-BAA0-5A11E1D2E4E3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xmlns="" id="{8A4BE5F7-9CDA-49D9-BFEC-F2B196770FC3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xmlns="" id="{CC5C0C16-0A28-498B-9C6F-5032271897D0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xmlns="" id="{91131945-8EE6-4545-BF8A-AF353687BEB3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xmlns="" id="{A75DD299-052D-4F8E-A9FE-D093F95B0FF2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xmlns="" id="{58EBC29A-6A7B-40D5-897C-5DEEBEE6A4B2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xmlns="" id="{C66B5FDD-F1EC-4F2C-B392-BC178AD8DA90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xmlns="" id="{D93E83BE-872E-48AC-9FFE-A9F5597742DF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xmlns="" id="{D9D1C528-2748-4906-ABB1-D32D60EC43E0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xmlns="" id="{6982271F-16E6-4B46-8B36-C850AA36014C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xmlns="" id="{8A678F6B-D7A6-4C5F-A60A-68F375965733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xmlns="" id="{B1F16AAE-3D56-49D9-B1F8-CF0D668C4625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xmlns="" id="{2146BA71-43F2-4516-96BC-46C1F7150D1F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xmlns="" id="{6B2820DA-E0D5-407B-9227-F00335F2855C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xmlns="" id="{A6A61357-206A-4A6B-82AD-45174279B301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xmlns="" id="{6FD4E7D7-1920-4CDF-8C8E-2C8843C3234E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xmlns="" id="{B6B52954-99B2-4CA1-BC58-BC2CE3144C2E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xmlns="" id="{A58B8F17-F2CF-4C8B-9384-4763AEB46266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xmlns="" id="{BF4D57F3-3690-4C8F-9DD3-6514140E8449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xmlns="" id="{6F1248E6-58FC-4800-A342-F266640388C0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xmlns="" id="{9B8011EA-A67B-4792-899C-6F30861FB41B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xmlns="" id="{4E187538-C1B6-4AB3-9E92-1CBE573E39EA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xmlns="" id="{F725F436-5B17-4F6D-B174-9FD6324175C9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xmlns="" id="{3DD99996-2943-48E4-B56E-D3F05FDFEC4F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xmlns="" id="{E8B8D663-5E52-4EA2-8D3F-41F6121FAE3C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xmlns="" id="{11F6EC2A-C5C1-4266-92CE-81F84B827556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main body box">
              <a:extLst>
                <a:ext uri="{FF2B5EF4-FFF2-40B4-BE49-F238E27FC236}">
                  <a16:creationId xmlns:a16="http://schemas.microsoft.com/office/drawing/2014/main" xmlns="" id="{B218B8DC-43D2-4BF0-8019-414A6C978B5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xmlns="" id="{F8A6CBCB-2578-43F1-B7A4-69F595E6E013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xmlns="" id="{62E19C48-49CD-490C-82AF-6A807F4A91F8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145" name="4. Footnote" hidden="1">
            <a:extLst>
              <a:ext uri="{FF2B5EF4-FFF2-40B4-BE49-F238E27FC236}">
                <a16:creationId xmlns:a16="http://schemas.microsoft.com/office/drawing/2014/main" xmlns="" id="{56E3DC21-21DB-42FE-8721-1BC0E89F13AE}"/>
              </a:ext>
            </a:extLst>
          </p:cNvPr>
          <p:cNvSpPr txBox="1">
            <a:spLocks/>
          </p:cNvSpPr>
          <p:nvPr userDrawn="1">
            <p:custDataLst>
              <p:tags r:id="rId23"/>
            </p:custDataLst>
          </p:nvPr>
        </p:nvSpPr>
        <p:spPr>
          <a:xfrm>
            <a:off x="553972" y="6005346"/>
            <a:ext cx="11082528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Footnotes</a:t>
            </a:r>
          </a:p>
        </p:txBody>
      </p:sp>
      <p:sp>
        <p:nvSpPr>
          <p:cNvPr id="176" name="Sticker" hidden="1">
            <a:extLst>
              <a:ext uri="{FF2B5EF4-FFF2-40B4-BE49-F238E27FC236}">
                <a16:creationId xmlns:a16="http://schemas.microsoft.com/office/drawing/2014/main" xmlns="" id="{F05F3D84-B1F2-4969-91DD-7BB0F78A4159}"/>
              </a:ext>
            </a:extLst>
          </p:cNvPr>
          <p:cNvSpPr txBox="1"/>
          <p:nvPr userDrawn="1"/>
        </p:nvSpPr>
        <p:spPr>
          <a:xfrm>
            <a:off x="554736" y="922933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>
                <a:latin typeface="+mj-lt"/>
              </a:defRPr>
            </a:lvl1pPr>
          </a:lstStyle>
          <a:p>
            <a:pPr lvl="0"/>
            <a:r>
              <a:rPr lang="en-US" dirty="0"/>
              <a:t>STICKER</a:t>
            </a:r>
          </a:p>
        </p:txBody>
      </p:sp>
      <p:sp>
        <p:nvSpPr>
          <p:cNvPr id="207" name="ACET" hidden="1">
            <a:extLst>
              <a:ext uri="{FF2B5EF4-FFF2-40B4-BE49-F238E27FC236}">
                <a16:creationId xmlns:a16="http://schemas.microsoft.com/office/drawing/2014/main" xmlns="" id="{9C1AB688-8E46-4BED-871D-3FE073C183F2}"/>
              </a:ext>
            </a:extLst>
          </p:cNvPr>
          <p:cNvSpPr txBox="1"/>
          <p:nvPr userDrawn="1">
            <p:custDataLst>
              <p:tags r:id="rId24"/>
            </p:custDataLst>
          </p:nvPr>
        </p:nvSpPr>
        <p:spPr>
          <a:xfrm>
            <a:off x="554736" y="21717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latin typeface="+mj-lt"/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dirty="0"/>
              <a:t>Above Chart Exhibit Title</a:t>
            </a:r>
          </a:p>
          <a:p>
            <a:pPr lvl="0"/>
            <a:r>
              <a:rPr lang="en-US" b="0" dirty="0"/>
              <a:t>Unit of Measure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EA8BC65-10CC-4404-9B17-2797DDA47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542363" cy="138499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46" name="LegendBoxes" hidden="1">
            <a:extLst>
              <a:ext uri="{FF2B5EF4-FFF2-40B4-BE49-F238E27FC236}">
                <a16:creationId xmlns:a16="http://schemas.microsoft.com/office/drawing/2014/main" xmlns="" id="{A2C69567-4B74-4491-98B5-E123FF6CF930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554770" y="4322824"/>
            <a:chExt cx="922463" cy="1717282"/>
          </a:xfrm>
        </p:grpSpPr>
        <p:sp>
          <p:nvSpPr>
            <p:cNvPr id="147" name="RectangleLegend1">
              <a:extLst>
                <a:ext uri="{FF2B5EF4-FFF2-40B4-BE49-F238E27FC236}">
                  <a16:creationId xmlns:a16="http://schemas.microsoft.com/office/drawing/2014/main" xmlns="" id="{C7521A03-BB91-41B2-840E-FDF494AF7111}"/>
                </a:ext>
              </a:extLst>
            </p:cNvPr>
            <p:cNvSpPr/>
            <p:nvPr/>
          </p:nvSpPr>
          <p:spPr>
            <a:xfrm>
              <a:off x="1055477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8" name="RectangleLegend2">
              <a:extLst>
                <a:ext uri="{FF2B5EF4-FFF2-40B4-BE49-F238E27FC236}">
                  <a16:creationId xmlns:a16="http://schemas.microsoft.com/office/drawing/2014/main" xmlns="" id="{D5369806-7448-481D-8FCA-544F431BD348}"/>
                </a:ext>
              </a:extLst>
            </p:cNvPr>
            <p:cNvSpPr/>
            <p:nvPr/>
          </p:nvSpPr>
          <p:spPr>
            <a:xfrm>
              <a:off x="1055477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9" name="RectangleLegend3">
              <a:extLst>
                <a:ext uri="{FF2B5EF4-FFF2-40B4-BE49-F238E27FC236}">
                  <a16:creationId xmlns:a16="http://schemas.microsoft.com/office/drawing/2014/main" xmlns="" id="{A36A7A0E-D0D5-447E-9F44-AFA3CFE3E59B}"/>
                </a:ext>
              </a:extLst>
            </p:cNvPr>
            <p:cNvSpPr/>
            <p:nvPr/>
          </p:nvSpPr>
          <p:spPr>
            <a:xfrm>
              <a:off x="1055477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0" name="RectangleLegend4">
              <a:extLst>
                <a:ext uri="{FF2B5EF4-FFF2-40B4-BE49-F238E27FC236}">
                  <a16:creationId xmlns:a16="http://schemas.microsoft.com/office/drawing/2014/main" xmlns="" id="{F31AB23B-30B0-408A-8F0C-321C1E4B8850}"/>
                </a:ext>
              </a:extLst>
            </p:cNvPr>
            <p:cNvSpPr/>
            <p:nvPr/>
          </p:nvSpPr>
          <p:spPr>
            <a:xfrm>
              <a:off x="1055477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1" name="RectangleLegend5">
              <a:extLst>
                <a:ext uri="{FF2B5EF4-FFF2-40B4-BE49-F238E27FC236}">
                  <a16:creationId xmlns:a16="http://schemas.microsoft.com/office/drawing/2014/main" xmlns="" id="{F8ACF83C-AB2D-4F8E-844D-2B4C8EF6AA7C}"/>
                </a:ext>
              </a:extLst>
            </p:cNvPr>
            <p:cNvSpPr/>
            <p:nvPr/>
          </p:nvSpPr>
          <p:spPr>
            <a:xfrm>
              <a:off x="1055477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2" name="Legend1">
              <a:extLst>
                <a:ext uri="{FF2B5EF4-FFF2-40B4-BE49-F238E27FC236}">
                  <a16:creationId xmlns:a16="http://schemas.microsoft.com/office/drawing/2014/main" xmlns="" id="{B4976241-A48B-48DA-B80B-EA44C0C89AE6}"/>
                </a:ext>
              </a:extLst>
            </p:cNvPr>
            <p:cNvSpPr txBox="1"/>
            <p:nvPr/>
          </p:nvSpPr>
          <p:spPr>
            <a:xfrm>
              <a:off x="1088091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3" name="Legend2">
              <a:extLst>
                <a:ext uri="{FF2B5EF4-FFF2-40B4-BE49-F238E27FC236}">
                  <a16:creationId xmlns:a16="http://schemas.microsoft.com/office/drawing/2014/main" xmlns="" id="{57A9E6B4-2FFD-4FB8-BB68-B87496FF2BEF}"/>
                </a:ext>
              </a:extLst>
            </p:cNvPr>
            <p:cNvSpPr txBox="1"/>
            <p:nvPr/>
          </p:nvSpPr>
          <p:spPr>
            <a:xfrm>
              <a:off x="1088091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dirty="0">
                  <a:latin typeface="+mj-lt"/>
                </a:rPr>
                <a:t>Legend</a:t>
              </a:r>
            </a:p>
          </p:txBody>
        </p:sp>
        <p:sp>
          <p:nvSpPr>
            <p:cNvPr id="154" name="Legend3">
              <a:extLst>
                <a:ext uri="{FF2B5EF4-FFF2-40B4-BE49-F238E27FC236}">
                  <a16:creationId xmlns:a16="http://schemas.microsoft.com/office/drawing/2014/main" xmlns="" id="{3445B1F4-92B4-4F34-B580-6C28EB0AE65A}"/>
                </a:ext>
              </a:extLst>
            </p:cNvPr>
            <p:cNvSpPr txBox="1"/>
            <p:nvPr/>
          </p:nvSpPr>
          <p:spPr>
            <a:xfrm>
              <a:off x="1088091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5" name="Legend4">
              <a:extLst>
                <a:ext uri="{FF2B5EF4-FFF2-40B4-BE49-F238E27FC236}">
                  <a16:creationId xmlns:a16="http://schemas.microsoft.com/office/drawing/2014/main" xmlns="" id="{65B102C4-7E6F-4432-8610-BA79AEB36A54}"/>
                </a:ext>
              </a:extLst>
            </p:cNvPr>
            <p:cNvSpPr txBox="1"/>
            <p:nvPr/>
          </p:nvSpPr>
          <p:spPr>
            <a:xfrm>
              <a:off x="1088091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6" name="Legend5">
              <a:extLst>
                <a:ext uri="{FF2B5EF4-FFF2-40B4-BE49-F238E27FC236}">
                  <a16:creationId xmlns:a16="http://schemas.microsoft.com/office/drawing/2014/main" xmlns="" id="{21C7D1B8-FBFF-4631-971A-FBE852B1B3A6}"/>
                </a:ext>
              </a:extLst>
            </p:cNvPr>
            <p:cNvSpPr txBox="1"/>
            <p:nvPr/>
          </p:nvSpPr>
          <p:spPr>
            <a:xfrm>
              <a:off x="1088091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</p:grpSp>
      <p:grpSp>
        <p:nvGrpSpPr>
          <p:cNvPr id="157" name="LegendLines" hidden="1">
            <a:extLst>
              <a:ext uri="{FF2B5EF4-FFF2-40B4-BE49-F238E27FC236}">
                <a16:creationId xmlns:a16="http://schemas.microsoft.com/office/drawing/2014/main" xmlns="" id="{DC1F2A61-82B5-4561-B466-96E21AE64750}"/>
              </a:ext>
            </a:extLst>
          </p:cNvPr>
          <p:cNvGrpSpPr/>
          <p:nvPr userDrawn="1"/>
        </p:nvGrpSpPr>
        <p:grpSpPr>
          <a:xfrm>
            <a:off x="10317304" y="3150831"/>
            <a:ext cx="1319960" cy="958286"/>
            <a:chOff x="10162879" y="3243772"/>
            <a:chExt cx="1319960" cy="958286"/>
          </a:xfrm>
        </p:grpSpPr>
        <p:sp>
          <p:nvSpPr>
            <p:cNvPr id="158" name="Legend1">
              <a:extLst>
                <a:ext uri="{FF2B5EF4-FFF2-40B4-BE49-F238E27FC236}">
                  <a16:creationId xmlns:a16="http://schemas.microsoft.com/office/drawing/2014/main" xmlns="" id="{CDAD765C-A072-4472-881D-EC0776A9026B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59" name="Legend2">
              <a:extLst>
                <a:ext uri="{FF2B5EF4-FFF2-40B4-BE49-F238E27FC236}">
                  <a16:creationId xmlns:a16="http://schemas.microsoft.com/office/drawing/2014/main" xmlns="" id="{7027D02E-CE38-477F-9363-944F88C18704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0" name="Legend3">
              <a:extLst>
                <a:ext uri="{FF2B5EF4-FFF2-40B4-BE49-F238E27FC236}">
                  <a16:creationId xmlns:a16="http://schemas.microsoft.com/office/drawing/2014/main" xmlns="" id="{7FA42FC4-FF10-473D-BB65-F317F7D3C291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1" name="LineLegend3">
              <a:extLst>
                <a:ext uri="{FF2B5EF4-FFF2-40B4-BE49-F238E27FC236}">
                  <a16:creationId xmlns:a16="http://schemas.microsoft.com/office/drawing/2014/main" xmlns="" id="{3E65F6AF-BCDA-4A30-80A0-4151B4D5F3D3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j-lt"/>
                <a:ea typeface="+mn-ea"/>
              </a:endParaRPr>
            </a:p>
          </p:txBody>
        </p:sp>
        <p:sp>
          <p:nvSpPr>
            <p:cNvPr id="162" name="LineLegend2">
              <a:extLst>
                <a:ext uri="{FF2B5EF4-FFF2-40B4-BE49-F238E27FC236}">
                  <a16:creationId xmlns:a16="http://schemas.microsoft.com/office/drawing/2014/main" xmlns="" id="{F373B052-FCCB-43C2-B764-75E0E727DB7C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j-lt"/>
                <a:ea typeface="+mn-ea"/>
              </a:endParaRPr>
            </a:p>
          </p:txBody>
        </p:sp>
        <p:sp>
          <p:nvSpPr>
            <p:cNvPr id="163" name="LineLegend1">
              <a:extLst>
                <a:ext uri="{FF2B5EF4-FFF2-40B4-BE49-F238E27FC236}">
                  <a16:creationId xmlns:a16="http://schemas.microsoft.com/office/drawing/2014/main" xmlns="" id="{5C7970E4-72E4-46F3-85C9-9A5BD371B76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en-US" sz="1400" baseline="0" dirty="0">
                <a:latin typeface="+mj-lt"/>
                <a:ea typeface="+mn-ea"/>
              </a:endParaRPr>
            </a:p>
          </p:txBody>
        </p:sp>
      </p:grpSp>
      <p:grpSp>
        <p:nvGrpSpPr>
          <p:cNvPr id="164" name="LegendMoons" hidden="1">
            <a:extLst>
              <a:ext uri="{FF2B5EF4-FFF2-40B4-BE49-F238E27FC236}">
                <a16:creationId xmlns:a16="http://schemas.microsoft.com/office/drawing/2014/main" xmlns="" id="{7B31C485-7E01-40E4-A167-CE5F5865A0C9}"/>
              </a:ext>
            </a:extLst>
          </p:cNvPr>
          <p:cNvGrpSpPr/>
          <p:nvPr userDrawn="1"/>
        </p:nvGrpSpPr>
        <p:grpSpPr>
          <a:xfrm>
            <a:off x="10684859" y="1146588"/>
            <a:ext cx="948949" cy="1731859"/>
            <a:chOff x="7716535" y="2630582"/>
            <a:chExt cx="948949" cy="1731859"/>
          </a:xfrm>
        </p:grpSpPr>
        <p:sp>
          <p:nvSpPr>
            <p:cNvPr id="165" name="Legend1">
              <a:extLst>
                <a:ext uri="{FF2B5EF4-FFF2-40B4-BE49-F238E27FC236}">
                  <a16:creationId xmlns:a16="http://schemas.microsoft.com/office/drawing/2014/main" xmlns="" id="{1D8EF208-D61D-49D6-A00A-A4F4CE33485F}"/>
                </a:ext>
              </a:extLst>
            </p:cNvPr>
            <p:cNvSpPr txBox="1"/>
            <p:nvPr/>
          </p:nvSpPr>
          <p:spPr>
            <a:xfrm>
              <a:off x="8069167" y="26379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6" name="Legend2">
              <a:extLst>
                <a:ext uri="{FF2B5EF4-FFF2-40B4-BE49-F238E27FC236}">
                  <a16:creationId xmlns:a16="http://schemas.microsoft.com/office/drawing/2014/main" xmlns="" id="{70F4F50C-88F6-4FA9-A250-B81BE6BF6F60}"/>
                </a:ext>
              </a:extLst>
            </p:cNvPr>
            <p:cNvSpPr txBox="1"/>
            <p:nvPr/>
          </p:nvSpPr>
          <p:spPr>
            <a:xfrm>
              <a:off x="8069167" y="301340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167" name="Legend3">
              <a:extLst>
                <a:ext uri="{FF2B5EF4-FFF2-40B4-BE49-F238E27FC236}">
                  <a16:creationId xmlns:a16="http://schemas.microsoft.com/office/drawing/2014/main" xmlns="" id="{99E718A1-2616-4BAE-9150-0F73BBEEDB60}"/>
                </a:ext>
              </a:extLst>
            </p:cNvPr>
            <p:cNvSpPr txBox="1"/>
            <p:nvPr/>
          </p:nvSpPr>
          <p:spPr>
            <a:xfrm>
              <a:off x="8069167" y="3388859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08" name="Legend4">
              <a:extLst>
                <a:ext uri="{FF2B5EF4-FFF2-40B4-BE49-F238E27FC236}">
                  <a16:creationId xmlns:a16="http://schemas.microsoft.com/office/drawing/2014/main" xmlns="" id="{827A54BD-E481-40F1-ADBA-320ADEB5F07B}"/>
                </a:ext>
              </a:extLst>
            </p:cNvPr>
            <p:cNvSpPr txBox="1"/>
            <p:nvPr/>
          </p:nvSpPr>
          <p:spPr>
            <a:xfrm>
              <a:off x="8069167" y="3764318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sp>
          <p:nvSpPr>
            <p:cNvPr id="209" name="Legend5">
              <a:extLst>
                <a:ext uri="{FF2B5EF4-FFF2-40B4-BE49-F238E27FC236}">
                  <a16:creationId xmlns:a16="http://schemas.microsoft.com/office/drawing/2014/main" xmlns="" id="{4E7AAFBE-5B04-446B-993E-021045288192}"/>
                </a:ext>
              </a:extLst>
            </p:cNvPr>
            <p:cNvSpPr txBox="1"/>
            <p:nvPr/>
          </p:nvSpPr>
          <p:spPr>
            <a:xfrm>
              <a:off x="8069167" y="4139779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  <a:endParaRPr lang="en-US" sz="1400" dirty="0">
                <a:latin typeface="+mj-lt"/>
              </a:endParaRPr>
            </a:p>
          </p:txBody>
        </p:sp>
        <p:grpSp>
          <p:nvGrpSpPr>
            <p:cNvPr id="210" name="MoonLegend1">
              <a:extLst>
                <a:ext uri="{FF2B5EF4-FFF2-40B4-BE49-F238E27FC236}">
                  <a16:creationId xmlns:a16="http://schemas.microsoft.com/office/drawing/2014/main" xmlns="" id="{B3F888DC-C04D-4243-8804-DDEED510663F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16535" y="2630582"/>
              <a:ext cx="228600" cy="228600"/>
              <a:chOff x="762000" y="1270000"/>
              <a:chExt cx="254000" cy="254000"/>
            </a:xfrm>
          </p:grpSpPr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xmlns="" id="{152AC546-38AD-4F01-BC45-594E08A6599A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4" name="Arc 223">
                <a:extLst>
                  <a:ext uri="{FF2B5EF4-FFF2-40B4-BE49-F238E27FC236}">
                    <a16:creationId xmlns:a16="http://schemas.microsoft.com/office/drawing/2014/main" xmlns="" id="{D1D9E112-7CD9-44E0-8E16-2DF3396580C0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1" name="MoonLegend2">
              <a:extLst>
                <a:ext uri="{FF2B5EF4-FFF2-40B4-BE49-F238E27FC236}">
                  <a16:creationId xmlns:a16="http://schemas.microsoft.com/office/drawing/2014/main" xmlns="" id="{2CFC91A9-5876-46B8-811E-E73424D22FDB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16535" y="3006395"/>
              <a:ext cx="228600" cy="228600"/>
              <a:chOff x="762000" y="1270000"/>
              <a:chExt cx="254000" cy="254000"/>
            </a:xfrm>
          </p:grpSpPr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xmlns="" id="{46140E5D-D78C-458E-A9FE-D2CC19475965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2" name="Arc 221">
                <a:extLst>
                  <a:ext uri="{FF2B5EF4-FFF2-40B4-BE49-F238E27FC236}">
                    <a16:creationId xmlns:a16="http://schemas.microsoft.com/office/drawing/2014/main" xmlns="" id="{74D42228-8D2C-4AB1-ADB5-5EEE088F1EE0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2" name="MoonLegend3">
              <a:extLst>
                <a:ext uri="{FF2B5EF4-FFF2-40B4-BE49-F238E27FC236}">
                  <a16:creationId xmlns:a16="http://schemas.microsoft.com/office/drawing/2014/main" xmlns="" id="{1D52C22B-A15E-41E3-A254-92AE99AA938B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16535" y="3382210"/>
              <a:ext cx="228600" cy="228600"/>
              <a:chOff x="762000" y="1270000"/>
              <a:chExt cx="254000" cy="254000"/>
            </a:xfrm>
          </p:grpSpPr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xmlns="" id="{A8CF6967-8630-4970-8383-8755C21D19FD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20" name="Arc 219">
                <a:extLst>
                  <a:ext uri="{FF2B5EF4-FFF2-40B4-BE49-F238E27FC236}">
                    <a16:creationId xmlns:a16="http://schemas.microsoft.com/office/drawing/2014/main" xmlns="" id="{D1C07B46-6E78-46A4-9787-501BE9524E80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3" name="MoonLegend4">
              <a:extLst>
                <a:ext uri="{FF2B5EF4-FFF2-40B4-BE49-F238E27FC236}">
                  <a16:creationId xmlns:a16="http://schemas.microsoft.com/office/drawing/2014/main" xmlns="" id="{DA7A8E92-167A-4DCF-B7C6-FFC4673928E4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16535" y="3758025"/>
              <a:ext cx="228600" cy="228600"/>
              <a:chOff x="762000" y="1270000"/>
              <a:chExt cx="254000" cy="254000"/>
            </a:xfrm>
          </p:grpSpPr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xmlns="" id="{DD993E90-D846-4442-9893-1507F864383D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8" name="Arc 217">
                <a:extLst>
                  <a:ext uri="{FF2B5EF4-FFF2-40B4-BE49-F238E27FC236}">
                    <a16:creationId xmlns:a16="http://schemas.microsoft.com/office/drawing/2014/main" xmlns="" id="{A9C4958E-162E-4335-978C-228EF7FC037A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214" name="MoonLegend5">
              <a:extLst>
                <a:ext uri="{FF2B5EF4-FFF2-40B4-BE49-F238E27FC236}">
                  <a16:creationId xmlns:a16="http://schemas.microsoft.com/office/drawing/2014/main" xmlns="" id="{1006F4B5-2D40-4818-8BAF-D58AAD66E2D1}"/>
                </a:ext>
              </a:extLst>
            </p:cNvPr>
            <p:cNvGrpSpPr>
              <a:grpSpLocks noChangeAspect="1"/>
            </p:cNvGrpSpPr>
            <p:nvPr>
              <p:custDataLst>
                <p:tags r:id="rId29"/>
              </p:custDataLst>
            </p:nvPr>
          </p:nvGrpSpPr>
          <p:grpSpPr>
            <a:xfrm>
              <a:off x="7716535" y="4133841"/>
              <a:ext cx="228600" cy="228600"/>
              <a:chOff x="762000" y="1270000"/>
              <a:chExt cx="254000" cy="254000"/>
            </a:xfrm>
          </p:grpSpPr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xmlns="" id="{31B0C389-BF20-4F72-8367-A825494F8E4A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6" name="Arc 215">
                <a:extLst>
                  <a:ext uri="{FF2B5EF4-FFF2-40B4-BE49-F238E27FC236}">
                    <a16:creationId xmlns:a16="http://schemas.microsoft.com/office/drawing/2014/main" xmlns="" id="{78A9C2CD-EC49-49E2-9287-3CBBB7C7ED42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+mj-lt"/>
                </a:endParaRPr>
              </a:p>
            </p:txBody>
          </p:sp>
        </p:grpSp>
      </p:grpSp>
      <p:sp>
        <p:nvSpPr>
          <p:cNvPr id="144" name="Rectangle 143">
            <a:extLst>
              <a:ext uri="{FF2B5EF4-FFF2-40B4-BE49-F238E27FC236}">
                <a16:creationId xmlns:a16="http://schemas.microsoft.com/office/drawing/2014/main" xmlns="" id="{757BA0DF-FD88-4DBF-B4F4-C8AA42C3B00D}"/>
              </a:ext>
            </a:extLst>
          </p:cNvPr>
          <p:cNvSpPr/>
          <p:nvPr userDrawn="1"/>
        </p:nvSpPr>
        <p:spPr bwMode="ltGray">
          <a:xfrm>
            <a:off x="4156" y="6350000"/>
            <a:ext cx="12187843" cy="5213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2" name="Graphic 171">
            <a:extLst>
              <a:ext uri="{FF2B5EF4-FFF2-40B4-BE49-F238E27FC236}">
                <a16:creationId xmlns:a16="http://schemas.microsoft.com/office/drawing/2014/main" xmlns="" id="{55917AD3-9984-4D0B-ABE1-93A498ABF5BB}"/>
              </a:ext>
            </a:extLst>
          </p:cNvPr>
          <p:cNvPicPr>
            <a:picLocks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xmlns="" r:embed="rId43"/>
              </a:ext>
            </a:extLst>
          </a:blip>
          <a:stretch>
            <a:fillRect/>
          </a:stretch>
        </p:blipFill>
        <p:spPr>
          <a:xfrm>
            <a:off x="554736" y="6465667"/>
            <a:ext cx="1651000" cy="29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2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66" r:id="rId2"/>
    <p:sldLayoutId id="2147483867" r:id="rId3"/>
    <p:sldLayoutId id="2147483868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81" r:id="rId11"/>
    <p:sldLayoutId id="2147483880" r:id="rId12"/>
    <p:sldLayoutId id="2147483877" r:id="rId13"/>
    <p:sldLayoutId id="2147483878" r:id="rId14"/>
    <p:sldLayoutId id="2147483886" r:id="rId15"/>
    <p:sldLayoutId id="2147483887" r:id="rId16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500" b="1" kern="1200" spc="0" baseline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10000"/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̶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13" Type="http://schemas.openxmlformats.org/officeDocument/2006/relationships/oleObject" Target="../embeddings/oleObject37.bin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36.xml"/><Relationship Id="rId1" Type="http://schemas.openxmlformats.org/officeDocument/2006/relationships/vmlDrawing" Target="../drawings/vmlDrawing37.vml"/><Relationship Id="rId6" Type="http://schemas.openxmlformats.org/officeDocument/2006/relationships/tags" Target="../tags/tag240.xml"/><Relationship Id="rId11" Type="http://schemas.openxmlformats.org/officeDocument/2006/relationships/tags" Target="../tags/tag245.xml"/><Relationship Id="rId5" Type="http://schemas.openxmlformats.org/officeDocument/2006/relationships/tags" Target="../tags/tag239.xml"/><Relationship Id="rId10" Type="http://schemas.openxmlformats.org/officeDocument/2006/relationships/tags" Target="../tags/tag244.xml"/><Relationship Id="rId4" Type="http://schemas.openxmlformats.org/officeDocument/2006/relationships/tags" Target="../tags/tag238.xml"/><Relationship Id="rId9" Type="http://schemas.openxmlformats.org/officeDocument/2006/relationships/tags" Target="../tags/tag243.xml"/><Relationship Id="rId1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52.xml"/><Relationship Id="rId13" Type="http://schemas.openxmlformats.org/officeDocument/2006/relationships/image" Target="../media/image18.emf"/><Relationship Id="rId3" Type="http://schemas.openxmlformats.org/officeDocument/2006/relationships/tags" Target="../tags/tag247.xml"/><Relationship Id="rId7" Type="http://schemas.openxmlformats.org/officeDocument/2006/relationships/tags" Target="../tags/tag251.xml"/><Relationship Id="rId12" Type="http://schemas.openxmlformats.org/officeDocument/2006/relationships/oleObject" Target="../embeddings/oleObject38.bin"/><Relationship Id="rId2" Type="http://schemas.openxmlformats.org/officeDocument/2006/relationships/tags" Target="../tags/tag246.xml"/><Relationship Id="rId1" Type="http://schemas.openxmlformats.org/officeDocument/2006/relationships/vmlDrawing" Target="../drawings/vmlDrawing38.vml"/><Relationship Id="rId6" Type="http://schemas.openxmlformats.org/officeDocument/2006/relationships/tags" Target="../tags/tag250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49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48.xml"/><Relationship Id="rId9" Type="http://schemas.openxmlformats.org/officeDocument/2006/relationships/tags" Target="../tags/tag2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xmlns="" id="{16399380-0D04-49BD-BB8D-C2D454CD948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0896730"/>
              </p:ext>
            </p:extLst>
          </p:nvPr>
        </p:nvGraphicFramePr>
        <p:xfrm>
          <a:off x="171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0685" name="think-cell Slide" r:id="rId13" imgW="347" imgH="348" progId="TCLayout.ActiveDocument.1">
                  <p:embed/>
                </p:oleObj>
              </mc:Choice>
              <mc:Fallback>
                <p:oleObj name="think-cell Slide" r:id="rId13" imgW="347" imgH="348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xmlns="" id="{16399380-0D04-49BD-BB8D-C2D454CD94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711" y="1621"/>
                        <a:ext cx="161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" hidden="1">
            <a:extLst>
              <a:ext uri="{FF2B5EF4-FFF2-40B4-BE49-F238E27FC236}">
                <a16:creationId xmlns:a16="http://schemas.microsoft.com/office/drawing/2014/main" xmlns="" id="{8133260D-DB03-4096-8008-6C86F344243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2800" b="1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  <a:sym typeface="Times New Roman" panose="02020603050405020304" pitchFamily="18" charset="0"/>
            </a:endParaRPr>
          </a:p>
        </p:txBody>
      </p:sp>
      <p:sp>
        <p:nvSpPr>
          <p:cNvPr id="2" name="2. Slide Title">
            <a:extLst>
              <a:ext uri="{FF2B5EF4-FFF2-40B4-BE49-F238E27FC236}">
                <a16:creationId xmlns:a16="http://schemas.microsoft.com/office/drawing/2014/main" xmlns="" id="{91E11400-DE66-45CB-98E6-E18C350528D6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4308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Flower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Power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Timeline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Arrow: Pentagon 91">
            <a:extLst>
              <a:ext uri="{FF2B5EF4-FFF2-40B4-BE49-F238E27FC236}">
                <a16:creationId xmlns:a16="http://schemas.microsoft.com/office/drawing/2014/main" xmlns="" id="{94B3361A-1E28-4B2F-B1A3-6E27BABDEBCA}"/>
              </a:ext>
            </a:extLst>
          </p:cNvPr>
          <p:cNvSpPr/>
          <p:nvPr/>
        </p:nvSpPr>
        <p:spPr bwMode="gray">
          <a:xfrm>
            <a:off x="554737" y="2157375"/>
            <a:ext cx="11082527" cy="2145320"/>
          </a:xfrm>
          <a:prstGeom prst="homePlate">
            <a:avLst>
              <a:gd name="adj" fmla="val 14269"/>
            </a:avLst>
          </a:prstGeom>
          <a:solidFill>
            <a:srgbClr val="E6E6E6"/>
          </a:solidFill>
          <a:ln w="381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99699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4">
            <a:extLst>
              <a:ext uri="{FF2B5EF4-FFF2-40B4-BE49-F238E27FC236}">
                <a16:creationId xmlns:a16="http://schemas.microsoft.com/office/drawing/2014/main" xmlns="" id="{8ED3F1F7-59CB-4EE0-B977-5DBF9C5FD57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823805" y="2402938"/>
            <a:ext cx="2736254" cy="55399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algn="ctr" defTabSz="913526">
              <a:buClr>
                <a:schemeClr val="tx2"/>
              </a:buClr>
              <a:defRPr sz="1800" i="1">
                <a:latin typeface="Georgia" pitchFamily="18" charset="0"/>
              </a:defRPr>
            </a:lvl1pPr>
          </a:lstStyle>
          <a:p>
            <a:pPr algn="l" defTabSz="699030">
              <a:buClr>
                <a:schemeClr val="bg1"/>
              </a:buClr>
              <a:defRPr/>
            </a:pPr>
            <a:r>
              <a:rPr lang="en-US" b="1" i="0" kern="0" dirty="0">
                <a:latin typeface="Calibri" panose="020F0502020204030204" pitchFamily="34" charset="0"/>
                <a:cs typeface="Calibri" panose="020F0502020204030204" pitchFamily="34" charset="0"/>
              </a:rPr>
              <a:t>Bottom-Up </a:t>
            </a:r>
            <a:br>
              <a:rPr lang="en-US" b="1" i="0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i="0" kern="0" dirty="0"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62005809-90A5-4EAD-933B-A52FD4DCC864}"/>
              </a:ext>
            </a:extLst>
          </p:cNvPr>
          <p:cNvSpPr txBox="1">
            <a:spLocks/>
          </p:cNvSpPr>
          <p:nvPr/>
        </p:nvSpPr>
        <p:spPr>
          <a:xfrm>
            <a:off x="4373104" y="2260103"/>
            <a:ext cx="356191" cy="677108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algn="ctr" defTabSz="913542" fontAlgn="base">
              <a:buClr>
                <a:schemeClr val="bg1"/>
              </a:buClr>
              <a:defRPr/>
            </a:pPr>
            <a:r>
              <a:rPr lang="en-US" sz="4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7" name="Rectangle 286">
            <a:extLst>
              <a:ext uri="{FF2B5EF4-FFF2-40B4-BE49-F238E27FC236}">
                <a16:creationId xmlns:a16="http://schemas.microsoft.com/office/drawing/2014/main" xmlns="" id="{3A4B22BB-43EE-4303-92A2-56B9FC6CA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3104" y="3095661"/>
            <a:ext cx="3186955" cy="830997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pPr defTabSz="699030">
              <a:spcBef>
                <a:spcPts val="468"/>
              </a:spcBef>
              <a:buClr>
                <a:schemeClr val="bg1"/>
              </a:buClr>
              <a:buSzPct val="125000"/>
              <a:defRPr/>
            </a:pPr>
            <a:r>
              <a:rPr lang="en-US" b="1" kern="0" dirty="0">
                <a:latin typeface="Calibri" panose="020F0502020204030204" pitchFamily="34" charset="0"/>
                <a:cs typeface="Calibri" panose="020F0502020204030204" pitchFamily="34" charset="0"/>
              </a:rPr>
              <a:t>Developing a transformation plan </a:t>
            </a:r>
            <a:r>
              <a:rPr lang="en-US" kern="0" dirty="0">
                <a:latin typeface="Calibri" panose="020F0502020204030204" pitchFamily="34" charset="0"/>
                <a:cs typeface="Calibri" panose="020F0502020204030204" pitchFamily="34" charset="0"/>
              </a:rPr>
              <a:t>(projects/financials) which is fully </a:t>
            </a:r>
            <a:r>
              <a:rPr lang="en-US" b="1" kern="0" dirty="0">
                <a:latin typeface="Calibri" panose="020F0502020204030204" pitchFamily="34" charset="0"/>
                <a:cs typeface="Calibri" panose="020F0502020204030204" pitchFamily="34" charset="0"/>
              </a:rPr>
              <a:t>owned by line leaders</a:t>
            </a:r>
          </a:p>
        </p:txBody>
      </p:sp>
      <p:sp>
        <p:nvSpPr>
          <p:cNvPr id="98" name="TextBox 4">
            <a:extLst>
              <a:ext uri="{FF2B5EF4-FFF2-40B4-BE49-F238E27FC236}">
                <a16:creationId xmlns:a16="http://schemas.microsoft.com/office/drawing/2014/main" xmlns="" id="{6F40E54F-940F-4331-88BD-D0C9432E335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458890" y="2402938"/>
            <a:ext cx="2736254" cy="55399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algn="ctr" defTabSz="913526">
              <a:buClr>
                <a:schemeClr val="tx2"/>
              </a:buClr>
              <a:defRPr sz="1800" i="1">
                <a:latin typeface="Georgia" pitchFamily="18" charset="0"/>
              </a:defRPr>
            </a:lvl1pPr>
          </a:lstStyle>
          <a:p>
            <a:pPr algn="l" defTabSz="699030">
              <a:buClr>
                <a:schemeClr val="bg1"/>
              </a:buClr>
              <a:defRPr/>
            </a:pPr>
            <a:r>
              <a:rPr lang="en-US" b="1" i="0" kern="0" dirty="0">
                <a:latin typeface="Calibri" panose="020F0502020204030204" pitchFamily="34" charset="0"/>
                <a:cs typeface="Calibri" panose="020F0502020204030204" pitchFamily="34" charset="0"/>
              </a:rPr>
              <a:t>Transformation </a:t>
            </a:r>
            <a:br>
              <a:rPr lang="en-US" b="1" i="0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i="0" kern="0" dirty="0">
                <a:latin typeface="Calibri" panose="020F0502020204030204" pitchFamily="34" charset="0"/>
                <a:cs typeface="Calibri" panose="020F0502020204030204" pitchFamily="34" charset="0"/>
              </a:rPr>
              <a:t>Implementation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863D3185-F36B-40C0-8EEB-FF3B9521547E}"/>
              </a:ext>
            </a:extLst>
          </p:cNvPr>
          <p:cNvSpPr txBox="1">
            <a:spLocks/>
          </p:cNvSpPr>
          <p:nvPr/>
        </p:nvSpPr>
        <p:spPr>
          <a:xfrm>
            <a:off x="8008189" y="2260103"/>
            <a:ext cx="356191" cy="677108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algn="ctr" defTabSz="913542" fontAlgn="base">
              <a:buClr>
                <a:schemeClr val="bg1"/>
              </a:buClr>
              <a:defRPr/>
            </a:pPr>
            <a:r>
              <a:rPr lang="en-US" sz="4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2" name="Rectangle 286">
            <a:extLst>
              <a:ext uri="{FF2B5EF4-FFF2-40B4-BE49-F238E27FC236}">
                <a16:creationId xmlns:a16="http://schemas.microsoft.com/office/drawing/2014/main" xmlns="" id="{E8AE017D-ADF1-4324-B66C-7E00D34DD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8189" y="3095661"/>
            <a:ext cx="3186955" cy="55399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pPr defTabSz="699030">
              <a:spcBef>
                <a:spcPts val="234"/>
              </a:spcBef>
              <a:buClr>
                <a:schemeClr val="bg1"/>
              </a:buClr>
              <a:buSzPct val="125000"/>
              <a:defRPr/>
            </a:pPr>
            <a:r>
              <a:rPr lang="en-US" kern="0" dirty="0">
                <a:latin typeface="Calibri" panose="020F0502020204030204" pitchFamily="34" charset="0"/>
                <a:cs typeface="Calibri" panose="020F0502020204030204" pitchFamily="34" charset="0"/>
              </a:rPr>
              <a:t>Launching a </a:t>
            </a:r>
            <a:r>
              <a:rPr lang="en-US" b="1" kern="0" dirty="0">
                <a:latin typeface="Calibri" panose="020F0502020204030204" pitchFamily="34" charset="0"/>
                <a:cs typeface="Calibri" panose="020F0502020204030204" pitchFamily="34" charset="0"/>
              </a:rPr>
              <a:t>full-scale effort </a:t>
            </a:r>
            <a:r>
              <a:rPr lang="en-US" kern="0" dirty="0">
                <a:latin typeface="Calibri" panose="020F0502020204030204" pitchFamily="34" charset="0"/>
                <a:cs typeface="Calibri" panose="020F0502020204030204" pitchFamily="34" charset="0"/>
              </a:rPr>
              <a:t>to drive value to the </a:t>
            </a:r>
            <a:r>
              <a:rPr lang="en-US" b="1" kern="0" dirty="0">
                <a:latin typeface="Calibri" panose="020F0502020204030204" pitchFamily="34" charset="0"/>
                <a:cs typeface="Calibri" panose="020F0502020204030204" pitchFamily="34" charset="0"/>
              </a:rPr>
              <a:t>bottom-line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A1995E7B-8B3E-4978-8E6B-75BEF6FAB1B4}"/>
              </a:ext>
            </a:extLst>
          </p:cNvPr>
          <p:cNvSpPr txBox="1">
            <a:spLocks/>
          </p:cNvSpPr>
          <p:nvPr/>
        </p:nvSpPr>
        <p:spPr>
          <a:xfrm>
            <a:off x="738019" y="1818527"/>
            <a:ext cx="3186955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699699" fontAlgn="base">
              <a:spcBef>
                <a:spcPct val="0"/>
              </a:spcBef>
              <a:spcAft>
                <a:spcPct val="0"/>
              </a:spcAft>
              <a:buClr>
                <a:srgbClr val="FB3707"/>
              </a:buClr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How good could we be?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78105395-748D-46A5-8C1B-264CEBDA5355}"/>
              </a:ext>
            </a:extLst>
          </p:cNvPr>
          <p:cNvSpPr txBox="1">
            <a:spLocks/>
          </p:cNvSpPr>
          <p:nvPr/>
        </p:nvSpPr>
        <p:spPr>
          <a:xfrm>
            <a:off x="4373104" y="1818527"/>
            <a:ext cx="3186955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699699" fontAlgn="base">
              <a:spcBef>
                <a:spcPct val="0"/>
              </a:spcBef>
              <a:spcAft>
                <a:spcPct val="0"/>
              </a:spcAft>
              <a:buClr>
                <a:srgbClr val="FB3707"/>
              </a:buClr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How do we get there?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6BD1AFF5-BAB6-4BD9-922A-BCA7BDA2C623}"/>
              </a:ext>
            </a:extLst>
          </p:cNvPr>
          <p:cNvSpPr txBox="1">
            <a:spLocks/>
          </p:cNvSpPr>
          <p:nvPr/>
        </p:nvSpPr>
        <p:spPr>
          <a:xfrm>
            <a:off x="8008189" y="1818527"/>
            <a:ext cx="3186955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699699" fontAlgn="base">
              <a:spcBef>
                <a:spcPct val="0"/>
              </a:spcBef>
              <a:spcAft>
                <a:spcPct val="0"/>
              </a:spcAft>
              <a:buClr>
                <a:srgbClr val="FB3707"/>
              </a:buClr>
              <a:defRPr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Let’s make it happen!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4E0A8988-52F5-47F3-904E-40543B10CF39}"/>
              </a:ext>
            </a:extLst>
          </p:cNvPr>
          <p:cNvSpPr txBox="1">
            <a:spLocks/>
          </p:cNvSpPr>
          <p:nvPr/>
        </p:nvSpPr>
        <p:spPr>
          <a:xfrm>
            <a:off x="738019" y="4571147"/>
            <a:ext cx="318695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99699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defRPr/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Comprehensive understanding </a:t>
            </a:r>
            <a:b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of the opportunity </a:t>
            </a:r>
            <a:r>
              <a:rPr lang="en-US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within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DümmenOrange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13593920-6363-41A3-AE0C-297DED3AC7CF}"/>
              </a:ext>
            </a:extLst>
          </p:cNvPr>
          <p:cNvSpPr txBox="1">
            <a:spLocks/>
          </p:cNvSpPr>
          <p:nvPr/>
        </p:nvSpPr>
        <p:spPr>
          <a:xfrm>
            <a:off x="4373104" y="4571147"/>
            <a:ext cx="318695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9969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“Implementation Plan” – a </a:t>
            </a:r>
            <a:b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fully integrated set of weekly deliverables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62A6625F-F997-4841-A11F-F25DDEE32705}"/>
              </a:ext>
            </a:extLst>
          </p:cNvPr>
          <p:cNvSpPr txBox="1">
            <a:spLocks/>
          </p:cNvSpPr>
          <p:nvPr/>
        </p:nvSpPr>
        <p:spPr>
          <a:xfrm>
            <a:off x="8008189" y="4571147"/>
            <a:ext cx="318695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99699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Rigorous delivery of performance, health and new capabilities</a:t>
            </a:r>
          </a:p>
        </p:txBody>
      </p:sp>
      <p:sp>
        <p:nvSpPr>
          <p:cNvPr id="112" name="Arrow: Chevron 111">
            <a:extLst>
              <a:ext uri="{FF2B5EF4-FFF2-40B4-BE49-F238E27FC236}">
                <a16:creationId xmlns:a16="http://schemas.microsoft.com/office/drawing/2014/main" xmlns="" id="{6FA6916B-5FBB-4A30-B2C9-F06A79B656D6}"/>
              </a:ext>
            </a:extLst>
          </p:cNvPr>
          <p:cNvSpPr/>
          <p:nvPr/>
        </p:nvSpPr>
        <p:spPr bwMode="gray">
          <a:xfrm>
            <a:off x="3924974" y="2157375"/>
            <a:ext cx="385551" cy="2145320"/>
          </a:xfrm>
          <a:prstGeom prst="chevron">
            <a:avLst>
              <a:gd name="adj" fmla="val 88121"/>
            </a:avLst>
          </a:prstGeom>
          <a:solidFill>
            <a:srgbClr val="E6E6E6"/>
          </a:solidFill>
          <a:ln w="952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99699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3" name="Arrow: Chevron 112">
            <a:extLst>
              <a:ext uri="{FF2B5EF4-FFF2-40B4-BE49-F238E27FC236}">
                <a16:creationId xmlns:a16="http://schemas.microsoft.com/office/drawing/2014/main" xmlns="" id="{82BF585A-896F-46C4-8210-77EB6126212E}"/>
              </a:ext>
            </a:extLst>
          </p:cNvPr>
          <p:cNvSpPr/>
          <p:nvPr/>
        </p:nvSpPr>
        <p:spPr bwMode="gray">
          <a:xfrm>
            <a:off x="7560059" y="2157375"/>
            <a:ext cx="385551" cy="2145320"/>
          </a:xfrm>
          <a:prstGeom prst="chevron">
            <a:avLst>
              <a:gd name="adj" fmla="val 88121"/>
            </a:avLst>
          </a:prstGeom>
          <a:solidFill>
            <a:srgbClr val="E6E6E6"/>
          </a:solidFill>
          <a:ln w="9525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99699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61B68FE-0F9E-4221-B05F-D8C34DFF0A44}"/>
              </a:ext>
            </a:extLst>
          </p:cNvPr>
          <p:cNvGrpSpPr/>
          <p:nvPr/>
        </p:nvGrpSpPr>
        <p:grpSpPr>
          <a:xfrm>
            <a:off x="554735" y="5516220"/>
            <a:ext cx="7332639" cy="458274"/>
            <a:chOff x="554736" y="5488310"/>
            <a:chExt cx="7161110" cy="704172"/>
          </a:xfrm>
        </p:grpSpPr>
        <p:sp>
          <p:nvSpPr>
            <p:cNvPr id="117" name="Arrow: Pentagon 116">
              <a:extLst>
                <a:ext uri="{FF2B5EF4-FFF2-40B4-BE49-F238E27FC236}">
                  <a16:creationId xmlns:a16="http://schemas.microsoft.com/office/drawing/2014/main" xmlns="" id="{9AE9D63F-DAFB-4774-9C00-F4C0A45E6817}"/>
                </a:ext>
              </a:extLst>
            </p:cNvPr>
            <p:cNvSpPr/>
            <p:nvPr/>
          </p:nvSpPr>
          <p:spPr bwMode="gray">
            <a:xfrm>
              <a:off x="554736" y="5488310"/>
              <a:ext cx="7161110" cy="704172"/>
            </a:xfrm>
            <a:prstGeom prst="homePlate">
              <a:avLst>
                <a:gd name="adj" fmla="val 14269"/>
              </a:avLst>
            </a:prstGeom>
            <a:solidFill>
              <a:schemeClr val="accent1"/>
            </a:solidFill>
            <a:ln w="381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99699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 err="1">
                <a:ln>
                  <a:noFill/>
                </a:ln>
                <a:solidFill>
                  <a:srgbClr val="001E9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8" name="TextBox 4">
              <a:extLst>
                <a:ext uri="{FF2B5EF4-FFF2-40B4-BE49-F238E27FC236}">
                  <a16:creationId xmlns:a16="http://schemas.microsoft.com/office/drawing/2014/main" xmlns="" id="{A86B264B-7C2A-4182-8A0D-C04380EE2B70}"/>
                </a:ext>
              </a:extLst>
            </p:cNvPr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8080" y="5710181"/>
              <a:ext cx="6323000" cy="260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34987" tIns="34987" rIns="34987" bIns="34987" anchor="ctr">
              <a:noAutofit/>
            </a:bodyPr>
            <a:lstStyle>
              <a:defPPr>
                <a:defRPr lang="en-US"/>
              </a:defPPr>
              <a:lvl1pPr algn="ctr" defTabSz="913526">
                <a:buClr>
                  <a:schemeClr val="tx2"/>
                </a:buClr>
                <a:defRPr sz="1800" i="1">
                  <a:latin typeface="Georgia" pitchFamily="18" charset="0"/>
                </a:defRPr>
              </a:lvl1pPr>
            </a:lstStyle>
            <a:p>
              <a:pPr algn="l" defTabSz="699030">
                <a:buClr>
                  <a:schemeClr val="bg1"/>
                </a:buClr>
                <a:defRPr/>
              </a:pPr>
              <a:r>
                <a:rPr lang="en-US" sz="2000" b="1" i="0" kern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Quick wins: </a:t>
              </a:r>
              <a:r>
                <a:rPr lang="en-US" sz="2000" i="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Capturing near term improvement opportunities</a:t>
              </a:r>
              <a:endParaRPr lang="en-US" sz="2000" b="1" i="0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9" name="Arrow: Pentagon 118">
            <a:extLst>
              <a:ext uri="{FF2B5EF4-FFF2-40B4-BE49-F238E27FC236}">
                <a16:creationId xmlns:a16="http://schemas.microsoft.com/office/drawing/2014/main" xmlns="" id="{6BB1E225-9A9D-4EF2-9D52-D1D89D5A204A}"/>
              </a:ext>
            </a:extLst>
          </p:cNvPr>
          <p:cNvSpPr/>
          <p:nvPr/>
        </p:nvSpPr>
        <p:spPr bwMode="gray">
          <a:xfrm>
            <a:off x="554736" y="2157375"/>
            <a:ext cx="3370238" cy="2145320"/>
          </a:xfrm>
          <a:prstGeom prst="homePlate">
            <a:avLst>
              <a:gd name="adj" fmla="val 14269"/>
            </a:avLst>
          </a:prstGeom>
          <a:solidFill>
            <a:srgbClr val="E6E6E6"/>
          </a:solidFill>
          <a:ln w="381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69974" tIns="34987" rIns="69974" bIns="3498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99699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 err="1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TextBox 4">
            <a:extLst>
              <a:ext uri="{FF2B5EF4-FFF2-40B4-BE49-F238E27FC236}">
                <a16:creationId xmlns:a16="http://schemas.microsoft.com/office/drawing/2014/main" xmlns="" id="{1EE94E11-EBE0-4C13-B476-E40F725F4A15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88720" y="2402938"/>
            <a:ext cx="2736254" cy="553998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>
            <a:defPPr>
              <a:defRPr lang="en-US"/>
            </a:defPPr>
            <a:lvl1pPr algn="ctr" defTabSz="913526">
              <a:buClr>
                <a:schemeClr val="tx2"/>
              </a:buClr>
              <a:defRPr sz="1800" i="1">
                <a:latin typeface="Georgia" pitchFamily="18" charset="0"/>
              </a:defRPr>
            </a:lvl1pPr>
          </a:lstStyle>
          <a:p>
            <a:pPr algn="l" defTabSz="699030">
              <a:buClr>
                <a:schemeClr val="bg1"/>
              </a:buClr>
              <a:defRPr/>
            </a:pPr>
            <a:r>
              <a:rPr lang="en-US" b="1" i="0" kern="0" dirty="0">
                <a:latin typeface="Calibri" panose="020F0502020204030204" pitchFamily="34" charset="0"/>
                <a:cs typeface="Calibri" panose="020F0502020204030204" pitchFamily="34" charset="0"/>
              </a:rPr>
              <a:t>Independent </a:t>
            </a:r>
            <a:br>
              <a:rPr lang="en-US" b="1" i="0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i="0" kern="0" dirty="0">
                <a:latin typeface="Calibri" panose="020F0502020204030204" pitchFamily="34" charset="0"/>
                <a:cs typeface="Calibri" panose="020F0502020204030204" pitchFamily="34" charset="0"/>
              </a:rPr>
              <a:t>Diligence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98FBA5EC-FFBE-46C4-BB94-15E51779F9FB}"/>
              </a:ext>
            </a:extLst>
          </p:cNvPr>
          <p:cNvSpPr txBox="1">
            <a:spLocks/>
          </p:cNvSpPr>
          <p:nvPr/>
        </p:nvSpPr>
        <p:spPr>
          <a:xfrm>
            <a:off x="738019" y="2260103"/>
            <a:ext cx="356191" cy="677108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>
            <a:lvl1pPr marL="0" lvl="0" indent="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0000"/>
              <a:defRPr lang="x-none" b="0" baseline="0">
                <a:solidFill>
                  <a:schemeClr val="accent2"/>
                </a:solidFill>
                <a:latin typeface="+mn-lt"/>
              </a:defRPr>
            </a:lvl1pPr>
            <a:lvl2pPr marL="194400" lvl="1" indent="-190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 panose="020B0604020202020204" pitchFamily="34" charset="0"/>
              <a:buChar char="▪"/>
              <a:defRPr lang="x-none" b="0" baseline="0">
                <a:solidFill>
                  <a:schemeClr val="accent2"/>
                </a:solidFill>
                <a:latin typeface="+mn-lt"/>
              </a:defRPr>
            </a:lvl2pPr>
            <a:lvl3pPr marL="446400" lvl="2" indent="-2484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–"/>
              <a:defRPr lang="x-none" b="0" baseline="0">
                <a:solidFill>
                  <a:schemeClr val="accent2"/>
                </a:solidFill>
                <a:latin typeface="+mn-lt"/>
              </a:defRPr>
            </a:lvl3pPr>
            <a:lvl4pPr marL="615600" lvl="3" indent="-154800" defTabSz="119386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0000"/>
              <a:buFont typeface="Arial" panose="020B0604020202020204" pitchFamily="34" charset="0"/>
              <a:buChar char="▫"/>
              <a:defRPr lang="x-none" b="0" baseline="0">
                <a:solidFill>
                  <a:schemeClr val="accent2"/>
                </a:solidFill>
                <a:latin typeface="+mn-lt"/>
              </a:defRPr>
            </a:lvl4pPr>
            <a:lvl5pPr marL="748800" lvl="4" indent="-129600" defTabSz="1193860" eaLnBrk="1" latinLnBrk="0" hangingPunct="1">
              <a:spcAft>
                <a:spcPts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="0" baseline="0">
                <a:solidFill>
                  <a:schemeClr val="accent2"/>
                </a:solidFill>
                <a:latin typeface="+mn-lt"/>
              </a:defRPr>
            </a:lvl5pPr>
            <a:lvl6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6pPr>
            <a:lvl7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7pPr>
            <a:lvl8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8pPr>
            <a:lvl9pPr marL="748800" indent="-129600" defTabSz="1193860" fontAlgn="base"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89000"/>
              <a:buFont typeface="Arial" panose="020B0604020202020204" pitchFamily="34" charset="0"/>
              <a:buChar char="−"/>
              <a:defRPr lang="x-none" baseline="0">
                <a:solidFill>
                  <a:schemeClr val="accent2"/>
                </a:solidFill>
                <a:latin typeface="+mn-lt"/>
              </a:defRPr>
            </a:lvl9pPr>
          </a:lstStyle>
          <a:p>
            <a:pPr algn="ctr" defTabSz="913542" fontAlgn="base">
              <a:buClr>
                <a:schemeClr val="bg1"/>
              </a:buClr>
              <a:defRPr/>
            </a:pPr>
            <a:r>
              <a:rPr lang="en-US" sz="4400" kern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2" name="Rectangle 286">
            <a:extLst>
              <a:ext uri="{FF2B5EF4-FFF2-40B4-BE49-F238E27FC236}">
                <a16:creationId xmlns:a16="http://schemas.microsoft.com/office/drawing/2014/main" xmlns="" id="{637952F3-DC62-419D-BB1C-90BE74BCB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19" y="3095661"/>
            <a:ext cx="3186955" cy="1107996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noAutofit/>
          </a:bodyPr>
          <a:lstStyle/>
          <a:p>
            <a:pPr defTabSz="699030">
              <a:spcBef>
                <a:spcPts val="468"/>
              </a:spcBef>
              <a:buClr>
                <a:schemeClr val="bg1"/>
              </a:buClr>
              <a:buSzPct val="125000"/>
              <a:defRPr/>
            </a:pPr>
            <a:r>
              <a:rPr lang="en-US" kern="0" dirty="0">
                <a:latin typeface="Calibri" panose="020F0502020204030204" pitchFamily="34" charset="0"/>
                <a:cs typeface="Calibri" panose="020F0502020204030204" pitchFamily="34" charset="0"/>
              </a:rPr>
              <a:t>Establishing the </a:t>
            </a:r>
            <a:r>
              <a:rPr lang="en-US" b="1" kern="0" dirty="0">
                <a:latin typeface="Calibri" panose="020F0502020204030204" pitchFamily="34" charset="0"/>
                <a:cs typeface="Calibri" panose="020F0502020204030204" pitchFamily="34" charset="0"/>
              </a:rPr>
              <a:t>trajectory and full potential </a:t>
            </a:r>
            <a:r>
              <a:rPr lang="en-US" kern="0" dirty="0">
                <a:latin typeface="Calibri" panose="020F0502020204030204" pitchFamily="34" charset="0"/>
                <a:cs typeface="Calibri" panose="020F0502020204030204" pitchFamily="34" charset="0"/>
              </a:rPr>
              <a:t>of the business using an </a:t>
            </a:r>
            <a:r>
              <a:rPr lang="en-US" b="1" kern="0" dirty="0">
                <a:latin typeface="Calibri" panose="020F0502020204030204" pitchFamily="34" charset="0"/>
                <a:cs typeface="Calibri" panose="020F0502020204030204" pitchFamily="34" charset="0"/>
              </a:rPr>
              <a:t>investor due diligence </a:t>
            </a:r>
            <a:r>
              <a:rPr lang="en-US" kern="0" dirty="0">
                <a:latin typeface="Calibri" panose="020F0502020204030204" pitchFamily="34" charset="0"/>
                <a:cs typeface="Calibri" panose="020F0502020204030204" pitchFamily="34" charset="0"/>
              </a:rPr>
              <a:t>approach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4FA37253-E075-4D97-957A-B7289C9B2B3B}"/>
              </a:ext>
            </a:extLst>
          </p:cNvPr>
          <p:cNvCxnSpPr>
            <a:cxnSpLocks/>
          </p:cNvCxnSpPr>
          <p:nvPr/>
        </p:nvCxnSpPr>
        <p:spPr>
          <a:xfrm>
            <a:off x="738019" y="4494702"/>
            <a:ext cx="3186955" cy="0"/>
          </a:xfrm>
          <a:prstGeom prst="line">
            <a:avLst/>
          </a:prstGeom>
          <a:ln w="19050" cap="sq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57C71B63-9D84-4066-8BEA-219337F85694}"/>
              </a:ext>
            </a:extLst>
          </p:cNvPr>
          <p:cNvCxnSpPr>
            <a:cxnSpLocks/>
          </p:cNvCxnSpPr>
          <p:nvPr/>
        </p:nvCxnSpPr>
        <p:spPr>
          <a:xfrm>
            <a:off x="4373104" y="4494702"/>
            <a:ext cx="3186955" cy="0"/>
          </a:xfrm>
          <a:prstGeom prst="line">
            <a:avLst/>
          </a:prstGeom>
          <a:ln w="19050" cap="sq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xmlns="" id="{8FEAA6B7-B486-4922-BD53-DB22CC2F47A9}"/>
              </a:ext>
            </a:extLst>
          </p:cNvPr>
          <p:cNvCxnSpPr>
            <a:cxnSpLocks/>
          </p:cNvCxnSpPr>
          <p:nvPr/>
        </p:nvCxnSpPr>
        <p:spPr>
          <a:xfrm>
            <a:off x="8008189" y="4494702"/>
            <a:ext cx="3186955" cy="0"/>
          </a:xfrm>
          <a:prstGeom prst="line">
            <a:avLst/>
          </a:prstGeom>
          <a:ln w="19050" cap="sq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4">
            <a:extLst>
              <a:ext uri="{FF2B5EF4-FFF2-40B4-BE49-F238E27FC236}">
                <a16:creationId xmlns:a16="http://schemas.microsoft.com/office/drawing/2014/main" xmlns="" id="{DF5AEFCA-5F1B-4FF9-AD48-0E2D8E01FA27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38019" y="1494848"/>
            <a:ext cx="22281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algn="ctr" defTabSz="913526">
              <a:buClr>
                <a:schemeClr val="tx2"/>
              </a:buClr>
              <a:defRPr sz="1800" i="1">
                <a:latin typeface="Georgia" pitchFamily="18" charset="0"/>
              </a:defRPr>
            </a:lvl1pPr>
          </a:lstStyle>
          <a:p>
            <a:pPr algn="l">
              <a:buClr>
                <a:srgbClr val="01395A"/>
              </a:buClr>
              <a:defRPr/>
            </a:pPr>
            <a:r>
              <a:rPr lang="en-US" sz="2400" b="1" i="0" kern="0" dirty="0">
                <a:latin typeface="Calibri" panose="020F0502020204030204" pitchFamily="34" charset="0"/>
                <a:cs typeface="Calibri" panose="020F0502020204030204" pitchFamily="34" charset="0"/>
              </a:rPr>
              <a:t>March 24 - May 8</a:t>
            </a:r>
          </a:p>
        </p:txBody>
      </p:sp>
      <p:sp>
        <p:nvSpPr>
          <p:cNvPr id="34" name="TextBox 4">
            <a:extLst>
              <a:ext uri="{FF2B5EF4-FFF2-40B4-BE49-F238E27FC236}">
                <a16:creationId xmlns:a16="http://schemas.microsoft.com/office/drawing/2014/main" xmlns="" id="{8B34784E-4472-485E-9608-CDD82D2909BE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386251" y="1494848"/>
            <a:ext cx="1601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algn="ctr" defTabSz="913526">
              <a:buClr>
                <a:schemeClr val="tx2"/>
              </a:buClr>
              <a:defRPr sz="1800" i="1">
                <a:latin typeface="Georgia" pitchFamily="18" charset="0"/>
              </a:defRPr>
            </a:lvl1pPr>
          </a:lstStyle>
          <a:p>
            <a:pPr algn="l">
              <a:buClr>
                <a:srgbClr val="01395A"/>
              </a:buClr>
              <a:defRPr/>
            </a:pPr>
            <a:r>
              <a:rPr lang="en-US" sz="2400" b="1" i="0" kern="0" dirty="0">
                <a:latin typeface="Calibri" panose="020F0502020204030204" pitchFamily="34" charset="0"/>
                <a:cs typeface="Calibri" panose="020F0502020204030204" pitchFamily="34" charset="0"/>
              </a:rPr>
              <a:t>June 8 – Aug</a:t>
            </a:r>
          </a:p>
        </p:txBody>
      </p:sp>
      <p:sp>
        <p:nvSpPr>
          <p:cNvPr id="35" name="TextBox 4">
            <a:extLst>
              <a:ext uri="{FF2B5EF4-FFF2-40B4-BE49-F238E27FC236}">
                <a16:creationId xmlns:a16="http://schemas.microsoft.com/office/drawing/2014/main" xmlns="" id="{95FC8057-3805-47EB-86A0-889CE5843420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034483" y="1494848"/>
            <a:ext cx="20261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>
            <a:defPPr>
              <a:defRPr lang="en-US"/>
            </a:defPPr>
            <a:lvl1pPr algn="ctr" defTabSz="913526">
              <a:buClr>
                <a:schemeClr val="tx2"/>
              </a:buClr>
              <a:defRPr sz="1800" i="1">
                <a:latin typeface="Georgia" pitchFamily="18" charset="0"/>
              </a:defRPr>
            </a:lvl1pPr>
          </a:lstStyle>
          <a:p>
            <a:pPr algn="l">
              <a:buClr>
                <a:srgbClr val="01395A"/>
              </a:buClr>
              <a:defRPr/>
            </a:pPr>
            <a:r>
              <a:rPr lang="en-US" sz="2400" b="1" i="0" kern="0" dirty="0">
                <a:latin typeface="Calibri" panose="020F0502020204030204" pitchFamily="34" charset="0"/>
                <a:cs typeface="Calibri" panose="020F0502020204030204" pitchFamily="34" charset="0"/>
              </a:rPr>
              <a:t>Aug  – Dec 2021</a:t>
            </a:r>
          </a:p>
        </p:txBody>
      </p:sp>
    </p:spTree>
    <p:extLst>
      <p:ext uri="{BB962C8B-B14F-4D97-AF65-F5344CB8AC3E}">
        <p14:creationId xmlns:p14="http://schemas.microsoft.com/office/powerpoint/2010/main" val="46174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Object 5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58313484"/>
              </p:ext>
            </p:extLst>
          </p:nvPr>
        </p:nvGraphicFramePr>
        <p:xfrm>
          <a:off x="1526131" y="1996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2733" name="think-cell Slide" r:id="rId12" imgW="270" imgH="270" progId="TCLayout.ActiveDocument.1">
                  <p:embed/>
                </p:oleObj>
              </mc:Choice>
              <mc:Fallback>
                <p:oleObj name="think-cell Slide" r:id="rId12" imgW="270" imgH="270" progId="TCLayout.ActiveDocument.1">
                  <p:embed/>
                  <p:pic>
                    <p:nvPicPr>
                      <p:cNvPr id="55" name="Object 54" hidden="1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26131" y="1996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" hidden="1">
            <a:extLst>
              <a:ext uri="{FF2B5EF4-FFF2-40B4-BE49-F238E27FC236}">
                <a16:creationId xmlns:a16="http://schemas.microsoft.com/office/drawing/2014/main" xmlns="" id="{F2524055-0DEE-4D5F-AB80-69AC2C1645F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2800" b="1" dirty="0" err="1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+mj-cs"/>
              <a:sym typeface="Times New Roman" panose="02020603050405020304" pitchFamily="18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172212"/>
            <a:ext cx="11082528" cy="43088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FlowerPower’s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approach</a:t>
            </a:r>
            <a:endParaRPr lang="en-CA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Legend1"/>
          <p:cNvSpPr>
            <a:spLocks noChangeArrowheads="1"/>
          </p:cNvSpPr>
          <p:nvPr/>
        </p:nvSpPr>
        <p:spPr bwMode="auto">
          <a:xfrm>
            <a:off x="9386911" y="1802970"/>
            <a:ext cx="1094852" cy="15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526">
              <a:buClr>
                <a:srgbClr val="002960"/>
              </a:buClr>
            </a:pPr>
            <a:r>
              <a:rPr lang="en-CA" sz="100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Bottom-Up Planning</a:t>
            </a:r>
          </a:p>
        </p:txBody>
      </p:sp>
      <p:sp>
        <p:nvSpPr>
          <p:cNvPr id="83" name="Legend1"/>
          <p:cNvSpPr>
            <a:spLocks noChangeArrowheads="1"/>
          </p:cNvSpPr>
          <p:nvPr/>
        </p:nvSpPr>
        <p:spPr bwMode="auto">
          <a:xfrm>
            <a:off x="10817350" y="1802970"/>
            <a:ext cx="83997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3526">
              <a:buClr>
                <a:srgbClr val="002960"/>
              </a:buClr>
            </a:pPr>
            <a:r>
              <a:rPr lang="en-CA" sz="100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Implementation</a:t>
            </a:r>
          </a:p>
        </p:txBody>
      </p:sp>
      <p:sp>
        <p:nvSpPr>
          <p:cNvPr id="69" name="RectangleLegend1">
            <a:extLst>
              <a:ext uri="{FF2B5EF4-FFF2-40B4-BE49-F238E27FC236}">
                <a16:creationId xmlns:a16="http://schemas.microsoft.com/office/drawing/2014/main" xmlns="" id="{99F4D401-59A8-423F-85EB-A1E4293061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19475" y="1785545"/>
            <a:ext cx="132623" cy="19181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none" lIns="0" tIns="0" rIns="0" bIns="0" rtlCol="0" anchor="ctr">
            <a:noAutofit/>
          </a:bodyPr>
          <a:lstStyle/>
          <a:p>
            <a:pPr>
              <a:buClr>
                <a:srgbClr val="002960"/>
              </a:buClr>
            </a:pPr>
            <a:endParaRPr lang="en-CA" sz="10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74" name="RectangleLegend1">
            <a:extLst>
              <a:ext uri="{FF2B5EF4-FFF2-40B4-BE49-F238E27FC236}">
                <a16:creationId xmlns:a16="http://schemas.microsoft.com/office/drawing/2014/main" xmlns="" id="{E8EF8160-9726-4B07-BEA7-5EB609D08E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89036" y="1785545"/>
            <a:ext cx="132623" cy="19181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en-CA" sz="10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88" name="Line 26"/>
          <p:cNvSpPr>
            <a:spLocks noChangeShapeType="1"/>
          </p:cNvSpPr>
          <p:nvPr/>
        </p:nvSpPr>
        <p:spPr bwMode="gray">
          <a:xfrm>
            <a:off x="1930871" y="4144242"/>
            <a:ext cx="1635253" cy="0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>
              <a:spcBef>
                <a:spcPts val="294"/>
              </a:spcBef>
            </a:pPr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87" name="Line 26"/>
          <p:cNvSpPr>
            <a:spLocks noChangeShapeType="1"/>
          </p:cNvSpPr>
          <p:nvPr/>
        </p:nvSpPr>
        <p:spPr bwMode="gray">
          <a:xfrm>
            <a:off x="3676870" y="4144242"/>
            <a:ext cx="1809701" cy="0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>
              <a:spcBef>
                <a:spcPts val="294"/>
              </a:spcBef>
            </a:pPr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89" name="Line 30"/>
          <p:cNvSpPr>
            <a:spLocks noChangeShapeType="1"/>
          </p:cNvSpPr>
          <p:nvPr/>
        </p:nvSpPr>
        <p:spPr bwMode="gray">
          <a:xfrm>
            <a:off x="5597317" y="4144242"/>
            <a:ext cx="2187012" cy="0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>
              <a:spcBef>
                <a:spcPts val="294"/>
              </a:spcBef>
            </a:pPr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65" name="Line 34"/>
          <p:cNvSpPr>
            <a:spLocks noChangeShapeType="1"/>
          </p:cNvSpPr>
          <p:nvPr/>
        </p:nvSpPr>
        <p:spPr bwMode="gray">
          <a:xfrm>
            <a:off x="9926855" y="4144242"/>
            <a:ext cx="1710409" cy="0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>
              <a:spcBef>
                <a:spcPts val="294"/>
              </a:spcBef>
            </a:pPr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93" name="Line 30">
            <a:extLst>
              <a:ext uri="{FF2B5EF4-FFF2-40B4-BE49-F238E27FC236}">
                <a16:creationId xmlns:a16="http://schemas.microsoft.com/office/drawing/2014/main" xmlns="" id="{CDA58AD9-125B-4280-8255-18ABD2181C07}"/>
              </a:ext>
            </a:extLst>
          </p:cNvPr>
          <p:cNvSpPr>
            <a:spLocks noChangeShapeType="1"/>
          </p:cNvSpPr>
          <p:nvPr/>
        </p:nvSpPr>
        <p:spPr bwMode="gray">
          <a:xfrm>
            <a:off x="7895075" y="4144242"/>
            <a:ext cx="1921034" cy="0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>
            <a:spAutoFit/>
          </a:bodyPr>
          <a:lstStyle/>
          <a:p>
            <a:pPr>
              <a:spcBef>
                <a:spcPts val="294"/>
              </a:spcBef>
            </a:pPr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77" name="Line 27"/>
          <p:cNvSpPr>
            <a:spLocks noChangeShapeType="1"/>
          </p:cNvSpPr>
          <p:nvPr/>
        </p:nvSpPr>
        <p:spPr bwMode="gray">
          <a:xfrm flipV="1">
            <a:off x="4102102" y="3644101"/>
            <a:ext cx="0" cy="500141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07" name="Line 35"/>
          <p:cNvSpPr>
            <a:spLocks noChangeShapeType="1"/>
          </p:cNvSpPr>
          <p:nvPr/>
        </p:nvSpPr>
        <p:spPr bwMode="gray">
          <a:xfrm flipV="1">
            <a:off x="8105490" y="3503426"/>
            <a:ext cx="0" cy="640816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08" name="Line 31"/>
          <p:cNvSpPr>
            <a:spLocks noChangeShapeType="1"/>
          </p:cNvSpPr>
          <p:nvPr/>
        </p:nvSpPr>
        <p:spPr bwMode="gray">
          <a:xfrm flipV="1">
            <a:off x="6104896" y="3539619"/>
            <a:ext cx="0" cy="604623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09" name="Line 27"/>
          <p:cNvSpPr>
            <a:spLocks noChangeShapeType="1"/>
          </p:cNvSpPr>
          <p:nvPr/>
        </p:nvSpPr>
        <p:spPr bwMode="gray">
          <a:xfrm flipV="1">
            <a:off x="2048835" y="3910639"/>
            <a:ext cx="0" cy="233603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68" name="Line 35"/>
          <p:cNvSpPr>
            <a:spLocks noChangeShapeType="1"/>
          </p:cNvSpPr>
          <p:nvPr/>
        </p:nvSpPr>
        <p:spPr bwMode="gray">
          <a:xfrm flipV="1">
            <a:off x="10120192" y="3503426"/>
            <a:ext cx="0" cy="640816"/>
          </a:xfrm>
          <a:prstGeom prst="line">
            <a:avLst/>
          </a:prstGeom>
          <a:ln w="6350" cap="sq">
            <a:solidFill>
              <a:srgbClr val="7F7F7F"/>
            </a:solidFill>
            <a:prstDash val="solid"/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en-CA" sz="12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1" name="object 18"/>
          <p:cNvSpPr txBox="1"/>
          <p:nvPr/>
        </p:nvSpPr>
        <p:spPr>
          <a:xfrm>
            <a:off x="4005665" y="2120263"/>
            <a:ext cx="238224" cy="20569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ctr">
            <a:no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L2</a:t>
            </a:r>
            <a:endParaRPr lang="en-CA" sz="14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3" name="object 20"/>
          <p:cNvSpPr txBox="1"/>
          <p:nvPr/>
        </p:nvSpPr>
        <p:spPr>
          <a:xfrm>
            <a:off x="5993086" y="2251567"/>
            <a:ext cx="238224" cy="20569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ctr">
            <a:no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L3</a:t>
            </a:r>
            <a:endParaRPr lang="en-CA" sz="14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5" name="object 22"/>
          <p:cNvSpPr txBox="1"/>
          <p:nvPr/>
        </p:nvSpPr>
        <p:spPr>
          <a:xfrm>
            <a:off x="7986380" y="2342966"/>
            <a:ext cx="238224" cy="20569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ctr">
            <a:no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L4</a:t>
            </a:r>
            <a:endParaRPr lang="en-CA" sz="14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57" name="object 26"/>
          <p:cNvSpPr txBox="1"/>
          <p:nvPr/>
        </p:nvSpPr>
        <p:spPr>
          <a:xfrm>
            <a:off x="1841802" y="1774163"/>
            <a:ext cx="238224" cy="20569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ctr">
            <a:no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L1</a:t>
            </a:r>
            <a:endParaRPr lang="en-CA" sz="14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64" name="object 24"/>
          <p:cNvSpPr txBox="1"/>
          <p:nvPr/>
        </p:nvSpPr>
        <p:spPr>
          <a:xfrm>
            <a:off x="9951936" y="2377216"/>
            <a:ext cx="238224" cy="20569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ctr">
            <a:no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L5</a:t>
            </a:r>
            <a:endParaRPr lang="en-CA" sz="14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80" name="object 26"/>
          <p:cNvSpPr txBox="1"/>
          <p:nvPr/>
        </p:nvSpPr>
        <p:spPr>
          <a:xfrm>
            <a:off x="726597" y="2544279"/>
            <a:ext cx="238224" cy="20569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ctr">
            <a:no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L0</a:t>
            </a:r>
            <a:endParaRPr lang="en-CA" sz="1400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97" name="Oval 10" descr="Small grid"/>
          <p:cNvSpPr>
            <a:spLocks noChangeArrowheads="1"/>
          </p:cNvSpPr>
          <p:nvPr/>
        </p:nvSpPr>
        <p:spPr bwMode="gray">
          <a:xfrm>
            <a:off x="3942260" y="2398877"/>
            <a:ext cx="338934" cy="110687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en-US" sz="140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98" name="Freeform 11"/>
          <p:cNvSpPr>
            <a:spLocks/>
          </p:cNvSpPr>
          <p:nvPr>
            <p:custDataLst>
              <p:tags r:id="rId5"/>
            </p:custDataLst>
          </p:nvPr>
        </p:nvSpPr>
        <p:spPr bwMode="gray">
          <a:xfrm>
            <a:off x="10091075" y="2661927"/>
            <a:ext cx="124274" cy="570308"/>
          </a:xfrm>
          <a:custGeom>
            <a:avLst/>
            <a:gdLst>
              <a:gd name="T0" fmla="*/ 0 w 49"/>
              <a:gd name="T1" fmla="*/ 0 h 345"/>
              <a:gd name="T2" fmla="*/ 46 w 49"/>
              <a:gd name="T3" fmla="*/ 168 h 345"/>
              <a:gd name="T4" fmla="*/ 4 w 49"/>
              <a:gd name="T5" fmla="*/ 345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9" h="345">
                <a:moveTo>
                  <a:pt x="0" y="0"/>
                </a:moveTo>
                <a:cubicBezTo>
                  <a:pt x="18" y="0"/>
                  <a:pt x="43" y="42"/>
                  <a:pt x="46" y="168"/>
                </a:cubicBezTo>
                <a:cubicBezTo>
                  <a:pt x="49" y="294"/>
                  <a:pt x="24" y="331"/>
                  <a:pt x="4" y="345"/>
                </a:cubicBezTo>
              </a:path>
            </a:pathLst>
          </a:custGeom>
          <a:noFill/>
          <a:ln w="9525" cap="flat" cmpd="sng">
            <a:solidFill>
              <a:schemeClr val="accent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noAutofit/>
          </a:bodyPr>
          <a:lstStyle/>
          <a:p>
            <a:endParaRPr lang="en-US" sz="140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01" name="Oval 12" descr="Small grid"/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5964564" y="2548563"/>
            <a:ext cx="319162" cy="80575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en-US" sz="140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67" name="object 29"/>
          <p:cNvSpPr txBox="1"/>
          <p:nvPr/>
        </p:nvSpPr>
        <p:spPr>
          <a:xfrm>
            <a:off x="9066710" y="2840071"/>
            <a:ext cx="791846" cy="215444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square" lIns="0" tIns="0" rIns="0" bIns="0" rtlCol="0" anchor="ctr">
            <a:sp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Track</a:t>
            </a:r>
            <a:endParaRPr lang="en-CA" sz="1400" b="1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68" name="object 30"/>
          <p:cNvSpPr txBox="1"/>
          <p:nvPr/>
        </p:nvSpPr>
        <p:spPr>
          <a:xfrm>
            <a:off x="5151736" y="2840071"/>
            <a:ext cx="333105" cy="215444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ctr">
            <a:sp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Plan</a:t>
            </a:r>
            <a:endParaRPr lang="en-CA" sz="1400" b="1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69" name="object 31"/>
          <p:cNvSpPr txBox="1"/>
          <p:nvPr/>
        </p:nvSpPr>
        <p:spPr>
          <a:xfrm>
            <a:off x="6582792" y="2840071"/>
            <a:ext cx="1038330" cy="215444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square" lIns="0" tIns="0" rIns="0" bIns="0" rtlCol="0" anchor="ctr">
            <a:spAutoFit/>
          </a:bodyPr>
          <a:lstStyle/>
          <a:p>
            <a:pPr marL="12698" algn="ctr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Implement</a:t>
            </a:r>
            <a:endParaRPr lang="en-CA" sz="1400" b="1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70" name="object 32"/>
          <p:cNvSpPr txBox="1"/>
          <p:nvPr/>
        </p:nvSpPr>
        <p:spPr>
          <a:xfrm>
            <a:off x="2827607" y="2840071"/>
            <a:ext cx="787063" cy="215444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square" lIns="0" tIns="0" rIns="0" bIns="0" rtlCol="0" anchor="ctr">
            <a:spAutoFit/>
          </a:bodyPr>
          <a:lstStyle/>
          <a:p>
            <a:pPr marL="12698"/>
            <a:r>
              <a:rPr lang="en-CA" sz="1400" b="1" spc="-5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Validate</a:t>
            </a:r>
            <a:endParaRPr lang="en-CA" sz="1400" b="1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71" name="object 33"/>
          <p:cNvSpPr txBox="1"/>
          <p:nvPr/>
        </p:nvSpPr>
        <p:spPr>
          <a:xfrm>
            <a:off x="726597" y="2840071"/>
            <a:ext cx="400751" cy="215444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ctr">
            <a:sp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Ideas</a:t>
            </a:r>
            <a:endParaRPr lang="en-CA" sz="1400" b="1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73" name="object 35"/>
          <p:cNvSpPr txBox="1"/>
          <p:nvPr/>
        </p:nvSpPr>
        <p:spPr>
          <a:xfrm>
            <a:off x="10538730" y="2844946"/>
            <a:ext cx="749678" cy="205695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none" lIns="0" tIns="0" rIns="0" bIns="0" rtlCol="0" anchor="ctr">
            <a:noAutofit/>
          </a:bodyPr>
          <a:lstStyle/>
          <a:p>
            <a:pPr marL="12698"/>
            <a:r>
              <a:rPr lang="en-CA" sz="1400" b="1" spc="-10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Realized</a:t>
            </a:r>
            <a:endParaRPr lang="en-CA" sz="1400" b="1" dirty="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1283757" y="2947793"/>
            <a:ext cx="317858" cy="0"/>
          </a:xfrm>
          <a:prstGeom prst="line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cxnSpLocks/>
          </p:cNvCxnSpPr>
          <p:nvPr/>
        </p:nvCxnSpPr>
        <p:spPr>
          <a:xfrm>
            <a:off x="10270475" y="2947793"/>
            <a:ext cx="239904" cy="0"/>
          </a:xfrm>
          <a:prstGeom prst="line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cxnSpLocks/>
          </p:cNvCxnSpPr>
          <p:nvPr/>
        </p:nvCxnSpPr>
        <p:spPr>
          <a:xfrm>
            <a:off x="9656751" y="2947793"/>
            <a:ext cx="239904" cy="0"/>
          </a:xfrm>
          <a:prstGeom prst="line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cxnSpLocks/>
          </p:cNvCxnSpPr>
          <p:nvPr/>
        </p:nvCxnSpPr>
        <p:spPr>
          <a:xfrm>
            <a:off x="7708925" y="2947793"/>
            <a:ext cx="239904" cy="0"/>
          </a:xfrm>
          <a:prstGeom prst="line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cxnSpLocks/>
          </p:cNvCxnSpPr>
          <p:nvPr/>
        </p:nvCxnSpPr>
        <p:spPr>
          <a:xfrm>
            <a:off x="5666279" y="2947793"/>
            <a:ext cx="239904" cy="0"/>
          </a:xfrm>
          <a:prstGeom prst="line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cxnSpLocks/>
          </p:cNvCxnSpPr>
          <p:nvPr/>
        </p:nvCxnSpPr>
        <p:spPr>
          <a:xfrm>
            <a:off x="3654289" y="2947793"/>
            <a:ext cx="239904" cy="0"/>
          </a:xfrm>
          <a:prstGeom prst="line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Freeform 5"/>
          <p:cNvSpPr>
            <a:spLocks/>
          </p:cNvSpPr>
          <p:nvPr>
            <p:custDataLst>
              <p:tags r:id="rId7"/>
            </p:custDataLst>
          </p:nvPr>
        </p:nvSpPr>
        <p:spPr bwMode="gray">
          <a:xfrm>
            <a:off x="2007517" y="2068947"/>
            <a:ext cx="8188433" cy="1771963"/>
          </a:xfrm>
          <a:custGeom>
            <a:avLst/>
            <a:gdLst>
              <a:gd name="T0" fmla="*/ 3387 w 3431"/>
              <a:gd name="T1" fmla="*/ 355 h 1061"/>
              <a:gd name="T2" fmla="*/ 1913 w 3431"/>
              <a:gd name="T3" fmla="*/ 301 h 1061"/>
              <a:gd name="T4" fmla="*/ 1327 w 3431"/>
              <a:gd name="T5" fmla="*/ 253 h 1061"/>
              <a:gd name="T6" fmla="*/ 985 w 3431"/>
              <a:gd name="T7" fmla="*/ 210 h 1061"/>
              <a:gd name="T8" fmla="*/ 749 w 3431"/>
              <a:gd name="T9" fmla="*/ 171 h 1061"/>
              <a:gd name="T10" fmla="*/ 466 w 3431"/>
              <a:gd name="T11" fmla="*/ 112 h 1061"/>
              <a:gd name="T12" fmla="*/ 39 w 3431"/>
              <a:gd name="T13" fmla="*/ 1 h 1061"/>
              <a:gd name="T14" fmla="*/ 8 w 3431"/>
              <a:gd name="T15" fmla="*/ 0 h 1061"/>
              <a:gd name="T16" fmla="*/ 183 w 3431"/>
              <a:gd name="T17" fmla="*/ 508 h 1061"/>
              <a:gd name="T18" fmla="*/ 0 w 3431"/>
              <a:gd name="T19" fmla="*/ 1061 h 1061"/>
              <a:gd name="T20" fmla="*/ 344 w 3431"/>
              <a:gd name="T21" fmla="*/ 970 h 1061"/>
              <a:gd name="T22" fmla="*/ 701 w 3431"/>
              <a:gd name="T23" fmla="*/ 890 h 1061"/>
              <a:gd name="T24" fmla="*/ 1089 w 3431"/>
              <a:gd name="T25" fmla="*/ 830 h 1061"/>
              <a:gd name="T26" fmla="*/ 1447 w 3431"/>
              <a:gd name="T27" fmla="*/ 787 h 1061"/>
              <a:gd name="T28" fmla="*/ 2417 w 3431"/>
              <a:gd name="T29" fmla="*/ 728 h 1061"/>
              <a:gd name="T30" fmla="*/ 3392 w 3431"/>
              <a:gd name="T31" fmla="*/ 698 h 1061"/>
              <a:gd name="T32" fmla="*/ 3430 w 3431"/>
              <a:gd name="T33" fmla="*/ 515 h 1061"/>
              <a:gd name="T34" fmla="*/ 3387 w 3431"/>
              <a:gd name="T35" fmla="*/ 355 h 1061"/>
              <a:gd name="connsiteX0" fmla="*/ 9872 w 9997"/>
              <a:gd name="connsiteY0" fmla="*/ 3346 h 10000"/>
              <a:gd name="connsiteX1" fmla="*/ 5576 w 9997"/>
              <a:gd name="connsiteY1" fmla="*/ 2837 h 10000"/>
              <a:gd name="connsiteX2" fmla="*/ 3868 w 9997"/>
              <a:gd name="connsiteY2" fmla="*/ 2385 h 10000"/>
              <a:gd name="connsiteX3" fmla="*/ 2871 w 9997"/>
              <a:gd name="connsiteY3" fmla="*/ 1979 h 10000"/>
              <a:gd name="connsiteX4" fmla="*/ 2183 w 9997"/>
              <a:gd name="connsiteY4" fmla="*/ 1612 h 10000"/>
              <a:gd name="connsiteX5" fmla="*/ 1358 w 9997"/>
              <a:gd name="connsiteY5" fmla="*/ 1056 h 10000"/>
              <a:gd name="connsiteX6" fmla="*/ 114 w 9997"/>
              <a:gd name="connsiteY6" fmla="*/ 9 h 10000"/>
              <a:gd name="connsiteX7" fmla="*/ 23 w 9997"/>
              <a:gd name="connsiteY7" fmla="*/ 0 h 10000"/>
              <a:gd name="connsiteX8" fmla="*/ 211 w 9997"/>
              <a:gd name="connsiteY8" fmla="*/ 4730 h 10000"/>
              <a:gd name="connsiteX9" fmla="*/ 0 w 9997"/>
              <a:gd name="connsiteY9" fmla="*/ 10000 h 10000"/>
              <a:gd name="connsiteX10" fmla="*/ 1003 w 9997"/>
              <a:gd name="connsiteY10" fmla="*/ 9142 h 10000"/>
              <a:gd name="connsiteX11" fmla="*/ 2043 w 9997"/>
              <a:gd name="connsiteY11" fmla="*/ 8388 h 10000"/>
              <a:gd name="connsiteX12" fmla="*/ 3174 w 9997"/>
              <a:gd name="connsiteY12" fmla="*/ 7823 h 10000"/>
              <a:gd name="connsiteX13" fmla="*/ 4217 w 9997"/>
              <a:gd name="connsiteY13" fmla="*/ 7418 h 10000"/>
              <a:gd name="connsiteX14" fmla="*/ 7045 w 9997"/>
              <a:gd name="connsiteY14" fmla="*/ 6861 h 10000"/>
              <a:gd name="connsiteX15" fmla="*/ 9886 w 9997"/>
              <a:gd name="connsiteY15" fmla="*/ 6579 h 10000"/>
              <a:gd name="connsiteX16" fmla="*/ 9997 w 9997"/>
              <a:gd name="connsiteY16" fmla="*/ 4854 h 10000"/>
              <a:gd name="connsiteX17" fmla="*/ 9872 w 9997"/>
              <a:gd name="connsiteY17" fmla="*/ 334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997" h="10000">
                <a:moveTo>
                  <a:pt x="9872" y="3346"/>
                </a:moveTo>
                <a:lnTo>
                  <a:pt x="5576" y="2837"/>
                </a:lnTo>
                <a:lnTo>
                  <a:pt x="3868" y="2385"/>
                </a:lnTo>
                <a:lnTo>
                  <a:pt x="2871" y="1979"/>
                </a:lnTo>
                <a:lnTo>
                  <a:pt x="2183" y="1612"/>
                </a:lnTo>
                <a:lnTo>
                  <a:pt x="1358" y="1056"/>
                </a:lnTo>
                <a:lnTo>
                  <a:pt x="114" y="9"/>
                </a:lnTo>
                <a:lnTo>
                  <a:pt x="23" y="0"/>
                </a:lnTo>
                <a:cubicBezTo>
                  <a:pt x="86" y="1577"/>
                  <a:pt x="148" y="3153"/>
                  <a:pt x="211" y="4730"/>
                </a:cubicBezTo>
                <a:cubicBezTo>
                  <a:pt x="141" y="6487"/>
                  <a:pt x="70" y="8243"/>
                  <a:pt x="0" y="10000"/>
                </a:cubicBezTo>
                <a:lnTo>
                  <a:pt x="1003" y="9142"/>
                </a:lnTo>
                <a:lnTo>
                  <a:pt x="2043" y="8388"/>
                </a:lnTo>
                <a:lnTo>
                  <a:pt x="3174" y="7823"/>
                </a:lnTo>
                <a:lnTo>
                  <a:pt x="4217" y="7418"/>
                </a:lnTo>
                <a:lnTo>
                  <a:pt x="7045" y="6861"/>
                </a:lnTo>
                <a:lnTo>
                  <a:pt x="9886" y="6579"/>
                </a:lnTo>
                <a:cubicBezTo>
                  <a:pt x="9997" y="6145"/>
                  <a:pt x="10000" y="5391"/>
                  <a:pt x="9997" y="4854"/>
                </a:cubicBezTo>
                <a:cubicBezTo>
                  <a:pt x="9991" y="3996"/>
                  <a:pt x="9939" y="3487"/>
                  <a:pt x="9872" y="3346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</a:ln>
          <a:effectLst/>
        </p:spPr>
        <p:txBody>
          <a:bodyPr wrap="none" anchor="ctr">
            <a:noAutofit/>
          </a:bodyPr>
          <a:lstStyle/>
          <a:p>
            <a:endParaRPr lang="en-US" sz="140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86" name="Oval 6" descr="Small grid"/>
          <p:cNvSpPr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727470" y="2047985"/>
            <a:ext cx="601607" cy="180184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en-US" sz="140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10" name="Oval 13" descr="Small grid"/>
          <p:cNvSpPr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9954162" y="2659119"/>
            <a:ext cx="260809" cy="5773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en-US" sz="140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96" name="Oval 9" descr="Small grid"/>
          <p:cNvSpPr>
            <a:spLocks noChangeArrowheads="1"/>
          </p:cNvSpPr>
          <p:nvPr/>
        </p:nvSpPr>
        <p:spPr bwMode="gray">
          <a:xfrm>
            <a:off x="7961444" y="2612176"/>
            <a:ext cx="288093" cy="6623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>
            <a:noAutofit/>
          </a:bodyPr>
          <a:lstStyle/>
          <a:p>
            <a:endParaRPr lang="en-US" sz="1400"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>
            <a:spLocks/>
          </p:cNvSpPr>
          <p:nvPr/>
        </p:nvSpPr>
        <p:spPr>
          <a:xfrm>
            <a:off x="554736" y="4414928"/>
            <a:ext cx="1133616" cy="369332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chemeClr val="accent1"/>
                </a:solidFill>
              </a14:hiddenLine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sz="1400" baseline="0">
                <a:latin typeface="+mn-lt"/>
              </a:defRPr>
            </a:lvl1pPr>
            <a:lvl2pPr marL="193675" lvl="1" indent="-192088" defTabSz="895350" eaLnBrk="1" latinLnBrk="0" hangingPunct="1">
              <a:buClr>
                <a:schemeClr val="tx2"/>
              </a:buClr>
              <a:buSzPct val="125000"/>
              <a:buFont typeface="Arial" charset="0"/>
              <a:buChar char="▪"/>
              <a:defRPr sz="1400" baseline="0">
                <a:latin typeface="+mn-lt"/>
              </a:defRPr>
            </a:lvl2pPr>
            <a:lvl3pPr marL="457200" lvl="2" indent="-261938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–"/>
              <a:defRPr sz="1400" baseline="0">
                <a:latin typeface="+mn-lt"/>
              </a:defRPr>
            </a:lvl3pPr>
            <a:lvl4pPr marL="614363" lvl="3" indent="-155575" defTabSz="895350" eaLnBrk="1" latinLnBrk="0" hangingPunct="1">
              <a:buClr>
                <a:schemeClr val="tx2"/>
              </a:buClr>
              <a:buSzPct val="120000"/>
              <a:buFont typeface="Arial" charset="0"/>
              <a:buChar char="▫"/>
              <a:defRPr sz="1400" baseline="0">
                <a:latin typeface="+mn-lt"/>
              </a:defRPr>
            </a:lvl4pPr>
            <a:lvl5pPr marL="749808" lvl="4" indent="-130175" defTabSz="895350" eaLnBrk="1" latinLnBrk="0" hangingPunct="1">
              <a:buClr>
                <a:schemeClr val="tx2"/>
              </a:buClr>
              <a:buSzPct val="89000"/>
              <a:buFont typeface="Arial" charset="0"/>
              <a:buChar char="-"/>
              <a:defRPr sz="1400" baseline="0">
                <a:latin typeface="+mn-lt"/>
              </a:defRPr>
            </a:lvl5pPr>
            <a:lvl6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6pPr>
            <a:lvl7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7pPr>
            <a:lvl8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8pPr>
            <a:lvl9pPr marL="749808" indent="-13017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baseline="0">
                <a:latin typeface="+mn-lt"/>
              </a:defRPr>
            </a:lvl9pPr>
          </a:lstStyle>
          <a:p>
            <a:pPr>
              <a:buClr>
                <a:srgbClr val="002960"/>
              </a:buClr>
            </a:pPr>
            <a:r>
              <a:rPr lang="en-US" sz="1200" b="1" dirty="0"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Requirements to pass the gate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574930C-3195-47EC-83DC-2FC743B2C9F7}"/>
              </a:ext>
            </a:extLst>
          </p:cNvPr>
          <p:cNvSpPr txBox="1">
            <a:spLocks/>
          </p:cNvSpPr>
          <p:nvPr/>
        </p:nvSpPr>
        <p:spPr>
          <a:xfrm>
            <a:off x="1930871" y="4414928"/>
            <a:ext cx="1635253" cy="81560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An </a:t>
            </a:r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idea generated with </a:t>
            </a: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 high level estimate of impact</a:t>
            </a:r>
          </a:p>
          <a:p>
            <a:r>
              <a:rPr lang="en-GB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Project owner identified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F3AA24A5-67F8-408B-AEEF-30BCAF2C4834}"/>
              </a:ext>
            </a:extLst>
          </p:cNvPr>
          <p:cNvSpPr txBox="1">
            <a:spLocks/>
          </p:cNvSpPr>
          <p:nvPr/>
        </p:nvSpPr>
        <p:spPr>
          <a:xfrm>
            <a:off x="3676870" y="4414928"/>
            <a:ext cx="1809701" cy="107721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Estimate of value </a:t>
            </a: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(with supporting documentation)</a:t>
            </a:r>
          </a:p>
          <a:p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Idea </a:t>
            </a:r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analyzed</a:t>
            </a: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for feasibility, impact and risks</a:t>
            </a:r>
          </a:p>
          <a:p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L3, and L4</a:t>
            </a: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estimated dates</a:t>
            </a:r>
            <a:endParaRPr lang="en-GB" sz="12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BB7CD3EF-E9E4-436E-881A-F82C3BCCC5B9}"/>
              </a:ext>
            </a:extLst>
          </p:cNvPr>
          <p:cNvSpPr txBox="1">
            <a:spLocks/>
          </p:cNvSpPr>
          <p:nvPr/>
        </p:nvSpPr>
        <p:spPr>
          <a:xfrm>
            <a:off x="5597317" y="4414928"/>
            <a:ext cx="2187012" cy="152349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Detailed </a:t>
            </a:r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Bankable Plan </a:t>
            </a: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(L4 date locked in)</a:t>
            </a:r>
          </a:p>
          <a:p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KPIs to track delivery </a:t>
            </a: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of impact</a:t>
            </a:r>
          </a:p>
          <a:p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Where / how impact will be realized (impact tracking)</a:t>
            </a:r>
          </a:p>
          <a:p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Health</a:t>
            </a: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</a:t>
            </a:r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Actions</a:t>
            </a: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to ensure successful Transformation</a:t>
            </a:r>
            <a:endParaRPr lang="en-GB" sz="12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F15EC117-B72C-4119-8833-9B6F41C9271A}"/>
              </a:ext>
            </a:extLst>
          </p:cNvPr>
          <p:cNvSpPr txBox="1">
            <a:spLocks/>
          </p:cNvSpPr>
          <p:nvPr/>
        </p:nvSpPr>
        <p:spPr>
          <a:xfrm>
            <a:off x="7895075" y="4414928"/>
            <a:ext cx="1921034" cy="73866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All Milestones </a:t>
            </a:r>
            <a:b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in the Implementation plan required to ensure impact delivery </a:t>
            </a:r>
            <a:r>
              <a:rPr lang="en-US" sz="120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are </a:t>
            </a:r>
            <a:r>
              <a:rPr lang="en-US" sz="1200" b="1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complete</a:t>
            </a:r>
            <a:endParaRPr lang="en-GB" sz="1200" b="1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300127E5-87E8-4CB5-885C-915D88D4F681}"/>
              </a:ext>
            </a:extLst>
          </p:cNvPr>
          <p:cNvSpPr txBox="1">
            <a:spLocks/>
          </p:cNvSpPr>
          <p:nvPr/>
        </p:nvSpPr>
        <p:spPr>
          <a:xfrm>
            <a:off x="9926855" y="4414928"/>
            <a:ext cx="1710409" cy="12618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lv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1600" dirty="0">
                <a:cs typeface="Arial" panose="020B0604020202020204" pitchFamily="34" charset="0"/>
              </a:defRPr>
            </a:lvl1pPr>
            <a:lvl2pPr marL="228600" lvl="1" indent="-2286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lang="en-US" sz="1600" dirty="0"/>
            </a:lvl2pPr>
            <a:lvl3pPr marL="438912" lvl="2" indent="-21031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lang="en-US" sz="1600" dirty="0"/>
            </a:lvl3pPr>
            <a:lvl4pPr marL="594360" lvl="3" indent="-15544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  <a:defRPr lang="en-US" sz="1600" dirty="0"/>
            </a:lvl4pPr>
            <a:lvl5pPr marL="813816" lvl="4" indent="-146304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lang="en-US" sz="1600" dirty="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Value accruing at run rate</a:t>
            </a:r>
            <a:r>
              <a:rPr lang="en-US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(recurring)</a:t>
            </a:r>
          </a:p>
          <a:p>
            <a:r>
              <a:rPr lang="en-GB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Full value accrued </a:t>
            </a:r>
            <a:r>
              <a:rPr lang="en-GB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(one-time)</a:t>
            </a:r>
          </a:p>
          <a:p>
            <a:r>
              <a:rPr lang="en-GB" sz="1200" b="1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Health benefits </a:t>
            </a:r>
            <a:r>
              <a:rPr lang="en-GB" sz="1200" b="1" dirty="0" smtClean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sustained </a:t>
            </a:r>
            <a:r>
              <a:rPr lang="en-GB" sz="1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(Health)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6597" y="1021347"/>
            <a:ext cx="10973446" cy="679897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none" lIns="0" tIns="0" rIns="0" bIns="0" rtlCol="0">
            <a:no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 the course of the program, ideas are generated, defined in more detail specifying their impact,  implementation requirements and </a:t>
            </a:r>
            <a:endParaRPr lang="en-US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imeline. This is called a stage gate approach.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9196047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c90ee1e1-c015-415f-8aa1-dd21303cc84c"/>
  <p:tag name="NEWVI" val="true"/>
  <p:tag name="TEMPLATELASTEDITTED" val="2019-02-25 12:05 PM"/>
  <p:tag name="TEMPLATECREATED" val="2019-02-27 01:18 PM"/>
  <p:tag name="TEMPLATEVERSION" val="3"/>
  <p:tag name="BLUEONEFOURTHTITLEFONTCOLORFIXED" val="true"/>
  <p:tag name="DARKLAYOUTNAMESCHANGEDTOCONTRAST" val="true"/>
  <p:tag name="CTFIXED" val="Yes"/>
  <p:tag name="TEMPLATELASTEDITED" val="2020-03-31 09:39 AM"/>
  <p:tag name="MTBTACCENT" val="Accent1ColorBoldText"/>
  <p:tag name="THINKCELLPRESENTATIONDONOTDELETE" val="&lt;?xml version=&quot;1.0&quot; encoding=&quot;UTF-16&quot; standalone=&quot;yes&quot;?&gt;&lt;root reqver=&quot;25060&quot;&gt;&lt;version val=&quot;28246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1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d&lt;/m_strFormatTime&gt;&lt;m_yearfmt&gt;&lt;begin val=&quot;0&quot;/&gt;&lt;end val=&quot;4&quot;/&gt;&lt;/m_yearfmt&gt;&lt;/m_precDefaultDay&gt;&lt;m_mruColor&gt;&lt;m_vecMRU length=&quot;4&quot;&gt;&lt;elem m_fUsage=&quot;2.19510000000000005116E+00&quot;&gt;&lt;m_msothmcolidx val=&quot;0&quot;/&gt;&lt;m_rgb r=&quot;FF&quot; g=&quot;00&quot; b=&quot;00&quot;/&gt;&lt;m_nBrightness endver=&quot;26206&quot; val=&quot;0&quot;/&gt;&lt;/elem&gt;&lt;elem m_fUsage=&quot;1.89999999999999991118E+00&quot;&gt;&lt;m_msothmcolidx val=&quot;0&quot;/&gt;&lt;m_rgb r=&quot;FF&quot; g=&quot;D7&quot; b=&quot;C5&quot;/&gt;&lt;m_nBrightness endver=&quot;26206&quot; val=&quot;0&quot;/&gt;&lt;/elem&gt;&lt;elem m_fUsage=&quot;1.06878690000000009519E+00&quot;&gt;&lt;m_msothmcolidx val=&quot;0&quot;/&gt;&lt;m_rgb r=&quot;B7&quot; g=&quot;3C&quot; b=&quot;00&quot;/&gt;&lt;m_nBrightness endver=&quot;26206&quot; val=&quot;0&quot;/&gt;&lt;/elem&gt;&lt;elem m_fUsage=&quot;9.61908210000000152284E-01&quot;&gt;&lt;m_msothmcolidx val=&quot;0&quot;/&gt;&lt;m_rgb r=&quot;FD&quot; g=&quot;D9&quot; b=&quot;B9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Logo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RYLYSbLzP8DsqQ5_IDvM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Grid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vgJTIPPebpo6irFSQqHl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JZYiK81Dqg3AKqhPXm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RLcqlXddAIBcoL4_FmkA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FTi586bxaRXNGLyq6cjU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RnDxEIFDMpZ7XFucXEwcQ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0evTD9FXplcSqw.av8MA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WhDmC1QbRmt16_uxlW7g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MQWNAe6aOZs3iPRT_1kIw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gETb3D.HcKF_v3xSvBqjg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w4BZlnvKEO9ZCIa9.28.w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C9wwRBqGv0QZb4LooL2pg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SingleBoatText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UmzGYu.80Z2g9u2U_SQVA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BwxF3xcLEq6nNojcM_nI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2ZKPiZdCU.HA7Q8hsm21Q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zO.1wTavUWQUYvsgUlbOg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6R9Bvt7wEaoLair0ZeshA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xWgls47yU.CcfU.UG5w_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heme/theme1.xml><?xml version="1.0" encoding="utf-8"?>
<a:theme xmlns:a="http://schemas.openxmlformats.org/drawingml/2006/main" name="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FF5000"/>
      </a:accent1>
      <a:accent2>
        <a:srgbClr val="FAA150"/>
      </a:accent2>
      <a:accent3>
        <a:srgbClr val="00A692"/>
      </a:accent3>
      <a:accent4>
        <a:srgbClr val="3F2B56"/>
      </a:accent4>
      <a:accent5>
        <a:srgbClr val="BA2454"/>
      </a:accent5>
      <a:accent6>
        <a:srgbClr val="C1C1C3"/>
      </a:accent6>
      <a:hlink>
        <a:srgbClr val="0000FF"/>
      </a:hlink>
      <a:folHlink>
        <a:srgbClr val="800080"/>
      </a:folHlink>
    </a:clrScheme>
    <a:fontScheme name="Custom 1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sq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FF5000"/>
        </a:accent1>
        <a:accent2>
          <a:srgbClr val="FAA150"/>
        </a:accent2>
        <a:accent3>
          <a:srgbClr val="00A692"/>
        </a:accent3>
        <a:accent4>
          <a:srgbClr val="3F2B56"/>
        </a:accent4>
        <a:accent5>
          <a:srgbClr val="BA2454"/>
        </a:accent5>
        <a:accent6>
          <a:srgbClr val="C1C1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AM6847_OFF_16x9.potx" id="{B3225DE0-544A-4633-B347-76BA3556C145}" vid="{79621E72-34BA-4136-8C87-803A9C405395}"/>
    </a:ext>
  </a:extLst>
</a:theme>
</file>

<file path=ppt/theme/theme2.xml><?xml version="1.0" encoding="utf-8"?>
<a:theme xmlns:a="http://schemas.openxmlformats.org/drawingml/2006/main" name="Contrast">
  <a:themeElements>
    <a:clrScheme name="Scheme2">
      <a:dk1>
        <a:srgbClr val="FFFFFF"/>
      </a:dk1>
      <a:lt1>
        <a:srgbClr val="FF5000"/>
      </a:lt1>
      <a:dk2>
        <a:srgbClr val="000000"/>
      </a:dk2>
      <a:lt2>
        <a:srgbClr val="000000"/>
      </a:lt2>
      <a:accent1>
        <a:srgbClr val="FFFFFF"/>
      </a:accent1>
      <a:accent2>
        <a:srgbClr val="FAA150"/>
      </a:accent2>
      <a:accent3>
        <a:srgbClr val="00A692"/>
      </a:accent3>
      <a:accent4>
        <a:srgbClr val="3F2B56"/>
      </a:accent4>
      <a:accent5>
        <a:srgbClr val="BA2454"/>
      </a:accent5>
      <a:accent6>
        <a:srgbClr val="C1C1C3"/>
      </a:accent6>
      <a:hlink>
        <a:srgbClr val="0000FF"/>
      </a:hlink>
      <a:folHlink>
        <a:srgbClr val="800080"/>
      </a:folHlink>
    </a:clrScheme>
    <a:fontScheme name="Custom 18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sq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2">
        <a:dk1>
          <a:srgbClr val="FFFFFF"/>
        </a:dk1>
        <a:lt1>
          <a:srgbClr val="FF5000"/>
        </a:lt1>
        <a:dk2>
          <a:srgbClr val="000000"/>
        </a:dk2>
        <a:lt2>
          <a:srgbClr val="000000"/>
        </a:lt2>
        <a:accent1>
          <a:srgbClr val="FFFFFF"/>
        </a:accent1>
        <a:accent2>
          <a:srgbClr val="FAA150"/>
        </a:accent2>
        <a:accent3>
          <a:srgbClr val="00A692"/>
        </a:accent3>
        <a:accent4>
          <a:srgbClr val="3F2B56"/>
        </a:accent4>
        <a:accent5>
          <a:srgbClr val="BA2454"/>
        </a:accent5>
        <a:accent6>
          <a:srgbClr val="C1C1C3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AM6847_OFF_16x9.potx" id="{B3225DE0-544A-4633-B347-76BA3556C145}" vid="{E3630BC6-CB06-42FC-A76B-18142766CA71}"/>
    </a:ext>
  </a:extLst>
</a:theme>
</file>

<file path=ppt/theme/theme3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Custom Scheme">
      <a:dk1>
        <a:srgbClr val="000000"/>
      </a:dk1>
      <a:lt1>
        <a:srgbClr val="FFFFFF"/>
      </a:lt1>
      <a:dk2>
        <a:srgbClr val="051C2C"/>
      </a:dk2>
      <a:lt2>
        <a:srgbClr val="FFFFFF"/>
      </a:lt2>
      <a:accent1>
        <a:srgbClr val="051C2C"/>
      </a:accent1>
      <a:accent2>
        <a:srgbClr val="00A9F4"/>
      </a:accent2>
      <a:accent3>
        <a:srgbClr val="1F40E6"/>
      </a:accent3>
      <a:accent4>
        <a:srgbClr val="AAE6F0"/>
      </a:accent4>
      <a:accent5>
        <a:srgbClr val="3C96B4"/>
      </a:accent5>
      <a:accent6>
        <a:srgbClr val="AFC3FF"/>
      </a:accent6>
      <a:hlink>
        <a:srgbClr val="00A9F4"/>
      </a:hlink>
      <a:folHlink>
        <a:srgbClr val="00A9F4"/>
      </a:folHlink>
    </a:clrScheme>
    <a:fontScheme name="Custom Scheme2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AM6847_OFF_16x9</Template>
  <TotalTime>24297</TotalTime>
  <Words>248</Words>
  <Application>Microsoft Office PowerPoint</Application>
  <PresentationFormat>Widescreen</PresentationFormat>
  <Paragraphs>52</Paragraphs>
  <Slides>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Calibri</vt:lpstr>
      <vt:lpstr>ＭＳ Ｐゴシック</vt:lpstr>
      <vt:lpstr>Times New Roman</vt:lpstr>
      <vt:lpstr>Segoe UI</vt:lpstr>
      <vt:lpstr>Arial</vt:lpstr>
      <vt:lpstr>Wingdings</vt:lpstr>
      <vt:lpstr>White</vt:lpstr>
      <vt:lpstr>Contrast</vt:lpstr>
      <vt:lpstr>think-cell Slide</vt:lpstr>
      <vt:lpstr>Flower Power Timeline</vt:lpstr>
      <vt:lpstr>FlowerPower’s approach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Just van der Wolf</dc:creator>
  <cp:keywords/>
  <dc:description/>
  <cp:lastModifiedBy>Ellen Lakeman</cp:lastModifiedBy>
  <cp:revision>1520</cp:revision>
  <cp:lastPrinted>2018-10-30T20:37:12Z</cp:lastPrinted>
  <dcterms:created xsi:type="dcterms:W3CDTF">2020-04-06T11:16:49Z</dcterms:created>
  <dcterms:modified xsi:type="dcterms:W3CDTF">2020-07-14T13:09:38Z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1628964</vt:lpwstr>
  </property>
  <property fmtid="{D5CDD505-2E9C-101B-9397-08002B2CF9AE}" pid="3" name="NXPowerLiteSettings">
    <vt:lpwstr>C9000A38044001</vt:lpwstr>
  </property>
  <property fmtid="{D5CDD505-2E9C-101B-9397-08002B2CF9AE}" pid="4" name="NXPowerLiteVersion">
    <vt:lpwstr>D7.1.14</vt:lpwstr>
  </property>
  <property fmtid="{D5CDD505-2E9C-101B-9397-08002B2CF9AE}" pid="5" name="PPT">
    <vt:lpwstr>Hello</vt:lpwstr>
  </property>
  <property fmtid="{D5CDD505-2E9C-101B-9397-08002B2CF9AE}" pid="6" name="TemplateVersion">
    <vt:lpwstr>4</vt:lpwstr>
  </property>
  <property fmtid="{D5CDD505-2E9C-101B-9397-08002B2CF9AE}" pid="7" name="TemplateLastEdited">
    <vt:lpwstr>2020-03-31 09:39 AM</vt:lpwstr>
  </property>
  <property fmtid="{D5CDD505-2E9C-101B-9397-08002B2CF9AE}" pid="8" name="TemplateCreated">
    <vt:lpwstr>2019-02-27 01:18 PM</vt:lpwstr>
  </property>
</Properties>
</file>