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864" r:id="rId2"/>
    <p:sldMasterId id="2147483895" r:id="rId3"/>
  </p:sldMasterIdLst>
  <p:notesMasterIdLst>
    <p:notesMasterId r:id="rId5"/>
  </p:notesMasterIdLst>
  <p:handoutMasterIdLst>
    <p:handoutMasterId r:id="rId6"/>
  </p:handoutMasterIdLst>
  <p:sldIdLst>
    <p:sldId id="2145705319" r:id="rId4"/>
  </p:sldIdLst>
  <p:sldSz cx="12192000" cy="6858000"/>
  <p:notesSz cx="7315200" cy="96012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ＭＳ Ｐゴシック" panose="020B0600070205080204" pitchFamily="34" charset="-128"/>
      <p:regular r:id="rId11"/>
    </p:embeddedFont>
    <p:embeddedFont>
      <p:font typeface="Segoe UI" panose="020B0502040204020203" pitchFamily="34" charset="0"/>
      <p:regular r:id="rId12"/>
      <p:bold r:id="rId13"/>
      <p:italic r:id="rId14"/>
      <p:boldItalic r:id="rId15"/>
    </p:embeddedFont>
    <p:embeddedFont>
      <p:font typeface="Georgia" panose="02040502050405020303" pitchFamily="18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  <p:cmAuthor id="2" name="Steven le Poole" initials="SlP" lastIdx="2" clrIdx="1">
    <p:extLst>
      <p:ext uri="{19B8F6BF-5375-455C-9EA6-DF929625EA0E}">
        <p15:presenceInfo xmlns:p15="http://schemas.microsoft.com/office/powerpoint/2012/main" userId="S::Steven_le_Poole@mckinsey.com::18efa32b-7a61-4b84-9033-0aa608049e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00"/>
    <a:srgbClr val="FFFF00"/>
    <a:srgbClr val="7F7F7F"/>
    <a:srgbClr val="B3B3B3"/>
    <a:srgbClr val="D0D0D0"/>
    <a:srgbClr val="FFD7C5"/>
    <a:srgbClr val="000000"/>
    <a:srgbClr val="BA2454"/>
    <a:srgbClr val="F58B5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41" autoAdjust="0"/>
    <p:restoredTop sz="96076" autoAdjust="0"/>
  </p:normalViewPr>
  <p:slideViewPr>
    <p:cSldViewPr snapToGrid="0" snapToObjects="1">
      <p:cViewPr varScale="1">
        <p:scale>
          <a:sx n="118" d="100"/>
          <a:sy n="118" d="100"/>
        </p:scale>
        <p:origin x="580" y="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>
        <p:scale>
          <a:sx n="75" d="100"/>
          <a:sy n="75" d="100"/>
        </p:scale>
        <p:origin x="32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24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23" Type="http://schemas.openxmlformats.org/officeDocument/2006/relationships/viewProps" Target="view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170357" cy="480547"/>
          </a:xfrm>
          <a:prstGeom prst="rect">
            <a:avLst/>
          </a:prstGeom>
        </p:spPr>
        <p:txBody>
          <a:bodyPr vert="horz" lIns="93797" tIns="46899" rIns="93797" bIns="468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209" y="1"/>
            <a:ext cx="3170357" cy="480547"/>
          </a:xfrm>
          <a:prstGeom prst="rect">
            <a:avLst/>
          </a:prstGeom>
        </p:spPr>
        <p:txBody>
          <a:bodyPr vert="horz" lIns="93797" tIns="46899" rIns="93797" bIns="46899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15 July 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653"/>
            <a:ext cx="3170357" cy="480547"/>
          </a:xfrm>
          <a:prstGeom prst="rect">
            <a:avLst/>
          </a:prstGeom>
        </p:spPr>
        <p:txBody>
          <a:bodyPr vert="horz" lIns="93797" tIns="46899" rIns="93797" bIns="468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209" y="9120653"/>
            <a:ext cx="3170357" cy="480547"/>
          </a:xfrm>
          <a:prstGeom prst="rect">
            <a:avLst/>
          </a:prstGeom>
        </p:spPr>
        <p:txBody>
          <a:bodyPr vert="horz" lIns="93797" tIns="46899" rIns="93797" bIns="46899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37979" tIns="48329" rIns="96659" bIns="48329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9" tIns="48329" rIns="937979" bIns="48329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15 July 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576263"/>
            <a:ext cx="5759450" cy="3240087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6659" tIns="48329" rIns="96659" bIns="48329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37979" tIns="48329" rIns="96659" bIns="48329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9" tIns="48329" rIns="937979" bIns="48329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7027" y="4620395"/>
            <a:ext cx="5801146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tags" Target="../tags/tag26.xml"/><Relationship Id="rId11" Type="http://schemas.openxmlformats.org/officeDocument/2006/relationships/image" Target="../media/image5.png"/><Relationship Id="rId5" Type="http://schemas.openxmlformats.org/officeDocument/2006/relationships/tags" Target="../tags/tag25.xml"/><Relationship Id="rId10" Type="http://schemas.openxmlformats.org/officeDocument/2006/relationships/image" Target="../media/image4.jpg"/><Relationship Id="rId4" Type="http://schemas.openxmlformats.org/officeDocument/2006/relationships/tags" Target="../tags/tag24.xml"/><Relationship Id="rId9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image" Target="../media/image6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7.emf"/><Relationship Id="rId2" Type="http://schemas.openxmlformats.org/officeDocument/2006/relationships/tags" Target="../tags/tag82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6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8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6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1.emf"/><Relationship Id="rId2" Type="http://schemas.openxmlformats.org/officeDocument/2006/relationships/tags" Target="../tags/tag90.xml"/><Relationship Id="rId1" Type="http://schemas.openxmlformats.org/officeDocument/2006/relationships/vmlDrawing" Target="../drawings/vmlDrawing12.vml"/><Relationship Id="rId6" Type="http://schemas.openxmlformats.org/officeDocument/2006/relationships/tags" Target="../tags/tag94.xml"/><Relationship Id="rId11" Type="http://schemas.openxmlformats.org/officeDocument/2006/relationships/oleObject" Target="../embeddings/oleObject12.bin"/><Relationship Id="rId5" Type="http://schemas.openxmlformats.org/officeDocument/2006/relationships/tags" Target="../tags/tag9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02.xml"/><Relationship Id="rId11" Type="http://schemas.openxmlformats.org/officeDocument/2006/relationships/image" Target="../media/image2.png"/><Relationship Id="rId5" Type="http://schemas.openxmlformats.org/officeDocument/2006/relationships/tags" Target="../tags/tag101.xml"/><Relationship Id="rId10" Type="http://schemas.openxmlformats.org/officeDocument/2006/relationships/image" Target="../media/image3.emf"/><Relationship Id="rId4" Type="http://schemas.openxmlformats.org/officeDocument/2006/relationships/tags" Target="../tags/tag100.xml"/><Relationship Id="rId9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05.xml"/><Relationship Id="rId7" Type="http://schemas.openxmlformats.org/officeDocument/2006/relationships/oleObject" Target="../embeddings/oleObject14.bin"/><Relationship Id="rId2" Type="http://schemas.openxmlformats.org/officeDocument/2006/relationships/tags" Target="../tags/tag104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10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image" Target="../media/image1.emf"/><Relationship Id="rId2" Type="http://schemas.openxmlformats.org/officeDocument/2006/relationships/tags" Target="../tags/tag109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16.v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5" Type="http://schemas.openxmlformats.org/officeDocument/2006/relationships/tags" Target="../tags/tag112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17.xml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tags" Target="../tags/tag133.xml"/><Relationship Id="rId18" Type="http://schemas.openxmlformats.org/officeDocument/2006/relationships/image" Target="../media/image1.emf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tags" Target="../tags/tag132.xml"/><Relationship Id="rId17" Type="http://schemas.openxmlformats.org/officeDocument/2006/relationships/oleObject" Target="../embeddings/oleObject17.bin"/><Relationship Id="rId2" Type="http://schemas.openxmlformats.org/officeDocument/2006/relationships/tags" Target="../tags/tag122.xml"/><Relationship Id="rId16" Type="http://schemas.openxmlformats.org/officeDocument/2006/relationships/slideMaster" Target="../slideMasters/slideMaster1.xml"/><Relationship Id="rId1" Type="http://schemas.openxmlformats.org/officeDocument/2006/relationships/vmlDrawing" Target="../drawings/vmlDrawing17.vml"/><Relationship Id="rId6" Type="http://schemas.openxmlformats.org/officeDocument/2006/relationships/tags" Target="../tags/tag126.xml"/><Relationship Id="rId11" Type="http://schemas.openxmlformats.org/officeDocument/2006/relationships/tags" Target="../tags/tag131.xml"/><Relationship Id="rId5" Type="http://schemas.openxmlformats.org/officeDocument/2006/relationships/tags" Target="../tags/tag125.xml"/><Relationship Id="rId15" Type="http://schemas.openxmlformats.org/officeDocument/2006/relationships/tags" Target="../tags/tag135.xml"/><Relationship Id="rId10" Type="http://schemas.openxmlformats.org/officeDocument/2006/relationships/tags" Target="../tags/tag130.xml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tags" Target="../tags/tag13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16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9.xml"/><Relationship Id="rId1" Type="http://schemas.openxmlformats.org/officeDocument/2006/relationships/vmlDrawing" Target="../drawings/vmlDrawing20.vml"/><Relationship Id="rId6" Type="http://schemas.openxmlformats.org/officeDocument/2006/relationships/tags" Target="../tags/tag163.xml"/><Relationship Id="rId11" Type="http://schemas.openxmlformats.org/officeDocument/2006/relationships/image" Target="../media/image5.png"/><Relationship Id="rId5" Type="http://schemas.openxmlformats.org/officeDocument/2006/relationships/tags" Target="../tags/tag162.xml"/><Relationship Id="rId10" Type="http://schemas.openxmlformats.org/officeDocument/2006/relationships/image" Target="../media/image4.jpg"/><Relationship Id="rId4" Type="http://schemas.openxmlformats.org/officeDocument/2006/relationships/tags" Target="../tags/tag161.xml"/><Relationship Id="rId9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2" Type="http://schemas.openxmlformats.org/officeDocument/2006/relationships/tags" Target="../tags/tag164.xml"/><Relationship Id="rId1" Type="http://schemas.openxmlformats.org/officeDocument/2006/relationships/vmlDrawing" Target="../drawings/vmlDrawing21.vml"/><Relationship Id="rId6" Type="http://schemas.openxmlformats.org/officeDocument/2006/relationships/tags" Target="../tags/tag168.xml"/><Relationship Id="rId11" Type="http://schemas.openxmlformats.org/officeDocument/2006/relationships/image" Target="../media/image1.emf"/><Relationship Id="rId5" Type="http://schemas.openxmlformats.org/officeDocument/2006/relationships/tags" Target="../tags/tag167.xml"/><Relationship Id="rId10" Type="http://schemas.openxmlformats.org/officeDocument/2006/relationships/oleObject" Target="../embeddings/oleObject21.bin"/><Relationship Id="rId4" Type="http://schemas.openxmlformats.org/officeDocument/2006/relationships/tags" Target="../tags/tag166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1.emf"/><Relationship Id="rId4" Type="http://schemas.openxmlformats.org/officeDocument/2006/relationships/tags" Target="../tags/tag29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vmlDrawing" Target="../drawings/vmlDrawing22.v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10" Type="http://schemas.openxmlformats.org/officeDocument/2006/relationships/image" Target="../media/image3.emf"/><Relationship Id="rId4" Type="http://schemas.openxmlformats.org/officeDocument/2006/relationships/tags" Target="../tags/tag173.xml"/><Relationship Id="rId9" Type="http://schemas.openxmlformats.org/officeDocument/2006/relationships/oleObject" Target="../embeddings/oleObject22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2" Type="http://schemas.openxmlformats.org/officeDocument/2006/relationships/tags" Target="../tags/tag177.xml"/><Relationship Id="rId1" Type="http://schemas.openxmlformats.org/officeDocument/2006/relationships/vmlDrawing" Target="../drawings/vmlDrawing23.v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10" Type="http://schemas.openxmlformats.org/officeDocument/2006/relationships/image" Target="../media/image3.emf"/><Relationship Id="rId4" Type="http://schemas.openxmlformats.org/officeDocument/2006/relationships/tags" Target="../tags/tag179.xml"/><Relationship Id="rId9" Type="http://schemas.openxmlformats.org/officeDocument/2006/relationships/oleObject" Target="../embeddings/oleObject23.bin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2" Type="http://schemas.openxmlformats.org/officeDocument/2006/relationships/tags" Target="../tags/tag183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10" Type="http://schemas.openxmlformats.org/officeDocument/2006/relationships/image" Target="../media/image3.emf"/><Relationship Id="rId4" Type="http://schemas.openxmlformats.org/officeDocument/2006/relationships/tags" Target="../tags/tag185.xml"/><Relationship Id="rId9" Type="http://schemas.openxmlformats.org/officeDocument/2006/relationships/oleObject" Target="../embeddings/oleObject24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2" Type="http://schemas.openxmlformats.org/officeDocument/2006/relationships/tags" Target="../tags/tag189.xml"/><Relationship Id="rId1" Type="http://schemas.openxmlformats.org/officeDocument/2006/relationships/vmlDrawing" Target="../drawings/vmlDrawing25.vml"/><Relationship Id="rId6" Type="http://schemas.openxmlformats.org/officeDocument/2006/relationships/tags" Target="../tags/tag193.xml"/><Relationship Id="rId11" Type="http://schemas.openxmlformats.org/officeDocument/2006/relationships/image" Target="../media/image3.emf"/><Relationship Id="rId5" Type="http://schemas.openxmlformats.org/officeDocument/2006/relationships/tags" Target="../tags/tag192.xml"/><Relationship Id="rId10" Type="http://schemas.openxmlformats.org/officeDocument/2006/relationships/oleObject" Target="../embeddings/oleObject25.bin"/><Relationship Id="rId4" Type="http://schemas.openxmlformats.org/officeDocument/2006/relationships/tags" Target="../tags/tag191.xml"/><Relationship Id="rId9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1.emf"/><Relationship Id="rId2" Type="http://schemas.openxmlformats.org/officeDocument/2006/relationships/tags" Target="../tags/tag196.xml"/><Relationship Id="rId1" Type="http://schemas.openxmlformats.org/officeDocument/2006/relationships/vmlDrawing" Target="../drawings/vmlDrawing26.vml"/><Relationship Id="rId6" Type="http://schemas.openxmlformats.org/officeDocument/2006/relationships/tags" Target="../tags/tag200.xml"/><Relationship Id="rId11" Type="http://schemas.openxmlformats.org/officeDocument/2006/relationships/oleObject" Target="../embeddings/oleObject26.bin"/><Relationship Id="rId5" Type="http://schemas.openxmlformats.org/officeDocument/2006/relationships/tags" Target="../tags/tag19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8.xml"/><Relationship Id="rId9" Type="http://schemas.openxmlformats.org/officeDocument/2006/relationships/tags" Target="../tags/tag203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3" Type="http://schemas.openxmlformats.org/officeDocument/2006/relationships/tags" Target="../tags/tag205.xml"/><Relationship Id="rId7" Type="http://schemas.openxmlformats.org/officeDocument/2006/relationships/tags" Target="../tags/tag209.xml"/><Relationship Id="rId12" Type="http://schemas.openxmlformats.org/officeDocument/2006/relationships/image" Target="../media/image1.emf"/><Relationship Id="rId2" Type="http://schemas.openxmlformats.org/officeDocument/2006/relationships/tags" Target="../tags/tag204.xml"/><Relationship Id="rId1" Type="http://schemas.openxmlformats.org/officeDocument/2006/relationships/vmlDrawing" Target="../drawings/vmlDrawing27.vml"/><Relationship Id="rId6" Type="http://schemas.openxmlformats.org/officeDocument/2006/relationships/tags" Target="../tags/tag208.xml"/><Relationship Id="rId11" Type="http://schemas.openxmlformats.org/officeDocument/2006/relationships/oleObject" Target="../embeddings/oleObject27.bin"/><Relationship Id="rId5" Type="http://schemas.openxmlformats.org/officeDocument/2006/relationships/tags" Target="../tags/tag207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6.xml"/><Relationship Id="rId9" Type="http://schemas.openxmlformats.org/officeDocument/2006/relationships/tags" Target="../tags/tag21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image" Target="../media/image3.emf"/><Relationship Id="rId2" Type="http://schemas.openxmlformats.org/officeDocument/2006/relationships/tags" Target="../tags/tag212.xml"/><Relationship Id="rId1" Type="http://schemas.openxmlformats.org/officeDocument/2006/relationships/vmlDrawing" Target="../drawings/vmlDrawing28.vml"/><Relationship Id="rId6" Type="http://schemas.openxmlformats.org/officeDocument/2006/relationships/tags" Target="../tags/tag216.xml"/><Relationship Id="rId11" Type="http://schemas.openxmlformats.org/officeDocument/2006/relationships/oleObject" Target="../embeddings/oleObject28.bin"/><Relationship Id="rId5" Type="http://schemas.openxmlformats.org/officeDocument/2006/relationships/tags" Target="../tags/tag215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14.xml"/><Relationship Id="rId9" Type="http://schemas.openxmlformats.org/officeDocument/2006/relationships/tags" Target="../tags/tag219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image" Target="../media/image1.emf"/><Relationship Id="rId2" Type="http://schemas.openxmlformats.org/officeDocument/2006/relationships/tags" Target="../tags/tag220.xml"/><Relationship Id="rId1" Type="http://schemas.openxmlformats.org/officeDocument/2006/relationships/vmlDrawing" Target="../drawings/vmlDrawing29.vml"/><Relationship Id="rId6" Type="http://schemas.openxmlformats.org/officeDocument/2006/relationships/tags" Target="../tags/tag224.xml"/><Relationship Id="rId11" Type="http://schemas.openxmlformats.org/officeDocument/2006/relationships/oleObject" Target="../embeddings/oleObject29.bin"/><Relationship Id="rId5" Type="http://schemas.openxmlformats.org/officeDocument/2006/relationships/tags" Target="../tags/tag223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22.xml"/><Relationship Id="rId9" Type="http://schemas.openxmlformats.org/officeDocument/2006/relationships/tags" Target="../tags/tag227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3.emf"/><Relationship Id="rId2" Type="http://schemas.openxmlformats.org/officeDocument/2006/relationships/tags" Target="../tags/tag228.xml"/><Relationship Id="rId1" Type="http://schemas.openxmlformats.org/officeDocument/2006/relationships/vmlDrawing" Target="../drawings/vmlDrawing30.vml"/><Relationship Id="rId6" Type="http://schemas.openxmlformats.org/officeDocument/2006/relationships/tags" Target="../tags/tag232.xml"/><Relationship Id="rId11" Type="http://schemas.openxmlformats.org/officeDocument/2006/relationships/oleObject" Target="../embeddings/oleObject30.bin"/><Relationship Id="rId5" Type="http://schemas.openxmlformats.org/officeDocument/2006/relationships/tags" Target="../tags/tag23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30.xml"/><Relationship Id="rId9" Type="http://schemas.openxmlformats.org/officeDocument/2006/relationships/tags" Target="../tags/tag23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7.svg"/><Relationship Id="rId2" Type="http://schemas.openxmlformats.org/officeDocument/2006/relationships/tags" Target="../tags/tag236.xml"/><Relationship Id="rId1" Type="http://schemas.openxmlformats.org/officeDocument/2006/relationships/vmlDrawing" Target="../drawings/vmlDrawing31.vml"/><Relationship Id="rId6" Type="http://schemas.openxmlformats.org/officeDocument/2006/relationships/tags" Target="../tags/tag240.xml"/><Relationship Id="rId11" Type="http://schemas.openxmlformats.org/officeDocument/2006/relationships/image" Target="../media/image6.png"/><Relationship Id="rId5" Type="http://schemas.openxmlformats.org/officeDocument/2006/relationships/tags" Target="../tags/tag239.xml"/><Relationship Id="rId10" Type="http://schemas.openxmlformats.org/officeDocument/2006/relationships/image" Target="../media/image3.emf"/><Relationship Id="rId4" Type="http://schemas.openxmlformats.org/officeDocument/2006/relationships/tags" Target="../tags/tag238.xml"/><Relationship Id="rId9" Type="http://schemas.openxmlformats.org/officeDocument/2006/relationships/oleObject" Target="../embeddings/oleObject31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3.emf"/><Relationship Id="rId4" Type="http://schemas.openxmlformats.org/officeDocument/2006/relationships/tags" Target="../tags/tag35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43.xml"/><Relationship Id="rId7" Type="http://schemas.openxmlformats.org/officeDocument/2006/relationships/oleObject" Target="../embeddings/oleObject32.bin"/><Relationship Id="rId2" Type="http://schemas.openxmlformats.org/officeDocument/2006/relationships/tags" Target="../tags/tag242.xml"/><Relationship Id="rId1" Type="http://schemas.openxmlformats.org/officeDocument/2006/relationships/vmlDrawing" Target="../drawings/vmlDrawing32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45.xml"/><Relationship Id="rId10" Type="http://schemas.openxmlformats.org/officeDocument/2006/relationships/image" Target="../media/image7.svg"/><Relationship Id="rId4" Type="http://schemas.openxmlformats.org/officeDocument/2006/relationships/tags" Target="../tags/tag244.xml"/><Relationship Id="rId9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3.bin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2" Type="http://schemas.openxmlformats.org/officeDocument/2006/relationships/tags" Target="../tags/tag247.xml"/><Relationship Id="rId1" Type="http://schemas.openxmlformats.org/officeDocument/2006/relationships/vmlDrawing" Target="../drawings/vmlDrawing34.vml"/><Relationship Id="rId6" Type="http://schemas.openxmlformats.org/officeDocument/2006/relationships/tags" Target="../tags/tag251.xml"/><Relationship Id="rId5" Type="http://schemas.openxmlformats.org/officeDocument/2006/relationships/tags" Target="../tags/tag250.xml"/><Relationship Id="rId10" Type="http://schemas.openxmlformats.org/officeDocument/2006/relationships/image" Target="../media/image1.emf"/><Relationship Id="rId4" Type="http://schemas.openxmlformats.org/officeDocument/2006/relationships/tags" Target="../tags/tag249.xml"/><Relationship Id="rId9" Type="http://schemas.openxmlformats.org/officeDocument/2006/relationships/oleObject" Target="../embeddings/oleObject34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2.png"/><Relationship Id="rId2" Type="http://schemas.openxmlformats.org/officeDocument/2006/relationships/tags" Target="../tags/tag286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6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2.png"/><Relationship Id="rId2" Type="http://schemas.openxmlformats.org/officeDocument/2006/relationships/tags" Target="../tags/tag287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7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88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3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8.bin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89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6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9.bin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90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7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0.bin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9.png"/><Relationship Id="rId2" Type="http://schemas.openxmlformats.org/officeDocument/2006/relationships/tags" Target="../tags/tag291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8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1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vmlDrawing" Target="../drawings/vmlDrawing5.v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image" Target="../media/image3.emf"/><Relationship Id="rId4" Type="http://schemas.openxmlformats.org/officeDocument/2006/relationships/tags" Target="../tags/tag41.xml"/><Relationship Id="rId9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9.png"/><Relationship Id="rId2" Type="http://schemas.openxmlformats.org/officeDocument/2006/relationships/tags" Target="../tags/tag29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20.jpe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42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3.bin"/><Relationship Id="rId4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96.xml"/><Relationship Id="rId7" Type="http://schemas.openxmlformats.org/officeDocument/2006/relationships/image" Target="../media/image19.png"/><Relationship Id="rId2" Type="http://schemas.openxmlformats.org/officeDocument/2006/relationships/tags" Target="../tags/tag295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4.bin"/><Relationship Id="rId4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98.xml"/><Relationship Id="rId7" Type="http://schemas.openxmlformats.org/officeDocument/2006/relationships/image" Target="../media/image22.png"/><Relationship Id="rId2" Type="http://schemas.openxmlformats.org/officeDocument/2006/relationships/tags" Target="../tags/tag297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5.bin"/><Relationship Id="rId4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7" Type="http://schemas.openxmlformats.org/officeDocument/2006/relationships/image" Target="../media/image23.png"/><Relationship Id="rId2" Type="http://schemas.openxmlformats.org/officeDocument/2006/relationships/tags" Target="../tags/tag299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7" Type="http://schemas.openxmlformats.org/officeDocument/2006/relationships/image" Target="../media/image19.png"/><Relationship Id="rId2" Type="http://schemas.openxmlformats.org/officeDocument/2006/relationships/tags" Target="../tags/tag301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304.xml"/><Relationship Id="rId7" Type="http://schemas.openxmlformats.org/officeDocument/2006/relationships/image" Target="../media/image24.png"/><Relationship Id="rId2" Type="http://schemas.openxmlformats.org/officeDocument/2006/relationships/tags" Target="../tags/tag303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7" Type="http://schemas.openxmlformats.org/officeDocument/2006/relationships/image" Target="../media/image22.png"/><Relationship Id="rId2" Type="http://schemas.openxmlformats.org/officeDocument/2006/relationships/tags" Target="../tags/tag305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49.bin"/><Relationship Id="rId4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7" Type="http://schemas.openxmlformats.org/officeDocument/2006/relationships/image" Target="../media/image26.png"/><Relationship Id="rId2" Type="http://schemas.openxmlformats.org/officeDocument/2006/relationships/tags" Target="../tags/tag307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vmlDrawing" Target="../drawings/vmlDrawing6.v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10" Type="http://schemas.openxmlformats.org/officeDocument/2006/relationships/image" Target="../media/image3.emf"/><Relationship Id="rId4" Type="http://schemas.openxmlformats.org/officeDocument/2006/relationships/tags" Target="../tags/tag47.xml"/><Relationship Id="rId9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" Type="http://schemas.openxmlformats.org/officeDocument/2006/relationships/vmlDrawing" Target="../drawings/vmlDrawing7.vml"/><Relationship Id="rId6" Type="http://schemas.openxmlformats.org/officeDocument/2006/relationships/tags" Target="../tags/tag55.xml"/><Relationship Id="rId11" Type="http://schemas.openxmlformats.org/officeDocument/2006/relationships/image" Target="../media/image3.emf"/><Relationship Id="rId5" Type="http://schemas.openxmlformats.org/officeDocument/2006/relationships/tags" Target="../tags/tag54.xml"/><Relationship Id="rId10" Type="http://schemas.openxmlformats.org/officeDocument/2006/relationships/oleObject" Target="../embeddings/oleObject7.bin"/><Relationship Id="rId4" Type="http://schemas.openxmlformats.org/officeDocument/2006/relationships/tags" Target="../tags/tag53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6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oleObject" Target="../embeddings/oleObject8.bin"/><Relationship Id="rId5" Type="http://schemas.openxmlformats.org/officeDocument/2006/relationships/tags" Target="../tags/tag6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image" Target="../media/image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1.emf"/><Relationship Id="rId2" Type="http://schemas.openxmlformats.org/officeDocument/2006/relationships/tags" Target="../tags/tag66.xml"/><Relationship Id="rId1" Type="http://schemas.openxmlformats.org/officeDocument/2006/relationships/vmlDrawing" Target="../drawings/vmlDrawing9.vml"/><Relationship Id="rId6" Type="http://schemas.openxmlformats.org/officeDocument/2006/relationships/tags" Target="../tags/tag70.xml"/><Relationship Id="rId11" Type="http://schemas.openxmlformats.org/officeDocument/2006/relationships/oleObject" Target="../embeddings/oleObject9.bin"/><Relationship Id="rId5" Type="http://schemas.openxmlformats.org/officeDocument/2006/relationships/tags" Target="../tags/tag6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image" Target="../media/image6.png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image" Target="../media/image1.emf"/><Relationship Id="rId2" Type="http://schemas.openxmlformats.org/officeDocument/2006/relationships/tags" Target="../tags/tag74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8.xml"/><Relationship Id="rId11" Type="http://schemas.openxmlformats.org/officeDocument/2006/relationships/oleObject" Target="../embeddings/oleObject10.bin"/><Relationship Id="rId5" Type="http://schemas.openxmlformats.org/officeDocument/2006/relationships/tags" Target="../tags/tag7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image" Target="../media/image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=""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651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7978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=""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="" xmlns:a16="http://schemas.microsoft.com/office/drawing/2014/main" id="{0D0670EF-6C34-475A-939B-2C316A16B2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="" xmlns:a16="http://schemas.microsoft.com/office/drawing/2014/main" id="{ECBE15E6-9317-4A3D-B310-DEAAEFA67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2" name="Documenttype">
            <a:extLst>
              <a:ext uri="{FF2B5EF4-FFF2-40B4-BE49-F238E27FC236}">
                <a16:creationId xmlns="" xmlns:a16="http://schemas.microsoft.com/office/drawing/2014/main" id="{310C2865-0002-4D04-9A08-A7507916E0D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bg2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="" xmlns:a16="http://schemas.microsoft.com/office/drawing/2014/main" id="{E7172286-520A-4D85-AC04-C8D9C6A46AF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="" xmlns:a16="http://schemas.microsoft.com/office/drawing/2014/main" id="{0F432B6E-6ADC-479A-8A53-39454CDC7D9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2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3020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872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=""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=""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A9C9845B-BAB3-4126-BCE4-B5B7D82E5EEA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81618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63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=""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=""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=""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=""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8A4CF018-E005-4684-89F9-2E4A5A13F4E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1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76705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21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=""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=""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590CE66-B35C-43E8-8E20-32CBE470E78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DO_Logo_Horizontal Digital TM Use Only_White.png">
            <a:extLst>
              <a:ext uri="{FF2B5EF4-FFF2-40B4-BE49-F238E27FC236}">
                <a16:creationId xmlns="" xmlns:a16="http://schemas.microsoft.com/office/drawing/2014/main" id="{B9FF7FAF-E5CA-45FE-884F-650478823326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=""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="" xmlns:a16="http://schemas.microsoft.com/office/drawing/2014/main" id="{7F175CCE-8446-46A1-B893-FC3B27405D4F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7749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=""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716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145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=""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08F57A0-8AD3-41C3-873F-A0A723DDB23C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DO_Logo_Horizontal Digital TM Use Only_White.png">
            <a:extLst>
              <a:ext uri="{FF2B5EF4-FFF2-40B4-BE49-F238E27FC236}">
                <a16:creationId xmlns="" xmlns:a16="http://schemas.microsoft.com/office/drawing/2014/main" id="{94E39103-4625-4325-A5E8-86BEF912A868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="" xmlns:a16="http://schemas.microsoft.com/office/drawing/2014/main" id="{E4B74252-C760-481B-8DC9-B6899BCCCA6F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6" hidden="1">
            <a:extLst>
              <a:ext uri="{FF2B5EF4-FFF2-40B4-BE49-F238E27FC236}">
                <a16:creationId xmlns=""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9430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B63098D4-748A-4857-A6EB-8AF1101245A3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3289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76"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=""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C6FAC554-F995-4246-BE36-413D2200D98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=""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=""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="" xmlns:a16="http://schemas.microsoft.com/office/drawing/2014/main" id="{C2A81BD2-BB6D-46F4-A26E-5D243E24DDD3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="" xmlns:a16="http://schemas.microsoft.com/office/drawing/2014/main" id="{860F551B-05D0-4883-89B6-6CE418F81F78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="" xmlns:a16="http://schemas.microsoft.com/office/drawing/2014/main" id="{AD6B0CAC-AB2A-44BD-A5F1-181F096A1CA7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="" xmlns:a16="http://schemas.microsoft.com/office/drawing/2014/main" id="{B80458B7-DA1A-4215-B701-10FAC61D0E28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2"/>
            </p:custDataLst>
          </p:nvPr>
        </p:nvSpPr>
        <p:spPr>
          <a:xfrm>
            <a:off x="554736" y="3659644"/>
            <a:ext cx="2514600" cy="553998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=""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1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="" xmlns:a16="http://schemas.microsoft.com/office/drawing/2014/main" id="{21EBF74E-7681-4FD1-8312-F1969708C2B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28430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12969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24" name="think-cell Slide" r:id="rId17" imgW="413" imgH="416" progId="TCLayout.ActiveDocument.1">
                  <p:embed/>
                </p:oleObj>
              </mc:Choice>
              <mc:Fallback>
                <p:oleObj name="think-cell Slide" r:id="rId17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=""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=""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=""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=""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="" xmlns:a16="http://schemas.microsoft.com/office/drawing/2014/main" id="{A030B95D-1D90-4A27-8714-CFE7C7DB7020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="" xmlns:a16="http://schemas.microsoft.com/office/drawing/2014/main" id="{546D990A-A0D7-434B-9320-6311D017DAA2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="" xmlns:a16="http://schemas.microsoft.com/office/drawing/2014/main" id="{9388C4F9-67A3-422B-89FF-FAD8454A2F57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="" xmlns:a16="http://schemas.microsoft.com/office/drawing/2014/main" id="{1C0D7255-5C21-4254-B3DE-6D296E69C5F2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B155D849-0DEC-44CD-849F-C8D9C2279FD6}"/>
              </a:ext>
            </a:extLst>
          </p:cNvPr>
          <p:cNvCxnSpPr/>
          <p:nvPr userDrawn="1">
            <p:custDataLst>
              <p:tags r:id="rId11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7221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=""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="" xmlns:a16="http://schemas.microsoft.com/office/drawing/2014/main" id="{B331A9DA-3A3F-418C-8927-1C2B40DBB88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5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297013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EB33D56-419D-4C94-A174-96DBF7993A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6210335"/>
              </p:ext>
            </p:extLst>
          </p:nvPr>
        </p:nvGraphicFramePr>
        <p:xfrm>
          <a:off x="2161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3222" name="think-cell Slide" r:id="rId5" imgW="526" imgH="526" progId="TCLayout.ActiveDocument.1">
                  <p:embed/>
                </p:oleObj>
              </mc:Choice>
              <mc:Fallback>
                <p:oleObj name="think-cell Slide" r:id="rId5" imgW="526" imgH="5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="" xmlns:a16="http://schemas.microsoft.com/office/drawing/2014/main" id="{CEB33D56-419D-4C94-A174-96DBF7993A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1" y="1621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11652053" y="6640499"/>
            <a:ext cx="123432" cy="12554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fld id="{42C328C1-A84F-4A39-A664-DBA00541A8C6}" type="slidenum">
              <a:rPr lang="x-none" sz="816" baseline="0" smtClean="0">
                <a:solidFill>
                  <a:srgbClr val="808080"/>
                </a:solidFill>
                <a:latin typeface="+mn-lt"/>
              </a:rPr>
              <a:pPr/>
              <a:t>‹#›</a:t>
            </a:fld>
            <a:endParaRPr lang="x-none" sz="816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9" name="SlideLogoText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10535687" y="6640499"/>
            <a:ext cx="979435" cy="12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x-none" sz="816" baseline="0" dirty="0">
                <a:solidFill>
                  <a:srgbClr val="808080"/>
                </a:solidFill>
                <a:latin typeface="+mn-lt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995478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x-none" sz="816" baseline="0" dirty="0">
              <a:solidFill>
                <a:srgbClr val="80808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923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 hidden="1">
            <a:extLst>
              <a:ext uri="{FF2B5EF4-FFF2-40B4-BE49-F238E27FC236}">
                <a16:creationId xmlns=""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5747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8997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=""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=""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="" xmlns:a16="http://schemas.microsoft.com/office/drawing/2014/main" id="{FE7CD035-A18C-4259-BB11-92A25B2D8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="" xmlns:a16="http://schemas.microsoft.com/office/drawing/2014/main" id="{8DC39EBD-B1D1-4785-AE65-6746101073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0" name="Documenttype">
            <a:extLst>
              <a:ext uri="{FF2B5EF4-FFF2-40B4-BE49-F238E27FC236}">
                <a16:creationId xmlns="" xmlns:a16="http://schemas.microsoft.com/office/drawing/2014/main" id="{DB7B74FA-B051-4A73-91C4-E4F651EF001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="" xmlns:a16="http://schemas.microsoft.com/office/drawing/2014/main" id="{82AAB23B-2D3A-4B0E-BFEE-7690AAE97545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itle">
            <a:extLst>
              <a:ext uri="{FF2B5EF4-FFF2-40B4-BE49-F238E27FC236}">
                <a16:creationId xmlns="" xmlns:a16="http://schemas.microsoft.com/office/drawing/2014/main" id="{71DB2EBC-FC8A-40C6-B910-B74C8EEFEDD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709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79277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972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="" xmlns:a16="http://schemas.microsoft.com/office/drawing/2014/main" id="{5C829ED6-90BF-4B02-AD53-C2B66EC5467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="" xmlns:a16="http://schemas.microsoft.com/office/drawing/2014/main" id="{0F8ABF34-9C24-45F4-B9AE-EDBE37FAC548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="" xmlns:a16="http://schemas.microsoft.com/office/drawing/2014/main" id="{E4920261-0593-4AC5-992E-73B8CB0A1C71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="" xmlns:a16="http://schemas.microsoft.com/office/drawing/2014/main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="" xmlns:a16="http://schemas.microsoft.com/office/drawing/2014/main" id="{99908EEB-5F76-47B4-AFF7-A3635DBC4EC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=""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37949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957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=""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=""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=""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=""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32416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1239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=""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="" xmlns:a16="http://schemas.microsoft.com/office/drawing/2014/main" id="{E74A6D15-9D93-480F-A207-CA245151AE2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="" xmlns:a16="http://schemas.microsoft.com/office/drawing/2014/main" id="{79744E48-04EF-4FA7-AF06-13E2E4A9BC5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="" xmlns:a16="http://schemas.microsoft.com/office/drawing/2014/main" id="{5C5C9ED1-4A2B-445C-B0AE-6739C5CB038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02241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263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=""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8CFBA6B2-A084-4532-80C0-2629A5553A7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29A5BC72-B58B-4282-B0EA-EE79CC589D7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="" xmlns:a16="http://schemas.microsoft.com/office/drawing/2014/main" id="{2EC352C9-9875-4D36-A2C2-98899795466B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49344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3287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="" xmlns:a16="http://schemas.microsoft.com/office/drawing/2014/main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="" xmlns:a16="http://schemas.microsoft.com/office/drawing/2014/main" id="{9AC4B822-CA6B-4F05-8715-F74C6D5D34B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="" xmlns:a16="http://schemas.microsoft.com/office/drawing/2014/main" id="{8F89071A-FCD4-4931-B959-81108D770B1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="" xmlns:a16="http://schemas.microsoft.com/office/drawing/2014/main" id="{DA2EADD9-63BB-43C9-A528-71434DECD22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731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168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="" xmlns:a16="http://schemas.microsoft.com/office/drawing/2014/main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="" xmlns:a16="http://schemas.microsoft.com/office/drawing/2014/main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="" xmlns:a16="http://schemas.microsoft.com/office/drawing/2014/main" id="{9A085514-D1F6-4D77-A23F-C5C66C21AB2E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878CBA30-A797-424E-A56B-F43F015ECE9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2" name="5. Source" hidden="1">
            <a:extLst>
              <a:ext uri="{FF2B5EF4-FFF2-40B4-BE49-F238E27FC236}">
                <a16:creationId xmlns="" xmlns:a16="http://schemas.microsoft.com/office/drawing/2014/main" id="{F09199EC-7FAC-46F1-9042-61F4976B0DE9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2750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87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=""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="" xmlns:a16="http://schemas.microsoft.com/office/drawing/2014/main" id="{064AC035-5239-45FF-8383-33CBCD30D33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943807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00565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941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=""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="" xmlns:a16="http://schemas.microsoft.com/office/drawing/2014/main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="" xmlns:a16="http://schemas.microsoft.com/office/drawing/2014/main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="" xmlns:a16="http://schemas.microsoft.com/office/drawing/2014/main" id="{6BA86AD8-0ECF-4EA8-B346-D8EA2716E80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2635D98B-97DC-4A80-82A3-A8B3C701B73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5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128788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59432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764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=""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=""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=""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=""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="" xmlns:a16="http://schemas.microsoft.com/office/drawing/2014/main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2247193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0262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013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="" xmlns:a16="http://schemas.microsoft.com/office/drawing/2014/main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=""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="" xmlns:a16="http://schemas.microsoft.com/office/drawing/2014/main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=""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169503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93639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08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=""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=""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=""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=""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=""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="" xmlns:a16="http://schemas.microsoft.com/office/drawing/2014/main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130981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906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19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=""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="" xmlns:a16="http://schemas.microsoft.com/office/drawing/2014/main" id="{B5C5F547-1B1B-411D-99AF-7DE767A71F1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3E5ACF6-7FAF-439A-B468-2E2FB995CD01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4DCF8A36-BF61-4C45-9ABC-E51F1C7D2104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=""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="" xmlns:a16="http://schemas.microsoft.com/office/drawing/2014/main" id="{5FBFBB82-1B1A-4CB1-BB1D-006D70A2A89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54640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=""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88413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0217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=""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=""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632066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=""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=""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="" xmlns:a16="http://schemas.microsoft.com/office/drawing/2014/main" id="{C14D6807-15C2-4BD6-902D-9FB0C315C95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=""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76244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4311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. On-page tracker">
            <a:extLst>
              <a:ext uri="{FF2B5EF4-FFF2-40B4-BE49-F238E27FC236}">
                <a16:creationId xmlns="" xmlns:a16="http://schemas.microsoft.com/office/drawing/2014/main" id="{E9E206AB-587F-4AC2-9EF7-AA339899F4B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829D373-390B-4419-8299-2877D63C51B2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308B121B-EE49-450E-BBA7-0F457E0A23DE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5" name="Slide Number">
            <a:extLst>
              <a:ext uri="{FF2B5EF4-FFF2-40B4-BE49-F238E27FC236}">
                <a16:creationId xmlns="" xmlns:a16="http://schemas.microsoft.com/office/drawing/2014/main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="" xmlns:a16="http://schemas.microsoft.com/office/drawing/2014/main" id="{257AE576-3B87-4809-9CB1-8AFD91856D7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hidden="1">
            <a:extLst>
              <a:ext uri="{FF2B5EF4-FFF2-40B4-BE49-F238E27FC236}">
                <a16:creationId xmlns=""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335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DO_Logo_Horizontal Digital TM Use Only_White.png">
            <a:extLst>
              <a:ext uri="{FF2B5EF4-FFF2-40B4-BE49-F238E27FC236}">
                <a16:creationId xmlns="" xmlns:a16="http://schemas.microsoft.com/office/drawing/2014/main" id="{4D44B3D6-0C3F-485E-8691-CF7DDBF40F40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658002" y="51835"/>
            <a:ext cx="1231563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95"/>
            <a:endParaRPr lang="en-US" sz="612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4273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89">
          <p15:clr>
            <a:srgbClr val="F26B43"/>
          </p15:clr>
        </p15:guide>
        <p15:guide id="2" pos="101">
          <p15:clr>
            <a:srgbClr val="F26B43"/>
          </p15:clr>
        </p15:guide>
        <p15:guide id="3" orient="horz" pos="702">
          <p15:clr>
            <a:srgbClr val="F26B43"/>
          </p15:clr>
        </p15:guide>
        <p15:guide id="4" orient="horz" pos="3990">
          <p15:clr>
            <a:srgbClr val="F26B43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=""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84437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568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=""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=""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=""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=""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=""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2712917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26263819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4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0237FC49-4D8A-4CB5-B43F-B4FDD59975EB}"/>
              </a:ext>
            </a:extLst>
          </p:cNvPr>
          <p:cNvSpPr/>
          <p:nvPr userDrawn="1"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87D35FC-A3B8-4F32-B3FF-24712E1A2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 userDrawn="1"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5408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592734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7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0237FC49-4D8A-4CB5-B43F-B4FDD59975EB}"/>
              </a:ext>
            </a:extLst>
          </p:cNvPr>
          <p:cNvSpPr/>
          <p:nvPr userDrawn="1"/>
        </p:nvSpPr>
        <p:spPr bwMode="ltGray">
          <a:xfrm>
            <a:off x="4320" y="3945700"/>
            <a:ext cx="6742840" cy="2912301"/>
          </a:xfrm>
          <a:custGeom>
            <a:avLst/>
            <a:gdLst>
              <a:gd name="connsiteX0" fmla="*/ 0 w 6608510"/>
              <a:gd name="connsiteY0" fmla="*/ 0 h 2854325"/>
              <a:gd name="connsiteX1" fmla="*/ 4959678 w 6608510"/>
              <a:gd name="connsiteY1" fmla="*/ 0 h 2854325"/>
              <a:gd name="connsiteX2" fmla="*/ 6608510 w 6608510"/>
              <a:gd name="connsiteY2" fmla="*/ 2854325 h 2854325"/>
              <a:gd name="connsiteX3" fmla="*/ 0 w 6608510"/>
              <a:gd name="connsiteY3" fmla="*/ 2854325 h 28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8510" h="2854325">
                <a:moveTo>
                  <a:pt x="0" y="0"/>
                </a:moveTo>
                <a:lnTo>
                  <a:pt x="4959678" y="0"/>
                </a:lnTo>
                <a:lnTo>
                  <a:pt x="6608510" y="2854325"/>
                </a:lnTo>
                <a:lnTo>
                  <a:pt x="0" y="2854325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3000">
                <a:schemeClr val="accent5"/>
              </a:gs>
              <a:gs pos="100000">
                <a:srgbClr val="F16E01"/>
              </a:gs>
            </a:gsLst>
            <a:lin ang="27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87D35FC-A3B8-4F32-B3FF-24712E1A2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383676" y="2307183"/>
            <a:ext cx="8808324" cy="4550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9" name="Disclaimer-English (United States)"/>
          <p:cNvSpPr>
            <a:spLocks noChangeArrowheads="1"/>
          </p:cNvSpPr>
          <p:nvPr userDrawn="1"/>
        </p:nvSpPr>
        <p:spPr bwMode="lt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bg1"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1" name="Title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636527" y="2092990"/>
            <a:ext cx="4215211" cy="90440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 bwMode="ltGray">
          <a:xfrm>
            <a:off x="636528" y="3335684"/>
            <a:ext cx="4215211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3409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2E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400785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59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BBD2FA7-1ECE-497F-B632-D7B0939441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1" y="1"/>
            <a:ext cx="1218768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247A501-0B05-4E25-8BB3-FDBE73BE5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B7073CAB-B1A2-41A7-A5B9-603DFBDAD6C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16" name="Disclaimer-English (United States)">
            <a:extLst>
              <a:ext uri="{FF2B5EF4-FFF2-40B4-BE49-F238E27FC236}">
                <a16:creationId xmlns="" xmlns:a16="http://schemas.microsoft.com/office/drawing/2014/main" id="{48A3BAE5-58D0-4F0A-BC89-7BF4291E45B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17" name="Title">
            <a:extLst>
              <a:ext uri="{FF2B5EF4-FFF2-40B4-BE49-F238E27FC236}">
                <a16:creationId xmlns="" xmlns:a16="http://schemas.microsoft.com/office/drawing/2014/main" id="{BC7AB3BB-CCE9-474F-B945-52E0BD96FE06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8" name="Subtitle 2">
            <a:extLst>
              <a:ext uri="{FF2B5EF4-FFF2-40B4-BE49-F238E27FC236}">
                <a16:creationId xmlns="" xmlns:a16="http://schemas.microsoft.com/office/drawing/2014/main" id="{9D5A6348-F950-479E-9035-6C0BA1BAE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6975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3206831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6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9DF3967-5C37-4A52-9994-1E7E1DEA4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320" y="0"/>
            <a:ext cx="1218768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3D4A0D-1460-436E-80A7-AFCB0E2263C6}"/>
              </a:ext>
            </a:extLst>
          </p:cNvPr>
          <p:cNvSpPr/>
          <p:nvPr userDrawn="1"/>
        </p:nvSpPr>
        <p:spPr>
          <a:xfrm>
            <a:off x="4319" y="1"/>
            <a:ext cx="8555465" cy="6858000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95F6B30-58B6-4418-911C-ABFA14F44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6E8936F-657F-441C-8FBC-A8619BC2904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="" xmlns:a16="http://schemas.microsoft.com/office/drawing/2014/main" id="{71BFB37F-AE57-4CF1-B84C-E928FF4FFF5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="" xmlns:a16="http://schemas.microsoft.com/office/drawing/2014/main" id="{33495677-4727-414E-984B-E0A6508572B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0F5A7C37-A9F8-475D-B02C-331E151BF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6066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lementatio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243131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64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9EE9BA3-0380-4943-9076-306770646B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173" y="1"/>
            <a:ext cx="961882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D1EEBE7-F9CB-439D-95B3-C996DF7204F3}"/>
              </a:ext>
            </a:extLst>
          </p:cNvPr>
          <p:cNvSpPr/>
          <p:nvPr userDrawn="1"/>
        </p:nvSpPr>
        <p:spPr>
          <a:xfrm>
            <a:off x="4320" y="1"/>
            <a:ext cx="7252245" cy="6858000"/>
          </a:xfrm>
          <a:prstGeom prst="rect">
            <a:avLst/>
          </a:prstGeom>
          <a:gradFill flip="none" rotWithShape="1">
            <a:gsLst>
              <a:gs pos="2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918CC8A-B8C3-4650-89AE-E93A49965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A107D0C-983A-46A3-8DF8-A2A093CD191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="" xmlns:a16="http://schemas.microsoft.com/office/drawing/2014/main" id="{7F7536BA-1B52-4DD1-A0B3-66855F0113B6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="" xmlns:a16="http://schemas.microsoft.com/office/drawing/2014/main" id="{F55C9324-280F-4A13-BA33-32D654E43F87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BFE8734D-B96F-4903-9877-2A1220D29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6597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ies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4295865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CCFD807-4DCB-45D4-8465-A68CEC3784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886" y="1"/>
            <a:ext cx="111601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E9E1873-4B61-49FB-865D-DC3F15DC6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F38E349-B50C-4992-95B9-08B3E9F143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="" xmlns:a16="http://schemas.microsoft.com/office/drawing/2014/main" id="{FE32A240-E02E-429B-8F9B-ACBC98787EE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="" xmlns:a16="http://schemas.microsoft.com/office/drawing/2014/main" id="{EC782E82-FFDB-47A9-8714-76BBF8E9F2B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="" xmlns:a16="http://schemas.microsoft.com/office/drawing/2014/main" id="{51F5C998-175E-4EBA-9A95-E472376AFD58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19789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4037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60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=""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="" xmlns:a16="http://schemas.microsoft.com/office/drawing/2014/main" id="{D8CC9F71-5C7B-4416-9F35-0CB3DF81712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D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956672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6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A2CF1CD-BD17-4328-BA34-F8004A803B4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6757" y="1"/>
            <a:ext cx="8445244" cy="6858000"/>
          </a:xfrm>
          <a:custGeom>
            <a:avLst/>
            <a:gdLst>
              <a:gd name="connsiteX0" fmla="*/ 0 w 8276999"/>
              <a:gd name="connsiteY0" fmla="*/ 0 h 6721475"/>
              <a:gd name="connsiteX1" fmla="*/ 8276999 w 8276999"/>
              <a:gd name="connsiteY1" fmla="*/ 0 h 6721475"/>
              <a:gd name="connsiteX2" fmla="*/ 8276999 w 8276999"/>
              <a:gd name="connsiteY2" fmla="*/ 6721475 h 6721475"/>
              <a:gd name="connsiteX3" fmla="*/ 3846286 w 8276999"/>
              <a:gd name="connsiteY3" fmla="*/ 6721475 h 672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6999" h="6721475">
                <a:moveTo>
                  <a:pt x="0" y="0"/>
                </a:moveTo>
                <a:lnTo>
                  <a:pt x="8276999" y="0"/>
                </a:lnTo>
                <a:lnTo>
                  <a:pt x="8276999" y="6721475"/>
                </a:lnTo>
                <a:lnTo>
                  <a:pt x="3846286" y="6721475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0C9DEEB-7308-430F-9CCC-974C083ACE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217" y="482216"/>
            <a:ext cx="11670783" cy="637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0D5E97E-D6DC-4188-A2F1-CEE8738D0F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="" xmlns:a16="http://schemas.microsoft.com/office/drawing/2014/main" id="{CCED4D46-11A6-4CA0-B1FF-2454353B4F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636528" y="4205395"/>
            <a:ext cx="4215211" cy="18841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x-none" sz="1224" noProof="0" dirty="0"/>
            </a:lvl1pPr>
          </a:lstStyle>
          <a:p>
            <a:pPr lvl="0"/>
            <a:r>
              <a:rPr lang="en-US" noProof="0"/>
              <a:t>Click to edit Master subtitle style</a:t>
            </a:r>
            <a:endParaRPr lang="x-none" noProof="0" dirty="0"/>
          </a:p>
        </p:txBody>
      </p:sp>
      <p:sp>
        <p:nvSpPr>
          <p:cNvPr id="8" name="Title">
            <a:extLst>
              <a:ext uri="{FF2B5EF4-FFF2-40B4-BE49-F238E27FC236}">
                <a16:creationId xmlns="" xmlns:a16="http://schemas.microsoft.com/office/drawing/2014/main" id="{59B2FFDD-CEE1-4D68-A167-87ED02EF4234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268502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9" name="Disclaimer-English (United States)">
            <a:extLst>
              <a:ext uri="{FF2B5EF4-FFF2-40B4-BE49-F238E27FC236}">
                <a16:creationId xmlns="" xmlns:a16="http://schemas.microsoft.com/office/drawing/2014/main" id="{45960DEC-CAB1-4B93-9ABA-4D0CA3942E87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546931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19510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78960358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714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Placeholder 2">
            <a:extLst>
              <a:ext uri="{FF2B5EF4-FFF2-40B4-BE49-F238E27FC236}">
                <a16:creationId xmlns="" xmlns:a16="http://schemas.microsoft.com/office/drawing/2014/main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="" xmlns:a16="http://schemas.microsoft.com/office/drawing/2014/main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80703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7800990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73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36111F2F-8A06-46E5-AC14-4DA0B4DBD01B}"/>
              </a:ext>
            </a:extLst>
          </p:cNvPr>
          <p:cNvSpPr/>
          <p:nvPr userDrawn="1"/>
        </p:nvSpPr>
        <p:spPr bwMode="ltGray">
          <a:xfrm>
            <a:off x="0" y="5439356"/>
            <a:ext cx="6389466" cy="1418644"/>
          </a:xfrm>
          <a:custGeom>
            <a:avLst/>
            <a:gdLst>
              <a:gd name="connsiteX0" fmla="*/ 0 w 6262176"/>
              <a:gd name="connsiteY0" fmla="*/ 0 h 1390402"/>
              <a:gd name="connsiteX1" fmla="*/ 5460386 w 6262176"/>
              <a:gd name="connsiteY1" fmla="*/ 0 h 1390402"/>
              <a:gd name="connsiteX2" fmla="*/ 6262176 w 6262176"/>
              <a:gd name="connsiteY2" fmla="*/ 1390402 h 1390402"/>
              <a:gd name="connsiteX3" fmla="*/ 0 w 6262176"/>
              <a:gd name="connsiteY3" fmla="*/ 1390402 h 139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2176" h="1390402">
                <a:moveTo>
                  <a:pt x="0" y="0"/>
                </a:moveTo>
                <a:lnTo>
                  <a:pt x="5460386" y="0"/>
                </a:lnTo>
                <a:lnTo>
                  <a:pt x="6262176" y="1390402"/>
                </a:lnTo>
                <a:lnTo>
                  <a:pt x="0" y="139040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B27DAA9-F6A1-4216-8425-50582A2B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8939"/>
          <a:stretch/>
        </p:blipFill>
        <p:spPr>
          <a:xfrm>
            <a:off x="521217" y="5394930"/>
            <a:ext cx="11670783" cy="146307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="" xmlns:a16="http://schemas.microsoft.com/office/drawing/2014/main" id="{10095594-475D-4912-8772-7EB0A868C21B}"/>
              </a:ext>
            </a:extLst>
          </p:cNvPr>
          <p:cNvSpPr/>
          <p:nvPr userDrawn="1"/>
        </p:nvSpPr>
        <p:spPr bwMode="gray">
          <a:xfrm>
            <a:off x="5930381" y="6056552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="" xmlns:a16="http://schemas.microsoft.com/office/drawing/2014/main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="" xmlns:a16="http://schemas.microsoft.com/office/drawing/2014/main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77330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0901112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762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D6E04F7-BFD1-41A0-AAA9-CD547B2C9B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24" t="-1" b="50820"/>
          <a:stretch/>
        </p:blipFill>
        <p:spPr bwMode="ltGray">
          <a:xfrm>
            <a:off x="8876333" y="5392313"/>
            <a:ext cx="3315667" cy="146568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0A3A0C84-3DC5-495B-A976-0B3CE2F6C758}"/>
              </a:ext>
            </a:extLst>
          </p:cNvPr>
          <p:cNvSpPr/>
          <p:nvPr userDrawn="1"/>
        </p:nvSpPr>
        <p:spPr bwMode="gray">
          <a:xfrm>
            <a:off x="7570883" y="6058589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7" name="Title Placeholder 2">
            <a:extLst>
              <a:ext uri="{FF2B5EF4-FFF2-40B4-BE49-F238E27FC236}">
                <a16:creationId xmlns="" xmlns:a16="http://schemas.microsoft.com/office/drawing/2014/main" id="{8CE4DD9D-EDD3-4C10-918E-0D87EAD5D1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623B9B23-85B7-47E5-8C86-FD58FD72D0B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8" name="SlideLogoText">
            <a:extLst>
              <a:ext uri="{FF2B5EF4-FFF2-40B4-BE49-F238E27FC236}">
                <a16:creationId xmlns="" xmlns:a16="http://schemas.microsoft.com/office/drawing/2014/main" id="{C24DA0A6-E174-4E70-9CED-A5EB8C4FC29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333756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0973674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786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1864570" y="3755956"/>
            <a:ext cx="10327430" cy="310204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3E0FFC54-4401-43B6-9101-486D29630755}"/>
              </a:ext>
            </a:extLst>
          </p:cNvPr>
          <p:cNvSpPr/>
          <p:nvPr userDrawn="1"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5A66F38F-CCFE-48E1-B241-B94702914382}"/>
              </a:ext>
            </a:extLst>
          </p:cNvPr>
          <p:cNvSpPr/>
          <p:nvPr userDrawn="1"/>
        </p:nvSpPr>
        <p:spPr bwMode="ltGray">
          <a:xfrm>
            <a:off x="0" y="3"/>
            <a:ext cx="8030430" cy="6857997"/>
          </a:xfrm>
          <a:custGeom>
            <a:avLst/>
            <a:gdLst>
              <a:gd name="connsiteX0" fmla="*/ 0 w 7870449"/>
              <a:gd name="connsiteY0" fmla="*/ 0 h 6721472"/>
              <a:gd name="connsiteX1" fmla="*/ 3994443 w 7870449"/>
              <a:gd name="connsiteY1" fmla="*/ 0 h 6721472"/>
              <a:gd name="connsiteX2" fmla="*/ 7870449 w 7870449"/>
              <a:gd name="connsiteY2" fmla="*/ 6721472 h 6721472"/>
              <a:gd name="connsiteX3" fmla="*/ 0 w 7870449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0449" h="6721472">
                <a:moveTo>
                  <a:pt x="0" y="0"/>
                </a:moveTo>
                <a:lnTo>
                  <a:pt x="3994443" y="0"/>
                </a:lnTo>
                <a:lnTo>
                  <a:pt x="7870449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="" xmlns:a16="http://schemas.microsoft.com/office/drawing/2014/main" id="{6ACBAFCA-C314-4BDA-BB4F-B7CF54A8149F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="" xmlns:a16="http://schemas.microsoft.com/office/drawing/2014/main" id="{C04BC1BF-9F1F-473C-92CC-91A867B6413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34951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ur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5394612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810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7B3E79F-A536-41AB-97DE-7F88B20138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14" b="13204"/>
          <a:stretch/>
        </p:blipFill>
        <p:spPr>
          <a:xfrm>
            <a:off x="-444305" y="5570072"/>
            <a:ext cx="12636305" cy="1289708"/>
          </a:xfrm>
          <a:prstGeom prst="rect">
            <a:avLst/>
          </a:prstGeom>
        </p:spPr>
      </p:pic>
      <p:sp>
        <p:nvSpPr>
          <p:cNvPr id="21" name="Rectangle 7">
            <a:extLst>
              <a:ext uri="{FF2B5EF4-FFF2-40B4-BE49-F238E27FC236}">
                <a16:creationId xmlns="" xmlns:a16="http://schemas.microsoft.com/office/drawing/2014/main" id="{7C7FABC1-42D4-45E9-BA0A-A16DD2164014}"/>
              </a:ext>
            </a:extLst>
          </p:cNvPr>
          <p:cNvSpPr/>
          <p:nvPr userDrawn="1"/>
        </p:nvSpPr>
        <p:spPr bwMode="gray">
          <a:xfrm>
            <a:off x="5129779" y="6061536"/>
            <a:ext cx="7065024" cy="798243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1368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4255 h 561165"/>
              <a:gd name="connsiteX1" fmla="*/ 6924276 w 6924276"/>
              <a:gd name="connsiteY1" fmla="*/ 0 h 561165"/>
              <a:gd name="connsiteX2" fmla="*/ 6924276 w 6924276"/>
              <a:gd name="connsiteY2" fmla="*/ 561165 h 561165"/>
              <a:gd name="connsiteX3" fmla="*/ 453148 w 6924276"/>
              <a:gd name="connsiteY3" fmla="*/ 561164 h 561165"/>
              <a:gd name="connsiteX4" fmla="*/ 0 w 6924276"/>
              <a:gd name="connsiteY4" fmla="*/ 14255 h 561165"/>
              <a:gd name="connsiteX0" fmla="*/ 0 w 6924276"/>
              <a:gd name="connsiteY0" fmla="*/ 1919 h 548829"/>
              <a:gd name="connsiteX1" fmla="*/ 6924276 w 6924276"/>
              <a:gd name="connsiteY1" fmla="*/ 0 h 548829"/>
              <a:gd name="connsiteX2" fmla="*/ 6924276 w 6924276"/>
              <a:gd name="connsiteY2" fmla="*/ 548829 h 548829"/>
              <a:gd name="connsiteX3" fmla="*/ 453148 w 6924276"/>
              <a:gd name="connsiteY3" fmla="*/ 548828 h 548829"/>
              <a:gd name="connsiteX4" fmla="*/ 0 w 6924276"/>
              <a:gd name="connsiteY4" fmla="*/ 1919 h 54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4276" h="548829">
                <a:moveTo>
                  <a:pt x="0" y="1919"/>
                </a:moveTo>
                <a:lnTo>
                  <a:pt x="6924276" y="0"/>
                </a:lnTo>
                <a:lnTo>
                  <a:pt x="6924276" y="548829"/>
                </a:lnTo>
                <a:lnTo>
                  <a:pt x="453148" y="548828"/>
                </a:lnTo>
                <a:lnTo>
                  <a:pt x="0" y="1919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59B1255-1BDE-4193-A515-81B2847DD7F4}"/>
              </a:ext>
            </a:extLst>
          </p:cNvPr>
          <p:cNvSpPr/>
          <p:nvPr userDrawn="1"/>
        </p:nvSpPr>
        <p:spPr bwMode="ltGray">
          <a:xfrm>
            <a:off x="3241" y="3"/>
            <a:ext cx="5698347" cy="6857997"/>
          </a:xfrm>
          <a:custGeom>
            <a:avLst/>
            <a:gdLst>
              <a:gd name="connsiteX0" fmla="*/ 0 w 5584825"/>
              <a:gd name="connsiteY0" fmla="*/ 0 h 6721472"/>
              <a:gd name="connsiteX1" fmla="*/ 1708819 w 5584825"/>
              <a:gd name="connsiteY1" fmla="*/ 0 h 6721472"/>
              <a:gd name="connsiteX2" fmla="*/ 5584825 w 5584825"/>
              <a:gd name="connsiteY2" fmla="*/ 6721472 h 6721472"/>
              <a:gd name="connsiteX3" fmla="*/ 0 w 5584825"/>
              <a:gd name="connsiteY3" fmla="*/ 6721472 h 672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4825" h="6721472">
                <a:moveTo>
                  <a:pt x="0" y="0"/>
                </a:moveTo>
                <a:lnTo>
                  <a:pt x="1708819" y="0"/>
                </a:lnTo>
                <a:lnTo>
                  <a:pt x="5584825" y="6721472"/>
                </a:lnTo>
                <a:lnTo>
                  <a:pt x="0" y="672147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3000">
                <a:schemeClr val="accent3"/>
              </a:gs>
              <a:gs pos="100000">
                <a:schemeClr val="accent4"/>
              </a:gs>
            </a:gsLst>
            <a:lin ang="27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5" name="Slide Number">
            <a:extLst>
              <a:ext uri="{FF2B5EF4-FFF2-40B4-BE49-F238E27FC236}">
                <a16:creationId xmlns="" xmlns:a16="http://schemas.microsoft.com/office/drawing/2014/main" id="{6ACBAFCA-C314-4BDA-BB4F-B7CF54A8149F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6" name="SlideLogoText">
            <a:extLst>
              <a:ext uri="{FF2B5EF4-FFF2-40B4-BE49-F238E27FC236}">
                <a16:creationId xmlns="" xmlns:a16="http://schemas.microsoft.com/office/drawing/2014/main" id="{C04BC1BF-9F1F-473C-92CC-91A867B6413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  <p:sp>
        <p:nvSpPr>
          <p:cNvPr id="17" name="Title Placeholder 2">
            <a:extLst>
              <a:ext uri="{FF2B5EF4-FFF2-40B4-BE49-F238E27FC236}">
                <a16:creationId xmlns="" xmlns:a16="http://schemas.microsoft.com/office/drawing/2014/main" id="{4A4D3F4F-5BE6-4F6D-9CAB-8C415B07BE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1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340505" indent="0" defTabSz="1399443">
              <a:tabLst>
                <a:tab pos="275353" algn="l"/>
                <a:tab pos="2163954" algn="l"/>
              </a:tabLst>
              <a:defRPr lang="x-none" kern="0" noProof="0" dirty="0"/>
            </a:lvl1pPr>
          </a:lstStyle>
          <a:p>
            <a:pPr marL="2340505" lvl="0"/>
            <a:r>
              <a:rPr lang="en-US" dirty="0"/>
              <a:t>Click to edit Master title style</a:t>
            </a:r>
            <a:endParaRPr lang="x-none" noProof="0" dirty="0"/>
          </a:p>
        </p:txBody>
      </p:sp>
    </p:spTree>
    <p:extLst>
      <p:ext uri="{BB962C8B-B14F-4D97-AF65-F5344CB8AC3E}">
        <p14:creationId xmlns:p14="http://schemas.microsoft.com/office/powerpoint/2010/main" val="17459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TS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6575354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834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2751922" y="3877651"/>
            <a:ext cx="9440079" cy="2980349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="" xmlns:a16="http://schemas.microsoft.com/office/drawing/2014/main" id="{AA4FE2D8-6C3A-40A4-B462-21434683C1EA}"/>
              </a:ext>
            </a:extLst>
          </p:cNvPr>
          <p:cNvSpPr/>
          <p:nvPr userDrawn="1"/>
        </p:nvSpPr>
        <p:spPr bwMode="gray">
          <a:xfrm>
            <a:off x="5930381" y="6054773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10" name="Title Placeholder 2">
            <a:extLst>
              <a:ext uri="{FF2B5EF4-FFF2-40B4-BE49-F238E27FC236}">
                <a16:creationId xmlns="" xmlns:a16="http://schemas.microsoft.com/office/drawing/2014/main" id="{F99A0E6B-C433-4E10-81F0-5B856B4DF2AB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 bwMode="lt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45B42A33-2BCB-4E8A-8717-CA66F227EF72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="" xmlns:a16="http://schemas.microsoft.com/office/drawing/2014/main" id="{F6933038-F308-4FEE-8373-3E0D968DCBF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83456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TS Li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60030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85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4819979" y="3877651"/>
            <a:ext cx="7372021" cy="298034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1C182E2B-A601-435D-8297-CE0D47D19017}"/>
              </a:ext>
            </a:extLst>
          </p:cNvPr>
          <p:cNvSpPr/>
          <p:nvPr userDrawn="1"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 err="1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ltGray">
          <a:xfrm>
            <a:off x="10670215" y="51833"/>
            <a:ext cx="1190119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913526"/>
            <a:endParaRPr lang="x-none" sz="612" baseline="0" dirty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35" name="2. Slide Title"/>
          <p:cNvSpPr>
            <a:spLocks noGrp="1"/>
          </p:cNvSpPr>
          <p:nvPr>
            <p:ph type="title"/>
          </p:nvPr>
        </p:nvSpPr>
        <p:spPr bwMode="ltGray">
          <a:xfrm>
            <a:off x="485153" y="234865"/>
            <a:ext cx="11192472" cy="408237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x-none" dirty="0"/>
          </a:p>
        </p:txBody>
      </p:sp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34F94578-346F-4491-9210-FCD22FE0E637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="" xmlns:a16="http://schemas.microsoft.com/office/drawing/2014/main" id="{059D9DF2-4369-4ED8-8815-69F34F5BC8B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9242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9">
          <p15:clr>
            <a:srgbClr val="F26B43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bg>
      <p:bgPr>
        <a:gradFill>
          <a:gsLst>
            <a:gs pos="50000">
              <a:schemeClr val="accent3"/>
            </a:gs>
            <a:gs pos="0">
              <a:schemeClr val="accent1">
                <a:lumMod val="0"/>
              </a:schemeClr>
            </a:gs>
            <a:gs pos="100000">
              <a:schemeClr val="accent4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885423"/>
              </p:ext>
            </p:extLst>
          </p:nvPr>
        </p:nvGraphicFramePr>
        <p:xfrm>
          <a:off x="1621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882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4761609" y="2921420"/>
            <a:ext cx="2668781" cy="1015159"/>
          </a:xfrm>
          <a:prstGeom prst="rect">
            <a:avLst/>
          </a:prstGeom>
        </p:spPr>
      </p:pic>
      <p:sp>
        <p:nvSpPr>
          <p:cNvPr id="6" name="Slide Number">
            <a:extLst>
              <a:ext uri="{FF2B5EF4-FFF2-40B4-BE49-F238E27FC236}">
                <a16:creationId xmlns="" xmlns:a16="http://schemas.microsoft.com/office/drawing/2014/main" id="{386CDFA5-3D59-40BB-BAD8-975E1E5220B4}"/>
              </a:ext>
            </a:extLst>
          </p:cNvPr>
          <p:cNvSpPr txBox="1">
            <a:spLocks/>
          </p:cNvSpPr>
          <p:nvPr userDrawn="1"/>
        </p:nvSpPr>
        <p:spPr bwMode="invGray">
          <a:xfrm>
            <a:off x="11546778" y="6639224"/>
            <a:ext cx="130847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chemeClr val="bg1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="" xmlns:a16="http://schemas.microsoft.com/office/drawing/2014/main" id="{C70992E9-6238-455B-9CC5-31F5E3DF2755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inv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3061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8967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84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=""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=""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=""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="" xmlns:a16="http://schemas.microsoft.com/office/drawing/2014/main" id="{B058B44F-FCC3-4AF5-B82C-DB2C9D6EB5E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3775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408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=""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=""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=""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="" xmlns:a16="http://schemas.microsoft.com/office/drawing/2014/main" id="{F913AFF5-1B6A-4218-AB2B-90CC43AFE0A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=""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935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89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=""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=""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=""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1500933B-E89A-4DE8-9D24-1A1811167B42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20367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91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=""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=""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=""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=""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C97A6A97-0A35-4942-931B-67D738F52ABF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1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=""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4071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99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=""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=""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=""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=""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=""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=""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=""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24BCD347-9A56-4A8F-9F13-456F61BEEDB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6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tags" Target="../tags/tag8.xml"/><Relationship Id="rId39" Type="http://schemas.openxmlformats.org/officeDocument/2006/relationships/tags" Target="../tags/tag2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34" Type="http://schemas.openxmlformats.org/officeDocument/2006/relationships/tags" Target="../tags/tag16.xml"/><Relationship Id="rId42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33" Type="http://schemas.openxmlformats.org/officeDocument/2006/relationships/tags" Target="../tags/tag15.xml"/><Relationship Id="rId38" Type="http://schemas.openxmlformats.org/officeDocument/2006/relationships/tags" Target="../tags/tag20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29" Type="http://schemas.openxmlformats.org/officeDocument/2006/relationships/tags" Target="../tags/tag11.xml"/><Relationship Id="rId41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32" Type="http://schemas.openxmlformats.org/officeDocument/2006/relationships/tags" Target="../tags/tag14.xml"/><Relationship Id="rId37" Type="http://schemas.openxmlformats.org/officeDocument/2006/relationships/tags" Target="../tags/tag19.xml"/><Relationship Id="rId40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28" Type="http://schemas.openxmlformats.org/officeDocument/2006/relationships/tags" Target="../tags/tag10.xml"/><Relationship Id="rId36" Type="http://schemas.openxmlformats.org/officeDocument/2006/relationships/tags" Target="../tags/tag18.xml"/><Relationship Id="rId10" Type="http://schemas.openxmlformats.org/officeDocument/2006/relationships/slideLayout" Target="../slideLayouts/slideLayout10.xml"/><Relationship Id="rId19" Type="http://schemas.openxmlformats.org/officeDocument/2006/relationships/vmlDrawing" Target="../drawings/vmlDrawing1.vml"/><Relationship Id="rId31" Type="http://schemas.openxmlformats.org/officeDocument/2006/relationships/tags" Target="../tags/tag1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tags" Target="../tags/tag9.xml"/><Relationship Id="rId30" Type="http://schemas.openxmlformats.org/officeDocument/2006/relationships/tags" Target="../tags/tag12.xml"/><Relationship Id="rId35" Type="http://schemas.openxmlformats.org/officeDocument/2006/relationships/tags" Target="../tags/tag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vmlDrawing" Target="../drawings/vmlDrawing19.vml"/><Relationship Id="rId26" Type="http://schemas.openxmlformats.org/officeDocument/2006/relationships/tags" Target="../tags/tag145.xml"/><Relationship Id="rId39" Type="http://schemas.openxmlformats.org/officeDocument/2006/relationships/tags" Target="../tags/tag158.xml"/><Relationship Id="rId3" Type="http://schemas.openxmlformats.org/officeDocument/2006/relationships/slideLayout" Target="../slideLayouts/slideLayout20.xml"/><Relationship Id="rId21" Type="http://schemas.openxmlformats.org/officeDocument/2006/relationships/tags" Target="../tags/tag140.xml"/><Relationship Id="rId34" Type="http://schemas.openxmlformats.org/officeDocument/2006/relationships/tags" Target="../tags/tag153.xml"/><Relationship Id="rId42" Type="http://schemas.openxmlformats.org/officeDocument/2006/relationships/image" Target="../media/image6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5" Type="http://schemas.openxmlformats.org/officeDocument/2006/relationships/tags" Target="../tags/tag144.xml"/><Relationship Id="rId33" Type="http://schemas.openxmlformats.org/officeDocument/2006/relationships/tags" Target="../tags/tag152.xml"/><Relationship Id="rId38" Type="http://schemas.openxmlformats.org/officeDocument/2006/relationships/tags" Target="../tags/tag157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ags" Target="../tags/tag139.xml"/><Relationship Id="rId29" Type="http://schemas.openxmlformats.org/officeDocument/2006/relationships/tags" Target="../tags/tag148.xml"/><Relationship Id="rId41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tags" Target="../tags/tag143.xml"/><Relationship Id="rId32" Type="http://schemas.openxmlformats.org/officeDocument/2006/relationships/tags" Target="../tags/tag151.xml"/><Relationship Id="rId37" Type="http://schemas.openxmlformats.org/officeDocument/2006/relationships/tags" Target="../tags/tag156.xml"/><Relationship Id="rId40" Type="http://schemas.openxmlformats.org/officeDocument/2006/relationships/oleObject" Target="../embeddings/oleObject19.bin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tags" Target="../tags/tag142.xml"/><Relationship Id="rId28" Type="http://schemas.openxmlformats.org/officeDocument/2006/relationships/tags" Target="../tags/tag147.xml"/><Relationship Id="rId36" Type="http://schemas.openxmlformats.org/officeDocument/2006/relationships/tags" Target="../tags/tag155.xml"/><Relationship Id="rId10" Type="http://schemas.openxmlformats.org/officeDocument/2006/relationships/slideLayout" Target="../slideLayouts/slideLayout27.xml"/><Relationship Id="rId19" Type="http://schemas.openxmlformats.org/officeDocument/2006/relationships/tags" Target="../tags/tag138.xml"/><Relationship Id="rId31" Type="http://schemas.openxmlformats.org/officeDocument/2006/relationships/tags" Target="../tags/tag15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tags" Target="../tags/tag141.xml"/><Relationship Id="rId27" Type="http://schemas.openxmlformats.org/officeDocument/2006/relationships/tags" Target="../tags/tag146.xml"/><Relationship Id="rId30" Type="http://schemas.openxmlformats.org/officeDocument/2006/relationships/tags" Target="../tags/tag149.xml"/><Relationship Id="rId35" Type="http://schemas.openxmlformats.org/officeDocument/2006/relationships/tags" Target="../tags/tag154.xml"/><Relationship Id="rId43" Type="http://schemas.openxmlformats.org/officeDocument/2006/relationships/image" Target="../media/image7.sv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tags" Target="../tags/tag253.xml"/><Relationship Id="rId26" Type="http://schemas.openxmlformats.org/officeDocument/2006/relationships/tags" Target="../tags/tag261.xml"/><Relationship Id="rId39" Type="http://schemas.openxmlformats.org/officeDocument/2006/relationships/tags" Target="../tags/tag274.xml"/><Relationship Id="rId3" Type="http://schemas.openxmlformats.org/officeDocument/2006/relationships/slideLayout" Target="../slideLayouts/slideLayout36.xml"/><Relationship Id="rId21" Type="http://schemas.openxmlformats.org/officeDocument/2006/relationships/tags" Target="../tags/tag256.xml"/><Relationship Id="rId34" Type="http://schemas.openxmlformats.org/officeDocument/2006/relationships/tags" Target="../tags/tag269.xml"/><Relationship Id="rId42" Type="http://schemas.openxmlformats.org/officeDocument/2006/relationships/tags" Target="../tags/tag277.xml"/><Relationship Id="rId47" Type="http://schemas.openxmlformats.org/officeDocument/2006/relationships/tags" Target="../tags/tag282.xml"/><Relationship Id="rId50" Type="http://schemas.openxmlformats.org/officeDocument/2006/relationships/tags" Target="../tags/tag285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vmlDrawing" Target="../drawings/vmlDrawing35.vml"/><Relationship Id="rId25" Type="http://schemas.openxmlformats.org/officeDocument/2006/relationships/tags" Target="../tags/tag260.xml"/><Relationship Id="rId33" Type="http://schemas.openxmlformats.org/officeDocument/2006/relationships/tags" Target="../tags/tag268.xml"/><Relationship Id="rId38" Type="http://schemas.openxmlformats.org/officeDocument/2006/relationships/tags" Target="../tags/tag273.xml"/><Relationship Id="rId46" Type="http://schemas.openxmlformats.org/officeDocument/2006/relationships/tags" Target="../tags/tag281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3.xml"/><Relationship Id="rId20" Type="http://schemas.openxmlformats.org/officeDocument/2006/relationships/tags" Target="../tags/tag255.xml"/><Relationship Id="rId29" Type="http://schemas.openxmlformats.org/officeDocument/2006/relationships/tags" Target="../tags/tag264.xml"/><Relationship Id="rId41" Type="http://schemas.openxmlformats.org/officeDocument/2006/relationships/tags" Target="../tags/tag276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tags" Target="../tags/tag259.xml"/><Relationship Id="rId32" Type="http://schemas.openxmlformats.org/officeDocument/2006/relationships/tags" Target="../tags/tag267.xml"/><Relationship Id="rId37" Type="http://schemas.openxmlformats.org/officeDocument/2006/relationships/tags" Target="../tags/tag272.xml"/><Relationship Id="rId40" Type="http://schemas.openxmlformats.org/officeDocument/2006/relationships/tags" Target="../tags/tag275.xml"/><Relationship Id="rId45" Type="http://schemas.openxmlformats.org/officeDocument/2006/relationships/tags" Target="../tags/tag280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tags" Target="../tags/tag258.xml"/><Relationship Id="rId28" Type="http://schemas.openxmlformats.org/officeDocument/2006/relationships/tags" Target="../tags/tag263.xml"/><Relationship Id="rId36" Type="http://schemas.openxmlformats.org/officeDocument/2006/relationships/tags" Target="../tags/tag271.xml"/><Relationship Id="rId49" Type="http://schemas.openxmlformats.org/officeDocument/2006/relationships/tags" Target="../tags/tag284.xml"/><Relationship Id="rId10" Type="http://schemas.openxmlformats.org/officeDocument/2006/relationships/slideLayout" Target="../slideLayouts/slideLayout43.xml"/><Relationship Id="rId19" Type="http://schemas.openxmlformats.org/officeDocument/2006/relationships/tags" Target="../tags/tag254.xml"/><Relationship Id="rId31" Type="http://schemas.openxmlformats.org/officeDocument/2006/relationships/tags" Target="../tags/tag266.xml"/><Relationship Id="rId44" Type="http://schemas.openxmlformats.org/officeDocument/2006/relationships/tags" Target="../tags/tag279.xml"/><Relationship Id="rId52" Type="http://schemas.openxmlformats.org/officeDocument/2006/relationships/image" Target="../media/image9.emf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tags" Target="../tags/tag257.xml"/><Relationship Id="rId27" Type="http://schemas.openxmlformats.org/officeDocument/2006/relationships/tags" Target="../tags/tag262.xml"/><Relationship Id="rId30" Type="http://schemas.openxmlformats.org/officeDocument/2006/relationships/tags" Target="../tags/tag265.xml"/><Relationship Id="rId35" Type="http://schemas.openxmlformats.org/officeDocument/2006/relationships/tags" Target="../tags/tag270.xml"/><Relationship Id="rId43" Type="http://schemas.openxmlformats.org/officeDocument/2006/relationships/tags" Target="../tags/tag278.xml"/><Relationship Id="rId48" Type="http://schemas.openxmlformats.org/officeDocument/2006/relationships/tags" Target="../tags/tag283.xml"/><Relationship Id="rId8" Type="http://schemas.openxmlformats.org/officeDocument/2006/relationships/slideLayout" Target="../slideLayouts/slideLayout41.xml"/><Relationship Id="rId51" Type="http://schemas.openxmlformats.org/officeDocument/2006/relationships/oleObject" Target="../embeddings/oleObject35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=""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661389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49" name="think-cell Slide" r:id="rId40" imgW="413" imgH="416" progId="TCLayout.ActiveDocument.1">
                  <p:embed/>
                </p:oleObj>
              </mc:Choice>
              <mc:Fallback>
                <p:oleObj name="think-cell Slide" r:id="rId4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=""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="" xmlns:a16="http://schemas.microsoft.com/office/drawing/2014/main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2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=""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3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Rectangle 1" hidden="1">
            <a:extLst>
              <a:ext uri="{FF2B5EF4-FFF2-40B4-BE49-F238E27FC236}">
                <a16:creationId xmlns=""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=""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=""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=""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=""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=""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=""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=""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=""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=""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=""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=""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=""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="" xmlns:a16="http://schemas.microsoft.com/office/drawing/2014/main" id="{45EA0E6A-CBE8-4B81-B74B-90B2990FC0E7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="" xmlns:a16="http://schemas.microsoft.com/office/drawing/2014/main" id="{BB82DBF6-7D73-4D0F-AEAF-41C8BED5BEFE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72" name="Legend2">
              <a:extLst>
                <a:ext uri="{FF2B5EF4-FFF2-40B4-BE49-F238E27FC236}">
                  <a16:creationId xmlns="" xmlns:a16="http://schemas.microsoft.com/office/drawing/2014/main" id="{BEDCE4A7-D188-448B-819F-27684DAEAE33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="" xmlns:a16="http://schemas.microsoft.com/office/drawing/2014/main" id="{2792452F-51FD-4AA2-9A69-CCE604BD0854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="" xmlns:a16="http://schemas.microsoft.com/office/drawing/2014/main" id="{42188D8D-C808-4660-8707-D86CEDC3DF7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="" xmlns:a16="http://schemas.microsoft.com/office/drawing/2014/main" id="{103A518B-4602-4AB5-A4B2-11863296DB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="" xmlns:a16="http://schemas.microsoft.com/office/drawing/2014/main" id="{4BE7AB89-377F-4CCE-885E-D6D01658C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="" xmlns:a16="http://schemas.microsoft.com/office/drawing/2014/main" id="{30F248C5-8915-46B3-BFA1-21934601BE75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="" xmlns:a16="http://schemas.microsoft.com/office/drawing/2014/main" id="{EBE76858-2283-46D8-B249-8F5A36D9929D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="" xmlns:a16="http://schemas.microsoft.com/office/drawing/2014/main" id="{E87F6F42-E6EA-47AF-9CD4-6084638B5104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8" name="Legend3">
              <a:extLst>
                <a:ext uri="{FF2B5EF4-FFF2-40B4-BE49-F238E27FC236}">
                  <a16:creationId xmlns="" xmlns:a16="http://schemas.microsoft.com/office/drawing/2014/main" id="{184AB03E-8794-4400-BB27-D3B4E6FFDB82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9" name="Legend4">
              <a:extLst>
                <a:ext uri="{FF2B5EF4-FFF2-40B4-BE49-F238E27FC236}">
                  <a16:creationId xmlns="" xmlns:a16="http://schemas.microsoft.com/office/drawing/2014/main" id="{8BE314B0-9BB8-4E24-86F3-9ADEF20802C7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0" name="Legend5">
              <a:extLst>
                <a:ext uri="{FF2B5EF4-FFF2-40B4-BE49-F238E27FC236}">
                  <a16:creationId xmlns="" xmlns:a16="http://schemas.microsoft.com/office/drawing/2014/main" id="{01E14B06-7430-4791-9F82-542DE15DCA9C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="" xmlns:a16="http://schemas.microsoft.com/office/drawing/2014/main" id="{ABFFFFBF-A0E6-4014-9917-817B93037E1C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="" xmlns:a16="http://schemas.microsoft.com/office/drawing/2014/main" id="{8CF69996-5021-43DA-A108-DCC0E7652228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="" xmlns:a16="http://schemas.microsoft.com/office/drawing/2014/main" id="{A0F81DE8-917D-4B90-B357-AD885E69461B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="" xmlns:a16="http://schemas.microsoft.com/office/drawing/2014/main" id="{B8B9E7D5-2C65-4F0C-BDAD-CCAFFA1E83A9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="" xmlns:a16="http://schemas.microsoft.com/office/drawing/2014/main" id="{4F01C14E-F314-4A97-9F50-660113C48AF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="" xmlns:a16="http://schemas.microsoft.com/office/drawing/2014/main" id="{BA73B7ED-03B6-4B4B-B25C-F5AB2DE614D5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="" xmlns:a16="http://schemas.microsoft.com/office/drawing/2014/main" id="{6CDBA03D-BEDD-4D59-B252-A7F0D9D2BC83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="" xmlns:a16="http://schemas.microsoft.com/office/drawing/2014/main" id="{2F3C8D87-CF3B-4F78-911F-DAB257546BA7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="" xmlns:a16="http://schemas.microsoft.com/office/drawing/2014/main" id="{F84155E2-0ED3-4E07-8854-F53439285754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="" xmlns:a16="http://schemas.microsoft.com/office/drawing/2014/main" id="{C0C3237D-E3D8-4A88-89AD-4956421B1BD6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="" xmlns:a16="http://schemas.microsoft.com/office/drawing/2014/main" id="{0901BAEE-8FB4-47EF-88FC-F916DD65AFA1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="" xmlns:a16="http://schemas.microsoft.com/office/drawing/2014/main" id="{0A4C39FB-8C6B-466E-8B95-F3B9AF24A396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="" xmlns:a16="http://schemas.microsoft.com/office/drawing/2014/main" id="{905CBC0C-4188-4015-9E4D-47B2093BBA0A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="" xmlns:a16="http://schemas.microsoft.com/office/drawing/2014/main" id="{BE567466-C417-41CC-9CDC-6C148998A3BE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="" xmlns:a16="http://schemas.microsoft.com/office/drawing/2014/main" id="{6AC2E208-F923-49CA-BD92-0C0AD2ECA0A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="" xmlns:a16="http://schemas.microsoft.com/office/drawing/2014/main" id="{3768CEA6-B7AA-4A61-8A15-E07BC21E06E3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="" xmlns:a16="http://schemas.microsoft.com/office/drawing/2014/main" id="{7314624F-5CBE-4431-9EAD-CA2592BAA352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="" xmlns:a16="http://schemas.microsoft.com/office/drawing/2014/main" id="{C4425F38-0ED7-4817-BF18-1538A7BBAFB6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="" xmlns:a16="http://schemas.microsoft.com/office/drawing/2014/main" id="{FA10C372-3DD8-4BB8-8EB8-1B466E4694B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="" xmlns:a16="http://schemas.microsoft.com/office/drawing/2014/main" id="{E1C7DA23-72AE-4818-A648-7A6D0A84B0D7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="" xmlns:a16="http://schemas.microsoft.com/office/drawing/2014/main" id="{CF30CF12-8A81-446E-A7F9-FDC8D7BAEDE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="" xmlns:a16="http://schemas.microsoft.com/office/drawing/2014/main" id="{AF78C76B-946F-4570-B044-14E370C4F9D6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3" name="Legend2">
              <a:extLst>
                <a:ext uri="{FF2B5EF4-FFF2-40B4-BE49-F238E27FC236}">
                  <a16:creationId xmlns="" xmlns:a16="http://schemas.microsoft.com/office/drawing/2014/main" id="{2C666BF4-E94F-4D90-85CD-DA3E74913BA0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4" name="Legend3">
              <a:extLst>
                <a:ext uri="{FF2B5EF4-FFF2-40B4-BE49-F238E27FC236}">
                  <a16:creationId xmlns="" xmlns:a16="http://schemas.microsoft.com/office/drawing/2014/main" id="{A27025C0-F79A-437D-927E-693B03263829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5" name="Legend4">
              <a:extLst>
                <a:ext uri="{FF2B5EF4-FFF2-40B4-BE49-F238E27FC236}">
                  <a16:creationId xmlns="" xmlns:a16="http://schemas.microsoft.com/office/drawing/2014/main" id="{7279C238-33A3-427F-9607-72982B1F9677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6" name="Legend5">
              <a:extLst>
                <a:ext uri="{FF2B5EF4-FFF2-40B4-BE49-F238E27FC236}">
                  <a16:creationId xmlns="" xmlns:a16="http://schemas.microsoft.com/office/drawing/2014/main" id="{ABFC19BA-3D49-42FA-B5E6-50D2095A8F85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="" xmlns:a16="http://schemas.microsoft.com/office/drawing/2014/main" id="{2A07DF88-5B5D-46CD-B176-8250AF80A8B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9" name="Picture 148" descr="DO_Logo_Horizontal Digital TM Use Only_White.png">
            <a:extLst>
              <a:ext uri="{FF2B5EF4-FFF2-40B4-BE49-F238E27FC236}">
                <a16:creationId xmlns="" xmlns:a16="http://schemas.microsoft.com/office/drawing/2014/main" id="{08D043F4-3A55-4D74-B6B5-A8601DBFEB10}"/>
              </a:ext>
            </a:extLst>
          </p:cNvPr>
          <p:cNvPicPr>
            <a:picLocks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60" r:id="rId7"/>
    <p:sldLayoutId id="2147483856" r:id="rId8"/>
    <p:sldLayoutId id="2147483805" r:id="rId9"/>
    <p:sldLayoutId id="2147483806" r:id="rId10"/>
    <p:sldLayoutId id="2147483882" r:id="rId11"/>
    <p:sldLayoutId id="2147483879" r:id="rId12"/>
    <p:sldLayoutId id="2147483706" r:id="rId13"/>
    <p:sldLayoutId id="2147483718" r:id="rId14"/>
    <p:sldLayoutId id="2147483892" r:id="rId15"/>
    <p:sldLayoutId id="2147483894" r:id="rId16"/>
    <p:sldLayoutId id="2147483911" r:id="rId1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=""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631961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84" name="think-cell Slide" r:id="rId40" imgW="592" imgH="591" progId="TCLayout.ActiveDocument.1">
                  <p:embed/>
                </p:oleObj>
              </mc:Choice>
              <mc:Fallback>
                <p:oleObj name="think-cell Slide" r:id="rId4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=""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=""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=""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2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=""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=""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=""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=""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=""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=""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=""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=""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=""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=""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=""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=""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=""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=""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=""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=""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=""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=""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=""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=""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=""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=""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=""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=""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=""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=""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=""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=""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=""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=""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=""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=""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=""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=""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=""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=""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=""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=""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=""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=""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=""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=""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=""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=""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=""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=""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=""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=""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=""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=""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=""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=""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=""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=""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=""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=""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=""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=""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="" xmlns:a16="http://schemas.microsoft.com/office/drawing/2014/main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3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=""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=""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EA8BC65-10CC-4404-9B17-2797DDA47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="" xmlns:a16="http://schemas.microsoft.com/office/drawing/2014/main" id="{A2C69567-4B74-4491-98B5-E123FF6CF930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554770" y="4322824"/>
            <a:chExt cx="922463" cy="1717282"/>
          </a:xfrm>
        </p:grpSpPr>
        <p:sp>
          <p:nvSpPr>
            <p:cNvPr id="147" name="RectangleLegend1">
              <a:extLst>
                <a:ext uri="{FF2B5EF4-FFF2-40B4-BE49-F238E27FC236}">
                  <a16:creationId xmlns="" xmlns:a16="http://schemas.microsoft.com/office/drawing/2014/main" id="{C7521A03-BB91-41B2-840E-FDF494AF7111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8" name="RectangleLegend2">
              <a:extLst>
                <a:ext uri="{FF2B5EF4-FFF2-40B4-BE49-F238E27FC236}">
                  <a16:creationId xmlns="" xmlns:a16="http://schemas.microsoft.com/office/drawing/2014/main" id="{D5369806-7448-481D-8FCA-544F431BD348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9" name="RectangleLegend3">
              <a:extLst>
                <a:ext uri="{FF2B5EF4-FFF2-40B4-BE49-F238E27FC236}">
                  <a16:creationId xmlns="" xmlns:a16="http://schemas.microsoft.com/office/drawing/2014/main" id="{A36A7A0E-D0D5-447E-9F44-AFA3CFE3E59B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0" name="RectangleLegend4">
              <a:extLst>
                <a:ext uri="{FF2B5EF4-FFF2-40B4-BE49-F238E27FC236}">
                  <a16:creationId xmlns="" xmlns:a16="http://schemas.microsoft.com/office/drawing/2014/main" id="{F31AB23B-30B0-408A-8F0C-321C1E4B8850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1" name="RectangleLegend5">
              <a:extLst>
                <a:ext uri="{FF2B5EF4-FFF2-40B4-BE49-F238E27FC236}">
                  <a16:creationId xmlns="" xmlns:a16="http://schemas.microsoft.com/office/drawing/2014/main" id="{F8ACF83C-AB2D-4F8E-844D-2B4C8EF6AA7C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2" name="Legend1">
              <a:extLst>
                <a:ext uri="{FF2B5EF4-FFF2-40B4-BE49-F238E27FC236}">
                  <a16:creationId xmlns="" xmlns:a16="http://schemas.microsoft.com/office/drawing/2014/main" id="{B4976241-A48B-48DA-B80B-EA44C0C89AE6}"/>
                </a:ext>
              </a:extLst>
            </p:cNvPr>
            <p:cNvSpPr txBox="1"/>
            <p:nvPr/>
          </p:nvSpPr>
          <p:spPr>
            <a:xfrm>
              <a:off x="1088091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3" name="Legend2">
              <a:extLst>
                <a:ext uri="{FF2B5EF4-FFF2-40B4-BE49-F238E27FC236}">
                  <a16:creationId xmlns="" xmlns:a16="http://schemas.microsoft.com/office/drawing/2014/main" id="{57A9E6B4-2FFD-4FB8-BB68-B87496FF2BEF}"/>
                </a:ext>
              </a:extLst>
            </p:cNvPr>
            <p:cNvSpPr txBox="1"/>
            <p:nvPr/>
          </p:nvSpPr>
          <p:spPr>
            <a:xfrm>
              <a:off x="1088091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54" name="Legend3">
              <a:extLst>
                <a:ext uri="{FF2B5EF4-FFF2-40B4-BE49-F238E27FC236}">
                  <a16:creationId xmlns="" xmlns:a16="http://schemas.microsoft.com/office/drawing/2014/main" id="{3445B1F4-92B4-4F34-B580-6C28EB0AE65A}"/>
                </a:ext>
              </a:extLst>
            </p:cNvPr>
            <p:cNvSpPr txBox="1"/>
            <p:nvPr/>
          </p:nvSpPr>
          <p:spPr>
            <a:xfrm>
              <a:off x="1088091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5" name="Legend4">
              <a:extLst>
                <a:ext uri="{FF2B5EF4-FFF2-40B4-BE49-F238E27FC236}">
                  <a16:creationId xmlns="" xmlns:a16="http://schemas.microsoft.com/office/drawing/2014/main" id="{65B102C4-7E6F-4432-8610-BA79AEB36A54}"/>
                </a:ext>
              </a:extLst>
            </p:cNvPr>
            <p:cNvSpPr txBox="1"/>
            <p:nvPr/>
          </p:nvSpPr>
          <p:spPr>
            <a:xfrm>
              <a:off x="1088091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6" name="Legend5">
              <a:extLst>
                <a:ext uri="{FF2B5EF4-FFF2-40B4-BE49-F238E27FC236}">
                  <a16:creationId xmlns="" xmlns:a16="http://schemas.microsoft.com/office/drawing/2014/main" id="{21C7D1B8-FBFF-4631-971A-FBE852B1B3A6}"/>
                </a:ext>
              </a:extLst>
            </p:cNvPr>
            <p:cNvSpPr txBox="1"/>
            <p:nvPr/>
          </p:nvSpPr>
          <p:spPr>
            <a:xfrm>
              <a:off x="1088091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="" xmlns:a16="http://schemas.microsoft.com/office/drawing/2014/main" id="{DC1F2A61-82B5-4561-B466-96E21AE64750}"/>
              </a:ext>
            </a:extLst>
          </p:cNvPr>
          <p:cNvGrpSpPr/>
          <p:nvPr userDrawn="1"/>
        </p:nvGrpSpPr>
        <p:grpSpPr>
          <a:xfrm>
            <a:off x="10317304" y="3150831"/>
            <a:ext cx="1319960" cy="958286"/>
            <a:chOff x="10162879" y="3243772"/>
            <a:chExt cx="1319960" cy="958286"/>
          </a:xfrm>
        </p:grpSpPr>
        <p:sp>
          <p:nvSpPr>
            <p:cNvPr id="158" name="Legend1">
              <a:extLst>
                <a:ext uri="{FF2B5EF4-FFF2-40B4-BE49-F238E27FC236}">
                  <a16:creationId xmlns="" xmlns:a16="http://schemas.microsoft.com/office/drawing/2014/main" id="{CDAD765C-A072-4472-881D-EC0776A9026B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9" name="Legend2">
              <a:extLst>
                <a:ext uri="{FF2B5EF4-FFF2-40B4-BE49-F238E27FC236}">
                  <a16:creationId xmlns="" xmlns:a16="http://schemas.microsoft.com/office/drawing/2014/main" id="{7027D02E-CE38-477F-9363-944F88C18704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0" name="Legend3">
              <a:extLst>
                <a:ext uri="{FF2B5EF4-FFF2-40B4-BE49-F238E27FC236}">
                  <a16:creationId xmlns="" xmlns:a16="http://schemas.microsoft.com/office/drawing/2014/main" id="{7FA42FC4-FF10-473D-BB65-F317F7D3C291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1" name="LineLegend3">
              <a:extLst>
                <a:ext uri="{FF2B5EF4-FFF2-40B4-BE49-F238E27FC236}">
                  <a16:creationId xmlns="" xmlns:a16="http://schemas.microsoft.com/office/drawing/2014/main" id="{3E65F6AF-BCDA-4A30-80A0-4151B4D5F3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2" name="LineLegend2">
              <a:extLst>
                <a:ext uri="{FF2B5EF4-FFF2-40B4-BE49-F238E27FC236}">
                  <a16:creationId xmlns="" xmlns:a16="http://schemas.microsoft.com/office/drawing/2014/main" id="{F373B052-FCCB-43C2-B764-75E0E727DB7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3" name="LineLegend1">
              <a:extLst>
                <a:ext uri="{FF2B5EF4-FFF2-40B4-BE49-F238E27FC236}">
                  <a16:creationId xmlns="" xmlns:a16="http://schemas.microsoft.com/office/drawing/2014/main" id="{5C7970E4-72E4-46F3-85C9-9A5BD371B7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="" xmlns:a16="http://schemas.microsoft.com/office/drawing/2014/main" id="{7B31C485-7E01-40E4-A167-CE5F5865A0C9}"/>
              </a:ext>
            </a:extLst>
          </p:cNvPr>
          <p:cNvGrpSpPr/>
          <p:nvPr userDrawn="1"/>
        </p:nvGrpSpPr>
        <p:grpSpPr>
          <a:xfrm>
            <a:off x="10684859" y="1146588"/>
            <a:ext cx="948949" cy="1731859"/>
            <a:chOff x="7716535" y="2630582"/>
            <a:chExt cx="948949" cy="1731859"/>
          </a:xfrm>
        </p:grpSpPr>
        <p:sp>
          <p:nvSpPr>
            <p:cNvPr id="165" name="Legend1">
              <a:extLst>
                <a:ext uri="{FF2B5EF4-FFF2-40B4-BE49-F238E27FC236}">
                  <a16:creationId xmlns="" xmlns:a16="http://schemas.microsoft.com/office/drawing/2014/main" id="{1D8EF208-D61D-49D6-A00A-A4F4CE33485F}"/>
                </a:ext>
              </a:extLst>
            </p:cNvPr>
            <p:cNvSpPr txBox="1"/>
            <p:nvPr/>
          </p:nvSpPr>
          <p:spPr>
            <a:xfrm>
              <a:off x="8069167" y="26379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6" name="Legend2">
              <a:extLst>
                <a:ext uri="{FF2B5EF4-FFF2-40B4-BE49-F238E27FC236}">
                  <a16:creationId xmlns="" xmlns:a16="http://schemas.microsoft.com/office/drawing/2014/main" id="{70F4F50C-88F6-4FA9-A250-B81BE6BF6F60}"/>
                </a:ext>
              </a:extLst>
            </p:cNvPr>
            <p:cNvSpPr txBox="1"/>
            <p:nvPr/>
          </p:nvSpPr>
          <p:spPr>
            <a:xfrm>
              <a:off x="8069167" y="301340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7" name="Legend3">
              <a:extLst>
                <a:ext uri="{FF2B5EF4-FFF2-40B4-BE49-F238E27FC236}">
                  <a16:creationId xmlns="" xmlns:a16="http://schemas.microsoft.com/office/drawing/2014/main" id="{99E718A1-2616-4BAE-9150-0F73BBEEDB60}"/>
                </a:ext>
              </a:extLst>
            </p:cNvPr>
            <p:cNvSpPr txBox="1"/>
            <p:nvPr/>
          </p:nvSpPr>
          <p:spPr>
            <a:xfrm>
              <a:off x="8069167" y="338885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8" name="Legend4">
              <a:extLst>
                <a:ext uri="{FF2B5EF4-FFF2-40B4-BE49-F238E27FC236}">
                  <a16:creationId xmlns="" xmlns:a16="http://schemas.microsoft.com/office/drawing/2014/main" id="{827A54BD-E481-40F1-ADBA-320ADEB5F07B}"/>
                </a:ext>
              </a:extLst>
            </p:cNvPr>
            <p:cNvSpPr txBox="1"/>
            <p:nvPr/>
          </p:nvSpPr>
          <p:spPr>
            <a:xfrm>
              <a:off x="8069167" y="3764318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9" name="Legend5">
              <a:extLst>
                <a:ext uri="{FF2B5EF4-FFF2-40B4-BE49-F238E27FC236}">
                  <a16:creationId xmlns="" xmlns:a16="http://schemas.microsoft.com/office/drawing/2014/main" id="{4E7AAFBE-5B04-446B-993E-021045288192}"/>
                </a:ext>
              </a:extLst>
            </p:cNvPr>
            <p:cNvSpPr txBox="1"/>
            <p:nvPr/>
          </p:nvSpPr>
          <p:spPr>
            <a:xfrm>
              <a:off x="8069167" y="413977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10" name="MoonLegend1">
              <a:extLst>
                <a:ext uri="{FF2B5EF4-FFF2-40B4-BE49-F238E27FC236}">
                  <a16:creationId xmlns="" xmlns:a16="http://schemas.microsoft.com/office/drawing/2014/main" id="{B3F888DC-C04D-4243-8804-DDEED510663F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>
                <a:extLst>
                  <a:ext uri="{FF2B5EF4-FFF2-40B4-BE49-F238E27FC236}">
                    <a16:creationId xmlns="" xmlns:a16="http://schemas.microsoft.com/office/drawing/2014/main" id="{152AC546-38AD-4F01-BC45-594E08A6599A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4" name="Arc 223">
                <a:extLst>
                  <a:ext uri="{FF2B5EF4-FFF2-40B4-BE49-F238E27FC236}">
                    <a16:creationId xmlns="" xmlns:a16="http://schemas.microsoft.com/office/drawing/2014/main" id="{D1D9E112-7CD9-44E0-8E16-2DF3396580C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1" name="MoonLegend2">
              <a:extLst>
                <a:ext uri="{FF2B5EF4-FFF2-40B4-BE49-F238E27FC236}">
                  <a16:creationId xmlns="" xmlns:a16="http://schemas.microsoft.com/office/drawing/2014/main" id="{2CFC91A9-5876-46B8-811E-E73424D22FD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>
                <a:extLst>
                  <a:ext uri="{FF2B5EF4-FFF2-40B4-BE49-F238E27FC236}">
                    <a16:creationId xmlns="" xmlns:a16="http://schemas.microsoft.com/office/drawing/2014/main" id="{46140E5D-D78C-458E-A9FE-D2CC1947596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2" name="Arc 221">
                <a:extLst>
                  <a:ext uri="{FF2B5EF4-FFF2-40B4-BE49-F238E27FC236}">
                    <a16:creationId xmlns="" xmlns:a16="http://schemas.microsoft.com/office/drawing/2014/main" id="{74D42228-8D2C-4AB1-ADB5-5EEE088F1E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2" name="MoonLegend3">
              <a:extLst>
                <a:ext uri="{FF2B5EF4-FFF2-40B4-BE49-F238E27FC236}">
                  <a16:creationId xmlns="" xmlns:a16="http://schemas.microsoft.com/office/drawing/2014/main" id="{1D52C22B-A15E-41E3-A254-92AE99AA938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>
                <a:extLst>
                  <a:ext uri="{FF2B5EF4-FFF2-40B4-BE49-F238E27FC236}">
                    <a16:creationId xmlns="" xmlns:a16="http://schemas.microsoft.com/office/drawing/2014/main" id="{A8CF6967-8630-4970-8383-8755C21D19FD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0" name="Arc 219">
                <a:extLst>
                  <a:ext uri="{FF2B5EF4-FFF2-40B4-BE49-F238E27FC236}">
                    <a16:creationId xmlns="" xmlns:a16="http://schemas.microsoft.com/office/drawing/2014/main" id="{D1C07B46-6E78-46A4-9787-501BE9524E8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3" name="MoonLegend4">
              <a:extLst>
                <a:ext uri="{FF2B5EF4-FFF2-40B4-BE49-F238E27FC236}">
                  <a16:creationId xmlns="" xmlns:a16="http://schemas.microsoft.com/office/drawing/2014/main" id="{DA7A8E92-167A-4DCF-B7C6-FFC4673928E4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>
                <a:extLst>
                  <a:ext uri="{FF2B5EF4-FFF2-40B4-BE49-F238E27FC236}">
                    <a16:creationId xmlns="" xmlns:a16="http://schemas.microsoft.com/office/drawing/2014/main" id="{DD993E90-D846-4442-9893-1507F864383D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8" name="Arc 217">
                <a:extLst>
                  <a:ext uri="{FF2B5EF4-FFF2-40B4-BE49-F238E27FC236}">
                    <a16:creationId xmlns="" xmlns:a16="http://schemas.microsoft.com/office/drawing/2014/main" id="{A9C4958E-162E-4335-978C-228EF7FC037A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4" name="MoonLegend5">
              <a:extLst>
                <a:ext uri="{FF2B5EF4-FFF2-40B4-BE49-F238E27FC236}">
                  <a16:creationId xmlns="" xmlns:a16="http://schemas.microsoft.com/office/drawing/2014/main" id="{1006F4B5-2D40-4818-8BAF-D58AAD66E2D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>
                <a:extLst>
                  <a:ext uri="{FF2B5EF4-FFF2-40B4-BE49-F238E27FC236}">
                    <a16:creationId xmlns="" xmlns:a16="http://schemas.microsoft.com/office/drawing/2014/main" id="{31B0C389-BF20-4F72-8367-A825494F8E4A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6" name="Arc 215">
                <a:extLst>
                  <a:ext uri="{FF2B5EF4-FFF2-40B4-BE49-F238E27FC236}">
                    <a16:creationId xmlns="" xmlns:a16="http://schemas.microsoft.com/office/drawing/2014/main" id="{78A9C2CD-EC49-49E2-9287-3CBBB7C7ED42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</p:grpSp>
      <p:sp>
        <p:nvSpPr>
          <p:cNvPr id="144" name="Rectangle 143">
            <a:extLst>
              <a:ext uri="{FF2B5EF4-FFF2-40B4-BE49-F238E27FC236}">
                <a16:creationId xmlns="" xmlns:a16="http://schemas.microsoft.com/office/drawing/2014/main" id="{757BA0DF-FD88-4DBF-B4F4-C8AA42C3B00D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2" name="Graphic 171">
            <a:extLst>
              <a:ext uri="{FF2B5EF4-FFF2-40B4-BE49-F238E27FC236}">
                <a16:creationId xmlns="" xmlns:a16="http://schemas.microsoft.com/office/drawing/2014/main" id="{55917AD3-9984-4D0B-ABE1-93A498ABF5BB}"/>
              </a:ext>
            </a:extLst>
          </p:cNvPr>
          <p:cNvPicPr>
            <a:picLocks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81" r:id="rId11"/>
    <p:sldLayoutId id="2147483880" r:id="rId12"/>
    <p:sldLayoutId id="2147483877" r:id="rId13"/>
    <p:sldLayoutId id="2147483878" r:id="rId14"/>
    <p:sldLayoutId id="2147483886" r:id="rId15"/>
    <p:sldLayoutId id="2147483887" r:id="rId1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547159064"/>
              </p:ext>
            </p:ext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522" name="think-cell Slide" r:id="rId51" imgW="270" imgH="270" progId="TCLayout.ActiveDocument.1">
                  <p:embed/>
                </p:oleObj>
              </mc:Choice>
              <mc:Fallback>
                <p:oleObj name="think-cell Slide" r:id="rId51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9"/>
            </p:custDataLst>
          </p:nvPr>
        </p:nvSpPr>
        <p:spPr bwMode="auto">
          <a:xfrm>
            <a:off x="0" y="0"/>
            <a:ext cx="215979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sz="2653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485153" y="234865"/>
            <a:ext cx="11192472" cy="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485153" y="77303"/>
            <a:ext cx="511939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275353" algn="l"/>
              </a:tabLst>
            </a:pPr>
            <a:r>
              <a:rPr lang="x-none" sz="816" cap="all" baseline="0" noProof="0" dirty="0">
                <a:solidFill>
                  <a:srgbClr val="7F7F7F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485154" y="689051"/>
            <a:ext cx="11192642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tabLst>
                <a:tab pos="275353" algn="l"/>
              </a:tabLst>
              <a:defRPr lang="x-none"/>
            </a:pPr>
            <a:r>
              <a:rPr lang="x-none" sz="1632" baseline="0" noProof="0" dirty="0">
                <a:solidFill>
                  <a:schemeClr val="accent5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4" name="Slide Elements" hidden="1"/>
          <p:cNvGrpSpPr>
            <a:grpSpLocks/>
          </p:cNvGrpSpPr>
          <p:nvPr userDrawn="1"/>
        </p:nvGrpSpPr>
        <p:grpSpPr bwMode="gray">
          <a:xfrm>
            <a:off x="485153" y="6432273"/>
            <a:ext cx="11192472" cy="333805"/>
            <a:chOff x="475488" y="6304223"/>
            <a:chExt cx="10969498" cy="327160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475489" y="6304223"/>
              <a:ext cx="10969497" cy="125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7465" indent="-87465">
                <a:defRPr lang="x-none"/>
              </a:pP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1</a:t>
              </a:r>
              <a:r>
                <a:rPr lang="de-D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	</a:t>
              </a: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475488" y="6505836"/>
              <a:ext cx="10370828" cy="125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503735" indent="-503735" defTabSz="1218095">
                <a:tabLst/>
              </a:pP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SOURCE:</a:t>
              </a:r>
              <a:r>
                <a:rPr lang="de-D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	</a:t>
              </a:r>
              <a:r>
                <a:rPr lang="x-none" sz="816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 bwMode="gray">
          <a:xfrm>
            <a:off x="485154" y="1651362"/>
            <a:ext cx="9304729" cy="1256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485154" y="1056904"/>
            <a:ext cx="1507162" cy="468107"/>
            <a:chOff x="915" y="741"/>
            <a:chExt cx="2686" cy="289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41"/>
              <a:ext cx="2686" cy="28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32" b="1" baseline="0" noProof="0" dirty="0">
                  <a:solidFill>
                    <a:schemeClr val="accent2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x-none" sz="1224" baseline="0" noProof="0" dirty="0">
                  <a:solidFill>
                    <a:srgbClr val="7F7F7F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84846" y="362047"/>
            <a:ext cx="492770" cy="156360"/>
            <a:chOff x="8378576" y="285750"/>
            <a:chExt cx="362199" cy="153247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78576" y="285750"/>
              <a:ext cx="362199" cy="15324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218095">
                <a:buClr>
                  <a:schemeClr val="tx2"/>
                </a:buClr>
              </a:pPr>
              <a:r>
                <a:rPr lang="x-none" sz="816" baseline="0" dirty="0">
                  <a:solidFill>
                    <a:srgbClr val="7F7F7F"/>
                  </a:solidFill>
                  <a:latin typeface="+mn-lt"/>
                  <a:ea typeface="+mn-ea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78576" y="285750"/>
              <a:ext cx="0" cy="153247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78576" y="438997"/>
              <a:ext cx="36219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5" name="LegendBoxes" hidden="1"/>
          <p:cNvGrpSpPr/>
          <p:nvPr userDrawn="1"/>
        </p:nvGrpSpPr>
        <p:grpSpPr bwMode="gray">
          <a:xfrm>
            <a:off x="10898330" y="362046"/>
            <a:ext cx="789093" cy="1021522"/>
            <a:chOff x="7835905" y="279400"/>
            <a:chExt cx="773373" cy="1001186"/>
          </a:xfrm>
        </p:grpSpPr>
        <p:sp>
          <p:nvSpPr>
            <p:cNvPr id="26" name="RectangleLegend1"/>
            <p:cNvSpPr>
              <a:spLocks noChangeArrowheads="1"/>
            </p:cNvSpPr>
            <p:nvPr/>
          </p:nvSpPr>
          <p:spPr bwMode="gray">
            <a:xfrm>
              <a:off x="7835905" y="288933"/>
              <a:ext cx="165100" cy="165600"/>
            </a:xfrm>
            <a:prstGeom prst="rect">
              <a:avLst/>
            </a:prstGeom>
            <a:solidFill>
              <a:srgbClr val="C8D8F8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7" name="RectangleLegend2"/>
            <p:cNvSpPr>
              <a:spLocks noChangeArrowheads="1"/>
            </p:cNvSpPr>
            <p:nvPr/>
          </p:nvSpPr>
          <p:spPr bwMode="gray">
            <a:xfrm>
              <a:off x="7835905" y="558808"/>
              <a:ext cx="165100" cy="165600"/>
            </a:xfrm>
            <a:prstGeom prst="rect">
              <a:avLst/>
            </a:prstGeom>
            <a:solidFill>
              <a:srgbClr val="98B0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1" name="Legend2"/>
            <p:cNvSpPr>
              <a:spLocks noChangeArrowheads="1"/>
            </p:cNvSpPr>
            <p:nvPr/>
          </p:nvSpPr>
          <p:spPr bwMode="gray">
            <a:xfrm>
              <a:off x="8089905" y="550334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8" name="RectangleLegend3"/>
            <p:cNvSpPr>
              <a:spLocks noChangeArrowheads="1"/>
            </p:cNvSpPr>
            <p:nvPr/>
          </p:nvSpPr>
          <p:spPr bwMode="gray">
            <a:xfrm>
              <a:off x="7835905" y="830271"/>
              <a:ext cx="165100" cy="165600"/>
            </a:xfrm>
            <a:prstGeom prst="rect">
              <a:avLst/>
            </a:prstGeom>
            <a:solidFill>
              <a:srgbClr val="6888F0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2" name="Legend3"/>
            <p:cNvSpPr>
              <a:spLocks noChangeArrowheads="1"/>
            </p:cNvSpPr>
            <p:nvPr/>
          </p:nvSpPr>
          <p:spPr bwMode="gray">
            <a:xfrm>
              <a:off x="8089905" y="821268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29" name="RectangleLegend4"/>
            <p:cNvSpPr>
              <a:spLocks noChangeArrowheads="1"/>
            </p:cNvSpPr>
            <p:nvPr/>
          </p:nvSpPr>
          <p:spPr bwMode="gray">
            <a:xfrm>
              <a:off x="7835905" y="1101734"/>
              <a:ext cx="165100" cy="165600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4" name="LegendLines" hidden="1"/>
          <p:cNvGrpSpPr/>
          <p:nvPr userDrawn="1"/>
        </p:nvGrpSpPr>
        <p:grpSpPr bwMode="gray">
          <a:xfrm>
            <a:off x="10584095" y="362046"/>
            <a:ext cx="1103328" cy="749405"/>
            <a:chOff x="7540629" y="279400"/>
            <a:chExt cx="1081348" cy="734486"/>
          </a:xfrm>
        </p:grpSpPr>
        <p:sp>
          <p:nvSpPr>
            <p:cNvPr id="35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sz="1224" baseline="0" dirty="0">
                <a:solidFill>
                  <a:schemeClr val="accent2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9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0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19373" cy="188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41" name="LegendMoons" hidden="1"/>
          <p:cNvGrpSpPr/>
          <p:nvPr userDrawn="1"/>
        </p:nvGrpSpPr>
        <p:grpSpPr bwMode="gray">
          <a:xfrm>
            <a:off x="10830300" y="362046"/>
            <a:ext cx="857123" cy="1333054"/>
            <a:chOff x="7769225" y="250825"/>
            <a:chExt cx="840048" cy="1306516"/>
          </a:xfrm>
        </p:grpSpPr>
        <p:grpSp>
          <p:nvGrpSpPr>
            <p:cNvPr id="42" name="MoonLegend1"/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0" name="Oval 38"/>
              <p:cNvSpPr>
                <a:spLocks noChangeAspect="1" noChangeArrowheads="1"/>
              </p:cNvSpPr>
              <p:nvPr>
                <p:custDataLst>
                  <p:tags r:id="rId4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61" name="Arc 39"/>
              <p:cNvSpPr>
                <a:spLocks noChangeAspect="1"/>
              </p:cNvSpPr>
              <p:nvPr>
                <p:custDataLst>
                  <p:tags r:id="rId5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2"/>
            <p:cNvGrpSpPr>
              <a:grpSpLocks noChangeAspect="1"/>
            </p:cNvGrpSpPr>
            <p:nvPr>
              <p:custDataLst>
                <p:tags r:id="rId37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4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4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4"/>
            <p:cNvGrpSpPr>
              <a:grpSpLocks noChangeAspect="1"/>
            </p:cNvGrpSpPr>
            <p:nvPr>
              <p:custDataLst>
                <p:tags r:id="rId38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6" name="Oval 47"/>
              <p:cNvSpPr>
                <a:spLocks noChangeAspect="1" noChangeArrowheads="1"/>
              </p:cNvSpPr>
              <p:nvPr>
                <p:custDataLst>
                  <p:tags r:id="rId4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7" name="Arc 48"/>
              <p:cNvSpPr>
                <a:spLocks noChangeAspect="1"/>
              </p:cNvSpPr>
              <p:nvPr>
                <p:custDataLst>
                  <p:tags r:id="rId4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5" name="MoonLegend5"/>
            <p:cNvGrpSpPr>
              <a:grpSpLocks noChangeAspect="1"/>
            </p:cNvGrpSpPr>
            <p:nvPr>
              <p:custDataLst>
                <p:tags r:id="rId39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4" name="Oval 50"/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Oval 51"/>
              <p:cNvSpPr>
                <a:spLocks noChangeAspect="1" noChangeArrowheads="1"/>
              </p:cNvSpPr>
              <p:nvPr>
                <p:custDataLst>
                  <p:tags r:id="rId4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6" name="MoonLegend3"/>
            <p:cNvGrpSpPr>
              <a:grpSpLocks noChangeAspect="1"/>
            </p:cNvGrpSpPr>
            <p:nvPr>
              <p:custDataLst>
                <p:tags r:id="rId40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2" name="Oval 47"/>
              <p:cNvSpPr>
                <a:spLocks noChangeAspect="1" noChangeArrowheads="1"/>
              </p:cNvSpPr>
              <p:nvPr>
                <p:custDataLst>
                  <p:tags r:id="rId4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3" name="Arc 48"/>
              <p:cNvSpPr>
                <a:spLocks noChangeAspect="1"/>
              </p:cNvSpPr>
              <p:nvPr>
                <p:custDataLst>
                  <p:tags r:id="rId4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sz="1224" baseline="0" dirty="0">
                  <a:solidFill>
                    <a:schemeClr val="accent2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7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8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49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0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51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19373" cy="188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r>
                <a:rPr lang="x-none" sz="1224" baseline="0" dirty="0">
                  <a:solidFill>
                    <a:schemeClr val="accent2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sp>
        <p:nvSpPr>
          <p:cNvPr id="70" name="Arrow" hidden="1">
            <a:extLst>
              <a:ext uri="{FF2B5EF4-FFF2-40B4-BE49-F238E27FC236}">
                <a16:creationId xmlns="" xmlns:a16="http://schemas.microsoft.com/office/drawing/2014/main" id="{875BDC26-6FC6-4E50-A02F-B55B419E8F24}"/>
              </a:ext>
            </a:extLst>
          </p:cNvPr>
          <p:cNvSpPr>
            <a:spLocks/>
          </p:cNvSpPr>
          <p:nvPr userDrawn="1"/>
        </p:nvSpPr>
        <p:spPr bwMode="gray">
          <a:xfrm>
            <a:off x="4671879" y="4538500"/>
            <a:ext cx="277250" cy="319672"/>
          </a:xfrm>
          <a:prstGeom prst="chevron">
            <a:avLst>
              <a:gd name="adj" fmla="val 33350"/>
            </a:avLst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18" dirty="0" err="1">
              <a:solidFill>
                <a:schemeClr val="bg1"/>
              </a:solidFill>
            </a:endParaRPr>
          </a:p>
        </p:txBody>
      </p:sp>
      <p:sp>
        <p:nvSpPr>
          <p:cNvPr id="71" name="DirArrow" hidden="1">
            <a:extLst>
              <a:ext uri="{FF2B5EF4-FFF2-40B4-BE49-F238E27FC236}">
                <a16:creationId xmlns="" xmlns:a16="http://schemas.microsoft.com/office/drawing/2014/main" id="{0B0EB5F8-3733-4196-9CEB-D2E17C86FCDF}"/>
              </a:ext>
            </a:extLst>
          </p:cNvPr>
          <p:cNvSpPr>
            <a:spLocks/>
          </p:cNvSpPr>
          <p:nvPr userDrawn="1">
            <p:custDataLst>
              <p:tags r:id="rId20"/>
            </p:custDataLst>
          </p:nvPr>
        </p:nvSpPr>
        <p:spPr bwMode="gray">
          <a:xfrm rot="5400000">
            <a:off x="7129538" y="2413605"/>
            <a:ext cx="3148784" cy="34987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sp>
        <p:nvSpPr>
          <p:cNvPr id="72" name="Bracket" hidden="1">
            <a:extLst>
              <a:ext uri="{FF2B5EF4-FFF2-40B4-BE49-F238E27FC236}">
                <a16:creationId xmlns="" xmlns:a16="http://schemas.microsoft.com/office/drawing/2014/main" id="{0848AB14-C054-474F-ADE8-17076B1816BA}"/>
              </a:ext>
            </a:extLst>
          </p:cNvPr>
          <p:cNvSpPr>
            <a:spLocks noChangeAspect="1"/>
          </p:cNvSpPr>
          <p:nvPr userDrawn="1">
            <p:custDataLst>
              <p:tags r:id="rId21"/>
            </p:custDataLst>
          </p:nvPr>
        </p:nvSpPr>
        <p:spPr bwMode="gray">
          <a:xfrm>
            <a:off x="7990713" y="1066623"/>
            <a:ext cx="194373" cy="1684537"/>
          </a:xfrm>
          <a:custGeom>
            <a:avLst/>
            <a:gdLst>
              <a:gd name="connsiteX0" fmla="*/ 0 w 8022023"/>
              <a:gd name="connsiteY0" fmla="*/ 0 h 2696389"/>
              <a:gd name="connsiteX1" fmla="*/ 7958523 w 8022023"/>
              <a:gd name="connsiteY1" fmla="*/ 1045389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7958523 w 8022023"/>
              <a:gd name="connsiteY2" fmla="*/ 1807389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8022023"/>
              <a:gd name="connsiteY0" fmla="*/ 0 h 2696389"/>
              <a:gd name="connsiteX1" fmla="*/ 127001 w 8022023"/>
              <a:gd name="connsiteY1" fmla="*/ 1 h 2696389"/>
              <a:gd name="connsiteX2" fmla="*/ 127001 w 8022023"/>
              <a:gd name="connsiteY2" fmla="*/ 762001 h 2696389"/>
              <a:gd name="connsiteX3" fmla="*/ 8022023 w 8022023"/>
              <a:gd name="connsiteY3" fmla="*/ 1870889 h 2696389"/>
              <a:gd name="connsiteX4" fmla="*/ 7958523 w 8022023"/>
              <a:gd name="connsiteY4" fmla="*/ 1934389 h 2696389"/>
              <a:gd name="connsiteX5" fmla="*/ 7958523 w 8022023"/>
              <a:gd name="connsiteY5" fmla="*/ 2696389 h 2696389"/>
              <a:gd name="connsiteX6" fmla="*/ 7831523 w 80220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7958523 w 7958523"/>
              <a:gd name="connsiteY4" fmla="*/ 1934389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958523"/>
              <a:gd name="connsiteY0" fmla="*/ 0 h 2696389"/>
              <a:gd name="connsiteX1" fmla="*/ 127001 w 7958523"/>
              <a:gd name="connsiteY1" fmla="*/ 1 h 2696389"/>
              <a:gd name="connsiteX2" fmla="*/ 127001 w 7958523"/>
              <a:gd name="connsiteY2" fmla="*/ 762001 h 2696389"/>
              <a:gd name="connsiteX3" fmla="*/ 190501 w 7958523"/>
              <a:gd name="connsiteY3" fmla="*/ 825501 h 2696389"/>
              <a:gd name="connsiteX4" fmla="*/ 127001 w 7958523"/>
              <a:gd name="connsiteY4" fmla="*/ 889001 h 2696389"/>
              <a:gd name="connsiteX5" fmla="*/ 7958523 w 7958523"/>
              <a:gd name="connsiteY5" fmla="*/ 2696389 h 2696389"/>
              <a:gd name="connsiteX6" fmla="*/ 7831523 w 7958523"/>
              <a:gd name="connsiteY6" fmla="*/ 2696389 h 2696389"/>
              <a:gd name="connsiteX0" fmla="*/ 0 w 7831523"/>
              <a:gd name="connsiteY0" fmla="*/ 0 h 2696389"/>
              <a:gd name="connsiteX1" fmla="*/ 127001 w 7831523"/>
              <a:gd name="connsiteY1" fmla="*/ 1 h 2696389"/>
              <a:gd name="connsiteX2" fmla="*/ 127001 w 7831523"/>
              <a:gd name="connsiteY2" fmla="*/ 762001 h 2696389"/>
              <a:gd name="connsiteX3" fmla="*/ 190501 w 7831523"/>
              <a:gd name="connsiteY3" fmla="*/ 825501 h 2696389"/>
              <a:gd name="connsiteX4" fmla="*/ 127001 w 7831523"/>
              <a:gd name="connsiteY4" fmla="*/ 889001 h 2696389"/>
              <a:gd name="connsiteX5" fmla="*/ 127001 w 7831523"/>
              <a:gd name="connsiteY5" fmla="*/ 1651002 h 2696389"/>
              <a:gd name="connsiteX6" fmla="*/ 7831523 w 7831523"/>
              <a:gd name="connsiteY6" fmla="*/ 2696389 h 2696389"/>
              <a:gd name="connsiteX0" fmla="*/ 0 w 190501"/>
              <a:gd name="connsiteY0" fmla="*/ 0 h 1651002"/>
              <a:gd name="connsiteX1" fmla="*/ 127001 w 190501"/>
              <a:gd name="connsiteY1" fmla="*/ 1 h 1651002"/>
              <a:gd name="connsiteX2" fmla="*/ 127001 w 190501"/>
              <a:gd name="connsiteY2" fmla="*/ 762001 h 1651002"/>
              <a:gd name="connsiteX3" fmla="*/ 190501 w 190501"/>
              <a:gd name="connsiteY3" fmla="*/ 825501 h 1651002"/>
              <a:gd name="connsiteX4" fmla="*/ 127001 w 190501"/>
              <a:gd name="connsiteY4" fmla="*/ 889001 h 1651002"/>
              <a:gd name="connsiteX5" fmla="*/ 127001 w 190501"/>
              <a:gd name="connsiteY5" fmla="*/ 1651002 h 1651002"/>
              <a:gd name="connsiteX6" fmla="*/ 1 w 190501"/>
              <a:gd name="connsiteY6" fmla="*/ 1651002 h 165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1" h="1651002">
                <a:moveTo>
                  <a:pt x="0" y="0"/>
                </a:moveTo>
                <a:lnTo>
                  <a:pt x="127001" y="1"/>
                </a:lnTo>
                <a:lnTo>
                  <a:pt x="127001" y="762001"/>
                </a:lnTo>
                <a:lnTo>
                  <a:pt x="190501" y="825501"/>
                </a:lnTo>
                <a:lnTo>
                  <a:pt x="127001" y="889001"/>
                </a:lnTo>
                <a:lnTo>
                  <a:pt x="127001" y="1651002"/>
                </a:lnTo>
                <a:lnTo>
                  <a:pt x="1" y="1651002"/>
                </a:lnTo>
              </a:path>
            </a:pathLst>
          </a:cu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sz="1837"/>
          </a:p>
        </p:txBody>
      </p:sp>
      <p:grpSp>
        <p:nvGrpSpPr>
          <p:cNvPr id="73" name="Moon" hidden="1">
            <a:extLst>
              <a:ext uri="{FF2B5EF4-FFF2-40B4-BE49-F238E27FC236}">
                <a16:creationId xmlns="" xmlns:a16="http://schemas.microsoft.com/office/drawing/2014/main" id="{0EE02D2F-7BF1-4E7A-9D7F-743DA05D4104}"/>
              </a:ext>
            </a:extLst>
          </p:cNvPr>
          <p:cNvGrpSpPr/>
          <p:nvPr userDrawn="1">
            <p:custDataLst>
              <p:tags r:id="rId22"/>
            </p:custDataLst>
          </p:nvPr>
        </p:nvGrpSpPr>
        <p:grpSpPr bwMode="gray">
          <a:xfrm>
            <a:off x="11418462" y="2087883"/>
            <a:ext cx="259163" cy="259159"/>
            <a:chOff x="762000" y="1270000"/>
            <a:chExt cx="254000" cy="254000"/>
          </a:xfrm>
        </p:grpSpPr>
        <p:sp>
          <p:nvSpPr>
            <p:cNvPr id="74" name="Oval 13">
              <a:extLst>
                <a:ext uri="{FF2B5EF4-FFF2-40B4-BE49-F238E27FC236}">
                  <a16:creationId xmlns="" xmlns:a16="http://schemas.microsoft.com/office/drawing/2014/main" id="{25BC3E51-A332-4C6F-8943-16B59D425D99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ellipse">
              <a:avLst/>
            </a:prstGeom>
            <a:solidFill>
              <a:schemeClr val="bg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accent6"/>
                </a:solidFill>
              </a:endParaRPr>
            </a:p>
          </p:txBody>
        </p:sp>
        <p:sp>
          <p:nvSpPr>
            <p:cNvPr id="75" name="Arc 23">
              <a:extLst>
                <a:ext uri="{FF2B5EF4-FFF2-40B4-BE49-F238E27FC236}">
                  <a16:creationId xmlns="" xmlns:a16="http://schemas.microsoft.com/office/drawing/2014/main" id="{FE616ED8-63C2-4998-85EC-8C8805A81353}"/>
                </a:ext>
              </a:extLst>
            </p:cNvPr>
            <p:cNvSpPr/>
            <p:nvPr/>
          </p:nvSpPr>
          <p:spPr bwMode="gray">
            <a:xfrm>
              <a:off x="762000" y="1270000"/>
              <a:ext cx="254000" cy="254000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 sz="1837">
                <a:solidFill>
                  <a:schemeClr val="accent6"/>
                </a:solidFill>
              </a:endParaRPr>
            </a:p>
          </p:txBody>
        </p:sp>
      </p:grpSp>
      <p:grpSp>
        <p:nvGrpSpPr>
          <p:cNvPr id="76" name="Flow" hidden="1">
            <a:extLst>
              <a:ext uri="{FF2B5EF4-FFF2-40B4-BE49-F238E27FC236}">
                <a16:creationId xmlns="" xmlns:a16="http://schemas.microsoft.com/office/drawing/2014/main" id="{A9104B56-7859-4B1C-8BD3-CFCD8868F9AD}"/>
              </a:ext>
            </a:extLst>
          </p:cNvPr>
          <p:cNvGrpSpPr/>
          <p:nvPr userDrawn="1">
            <p:custDataLst>
              <p:tags r:id="rId23"/>
            </p:custDataLst>
          </p:nvPr>
        </p:nvGrpSpPr>
        <p:grpSpPr bwMode="gray">
          <a:xfrm>
            <a:off x="2634135" y="2873207"/>
            <a:ext cx="1865974" cy="932973"/>
            <a:chOff x="5905500" y="3124200"/>
            <a:chExt cx="1828800" cy="914400"/>
          </a:xfrm>
        </p:grpSpPr>
        <p:sp>
          <p:nvSpPr>
            <p:cNvPr id="77" name="Freeform 15">
              <a:extLst>
                <a:ext uri="{FF2B5EF4-FFF2-40B4-BE49-F238E27FC236}">
                  <a16:creationId xmlns="" xmlns:a16="http://schemas.microsoft.com/office/drawing/2014/main" id="{500C2591-D741-4B3E-8286-321DEE79717E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gray">
            <a:xfrm>
              <a:off x="5905500" y="3124200"/>
              <a:ext cx="1828800" cy="914400"/>
            </a:xfrm>
            <a:custGeom>
              <a:avLst/>
              <a:gdLst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  <a:gd name="connsiteX0" fmla="*/ 0 w 1828800"/>
                <a:gd name="connsiteY0" fmla="*/ 0 h 914400"/>
                <a:gd name="connsiteX1" fmla="*/ 1664208 w 1828800"/>
                <a:gd name="connsiteY1" fmla="*/ 0 h 914400"/>
                <a:gd name="connsiteX2" fmla="*/ 1828800 w 1828800"/>
                <a:gd name="connsiteY2" fmla="*/ 457200 h 914400"/>
                <a:gd name="connsiteX3" fmla="*/ 1664208 w 1828800"/>
                <a:gd name="connsiteY3" fmla="*/ 914400 h 914400"/>
                <a:gd name="connsiteX4" fmla="*/ 0 w 1828800"/>
                <a:gd name="connsiteY4" fmla="*/ 914400 h 914400"/>
                <a:gd name="connsiteX5" fmla="*/ 0 w 1828800"/>
                <a:gd name="connsiteY5" fmla="*/ 4572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8800" h="9144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1664208" y="914400"/>
                  </a:lnTo>
                  <a:lnTo>
                    <a:pt x="0" y="9144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47BDC721-7671-47C6-843C-4F90E1FA7E3D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 bwMode="gray">
            <a:xfrm>
              <a:off x="5969000" y="3187700"/>
              <a:ext cx="1524000" cy="787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dirty="0">
                  <a:solidFill>
                    <a:schemeClr val="tx2"/>
                  </a:solidFill>
                </a:rPr>
                <a:t>Text</a:t>
              </a:r>
            </a:p>
          </p:txBody>
        </p:sp>
      </p:grpSp>
      <p:grpSp>
        <p:nvGrpSpPr>
          <p:cNvPr id="79" name="SplitFlow" hidden="1">
            <a:extLst>
              <a:ext uri="{FF2B5EF4-FFF2-40B4-BE49-F238E27FC236}">
                <a16:creationId xmlns="" xmlns:a16="http://schemas.microsoft.com/office/drawing/2014/main" id="{45C66476-83A1-4B7E-8072-316DC1E3A5C7}"/>
              </a:ext>
            </a:extLst>
          </p:cNvPr>
          <p:cNvGrpSpPr/>
          <p:nvPr userDrawn="1">
            <p:custDataLst>
              <p:tags r:id="rId24"/>
            </p:custDataLst>
          </p:nvPr>
        </p:nvGrpSpPr>
        <p:grpSpPr bwMode="gray">
          <a:xfrm>
            <a:off x="2634135" y="3929683"/>
            <a:ext cx="1865974" cy="932973"/>
            <a:chOff x="114300" y="1270000"/>
            <a:chExt cx="1828800" cy="914400"/>
          </a:xfrm>
        </p:grpSpPr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FE8B2F5A-8F62-41FB-838D-2FCBF1C6D902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 bwMode="gray">
            <a:xfrm>
              <a:off x="114300" y="12700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0" y="0"/>
                  </a:moveTo>
                  <a:lnTo>
                    <a:pt x="1664208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chemeClr val="tx2"/>
                </a:buClr>
              </a:pPr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2752C21E-D1B4-417D-BD33-A45494A2D45A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 bwMode="gray">
            <a:xfrm>
              <a:off x="177800" y="13271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4DF3F675-A00C-4C23-A59D-E1D7B12E1EB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 bwMode="gray">
            <a:xfrm>
              <a:off x="114300" y="1727200"/>
              <a:ext cx="1828800" cy="457200"/>
            </a:xfrm>
            <a:custGeom>
              <a:avLst/>
              <a:gdLst>
                <a:gd name="connsiteX0" fmla="*/ 1664208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82880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4572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0 w 1828800"/>
                <a:gd name="connsiteY0" fmla="*/ 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304800 h 457200"/>
                <a:gd name="connsiteX1" fmla="*/ 1664208 w 1828800"/>
                <a:gd name="connsiteY1" fmla="*/ 0 h 457200"/>
                <a:gd name="connsiteX2" fmla="*/ 1828800 w 1828800"/>
                <a:gd name="connsiteY2" fmla="*/ 457200 h 457200"/>
                <a:gd name="connsiteX3" fmla="*/ 0 w 1828800"/>
                <a:gd name="connsiteY3" fmla="*/ 457200 h 457200"/>
                <a:gd name="connsiteX0" fmla="*/ 1676400 w 1828800"/>
                <a:gd name="connsiteY0" fmla="*/ 0 h 457200"/>
                <a:gd name="connsiteX1" fmla="*/ 1511808 w 1828800"/>
                <a:gd name="connsiteY1" fmla="*/ 457200 h 457200"/>
                <a:gd name="connsiteX2" fmla="*/ 1828800 w 1828800"/>
                <a:gd name="connsiteY2" fmla="*/ 152400 h 457200"/>
                <a:gd name="connsiteX3" fmla="*/ 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152400 w 1828800"/>
                <a:gd name="connsiteY3" fmla="*/ 152400 h 457200"/>
                <a:gd name="connsiteX0" fmla="*/ 1828800 w 1828800"/>
                <a:gd name="connsiteY0" fmla="*/ 0 h 457200"/>
                <a:gd name="connsiteX1" fmla="*/ 1664208 w 1828800"/>
                <a:gd name="connsiteY1" fmla="*/ 457200 h 457200"/>
                <a:gd name="connsiteX2" fmla="*/ 0 w 1828800"/>
                <a:gd name="connsiteY2" fmla="*/ 457200 h 457200"/>
                <a:gd name="connsiteX3" fmla="*/ 0 w 1828800"/>
                <a:gd name="connsiteY3" fmla="*/ 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457200">
                  <a:moveTo>
                    <a:pt x="1828800" y="0"/>
                  </a:moveTo>
                  <a:lnTo>
                    <a:pt x="166420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289B77D5-9F84-48EA-AE42-3CCFB5217C43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 bwMode="gray">
            <a:xfrm>
              <a:off x="177800" y="1784350"/>
              <a:ext cx="1524000" cy="3429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lvl="0" indent="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tx2"/>
                </a:buClr>
                <a:buSzPct val="100000"/>
                <a:defRPr b="0" kern="0" baseline="0">
                  <a:solidFill>
                    <a:schemeClr val="tx2"/>
                  </a:solidFill>
                  <a:latin typeface="+mn-lt"/>
                </a:defRPr>
              </a:lvl1pPr>
              <a:lvl2pPr marL="194400" indent="-190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5000"/>
                <a:buFont typeface="Arial" panose="020B0604020202020204" pitchFamily="34" charset="0"/>
                <a:buChar char="▪"/>
                <a:defRPr b="0" baseline="0">
                  <a:solidFill>
                    <a:schemeClr val="accent2"/>
                  </a:solidFill>
                  <a:latin typeface="+mn-lt"/>
                </a:defRPr>
              </a:lvl2pPr>
              <a:lvl3pPr marL="446400" indent="-2484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–"/>
                <a:defRPr b="0" baseline="0">
                  <a:solidFill>
                    <a:schemeClr val="accent2"/>
                  </a:solidFill>
                  <a:latin typeface="+mn-lt"/>
                </a:defRPr>
              </a:lvl3pPr>
              <a:lvl4pPr marL="615600" indent="-154800" defTabSz="1193860" eaLnBrk="1" hangingPunct="1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20000"/>
                <a:buFont typeface="Arial" panose="020B0604020202020204" pitchFamily="34" charset="0"/>
                <a:buChar char="▫"/>
                <a:defRPr b="0" baseline="0">
                  <a:solidFill>
                    <a:schemeClr val="accent2"/>
                  </a:solidFill>
                  <a:latin typeface="+mn-lt"/>
                </a:defRPr>
              </a:lvl4pPr>
              <a:lvl5pPr marL="748800" indent="-129600" defTabSz="1193860" eaLnBrk="1" hangingPunct="1">
                <a:spcAft>
                  <a:spcPts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="0" baseline="0">
                  <a:solidFill>
                    <a:schemeClr val="accent2"/>
                  </a:solidFill>
                  <a:latin typeface="+mn-lt"/>
                </a:defRPr>
              </a:lvl5pPr>
              <a:lvl6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6pPr>
              <a:lvl7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7pPr>
              <a:lvl8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8pPr>
              <a:lvl9pPr marL="748800" indent="-129600" defTabSz="1193860" fontAlgn="base"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Pct val="89000"/>
                <a:buFont typeface="Arial" panose="020B0604020202020204" pitchFamily="34" charset="0"/>
                <a:buChar char="−"/>
                <a:defRPr baseline="0">
                  <a:solidFill>
                    <a:schemeClr val="accent2"/>
                  </a:solidFill>
                  <a:latin typeface="+mn-lt"/>
                </a:defRPr>
              </a:lvl9pPr>
            </a:lstStyle>
            <a:p>
              <a:pPr lvl="0">
                <a:buClr>
                  <a:schemeClr val="tx2"/>
                </a:buClr>
              </a:pPr>
              <a:r>
                <a:rPr lang="de-CH" sz="1837" b="0">
                  <a:solidFill>
                    <a:schemeClr val="tx2"/>
                  </a:solidFill>
                </a:rPr>
                <a:t>Text</a:t>
              </a:r>
              <a:endParaRPr lang="de-CH" sz="1837" b="0" dirty="0">
                <a:solidFill>
                  <a:schemeClr val="tx2"/>
                </a:solidFill>
              </a:endParaRPr>
            </a:p>
          </p:txBody>
        </p:sp>
      </p:grpSp>
      <p:sp>
        <p:nvSpPr>
          <p:cNvPr id="84" name="SingleChevron" hidden="1">
            <a:extLst>
              <a:ext uri="{FF2B5EF4-FFF2-40B4-BE49-F238E27FC236}">
                <a16:creationId xmlns="" xmlns:a16="http://schemas.microsoft.com/office/drawing/2014/main" id="{6C899E0C-5216-40F4-A751-7890A4508278}"/>
              </a:ext>
            </a:extLst>
          </p:cNvPr>
          <p:cNvSpPr>
            <a:spLocks noChangeAspect="1"/>
          </p:cNvSpPr>
          <p:nvPr userDrawn="1">
            <p:custDataLst>
              <p:tags r:id="rId25"/>
            </p:custDataLst>
          </p:nvPr>
        </p:nvSpPr>
        <p:spPr bwMode="gray">
          <a:xfrm>
            <a:off x="4762958" y="2873207"/>
            <a:ext cx="680303" cy="1554955"/>
          </a:xfrm>
          <a:custGeom>
            <a:avLst/>
            <a:gdLst/>
            <a:ahLst/>
            <a:cxnLst/>
            <a:rect l="0" t="0" r="0" b="0"/>
            <a:pathLst>
              <a:path w="2222501" h="5080001">
                <a:moveTo>
                  <a:pt x="0" y="0"/>
                </a:moveTo>
                <a:lnTo>
                  <a:pt x="762000" y="0"/>
                </a:lnTo>
                <a:lnTo>
                  <a:pt x="2222500" y="2540000"/>
                </a:lnTo>
                <a:lnTo>
                  <a:pt x="762000" y="5080000"/>
                </a:lnTo>
                <a:lnTo>
                  <a:pt x="0" y="5080000"/>
                </a:lnTo>
                <a:lnTo>
                  <a:pt x="1460500" y="25400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37" dirty="0">
              <a:solidFill>
                <a:schemeClr val="tx2"/>
              </a:solidFill>
            </a:endParaRPr>
          </a:p>
        </p:txBody>
      </p:sp>
      <p:grpSp>
        <p:nvGrpSpPr>
          <p:cNvPr id="85" name="DoubleChevron" hidden="1">
            <a:extLst>
              <a:ext uri="{FF2B5EF4-FFF2-40B4-BE49-F238E27FC236}">
                <a16:creationId xmlns="" xmlns:a16="http://schemas.microsoft.com/office/drawing/2014/main" id="{02BECCF1-980E-4CF0-A158-97BE6A2C2B49}"/>
              </a:ext>
            </a:extLst>
          </p:cNvPr>
          <p:cNvGrpSpPr>
            <a:grpSpLocks noChangeAspect="1"/>
          </p:cNvGrpSpPr>
          <p:nvPr userDrawn="1">
            <p:custDataLst>
              <p:tags r:id="rId26"/>
            </p:custDataLst>
          </p:nvPr>
        </p:nvGrpSpPr>
        <p:grpSpPr bwMode="gray">
          <a:xfrm>
            <a:off x="5398151" y="2873207"/>
            <a:ext cx="1034947" cy="1554955"/>
            <a:chOff x="1270000" y="1270000"/>
            <a:chExt cx="2409032" cy="3619500"/>
          </a:xfrm>
          <a:solidFill>
            <a:schemeClr val="bg1"/>
          </a:solidFill>
        </p:grpSpPr>
        <p:sp>
          <p:nvSpPr>
            <p:cNvPr id="86" name="Chevron1">
              <a:extLst>
                <a:ext uri="{FF2B5EF4-FFF2-40B4-BE49-F238E27FC236}">
                  <a16:creationId xmlns="" xmlns:a16="http://schemas.microsoft.com/office/drawing/2014/main" id="{4AD004BE-A60E-473A-A6CF-90B2C0177BC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87" name="Chevron2">
              <a:extLst>
                <a:ext uri="{FF2B5EF4-FFF2-40B4-BE49-F238E27FC236}">
                  <a16:creationId xmlns="" xmlns:a16="http://schemas.microsoft.com/office/drawing/2014/main" id="{A91D52F2-D83C-4A42-8AF4-D7AED2CF51A1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 bwMode="gray">
            <a:xfrm>
              <a:off x="20955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8" name="DoubleChevron2" hidden="1">
            <a:extLst>
              <a:ext uri="{FF2B5EF4-FFF2-40B4-BE49-F238E27FC236}">
                <a16:creationId xmlns="" xmlns:a16="http://schemas.microsoft.com/office/drawing/2014/main" id="{EA10A236-EFE8-4653-B9F3-1948D4520CC9}"/>
              </a:ext>
            </a:extLst>
          </p:cNvPr>
          <p:cNvGrpSpPr>
            <a:grpSpLocks noChangeAspect="1"/>
          </p:cNvGrpSpPr>
          <p:nvPr userDrawn="1">
            <p:custDataLst>
              <p:tags r:id="rId27"/>
            </p:custDataLst>
          </p:nvPr>
        </p:nvGrpSpPr>
        <p:grpSpPr bwMode="gray">
          <a:xfrm>
            <a:off x="6507737" y="2870590"/>
            <a:ext cx="1268194" cy="1554955"/>
            <a:chOff x="1270000" y="1270000"/>
            <a:chExt cx="2951957" cy="3619500"/>
          </a:xfrm>
          <a:solidFill>
            <a:schemeClr val="bg1"/>
          </a:solidFill>
        </p:grpSpPr>
        <p:sp>
          <p:nvSpPr>
            <p:cNvPr id="89" name="Chevron1">
              <a:extLst>
                <a:ext uri="{FF2B5EF4-FFF2-40B4-BE49-F238E27FC236}">
                  <a16:creationId xmlns="" xmlns:a16="http://schemas.microsoft.com/office/drawing/2014/main" id="{9EB79E63-C525-4421-9AFF-F531712F3C52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270000" y="1270000"/>
              <a:ext cx="1583532" cy="3619500"/>
            </a:xfrm>
            <a:custGeom>
              <a:avLst/>
              <a:gdLst/>
              <a:ahLst/>
              <a:cxnLst/>
              <a:rect l="0" t="0" r="0" b="0"/>
              <a:pathLst>
                <a:path w="2222501" h="5080001">
                  <a:moveTo>
                    <a:pt x="0" y="0"/>
                  </a:moveTo>
                  <a:lnTo>
                    <a:pt x="762000" y="0"/>
                  </a:lnTo>
                  <a:lnTo>
                    <a:pt x="2222500" y="2540000"/>
                  </a:lnTo>
                  <a:lnTo>
                    <a:pt x="762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  <p:sp>
          <p:nvSpPr>
            <p:cNvPr id="90" name="Chevron2">
              <a:extLst>
                <a:ext uri="{FF2B5EF4-FFF2-40B4-BE49-F238E27FC236}">
                  <a16:creationId xmlns="" xmlns:a16="http://schemas.microsoft.com/office/drawing/2014/main" id="{7CE063C2-51C7-437E-800A-E179F0C4D7ED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 bwMode="gray">
            <a:xfrm>
              <a:off x="2095500" y="1270000"/>
              <a:ext cx="2126457" cy="3619500"/>
            </a:xfrm>
            <a:custGeom>
              <a:avLst/>
              <a:gdLst/>
              <a:ahLst/>
              <a:cxnLst/>
              <a:rect l="0" t="0" r="0" b="0"/>
              <a:pathLst>
                <a:path w="2984501" h="5080001">
                  <a:moveTo>
                    <a:pt x="0" y="0"/>
                  </a:moveTo>
                  <a:lnTo>
                    <a:pt x="1524000" y="0"/>
                  </a:lnTo>
                  <a:lnTo>
                    <a:pt x="2984500" y="2540000"/>
                  </a:lnTo>
                  <a:lnTo>
                    <a:pt x="1524000" y="5080000"/>
                  </a:lnTo>
                  <a:lnTo>
                    <a:pt x="0" y="5080000"/>
                  </a:lnTo>
                  <a:lnTo>
                    <a:pt x="1460500" y="254000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837" dirty="0">
                <a:solidFill>
                  <a:schemeClr val="tx2"/>
                </a:solidFill>
              </a:endParaRPr>
            </a:p>
          </p:txBody>
        </p:sp>
      </p:grpSp>
      <p:sp>
        <p:nvSpPr>
          <p:cNvPr id="96" name="Oval" hidden="1">
            <a:extLst>
              <a:ext uri="{FF2B5EF4-FFF2-40B4-BE49-F238E27FC236}">
                <a16:creationId xmlns="" xmlns:a16="http://schemas.microsoft.com/office/drawing/2014/main" id="{E782E815-3495-4C37-AC0E-5E900A3B0D4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2595260" y="1036637"/>
            <a:ext cx="1554978" cy="155495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ctr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ctr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7" name="Rectangle" hidden="1">
            <a:extLst>
              <a:ext uri="{FF2B5EF4-FFF2-40B4-BE49-F238E27FC236}">
                <a16:creationId xmlns="" xmlns:a16="http://schemas.microsoft.com/office/drawing/2014/main" id="{263643F6-FDF0-4B18-A950-E9480304388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300561" y="1036637"/>
            <a:ext cx="1554978" cy="155495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 dirty="0">
                <a:solidFill>
                  <a:schemeClr val="tx2"/>
                </a:solidFill>
              </a:rPr>
              <a:t>Text</a:t>
            </a:r>
          </a:p>
        </p:txBody>
      </p:sp>
      <p:sp>
        <p:nvSpPr>
          <p:cNvPr id="98" name="RoundedRectangle" hidden="1">
            <a:extLst>
              <a:ext uri="{FF2B5EF4-FFF2-40B4-BE49-F238E27FC236}">
                <a16:creationId xmlns="" xmlns:a16="http://schemas.microsoft.com/office/drawing/2014/main" id="{ABE4E891-2176-437C-8CFB-8A7D3B6C4936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070399" y="1036637"/>
            <a:ext cx="1554978" cy="15549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wrap="square" lIns="73462" tIns="73462" rIns="73462" bIns="73462" rtlCol="0" anchor="t">
            <a:noAutofit/>
          </a:bodyPr>
          <a:lstStyle>
            <a:lvl1pPr marL="0" indent="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sz="1600" b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sz="1600" b="0" baseline="0">
                <a:solidFill>
                  <a:schemeClr val="accent2"/>
                </a:solidFill>
                <a:latin typeface="+mn-lt"/>
              </a:defRPr>
            </a:lvl2pPr>
            <a:lvl3pPr marL="446400" indent="-2484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sz="1600" b="0" baseline="0">
                <a:solidFill>
                  <a:schemeClr val="accent2"/>
                </a:solidFill>
                <a:latin typeface="+mn-lt"/>
              </a:defRPr>
            </a:lvl3pPr>
            <a:lvl4pPr marL="615600" indent="-154800" algn="l" defTabSz="1193860" rtl="0" eaLnBrk="1" fontAlgn="base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sz="1600" b="0" baseline="0">
                <a:solidFill>
                  <a:schemeClr val="accent2"/>
                </a:solidFill>
                <a:latin typeface="+mn-lt"/>
              </a:defRPr>
            </a:lvl4pPr>
            <a:lvl5pPr marL="748800" indent="-129600" algn="l" defTabSz="1193860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6pPr>
            <a:lvl7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7pPr>
            <a:lvl8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8pPr>
            <a:lvl9pPr marL="748800" indent="-129600" algn="l" defTabSz="11938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sz="1600" baseline="0">
                <a:solidFill>
                  <a:schemeClr val="accent2"/>
                </a:solidFill>
                <a:latin typeface="+mn-lt"/>
              </a:defRPr>
            </a:lvl9pPr>
          </a:lstStyle>
          <a:p>
            <a:pPr lvl="0" algn="l">
              <a:buClr>
                <a:schemeClr val="tx2"/>
              </a:buClr>
            </a:pPr>
            <a:r>
              <a:rPr lang="en-US" sz="1632" kern="0">
                <a:solidFill>
                  <a:schemeClr val="tx2"/>
                </a:solidFill>
              </a:rPr>
              <a:t>Text</a:t>
            </a:r>
            <a:endParaRPr lang="en-US" sz="1632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87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1218095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lang="x-none" sz="2653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2pPr>
      <a:lvl3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3pPr>
      <a:lvl4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4pPr>
      <a:lvl5pPr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5pPr>
      <a:lvl6pPr marL="622005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6pPr>
      <a:lvl7pPr marL="1244012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7pPr>
      <a:lvl8pPr marL="1866017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8pPr>
      <a:lvl9pPr marL="2488024" algn="l" defTabSz="1218095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9pPr>
    </p:titleStyle>
    <p:bodyStyle>
      <a:lvl1pPr marL="0" indent="0" algn="l" defTabSz="1218095" rtl="0" eaLnBrk="1" fontAlgn="base" hangingPunct="1">
        <a:spcBef>
          <a:spcPts val="0"/>
        </a:spcBef>
        <a:spcAft>
          <a:spcPts val="0"/>
        </a:spcAft>
        <a:buClr>
          <a:schemeClr val="tx2"/>
        </a:buClr>
        <a:buSzPct val="100000"/>
        <a:defRPr lang="x-none" sz="1632" b="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198346" indent="-19467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5000"/>
        <a:buFont typeface="Arial" panose="020B0604020202020204" pitchFamily="34" charset="0"/>
        <a:buChar char="▪"/>
        <a:defRPr lang="x-none" sz="1632" b="0" baseline="0">
          <a:solidFill>
            <a:schemeClr val="accent2"/>
          </a:solidFill>
          <a:latin typeface="+mn-lt"/>
        </a:defRPr>
      </a:lvl2pPr>
      <a:lvl3pPr marL="455462" indent="-253443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–"/>
        <a:defRPr lang="x-none" sz="1632" b="0" baseline="0">
          <a:solidFill>
            <a:schemeClr val="accent2"/>
          </a:solidFill>
          <a:latin typeface="+mn-lt"/>
        </a:defRPr>
      </a:lvl3pPr>
      <a:lvl4pPr marL="628097" indent="-157942" algn="l" defTabSz="1218095" rtl="0" eaLnBrk="1" fontAlgn="base" hangingPunct="1">
        <a:spcBef>
          <a:spcPts val="0"/>
        </a:spcBef>
        <a:spcAft>
          <a:spcPts val="0"/>
        </a:spcAft>
        <a:buClr>
          <a:schemeClr val="accent2"/>
        </a:buClr>
        <a:buSzPct val="120000"/>
        <a:buFont typeface="Arial" panose="020B0604020202020204" pitchFamily="34" charset="0"/>
        <a:buChar char="▫"/>
        <a:defRPr lang="x-none" sz="1632" b="0" baseline="0">
          <a:solidFill>
            <a:schemeClr val="accent2"/>
          </a:solidFill>
          <a:latin typeface="+mn-lt"/>
        </a:defRPr>
      </a:lvl4pPr>
      <a:lvl5pPr marL="764001" indent="-132231" algn="l" defTabSz="1218095" rtl="0" eaLnBrk="1" fontAlgn="base" hangingPunct="1">
        <a:spcBef>
          <a:spcPct val="0"/>
        </a:spcBef>
        <a:spcAft>
          <a:spcPts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="0" baseline="0">
          <a:solidFill>
            <a:schemeClr val="accent2"/>
          </a:solidFill>
          <a:latin typeface="+mn-lt"/>
        </a:defRPr>
      </a:lvl5pPr>
      <a:lvl6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6pPr>
      <a:lvl7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7pPr>
      <a:lvl8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8pPr>
      <a:lvl9pPr marL="764001" indent="-132231" algn="l" defTabSz="1218095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9000"/>
        <a:buFont typeface="Arial" panose="020B0604020202020204" pitchFamily="34" charset="0"/>
        <a:buChar char="−"/>
        <a:defRPr lang="x-none" sz="1632" baseline="0">
          <a:solidFill>
            <a:schemeClr val="accent2"/>
          </a:solidFill>
          <a:latin typeface="+mn-lt"/>
        </a:defRPr>
      </a:lvl9pPr>
    </p:bodyStyle>
    <p:otherStyle>
      <a:defPPr>
        <a:defRPr lang="x-none"/>
      </a:defPPr>
      <a:lvl1pPr marL="0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1pPr>
      <a:lvl2pPr marL="622005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2pPr>
      <a:lvl3pPr marL="1244012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3pPr>
      <a:lvl4pPr marL="1866017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4pPr>
      <a:lvl5pPr marL="2488024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5pPr>
      <a:lvl6pPr marL="3110029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6pPr>
      <a:lvl7pPr marL="3732036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7pPr>
      <a:lvl8pPr marL="4354041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8pPr>
      <a:lvl9pPr marL="4976048" algn="l" defTabSz="1244012" rtl="0" eaLnBrk="1" latinLnBrk="0" hangingPunct="1">
        <a:defRPr lang="x-none" sz="2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25">
          <p15:clr>
            <a:srgbClr val="F26B43"/>
          </p15:clr>
        </p15:guide>
        <p15:guide id="2" pos="92">
          <p15:clr>
            <a:srgbClr val="F26B43"/>
          </p15:clr>
        </p15:guide>
        <p15:guide id="3" pos="284">
          <p15:clr>
            <a:srgbClr val="F26B43"/>
          </p15:clr>
        </p15:guide>
        <p15:guide id="4" pos="1436">
          <p15:clr>
            <a:srgbClr val="F26B43"/>
          </p15:clr>
        </p15:guide>
        <p15:guide id="5" pos="7196">
          <p15:clr>
            <a:srgbClr val="F26B43"/>
          </p15:clr>
        </p15:guide>
        <p15:guide id="6" pos="6044">
          <p15:clr>
            <a:srgbClr val="F26B43"/>
          </p15:clr>
        </p15:guide>
        <p15:guide id="7" pos="4891">
          <p15:clr>
            <a:srgbClr val="F26B43"/>
          </p15:clr>
        </p15:guide>
        <p15:guide id="8" pos="3740">
          <p15:clr>
            <a:srgbClr val="F26B43"/>
          </p15:clr>
        </p15:guide>
        <p15:guide id="9" pos="2587">
          <p15:clr>
            <a:srgbClr val="F26B43"/>
          </p15:clr>
        </p15:guide>
        <p15:guide id="10" orient="horz" pos="1020">
          <p15:clr>
            <a:srgbClr val="F26B43"/>
          </p15:clr>
        </p15:guide>
        <p15:guide id="11" orient="horz" pos="797">
          <p15:clr>
            <a:srgbClr val="F26B43"/>
          </p15:clr>
        </p15:guide>
        <p15:guide id="12" orient="horz" pos="557">
          <p15:clr>
            <a:srgbClr val="F26B43"/>
          </p15:clr>
        </p15:guide>
        <p15:guide id="13" orient="horz" pos="2844">
          <p15:clr>
            <a:srgbClr val="F26B43"/>
          </p15:clr>
        </p15:guide>
        <p15:guide id="14" orient="horz" pos="3756">
          <p15:clr>
            <a:srgbClr val="F26B43"/>
          </p15:clr>
        </p15:guide>
        <p15:guide id="15" orient="horz" pos="41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tags" Target="../tags/tag31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09.xml"/><Relationship Id="rId1" Type="http://schemas.openxmlformats.org/officeDocument/2006/relationships/vmlDrawing" Target="../drawings/vmlDrawing51.v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9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6" hidden="1">
            <a:extLst>
              <a:ext uri="{FF2B5EF4-FFF2-40B4-BE49-F238E27FC236}">
                <a16:creationId xmlns="" xmlns:a16="http://schemas.microsoft.com/office/drawing/2014/main" id="{B075A152-623A-4456-B28C-0DCDE87E79C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547696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57" name="think-cell Slide" r:id="rId8" imgW="395" imgH="396" progId="TCLayout.ActiveDocument.1">
                  <p:embed/>
                </p:oleObj>
              </mc:Choice>
              <mc:Fallback>
                <p:oleObj name="think-cell Slide" r:id="rId8" imgW="395" imgH="39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="" xmlns:a16="http://schemas.microsoft.com/office/drawing/2014/main" id="{B075A152-623A-4456-B28C-0DCDE87E79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" hidden="1">
            <a:extLst>
              <a:ext uri="{FF2B5EF4-FFF2-40B4-BE49-F238E27FC236}">
                <a16:creationId xmlns="" xmlns:a16="http://schemas.microsoft.com/office/drawing/2014/main" id="{1D87EB1C-4FC5-4C43-88E8-3D6671ABF5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2500" b="1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Calibri" panose="020F0502020204030204" pitchFamily="34" charset="0"/>
              <a:sym typeface="Times New Roman" panose="02020603050405020304" pitchFamily="18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dirty="0"/>
              <a:t>Flower Power </a:t>
            </a:r>
            <a:r>
              <a:rPr lang="en-US" dirty="0">
                <a:latin typeface="+mn-lt"/>
                <a:cs typeface="Calibri" panose="020F0502020204030204" pitchFamily="34" charset="0"/>
              </a:rPr>
              <a:t>OHI Action Plan</a:t>
            </a:r>
          </a:p>
        </p:txBody>
      </p:sp>
      <p:sp>
        <p:nvSpPr>
          <p:cNvPr id="3" name="3. Subtitle"/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721713" y="704163"/>
            <a:ext cx="11082528" cy="276999"/>
          </a:xfrm>
        </p:spPr>
        <p:txBody>
          <a:bodyPr/>
          <a:lstStyle/>
          <a:p>
            <a:r>
              <a:rPr lang="en-US" dirty="0">
                <a:latin typeface="+mn-lt"/>
              </a:rPr>
              <a:t>High level plan</a:t>
            </a:r>
          </a:p>
        </p:txBody>
      </p:sp>
      <p:sp>
        <p:nvSpPr>
          <p:cNvPr id="4" name="1. On-page tracker"/>
          <p:cNvSpPr>
            <a:spLocks noGrp="1"/>
          </p:cNvSpPr>
          <p:nvPr>
            <p:ph type="body" sz="quarter" idx="10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554736" y="5201070"/>
            <a:ext cx="11082528" cy="0"/>
          </a:xfrm>
          <a:prstGeom prst="line">
            <a:avLst/>
          </a:prstGeom>
          <a:noFill/>
          <a:ln w="6350">
            <a:solidFill>
              <a:srgbClr val="7F7F7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cxnSpLocks/>
          </p:cNvCxnSpPr>
          <p:nvPr/>
        </p:nvCxnSpPr>
        <p:spPr>
          <a:xfrm>
            <a:off x="554736" y="2588174"/>
            <a:ext cx="11082528" cy="0"/>
          </a:xfrm>
          <a:prstGeom prst="line">
            <a:avLst/>
          </a:prstGeom>
          <a:noFill/>
          <a:ln w="6350">
            <a:solidFill>
              <a:srgbClr val="7F7F7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554736" y="3881715"/>
            <a:ext cx="11082528" cy="0"/>
          </a:xfrm>
          <a:prstGeom prst="line">
            <a:avLst/>
          </a:prstGeom>
          <a:noFill/>
          <a:ln w="6350">
            <a:solidFill>
              <a:srgbClr val="7F7F7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B1E8DFF-C1B5-4D92-8EAA-9CE12BDE2FBA}"/>
              </a:ext>
            </a:extLst>
          </p:cNvPr>
          <p:cNvSpPr txBox="1">
            <a:spLocks/>
          </p:cNvSpPr>
          <p:nvPr/>
        </p:nvSpPr>
        <p:spPr>
          <a:xfrm>
            <a:off x="7747562" y="1218557"/>
            <a:ext cx="1526868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When does it start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8DB04A4-4DA7-4043-9667-DC3B5F9BF0FF}"/>
              </a:ext>
            </a:extLst>
          </p:cNvPr>
          <p:cNvSpPr txBox="1">
            <a:spLocks/>
          </p:cNvSpPr>
          <p:nvPr/>
        </p:nvSpPr>
        <p:spPr>
          <a:xfrm>
            <a:off x="5436341" y="1218557"/>
            <a:ext cx="1074378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Audience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EBA1ACB-3411-416B-A39F-40919C003A25}"/>
              </a:ext>
            </a:extLst>
          </p:cNvPr>
          <p:cNvSpPr txBox="1"/>
          <p:nvPr/>
        </p:nvSpPr>
        <p:spPr>
          <a:xfrm>
            <a:off x="554736" y="1218557"/>
            <a:ext cx="1436611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Priority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5CC50A8-4E69-4912-800B-B8DB4949D134}"/>
              </a:ext>
            </a:extLst>
          </p:cNvPr>
          <p:cNvSpPr txBox="1"/>
          <p:nvPr/>
        </p:nvSpPr>
        <p:spPr>
          <a:xfrm>
            <a:off x="2199673" y="1218557"/>
            <a:ext cx="2614457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Action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768222B4-8FAE-4F83-A7FE-753E3DBB1759}"/>
              </a:ext>
            </a:extLst>
          </p:cNvPr>
          <p:cNvCxnSpPr>
            <a:cxnSpLocks/>
          </p:cNvCxnSpPr>
          <p:nvPr/>
        </p:nvCxnSpPr>
        <p:spPr>
          <a:xfrm>
            <a:off x="554736" y="1440401"/>
            <a:ext cx="11082528" cy="0"/>
          </a:xfrm>
          <a:prstGeom prst="line">
            <a:avLst/>
          </a:prstGeom>
          <a:noFill/>
          <a:ln w="12700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E7B0F8C-F037-44B3-A209-16E1AC66670D}"/>
              </a:ext>
            </a:extLst>
          </p:cNvPr>
          <p:cNvSpPr txBox="1"/>
          <p:nvPr/>
        </p:nvSpPr>
        <p:spPr>
          <a:xfrm>
            <a:off x="554737" y="3957277"/>
            <a:ext cx="1301440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cs typeface="Calibri" panose="020F0502020204030204" pitchFamily="34" charset="0"/>
              </a:rPr>
              <a:t>Result orientation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800BB07-AE11-49FE-B694-7A9FA31BFEAA}"/>
              </a:ext>
            </a:extLst>
          </p:cNvPr>
          <p:cNvSpPr txBox="1"/>
          <p:nvPr/>
        </p:nvSpPr>
        <p:spPr>
          <a:xfrm>
            <a:off x="554737" y="5272588"/>
            <a:ext cx="1301440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cs typeface="Calibri" panose="020F0502020204030204" pitchFamily="34" charset="0"/>
              </a:rPr>
              <a:t>Operational Management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002A81D-F74C-4118-B157-9A2C6C51610E}"/>
              </a:ext>
            </a:extLst>
          </p:cNvPr>
          <p:cNvSpPr txBox="1"/>
          <p:nvPr/>
        </p:nvSpPr>
        <p:spPr>
          <a:xfrm>
            <a:off x="554737" y="1793254"/>
            <a:ext cx="109118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cs typeface="Calibri" panose="020F0502020204030204" pitchFamily="34" charset="0"/>
              </a:rPr>
              <a:t>Vision/Mission/Values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6A4909C-E7D5-468E-BA23-042DC9E2C43D}"/>
              </a:ext>
            </a:extLst>
          </p:cNvPr>
          <p:cNvSpPr txBox="1"/>
          <p:nvPr/>
        </p:nvSpPr>
        <p:spPr>
          <a:xfrm>
            <a:off x="5317070" y="3957277"/>
            <a:ext cx="1690121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17145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sz="160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dirty="0">
                <a:latin typeface="+mn-lt"/>
              </a:rPr>
              <a:t>Project Owners</a:t>
            </a:r>
          </a:p>
          <a:p>
            <a:r>
              <a:rPr lang="en-GB" dirty="0">
                <a:latin typeface="+mn-lt"/>
              </a:rPr>
              <a:t>Top 75</a:t>
            </a:r>
          </a:p>
          <a:p>
            <a:r>
              <a:rPr lang="en-GB" dirty="0">
                <a:latin typeface="+mn-lt"/>
              </a:rPr>
              <a:t>Selected group</a:t>
            </a:r>
          </a:p>
          <a:p>
            <a:r>
              <a:rPr lang="en-GB" dirty="0">
                <a:latin typeface="+mn-lt"/>
              </a:rPr>
              <a:t>Project Teams</a:t>
            </a:r>
          </a:p>
          <a:p>
            <a:r>
              <a:rPr lang="en-GB" dirty="0">
                <a:latin typeface="+mn-lt"/>
              </a:rPr>
              <a:t>All A2E trained employees</a:t>
            </a:r>
          </a:p>
          <a:p>
            <a:r>
              <a:rPr lang="en-GB" dirty="0">
                <a:latin typeface="+mn-lt"/>
              </a:rPr>
              <a:t>Top 75</a:t>
            </a:r>
          </a:p>
          <a:p>
            <a:r>
              <a:rPr lang="en-GB" dirty="0">
                <a:latin typeface="+mn-lt"/>
              </a:rPr>
              <a:t>BU Heads &amp; </a:t>
            </a:r>
            <a:r>
              <a:rPr lang="en-GB" dirty="0" err="1">
                <a:latin typeface="+mn-lt"/>
              </a:rPr>
              <a:t>Funct</a:t>
            </a:r>
            <a:r>
              <a:rPr lang="en-GB" dirty="0">
                <a:latin typeface="+mn-lt"/>
              </a:rPr>
              <a:t> Leaders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FBEADEA7-D948-49FF-9EA3-C6159096EF7B}"/>
              </a:ext>
            </a:extLst>
          </p:cNvPr>
          <p:cNvSpPr txBox="1"/>
          <p:nvPr/>
        </p:nvSpPr>
        <p:spPr>
          <a:xfrm>
            <a:off x="5317071" y="5267007"/>
            <a:ext cx="107437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Commercial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4F50819-3CC4-4F3F-A20F-7EF0CAB61685}"/>
              </a:ext>
            </a:extLst>
          </p:cNvPr>
          <p:cNvSpPr txBox="1"/>
          <p:nvPr/>
        </p:nvSpPr>
        <p:spPr>
          <a:xfrm>
            <a:off x="5301170" y="1818360"/>
            <a:ext cx="1284634" cy="9233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Selected employees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ExCo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All employees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Targeted Top75 &amp; All employees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1E8F2B64-631B-4F4B-9945-F6D5A89BA871}"/>
              </a:ext>
            </a:extLst>
          </p:cNvPr>
          <p:cNvSpPr txBox="1"/>
          <p:nvPr/>
        </p:nvSpPr>
        <p:spPr>
          <a:xfrm>
            <a:off x="7747562" y="3957277"/>
            <a:ext cx="152686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17145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sz="160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dirty="0">
                <a:latin typeface="+mn-lt"/>
              </a:rPr>
              <a:t>July 20th</a:t>
            </a:r>
          </a:p>
          <a:p>
            <a:r>
              <a:rPr lang="en-GB" dirty="0">
                <a:latin typeface="+mn-lt"/>
              </a:rPr>
              <a:t>Sept 9-11</a:t>
            </a:r>
          </a:p>
          <a:p>
            <a:r>
              <a:rPr lang="en-GB" dirty="0">
                <a:latin typeface="+mn-lt"/>
              </a:rPr>
              <a:t>Oct-Dec</a:t>
            </a:r>
          </a:p>
          <a:p>
            <a:r>
              <a:rPr lang="en-GB" dirty="0">
                <a:latin typeface="+mn-lt"/>
              </a:rPr>
              <a:t>Aug 15th</a:t>
            </a:r>
          </a:p>
          <a:p>
            <a:r>
              <a:rPr lang="en-GB" dirty="0">
                <a:latin typeface="+mn-lt"/>
              </a:rPr>
              <a:t>Oct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F316A26C-541B-47F4-8E18-FDD31612AE22}"/>
              </a:ext>
            </a:extLst>
          </p:cNvPr>
          <p:cNvSpPr txBox="1"/>
          <p:nvPr/>
        </p:nvSpPr>
        <p:spPr>
          <a:xfrm>
            <a:off x="7747562" y="5267007"/>
            <a:ext cx="152686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Aug 5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th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385FC66-85CC-48C7-8F46-4B1C2B5E1AE9}"/>
              </a:ext>
            </a:extLst>
          </p:cNvPr>
          <p:cNvSpPr txBox="1"/>
          <p:nvPr/>
        </p:nvSpPr>
        <p:spPr>
          <a:xfrm>
            <a:off x="7747562" y="1793254"/>
            <a:ext cx="1526868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July 2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nd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, 8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th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, 15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th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July 21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st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July 31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st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Aug 1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72DCA6A-49AC-4302-8FE3-6A3BA4523327}"/>
              </a:ext>
            </a:extLst>
          </p:cNvPr>
          <p:cNvSpPr txBox="1"/>
          <p:nvPr/>
        </p:nvSpPr>
        <p:spPr>
          <a:xfrm>
            <a:off x="2064502" y="3945984"/>
            <a:ext cx="2614457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Workshop Influence Model &amp; Project Owner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Workshop Ability to Execute – phase 1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Train-the-trainer A2E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Workshop Ability to Execute – phase 2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Follow-up A2E with online teasers/training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Guidelines Performance Review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Check-in moments during weekly cadence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7B51D4DE-5CFB-45A0-BBC3-26EA310CF103}"/>
              </a:ext>
            </a:extLst>
          </p:cNvPr>
          <p:cNvSpPr txBox="1"/>
          <p:nvPr/>
        </p:nvSpPr>
        <p:spPr>
          <a:xfrm>
            <a:off x="2064502" y="5272588"/>
            <a:ext cx="2614457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Define plan of approach with Noelia</a:t>
            </a:r>
            <a:endParaRPr lang="en-GB" sz="1000" b="1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0D3DB81E-0E09-4F4C-9AD3-DC3A79641A06}"/>
              </a:ext>
            </a:extLst>
          </p:cNvPr>
          <p:cNvSpPr txBox="1"/>
          <p:nvPr/>
        </p:nvSpPr>
        <p:spPr>
          <a:xfrm>
            <a:off x="2064502" y="1820704"/>
            <a:ext cx="2614457" cy="61555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VMV workshops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VMV workshop with </a:t>
            </a: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ExCo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Define identity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Communication approach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28B9C88A-7D61-4F7B-95BA-B38A3DDC5DFF}"/>
              </a:ext>
            </a:extLst>
          </p:cNvPr>
          <p:cNvSpPr txBox="1"/>
          <p:nvPr/>
        </p:nvSpPr>
        <p:spPr>
          <a:xfrm>
            <a:off x="554737" y="2645175"/>
            <a:ext cx="1166268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cs typeface="Calibri" panose="020F0502020204030204" pitchFamily="34" charset="0"/>
              </a:rPr>
              <a:t>OHI Results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F7689129-8C97-4707-BC42-0E9A5B46B756}"/>
              </a:ext>
            </a:extLst>
          </p:cNvPr>
          <p:cNvSpPr txBox="1"/>
          <p:nvPr/>
        </p:nvSpPr>
        <p:spPr>
          <a:xfrm>
            <a:off x="2064502" y="2715978"/>
            <a:ext cx="2614457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Feedback global OHI results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Share results with Leaders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Train leaders to conduct workshops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Leaders to conduct workshops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Leaders to define action items with team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Townhall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sessions</a:t>
            </a:r>
          </a:p>
          <a:p>
            <a:pPr marL="111125" lvl="1" indent="-1111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Consolidation of action items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8ADB3FF0-32D4-4BB3-9EEA-97D774DE2E7D}"/>
              </a:ext>
            </a:extLst>
          </p:cNvPr>
          <p:cNvSpPr txBox="1"/>
          <p:nvPr/>
        </p:nvSpPr>
        <p:spPr>
          <a:xfrm>
            <a:off x="5317071" y="2705430"/>
            <a:ext cx="1593868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All employees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Board &amp; Top 75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BU Heads &amp; </a:t>
            </a: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Funct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Leaders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BU Heads &amp; </a:t>
            </a: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Funct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Leaders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BU Heads &amp; </a:t>
            </a: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Funct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Leaders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All employees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 err="1">
                <a:ea typeface="ＭＳ Ｐゴシック" panose="020B0600070205080204" pitchFamily="34" charset="-128"/>
                <a:cs typeface="Calibri" panose="020F0502020204030204" pitchFamily="34" charset="0"/>
              </a:rPr>
              <a:t>ExCo</a:t>
            </a: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C497029B-24A2-4491-A509-6395EE959A5C}"/>
              </a:ext>
            </a:extLst>
          </p:cNvPr>
          <p:cNvSpPr txBox="1"/>
          <p:nvPr/>
        </p:nvSpPr>
        <p:spPr>
          <a:xfrm>
            <a:off x="7747562" y="2724294"/>
            <a:ext cx="1526868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Early July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Early June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Early June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June/July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July 25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th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July 1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and 2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nd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Aug 1</a:t>
            </a:r>
            <a:r>
              <a:rPr lang="en-GB" sz="1000" baseline="30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st</a:t>
            </a: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BB1E8DFF-C1B5-4D92-8EAA-9CE12BDE2FBA}"/>
              </a:ext>
            </a:extLst>
          </p:cNvPr>
          <p:cNvSpPr txBox="1">
            <a:spLocks/>
          </p:cNvSpPr>
          <p:nvPr/>
        </p:nvSpPr>
        <p:spPr>
          <a:xfrm>
            <a:off x="9702400" y="1216957"/>
            <a:ext cx="1526868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200" b="1" dirty="0">
                <a:solidFill>
                  <a:schemeClr val="accent1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Progress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1E8F2B64-631B-4F4B-9945-F6D5A89BA871}"/>
              </a:ext>
            </a:extLst>
          </p:cNvPr>
          <p:cNvSpPr txBox="1"/>
          <p:nvPr/>
        </p:nvSpPr>
        <p:spPr>
          <a:xfrm>
            <a:off x="9702400" y="3955677"/>
            <a:ext cx="1526868" cy="3077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171450" lvl="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sz="160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dirty="0">
                <a:latin typeface="+mn-lt"/>
              </a:rPr>
              <a:t>Ongoing</a:t>
            </a:r>
          </a:p>
          <a:p>
            <a:endParaRPr lang="en-GB" dirty="0">
              <a:latin typeface="+mn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F316A26C-541B-47F4-8E18-FDD31612AE22}"/>
              </a:ext>
            </a:extLst>
          </p:cNvPr>
          <p:cNvSpPr txBox="1"/>
          <p:nvPr/>
        </p:nvSpPr>
        <p:spPr>
          <a:xfrm>
            <a:off x="9702400" y="5265407"/>
            <a:ext cx="1526868" cy="3077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Awaiting VMV results and consolidation of team actions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4385FC66-85CC-48C7-8F46-4B1C2B5E1AE9}"/>
              </a:ext>
            </a:extLst>
          </p:cNvPr>
          <p:cNvSpPr txBox="1"/>
          <p:nvPr/>
        </p:nvSpPr>
        <p:spPr>
          <a:xfrm>
            <a:off x="9702400" y="1791654"/>
            <a:ext cx="152686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Workshops ongoing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C497029B-24A2-4491-A509-6395EE959A5C}"/>
              </a:ext>
            </a:extLst>
          </p:cNvPr>
          <p:cNvSpPr txBox="1"/>
          <p:nvPr/>
        </p:nvSpPr>
        <p:spPr>
          <a:xfrm>
            <a:off x="9702400" y="2722694"/>
            <a:ext cx="1526868" cy="9233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Awaiting translations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Completed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Completed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Ongoing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Completed</a:t>
            </a:r>
          </a:p>
        </p:txBody>
      </p:sp>
    </p:spTree>
    <p:extLst>
      <p:ext uri="{BB962C8B-B14F-4D97-AF65-F5344CB8AC3E}">
        <p14:creationId xmlns:p14="http://schemas.microsoft.com/office/powerpoint/2010/main" val="38518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EMPLATELASTEDITED" val="2020-03-31 09:39 AM"/>
  <p:tag name="MTBTACCENT" val="Accent1ColorBoldText"/>
  <p:tag name="THINKCELLPRESENTATIONDONOTDELETE" val="&lt;?xml version=&quot;1.0&quot; encoding=&quot;UTF-16&quot; standalone=&quot;yes&quot;?&gt;&lt;root reqver=&quot;25060&quot;&gt;&lt;version val=&quot;2830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4&quot;&gt;&lt;elem m_fUsage=&quot;4.87920511000000001189E+00&quot;&gt;&lt;m_msothmcolidx val=&quot;0&quot;/&gt;&lt;m_rgb r=&quot;FF&quot; g=&quot;00&quot; b=&quot;00&quot;/&gt;&lt;m_nBrightness endver=&quot;26206&quot; val=&quot;0&quot;/&gt;&lt;/elem&gt;&lt;elem m_fUsage=&quot;1.24659000000000008690E+00&quot;&gt;&lt;m_msothmcolidx val=&quot;0&quot;/&gt;&lt;m_rgb r=&quot;FF&quot; g=&quot;D7&quot; b=&quot;C5&quot;/&gt;&lt;m_nBrightness endver=&quot;26206&quot; val=&quot;0&quot;/&gt;&lt;/elem&gt;&lt;elem m_fUsage=&quot;7.01231085090000094695E-01&quot;&gt;&lt;m_msothmcolidx val=&quot;0&quot;/&gt;&lt;m_rgb r=&quot;B7&quot; g=&quot;3C&quot; b=&quot;00&quot;/&gt;&lt;m_nBrightness endver=&quot;26206&quot; val=&quot;0&quot;/&gt;&lt;/elem&gt;&lt;elem m_fUsage=&quot;6.31107976581000151839E-01&quot;&gt;&lt;m_msothmcolidx val=&quot;0&quot;/&gt;&lt;m_rgb r=&quot;FD&quot; g=&quot;D9&quot; b=&quot;B9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irArro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DoubleBoat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Chevron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oubleChevron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Shap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TopText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Shap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1BoatBottomText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fRJS7eP_LNjLDM6d0i_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FF5000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FF5000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79621E72-34BA-4136-8C87-803A9C405395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FF5000"/>
      </a:lt1>
      <a:dk2>
        <a:srgbClr val="000000"/>
      </a:dk2>
      <a:lt2>
        <a:srgbClr val="000000"/>
      </a:lt2>
      <a:accent1>
        <a:srgbClr val="FFFFFF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FF5000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E3630BC6-CB06-42FC-A76B-18142766CA71}"/>
    </a:ext>
  </a:extLst>
</a:theme>
</file>

<file path=ppt/theme/theme3.xml><?xml version="1.0" encoding="utf-8"?>
<a:theme xmlns:a="http://schemas.openxmlformats.org/drawingml/2006/main" name="RTS template">
  <a:themeElements>
    <a:clrScheme name="Custom">
      <a:dk1>
        <a:srgbClr val="001E96"/>
      </a:dk1>
      <a:lt1>
        <a:srgbClr val="FFFFFF"/>
      </a:lt1>
      <a:dk2>
        <a:srgbClr val="001E96"/>
      </a:dk2>
      <a:lt2>
        <a:srgbClr val="EBEBEB"/>
      </a:lt2>
      <a:accent1>
        <a:srgbClr val="FFFFFF"/>
      </a:accent1>
      <a:accent2>
        <a:srgbClr val="000000"/>
      </a:accent2>
      <a:accent3>
        <a:srgbClr val="002960"/>
      </a:accent3>
      <a:accent4>
        <a:srgbClr val="1F40E6"/>
      </a:accent4>
      <a:accent5>
        <a:srgbClr val="F27F00"/>
      </a:accent5>
      <a:accent6>
        <a:srgbClr val="001E96"/>
      </a:accent6>
      <a:hlink>
        <a:srgbClr val="002960"/>
      </a:hlink>
      <a:folHlink>
        <a:srgbClr val="1F40E6"/>
      </a:folHlink>
    </a:clrScheme>
    <a:fontScheme name="Custom 1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defRPr b="0" dirty="0" smtClean="0"/>
        </a:defPPr>
      </a:lstStyle>
    </a:txDef>
  </a:objectDefaults>
  <a:extraClrSchemeLst>
    <a:extraClrScheme>
      <a:clrScheme name="Custom">
        <a:dk1>
          <a:srgbClr val="001E96"/>
        </a:dk1>
        <a:lt1>
          <a:srgbClr val="FFFFFF"/>
        </a:lt1>
        <a:dk2>
          <a:srgbClr val="001E96"/>
        </a:dk2>
        <a:lt2>
          <a:srgbClr val="EBEBEB"/>
        </a:lt2>
        <a:accent1>
          <a:srgbClr val="FFFFFF"/>
        </a:accent1>
        <a:accent2>
          <a:srgbClr val="000000"/>
        </a:accent2>
        <a:accent3>
          <a:srgbClr val="002960"/>
        </a:accent3>
        <a:accent4>
          <a:srgbClr val="1F40E6"/>
        </a:accent4>
        <a:accent5>
          <a:srgbClr val="F27F00"/>
        </a:accent5>
        <a:accent6>
          <a:srgbClr val="001E96"/>
        </a:accent6>
        <a:hlink>
          <a:srgbClr val="002960"/>
        </a:hlink>
        <a:folHlink>
          <a:srgbClr val="1F40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tc-Accent 1">
      <a:srgbClr val="CFD8FB"/>
    </a:custClr>
    <a:custClr name="tc-Accent 2">
      <a:srgbClr val="9FB2F7"/>
    </a:custClr>
    <a:custClr name="tc-Accent 3">
      <a:srgbClr val="6F8BF3"/>
    </a:custClr>
    <a:custClr name="Dark Grey">
      <a:srgbClr val="7F7F7F"/>
    </a:custClr>
  </a:custClrLst>
  <a:extLst>
    <a:ext uri="{05A4C25C-085E-4340-85A3-A5531E510DB2}">
      <thm15:themeFamily xmlns:thm15="http://schemas.microsoft.com/office/thememl/2012/main" name="FiFo___bullets____RTS_16x9_Final.potx" id="{EA334080-24BB-43EC-AB82-6D876D6231C3}" vid="{00F81127-AF03-4629-8779-B2DFD46B8DF6}"/>
    </a:ext>
  </a:extLst>
</a:theme>
</file>

<file path=ppt/theme/theme4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AM6847_OFF_16x9</Template>
  <TotalTime>28930</TotalTime>
  <Words>212</Words>
  <Application>Microsoft Office PowerPoint</Application>
  <PresentationFormat>Widescreen</PresentationFormat>
  <Paragraphs>75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Calibri</vt:lpstr>
      <vt:lpstr>ＭＳ Ｐゴシック</vt:lpstr>
      <vt:lpstr>Times New Roman</vt:lpstr>
      <vt:lpstr>Segoe UI</vt:lpstr>
      <vt:lpstr>Georgia</vt:lpstr>
      <vt:lpstr>Arial</vt:lpstr>
      <vt:lpstr>Wingdings</vt:lpstr>
      <vt:lpstr>White</vt:lpstr>
      <vt:lpstr>Contrast</vt:lpstr>
      <vt:lpstr>RTS template</vt:lpstr>
      <vt:lpstr>think-cell Slide</vt:lpstr>
      <vt:lpstr>Flower Power OHI Action Plan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Just van der Wolf</dc:creator>
  <cp:keywords/>
  <dc:description/>
  <cp:lastModifiedBy>Ellen Lakeman</cp:lastModifiedBy>
  <cp:revision>1978</cp:revision>
  <cp:lastPrinted>2020-06-28T13:32:10Z</cp:lastPrinted>
  <dcterms:created xsi:type="dcterms:W3CDTF">2020-04-06T11:16:49Z</dcterms:created>
  <dcterms:modified xsi:type="dcterms:W3CDTF">2020-07-15T09:19:18Z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2020-03-31 09:39 AM</vt:lpwstr>
  </property>
  <property fmtid="{D5CDD505-2E9C-101B-9397-08002B2CF9AE}" pid="8" name="TemplateCreated">
    <vt:lpwstr>2019-02-27 01:18 PM</vt:lpwstr>
  </property>
</Properties>
</file>