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864" r:id="rId2"/>
    <p:sldMasterId id="2147483893" r:id="rId3"/>
    <p:sldMasterId id="2147483911" r:id="rId4"/>
  </p:sldMasterIdLst>
  <p:notesMasterIdLst>
    <p:notesMasterId r:id="rId6"/>
  </p:notesMasterIdLst>
  <p:handoutMasterIdLst>
    <p:handoutMasterId r:id="rId7"/>
  </p:handoutMasterIdLst>
  <p:sldIdLst>
    <p:sldId id="2145705266" r:id="rId5"/>
  </p:sldIdLst>
  <p:sldSz cx="12192000" cy="6858000"/>
  <p:notesSz cx="7102475" cy="9388475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egoe UI" panose="020B0502040204020203" pitchFamily="34" charset="0"/>
      <p:regular r:id="rId12"/>
      <p:bold r:id="rId13"/>
      <p:italic r:id="rId14"/>
      <p:boldItalic r:id="rId15"/>
    </p:embeddedFont>
  </p:embeddedFontLst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00"/>
    <a:srgbClr val="FCC796"/>
    <a:srgbClr val="00A692"/>
    <a:srgbClr val="FFDCCC"/>
    <a:srgbClr val="000000"/>
    <a:srgbClr val="BA2454"/>
    <a:srgbClr val="F58B5B"/>
    <a:srgbClr val="E6E6E6"/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3374" autoAdjust="0"/>
  </p:normalViewPr>
  <p:slideViewPr>
    <p:cSldViewPr snapToGrid="0" snapToObjects="1">
      <p:cViewPr varScale="1">
        <p:scale>
          <a:sx n="119" d="100"/>
          <a:sy n="119" d="100"/>
        </p:scale>
        <p:origin x="44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8298"/>
    </p:cViewPr>
  </p:sorterViewPr>
  <p:notesViewPr>
    <p:cSldViewPr snapToGrid="0" snapToObjects="1">
      <p:cViewPr>
        <p:scale>
          <a:sx n="75" d="100"/>
          <a:sy n="75" d="100"/>
        </p:scale>
        <p:origin x="32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14 July 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14 July 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14 July 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1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tags" Target="../tags/tag26.xml"/><Relationship Id="rId11" Type="http://schemas.openxmlformats.org/officeDocument/2006/relationships/image" Target="../media/image5.png"/><Relationship Id="rId5" Type="http://schemas.openxmlformats.org/officeDocument/2006/relationships/tags" Target="../tags/tag25.xml"/><Relationship Id="rId10" Type="http://schemas.openxmlformats.org/officeDocument/2006/relationships/image" Target="../media/image4.jpg"/><Relationship Id="rId4" Type="http://schemas.openxmlformats.org/officeDocument/2006/relationships/tags" Target="../tags/tag24.xml"/><Relationship Id="rId9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image" Target="../media/image6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7.emf"/><Relationship Id="rId2" Type="http://schemas.openxmlformats.org/officeDocument/2006/relationships/tags" Target="../tags/tag82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6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8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6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1.emf"/><Relationship Id="rId2" Type="http://schemas.openxmlformats.org/officeDocument/2006/relationships/tags" Target="../tags/tag90.xml"/><Relationship Id="rId1" Type="http://schemas.openxmlformats.org/officeDocument/2006/relationships/vmlDrawing" Target="../drawings/vmlDrawing12.vml"/><Relationship Id="rId6" Type="http://schemas.openxmlformats.org/officeDocument/2006/relationships/tags" Target="../tags/tag94.xml"/><Relationship Id="rId11" Type="http://schemas.openxmlformats.org/officeDocument/2006/relationships/oleObject" Target="../embeddings/oleObject12.bin"/><Relationship Id="rId5" Type="http://schemas.openxmlformats.org/officeDocument/2006/relationships/tags" Target="../tags/tag9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02.xml"/><Relationship Id="rId11" Type="http://schemas.openxmlformats.org/officeDocument/2006/relationships/image" Target="../media/image2.png"/><Relationship Id="rId5" Type="http://schemas.openxmlformats.org/officeDocument/2006/relationships/tags" Target="../tags/tag101.xml"/><Relationship Id="rId10" Type="http://schemas.openxmlformats.org/officeDocument/2006/relationships/image" Target="../media/image3.emf"/><Relationship Id="rId4" Type="http://schemas.openxmlformats.org/officeDocument/2006/relationships/tags" Target="../tags/tag100.xml"/><Relationship Id="rId9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05.xml"/><Relationship Id="rId7" Type="http://schemas.openxmlformats.org/officeDocument/2006/relationships/oleObject" Target="../embeddings/oleObject14.bin"/><Relationship Id="rId2" Type="http://schemas.openxmlformats.org/officeDocument/2006/relationships/tags" Target="../tags/tag104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10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9.png"/><Relationship Id="rId2" Type="http://schemas.openxmlformats.org/officeDocument/2006/relationships/tags" Target="../tags/tag10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2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36.xml"/><Relationship Id="rId11" Type="http://schemas.openxmlformats.org/officeDocument/2006/relationships/image" Target="../media/image5.png"/><Relationship Id="rId5" Type="http://schemas.openxmlformats.org/officeDocument/2006/relationships/tags" Target="../tags/tag135.xml"/><Relationship Id="rId10" Type="http://schemas.openxmlformats.org/officeDocument/2006/relationships/image" Target="../media/image4.jpg"/><Relationship Id="rId4" Type="http://schemas.openxmlformats.org/officeDocument/2006/relationships/tags" Target="../tags/tag134.xml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2" Type="http://schemas.openxmlformats.org/officeDocument/2006/relationships/tags" Target="../tags/tag137.xml"/><Relationship Id="rId1" Type="http://schemas.openxmlformats.org/officeDocument/2006/relationships/vmlDrawing" Target="../drawings/vmlDrawing19.vml"/><Relationship Id="rId6" Type="http://schemas.openxmlformats.org/officeDocument/2006/relationships/tags" Target="../tags/tag141.xml"/><Relationship Id="rId11" Type="http://schemas.openxmlformats.org/officeDocument/2006/relationships/image" Target="../media/image1.emf"/><Relationship Id="rId5" Type="http://schemas.openxmlformats.org/officeDocument/2006/relationships/tags" Target="../tags/tag140.xml"/><Relationship Id="rId10" Type="http://schemas.openxmlformats.org/officeDocument/2006/relationships/oleObject" Target="../embeddings/oleObject19.bin"/><Relationship Id="rId4" Type="http://schemas.openxmlformats.org/officeDocument/2006/relationships/tags" Target="../tags/tag139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2" Type="http://schemas.openxmlformats.org/officeDocument/2006/relationships/tags" Target="../tags/tag144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10" Type="http://schemas.openxmlformats.org/officeDocument/2006/relationships/image" Target="../media/image3.emf"/><Relationship Id="rId4" Type="http://schemas.openxmlformats.org/officeDocument/2006/relationships/tags" Target="../tags/tag146.xml"/><Relationship Id="rId9" Type="http://schemas.openxmlformats.org/officeDocument/2006/relationships/oleObject" Target="../embeddings/oleObject20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" Type="http://schemas.openxmlformats.org/officeDocument/2006/relationships/vmlDrawing" Target="../drawings/vmlDrawing21.v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10" Type="http://schemas.openxmlformats.org/officeDocument/2006/relationships/image" Target="../media/image3.emf"/><Relationship Id="rId4" Type="http://schemas.openxmlformats.org/officeDocument/2006/relationships/tags" Target="../tags/tag152.xml"/><Relationship Id="rId9" Type="http://schemas.openxmlformats.org/officeDocument/2006/relationships/oleObject" Target="../embeddings/oleObject21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1.emf"/><Relationship Id="rId4" Type="http://schemas.openxmlformats.org/officeDocument/2006/relationships/tags" Target="../tags/tag29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2" Type="http://schemas.openxmlformats.org/officeDocument/2006/relationships/tags" Target="../tags/tag156.xml"/><Relationship Id="rId1" Type="http://schemas.openxmlformats.org/officeDocument/2006/relationships/vmlDrawing" Target="../drawings/vmlDrawing22.v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10" Type="http://schemas.openxmlformats.org/officeDocument/2006/relationships/image" Target="../media/image3.emf"/><Relationship Id="rId4" Type="http://schemas.openxmlformats.org/officeDocument/2006/relationships/tags" Target="../tags/tag158.xml"/><Relationship Id="rId9" Type="http://schemas.openxmlformats.org/officeDocument/2006/relationships/oleObject" Target="../embeddings/oleObject22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vmlDrawing" Target="../drawings/vmlDrawing23.vml"/><Relationship Id="rId6" Type="http://schemas.openxmlformats.org/officeDocument/2006/relationships/tags" Target="../tags/tag166.xml"/><Relationship Id="rId11" Type="http://schemas.openxmlformats.org/officeDocument/2006/relationships/image" Target="../media/image3.emf"/><Relationship Id="rId5" Type="http://schemas.openxmlformats.org/officeDocument/2006/relationships/tags" Target="../tags/tag165.xml"/><Relationship Id="rId10" Type="http://schemas.openxmlformats.org/officeDocument/2006/relationships/oleObject" Target="../embeddings/oleObject23.bin"/><Relationship Id="rId4" Type="http://schemas.openxmlformats.org/officeDocument/2006/relationships/tags" Target="../tags/tag164.xml"/><Relationship Id="rId9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.emf"/><Relationship Id="rId2" Type="http://schemas.openxmlformats.org/officeDocument/2006/relationships/tags" Target="../tags/tag169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73.xml"/><Relationship Id="rId11" Type="http://schemas.openxmlformats.org/officeDocument/2006/relationships/oleObject" Target="../embeddings/oleObject24.bin"/><Relationship Id="rId5" Type="http://schemas.openxmlformats.org/officeDocument/2006/relationships/tags" Target="../tags/tag17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image" Target="../media/image1.emf"/><Relationship Id="rId2" Type="http://schemas.openxmlformats.org/officeDocument/2006/relationships/tags" Target="../tags/tag177.xml"/><Relationship Id="rId1" Type="http://schemas.openxmlformats.org/officeDocument/2006/relationships/vmlDrawing" Target="../drawings/vmlDrawing25.vml"/><Relationship Id="rId6" Type="http://schemas.openxmlformats.org/officeDocument/2006/relationships/tags" Target="../tags/tag181.xml"/><Relationship Id="rId11" Type="http://schemas.openxmlformats.org/officeDocument/2006/relationships/oleObject" Target="../embeddings/oleObject25.bin"/><Relationship Id="rId5" Type="http://schemas.openxmlformats.org/officeDocument/2006/relationships/tags" Target="../tags/tag180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image" Target="../media/image3.emf"/><Relationship Id="rId2" Type="http://schemas.openxmlformats.org/officeDocument/2006/relationships/tags" Target="../tags/tag185.xml"/><Relationship Id="rId1" Type="http://schemas.openxmlformats.org/officeDocument/2006/relationships/vmlDrawing" Target="../drawings/vmlDrawing26.vml"/><Relationship Id="rId6" Type="http://schemas.openxmlformats.org/officeDocument/2006/relationships/tags" Target="../tags/tag189.xml"/><Relationship Id="rId11" Type="http://schemas.openxmlformats.org/officeDocument/2006/relationships/oleObject" Target="../embeddings/oleObject26.bin"/><Relationship Id="rId5" Type="http://schemas.openxmlformats.org/officeDocument/2006/relationships/tags" Target="../tags/tag18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7.xml"/><Relationship Id="rId9" Type="http://schemas.openxmlformats.org/officeDocument/2006/relationships/tags" Target="../tags/tag19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.emf"/><Relationship Id="rId2" Type="http://schemas.openxmlformats.org/officeDocument/2006/relationships/tags" Target="../tags/tag193.xml"/><Relationship Id="rId1" Type="http://schemas.openxmlformats.org/officeDocument/2006/relationships/vmlDrawing" Target="../drawings/vmlDrawing27.vml"/><Relationship Id="rId6" Type="http://schemas.openxmlformats.org/officeDocument/2006/relationships/tags" Target="../tags/tag197.xml"/><Relationship Id="rId11" Type="http://schemas.openxmlformats.org/officeDocument/2006/relationships/oleObject" Target="../embeddings/oleObject27.bin"/><Relationship Id="rId5" Type="http://schemas.openxmlformats.org/officeDocument/2006/relationships/tags" Target="../tags/tag19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5.xml"/><Relationship Id="rId9" Type="http://schemas.openxmlformats.org/officeDocument/2006/relationships/tags" Target="../tags/tag200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3.emf"/><Relationship Id="rId2" Type="http://schemas.openxmlformats.org/officeDocument/2006/relationships/tags" Target="../tags/tag201.xml"/><Relationship Id="rId1" Type="http://schemas.openxmlformats.org/officeDocument/2006/relationships/vmlDrawing" Target="../drawings/vmlDrawing28.vml"/><Relationship Id="rId6" Type="http://schemas.openxmlformats.org/officeDocument/2006/relationships/tags" Target="../tags/tag205.xml"/><Relationship Id="rId11" Type="http://schemas.openxmlformats.org/officeDocument/2006/relationships/oleObject" Target="../embeddings/oleObject28.bin"/><Relationship Id="rId5" Type="http://schemas.openxmlformats.org/officeDocument/2006/relationships/tags" Target="../tags/tag204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3.xml"/><Relationship Id="rId9" Type="http://schemas.openxmlformats.org/officeDocument/2006/relationships/tags" Target="../tags/tag208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image" Target="../media/image7.svg"/><Relationship Id="rId2" Type="http://schemas.openxmlformats.org/officeDocument/2006/relationships/tags" Target="../tags/tag209.xml"/><Relationship Id="rId1" Type="http://schemas.openxmlformats.org/officeDocument/2006/relationships/vmlDrawing" Target="../drawings/vmlDrawing29.vml"/><Relationship Id="rId6" Type="http://schemas.openxmlformats.org/officeDocument/2006/relationships/tags" Target="../tags/tag213.xml"/><Relationship Id="rId11" Type="http://schemas.openxmlformats.org/officeDocument/2006/relationships/image" Target="../media/image6.png"/><Relationship Id="rId5" Type="http://schemas.openxmlformats.org/officeDocument/2006/relationships/tags" Target="../tags/tag212.xml"/><Relationship Id="rId10" Type="http://schemas.openxmlformats.org/officeDocument/2006/relationships/image" Target="../media/image3.emf"/><Relationship Id="rId4" Type="http://schemas.openxmlformats.org/officeDocument/2006/relationships/tags" Target="../tags/tag211.xml"/><Relationship Id="rId9" Type="http://schemas.openxmlformats.org/officeDocument/2006/relationships/oleObject" Target="../embeddings/oleObject29.bin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16.xml"/><Relationship Id="rId7" Type="http://schemas.openxmlformats.org/officeDocument/2006/relationships/oleObject" Target="../embeddings/oleObject30.bin"/><Relationship Id="rId2" Type="http://schemas.openxmlformats.org/officeDocument/2006/relationships/tags" Target="../tags/tag215.xml"/><Relationship Id="rId1" Type="http://schemas.openxmlformats.org/officeDocument/2006/relationships/vmlDrawing" Target="../drawings/vmlDrawing30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8.xml"/><Relationship Id="rId10" Type="http://schemas.openxmlformats.org/officeDocument/2006/relationships/image" Target="../media/image7.svg"/><Relationship Id="rId4" Type="http://schemas.openxmlformats.org/officeDocument/2006/relationships/tags" Target="../tags/tag217.xml"/><Relationship Id="rId9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9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1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3.emf"/><Relationship Id="rId4" Type="http://schemas.openxmlformats.org/officeDocument/2006/relationships/tags" Target="../tags/tag35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2" Type="http://schemas.openxmlformats.org/officeDocument/2006/relationships/tags" Target="../tags/tag220.xml"/><Relationship Id="rId1" Type="http://schemas.openxmlformats.org/officeDocument/2006/relationships/vmlDrawing" Target="../drawings/vmlDrawing32.v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10" Type="http://schemas.openxmlformats.org/officeDocument/2006/relationships/image" Target="../media/image1.emf"/><Relationship Id="rId4" Type="http://schemas.openxmlformats.org/officeDocument/2006/relationships/tags" Target="../tags/tag222.xml"/><Relationship Id="rId9" Type="http://schemas.openxmlformats.org/officeDocument/2006/relationships/oleObject" Target="../embeddings/oleObject32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3.png"/><Relationship Id="rId2" Type="http://schemas.openxmlformats.org/officeDocument/2006/relationships/tags" Target="../tags/tag259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4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3.png"/><Relationship Id="rId2" Type="http://schemas.openxmlformats.org/officeDocument/2006/relationships/tags" Target="../tags/tag260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5.bin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5.png"/><Relationship Id="rId2" Type="http://schemas.openxmlformats.org/officeDocument/2006/relationships/tags" Target="../tags/tag261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4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6.bin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5.png"/><Relationship Id="rId2" Type="http://schemas.openxmlformats.org/officeDocument/2006/relationships/tags" Target="../tags/tag26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7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7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5.png"/><Relationship Id="rId2" Type="http://schemas.openxmlformats.org/officeDocument/2006/relationships/tags" Target="../tags/tag263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8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8.bin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0.png"/><Relationship Id="rId2" Type="http://schemas.openxmlformats.org/officeDocument/2006/relationships/tags" Target="../tags/tag264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9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9.bin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0.png"/><Relationship Id="rId2" Type="http://schemas.openxmlformats.org/officeDocument/2006/relationships/tags" Target="../tags/tag265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1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0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vmlDrawing" Target="../drawings/vmlDrawing5.v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image" Target="../media/image3.emf"/><Relationship Id="rId4" Type="http://schemas.openxmlformats.org/officeDocument/2006/relationships/tags" Target="../tags/tag41.xml"/><Relationship Id="rId9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7" Type="http://schemas.openxmlformats.org/officeDocument/2006/relationships/image" Target="../media/image20.png"/><Relationship Id="rId2" Type="http://schemas.openxmlformats.org/officeDocument/2006/relationships/tags" Target="../tags/tag268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7" Type="http://schemas.openxmlformats.org/officeDocument/2006/relationships/image" Target="../media/image9.png"/><Relationship Id="rId2" Type="http://schemas.openxmlformats.org/officeDocument/2006/relationships/tags" Target="../tags/tag270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7" Type="http://schemas.openxmlformats.org/officeDocument/2006/relationships/image" Target="../media/image22.png"/><Relationship Id="rId2" Type="http://schemas.openxmlformats.org/officeDocument/2006/relationships/tags" Target="../tags/tag27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4.bin"/><Relationship Id="rId4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75.xml"/><Relationship Id="rId7" Type="http://schemas.openxmlformats.org/officeDocument/2006/relationships/image" Target="../media/image20.png"/><Relationship Id="rId2" Type="http://schemas.openxmlformats.org/officeDocument/2006/relationships/tags" Target="../tags/tag274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5.bin"/><Relationship Id="rId4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7" Type="http://schemas.openxmlformats.org/officeDocument/2006/relationships/image" Target="../media/image23.png"/><Relationship Id="rId2" Type="http://schemas.openxmlformats.org/officeDocument/2006/relationships/tags" Target="../tags/tag276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7" Type="http://schemas.openxmlformats.org/officeDocument/2006/relationships/image" Target="../media/image9.png"/><Relationship Id="rId2" Type="http://schemas.openxmlformats.org/officeDocument/2006/relationships/tags" Target="../tags/tag278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7" Type="http://schemas.openxmlformats.org/officeDocument/2006/relationships/image" Target="../media/image25.png"/><Relationship Id="rId2" Type="http://schemas.openxmlformats.org/officeDocument/2006/relationships/tags" Target="../tags/tag280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82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49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8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png"/><Relationship Id="rId2" Type="http://schemas.openxmlformats.org/officeDocument/2006/relationships/tags" Target="../tags/tag317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1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vmlDrawing" Target="../drawings/vmlDrawing6.v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10" Type="http://schemas.openxmlformats.org/officeDocument/2006/relationships/image" Target="../media/image3.emf"/><Relationship Id="rId4" Type="http://schemas.openxmlformats.org/officeDocument/2006/relationships/tags" Target="../tags/tag47.xml"/><Relationship Id="rId9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png"/><Relationship Id="rId2" Type="http://schemas.openxmlformats.org/officeDocument/2006/relationships/tags" Target="../tags/tag318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2.bin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4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3.bin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5.png"/><Relationship Id="rId2" Type="http://schemas.openxmlformats.org/officeDocument/2006/relationships/tags" Target="../tags/tag320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7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4.bin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5.png"/><Relationship Id="rId2" Type="http://schemas.openxmlformats.org/officeDocument/2006/relationships/tags" Target="../tags/tag321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8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5.bin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0.png"/><Relationship Id="rId2" Type="http://schemas.openxmlformats.org/officeDocument/2006/relationships/tags" Target="../tags/tag32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9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6.bin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0.png"/><Relationship Id="rId2" Type="http://schemas.openxmlformats.org/officeDocument/2006/relationships/tags" Target="../tags/tag323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21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7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8.bin"/><Relationship Id="rId4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7" Type="http://schemas.openxmlformats.org/officeDocument/2006/relationships/image" Target="../media/image20.png"/><Relationship Id="rId2" Type="http://schemas.openxmlformats.org/officeDocument/2006/relationships/tags" Target="../tags/tag326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9.bin"/><Relationship Id="rId4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329.xml"/><Relationship Id="rId7" Type="http://schemas.openxmlformats.org/officeDocument/2006/relationships/image" Target="../media/image9.png"/><Relationship Id="rId2" Type="http://schemas.openxmlformats.org/officeDocument/2006/relationships/tags" Target="../tags/tag328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0.bin"/><Relationship Id="rId4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7" Type="http://schemas.openxmlformats.org/officeDocument/2006/relationships/image" Target="../media/image22.png"/><Relationship Id="rId2" Type="http://schemas.openxmlformats.org/officeDocument/2006/relationships/tags" Target="../tags/tag330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1.bin"/><Relationship Id="rId4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" Type="http://schemas.openxmlformats.org/officeDocument/2006/relationships/vmlDrawing" Target="../drawings/vmlDrawing7.vml"/><Relationship Id="rId6" Type="http://schemas.openxmlformats.org/officeDocument/2006/relationships/tags" Target="../tags/tag55.xml"/><Relationship Id="rId11" Type="http://schemas.openxmlformats.org/officeDocument/2006/relationships/image" Target="../media/image3.emf"/><Relationship Id="rId5" Type="http://schemas.openxmlformats.org/officeDocument/2006/relationships/tags" Target="../tags/tag54.xml"/><Relationship Id="rId10" Type="http://schemas.openxmlformats.org/officeDocument/2006/relationships/oleObject" Target="../embeddings/oleObject7.bin"/><Relationship Id="rId4" Type="http://schemas.openxmlformats.org/officeDocument/2006/relationships/tags" Target="../tags/tag53.xml"/><Relationship Id="rId9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7" Type="http://schemas.openxmlformats.org/officeDocument/2006/relationships/image" Target="../media/image20.png"/><Relationship Id="rId2" Type="http://schemas.openxmlformats.org/officeDocument/2006/relationships/tags" Target="../tags/tag33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2.bin"/><Relationship Id="rId4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7" Type="http://schemas.openxmlformats.org/officeDocument/2006/relationships/image" Target="../media/image23.png"/><Relationship Id="rId2" Type="http://schemas.openxmlformats.org/officeDocument/2006/relationships/tags" Target="../tags/tag334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3.bin"/><Relationship Id="rId4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337.xml"/><Relationship Id="rId7" Type="http://schemas.openxmlformats.org/officeDocument/2006/relationships/image" Target="../media/image9.png"/><Relationship Id="rId2" Type="http://schemas.openxmlformats.org/officeDocument/2006/relationships/tags" Target="../tags/tag336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4.bin"/><Relationship Id="rId4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7" Type="http://schemas.openxmlformats.org/officeDocument/2006/relationships/image" Target="../media/image25.png"/><Relationship Id="rId2" Type="http://schemas.openxmlformats.org/officeDocument/2006/relationships/tags" Target="../tags/tag338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65.bin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6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oleObject" Target="../embeddings/oleObject8.bin"/><Relationship Id="rId5" Type="http://schemas.openxmlformats.org/officeDocument/2006/relationships/tags" Target="../tags/tag6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image" Target="../media/image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1.emf"/><Relationship Id="rId2" Type="http://schemas.openxmlformats.org/officeDocument/2006/relationships/tags" Target="../tags/tag66.xml"/><Relationship Id="rId1" Type="http://schemas.openxmlformats.org/officeDocument/2006/relationships/vmlDrawing" Target="../drawings/vmlDrawing9.vml"/><Relationship Id="rId6" Type="http://schemas.openxmlformats.org/officeDocument/2006/relationships/tags" Target="../tags/tag70.xml"/><Relationship Id="rId11" Type="http://schemas.openxmlformats.org/officeDocument/2006/relationships/oleObject" Target="../embeddings/oleObject9.bin"/><Relationship Id="rId5" Type="http://schemas.openxmlformats.org/officeDocument/2006/relationships/tags" Target="../tags/tag6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image" Target="../media/image6.png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image" Target="../media/image1.emf"/><Relationship Id="rId2" Type="http://schemas.openxmlformats.org/officeDocument/2006/relationships/tags" Target="../tags/tag74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8.xml"/><Relationship Id="rId11" Type="http://schemas.openxmlformats.org/officeDocument/2006/relationships/oleObject" Target="../embeddings/oleObject10.bin"/><Relationship Id="rId5" Type="http://schemas.openxmlformats.org/officeDocument/2006/relationships/tags" Target="../tags/tag7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image" Target="../media/image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651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07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:a16="http://schemas.microsoft.com/office/drawing/2014/main" xmlns="" id="{0D0670EF-6C34-475A-939B-2C316A16B2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:a16="http://schemas.microsoft.com/office/drawing/2014/main" xmlns="" id="{ECBE15E6-9317-4A3D-B310-DEAAEFA67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2" name="Documenttype">
            <a:extLst>
              <a:ext uri="{FF2B5EF4-FFF2-40B4-BE49-F238E27FC236}">
                <a16:creationId xmlns:a16="http://schemas.microsoft.com/office/drawing/2014/main" xmlns="" id="{310C2865-0002-4D04-9A08-A7507916E0D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bg2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xmlns="" id="{E7172286-520A-4D85-AC04-C8D9C6A46AF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xmlns="" id="{0F432B6E-6ADC-479A-8A53-39454CDC7D9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2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3020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385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A9C9845B-BAB3-4126-BCE4-B5B7D82E5EEA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81618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50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8A4CF018-E005-4684-89F9-2E4A5A13F4E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1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76705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2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590CE66-B35C-43E8-8E20-32CBE470E78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DO_Logo_Horizontal Digital TM Use Only_White.png">
            <a:extLst>
              <a:ext uri="{FF2B5EF4-FFF2-40B4-BE49-F238E27FC236}">
                <a16:creationId xmlns:a16="http://schemas.microsoft.com/office/drawing/2014/main" xmlns="" id="{B9FF7FAF-E5CA-45FE-884F-650478823326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7F175CCE-8446-46A1-B893-FC3B27405D4F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7749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716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850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8F57A0-8AD3-41C3-873F-A0A723DDB23C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DO_Logo_Horizontal Digital TM Use Only_White.png">
            <a:extLst>
              <a:ext uri="{FF2B5EF4-FFF2-40B4-BE49-F238E27FC236}">
                <a16:creationId xmlns:a16="http://schemas.microsoft.com/office/drawing/2014/main" xmlns="" id="{94E39103-4625-4325-A5E8-86BEF912A868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E4B74252-C760-481B-8DC9-B6899BCCCA6F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6" hidden="1">
            <a:extLst>
              <a:ext uri="{FF2B5EF4-FFF2-40B4-BE49-F238E27FC236}">
                <a16:creationId xmlns:a16="http://schemas.microsoft.com/office/drawing/2014/main" xmlns="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135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B63098D4-748A-4857-A6EB-8AF1101245A3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880094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691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D6E04F7-BFD1-41A0-AAA9-CD547B2C9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24" t="-1" b="50820"/>
          <a:stretch/>
        </p:blipFill>
        <p:spPr bwMode="ltGray">
          <a:xfrm>
            <a:off x="8876333" y="5392313"/>
            <a:ext cx="3315667" cy="146568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3A0C84-3DC5-495B-A976-0B3CE2F6C758}"/>
              </a:ext>
            </a:extLst>
          </p:cNvPr>
          <p:cNvSpPr/>
          <p:nvPr userDrawn="1"/>
        </p:nvSpPr>
        <p:spPr bwMode="gray">
          <a:xfrm>
            <a:off x="7570883" y="6058589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51685" y="6639224"/>
            <a:ext cx="125940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68286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 hidden="1">
            <a:extLst>
              <a:ext uri="{FF2B5EF4-FFF2-40B4-BE49-F238E27FC236}">
                <a16:creationId xmlns:a16="http://schemas.microsoft.com/office/drawing/2014/main" xmlns="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5747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26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xmlns="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:a16="http://schemas.microsoft.com/office/drawing/2014/main" xmlns="" id="{FE7CD035-A18C-4259-BB11-92A25B2D8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:a16="http://schemas.microsoft.com/office/drawing/2014/main" xmlns="" id="{8DC39EBD-B1D1-4785-AE65-6746101073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0" name="Documenttype">
            <a:extLst>
              <a:ext uri="{FF2B5EF4-FFF2-40B4-BE49-F238E27FC236}">
                <a16:creationId xmlns:a16="http://schemas.microsoft.com/office/drawing/2014/main" xmlns="" id="{DB7B74FA-B051-4A73-91C4-E4F651EF001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xmlns="" id="{82AAB23B-2D3A-4B0E-BFEE-7690AAE97545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71DB2EBC-FC8A-40C6-B910-B74C8EEFEDD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709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79277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4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xmlns="" id="{5C829ED6-90BF-4B02-AD53-C2B66EC5467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xmlns="" id="{0F8ABF34-9C24-45F4-B9AE-EDBE37FAC548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99908EEB-5F76-47B4-AFF7-A3635DBC4EC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32416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94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79744E48-04EF-4FA7-AF06-13E2E4A9BC5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5C5C9ED1-4A2B-445C-B0AE-6739C5CB038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02241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96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29A5BC72-B58B-4282-B0EA-EE79CC589D7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2EC352C9-9875-4D36-A2C2-98899795466B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37949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212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xmlns="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49344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99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8F89071A-FCD4-4931-B959-81108D770B1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DA2EADD9-63BB-43C9-A528-71434DECD22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731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873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878CBA30-A797-424E-A56B-F43F015ECE9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F09199EC-7FAC-46F1-9042-61F4976B0DE9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2750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725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943807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00565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814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2635D98B-97DC-4A80-82A3-A8B3C701B73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5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1287880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59432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05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224719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0262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654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169503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93639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4545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13098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906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897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B5C5F547-1B1B-411D-99AF-7DE767A71F1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3E5ACF6-7FAF-439A-B468-2E2FB995CD01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DCF8A36-BF61-4C45-9ABC-E51F1C7D2104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5FBFBB82-1B1A-4CB1-BB1D-006D70A2A89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546407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76244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016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E9E206AB-587F-4AC2-9EF7-AA339899F4B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829D373-390B-4419-8299-2877D63C51B2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308B121B-EE49-450E-BBA7-0F457E0A23DE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257AE576-3B87-4809-9CB1-8AFD91856D7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hidden="1">
            <a:extLst>
              <a:ext uri="{FF2B5EF4-FFF2-40B4-BE49-F238E27FC236}">
                <a16:creationId xmlns:a16="http://schemas.microsoft.com/office/drawing/2014/main" xmlns="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0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DO_Logo_Horizontal Digital TM Use Only_White.png">
            <a:extLst>
              <a:ext uri="{FF2B5EF4-FFF2-40B4-BE49-F238E27FC236}">
                <a16:creationId xmlns:a16="http://schemas.microsoft.com/office/drawing/2014/main" xmlns="" id="{4D44B3D6-0C3F-485E-8691-CF7DDBF40F40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xmlns="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88413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92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xmlns="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632066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14D6807-15C2-4BD6-902D-9FB0C315C95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658002" y="51835"/>
            <a:ext cx="1231563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95"/>
            <a:endParaRPr lang="en-US" sz="612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4273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89">
          <p15:clr>
            <a:srgbClr val="F26B43"/>
          </p15:clr>
        </p15:guide>
        <p15:guide id="2" pos="101">
          <p15:clr>
            <a:srgbClr val="F26B43"/>
          </p15:clr>
        </p15:guide>
        <p15:guide id="3" orient="horz" pos="702">
          <p15:clr>
            <a:srgbClr val="F26B43"/>
          </p15:clr>
        </p15:guide>
        <p15:guide id="4" orient="horz" pos="3990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84437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169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xmlns="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xmlns="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271291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2108982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82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237FC49-4D8A-4CB5-B43F-B4FDD59975EB}"/>
              </a:ext>
            </a:extLst>
          </p:cNvPr>
          <p:cNvSpPr/>
          <p:nvPr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7D35FC-A3B8-4F32-B3FF-24712E1A25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4749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4709298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784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237FC49-4D8A-4CB5-B43F-B4FDD59975EB}"/>
              </a:ext>
            </a:extLst>
          </p:cNvPr>
          <p:cNvSpPr/>
          <p:nvPr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3000">
                <a:schemeClr val="accent5"/>
              </a:gs>
              <a:gs pos="100000">
                <a:srgbClr val="F16E01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7D35FC-A3B8-4F32-B3FF-24712E1A25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0040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2E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9877441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7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BD2FA7-1ECE-497F-B632-D7B0939441A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1" y="1"/>
            <a:ext cx="1218768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247A501-0B05-4E25-8BB3-FDBE73BE56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7073CAB-B1A2-41A7-A5B9-603DFBDAD6C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:a16="http://schemas.microsoft.com/office/drawing/2014/main" xmlns="" id="{48A3BAE5-58D0-4F0A-BC89-7BF4291E45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xmlns="" id="{BC7AB3BB-CCE9-474F-B945-52E0BD96FE06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9D5A6348-F950-479E-9035-6C0BA1BAE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3020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U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440633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DF3967-5C37-4A52-9994-1E7E1DEA47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320" y="0"/>
            <a:ext cx="1218768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3D4A0D-1460-436E-80A7-AFCB0E2263C6}"/>
              </a:ext>
            </a:extLst>
          </p:cNvPr>
          <p:cNvSpPr/>
          <p:nvPr/>
        </p:nvSpPr>
        <p:spPr>
          <a:xfrm>
            <a:off x="4319" y="1"/>
            <a:ext cx="8555465" cy="6858000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5F6B30-58B6-4418-911C-ABFA14F446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E8936F-657F-441C-8FBC-A8619BC2904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:a16="http://schemas.microsoft.com/office/drawing/2014/main" xmlns="" id="{71BFB37F-AE57-4CF1-B84C-E928FF4FFF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xmlns="" id="{33495677-4727-414E-984B-E0A6508572B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F5A7C37-A9F8-475D-B02C-331E151BF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6036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plementatio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9937112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9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EE9BA3-0380-4943-9076-306770646B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173" y="1"/>
            <a:ext cx="961882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D1EEBE7-F9CB-439D-95B3-C996DF7204F3}"/>
              </a:ext>
            </a:extLst>
          </p:cNvPr>
          <p:cNvSpPr/>
          <p:nvPr/>
        </p:nvSpPr>
        <p:spPr>
          <a:xfrm>
            <a:off x="4320" y="1"/>
            <a:ext cx="7252245" cy="6858000"/>
          </a:xfrm>
          <a:prstGeom prst="rect">
            <a:avLst/>
          </a:prstGeom>
          <a:gradFill flip="none" rotWithShape="1">
            <a:gsLst>
              <a:gs pos="2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18CC8A-B8C3-4650-89AE-E93A49965F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107D0C-983A-46A3-8DF8-A2A093CD191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:a16="http://schemas.microsoft.com/office/drawing/2014/main" xmlns="" id="{7F7536BA-1B52-4DD1-A0B3-66855F0113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xmlns="" id="{F55C9324-280F-4A13-BA33-32D654E43F87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BFE8734D-B96F-4903-9877-2A1220D29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8346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se Studies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2128298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94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CCFD807-4DCB-45D4-8465-A68CEC3784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886" y="1"/>
            <a:ext cx="111601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9E1873-4B61-49FB-865D-DC3F15DC603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F38E349-B50C-4992-95B9-08B3E9F1432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:a16="http://schemas.microsoft.com/office/drawing/2014/main" xmlns="" id="{FE32A240-E02E-429B-8F9B-ACBC98787EE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xmlns="" id="{EC782E82-FFDB-47A9-8714-76BBF8E9F2B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:a16="http://schemas.microsoft.com/office/drawing/2014/main" xmlns="" id="{51F5C998-175E-4EBA-9A95-E472376AFD58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125359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2815684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9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2CF1CD-BD17-4328-BA34-F8004A803B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6757" y="1"/>
            <a:ext cx="8445244" cy="6858000"/>
          </a:xfrm>
          <a:custGeom>
            <a:avLst/>
            <a:gdLst>
              <a:gd name="connsiteX0" fmla="*/ 0 w 8276999"/>
              <a:gd name="connsiteY0" fmla="*/ 0 h 6721475"/>
              <a:gd name="connsiteX1" fmla="*/ 8276999 w 8276999"/>
              <a:gd name="connsiteY1" fmla="*/ 0 h 6721475"/>
              <a:gd name="connsiteX2" fmla="*/ 8276999 w 8276999"/>
              <a:gd name="connsiteY2" fmla="*/ 6721475 h 6721475"/>
              <a:gd name="connsiteX3" fmla="*/ 3846286 w 8276999"/>
              <a:gd name="connsiteY3" fmla="*/ 6721475 h 672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6999" h="6721475">
                <a:moveTo>
                  <a:pt x="0" y="0"/>
                </a:moveTo>
                <a:lnTo>
                  <a:pt x="8276999" y="0"/>
                </a:lnTo>
                <a:lnTo>
                  <a:pt x="8276999" y="6721475"/>
                </a:lnTo>
                <a:lnTo>
                  <a:pt x="3846286" y="6721475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C9DEEB-7308-430F-9CCC-974C083ACE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0D5E97E-D6DC-4188-A2F1-CEE8738D0F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:a16="http://schemas.microsoft.com/office/drawing/2014/main" xmlns="" id="{CCED4D46-11A6-4CA0-B1FF-2454353B4F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xmlns="" id="{59B2FFDD-CEE1-4D68-A167-87ED02EF4234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:a16="http://schemas.microsoft.com/office/drawing/2014/main" xmlns="" id="{45960DEC-CAB1-4B93-9ABA-4D0CA3942E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369801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4953734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3990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75817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4037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63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D8CC9F71-5C7B-4416-9F35-0CB3DF81712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3685985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5014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36111F2F-8A06-46E5-AC14-4DA0B4DBD01B}"/>
              </a:ext>
            </a:extLst>
          </p:cNvPr>
          <p:cNvSpPr/>
          <p:nvPr/>
        </p:nvSpPr>
        <p:spPr bwMode="ltGray">
          <a:xfrm>
            <a:off x="0" y="5439356"/>
            <a:ext cx="6389466" cy="1418644"/>
          </a:xfrm>
          <a:custGeom>
            <a:avLst/>
            <a:gdLst>
              <a:gd name="connsiteX0" fmla="*/ 0 w 6262176"/>
              <a:gd name="connsiteY0" fmla="*/ 0 h 1390402"/>
              <a:gd name="connsiteX1" fmla="*/ 5460386 w 6262176"/>
              <a:gd name="connsiteY1" fmla="*/ 0 h 1390402"/>
              <a:gd name="connsiteX2" fmla="*/ 6262176 w 6262176"/>
              <a:gd name="connsiteY2" fmla="*/ 1390402 h 1390402"/>
              <a:gd name="connsiteX3" fmla="*/ 0 w 6262176"/>
              <a:gd name="connsiteY3" fmla="*/ 1390402 h 139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2176" h="1390402">
                <a:moveTo>
                  <a:pt x="0" y="0"/>
                </a:moveTo>
                <a:lnTo>
                  <a:pt x="5460386" y="0"/>
                </a:lnTo>
                <a:lnTo>
                  <a:pt x="6262176" y="1390402"/>
                </a:lnTo>
                <a:lnTo>
                  <a:pt x="0" y="139040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27DAA9-F6A1-4216-8425-50582A2B0D6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8939"/>
          <a:stretch/>
        </p:blipFill>
        <p:spPr>
          <a:xfrm>
            <a:off x="521217" y="5394930"/>
            <a:ext cx="11670783" cy="146307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xmlns="" id="{10095594-475D-4912-8772-7EB0A868C21B}"/>
              </a:ext>
            </a:extLst>
          </p:cNvPr>
          <p:cNvSpPr/>
          <p:nvPr/>
        </p:nvSpPr>
        <p:spPr bwMode="gray">
          <a:xfrm>
            <a:off x="5930381" y="6056552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75180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1255704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03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D6E04F7-BFD1-41A0-AAA9-CD547B2C9B9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24" t="-1" b="50820"/>
          <a:stretch/>
        </p:blipFill>
        <p:spPr bwMode="ltGray">
          <a:xfrm>
            <a:off x="8876333" y="5392313"/>
            <a:ext cx="3315667" cy="146568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3A0C84-3DC5-495B-A976-0B3CE2F6C758}"/>
              </a:ext>
            </a:extLst>
          </p:cNvPr>
          <p:cNvSpPr/>
          <p:nvPr/>
        </p:nvSpPr>
        <p:spPr bwMode="gray">
          <a:xfrm>
            <a:off x="7570883" y="6058589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8945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1498142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062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864570" y="3755956"/>
            <a:ext cx="10327430" cy="310204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3E0FFC54-4401-43B6-9101-486D29630755}"/>
              </a:ext>
            </a:extLst>
          </p:cNvPr>
          <p:cNvSpPr/>
          <p:nvPr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5A66F38F-CCFE-48E1-B241-B94702914382}"/>
              </a:ext>
            </a:extLst>
          </p:cNvPr>
          <p:cNvSpPr/>
          <p:nvPr/>
        </p:nvSpPr>
        <p:spPr bwMode="ltGray">
          <a:xfrm>
            <a:off x="0" y="3"/>
            <a:ext cx="8030430" cy="6857997"/>
          </a:xfrm>
          <a:custGeom>
            <a:avLst/>
            <a:gdLst>
              <a:gd name="connsiteX0" fmla="*/ 0 w 7870449"/>
              <a:gd name="connsiteY0" fmla="*/ 0 h 6721472"/>
              <a:gd name="connsiteX1" fmla="*/ 3994443 w 7870449"/>
              <a:gd name="connsiteY1" fmla="*/ 0 h 6721472"/>
              <a:gd name="connsiteX2" fmla="*/ 7870449 w 7870449"/>
              <a:gd name="connsiteY2" fmla="*/ 6721472 h 6721472"/>
              <a:gd name="connsiteX3" fmla="*/ 0 w 7870449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0449" h="6721472">
                <a:moveTo>
                  <a:pt x="0" y="0"/>
                </a:moveTo>
                <a:lnTo>
                  <a:pt x="3994443" y="0"/>
                </a:lnTo>
                <a:lnTo>
                  <a:pt x="7870449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6ACBAFCA-C314-4BDA-BB4F-B7CF54A8149F}"/>
              </a:ext>
            </a:extLst>
          </p:cNvPr>
          <p:cNvSpPr txBox="1">
            <a:spLocks/>
          </p:cNvSpPr>
          <p:nvPr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:a16="http://schemas.microsoft.com/office/drawing/2014/main" xmlns="" id="{C04BC1BF-9F1F-473C-92CC-91A867B6413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2312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993527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086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7B3E79F-A536-41AB-97DE-7F88B20138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13204"/>
          <a:stretch/>
        </p:blipFill>
        <p:spPr>
          <a:xfrm>
            <a:off x="-444305" y="5570072"/>
            <a:ext cx="12636305" cy="1289708"/>
          </a:xfrm>
          <a:prstGeom prst="rect">
            <a:avLst/>
          </a:prstGeom>
        </p:spPr>
      </p:pic>
      <p:sp>
        <p:nvSpPr>
          <p:cNvPr id="21" name="Rectangle 7">
            <a:extLst>
              <a:ext uri="{FF2B5EF4-FFF2-40B4-BE49-F238E27FC236}">
                <a16:creationId xmlns:a16="http://schemas.microsoft.com/office/drawing/2014/main" xmlns="" id="{7C7FABC1-42D4-45E9-BA0A-A16DD2164014}"/>
              </a:ext>
            </a:extLst>
          </p:cNvPr>
          <p:cNvSpPr/>
          <p:nvPr/>
        </p:nvSpPr>
        <p:spPr bwMode="gray">
          <a:xfrm>
            <a:off x="5129779" y="6061536"/>
            <a:ext cx="7065024" cy="798243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1368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9242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919 h 548829"/>
              <a:gd name="connsiteX1" fmla="*/ 6924276 w 6924276"/>
              <a:gd name="connsiteY1" fmla="*/ 0 h 548829"/>
              <a:gd name="connsiteX2" fmla="*/ 6924276 w 6924276"/>
              <a:gd name="connsiteY2" fmla="*/ 548829 h 548829"/>
              <a:gd name="connsiteX3" fmla="*/ 453148 w 6924276"/>
              <a:gd name="connsiteY3" fmla="*/ 548828 h 548829"/>
              <a:gd name="connsiteX4" fmla="*/ 0 w 6924276"/>
              <a:gd name="connsiteY4" fmla="*/ 1919 h 5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4276" h="548829">
                <a:moveTo>
                  <a:pt x="0" y="1919"/>
                </a:moveTo>
                <a:lnTo>
                  <a:pt x="6924276" y="0"/>
                </a:lnTo>
                <a:lnTo>
                  <a:pt x="6924276" y="548829"/>
                </a:lnTo>
                <a:lnTo>
                  <a:pt x="453148" y="548828"/>
                </a:lnTo>
                <a:lnTo>
                  <a:pt x="0" y="1919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759B1255-1BDE-4193-A515-81B2847DD7F4}"/>
              </a:ext>
            </a:extLst>
          </p:cNvPr>
          <p:cNvSpPr/>
          <p:nvPr/>
        </p:nvSpPr>
        <p:spPr bwMode="ltGray">
          <a:xfrm>
            <a:off x="3241" y="3"/>
            <a:ext cx="5698347" cy="6857997"/>
          </a:xfrm>
          <a:custGeom>
            <a:avLst/>
            <a:gdLst>
              <a:gd name="connsiteX0" fmla="*/ 0 w 5584825"/>
              <a:gd name="connsiteY0" fmla="*/ 0 h 6721472"/>
              <a:gd name="connsiteX1" fmla="*/ 1708819 w 5584825"/>
              <a:gd name="connsiteY1" fmla="*/ 0 h 6721472"/>
              <a:gd name="connsiteX2" fmla="*/ 5584825 w 5584825"/>
              <a:gd name="connsiteY2" fmla="*/ 6721472 h 6721472"/>
              <a:gd name="connsiteX3" fmla="*/ 0 w 5584825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4825" h="6721472">
                <a:moveTo>
                  <a:pt x="0" y="0"/>
                </a:moveTo>
                <a:lnTo>
                  <a:pt x="1708819" y="0"/>
                </a:lnTo>
                <a:lnTo>
                  <a:pt x="5584825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6ACBAFCA-C314-4BDA-BB4F-B7CF54A8149F}"/>
              </a:ext>
            </a:extLst>
          </p:cNvPr>
          <p:cNvSpPr txBox="1">
            <a:spLocks/>
          </p:cNvSpPr>
          <p:nvPr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:a16="http://schemas.microsoft.com/office/drawing/2014/main" xmlns="" id="{C04BC1BF-9F1F-473C-92CC-91A867B6413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  <p:sp>
        <p:nvSpPr>
          <p:cNvPr id="17" name="Title Placeholder 2">
            <a:extLst>
              <a:ext uri="{FF2B5EF4-FFF2-40B4-BE49-F238E27FC236}">
                <a16:creationId xmlns:a16="http://schemas.microsoft.com/office/drawing/2014/main" xmlns="" id="{4A4D3F4F-5BE6-4F6D-9CAB-8C415B07BE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1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340505" indent="0" defTabSz="1399443">
              <a:tabLst>
                <a:tab pos="275353" algn="l"/>
                <a:tab pos="2163954" algn="l"/>
              </a:tabLst>
              <a:defRPr lang="x-none" kern="0" noProof="0" dirty="0"/>
            </a:lvl1pPr>
          </a:lstStyle>
          <a:p>
            <a:pPr marL="2340505" lvl="0"/>
            <a:r>
              <a:rPr lang="en-US" dirty="0"/>
              <a:t>Click to edit Master title style</a:t>
            </a:r>
            <a:endParaRPr lang="x-none" noProof="0" dirty="0"/>
          </a:p>
        </p:txBody>
      </p:sp>
    </p:spTree>
    <p:extLst>
      <p:ext uri="{BB962C8B-B14F-4D97-AF65-F5344CB8AC3E}">
        <p14:creationId xmlns:p14="http://schemas.microsoft.com/office/powerpoint/2010/main" val="28777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S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747223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10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2751922" y="3877651"/>
            <a:ext cx="9440079" cy="2980349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AA4FE2D8-6C3A-40A4-B462-21434683C1EA}"/>
              </a:ext>
            </a:extLst>
          </p:cNvPr>
          <p:cNvSpPr/>
          <p:nvPr/>
        </p:nvSpPr>
        <p:spPr bwMode="gray">
          <a:xfrm>
            <a:off x="5930381" y="6054773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0" name="Title Placeholder 2">
            <a:extLst>
              <a:ext uri="{FF2B5EF4-FFF2-40B4-BE49-F238E27FC236}">
                <a16:creationId xmlns:a16="http://schemas.microsoft.com/office/drawing/2014/main" xmlns="" id="{F99A0E6B-C433-4E10-81F0-5B856B4DF2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lt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45B42A33-2BCB-4E8A-8717-CA66F227EF72}"/>
              </a:ext>
            </a:extLst>
          </p:cNvPr>
          <p:cNvSpPr txBox="1">
            <a:spLocks/>
          </p:cNvSpPr>
          <p:nvPr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F6933038-F308-4FEE-8373-3E0D968DCBF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06624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S Li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2193359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34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4819979" y="3877651"/>
            <a:ext cx="7372021" cy="298034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C182E2B-A601-435D-8297-CE0D47D19017}"/>
              </a:ext>
            </a:extLst>
          </p:cNvPr>
          <p:cNvSpPr/>
          <p:nvPr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5" name="doc id"/>
          <p:cNvSpPr>
            <a:spLocks noChangeArrowheads="1"/>
          </p:cNvSpPr>
          <p:nvPr/>
        </p:nvSpPr>
        <p:spPr bwMode="ltGray">
          <a:xfrm>
            <a:off x="10670215" y="51833"/>
            <a:ext cx="1190119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913526"/>
            <a:endParaRPr lang="x-none" sz="612" baseline="0" dirty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35" name="2. Slide Title"/>
          <p:cNvSpPr>
            <a:spLocks noGrp="1"/>
          </p:cNvSpPr>
          <p:nvPr>
            <p:ph type="title"/>
          </p:nvPr>
        </p:nvSpPr>
        <p:spPr bwMode="ltGray">
          <a:xfrm>
            <a:off x="485153" y="234865"/>
            <a:ext cx="11192472" cy="408237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x-none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34F94578-346F-4491-9210-FCD22FE0E637}"/>
              </a:ext>
            </a:extLst>
          </p:cNvPr>
          <p:cNvSpPr txBox="1">
            <a:spLocks/>
          </p:cNvSpPr>
          <p:nvPr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059D9DF2-4369-4ED8-8815-69F34F5BC8B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6925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e">
    <p:bg>
      <p:bgPr>
        <a:gradFill>
          <a:gsLst>
            <a:gs pos="50000">
              <a:schemeClr val="accent3"/>
            </a:gs>
            <a:gs pos="0">
              <a:schemeClr val="accent1">
                <a:lumMod val="0"/>
              </a:schemeClr>
            </a:gs>
            <a:gs pos="100000">
              <a:schemeClr val="accent4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8499288"/>
              </p:ext>
            </p:extLst>
          </p:nvPr>
        </p:nvGraphicFramePr>
        <p:xfrm>
          <a:off x="1621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158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4761609" y="2921420"/>
            <a:ext cx="2668781" cy="1015159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386CDFA5-3D59-40BB-BAD8-975E1E5220B4}"/>
              </a:ext>
            </a:extLst>
          </p:cNvPr>
          <p:cNvSpPr txBox="1">
            <a:spLocks/>
          </p:cNvSpPr>
          <p:nvPr/>
        </p:nvSpPr>
        <p:spPr bwMode="inv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chemeClr val="bg1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C70992E9-6238-455B-9CC5-31F5E3DF275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inv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20754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1A9B0B3-001D-4BB7-85AB-F5620243756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3848783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182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1A9B0B3-001D-4BB7-85AB-F562024375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691082-F0B7-4469-8FDA-1F063890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020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3EB7B-EA3C-4F44-BD11-A596F7B0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471DD72-6877-4A65-95AE-181D9897B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24" t="-1" b="50820"/>
          <a:stretch/>
        </p:blipFill>
        <p:spPr bwMode="ltGray">
          <a:xfrm>
            <a:off x="8876333" y="5392313"/>
            <a:ext cx="3315667" cy="1465687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E5397DD5-FFE4-4792-A58A-DCB64EA94EB5}"/>
              </a:ext>
            </a:extLst>
          </p:cNvPr>
          <p:cNvSpPr/>
          <p:nvPr/>
        </p:nvSpPr>
        <p:spPr bwMode="gray">
          <a:xfrm>
            <a:off x="7570883" y="6058589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861A4A3D-C819-4A0D-8B46-2779F7D9FFA9}"/>
              </a:ext>
            </a:extLst>
          </p:cNvPr>
          <p:cNvSpPr txBox="1">
            <a:spLocks/>
          </p:cNvSpPr>
          <p:nvPr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:a16="http://schemas.microsoft.com/office/drawing/2014/main" xmlns="" id="{08C5AEBF-60B0-4DFB-9A7A-992BF2D3D74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67359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3083969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2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237FC49-4D8A-4CB5-B43F-B4FDD59975EB}"/>
              </a:ext>
            </a:extLst>
          </p:cNvPr>
          <p:cNvSpPr/>
          <p:nvPr userDrawn="1"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7D35FC-A3B8-4F32-B3FF-24712E1A2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 userDrawn="1"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62237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8967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87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B058B44F-FCC3-4AF5-B82C-DB2C9D6EB5E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5499947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2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237FC49-4D8A-4CB5-B43F-B4FDD59975EB}"/>
              </a:ext>
            </a:extLst>
          </p:cNvPr>
          <p:cNvSpPr/>
          <p:nvPr userDrawn="1"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3000">
                <a:schemeClr val="accent5"/>
              </a:gs>
              <a:gs pos="100000">
                <a:srgbClr val="F16E01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7D35FC-A3B8-4F32-B3FF-24712E1A2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 userDrawn="1"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2268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2E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7056995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2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BD2FA7-1ECE-497F-B632-D7B0939441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1" y="1"/>
            <a:ext cx="1218768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247A501-0B05-4E25-8BB3-FDBE73BE5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7073CAB-B1A2-41A7-A5B9-603DFBDAD6C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:a16="http://schemas.microsoft.com/office/drawing/2014/main" xmlns="" id="{48A3BAE5-58D0-4F0A-BC89-7BF4291E45B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xmlns="" id="{BC7AB3BB-CCE9-474F-B945-52E0BD96FE06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9D5A6348-F950-479E-9035-6C0BA1BAE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4764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9286933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730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DF3967-5C37-4A52-9994-1E7E1DEA4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320" y="0"/>
            <a:ext cx="1218768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3D4A0D-1460-436E-80A7-AFCB0E2263C6}"/>
              </a:ext>
            </a:extLst>
          </p:cNvPr>
          <p:cNvSpPr/>
          <p:nvPr userDrawn="1"/>
        </p:nvSpPr>
        <p:spPr>
          <a:xfrm>
            <a:off x="4319" y="1"/>
            <a:ext cx="8555465" cy="6858000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5F6B30-58B6-4418-911C-ABFA14F44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E8936F-657F-441C-8FBC-A8619BC2904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:a16="http://schemas.microsoft.com/office/drawing/2014/main" xmlns="" id="{71BFB37F-AE57-4CF1-B84C-E928FF4FFF5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xmlns="" id="{33495677-4727-414E-984B-E0A6508572B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F5A7C37-A9F8-475D-B02C-331E151BF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1817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lementatio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123485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3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EE9BA3-0380-4943-9076-306770646B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173" y="1"/>
            <a:ext cx="961882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D1EEBE7-F9CB-439D-95B3-C996DF7204F3}"/>
              </a:ext>
            </a:extLst>
          </p:cNvPr>
          <p:cNvSpPr/>
          <p:nvPr userDrawn="1"/>
        </p:nvSpPr>
        <p:spPr>
          <a:xfrm>
            <a:off x="4320" y="1"/>
            <a:ext cx="7252245" cy="6858000"/>
          </a:xfrm>
          <a:prstGeom prst="rect">
            <a:avLst/>
          </a:prstGeom>
          <a:gradFill flip="none" rotWithShape="1">
            <a:gsLst>
              <a:gs pos="2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18CC8A-B8C3-4650-89AE-E93A49965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107D0C-983A-46A3-8DF8-A2A093CD191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:a16="http://schemas.microsoft.com/office/drawing/2014/main" xmlns="" id="{7F7536BA-1B52-4DD1-A0B3-66855F0113B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xmlns="" id="{F55C9324-280F-4A13-BA33-32D654E43F87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BFE8734D-B96F-4903-9877-2A1220D29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4042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ies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2707564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CCFD807-4DCB-45D4-8465-A68CEC3784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886" y="1"/>
            <a:ext cx="111601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9E1873-4B61-49FB-865D-DC3F15DC6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F38E349-B50C-4992-95B9-08B3E9F143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:a16="http://schemas.microsoft.com/office/drawing/2014/main" xmlns="" id="{FE32A240-E02E-429B-8F9B-ACBC98787EE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xmlns="" id="{EC782E82-FFDB-47A9-8714-76BBF8E9F2B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:a16="http://schemas.microsoft.com/office/drawing/2014/main" xmlns="" id="{51F5C998-175E-4EBA-9A95-E472376AFD5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21681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D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663428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2CF1CD-BD17-4328-BA34-F8004A803B4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6757" y="1"/>
            <a:ext cx="8445244" cy="6858000"/>
          </a:xfrm>
          <a:custGeom>
            <a:avLst/>
            <a:gdLst>
              <a:gd name="connsiteX0" fmla="*/ 0 w 8276999"/>
              <a:gd name="connsiteY0" fmla="*/ 0 h 6721475"/>
              <a:gd name="connsiteX1" fmla="*/ 8276999 w 8276999"/>
              <a:gd name="connsiteY1" fmla="*/ 0 h 6721475"/>
              <a:gd name="connsiteX2" fmla="*/ 8276999 w 8276999"/>
              <a:gd name="connsiteY2" fmla="*/ 6721475 h 6721475"/>
              <a:gd name="connsiteX3" fmla="*/ 3846286 w 8276999"/>
              <a:gd name="connsiteY3" fmla="*/ 6721475 h 672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6999" h="6721475">
                <a:moveTo>
                  <a:pt x="0" y="0"/>
                </a:moveTo>
                <a:lnTo>
                  <a:pt x="8276999" y="0"/>
                </a:lnTo>
                <a:lnTo>
                  <a:pt x="8276999" y="6721475"/>
                </a:lnTo>
                <a:lnTo>
                  <a:pt x="3846286" y="6721475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C9DEEB-7308-430F-9CCC-974C083AC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0D5E97E-D6DC-4188-A2F1-CEE8738D0F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:a16="http://schemas.microsoft.com/office/drawing/2014/main" xmlns="" id="{CCED4D46-11A6-4CA0-B1FF-2454353B4F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xmlns="" id="{59B2FFDD-CEE1-4D68-A167-87ED02EF4234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:a16="http://schemas.microsoft.com/office/drawing/2014/main" xmlns="" id="{45960DEC-CAB1-4B93-9ABA-4D0CA3942E8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5268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9567976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9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366697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9513845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22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36111F2F-8A06-46E5-AC14-4DA0B4DBD01B}"/>
              </a:ext>
            </a:extLst>
          </p:cNvPr>
          <p:cNvSpPr/>
          <p:nvPr userDrawn="1"/>
        </p:nvSpPr>
        <p:spPr bwMode="ltGray">
          <a:xfrm>
            <a:off x="0" y="5439356"/>
            <a:ext cx="6389466" cy="1418644"/>
          </a:xfrm>
          <a:custGeom>
            <a:avLst/>
            <a:gdLst>
              <a:gd name="connsiteX0" fmla="*/ 0 w 6262176"/>
              <a:gd name="connsiteY0" fmla="*/ 0 h 1390402"/>
              <a:gd name="connsiteX1" fmla="*/ 5460386 w 6262176"/>
              <a:gd name="connsiteY1" fmla="*/ 0 h 1390402"/>
              <a:gd name="connsiteX2" fmla="*/ 6262176 w 6262176"/>
              <a:gd name="connsiteY2" fmla="*/ 1390402 h 1390402"/>
              <a:gd name="connsiteX3" fmla="*/ 0 w 6262176"/>
              <a:gd name="connsiteY3" fmla="*/ 1390402 h 139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2176" h="1390402">
                <a:moveTo>
                  <a:pt x="0" y="0"/>
                </a:moveTo>
                <a:lnTo>
                  <a:pt x="5460386" y="0"/>
                </a:lnTo>
                <a:lnTo>
                  <a:pt x="6262176" y="1390402"/>
                </a:lnTo>
                <a:lnTo>
                  <a:pt x="0" y="139040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27DAA9-F6A1-4216-8425-50582A2B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8939"/>
          <a:stretch/>
        </p:blipFill>
        <p:spPr>
          <a:xfrm>
            <a:off x="521217" y="5394930"/>
            <a:ext cx="11670783" cy="146307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xmlns="" id="{10095594-475D-4912-8772-7EB0A868C21B}"/>
              </a:ext>
            </a:extLst>
          </p:cNvPr>
          <p:cNvSpPr/>
          <p:nvPr userDrawn="1"/>
        </p:nvSpPr>
        <p:spPr bwMode="gray">
          <a:xfrm>
            <a:off x="5930381" y="6056552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4310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4132538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46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D6E04F7-BFD1-41A0-AAA9-CD547B2C9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24" t="-1" b="50820"/>
          <a:stretch/>
        </p:blipFill>
        <p:spPr bwMode="ltGray">
          <a:xfrm>
            <a:off x="8876333" y="5392313"/>
            <a:ext cx="3315667" cy="146568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3A0C84-3DC5-495B-A976-0B3CE2F6C758}"/>
              </a:ext>
            </a:extLst>
          </p:cNvPr>
          <p:cNvSpPr/>
          <p:nvPr userDrawn="1"/>
        </p:nvSpPr>
        <p:spPr bwMode="gray">
          <a:xfrm>
            <a:off x="7570883" y="6058589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xmlns="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:a16="http://schemas.microsoft.com/office/drawing/2014/main" xmlns="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75976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8580339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470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864570" y="3755956"/>
            <a:ext cx="10327430" cy="310204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3E0FFC54-4401-43B6-9101-486D29630755}"/>
              </a:ext>
            </a:extLst>
          </p:cNvPr>
          <p:cNvSpPr/>
          <p:nvPr userDrawn="1"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5A66F38F-CCFE-48E1-B241-B94702914382}"/>
              </a:ext>
            </a:extLst>
          </p:cNvPr>
          <p:cNvSpPr/>
          <p:nvPr userDrawn="1"/>
        </p:nvSpPr>
        <p:spPr bwMode="ltGray">
          <a:xfrm>
            <a:off x="0" y="3"/>
            <a:ext cx="8030430" cy="6857997"/>
          </a:xfrm>
          <a:custGeom>
            <a:avLst/>
            <a:gdLst>
              <a:gd name="connsiteX0" fmla="*/ 0 w 7870449"/>
              <a:gd name="connsiteY0" fmla="*/ 0 h 6721472"/>
              <a:gd name="connsiteX1" fmla="*/ 3994443 w 7870449"/>
              <a:gd name="connsiteY1" fmla="*/ 0 h 6721472"/>
              <a:gd name="connsiteX2" fmla="*/ 7870449 w 7870449"/>
              <a:gd name="connsiteY2" fmla="*/ 6721472 h 6721472"/>
              <a:gd name="connsiteX3" fmla="*/ 0 w 7870449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0449" h="6721472">
                <a:moveTo>
                  <a:pt x="0" y="0"/>
                </a:moveTo>
                <a:lnTo>
                  <a:pt x="3994443" y="0"/>
                </a:lnTo>
                <a:lnTo>
                  <a:pt x="7870449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6ACBAFCA-C314-4BDA-BB4F-B7CF54A8149F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:a16="http://schemas.microsoft.com/office/drawing/2014/main" xmlns="" id="{C04BC1BF-9F1F-473C-92CC-91A867B6413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35585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3775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111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F913AFF5-1B6A-4218-AB2B-90CC43AFE0A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073068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94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7B3E79F-A536-41AB-97DE-7F88B2013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13204"/>
          <a:stretch/>
        </p:blipFill>
        <p:spPr>
          <a:xfrm>
            <a:off x="-444305" y="5570072"/>
            <a:ext cx="12636305" cy="1289708"/>
          </a:xfrm>
          <a:prstGeom prst="rect">
            <a:avLst/>
          </a:prstGeom>
        </p:spPr>
      </p:pic>
      <p:sp>
        <p:nvSpPr>
          <p:cNvPr id="21" name="Rectangle 7">
            <a:extLst>
              <a:ext uri="{FF2B5EF4-FFF2-40B4-BE49-F238E27FC236}">
                <a16:creationId xmlns:a16="http://schemas.microsoft.com/office/drawing/2014/main" xmlns="" id="{7C7FABC1-42D4-45E9-BA0A-A16DD2164014}"/>
              </a:ext>
            </a:extLst>
          </p:cNvPr>
          <p:cNvSpPr/>
          <p:nvPr userDrawn="1"/>
        </p:nvSpPr>
        <p:spPr bwMode="gray">
          <a:xfrm>
            <a:off x="5129779" y="6061536"/>
            <a:ext cx="7065024" cy="798243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1368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9242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919 h 548829"/>
              <a:gd name="connsiteX1" fmla="*/ 6924276 w 6924276"/>
              <a:gd name="connsiteY1" fmla="*/ 0 h 548829"/>
              <a:gd name="connsiteX2" fmla="*/ 6924276 w 6924276"/>
              <a:gd name="connsiteY2" fmla="*/ 548829 h 548829"/>
              <a:gd name="connsiteX3" fmla="*/ 453148 w 6924276"/>
              <a:gd name="connsiteY3" fmla="*/ 548828 h 548829"/>
              <a:gd name="connsiteX4" fmla="*/ 0 w 6924276"/>
              <a:gd name="connsiteY4" fmla="*/ 1919 h 5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4276" h="548829">
                <a:moveTo>
                  <a:pt x="0" y="1919"/>
                </a:moveTo>
                <a:lnTo>
                  <a:pt x="6924276" y="0"/>
                </a:lnTo>
                <a:lnTo>
                  <a:pt x="6924276" y="548829"/>
                </a:lnTo>
                <a:lnTo>
                  <a:pt x="453148" y="548828"/>
                </a:lnTo>
                <a:lnTo>
                  <a:pt x="0" y="1919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759B1255-1BDE-4193-A515-81B2847DD7F4}"/>
              </a:ext>
            </a:extLst>
          </p:cNvPr>
          <p:cNvSpPr/>
          <p:nvPr userDrawn="1"/>
        </p:nvSpPr>
        <p:spPr bwMode="ltGray">
          <a:xfrm>
            <a:off x="3241" y="3"/>
            <a:ext cx="5698347" cy="6857997"/>
          </a:xfrm>
          <a:custGeom>
            <a:avLst/>
            <a:gdLst>
              <a:gd name="connsiteX0" fmla="*/ 0 w 5584825"/>
              <a:gd name="connsiteY0" fmla="*/ 0 h 6721472"/>
              <a:gd name="connsiteX1" fmla="*/ 1708819 w 5584825"/>
              <a:gd name="connsiteY1" fmla="*/ 0 h 6721472"/>
              <a:gd name="connsiteX2" fmla="*/ 5584825 w 5584825"/>
              <a:gd name="connsiteY2" fmla="*/ 6721472 h 6721472"/>
              <a:gd name="connsiteX3" fmla="*/ 0 w 5584825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4825" h="6721472">
                <a:moveTo>
                  <a:pt x="0" y="0"/>
                </a:moveTo>
                <a:lnTo>
                  <a:pt x="1708819" y="0"/>
                </a:lnTo>
                <a:lnTo>
                  <a:pt x="5584825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6ACBAFCA-C314-4BDA-BB4F-B7CF54A8149F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:a16="http://schemas.microsoft.com/office/drawing/2014/main" xmlns="" id="{C04BC1BF-9F1F-473C-92CC-91A867B6413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  <p:sp>
        <p:nvSpPr>
          <p:cNvPr id="17" name="Title Placeholder 2">
            <a:extLst>
              <a:ext uri="{FF2B5EF4-FFF2-40B4-BE49-F238E27FC236}">
                <a16:creationId xmlns:a16="http://schemas.microsoft.com/office/drawing/2014/main" xmlns="" id="{4A4D3F4F-5BE6-4F6D-9CAB-8C415B07BE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1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340505" indent="0" defTabSz="1399443">
              <a:tabLst>
                <a:tab pos="275353" algn="l"/>
                <a:tab pos="2163954" algn="l"/>
              </a:tabLst>
              <a:defRPr lang="x-none" kern="0" noProof="0" dirty="0"/>
            </a:lvl1pPr>
          </a:lstStyle>
          <a:p>
            <a:pPr marL="2340505" lvl="0"/>
            <a:r>
              <a:rPr lang="en-US" dirty="0"/>
              <a:t>Click to edit Master title style</a:t>
            </a:r>
            <a:endParaRPr lang="x-none" noProof="0" dirty="0"/>
          </a:p>
        </p:txBody>
      </p:sp>
    </p:spTree>
    <p:extLst>
      <p:ext uri="{BB962C8B-B14F-4D97-AF65-F5344CB8AC3E}">
        <p14:creationId xmlns:p14="http://schemas.microsoft.com/office/powerpoint/2010/main" val="385884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TS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753610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51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2751922" y="3877651"/>
            <a:ext cx="9440079" cy="2980349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AA4FE2D8-6C3A-40A4-B462-21434683C1EA}"/>
              </a:ext>
            </a:extLst>
          </p:cNvPr>
          <p:cNvSpPr/>
          <p:nvPr userDrawn="1"/>
        </p:nvSpPr>
        <p:spPr bwMode="gray">
          <a:xfrm>
            <a:off x="5930381" y="6054773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0" name="Title Placeholder 2">
            <a:extLst>
              <a:ext uri="{FF2B5EF4-FFF2-40B4-BE49-F238E27FC236}">
                <a16:creationId xmlns:a16="http://schemas.microsoft.com/office/drawing/2014/main" xmlns="" id="{F99A0E6B-C433-4E10-81F0-5B856B4DF2AB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 bwMode="lt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45B42A33-2BCB-4E8A-8717-CA66F227EF72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F6933038-F308-4FEE-8373-3E0D968DCBF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52226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TS Li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417674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542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4819979" y="3877651"/>
            <a:ext cx="7372021" cy="298034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C182E2B-A601-435D-8297-CE0D47D19017}"/>
              </a:ext>
            </a:extLst>
          </p:cNvPr>
          <p:cNvSpPr/>
          <p:nvPr userDrawn="1"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ltGray">
          <a:xfrm>
            <a:off x="10670215" y="51833"/>
            <a:ext cx="1190119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913526"/>
            <a:endParaRPr lang="x-none" sz="612" baseline="0" dirty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35" name="2. Slide Title"/>
          <p:cNvSpPr>
            <a:spLocks noGrp="1"/>
          </p:cNvSpPr>
          <p:nvPr>
            <p:ph type="title"/>
          </p:nvPr>
        </p:nvSpPr>
        <p:spPr bwMode="ltGray">
          <a:xfrm>
            <a:off x="485153" y="234865"/>
            <a:ext cx="11192472" cy="408237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x-none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34F94578-346F-4491-9210-FCD22FE0E637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059D9DF2-4369-4ED8-8815-69F34F5BC8B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78017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bg>
      <p:bgPr>
        <a:gradFill>
          <a:gsLst>
            <a:gs pos="50000">
              <a:schemeClr val="accent3"/>
            </a:gs>
            <a:gs pos="0">
              <a:schemeClr val="accent1">
                <a:lumMod val="0"/>
              </a:schemeClr>
            </a:gs>
            <a:gs pos="100000">
              <a:schemeClr val="accent4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0664841"/>
              </p:ext>
            </p:extLst>
          </p:nvPr>
        </p:nvGraphicFramePr>
        <p:xfrm>
          <a:off x="1621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66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4761609" y="2921420"/>
            <a:ext cx="2668781" cy="1015159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386CDFA5-3D59-40BB-BAD8-975E1E5220B4}"/>
              </a:ext>
            </a:extLst>
          </p:cNvPr>
          <p:cNvSpPr txBox="1">
            <a:spLocks/>
          </p:cNvSpPr>
          <p:nvPr userDrawn="1"/>
        </p:nvSpPr>
        <p:spPr bwMode="inv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chemeClr val="bg1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C70992E9-6238-455B-9CC5-31F5E3DF275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inv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87949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935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1769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xmlns="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500933B-E89A-4DE8-9D24-1A1811167B42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20367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791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C97A6A97-0A35-4942-931B-67D738F52ABF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1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4071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439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xmlns="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24BCD347-9A56-4A8F-9F13-456F61BEEDB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6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26" Type="http://schemas.openxmlformats.org/officeDocument/2006/relationships/tags" Target="../tags/tag1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5.xml"/><Relationship Id="rId34" Type="http://schemas.openxmlformats.org/officeDocument/2006/relationships/tags" Target="../tags/tag18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5" Type="http://schemas.openxmlformats.org/officeDocument/2006/relationships/tags" Target="../tags/tag9.xml"/><Relationship Id="rId33" Type="http://schemas.openxmlformats.org/officeDocument/2006/relationships/tags" Target="../tags/tag17.xml"/><Relationship Id="rId38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4.xml"/><Relationship Id="rId29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8.xml"/><Relationship Id="rId32" Type="http://schemas.openxmlformats.org/officeDocument/2006/relationships/tags" Target="../tags/tag16.xml"/><Relationship Id="rId37" Type="http://schemas.openxmlformats.org/officeDocument/2006/relationships/tags" Target="../tags/tag21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7.xml"/><Relationship Id="rId28" Type="http://schemas.openxmlformats.org/officeDocument/2006/relationships/tags" Target="../tags/tag12.xml"/><Relationship Id="rId36" Type="http://schemas.openxmlformats.org/officeDocument/2006/relationships/tags" Target="../tags/tag20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31" Type="http://schemas.openxmlformats.org/officeDocument/2006/relationships/tags" Target="../tags/tag1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6.xml"/><Relationship Id="rId27" Type="http://schemas.openxmlformats.org/officeDocument/2006/relationships/tags" Target="../tags/tag11.xml"/><Relationship Id="rId30" Type="http://schemas.openxmlformats.org/officeDocument/2006/relationships/tags" Target="../tags/tag14.xml"/><Relationship Id="rId35" Type="http://schemas.openxmlformats.org/officeDocument/2006/relationships/tags" Target="../tags/tag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vmlDrawing" Target="../drawings/vmlDrawing17.vml"/><Relationship Id="rId26" Type="http://schemas.openxmlformats.org/officeDocument/2006/relationships/tags" Target="../tags/tag118.xml"/><Relationship Id="rId39" Type="http://schemas.openxmlformats.org/officeDocument/2006/relationships/tags" Target="../tags/tag131.xml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113.xml"/><Relationship Id="rId34" Type="http://schemas.openxmlformats.org/officeDocument/2006/relationships/tags" Target="../tags/tag126.xml"/><Relationship Id="rId42" Type="http://schemas.openxmlformats.org/officeDocument/2006/relationships/image" Target="../media/image6.png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5" Type="http://schemas.openxmlformats.org/officeDocument/2006/relationships/tags" Target="../tags/tag117.xml"/><Relationship Id="rId33" Type="http://schemas.openxmlformats.org/officeDocument/2006/relationships/tags" Target="../tags/tag125.xml"/><Relationship Id="rId38" Type="http://schemas.openxmlformats.org/officeDocument/2006/relationships/tags" Target="../tags/tag13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tags" Target="../tags/tag112.xml"/><Relationship Id="rId29" Type="http://schemas.openxmlformats.org/officeDocument/2006/relationships/tags" Target="../tags/tag121.xml"/><Relationship Id="rId41" Type="http://schemas.openxmlformats.org/officeDocument/2006/relationships/image" Target="../media/image3.emf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116.xml"/><Relationship Id="rId32" Type="http://schemas.openxmlformats.org/officeDocument/2006/relationships/tags" Target="../tags/tag124.xml"/><Relationship Id="rId37" Type="http://schemas.openxmlformats.org/officeDocument/2006/relationships/tags" Target="../tags/tag129.xml"/><Relationship Id="rId40" Type="http://schemas.openxmlformats.org/officeDocument/2006/relationships/oleObject" Target="../embeddings/oleObject17.bin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ags" Target="../tags/tag115.xml"/><Relationship Id="rId28" Type="http://schemas.openxmlformats.org/officeDocument/2006/relationships/tags" Target="../tags/tag120.xml"/><Relationship Id="rId36" Type="http://schemas.openxmlformats.org/officeDocument/2006/relationships/tags" Target="../tags/tag128.xml"/><Relationship Id="rId10" Type="http://schemas.openxmlformats.org/officeDocument/2006/relationships/slideLayout" Target="../slideLayouts/slideLayout25.xml"/><Relationship Id="rId19" Type="http://schemas.openxmlformats.org/officeDocument/2006/relationships/tags" Target="../tags/tag111.xml"/><Relationship Id="rId31" Type="http://schemas.openxmlformats.org/officeDocument/2006/relationships/tags" Target="../tags/tag12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114.xml"/><Relationship Id="rId27" Type="http://schemas.openxmlformats.org/officeDocument/2006/relationships/tags" Target="../tags/tag119.xml"/><Relationship Id="rId30" Type="http://schemas.openxmlformats.org/officeDocument/2006/relationships/tags" Target="../tags/tag122.xml"/><Relationship Id="rId35" Type="http://schemas.openxmlformats.org/officeDocument/2006/relationships/tags" Target="../tags/tag127.xml"/><Relationship Id="rId43" Type="http://schemas.openxmlformats.org/officeDocument/2006/relationships/image" Target="../media/image7.sv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3.xml"/><Relationship Id="rId26" Type="http://schemas.openxmlformats.org/officeDocument/2006/relationships/tags" Target="../tags/tag232.xml"/><Relationship Id="rId39" Type="http://schemas.openxmlformats.org/officeDocument/2006/relationships/tags" Target="../tags/tag245.xml"/><Relationship Id="rId3" Type="http://schemas.openxmlformats.org/officeDocument/2006/relationships/slideLayout" Target="../slideLayouts/slideLayout34.xml"/><Relationship Id="rId21" Type="http://schemas.openxmlformats.org/officeDocument/2006/relationships/tags" Target="../tags/tag227.xml"/><Relationship Id="rId34" Type="http://schemas.openxmlformats.org/officeDocument/2006/relationships/tags" Target="../tags/tag240.xml"/><Relationship Id="rId42" Type="http://schemas.openxmlformats.org/officeDocument/2006/relationships/tags" Target="../tags/tag248.xml"/><Relationship Id="rId47" Type="http://schemas.openxmlformats.org/officeDocument/2006/relationships/tags" Target="../tags/tag253.xml"/><Relationship Id="rId50" Type="http://schemas.openxmlformats.org/officeDocument/2006/relationships/tags" Target="../tags/tag256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tags" Target="../tags/tag231.xml"/><Relationship Id="rId33" Type="http://schemas.openxmlformats.org/officeDocument/2006/relationships/tags" Target="../tags/tag239.xml"/><Relationship Id="rId38" Type="http://schemas.openxmlformats.org/officeDocument/2006/relationships/tags" Target="../tags/tag244.xml"/><Relationship Id="rId46" Type="http://schemas.openxmlformats.org/officeDocument/2006/relationships/tags" Target="../tags/tag252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tags" Target="../tags/tag226.xml"/><Relationship Id="rId29" Type="http://schemas.openxmlformats.org/officeDocument/2006/relationships/tags" Target="../tags/tag235.xml"/><Relationship Id="rId41" Type="http://schemas.openxmlformats.org/officeDocument/2006/relationships/tags" Target="../tags/tag247.xml"/><Relationship Id="rId54" Type="http://schemas.openxmlformats.org/officeDocument/2006/relationships/image" Target="../media/image10.emf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tags" Target="../tags/tag230.xml"/><Relationship Id="rId32" Type="http://schemas.openxmlformats.org/officeDocument/2006/relationships/tags" Target="../tags/tag238.xml"/><Relationship Id="rId37" Type="http://schemas.openxmlformats.org/officeDocument/2006/relationships/tags" Target="../tags/tag243.xml"/><Relationship Id="rId40" Type="http://schemas.openxmlformats.org/officeDocument/2006/relationships/tags" Target="../tags/tag246.xml"/><Relationship Id="rId45" Type="http://schemas.openxmlformats.org/officeDocument/2006/relationships/tags" Target="../tags/tag251.xml"/><Relationship Id="rId53" Type="http://schemas.openxmlformats.org/officeDocument/2006/relationships/oleObject" Target="../embeddings/oleObject33.bin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tags" Target="../tags/tag229.xml"/><Relationship Id="rId28" Type="http://schemas.openxmlformats.org/officeDocument/2006/relationships/tags" Target="../tags/tag234.xml"/><Relationship Id="rId36" Type="http://schemas.openxmlformats.org/officeDocument/2006/relationships/tags" Target="../tags/tag242.xml"/><Relationship Id="rId49" Type="http://schemas.openxmlformats.org/officeDocument/2006/relationships/tags" Target="../tags/tag255.xml"/><Relationship Id="rId10" Type="http://schemas.openxmlformats.org/officeDocument/2006/relationships/slideLayout" Target="../slideLayouts/slideLayout41.xml"/><Relationship Id="rId19" Type="http://schemas.openxmlformats.org/officeDocument/2006/relationships/vmlDrawing" Target="../drawings/vmlDrawing33.vml"/><Relationship Id="rId31" Type="http://schemas.openxmlformats.org/officeDocument/2006/relationships/tags" Target="../tags/tag237.xml"/><Relationship Id="rId44" Type="http://schemas.openxmlformats.org/officeDocument/2006/relationships/tags" Target="../tags/tag250.xml"/><Relationship Id="rId52" Type="http://schemas.openxmlformats.org/officeDocument/2006/relationships/tags" Target="../tags/tag258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tags" Target="../tags/tag228.xml"/><Relationship Id="rId27" Type="http://schemas.openxmlformats.org/officeDocument/2006/relationships/tags" Target="../tags/tag233.xml"/><Relationship Id="rId30" Type="http://schemas.openxmlformats.org/officeDocument/2006/relationships/tags" Target="../tags/tag236.xml"/><Relationship Id="rId35" Type="http://schemas.openxmlformats.org/officeDocument/2006/relationships/tags" Target="../tags/tag241.xml"/><Relationship Id="rId43" Type="http://schemas.openxmlformats.org/officeDocument/2006/relationships/tags" Target="../tags/tag249.xml"/><Relationship Id="rId48" Type="http://schemas.openxmlformats.org/officeDocument/2006/relationships/tags" Target="../tags/tag254.xml"/><Relationship Id="rId8" Type="http://schemas.openxmlformats.org/officeDocument/2006/relationships/slideLayout" Target="../slideLayouts/slideLayout39.xml"/><Relationship Id="rId51" Type="http://schemas.openxmlformats.org/officeDocument/2006/relationships/tags" Target="../tags/tag25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tags" Target="../tags/tag284.xml"/><Relationship Id="rId26" Type="http://schemas.openxmlformats.org/officeDocument/2006/relationships/tags" Target="../tags/tag292.xml"/><Relationship Id="rId39" Type="http://schemas.openxmlformats.org/officeDocument/2006/relationships/tags" Target="../tags/tag305.xml"/><Relationship Id="rId3" Type="http://schemas.openxmlformats.org/officeDocument/2006/relationships/slideLayout" Target="../slideLayouts/slideLayout51.xml"/><Relationship Id="rId21" Type="http://schemas.openxmlformats.org/officeDocument/2006/relationships/tags" Target="../tags/tag287.xml"/><Relationship Id="rId34" Type="http://schemas.openxmlformats.org/officeDocument/2006/relationships/tags" Target="../tags/tag300.xml"/><Relationship Id="rId42" Type="http://schemas.openxmlformats.org/officeDocument/2006/relationships/tags" Target="../tags/tag308.xml"/><Relationship Id="rId47" Type="http://schemas.openxmlformats.org/officeDocument/2006/relationships/tags" Target="../tags/tag313.xml"/><Relationship Id="rId50" Type="http://schemas.openxmlformats.org/officeDocument/2006/relationships/tags" Target="../tags/tag316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vmlDrawing" Target="../drawings/vmlDrawing50.vml"/><Relationship Id="rId25" Type="http://schemas.openxmlformats.org/officeDocument/2006/relationships/tags" Target="../tags/tag291.xml"/><Relationship Id="rId33" Type="http://schemas.openxmlformats.org/officeDocument/2006/relationships/tags" Target="../tags/tag299.xml"/><Relationship Id="rId38" Type="http://schemas.openxmlformats.org/officeDocument/2006/relationships/tags" Target="../tags/tag304.xml"/><Relationship Id="rId46" Type="http://schemas.openxmlformats.org/officeDocument/2006/relationships/tags" Target="../tags/tag312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4.xml"/><Relationship Id="rId20" Type="http://schemas.openxmlformats.org/officeDocument/2006/relationships/tags" Target="../tags/tag286.xml"/><Relationship Id="rId29" Type="http://schemas.openxmlformats.org/officeDocument/2006/relationships/tags" Target="../tags/tag295.xml"/><Relationship Id="rId41" Type="http://schemas.openxmlformats.org/officeDocument/2006/relationships/tags" Target="../tags/tag307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tags" Target="../tags/tag290.xml"/><Relationship Id="rId32" Type="http://schemas.openxmlformats.org/officeDocument/2006/relationships/tags" Target="../tags/tag298.xml"/><Relationship Id="rId37" Type="http://schemas.openxmlformats.org/officeDocument/2006/relationships/tags" Target="../tags/tag303.xml"/><Relationship Id="rId40" Type="http://schemas.openxmlformats.org/officeDocument/2006/relationships/tags" Target="../tags/tag306.xml"/><Relationship Id="rId45" Type="http://schemas.openxmlformats.org/officeDocument/2006/relationships/tags" Target="../tags/tag311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tags" Target="../tags/tag289.xml"/><Relationship Id="rId28" Type="http://schemas.openxmlformats.org/officeDocument/2006/relationships/tags" Target="../tags/tag294.xml"/><Relationship Id="rId36" Type="http://schemas.openxmlformats.org/officeDocument/2006/relationships/tags" Target="../tags/tag302.xml"/><Relationship Id="rId49" Type="http://schemas.openxmlformats.org/officeDocument/2006/relationships/tags" Target="../tags/tag315.xml"/><Relationship Id="rId10" Type="http://schemas.openxmlformats.org/officeDocument/2006/relationships/slideLayout" Target="../slideLayouts/slideLayout58.xml"/><Relationship Id="rId19" Type="http://schemas.openxmlformats.org/officeDocument/2006/relationships/tags" Target="../tags/tag285.xml"/><Relationship Id="rId31" Type="http://schemas.openxmlformats.org/officeDocument/2006/relationships/tags" Target="../tags/tag297.xml"/><Relationship Id="rId44" Type="http://schemas.openxmlformats.org/officeDocument/2006/relationships/tags" Target="../tags/tag310.xml"/><Relationship Id="rId52" Type="http://schemas.openxmlformats.org/officeDocument/2006/relationships/image" Target="../media/image10.emf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ags" Target="../tags/tag288.xml"/><Relationship Id="rId27" Type="http://schemas.openxmlformats.org/officeDocument/2006/relationships/tags" Target="../tags/tag293.xml"/><Relationship Id="rId30" Type="http://schemas.openxmlformats.org/officeDocument/2006/relationships/tags" Target="../tags/tag296.xml"/><Relationship Id="rId35" Type="http://schemas.openxmlformats.org/officeDocument/2006/relationships/tags" Target="../tags/tag301.xml"/><Relationship Id="rId43" Type="http://schemas.openxmlformats.org/officeDocument/2006/relationships/tags" Target="../tags/tag309.xml"/><Relationship Id="rId48" Type="http://schemas.openxmlformats.org/officeDocument/2006/relationships/tags" Target="../tags/tag314.xml"/><Relationship Id="rId8" Type="http://schemas.openxmlformats.org/officeDocument/2006/relationships/slideLayout" Target="../slideLayouts/slideLayout56.xml"/><Relationship Id="rId51" Type="http://schemas.openxmlformats.org/officeDocument/2006/relationships/oleObject" Target="../embeddings/oleObject50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661389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12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Rectangle 1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xmlns="" id="{F9BB011A-568C-4B05-AE57-EB000B2FD8BB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xmlns="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xmlns="" id="{45EA0E6A-CBE8-4B81-B74B-90B2990FC0E7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xmlns="" id="{BB82DBF6-7D73-4D0F-AEAF-41C8BED5BEFE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xmlns="" id="{BEDCE4A7-D188-448B-819F-27684DAEAE33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xmlns="" id="{2792452F-51FD-4AA2-9A69-CCE604BD0854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xmlns="" id="{42188D8D-C808-4660-8707-D86CEDC3DF7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xmlns="" id="{103A518B-4602-4AB5-A4B2-11863296DB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xmlns="" id="{4BE7AB89-377F-4CCE-885E-D6D01658C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xmlns="" id="{30F248C5-8915-46B3-BFA1-21934601BE75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xmlns="" id="{EBE76858-2283-46D8-B249-8F5A36D9929D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xmlns="" id="{E87F6F42-E6EA-47AF-9CD4-6084638B5104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xmlns="" id="{184AB03E-8794-4400-BB27-D3B4E6FFDB82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xmlns="" id="{8BE314B0-9BB8-4E24-86F3-9ADEF20802C7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xmlns="" id="{01E14B06-7430-4791-9F82-542DE15DCA9C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xmlns="" id="{ABFFFFBF-A0E6-4014-9917-817B93037E1C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xmlns="" id="{8CF69996-5021-43DA-A108-DCC0E7652228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xmlns="" id="{A0F81DE8-917D-4B90-B357-AD885E69461B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xmlns="" id="{B8B9E7D5-2C65-4F0C-BDAD-CCAFFA1E83A9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xmlns="" id="{4F01C14E-F314-4A97-9F50-660113C48A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xmlns="" id="{BA73B7ED-03B6-4B4B-B25C-F5AB2DE614D5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xmlns="" id="{6CDBA03D-BEDD-4D59-B252-A7F0D9D2BC83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xmlns="" id="{2F3C8D87-CF3B-4F78-911F-DAB257546BA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xmlns="" id="{F84155E2-0ED3-4E07-8854-F53439285754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xmlns="" id="{C0C3237D-E3D8-4A88-89AD-4956421B1BD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xmlns="" id="{0901BAEE-8FB4-47EF-88FC-F916DD65AFA1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xmlns="" id="{0A4C39FB-8C6B-466E-8B95-F3B9AF24A396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xmlns="" id="{905CBC0C-4188-4015-9E4D-47B2093BBA0A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xmlns="" id="{BE567466-C417-41CC-9CDC-6C148998A3BE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xmlns="" id="{6AC2E208-F923-49CA-BD92-0C0AD2ECA0A5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xmlns="" id="{3768CEA6-B7AA-4A61-8A15-E07BC21E06E3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xmlns="" id="{7314624F-5CBE-4431-9EAD-CA2592BAA352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xmlns="" id="{C4425F38-0ED7-4817-BF18-1538A7BBAFB6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xmlns="" id="{FA10C372-3DD8-4BB8-8EB8-1B466E4694B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xmlns="" id="{E1C7DA23-72AE-4818-A648-7A6D0A84B0D7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xmlns="" id="{CF30CF12-8A81-446E-A7F9-FDC8D7BAEDE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xmlns="" id="{AF78C76B-946F-4570-B044-14E370C4F9D6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xmlns="" id="{2C666BF4-E94F-4D90-85CD-DA3E74913BA0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xmlns="" id="{A27025C0-F79A-437D-927E-693B03263829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xmlns="" id="{7279C238-33A3-427F-9607-72982B1F9677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xmlns="" id="{ABFC19BA-3D49-42FA-B5E6-50D2095A8F85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xmlns="" id="{2A07DF88-5B5D-46CD-B176-8250AF80A8B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9" name="Picture 148" descr="DO_Logo_Horizontal Digital TM Use Only_White.png">
            <a:extLst>
              <a:ext uri="{FF2B5EF4-FFF2-40B4-BE49-F238E27FC236}">
                <a16:creationId xmlns:a16="http://schemas.microsoft.com/office/drawing/2014/main" xmlns="" id="{08D043F4-3A55-4D74-B6B5-A8601DBFEB10}"/>
              </a:ext>
            </a:extLst>
          </p:cNvPr>
          <p:cNvPicPr>
            <a:picLocks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60" r:id="rId7"/>
    <p:sldLayoutId id="2147483856" r:id="rId8"/>
    <p:sldLayoutId id="2147483805" r:id="rId9"/>
    <p:sldLayoutId id="2147483806" r:id="rId10"/>
    <p:sldLayoutId id="2147483882" r:id="rId11"/>
    <p:sldLayoutId id="2147483879" r:id="rId12"/>
    <p:sldLayoutId id="2147483706" r:id="rId13"/>
    <p:sldLayoutId id="2147483718" r:id="rId14"/>
    <p:sldLayoutId id="2147483889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631961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3521" name="think-cell Slide" r:id="rId40" imgW="592" imgH="591" progId="TCLayout.ActiveDocument.1">
                  <p:embed/>
                </p:oleObj>
              </mc:Choice>
              <mc:Fallback>
                <p:oleObj name="think-cell Slide" r:id="rId4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xmlns="" id="{FB3399E7-290D-4CE6-AA08-2DA0CF307E1C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 userDrawn="1">
            <p:custDataLst>
              <p:tags r:id="rId22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3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xmlns="" id="{F05F3D84-B1F2-4969-91DD-7BB0F78A4159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xmlns="" id="{9C1AB688-8E46-4BED-871D-3FE073C183F2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A8BC65-10CC-4404-9B17-2797DDA47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xmlns="" id="{A2C69567-4B74-4491-98B5-E123FF6CF930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554770" y="4322824"/>
            <a:chExt cx="922463" cy="1717282"/>
          </a:xfrm>
        </p:grpSpPr>
        <p:sp>
          <p:nvSpPr>
            <p:cNvPr id="147" name="RectangleLegend1">
              <a:extLst>
                <a:ext uri="{FF2B5EF4-FFF2-40B4-BE49-F238E27FC236}">
                  <a16:creationId xmlns:a16="http://schemas.microsoft.com/office/drawing/2014/main" xmlns="" id="{C7521A03-BB91-41B2-840E-FDF494AF7111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8" name="RectangleLegend2">
              <a:extLst>
                <a:ext uri="{FF2B5EF4-FFF2-40B4-BE49-F238E27FC236}">
                  <a16:creationId xmlns:a16="http://schemas.microsoft.com/office/drawing/2014/main" xmlns="" id="{D5369806-7448-481D-8FCA-544F431BD348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9" name="RectangleLegend3">
              <a:extLst>
                <a:ext uri="{FF2B5EF4-FFF2-40B4-BE49-F238E27FC236}">
                  <a16:creationId xmlns:a16="http://schemas.microsoft.com/office/drawing/2014/main" xmlns="" id="{A36A7A0E-D0D5-447E-9F44-AFA3CFE3E59B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0" name="RectangleLegend4">
              <a:extLst>
                <a:ext uri="{FF2B5EF4-FFF2-40B4-BE49-F238E27FC236}">
                  <a16:creationId xmlns:a16="http://schemas.microsoft.com/office/drawing/2014/main" xmlns="" id="{F31AB23B-30B0-408A-8F0C-321C1E4B8850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1" name="RectangleLegend5">
              <a:extLst>
                <a:ext uri="{FF2B5EF4-FFF2-40B4-BE49-F238E27FC236}">
                  <a16:creationId xmlns:a16="http://schemas.microsoft.com/office/drawing/2014/main" xmlns="" id="{F8ACF83C-AB2D-4F8E-844D-2B4C8EF6AA7C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2" name="Legend1">
              <a:extLst>
                <a:ext uri="{FF2B5EF4-FFF2-40B4-BE49-F238E27FC236}">
                  <a16:creationId xmlns:a16="http://schemas.microsoft.com/office/drawing/2014/main" xmlns="" id="{B4976241-A48B-48DA-B80B-EA44C0C89AE6}"/>
                </a:ext>
              </a:extLst>
            </p:cNvPr>
            <p:cNvSpPr txBox="1"/>
            <p:nvPr/>
          </p:nvSpPr>
          <p:spPr>
            <a:xfrm>
              <a:off x="1088091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3" name="Legend2">
              <a:extLst>
                <a:ext uri="{FF2B5EF4-FFF2-40B4-BE49-F238E27FC236}">
                  <a16:creationId xmlns:a16="http://schemas.microsoft.com/office/drawing/2014/main" xmlns="" id="{57A9E6B4-2FFD-4FB8-BB68-B87496FF2BEF}"/>
                </a:ext>
              </a:extLst>
            </p:cNvPr>
            <p:cNvSpPr txBox="1"/>
            <p:nvPr/>
          </p:nvSpPr>
          <p:spPr>
            <a:xfrm>
              <a:off x="1088091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54" name="Legend3">
              <a:extLst>
                <a:ext uri="{FF2B5EF4-FFF2-40B4-BE49-F238E27FC236}">
                  <a16:creationId xmlns:a16="http://schemas.microsoft.com/office/drawing/2014/main" xmlns="" id="{3445B1F4-92B4-4F34-B580-6C28EB0AE65A}"/>
                </a:ext>
              </a:extLst>
            </p:cNvPr>
            <p:cNvSpPr txBox="1"/>
            <p:nvPr/>
          </p:nvSpPr>
          <p:spPr>
            <a:xfrm>
              <a:off x="1088091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5" name="Legend4">
              <a:extLst>
                <a:ext uri="{FF2B5EF4-FFF2-40B4-BE49-F238E27FC236}">
                  <a16:creationId xmlns:a16="http://schemas.microsoft.com/office/drawing/2014/main" xmlns="" id="{65B102C4-7E6F-4432-8610-BA79AEB36A54}"/>
                </a:ext>
              </a:extLst>
            </p:cNvPr>
            <p:cNvSpPr txBox="1"/>
            <p:nvPr/>
          </p:nvSpPr>
          <p:spPr>
            <a:xfrm>
              <a:off x="1088091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6" name="Legend5">
              <a:extLst>
                <a:ext uri="{FF2B5EF4-FFF2-40B4-BE49-F238E27FC236}">
                  <a16:creationId xmlns:a16="http://schemas.microsoft.com/office/drawing/2014/main" xmlns="" id="{21C7D1B8-FBFF-4631-971A-FBE852B1B3A6}"/>
                </a:ext>
              </a:extLst>
            </p:cNvPr>
            <p:cNvSpPr txBox="1"/>
            <p:nvPr/>
          </p:nvSpPr>
          <p:spPr>
            <a:xfrm>
              <a:off x="1088091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xmlns="" id="{DC1F2A61-82B5-4561-B466-96E21AE64750}"/>
              </a:ext>
            </a:extLst>
          </p:cNvPr>
          <p:cNvGrpSpPr/>
          <p:nvPr userDrawn="1"/>
        </p:nvGrpSpPr>
        <p:grpSpPr>
          <a:xfrm>
            <a:off x="10317304" y="3150831"/>
            <a:ext cx="1319960" cy="958286"/>
            <a:chOff x="10162879" y="3243772"/>
            <a:chExt cx="1319960" cy="958286"/>
          </a:xfrm>
        </p:grpSpPr>
        <p:sp>
          <p:nvSpPr>
            <p:cNvPr id="158" name="Legend1">
              <a:extLst>
                <a:ext uri="{FF2B5EF4-FFF2-40B4-BE49-F238E27FC236}">
                  <a16:creationId xmlns:a16="http://schemas.microsoft.com/office/drawing/2014/main" xmlns="" id="{CDAD765C-A072-4472-881D-EC0776A9026B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9" name="Legend2">
              <a:extLst>
                <a:ext uri="{FF2B5EF4-FFF2-40B4-BE49-F238E27FC236}">
                  <a16:creationId xmlns:a16="http://schemas.microsoft.com/office/drawing/2014/main" xmlns="" id="{7027D02E-CE38-477F-9363-944F88C18704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0" name="Legend3">
              <a:extLst>
                <a:ext uri="{FF2B5EF4-FFF2-40B4-BE49-F238E27FC236}">
                  <a16:creationId xmlns:a16="http://schemas.microsoft.com/office/drawing/2014/main" xmlns="" id="{7FA42FC4-FF10-473D-BB65-F317F7D3C291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1" name="LineLegend3">
              <a:extLst>
                <a:ext uri="{FF2B5EF4-FFF2-40B4-BE49-F238E27FC236}">
                  <a16:creationId xmlns:a16="http://schemas.microsoft.com/office/drawing/2014/main" xmlns="" id="{3E65F6AF-BCDA-4A30-80A0-4151B4D5F3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2" name="LineLegend2">
              <a:extLst>
                <a:ext uri="{FF2B5EF4-FFF2-40B4-BE49-F238E27FC236}">
                  <a16:creationId xmlns:a16="http://schemas.microsoft.com/office/drawing/2014/main" xmlns="" id="{F373B052-FCCB-43C2-B764-75E0E727DB7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3" name="LineLegend1">
              <a:extLst>
                <a:ext uri="{FF2B5EF4-FFF2-40B4-BE49-F238E27FC236}">
                  <a16:creationId xmlns:a16="http://schemas.microsoft.com/office/drawing/2014/main" xmlns="" id="{5C7970E4-72E4-46F3-85C9-9A5BD371B7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xmlns="" id="{7B31C485-7E01-40E4-A167-CE5F5865A0C9}"/>
              </a:ext>
            </a:extLst>
          </p:cNvPr>
          <p:cNvGrpSpPr/>
          <p:nvPr userDrawn="1"/>
        </p:nvGrpSpPr>
        <p:grpSpPr>
          <a:xfrm>
            <a:off x="10684859" y="1146588"/>
            <a:ext cx="948949" cy="1731859"/>
            <a:chOff x="7716535" y="2630582"/>
            <a:chExt cx="948949" cy="1731859"/>
          </a:xfrm>
        </p:grpSpPr>
        <p:sp>
          <p:nvSpPr>
            <p:cNvPr id="165" name="Legend1">
              <a:extLst>
                <a:ext uri="{FF2B5EF4-FFF2-40B4-BE49-F238E27FC236}">
                  <a16:creationId xmlns:a16="http://schemas.microsoft.com/office/drawing/2014/main" xmlns="" id="{1D8EF208-D61D-49D6-A00A-A4F4CE33485F}"/>
                </a:ext>
              </a:extLst>
            </p:cNvPr>
            <p:cNvSpPr txBox="1"/>
            <p:nvPr/>
          </p:nvSpPr>
          <p:spPr>
            <a:xfrm>
              <a:off x="8069167" y="26379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6" name="Legend2">
              <a:extLst>
                <a:ext uri="{FF2B5EF4-FFF2-40B4-BE49-F238E27FC236}">
                  <a16:creationId xmlns:a16="http://schemas.microsoft.com/office/drawing/2014/main" xmlns="" id="{70F4F50C-88F6-4FA9-A250-B81BE6BF6F60}"/>
                </a:ext>
              </a:extLst>
            </p:cNvPr>
            <p:cNvSpPr txBox="1"/>
            <p:nvPr/>
          </p:nvSpPr>
          <p:spPr>
            <a:xfrm>
              <a:off x="8069167" y="301340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7" name="Legend3">
              <a:extLst>
                <a:ext uri="{FF2B5EF4-FFF2-40B4-BE49-F238E27FC236}">
                  <a16:creationId xmlns:a16="http://schemas.microsoft.com/office/drawing/2014/main" xmlns="" id="{99E718A1-2616-4BAE-9150-0F73BBEEDB60}"/>
                </a:ext>
              </a:extLst>
            </p:cNvPr>
            <p:cNvSpPr txBox="1"/>
            <p:nvPr/>
          </p:nvSpPr>
          <p:spPr>
            <a:xfrm>
              <a:off x="8069167" y="338885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8" name="Legend4">
              <a:extLst>
                <a:ext uri="{FF2B5EF4-FFF2-40B4-BE49-F238E27FC236}">
                  <a16:creationId xmlns:a16="http://schemas.microsoft.com/office/drawing/2014/main" xmlns="" id="{827A54BD-E481-40F1-ADBA-320ADEB5F07B}"/>
                </a:ext>
              </a:extLst>
            </p:cNvPr>
            <p:cNvSpPr txBox="1"/>
            <p:nvPr/>
          </p:nvSpPr>
          <p:spPr>
            <a:xfrm>
              <a:off x="8069167" y="3764318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9" name="Legend5">
              <a:extLst>
                <a:ext uri="{FF2B5EF4-FFF2-40B4-BE49-F238E27FC236}">
                  <a16:creationId xmlns:a16="http://schemas.microsoft.com/office/drawing/2014/main" xmlns="" id="{4E7AAFBE-5B04-446B-993E-021045288192}"/>
                </a:ext>
              </a:extLst>
            </p:cNvPr>
            <p:cNvSpPr txBox="1"/>
            <p:nvPr/>
          </p:nvSpPr>
          <p:spPr>
            <a:xfrm>
              <a:off x="8069167" y="413977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10" name="MoonLegend1">
              <a:extLst>
                <a:ext uri="{FF2B5EF4-FFF2-40B4-BE49-F238E27FC236}">
                  <a16:creationId xmlns:a16="http://schemas.microsoft.com/office/drawing/2014/main" xmlns="" id="{B3F888DC-C04D-4243-8804-DDEED510663F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xmlns="" id="{152AC546-38AD-4F01-BC45-594E08A6599A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4" name="Arc 223">
                <a:extLst>
                  <a:ext uri="{FF2B5EF4-FFF2-40B4-BE49-F238E27FC236}">
                    <a16:creationId xmlns:a16="http://schemas.microsoft.com/office/drawing/2014/main" xmlns="" id="{D1D9E112-7CD9-44E0-8E16-2DF3396580C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1" name="MoonLegend2">
              <a:extLst>
                <a:ext uri="{FF2B5EF4-FFF2-40B4-BE49-F238E27FC236}">
                  <a16:creationId xmlns:a16="http://schemas.microsoft.com/office/drawing/2014/main" xmlns="" id="{2CFC91A9-5876-46B8-811E-E73424D22FD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xmlns="" id="{46140E5D-D78C-458E-A9FE-D2CC1947596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2" name="Arc 221">
                <a:extLst>
                  <a:ext uri="{FF2B5EF4-FFF2-40B4-BE49-F238E27FC236}">
                    <a16:creationId xmlns:a16="http://schemas.microsoft.com/office/drawing/2014/main" xmlns="" id="{74D42228-8D2C-4AB1-ADB5-5EEE088F1E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2" name="MoonLegend3">
              <a:extLst>
                <a:ext uri="{FF2B5EF4-FFF2-40B4-BE49-F238E27FC236}">
                  <a16:creationId xmlns:a16="http://schemas.microsoft.com/office/drawing/2014/main" xmlns="" id="{1D52C22B-A15E-41E3-A254-92AE99AA938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xmlns="" id="{A8CF6967-8630-4970-8383-8755C21D19FD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0" name="Arc 219">
                <a:extLst>
                  <a:ext uri="{FF2B5EF4-FFF2-40B4-BE49-F238E27FC236}">
                    <a16:creationId xmlns:a16="http://schemas.microsoft.com/office/drawing/2014/main" xmlns="" id="{D1C07B46-6E78-46A4-9787-501BE9524E8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3" name="MoonLegend4">
              <a:extLst>
                <a:ext uri="{FF2B5EF4-FFF2-40B4-BE49-F238E27FC236}">
                  <a16:creationId xmlns:a16="http://schemas.microsoft.com/office/drawing/2014/main" xmlns="" id="{DA7A8E92-167A-4DCF-B7C6-FFC4673928E4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xmlns="" id="{DD993E90-D846-4442-9893-1507F864383D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8" name="Arc 217">
                <a:extLst>
                  <a:ext uri="{FF2B5EF4-FFF2-40B4-BE49-F238E27FC236}">
                    <a16:creationId xmlns:a16="http://schemas.microsoft.com/office/drawing/2014/main" xmlns="" id="{A9C4958E-162E-4335-978C-228EF7FC037A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4" name="MoonLegend5">
              <a:extLst>
                <a:ext uri="{FF2B5EF4-FFF2-40B4-BE49-F238E27FC236}">
                  <a16:creationId xmlns:a16="http://schemas.microsoft.com/office/drawing/2014/main" xmlns="" id="{1006F4B5-2D40-4818-8BAF-D58AAD66E2D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xmlns="" id="{31B0C389-BF20-4F72-8367-A825494F8E4A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6" name="Arc 215">
                <a:extLst>
                  <a:ext uri="{FF2B5EF4-FFF2-40B4-BE49-F238E27FC236}">
                    <a16:creationId xmlns:a16="http://schemas.microsoft.com/office/drawing/2014/main" xmlns="" id="{78A9C2CD-EC49-49E2-9287-3CBBB7C7ED42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xmlns="" id="{757BA0DF-FD88-4DBF-B4F4-C8AA42C3B00D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2" name="Graphic 171">
            <a:extLst>
              <a:ext uri="{FF2B5EF4-FFF2-40B4-BE49-F238E27FC236}">
                <a16:creationId xmlns:a16="http://schemas.microsoft.com/office/drawing/2014/main" xmlns="" id="{55917AD3-9984-4D0B-ABE1-93A498ABF5BB}"/>
              </a:ext>
            </a:extLst>
          </p:cNvPr>
          <p:cNvPicPr>
            <a:picLocks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xmlns="" r:embed="rId43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81" r:id="rId11"/>
    <p:sldLayoutId id="2147483880" r:id="rId12"/>
    <p:sldLayoutId id="2147483877" r:id="rId13"/>
    <p:sldLayoutId id="2147483878" r:id="rId14"/>
    <p:sldLayoutId id="2147483886" r:id="rId15"/>
    <p:sldLayoutId id="2147483887" r:id="rId1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282317118"/>
              </p:ext>
            </p:ext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798" name="think-cell Slide" r:id="rId53" imgW="270" imgH="270" progId="TCLayout.ActiveDocument.1">
                  <p:embed/>
                </p:oleObj>
              </mc:Choice>
              <mc:Fallback>
                <p:oleObj name="think-cell Slide" r:id="rId5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215979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sz="2653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485153" y="77303"/>
            <a:ext cx="511939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275353" algn="l"/>
              </a:tabLst>
            </a:pPr>
            <a:r>
              <a:rPr lang="x-none" sz="816" cap="all" baseline="0" noProof="0" dirty="0">
                <a:solidFill>
                  <a:srgbClr val="7F7F7F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485154" y="689051"/>
            <a:ext cx="11192642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275353" algn="l"/>
              </a:tabLst>
              <a:defRPr lang="x-none"/>
            </a:pPr>
            <a:r>
              <a:rPr lang="en-US" sz="1632" baseline="0" noProof="0">
                <a:solidFill>
                  <a:schemeClr val="accent5"/>
                </a:solidFill>
                <a:latin typeface="+mn-lt"/>
                <a:ea typeface="+mn-ea"/>
              </a:rPr>
              <a:t>Subtitle</a:t>
            </a:r>
            <a:endParaRPr lang="x-none" sz="1632" baseline="0" noProof="0" dirty="0">
              <a:solidFill>
                <a:schemeClr val="accent5"/>
              </a:solidFill>
              <a:latin typeface="+mn-lt"/>
              <a:ea typeface="+mn-ea"/>
            </a:endParaRP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485154" y="6432273"/>
            <a:ext cx="11192471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465" indent="-87465">
              <a:defRPr lang="x-none"/>
            </a:pPr>
            <a:r>
              <a:rPr lang="x-non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1</a:t>
            </a:r>
            <a:r>
              <a:rPr lang="de-D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	</a:t>
            </a:r>
            <a:r>
              <a:rPr lang="x-non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485153" y="6637982"/>
            <a:ext cx="1058163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503735" indent="-503735" defTabSz="1218095">
              <a:tabLst/>
            </a:pPr>
            <a:r>
              <a:rPr lang="x-non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SOURCE:</a:t>
            </a:r>
            <a:r>
              <a:rPr lang="de-D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	</a:t>
            </a:r>
            <a:r>
              <a:rPr lang="x-none" sz="816" baseline="0" noProof="0" dirty="0">
                <a:solidFill>
                  <a:srgbClr val="7F7F7F"/>
                </a:solidFill>
                <a:latin typeface="+mn-lt"/>
                <a:ea typeface="+mn-ea"/>
              </a:rPr>
              <a:t>Source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85154" y="1651362"/>
            <a:ext cx="9304729" cy="1256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485154" y="1056904"/>
            <a:ext cx="1507162" cy="468107"/>
            <a:chOff x="915" y="741"/>
            <a:chExt cx="2686" cy="289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41"/>
              <a:ext cx="2686" cy="28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32" b="1" baseline="0" noProof="0" dirty="0">
                  <a:solidFill>
                    <a:schemeClr val="accent2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x-none" sz="1224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/>
        </p:nvGrpSpPr>
        <p:grpSpPr bwMode="gray">
          <a:xfrm>
            <a:off x="11184846" y="362047"/>
            <a:ext cx="492770" cy="156360"/>
            <a:chOff x="8378576" y="285750"/>
            <a:chExt cx="362199" cy="153247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78576" y="285750"/>
              <a:ext cx="362199" cy="1532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218095">
                <a:buClr>
                  <a:schemeClr val="tx2"/>
                </a:buClr>
              </a:pPr>
              <a:r>
                <a:rPr lang="x-none" sz="816" baseline="0" dirty="0">
                  <a:solidFill>
                    <a:srgbClr val="7F7F7F"/>
                  </a:solidFill>
                  <a:latin typeface="+mn-lt"/>
                  <a:ea typeface="+mn-ea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78576" y="285750"/>
              <a:ext cx="0" cy="153247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78576" y="438997"/>
              <a:ext cx="36219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" name="LegendBoxes" hidden="1"/>
          <p:cNvGrpSpPr/>
          <p:nvPr/>
        </p:nvGrpSpPr>
        <p:grpSpPr bwMode="gray">
          <a:xfrm>
            <a:off x="10898330" y="362046"/>
            <a:ext cx="789093" cy="1021522"/>
            <a:chOff x="7835905" y="279400"/>
            <a:chExt cx="773373" cy="1001186"/>
          </a:xfrm>
        </p:grpSpPr>
        <p:sp>
          <p:nvSpPr>
            <p:cNvPr id="26" name="RectangleLegend1"/>
            <p:cNvSpPr>
              <a:spLocks noChangeArrowheads="1"/>
            </p:cNvSpPr>
            <p:nvPr/>
          </p:nvSpPr>
          <p:spPr bwMode="gray">
            <a:xfrm>
              <a:off x="7835905" y="288933"/>
              <a:ext cx="165100" cy="165600"/>
            </a:xfrm>
            <a:prstGeom prst="rect">
              <a:avLst/>
            </a:prstGeom>
            <a:solidFill>
              <a:srgbClr val="C8D8F8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7" name="RectangleLegend2"/>
            <p:cNvSpPr>
              <a:spLocks noChangeArrowheads="1"/>
            </p:cNvSpPr>
            <p:nvPr/>
          </p:nvSpPr>
          <p:spPr bwMode="gray">
            <a:xfrm>
              <a:off x="7835905" y="558808"/>
              <a:ext cx="165100" cy="165600"/>
            </a:xfrm>
            <a:prstGeom prst="rect">
              <a:avLst/>
            </a:prstGeom>
            <a:solidFill>
              <a:srgbClr val="98B0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1" name="Legend2"/>
            <p:cNvSpPr>
              <a:spLocks noChangeArrowheads="1"/>
            </p:cNvSpPr>
            <p:nvPr/>
          </p:nvSpPr>
          <p:spPr bwMode="gray">
            <a:xfrm>
              <a:off x="8089905" y="550334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8" name="RectangleLegend3"/>
            <p:cNvSpPr>
              <a:spLocks noChangeArrowheads="1"/>
            </p:cNvSpPr>
            <p:nvPr/>
          </p:nvSpPr>
          <p:spPr bwMode="gray">
            <a:xfrm>
              <a:off x="7835905" y="830271"/>
              <a:ext cx="165100" cy="165600"/>
            </a:xfrm>
            <a:prstGeom prst="rect">
              <a:avLst/>
            </a:prstGeom>
            <a:solidFill>
              <a:srgbClr val="6888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2" name="Legend3"/>
            <p:cNvSpPr>
              <a:spLocks noChangeArrowheads="1"/>
            </p:cNvSpPr>
            <p:nvPr/>
          </p:nvSpPr>
          <p:spPr bwMode="gray">
            <a:xfrm>
              <a:off x="8089905" y="821268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9" name="RectangleLegend4"/>
            <p:cNvSpPr>
              <a:spLocks noChangeArrowheads="1"/>
            </p:cNvSpPr>
            <p:nvPr/>
          </p:nvSpPr>
          <p:spPr bwMode="gray">
            <a:xfrm>
              <a:off x="7835905" y="1101734"/>
              <a:ext cx="165100" cy="1656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4" name="LegendLines" hidden="1"/>
          <p:cNvGrpSpPr/>
          <p:nvPr/>
        </p:nvGrpSpPr>
        <p:grpSpPr bwMode="gray">
          <a:xfrm>
            <a:off x="10584095" y="362046"/>
            <a:ext cx="1103328" cy="749405"/>
            <a:chOff x="7540629" y="279400"/>
            <a:chExt cx="1081348" cy="734486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41" name="LegendMoons" hidden="1"/>
          <p:cNvGrpSpPr/>
          <p:nvPr/>
        </p:nvGrpSpPr>
        <p:grpSpPr bwMode="gray">
          <a:xfrm>
            <a:off x="10830300" y="362046"/>
            <a:ext cx="857123" cy="1333054"/>
            <a:chOff x="7769225" y="250825"/>
            <a:chExt cx="840048" cy="1306516"/>
          </a:xfrm>
        </p:grpSpPr>
        <p:grpSp>
          <p:nvGrpSpPr>
            <p:cNvPr id="42" name="MoonLegend1"/>
            <p:cNvGrpSpPr>
              <a:grpSpLocks noChangeAspect="1"/>
            </p:cNvGrpSpPr>
            <p:nvPr>
              <p:custDataLst>
                <p:tags r:id="rId38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0" name="Oval 38"/>
              <p:cNvSpPr>
                <a:spLocks noChangeAspect="1" noChangeArrowheads="1"/>
              </p:cNvSpPr>
              <p:nvPr>
                <p:custDataLst>
                  <p:tags r:id="rId51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1" name="Arc 39"/>
              <p:cNvSpPr>
                <a:spLocks noChangeAspect="1"/>
              </p:cNvSpPr>
              <p:nvPr>
                <p:custDataLst>
                  <p:tags r:id="rId52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2"/>
            <p:cNvGrpSpPr>
              <a:grpSpLocks noChangeAspect="1"/>
            </p:cNvGrpSpPr>
            <p:nvPr>
              <p:custDataLst>
                <p:tags r:id="rId39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49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50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4"/>
            <p:cNvGrpSpPr>
              <a:grpSpLocks noChangeAspect="1"/>
            </p:cNvGrpSpPr>
            <p:nvPr>
              <p:custDataLst>
                <p:tags r:id="rId40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4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4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5" name="MoonLegend5"/>
            <p:cNvGrpSpPr>
              <a:grpSpLocks noChangeAspect="1"/>
            </p:cNvGrpSpPr>
            <p:nvPr>
              <p:custDataLst>
                <p:tags r:id="rId41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4" name="Oval 50"/>
              <p:cNvSpPr>
                <a:spLocks noChangeAspect="1" noChangeArrowheads="1"/>
              </p:cNvSpPr>
              <p:nvPr>
                <p:custDataLst>
                  <p:tags r:id="rId45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Oval 51"/>
              <p:cNvSpPr>
                <a:spLocks noChangeAspect="1" noChangeArrowheads="1"/>
              </p:cNvSpPr>
              <p:nvPr>
                <p:custDataLst>
                  <p:tags r:id="rId46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6" name="MoonLegend3"/>
            <p:cNvGrpSpPr>
              <a:grpSpLocks noChangeAspect="1"/>
            </p:cNvGrpSpPr>
            <p:nvPr>
              <p:custDataLst>
                <p:tags r:id="rId42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2" name="Oval 47"/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3" name="Arc 48"/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7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8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9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0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1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sp>
        <p:nvSpPr>
          <p:cNvPr id="70" name="Arrow" hidden="1">
            <a:extLst>
              <a:ext uri="{FF2B5EF4-FFF2-40B4-BE49-F238E27FC236}">
                <a16:creationId xmlns:a16="http://schemas.microsoft.com/office/drawing/2014/main" xmlns="" id="{875BDC26-6FC6-4E50-A02F-B55B419E8F24}"/>
              </a:ext>
            </a:extLst>
          </p:cNvPr>
          <p:cNvSpPr>
            <a:spLocks/>
          </p:cNvSpPr>
          <p:nvPr/>
        </p:nvSpPr>
        <p:spPr bwMode="gray">
          <a:xfrm>
            <a:off x="4671879" y="4538500"/>
            <a:ext cx="277250" cy="319672"/>
          </a:xfrm>
          <a:prstGeom prst="chevron">
            <a:avLst>
              <a:gd name="adj" fmla="val 33350"/>
            </a:avLst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18" dirty="0" err="1">
              <a:solidFill>
                <a:schemeClr val="bg1"/>
              </a:solidFill>
            </a:endParaRPr>
          </a:p>
        </p:txBody>
      </p:sp>
      <p:sp>
        <p:nvSpPr>
          <p:cNvPr id="71" name="DirArrow" hidden="1">
            <a:extLst>
              <a:ext uri="{FF2B5EF4-FFF2-40B4-BE49-F238E27FC236}">
                <a16:creationId xmlns:a16="http://schemas.microsoft.com/office/drawing/2014/main" xmlns="" id="{0B0EB5F8-3733-4196-9CEB-D2E17C86FCDF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gray">
          <a:xfrm rot="5400000">
            <a:off x="7129538" y="2413605"/>
            <a:ext cx="3148784" cy="34987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sp>
        <p:nvSpPr>
          <p:cNvPr id="72" name="Bracket" hidden="1">
            <a:extLst>
              <a:ext uri="{FF2B5EF4-FFF2-40B4-BE49-F238E27FC236}">
                <a16:creationId xmlns:a16="http://schemas.microsoft.com/office/drawing/2014/main" xmlns="" id="{0848AB14-C054-474F-ADE8-17076B1816BA}"/>
              </a:ext>
            </a:extLst>
          </p:cNvPr>
          <p:cNvSpPr>
            <a:spLocks noChangeAspect="1"/>
          </p:cNvSpPr>
          <p:nvPr>
            <p:custDataLst>
              <p:tags r:id="rId23"/>
            </p:custDataLst>
          </p:nvPr>
        </p:nvSpPr>
        <p:spPr bwMode="gray">
          <a:xfrm>
            <a:off x="7990713" y="1066623"/>
            <a:ext cx="194373" cy="1684537"/>
          </a:xfrm>
          <a:custGeom>
            <a:avLst/>
            <a:gdLst>
              <a:gd name="connsiteX0" fmla="*/ 0 w 8022023"/>
              <a:gd name="connsiteY0" fmla="*/ 0 h 2696389"/>
              <a:gd name="connsiteX1" fmla="*/ 7958523 w 8022023"/>
              <a:gd name="connsiteY1" fmla="*/ 1045389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127001 w 8022023"/>
              <a:gd name="connsiteY2" fmla="*/ 762001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7958523 w 7958523"/>
              <a:gd name="connsiteY4" fmla="*/ 1934389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127001 w 7958523"/>
              <a:gd name="connsiteY4" fmla="*/ 889001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831523"/>
              <a:gd name="connsiteY0" fmla="*/ 0 h 2696389"/>
              <a:gd name="connsiteX1" fmla="*/ 127001 w 7831523"/>
              <a:gd name="connsiteY1" fmla="*/ 1 h 2696389"/>
              <a:gd name="connsiteX2" fmla="*/ 127001 w 7831523"/>
              <a:gd name="connsiteY2" fmla="*/ 762001 h 2696389"/>
              <a:gd name="connsiteX3" fmla="*/ 190501 w 7831523"/>
              <a:gd name="connsiteY3" fmla="*/ 825501 h 2696389"/>
              <a:gd name="connsiteX4" fmla="*/ 127001 w 7831523"/>
              <a:gd name="connsiteY4" fmla="*/ 889001 h 2696389"/>
              <a:gd name="connsiteX5" fmla="*/ 127001 w 7831523"/>
              <a:gd name="connsiteY5" fmla="*/ 1651002 h 2696389"/>
              <a:gd name="connsiteX6" fmla="*/ 7831523 w 7831523"/>
              <a:gd name="connsiteY6" fmla="*/ 2696389 h 2696389"/>
              <a:gd name="connsiteX0" fmla="*/ 0 w 190501"/>
              <a:gd name="connsiteY0" fmla="*/ 0 h 1651002"/>
              <a:gd name="connsiteX1" fmla="*/ 127001 w 190501"/>
              <a:gd name="connsiteY1" fmla="*/ 1 h 1651002"/>
              <a:gd name="connsiteX2" fmla="*/ 127001 w 190501"/>
              <a:gd name="connsiteY2" fmla="*/ 762001 h 1651002"/>
              <a:gd name="connsiteX3" fmla="*/ 190501 w 190501"/>
              <a:gd name="connsiteY3" fmla="*/ 825501 h 1651002"/>
              <a:gd name="connsiteX4" fmla="*/ 127001 w 190501"/>
              <a:gd name="connsiteY4" fmla="*/ 889001 h 1651002"/>
              <a:gd name="connsiteX5" fmla="*/ 127001 w 190501"/>
              <a:gd name="connsiteY5" fmla="*/ 1651002 h 1651002"/>
              <a:gd name="connsiteX6" fmla="*/ 1 w 190501"/>
              <a:gd name="connsiteY6" fmla="*/ 1651002 h 165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1" h="1651002">
                <a:moveTo>
                  <a:pt x="0" y="0"/>
                </a:moveTo>
                <a:lnTo>
                  <a:pt x="127001" y="1"/>
                </a:lnTo>
                <a:lnTo>
                  <a:pt x="127001" y="762001"/>
                </a:lnTo>
                <a:lnTo>
                  <a:pt x="190501" y="825501"/>
                </a:lnTo>
                <a:lnTo>
                  <a:pt x="127001" y="889001"/>
                </a:lnTo>
                <a:lnTo>
                  <a:pt x="127001" y="1651002"/>
                </a:lnTo>
                <a:lnTo>
                  <a:pt x="1" y="1651002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sz="1837"/>
          </a:p>
        </p:txBody>
      </p:sp>
      <p:grpSp>
        <p:nvGrpSpPr>
          <p:cNvPr id="73" name="Moon" hidden="1">
            <a:extLst>
              <a:ext uri="{FF2B5EF4-FFF2-40B4-BE49-F238E27FC236}">
                <a16:creationId xmlns:a16="http://schemas.microsoft.com/office/drawing/2014/main" xmlns="" id="{0EE02D2F-7BF1-4E7A-9D7F-743DA05D4104}"/>
              </a:ext>
            </a:extLst>
          </p:cNvPr>
          <p:cNvGrpSpPr/>
          <p:nvPr>
            <p:custDataLst>
              <p:tags r:id="rId24"/>
            </p:custDataLst>
          </p:nvPr>
        </p:nvGrpSpPr>
        <p:grpSpPr bwMode="gray">
          <a:xfrm>
            <a:off x="11418462" y="2087883"/>
            <a:ext cx="259163" cy="259159"/>
            <a:chOff x="762000" y="1270000"/>
            <a:chExt cx="254000" cy="254000"/>
          </a:xfrm>
        </p:grpSpPr>
        <p:sp>
          <p:nvSpPr>
            <p:cNvPr id="74" name="Oval 13">
              <a:extLst>
                <a:ext uri="{FF2B5EF4-FFF2-40B4-BE49-F238E27FC236}">
                  <a16:creationId xmlns:a16="http://schemas.microsoft.com/office/drawing/2014/main" xmlns="" id="{25BC3E51-A332-4C6F-8943-16B59D425D99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bg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accent6"/>
                </a:solidFill>
              </a:endParaRPr>
            </a:p>
          </p:txBody>
        </p:sp>
        <p:sp>
          <p:nvSpPr>
            <p:cNvPr id="75" name="Arc 23">
              <a:extLst>
                <a:ext uri="{FF2B5EF4-FFF2-40B4-BE49-F238E27FC236}">
                  <a16:creationId xmlns:a16="http://schemas.microsoft.com/office/drawing/2014/main" xmlns="" id="{FE616ED8-63C2-4998-85EC-8C8805A81353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 sz="1837">
                <a:solidFill>
                  <a:schemeClr val="accent6"/>
                </a:solidFill>
              </a:endParaRPr>
            </a:p>
          </p:txBody>
        </p:sp>
      </p:grpSp>
      <p:grpSp>
        <p:nvGrpSpPr>
          <p:cNvPr id="76" name="Flow" hidden="1">
            <a:extLst>
              <a:ext uri="{FF2B5EF4-FFF2-40B4-BE49-F238E27FC236}">
                <a16:creationId xmlns:a16="http://schemas.microsoft.com/office/drawing/2014/main" xmlns="" id="{A9104B56-7859-4B1C-8BD3-CFCD8868F9AD}"/>
              </a:ext>
            </a:extLst>
          </p:cNvPr>
          <p:cNvGrpSpPr/>
          <p:nvPr>
            <p:custDataLst>
              <p:tags r:id="rId25"/>
            </p:custDataLst>
          </p:nvPr>
        </p:nvGrpSpPr>
        <p:grpSpPr bwMode="gray">
          <a:xfrm>
            <a:off x="2634135" y="2873207"/>
            <a:ext cx="1865974" cy="932973"/>
            <a:chOff x="5905500" y="3124200"/>
            <a:chExt cx="1828800" cy="914400"/>
          </a:xfrm>
        </p:grpSpPr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xmlns="" id="{500C2591-D741-4B3E-8286-321DEE79717E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7BDC721-7671-47C6-843C-4F90E1FA7E3D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 bwMode="gray">
            <a:xfrm>
              <a:off x="5969000" y="3187700"/>
              <a:ext cx="1524000" cy="787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dirty="0">
                  <a:solidFill>
                    <a:schemeClr val="tx2"/>
                  </a:solidFill>
                </a:rPr>
                <a:t>Text</a:t>
              </a:r>
            </a:p>
          </p:txBody>
        </p:sp>
      </p:grpSp>
      <p:grpSp>
        <p:nvGrpSpPr>
          <p:cNvPr id="79" name="SplitFlow" hidden="1">
            <a:extLst>
              <a:ext uri="{FF2B5EF4-FFF2-40B4-BE49-F238E27FC236}">
                <a16:creationId xmlns:a16="http://schemas.microsoft.com/office/drawing/2014/main" xmlns="" id="{45C66476-83A1-4B7E-8072-316DC1E3A5C7}"/>
              </a:ext>
            </a:extLst>
          </p:cNvPr>
          <p:cNvGrpSpPr/>
          <p:nvPr>
            <p:custDataLst>
              <p:tags r:id="rId26"/>
            </p:custDataLst>
          </p:nvPr>
        </p:nvGrpSpPr>
        <p:grpSpPr bwMode="gray">
          <a:xfrm>
            <a:off x="2634135" y="3929683"/>
            <a:ext cx="1865974" cy="932973"/>
            <a:chOff x="114300" y="1270000"/>
            <a:chExt cx="1828800" cy="914400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FE8B2F5A-8F62-41FB-838D-2FCBF1C6D90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2752C21E-D1B4-417D-BD33-A45494A2D45A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 bwMode="gray">
            <a:xfrm>
              <a:off x="177800" y="13271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DF3F675-A00C-4C23-A59D-E1D7B12E1EBC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289B77D5-9F84-48EA-AE42-3CCFB5217C43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</p:grpSp>
      <p:sp>
        <p:nvSpPr>
          <p:cNvPr id="84" name="SingleChevron" hidden="1">
            <a:extLst>
              <a:ext uri="{FF2B5EF4-FFF2-40B4-BE49-F238E27FC236}">
                <a16:creationId xmlns:a16="http://schemas.microsoft.com/office/drawing/2014/main" xmlns="" id="{6C899E0C-5216-40F4-A751-7890A4508278}"/>
              </a:ext>
            </a:extLst>
          </p:cNvPr>
          <p:cNvSpPr>
            <a:spLocks noChangeAspect="1"/>
          </p:cNvSpPr>
          <p:nvPr>
            <p:custDataLst>
              <p:tags r:id="rId27"/>
            </p:custDataLst>
          </p:nvPr>
        </p:nvSpPr>
        <p:spPr bwMode="gray">
          <a:xfrm>
            <a:off x="4762958" y="2873207"/>
            <a:ext cx="680303" cy="1554955"/>
          </a:xfrm>
          <a:custGeom>
            <a:avLst/>
            <a:gdLst/>
            <a:ahLst/>
            <a:cxnLst/>
            <a:rect l="0" t="0" r="0" b="0"/>
            <a:pathLst>
              <a:path w="2222501" h="5080001">
                <a:moveTo>
                  <a:pt x="0" y="0"/>
                </a:moveTo>
                <a:lnTo>
                  <a:pt x="762000" y="0"/>
                </a:lnTo>
                <a:lnTo>
                  <a:pt x="2222500" y="2540000"/>
                </a:lnTo>
                <a:lnTo>
                  <a:pt x="762000" y="5080000"/>
                </a:lnTo>
                <a:lnTo>
                  <a:pt x="0" y="5080000"/>
                </a:lnTo>
                <a:lnTo>
                  <a:pt x="1460500" y="25400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grpSp>
        <p:nvGrpSpPr>
          <p:cNvPr id="85" name="DoubleChevron" hidden="1">
            <a:extLst>
              <a:ext uri="{FF2B5EF4-FFF2-40B4-BE49-F238E27FC236}">
                <a16:creationId xmlns:a16="http://schemas.microsoft.com/office/drawing/2014/main" xmlns="" id="{02BECCF1-980E-4CF0-A158-97BE6A2C2B49}"/>
              </a:ext>
            </a:extLst>
          </p:cNvPr>
          <p:cNvGrpSpPr>
            <a:grpSpLocks noChangeAspect="1"/>
          </p:cNvGrpSpPr>
          <p:nvPr>
            <p:custDataLst>
              <p:tags r:id="rId28"/>
            </p:custDataLst>
          </p:nvPr>
        </p:nvGrpSpPr>
        <p:grpSpPr bwMode="gray">
          <a:xfrm>
            <a:off x="5398151" y="2873207"/>
            <a:ext cx="1034947" cy="1554955"/>
            <a:chOff x="1270000" y="1270000"/>
            <a:chExt cx="2409032" cy="3619500"/>
          </a:xfrm>
          <a:solidFill>
            <a:schemeClr val="bg1"/>
          </a:solidFill>
        </p:grpSpPr>
        <p:sp>
          <p:nvSpPr>
            <p:cNvPr id="86" name="Chevron1">
              <a:extLst>
                <a:ext uri="{FF2B5EF4-FFF2-40B4-BE49-F238E27FC236}">
                  <a16:creationId xmlns:a16="http://schemas.microsoft.com/office/drawing/2014/main" xmlns="" id="{4AD004BE-A60E-473A-A6CF-90B2C0177BC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7" name="Chevron2">
              <a:extLst>
                <a:ext uri="{FF2B5EF4-FFF2-40B4-BE49-F238E27FC236}">
                  <a16:creationId xmlns:a16="http://schemas.microsoft.com/office/drawing/2014/main" xmlns="" id="{A91D52F2-D83C-4A42-8AF4-D7AED2CF51A1}"/>
                </a:ext>
              </a:extLst>
            </p:cNvPr>
            <p:cNvSpPr>
              <a:spLocks noChangeAspect="1"/>
            </p:cNvSpPr>
            <p:nvPr>
              <p:custDataLst>
                <p:tags r:id="rId31"/>
              </p:custDataLst>
            </p:nvPr>
          </p:nvSpPr>
          <p:spPr bwMode="gray">
            <a:xfrm>
              <a:off x="20955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8" name="DoubleChevron2" hidden="1">
            <a:extLst>
              <a:ext uri="{FF2B5EF4-FFF2-40B4-BE49-F238E27FC236}">
                <a16:creationId xmlns:a16="http://schemas.microsoft.com/office/drawing/2014/main" xmlns="" id="{EA10A236-EFE8-4653-B9F3-1948D4520CC9}"/>
              </a:ext>
            </a:extLst>
          </p:cNvPr>
          <p:cNvGrpSpPr>
            <a:grpSpLocks noChangeAspect="1"/>
          </p:cNvGrpSpPr>
          <p:nvPr>
            <p:custDataLst>
              <p:tags r:id="rId29"/>
            </p:custDataLst>
          </p:nvPr>
        </p:nvGrpSpPr>
        <p:grpSpPr bwMode="gray">
          <a:xfrm>
            <a:off x="6507737" y="2870590"/>
            <a:ext cx="1268194" cy="1554955"/>
            <a:chOff x="1270000" y="1270000"/>
            <a:chExt cx="2951957" cy="3619500"/>
          </a:xfrm>
          <a:solidFill>
            <a:schemeClr val="bg1"/>
          </a:solidFill>
        </p:grpSpPr>
        <p:sp>
          <p:nvSpPr>
            <p:cNvPr id="89" name="Chevron1">
              <a:extLst>
                <a:ext uri="{FF2B5EF4-FFF2-40B4-BE49-F238E27FC236}">
                  <a16:creationId xmlns:a16="http://schemas.microsoft.com/office/drawing/2014/main" xmlns="" id="{9EB79E63-C525-4421-9AFF-F531712F3C5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90" name="Chevron2">
              <a:extLst>
                <a:ext uri="{FF2B5EF4-FFF2-40B4-BE49-F238E27FC236}">
                  <a16:creationId xmlns:a16="http://schemas.microsoft.com/office/drawing/2014/main" xmlns="" id="{7CE063C2-51C7-437E-800A-E179F0C4D7ED}"/>
                </a:ext>
              </a:extLst>
            </p:cNvPr>
            <p:cNvSpPr>
              <a:spLocks noChangeAspect="1"/>
            </p:cNvSpPr>
            <p:nvPr>
              <p:custDataLst>
                <p:tags r:id="rId30"/>
              </p:custDataLst>
            </p:nvPr>
          </p:nvSpPr>
          <p:spPr bwMode="gray">
            <a:xfrm>
              <a:off x="2095500" y="1270000"/>
              <a:ext cx="2126457" cy="3619500"/>
            </a:xfrm>
            <a:custGeom>
              <a:avLst/>
              <a:gdLst/>
              <a:ahLst/>
              <a:cxnLst/>
              <a:rect l="0" t="0" r="0" b="0"/>
              <a:pathLst>
                <a:path w="2984501" h="5080001">
                  <a:moveTo>
                    <a:pt x="0" y="0"/>
                  </a:moveTo>
                  <a:lnTo>
                    <a:pt x="1524000" y="0"/>
                  </a:lnTo>
                  <a:lnTo>
                    <a:pt x="2984500" y="2540000"/>
                  </a:lnTo>
                  <a:lnTo>
                    <a:pt x="1524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sp>
        <p:nvSpPr>
          <p:cNvPr id="96" name="Oval" hidden="1">
            <a:extLst>
              <a:ext uri="{FF2B5EF4-FFF2-40B4-BE49-F238E27FC236}">
                <a16:creationId xmlns:a16="http://schemas.microsoft.com/office/drawing/2014/main" xmlns="" id="{E782E815-3495-4C37-AC0E-5E900A3B0D44}"/>
              </a:ext>
            </a:extLst>
          </p:cNvPr>
          <p:cNvSpPr txBox="1">
            <a:spLocks/>
          </p:cNvSpPr>
          <p:nvPr/>
        </p:nvSpPr>
        <p:spPr bwMode="gray">
          <a:xfrm>
            <a:off x="2595260" y="1036637"/>
            <a:ext cx="1554978" cy="155495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ctr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ctr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7" name="Rectangle" hidden="1">
            <a:extLst>
              <a:ext uri="{FF2B5EF4-FFF2-40B4-BE49-F238E27FC236}">
                <a16:creationId xmlns:a16="http://schemas.microsoft.com/office/drawing/2014/main" xmlns="" id="{263643F6-FDF0-4B18-A950-E9480304388D}"/>
              </a:ext>
            </a:extLst>
          </p:cNvPr>
          <p:cNvSpPr txBox="1">
            <a:spLocks/>
          </p:cNvSpPr>
          <p:nvPr/>
        </p:nvSpPr>
        <p:spPr bwMode="gray">
          <a:xfrm>
            <a:off x="4300561" y="1036637"/>
            <a:ext cx="1554978" cy="155495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8" name="RoundedRectangle" hidden="1">
            <a:extLst>
              <a:ext uri="{FF2B5EF4-FFF2-40B4-BE49-F238E27FC236}">
                <a16:creationId xmlns:a16="http://schemas.microsoft.com/office/drawing/2014/main" xmlns="" id="{ABE4E891-2176-437C-8CFB-8A7D3B6C4936}"/>
              </a:ext>
            </a:extLst>
          </p:cNvPr>
          <p:cNvSpPr txBox="1">
            <a:spLocks/>
          </p:cNvSpPr>
          <p:nvPr/>
        </p:nvSpPr>
        <p:spPr bwMode="gray">
          <a:xfrm>
            <a:off x="6070399" y="1036637"/>
            <a:ext cx="1554978" cy="15549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>
                <a:solidFill>
                  <a:schemeClr val="tx2"/>
                </a:solidFill>
              </a:rPr>
              <a:t>Text</a:t>
            </a:r>
            <a:endParaRPr lang="en-US" sz="1632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74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1218095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lang="x-none" sz="2653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2pPr>
      <a:lvl3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3pPr>
      <a:lvl4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4pPr>
      <a:lvl5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5pPr>
      <a:lvl6pPr marL="622005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6pPr>
      <a:lvl7pPr marL="1244012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7pPr>
      <a:lvl8pPr marL="1866017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8pPr>
      <a:lvl9pPr marL="2488024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9pPr>
    </p:titleStyle>
    <p:bodyStyle>
      <a:lvl1pPr marL="0" indent="0" algn="l" defTabSz="1218095" rtl="0" eaLnBrk="1" fontAlgn="base" hangingPunct="1">
        <a:spcBef>
          <a:spcPts val="0"/>
        </a:spcBef>
        <a:spcAft>
          <a:spcPts val="0"/>
        </a:spcAft>
        <a:buClr>
          <a:schemeClr val="tx2"/>
        </a:buClr>
        <a:buSzPct val="100000"/>
        <a:defRPr lang="x-none" sz="1632" b="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198346" indent="-19467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5000"/>
        <a:buFont typeface="Arial" panose="020B0604020202020204" pitchFamily="34" charset="0"/>
        <a:buChar char="▪"/>
        <a:defRPr lang="x-none" sz="1632" b="0" baseline="0">
          <a:solidFill>
            <a:schemeClr val="accent2"/>
          </a:solidFill>
          <a:latin typeface="+mn-lt"/>
        </a:defRPr>
      </a:lvl2pPr>
      <a:lvl3pPr marL="455462" indent="-25344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–"/>
        <a:defRPr lang="x-none" sz="1632" b="0" baseline="0">
          <a:solidFill>
            <a:schemeClr val="accent2"/>
          </a:solidFill>
          <a:latin typeface="+mn-lt"/>
        </a:defRPr>
      </a:lvl3pPr>
      <a:lvl4pPr marL="628097" indent="-157942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▫"/>
        <a:defRPr lang="x-none" sz="1632" b="0" baseline="0">
          <a:solidFill>
            <a:schemeClr val="accent2"/>
          </a:solidFill>
          <a:latin typeface="+mn-lt"/>
        </a:defRPr>
      </a:lvl4pPr>
      <a:lvl5pPr marL="764001" indent="-132231" algn="l" defTabSz="1218095" rtl="0" eaLnBrk="1" fontAlgn="base" hangingPunct="1">
        <a:spcBef>
          <a:spcPct val="0"/>
        </a:spcBef>
        <a:spcAft>
          <a:spcPts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="0" baseline="0">
          <a:solidFill>
            <a:schemeClr val="accent2"/>
          </a:solidFill>
          <a:latin typeface="+mn-lt"/>
        </a:defRPr>
      </a:lvl5pPr>
      <a:lvl6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6pPr>
      <a:lvl7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7pPr>
      <a:lvl8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8pPr>
      <a:lvl9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9pPr>
    </p:bodyStyle>
    <p:otherStyle>
      <a:defPPr>
        <a:defRPr lang="x-none"/>
      </a:defPPr>
      <a:lvl1pPr marL="0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1pPr>
      <a:lvl2pPr marL="622005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2pPr>
      <a:lvl3pPr marL="1244012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3pPr>
      <a:lvl4pPr marL="1866017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4pPr>
      <a:lvl5pPr marL="2488024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5pPr>
      <a:lvl6pPr marL="3110029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6pPr>
      <a:lvl7pPr marL="3732036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7pPr>
      <a:lvl8pPr marL="4354041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8pPr>
      <a:lvl9pPr marL="4976048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25">
          <p15:clr>
            <a:srgbClr val="F26B43"/>
          </p15:clr>
        </p15:guide>
        <p15:guide id="2" pos="92">
          <p15:clr>
            <a:srgbClr val="F26B43"/>
          </p15:clr>
        </p15:guide>
        <p15:guide id="3" pos="284">
          <p15:clr>
            <a:srgbClr val="F26B43"/>
          </p15:clr>
        </p15:guide>
        <p15:guide id="4" pos="1436">
          <p15:clr>
            <a:srgbClr val="F26B43"/>
          </p15:clr>
        </p15:guide>
        <p15:guide id="5" pos="7196">
          <p15:clr>
            <a:srgbClr val="F26B43"/>
          </p15:clr>
        </p15:guide>
        <p15:guide id="6" pos="6044">
          <p15:clr>
            <a:srgbClr val="F26B43"/>
          </p15:clr>
        </p15:guide>
        <p15:guide id="7" pos="4891">
          <p15:clr>
            <a:srgbClr val="F26B43"/>
          </p15:clr>
        </p15:guide>
        <p15:guide id="8" pos="3740">
          <p15:clr>
            <a:srgbClr val="F26B43"/>
          </p15:clr>
        </p15:guide>
        <p15:guide id="9" pos="2587">
          <p15:clr>
            <a:srgbClr val="F26B43"/>
          </p15:clr>
        </p15:guide>
        <p15:guide id="10" orient="horz" pos="1020">
          <p15:clr>
            <a:srgbClr val="F26B43"/>
          </p15:clr>
        </p15:guide>
        <p15:guide id="11" orient="horz" pos="797">
          <p15:clr>
            <a:srgbClr val="F26B43"/>
          </p15:clr>
        </p15:guide>
        <p15:guide id="12" orient="horz" pos="557">
          <p15:clr>
            <a:srgbClr val="F26B43"/>
          </p15:clr>
        </p15:guide>
        <p15:guide id="13" orient="horz" pos="2844">
          <p15:clr>
            <a:srgbClr val="F26B43"/>
          </p15:clr>
        </p15:guide>
        <p15:guide id="14" orient="horz" pos="3756">
          <p15:clr>
            <a:srgbClr val="F26B43"/>
          </p15:clr>
        </p15:guide>
        <p15:guide id="15" orient="horz" pos="410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721641579"/>
              </p:ext>
            </p:ext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206" name="think-cell Slide" r:id="rId51" imgW="270" imgH="270" progId="TCLayout.ActiveDocument.1">
                  <p:embed/>
                </p:oleObj>
              </mc:Choice>
              <mc:Fallback>
                <p:oleObj name="think-cell Slide" r:id="rId51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9"/>
            </p:custDataLst>
          </p:nvPr>
        </p:nvSpPr>
        <p:spPr bwMode="auto">
          <a:xfrm>
            <a:off x="0" y="0"/>
            <a:ext cx="215979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sz="2653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485153" y="77303"/>
            <a:ext cx="511939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275353" algn="l"/>
              </a:tabLst>
            </a:pPr>
            <a:r>
              <a:rPr lang="x-none" sz="816" cap="all" baseline="0" noProof="0" dirty="0">
                <a:solidFill>
                  <a:srgbClr val="7F7F7F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485154" y="689051"/>
            <a:ext cx="11192642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275353" algn="l"/>
              </a:tabLst>
              <a:defRPr lang="x-none"/>
            </a:pPr>
            <a:r>
              <a:rPr lang="x-none" sz="1632" baseline="0" noProof="0" dirty="0">
                <a:solidFill>
                  <a:schemeClr val="accent5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4" name="Slide Elements" hidden="1"/>
          <p:cNvGrpSpPr>
            <a:grpSpLocks/>
          </p:cNvGrpSpPr>
          <p:nvPr userDrawn="1"/>
        </p:nvGrpSpPr>
        <p:grpSpPr bwMode="gray">
          <a:xfrm>
            <a:off x="485153" y="6432273"/>
            <a:ext cx="11192472" cy="333805"/>
            <a:chOff x="475488" y="6304223"/>
            <a:chExt cx="10969498" cy="327160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475489" y="6304223"/>
              <a:ext cx="10969497" cy="125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7465" indent="-87465">
                <a:defRPr lang="x-none"/>
              </a:pP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1</a:t>
              </a:r>
              <a:r>
                <a:rPr lang="de-D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	</a:t>
              </a: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475488" y="6505836"/>
              <a:ext cx="10370828" cy="125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503735" indent="-503735" defTabSz="1218095">
                <a:tabLst/>
              </a:pP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SOURCE:</a:t>
              </a:r>
              <a:r>
                <a:rPr lang="de-D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	</a:t>
              </a: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485154" y="1651362"/>
            <a:ext cx="9304729" cy="1256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485154" y="1056904"/>
            <a:ext cx="1507162" cy="468107"/>
            <a:chOff x="915" y="741"/>
            <a:chExt cx="2686" cy="289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41"/>
              <a:ext cx="2686" cy="28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32" b="1" baseline="0" noProof="0" dirty="0">
                  <a:solidFill>
                    <a:schemeClr val="accent2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x-none" sz="1224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84846" y="362047"/>
            <a:ext cx="492770" cy="156360"/>
            <a:chOff x="8378576" y="285750"/>
            <a:chExt cx="362199" cy="153247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78576" y="285750"/>
              <a:ext cx="362199" cy="1532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218095">
                <a:buClr>
                  <a:schemeClr val="tx2"/>
                </a:buClr>
              </a:pPr>
              <a:r>
                <a:rPr lang="x-none" sz="816" baseline="0" dirty="0">
                  <a:solidFill>
                    <a:srgbClr val="7F7F7F"/>
                  </a:solidFill>
                  <a:latin typeface="+mn-lt"/>
                  <a:ea typeface="+mn-ea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78576" y="285750"/>
              <a:ext cx="0" cy="153247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78576" y="438997"/>
              <a:ext cx="36219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" name="LegendBoxes" hidden="1"/>
          <p:cNvGrpSpPr/>
          <p:nvPr userDrawn="1"/>
        </p:nvGrpSpPr>
        <p:grpSpPr bwMode="gray">
          <a:xfrm>
            <a:off x="10898330" y="362046"/>
            <a:ext cx="789093" cy="1021522"/>
            <a:chOff x="7835905" y="279400"/>
            <a:chExt cx="773373" cy="1001186"/>
          </a:xfrm>
        </p:grpSpPr>
        <p:sp>
          <p:nvSpPr>
            <p:cNvPr id="26" name="RectangleLegend1"/>
            <p:cNvSpPr>
              <a:spLocks noChangeArrowheads="1"/>
            </p:cNvSpPr>
            <p:nvPr/>
          </p:nvSpPr>
          <p:spPr bwMode="gray">
            <a:xfrm>
              <a:off x="7835905" y="288933"/>
              <a:ext cx="165100" cy="165600"/>
            </a:xfrm>
            <a:prstGeom prst="rect">
              <a:avLst/>
            </a:prstGeom>
            <a:solidFill>
              <a:srgbClr val="C8D8F8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7" name="RectangleLegend2"/>
            <p:cNvSpPr>
              <a:spLocks noChangeArrowheads="1"/>
            </p:cNvSpPr>
            <p:nvPr/>
          </p:nvSpPr>
          <p:spPr bwMode="gray">
            <a:xfrm>
              <a:off x="7835905" y="558808"/>
              <a:ext cx="165100" cy="165600"/>
            </a:xfrm>
            <a:prstGeom prst="rect">
              <a:avLst/>
            </a:prstGeom>
            <a:solidFill>
              <a:srgbClr val="98B0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1" name="Legend2"/>
            <p:cNvSpPr>
              <a:spLocks noChangeArrowheads="1"/>
            </p:cNvSpPr>
            <p:nvPr/>
          </p:nvSpPr>
          <p:spPr bwMode="gray">
            <a:xfrm>
              <a:off x="8089905" y="550334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8" name="RectangleLegend3"/>
            <p:cNvSpPr>
              <a:spLocks noChangeArrowheads="1"/>
            </p:cNvSpPr>
            <p:nvPr/>
          </p:nvSpPr>
          <p:spPr bwMode="gray">
            <a:xfrm>
              <a:off x="7835905" y="830271"/>
              <a:ext cx="165100" cy="165600"/>
            </a:xfrm>
            <a:prstGeom prst="rect">
              <a:avLst/>
            </a:prstGeom>
            <a:solidFill>
              <a:srgbClr val="6888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2" name="Legend3"/>
            <p:cNvSpPr>
              <a:spLocks noChangeArrowheads="1"/>
            </p:cNvSpPr>
            <p:nvPr/>
          </p:nvSpPr>
          <p:spPr bwMode="gray">
            <a:xfrm>
              <a:off x="8089905" y="821268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9" name="RectangleLegend4"/>
            <p:cNvSpPr>
              <a:spLocks noChangeArrowheads="1"/>
            </p:cNvSpPr>
            <p:nvPr/>
          </p:nvSpPr>
          <p:spPr bwMode="gray">
            <a:xfrm>
              <a:off x="7835905" y="1101734"/>
              <a:ext cx="165100" cy="1656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4" name="LegendLines" hidden="1"/>
          <p:cNvGrpSpPr/>
          <p:nvPr userDrawn="1"/>
        </p:nvGrpSpPr>
        <p:grpSpPr bwMode="gray">
          <a:xfrm>
            <a:off x="10584095" y="362046"/>
            <a:ext cx="1103328" cy="749405"/>
            <a:chOff x="7540629" y="279400"/>
            <a:chExt cx="1081348" cy="734486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41" name="LegendMoons" hidden="1"/>
          <p:cNvGrpSpPr/>
          <p:nvPr userDrawn="1"/>
        </p:nvGrpSpPr>
        <p:grpSpPr bwMode="gray">
          <a:xfrm>
            <a:off x="10830300" y="362046"/>
            <a:ext cx="857123" cy="1333054"/>
            <a:chOff x="7769225" y="250825"/>
            <a:chExt cx="840048" cy="1306516"/>
          </a:xfrm>
        </p:grpSpPr>
        <p:grpSp>
          <p:nvGrpSpPr>
            <p:cNvPr id="42" name="MoonLegend1"/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0" name="Oval 38"/>
              <p:cNvSpPr>
                <a:spLocks noChangeAspect="1" noChangeArrowheads="1"/>
              </p:cNvSpPr>
              <p:nvPr>
                <p:custDataLst>
                  <p:tags r:id="rId4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1" name="Arc 39"/>
              <p:cNvSpPr>
                <a:spLocks noChangeAspect="1"/>
              </p:cNvSpPr>
              <p:nvPr>
                <p:custDataLst>
                  <p:tags r:id="rId5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2"/>
            <p:cNvGrpSpPr>
              <a:grpSpLocks noChangeAspect="1"/>
            </p:cNvGrpSpPr>
            <p:nvPr>
              <p:custDataLst>
                <p:tags r:id="rId37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4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4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4"/>
            <p:cNvGrpSpPr>
              <a:grpSpLocks noChangeAspect="1"/>
            </p:cNvGrpSpPr>
            <p:nvPr>
              <p:custDataLst>
                <p:tags r:id="rId38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4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4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5" name="MoonLegend5"/>
            <p:cNvGrpSpPr>
              <a:grpSpLocks noChangeAspect="1"/>
            </p:cNvGrpSpPr>
            <p:nvPr>
              <p:custDataLst>
                <p:tags r:id="rId39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4" name="Oval 50"/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Oval 51"/>
              <p:cNvSpPr>
                <a:spLocks noChangeAspect="1" noChangeArrowheads="1"/>
              </p:cNvSpPr>
              <p:nvPr>
                <p:custDataLst>
                  <p:tags r:id="rId4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6" name="MoonLegend3"/>
            <p:cNvGrpSpPr>
              <a:grpSpLocks noChangeAspect="1"/>
            </p:cNvGrpSpPr>
            <p:nvPr>
              <p:custDataLst>
                <p:tags r:id="rId40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2" name="Oval 47"/>
              <p:cNvSpPr>
                <a:spLocks noChangeAspect="1" noChangeArrowheads="1"/>
              </p:cNvSpPr>
              <p:nvPr>
                <p:custDataLst>
                  <p:tags r:id="rId4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3" name="Arc 48"/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7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8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9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0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1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sp>
        <p:nvSpPr>
          <p:cNvPr id="70" name="Arrow" hidden="1">
            <a:extLst>
              <a:ext uri="{FF2B5EF4-FFF2-40B4-BE49-F238E27FC236}">
                <a16:creationId xmlns:a16="http://schemas.microsoft.com/office/drawing/2014/main" xmlns="" id="{875BDC26-6FC6-4E50-A02F-B55B419E8F24}"/>
              </a:ext>
            </a:extLst>
          </p:cNvPr>
          <p:cNvSpPr>
            <a:spLocks/>
          </p:cNvSpPr>
          <p:nvPr userDrawn="1"/>
        </p:nvSpPr>
        <p:spPr bwMode="gray">
          <a:xfrm>
            <a:off x="4671879" y="4538500"/>
            <a:ext cx="277250" cy="319672"/>
          </a:xfrm>
          <a:prstGeom prst="chevron">
            <a:avLst>
              <a:gd name="adj" fmla="val 33350"/>
            </a:avLst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18" dirty="0" err="1">
              <a:solidFill>
                <a:schemeClr val="bg1"/>
              </a:solidFill>
            </a:endParaRPr>
          </a:p>
        </p:txBody>
      </p:sp>
      <p:sp>
        <p:nvSpPr>
          <p:cNvPr id="71" name="DirArrow" hidden="1">
            <a:extLst>
              <a:ext uri="{FF2B5EF4-FFF2-40B4-BE49-F238E27FC236}">
                <a16:creationId xmlns:a16="http://schemas.microsoft.com/office/drawing/2014/main" xmlns="" id="{0B0EB5F8-3733-4196-9CEB-D2E17C86FCDF}"/>
              </a:ext>
            </a:extLst>
          </p:cNvPr>
          <p:cNvSpPr>
            <a:spLocks/>
          </p:cNvSpPr>
          <p:nvPr userDrawn="1">
            <p:custDataLst>
              <p:tags r:id="rId20"/>
            </p:custDataLst>
          </p:nvPr>
        </p:nvSpPr>
        <p:spPr bwMode="gray">
          <a:xfrm rot="5400000">
            <a:off x="7129538" y="2413605"/>
            <a:ext cx="3148784" cy="34987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sp>
        <p:nvSpPr>
          <p:cNvPr id="72" name="Bracket" hidden="1">
            <a:extLst>
              <a:ext uri="{FF2B5EF4-FFF2-40B4-BE49-F238E27FC236}">
                <a16:creationId xmlns:a16="http://schemas.microsoft.com/office/drawing/2014/main" xmlns="" id="{0848AB14-C054-474F-ADE8-17076B1816BA}"/>
              </a:ext>
            </a:extLst>
          </p:cNvPr>
          <p:cNvSpPr>
            <a:spLocks noChangeAspect="1"/>
          </p:cNvSpPr>
          <p:nvPr userDrawn="1">
            <p:custDataLst>
              <p:tags r:id="rId21"/>
            </p:custDataLst>
          </p:nvPr>
        </p:nvSpPr>
        <p:spPr bwMode="gray">
          <a:xfrm>
            <a:off x="7990713" y="1066623"/>
            <a:ext cx="194373" cy="1684537"/>
          </a:xfrm>
          <a:custGeom>
            <a:avLst/>
            <a:gdLst>
              <a:gd name="connsiteX0" fmla="*/ 0 w 8022023"/>
              <a:gd name="connsiteY0" fmla="*/ 0 h 2696389"/>
              <a:gd name="connsiteX1" fmla="*/ 7958523 w 8022023"/>
              <a:gd name="connsiteY1" fmla="*/ 1045389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127001 w 8022023"/>
              <a:gd name="connsiteY2" fmla="*/ 762001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7958523 w 7958523"/>
              <a:gd name="connsiteY4" fmla="*/ 1934389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127001 w 7958523"/>
              <a:gd name="connsiteY4" fmla="*/ 889001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831523"/>
              <a:gd name="connsiteY0" fmla="*/ 0 h 2696389"/>
              <a:gd name="connsiteX1" fmla="*/ 127001 w 7831523"/>
              <a:gd name="connsiteY1" fmla="*/ 1 h 2696389"/>
              <a:gd name="connsiteX2" fmla="*/ 127001 w 7831523"/>
              <a:gd name="connsiteY2" fmla="*/ 762001 h 2696389"/>
              <a:gd name="connsiteX3" fmla="*/ 190501 w 7831523"/>
              <a:gd name="connsiteY3" fmla="*/ 825501 h 2696389"/>
              <a:gd name="connsiteX4" fmla="*/ 127001 w 7831523"/>
              <a:gd name="connsiteY4" fmla="*/ 889001 h 2696389"/>
              <a:gd name="connsiteX5" fmla="*/ 127001 w 7831523"/>
              <a:gd name="connsiteY5" fmla="*/ 1651002 h 2696389"/>
              <a:gd name="connsiteX6" fmla="*/ 7831523 w 7831523"/>
              <a:gd name="connsiteY6" fmla="*/ 2696389 h 2696389"/>
              <a:gd name="connsiteX0" fmla="*/ 0 w 190501"/>
              <a:gd name="connsiteY0" fmla="*/ 0 h 1651002"/>
              <a:gd name="connsiteX1" fmla="*/ 127001 w 190501"/>
              <a:gd name="connsiteY1" fmla="*/ 1 h 1651002"/>
              <a:gd name="connsiteX2" fmla="*/ 127001 w 190501"/>
              <a:gd name="connsiteY2" fmla="*/ 762001 h 1651002"/>
              <a:gd name="connsiteX3" fmla="*/ 190501 w 190501"/>
              <a:gd name="connsiteY3" fmla="*/ 825501 h 1651002"/>
              <a:gd name="connsiteX4" fmla="*/ 127001 w 190501"/>
              <a:gd name="connsiteY4" fmla="*/ 889001 h 1651002"/>
              <a:gd name="connsiteX5" fmla="*/ 127001 w 190501"/>
              <a:gd name="connsiteY5" fmla="*/ 1651002 h 1651002"/>
              <a:gd name="connsiteX6" fmla="*/ 1 w 190501"/>
              <a:gd name="connsiteY6" fmla="*/ 1651002 h 165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1" h="1651002">
                <a:moveTo>
                  <a:pt x="0" y="0"/>
                </a:moveTo>
                <a:lnTo>
                  <a:pt x="127001" y="1"/>
                </a:lnTo>
                <a:lnTo>
                  <a:pt x="127001" y="762001"/>
                </a:lnTo>
                <a:lnTo>
                  <a:pt x="190501" y="825501"/>
                </a:lnTo>
                <a:lnTo>
                  <a:pt x="127001" y="889001"/>
                </a:lnTo>
                <a:lnTo>
                  <a:pt x="127001" y="1651002"/>
                </a:lnTo>
                <a:lnTo>
                  <a:pt x="1" y="1651002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sz="1837"/>
          </a:p>
        </p:txBody>
      </p:sp>
      <p:grpSp>
        <p:nvGrpSpPr>
          <p:cNvPr id="73" name="Moon" hidden="1">
            <a:extLst>
              <a:ext uri="{FF2B5EF4-FFF2-40B4-BE49-F238E27FC236}">
                <a16:creationId xmlns:a16="http://schemas.microsoft.com/office/drawing/2014/main" xmlns="" id="{0EE02D2F-7BF1-4E7A-9D7F-743DA05D4104}"/>
              </a:ext>
            </a:extLst>
          </p:cNvPr>
          <p:cNvGrpSpPr/>
          <p:nvPr userDrawn="1">
            <p:custDataLst>
              <p:tags r:id="rId22"/>
            </p:custDataLst>
          </p:nvPr>
        </p:nvGrpSpPr>
        <p:grpSpPr bwMode="gray">
          <a:xfrm>
            <a:off x="11418462" y="2087883"/>
            <a:ext cx="259163" cy="259159"/>
            <a:chOff x="762000" y="1270000"/>
            <a:chExt cx="254000" cy="254000"/>
          </a:xfrm>
        </p:grpSpPr>
        <p:sp>
          <p:nvSpPr>
            <p:cNvPr id="74" name="Oval 13">
              <a:extLst>
                <a:ext uri="{FF2B5EF4-FFF2-40B4-BE49-F238E27FC236}">
                  <a16:creationId xmlns:a16="http://schemas.microsoft.com/office/drawing/2014/main" xmlns="" id="{25BC3E51-A332-4C6F-8943-16B59D425D99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bg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accent6"/>
                </a:solidFill>
              </a:endParaRPr>
            </a:p>
          </p:txBody>
        </p:sp>
        <p:sp>
          <p:nvSpPr>
            <p:cNvPr id="75" name="Arc 23">
              <a:extLst>
                <a:ext uri="{FF2B5EF4-FFF2-40B4-BE49-F238E27FC236}">
                  <a16:creationId xmlns:a16="http://schemas.microsoft.com/office/drawing/2014/main" xmlns="" id="{FE616ED8-63C2-4998-85EC-8C8805A81353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 sz="1837">
                <a:solidFill>
                  <a:schemeClr val="accent6"/>
                </a:solidFill>
              </a:endParaRPr>
            </a:p>
          </p:txBody>
        </p:sp>
      </p:grpSp>
      <p:grpSp>
        <p:nvGrpSpPr>
          <p:cNvPr id="76" name="Flow" hidden="1">
            <a:extLst>
              <a:ext uri="{FF2B5EF4-FFF2-40B4-BE49-F238E27FC236}">
                <a16:creationId xmlns:a16="http://schemas.microsoft.com/office/drawing/2014/main" xmlns="" id="{A9104B56-7859-4B1C-8BD3-CFCD8868F9AD}"/>
              </a:ext>
            </a:extLst>
          </p:cNvPr>
          <p:cNvGrpSpPr/>
          <p:nvPr userDrawn="1">
            <p:custDataLst>
              <p:tags r:id="rId23"/>
            </p:custDataLst>
          </p:nvPr>
        </p:nvGrpSpPr>
        <p:grpSpPr bwMode="gray">
          <a:xfrm>
            <a:off x="2634135" y="2873207"/>
            <a:ext cx="1865974" cy="932973"/>
            <a:chOff x="5905500" y="3124200"/>
            <a:chExt cx="1828800" cy="914400"/>
          </a:xfrm>
        </p:grpSpPr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xmlns="" id="{500C2591-D741-4B3E-8286-321DEE79717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7BDC721-7671-47C6-843C-4F90E1FA7E3D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 bwMode="gray">
            <a:xfrm>
              <a:off x="5969000" y="3187700"/>
              <a:ext cx="1524000" cy="787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dirty="0">
                  <a:solidFill>
                    <a:schemeClr val="tx2"/>
                  </a:solidFill>
                </a:rPr>
                <a:t>Text</a:t>
              </a:r>
            </a:p>
          </p:txBody>
        </p:sp>
      </p:grpSp>
      <p:grpSp>
        <p:nvGrpSpPr>
          <p:cNvPr id="79" name="SplitFlow" hidden="1">
            <a:extLst>
              <a:ext uri="{FF2B5EF4-FFF2-40B4-BE49-F238E27FC236}">
                <a16:creationId xmlns:a16="http://schemas.microsoft.com/office/drawing/2014/main" xmlns="" id="{45C66476-83A1-4B7E-8072-316DC1E3A5C7}"/>
              </a:ext>
            </a:extLst>
          </p:cNvPr>
          <p:cNvGrpSpPr/>
          <p:nvPr userDrawn="1">
            <p:custDataLst>
              <p:tags r:id="rId24"/>
            </p:custDataLst>
          </p:nvPr>
        </p:nvGrpSpPr>
        <p:grpSpPr bwMode="gray">
          <a:xfrm>
            <a:off x="2634135" y="3929683"/>
            <a:ext cx="1865974" cy="932973"/>
            <a:chOff x="114300" y="1270000"/>
            <a:chExt cx="1828800" cy="914400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FE8B2F5A-8F62-41FB-838D-2FCBF1C6D902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2752C21E-D1B4-417D-BD33-A45494A2D45A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 bwMode="gray">
            <a:xfrm>
              <a:off x="177800" y="13271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DF3F675-A00C-4C23-A59D-E1D7B12E1EB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289B77D5-9F84-48EA-AE42-3CCFB5217C43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</p:grpSp>
      <p:sp>
        <p:nvSpPr>
          <p:cNvPr id="84" name="SingleChevron" hidden="1">
            <a:extLst>
              <a:ext uri="{FF2B5EF4-FFF2-40B4-BE49-F238E27FC236}">
                <a16:creationId xmlns:a16="http://schemas.microsoft.com/office/drawing/2014/main" xmlns="" id="{6C899E0C-5216-40F4-A751-7890A4508278}"/>
              </a:ext>
            </a:extLst>
          </p:cNvPr>
          <p:cNvSpPr>
            <a:spLocks noChangeAspect="1"/>
          </p:cNvSpPr>
          <p:nvPr userDrawn="1">
            <p:custDataLst>
              <p:tags r:id="rId25"/>
            </p:custDataLst>
          </p:nvPr>
        </p:nvSpPr>
        <p:spPr bwMode="gray">
          <a:xfrm>
            <a:off x="4762958" y="2873207"/>
            <a:ext cx="680303" cy="1554955"/>
          </a:xfrm>
          <a:custGeom>
            <a:avLst/>
            <a:gdLst/>
            <a:ahLst/>
            <a:cxnLst/>
            <a:rect l="0" t="0" r="0" b="0"/>
            <a:pathLst>
              <a:path w="2222501" h="5080001">
                <a:moveTo>
                  <a:pt x="0" y="0"/>
                </a:moveTo>
                <a:lnTo>
                  <a:pt x="762000" y="0"/>
                </a:lnTo>
                <a:lnTo>
                  <a:pt x="2222500" y="2540000"/>
                </a:lnTo>
                <a:lnTo>
                  <a:pt x="762000" y="5080000"/>
                </a:lnTo>
                <a:lnTo>
                  <a:pt x="0" y="5080000"/>
                </a:lnTo>
                <a:lnTo>
                  <a:pt x="1460500" y="25400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grpSp>
        <p:nvGrpSpPr>
          <p:cNvPr id="85" name="DoubleChevron" hidden="1">
            <a:extLst>
              <a:ext uri="{FF2B5EF4-FFF2-40B4-BE49-F238E27FC236}">
                <a16:creationId xmlns:a16="http://schemas.microsoft.com/office/drawing/2014/main" xmlns="" id="{02BECCF1-980E-4CF0-A158-97BE6A2C2B49}"/>
              </a:ext>
            </a:extLst>
          </p:cNvPr>
          <p:cNvGrpSpPr>
            <a:grpSpLocks noChangeAspect="1"/>
          </p:cNvGrpSpPr>
          <p:nvPr userDrawn="1">
            <p:custDataLst>
              <p:tags r:id="rId26"/>
            </p:custDataLst>
          </p:nvPr>
        </p:nvGrpSpPr>
        <p:grpSpPr bwMode="gray">
          <a:xfrm>
            <a:off x="5398151" y="2873207"/>
            <a:ext cx="1034947" cy="1554955"/>
            <a:chOff x="1270000" y="1270000"/>
            <a:chExt cx="2409032" cy="3619500"/>
          </a:xfrm>
          <a:solidFill>
            <a:schemeClr val="bg1"/>
          </a:solidFill>
        </p:grpSpPr>
        <p:sp>
          <p:nvSpPr>
            <p:cNvPr id="86" name="Chevron1">
              <a:extLst>
                <a:ext uri="{FF2B5EF4-FFF2-40B4-BE49-F238E27FC236}">
                  <a16:creationId xmlns:a16="http://schemas.microsoft.com/office/drawing/2014/main" xmlns="" id="{4AD004BE-A60E-473A-A6CF-90B2C0177BC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7" name="Chevron2">
              <a:extLst>
                <a:ext uri="{FF2B5EF4-FFF2-40B4-BE49-F238E27FC236}">
                  <a16:creationId xmlns:a16="http://schemas.microsoft.com/office/drawing/2014/main" xmlns="" id="{A91D52F2-D83C-4A42-8AF4-D7AED2CF51A1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 bwMode="gray">
            <a:xfrm>
              <a:off x="20955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8" name="DoubleChevron2" hidden="1">
            <a:extLst>
              <a:ext uri="{FF2B5EF4-FFF2-40B4-BE49-F238E27FC236}">
                <a16:creationId xmlns:a16="http://schemas.microsoft.com/office/drawing/2014/main" xmlns="" id="{EA10A236-EFE8-4653-B9F3-1948D4520CC9}"/>
              </a:ext>
            </a:extLst>
          </p:cNvPr>
          <p:cNvGrpSpPr>
            <a:grpSpLocks noChangeAspect="1"/>
          </p:cNvGrpSpPr>
          <p:nvPr userDrawn="1">
            <p:custDataLst>
              <p:tags r:id="rId27"/>
            </p:custDataLst>
          </p:nvPr>
        </p:nvGrpSpPr>
        <p:grpSpPr bwMode="gray">
          <a:xfrm>
            <a:off x="6507737" y="2870590"/>
            <a:ext cx="1268194" cy="1554955"/>
            <a:chOff x="1270000" y="1270000"/>
            <a:chExt cx="2951957" cy="3619500"/>
          </a:xfrm>
          <a:solidFill>
            <a:schemeClr val="bg1"/>
          </a:solidFill>
        </p:grpSpPr>
        <p:sp>
          <p:nvSpPr>
            <p:cNvPr id="89" name="Chevron1">
              <a:extLst>
                <a:ext uri="{FF2B5EF4-FFF2-40B4-BE49-F238E27FC236}">
                  <a16:creationId xmlns:a16="http://schemas.microsoft.com/office/drawing/2014/main" xmlns="" id="{9EB79E63-C525-4421-9AFF-F531712F3C5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90" name="Chevron2">
              <a:extLst>
                <a:ext uri="{FF2B5EF4-FFF2-40B4-BE49-F238E27FC236}">
                  <a16:creationId xmlns:a16="http://schemas.microsoft.com/office/drawing/2014/main" xmlns="" id="{7CE063C2-51C7-437E-800A-E179F0C4D7ED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 bwMode="gray">
            <a:xfrm>
              <a:off x="2095500" y="1270000"/>
              <a:ext cx="2126457" cy="3619500"/>
            </a:xfrm>
            <a:custGeom>
              <a:avLst/>
              <a:gdLst/>
              <a:ahLst/>
              <a:cxnLst/>
              <a:rect l="0" t="0" r="0" b="0"/>
              <a:pathLst>
                <a:path w="2984501" h="5080001">
                  <a:moveTo>
                    <a:pt x="0" y="0"/>
                  </a:moveTo>
                  <a:lnTo>
                    <a:pt x="1524000" y="0"/>
                  </a:lnTo>
                  <a:lnTo>
                    <a:pt x="2984500" y="2540000"/>
                  </a:lnTo>
                  <a:lnTo>
                    <a:pt x="1524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sp>
        <p:nvSpPr>
          <p:cNvPr id="96" name="Oval" hidden="1">
            <a:extLst>
              <a:ext uri="{FF2B5EF4-FFF2-40B4-BE49-F238E27FC236}">
                <a16:creationId xmlns:a16="http://schemas.microsoft.com/office/drawing/2014/main" xmlns="" id="{E782E815-3495-4C37-AC0E-5E900A3B0D4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595260" y="1036637"/>
            <a:ext cx="1554978" cy="155495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ctr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ctr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7" name="Rectangle" hidden="1">
            <a:extLst>
              <a:ext uri="{FF2B5EF4-FFF2-40B4-BE49-F238E27FC236}">
                <a16:creationId xmlns:a16="http://schemas.microsoft.com/office/drawing/2014/main" xmlns="" id="{263643F6-FDF0-4B18-A950-E9480304388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300561" y="1036637"/>
            <a:ext cx="1554978" cy="155495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8" name="RoundedRectangle" hidden="1">
            <a:extLst>
              <a:ext uri="{FF2B5EF4-FFF2-40B4-BE49-F238E27FC236}">
                <a16:creationId xmlns:a16="http://schemas.microsoft.com/office/drawing/2014/main" xmlns="" id="{ABE4E891-2176-437C-8CFB-8A7D3B6C493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70399" y="1036637"/>
            <a:ext cx="1554978" cy="15549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>
                <a:solidFill>
                  <a:schemeClr val="tx2"/>
                </a:solidFill>
              </a:rPr>
              <a:t>Text</a:t>
            </a:r>
            <a:endParaRPr lang="en-US" sz="1632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4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1218095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lang="x-none" sz="2653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2pPr>
      <a:lvl3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3pPr>
      <a:lvl4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4pPr>
      <a:lvl5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5pPr>
      <a:lvl6pPr marL="622005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6pPr>
      <a:lvl7pPr marL="1244012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7pPr>
      <a:lvl8pPr marL="1866017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8pPr>
      <a:lvl9pPr marL="2488024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9pPr>
    </p:titleStyle>
    <p:bodyStyle>
      <a:lvl1pPr marL="0" indent="0" algn="l" defTabSz="1218095" rtl="0" eaLnBrk="1" fontAlgn="base" hangingPunct="1">
        <a:spcBef>
          <a:spcPts val="0"/>
        </a:spcBef>
        <a:spcAft>
          <a:spcPts val="0"/>
        </a:spcAft>
        <a:buClr>
          <a:schemeClr val="tx2"/>
        </a:buClr>
        <a:buSzPct val="100000"/>
        <a:defRPr lang="x-none" sz="1632" b="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198346" indent="-19467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5000"/>
        <a:buFont typeface="Arial" panose="020B0604020202020204" pitchFamily="34" charset="0"/>
        <a:buChar char="▪"/>
        <a:defRPr lang="x-none" sz="1632" b="0" baseline="0">
          <a:solidFill>
            <a:schemeClr val="accent2"/>
          </a:solidFill>
          <a:latin typeface="+mn-lt"/>
        </a:defRPr>
      </a:lvl2pPr>
      <a:lvl3pPr marL="455462" indent="-25344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–"/>
        <a:defRPr lang="x-none" sz="1632" b="0" baseline="0">
          <a:solidFill>
            <a:schemeClr val="accent2"/>
          </a:solidFill>
          <a:latin typeface="+mn-lt"/>
        </a:defRPr>
      </a:lvl3pPr>
      <a:lvl4pPr marL="628097" indent="-157942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▫"/>
        <a:defRPr lang="x-none" sz="1632" b="0" baseline="0">
          <a:solidFill>
            <a:schemeClr val="accent2"/>
          </a:solidFill>
          <a:latin typeface="+mn-lt"/>
        </a:defRPr>
      </a:lvl4pPr>
      <a:lvl5pPr marL="764001" indent="-132231" algn="l" defTabSz="1218095" rtl="0" eaLnBrk="1" fontAlgn="base" hangingPunct="1">
        <a:spcBef>
          <a:spcPct val="0"/>
        </a:spcBef>
        <a:spcAft>
          <a:spcPts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="0" baseline="0">
          <a:solidFill>
            <a:schemeClr val="accent2"/>
          </a:solidFill>
          <a:latin typeface="+mn-lt"/>
        </a:defRPr>
      </a:lvl5pPr>
      <a:lvl6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6pPr>
      <a:lvl7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7pPr>
      <a:lvl8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8pPr>
      <a:lvl9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9pPr>
    </p:bodyStyle>
    <p:otherStyle>
      <a:defPPr>
        <a:defRPr lang="x-none"/>
      </a:defPPr>
      <a:lvl1pPr marL="0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1pPr>
      <a:lvl2pPr marL="622005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2pPr>
      <a:lvl3pPr marL="1244012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3pPr>
      <a:lvl4pPr marL="1866017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4pPr>
      <a:lvl5pPr marL="2488024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5pPr>
      <a:lvl6pPr marL="3110029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6pPr>
      <a:lvl7pPr marL="3732036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7pPr>
      <a:lvl8pPr marL="4354041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8pPr>
      <a:lvl9pPr marL="4976048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25">
          <p15:clr>
            <a:srgbClr val="F26B43"/>
          </p15:clr>
        </p15:guide>
        <p15:guide id="2" pos="92">
          <p15:clr>
            <a:srgbClr val="F26B43"/>
          </p15:clr>
        </p15:guide>
        <p15:guide id="3" pos="284">
          <p15:clr>
            <a:srgbClr val="F26B43"/>
          </p15:clr>
        </p15:guide>
        <p15:guide id="4" pos="1436">
          <p15:clr>
            <a:srgbClr val="F26B43"/>
          </p15:clr>
        </p15:guide>
        <p15:guide id="5" pos="7196">
          <p15:clr>
            <a:srgbClr val="F26B43"/>
          </p15:clr>
        </p15:guide>
        <p15:guide id="6" pos="6044">
          <p15:clr>
            <a:srgbClr val="F26B43"/>
          </p15:clr>
        </p15:guide>
        <p15:guide id="7" pos="4891">
          <p15:clr>
            <a:srgbClr val="F26B43"/>
          </p15:clr>
        </p15:guide>
        <p15:guide id="8" pos="3740">
          <p15:clr>
            <a:srgbClr val="F26B43"/>
          </p15:clr>
        </p15:guide>
        <p15:guide id="9" pos="2587">
          <p15:clr>
            <a:srgbClr val="F26B43"/>
          </p15:clr>
        </p15:guide>
        <p15:guide id="10" orient="horz" pos="1020">
          <p15:clr>
            <a:srgbClr val="F26B43"/>
          </p15:clr>
        </p15:guide>
        <p15:guide id="11" orient="horz" pos="797">
          <p15:clr>
            <a:srgbClr val="F26B43"/>
          </p15:clr>
        </p15:guide>
        <p15:guide id="12" orient="horz" pos="557">
          <p15:clr>
            <a:srgbClr val="F26B43"/>
          </p15:clr>
        </p15:guide>
        <p15:guide id="13" orient="horz" pos="2844">
          <p15:clr>
            <a:srgbClr val="F26B43"/>
          </p15:clr>
        </p15:guide>
        <p15:guide id="14" orient="horz" pos="3756">
          <p15:clr>
            <a:srgbClr val="F26B43"/>
          </p15:clr>
        </p15:guide>
        <p15:guide id="15" orient="horz" pos="41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tags" Target="../tags/tag351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341.xml"/><Relationship Id="rId21" Type="http://schemas.openxmlformats.org/officeDocument/2006/relationships/image" Target="../media/image3.emf"/><Relationship Id="rId7" Type="http://schemas.openxmlformats.org/officeDocument/2006/relationships/tags" Target="../tags/tag345.xml"/><Relationship Id="rId12" Type="http://schemas.openxmlformats.org/officeDocument/2006/relationships/tags" Target="../tags/tag350.xml"/><Relationship Id="rId17" Type="http://schemas.openxmlformats.org/officeDocument/2006/relationships/tags" Target="../tags/tag355.xml"/><Relationship Id="rId2" Type="http://schemas.openxmlformats.org/officeDocument/2006/relationships/tags" Target="../tags/tag340.xml"/><Relationship Id="rId16" Type="http://schemas.openxmlformats.org/officeDocument/2006/relationships/tags" Target="../tags/tag354.xml"/><Relationship Id="rId20" Type="http://schemas.openxmlformats.org/officeDocument/2006/relationships/oleObject" Target="../embeddings/oleObject66.bin"/><Relationship Id="rId1" Type="http://schemas.openxmlformats.org/officeDocument/2006/relationships/vmlDrawing" Target="../drawings/vmlDrawing66.v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5" Type="http://schemas.openxmlformats.org/officeDocument/2006/relationships/tags" Target="../tags/tag353.xml"/><Relationship Id="rId10" Type="http://schemas.openxmlformats.org/officeDocument/2006/relationships/tags" Target="../tags/tag348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tags" Target="../tags/tag3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6" hidden="1">
            <a:extLst>
              <a:ext uri="{FF2B5EF4-FFF2-40B4-BE49-F238E27FC236}">
                <a16:creationId xmlns:a16="http://schemas.microsoft.com/office/drawing/2014/main" xmlns="" id="{DADF9A46-850A-4398-84A5-AA1DB474724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3646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6113" name="think-cell Slide" r:id="rId20" imgW="592" imgH="591" progId="TCLayout.ActiveDocument.1">
                  <p:embed/>
                </p:oleObj>
              </mc:Choice>
              <mc:Fallback>
                <p:oleObj name="think-cell Slide" r:id="rId2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9432709-F642-4994-97D4-17700B49CD86}"/>
              </a:ext>
            </a:extLst>
          </p:cNvPr>
          <p:cNvSpPr txBox="1">
            <a:spLocks/>
          </p:cNvSpPr>
          <p:nvPr/>
        </p:nvSpPr>
        <p:spPr>
          <a:xfrm>
            <a:off x="554736" y="315780"/>
            <a:ext cx="1988271" cy="1756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200" b="1" dirty="0">
                <a:solidFill>
                  <a:schemeClr val="accent1"/>
                </a:solidFill>
              </a:rPr>
              <a:t>Workstream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6D124DA-FBB6-41ED-AF32-6A6BF3681F24}"/>
              </a:ext>
            </a:extLst>
          </p:cNvPr>
          <p:cNvSpPr txBox="1">
            <a:spLocks/>
          </p:cNvSpPr>
          <p:nvPr/>
        </p:nvSpPr>
        <p:spPr>
          <a:xfrm>
            <a:off x="3278186" y="315780"/>
            <a:ext cx="1454843" cy="1756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b="1" dirty="0" err="1">
                <a:solidFill>
                  <a:schemeClr val="accent1"/>
                </a:solidFill>
              </a:rPr>
              <a:t>ExCo</a:t>
            </a:r>
            <a:r>
              <a:rPr lang="en-US" sz="1000" b="1" dirty="0">
                <a:solidFill>
                  <a:schemeClr val="accent1"/>
                </a:solidFill>
              </a:rPr>
              <a:t> Sponsor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0B79480-2DC1-4EBA-9FB2-0F9189AB487B}"/>
              </a:ext>
            </a:extLst>
          </p:cNvPr>
          <p:cNvSpPr txBox="1">
            <a:spLocks/>
          </p:cNvSpPr>
          <p:nvPr/>
        </p:nvSpPr>
        <p:spPr>
          <a:xfrm>
            <a:off x="5833488" y="315780"/>
            <a:ext cx="1454843" cy="1756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b="1" dirty="0">
                <a:solidFill>
                  <a:schemeClr val="accent1"/>
                </a:solidFill>
              </a:rPr>
              <a:t>Workstream Sponsor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7C57B835-D492-4DB4-B6DF-F63ED2EFF328}"/>
              </a:ext>
            </a:extLst>
          </p:cNvPr>
          <p:cNvSpPr txBox="1">
            <a:spLocks/>
          </p:cNvSpPr>
          <p:nvPr/>
        </p:nvSpPr>
        <p:spPr>
          <a:xfrm>
            <a:off x="8714567" y="315780"/>
            <a:ext cx="1454843" cy="1756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b="1" dirty="0">
                <a:solidFill>
                  <a:schemeClr val="accent1"/>
                </a:solidFill>
              </a:rPr>
              <a:t>Workstream Lead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C10BA3-A34D-4728-B046-87D3D0490461}"/>
              </a:ext>
            </a:extLst>
          </p:cNvPr>
          <p:cNvSpPr txBox="1">
            <a:spLocks/>
          </p:cNvSpPr>
          <p:nvPr/>
        </p:nvSpPr>
        <p:spPr>
          <a:xfrm>
            <a:off x="554736" y="4115389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Procurement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DAF161-431F-455E-8AA3-2547674A07B4}"/>
              </a:ext>
            </a:extLst>
          </p:cNvPr>
          <p:cNvSpPr txBox="1">
            <a:spLocks/>
          </p:cNvSpPr>
          <p:nvPr/>
        </p:nvSpPr>
        <p:spPr>
          <a:xfrm>
            <a:off x="554736" y="2351419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Cut Flowers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9A4783-4D89-4CA8-B3A1-A895DCBE3C00}"/>
              </a:ext>
            </a:extLst>
          </p:cNvPr>
          <p:cNvSpPr txBox="1">
            <a:spLocks/>
          </p:cNvSpPr>
          <p:nvPr/>
        </p:nvSpPr>
        <p:spPr>
          <a:xfrm>
            <a:off x="554736" y="2704213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Geophytes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1ED102-F3C9-40F0-9BEA-8850A26CC31D}"/>
              </a:ext>
            </a:extLst>
          </p:cNvPr>
          <p:cNvSpPr txBox="1">
            <a:spLocks/>
          </p:cNvSpPr>
          <p:nvPr/>
        </p:nvSpPr>
        <p:spPr>
          <a:xfrm>
            <a:off x="554736" y="3409800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R&amp;D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C887940-14E9-461A-B401-3810D1C45803}"/>
              </a:ext>
            </a:extLst>
          </p:cNvPr>
          <p:cNvSpPr>
            <a:spLocks/>
          </p:cNvSpPr>
          <p:nvPr/>
        </p:nvSpPr>
        <p:spPr bwMode="gray">
          <a:xfrm>
            <a:off x="554736" y="3762594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99718"/>
            <a:r>
              <a:rPr lang="en-US" sz="1200" b="1" dirty="0">
                <a:solidFill>
                  <a:schemeClr val="accent1"/>
                </a:solidFill>
              </a:rPr>
              <a:t>G&amp;A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D81DBED-6155-4F52-B993-359B7D101753}"/>
              </a:ext>
            </a:extLst>
          </p:cNvPr>
          <p:cNvSpPr>
            <a:spLocks/>
          </p:cNvSpPr>
          <p:nvPr/>
        </p:nvSpPr>
        <p:spPr bwMode="gray">
          <a:xfrm>
            <a:off x="554736" y="1293036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99718"/>
            <a:r>
              <a:rPr lang="en-US" sz="1200" b="1" dirty="0" err="1">
                <a:solidFill>
                  <a:schemeClr val="accent1"/>
                </a:solidFill>
              </a:rPr>
              <a:t>Tropicals</a:t>
            </a:r>
            <a:r>
              <a:rPr lang="en-US" sz="12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DB52A02-EB29-4A65-AB32-B3405350571E}"/>
              </a:ext>
            </a:extLst>
          </p:cNvPr>
          <p:cNvSpPr>
            <a:spLocks/>
          </p:cNvSpPr>
          <p:nvPr/>
        </p:nvSpPr>
        <p:spPr bwMode="gray">
          <a:xfrm>
            <a:off x="554736" y="940243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99718">
              <a:defRPr/>
            </a:pPr>
            <a:r>
              <a:rPr lang="en-US" sz="1200" b="1" dirty="0">
                <a:solidFill>
                  <a:schemeClr val="accent1"/>
                </a:solidFill>
              </a:rPr>
              <a:t>LATAM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643E6F2-7640-4E57-9729-3309A2DB6E4E}"/>
              </a:ext>
            </a:extLst>
          </p:cNvPr>
          <p:cNvSpPr>
            <a:spLocks/>
          </p:cNvSpPr>
          <p:nvPr/>
        </p:nvSpPr>
        <p:spPr bwMode="gray">
          <a:xfrm>
            <a:off x="554736" y="1645831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99718"/>
            <a:r>
              <a:rPr lang="en-US" sz="1200" b="1" dirty="0">
                <a:solidFill>
                  <a:schemeClr val="accent1"/>
                </a:solidFill>
              </a:rPr>
              <a:t>Quickplug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3B7E879-FFD3-439A-9F0C-0CB2B4B86E02}"/>
              </a:ext>
            </a:extLst>
          </p:cNvPr>
          <p:cNvSpPr>
            <a:spLocks/>
          </p:cNvSpPr>
          <p:nvPr/>
        </p:nvSpPr>
        <p:spPr bwMode="gray">
          <a:xfrm>
            <a:off x="554736" y="587449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99718"/>
            <a:r>
              <a:rPr lang="en-US" sz="1200" b="1" dirty="0">
                <a:solidFill>
                  <a:schemeClr val="accent1"/>
                </a:solidFill>
              </a:rPr>
              <a:t>APP NA (Incl Logistics)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8E7F44C-9F84-4033-A3BF-C29F45CAE349}"/>
              </a:ext>
            </a:extLst>
          </p:cNvPr>
          <p:cNvSpPr txBox="1">
            <a:spLocks/>
          </p:cNvSpPr>
          <p:nvPr/>
        </p:nvSpPr>
        <p:spPr>
          <a:xfrm>
            <a:off x="554736" y="3057007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APAC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F87C2C-F2F8-4CE4-998F-156C9A609C50}"/>
              </a:ext>
            </a:extLst>
          </p:cNvPr>
          <p:cNvSpPr txBox="1">
            <a:spLocks/>
          </p:cNvSpPr>
          <p:nvPr/>
        </p:nvSpPr>
        <p:spPr>
          <a:xfrm>
            <a:off x="554736" y="1998624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APP EMEA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1326129-36D8-4C2A-B4B5-A440B7456844}"/>
              </a:ext>
            </a:extLst>
          </p:cNvPr>
          <p:cNvSpPr txBox="1">
            <a:spLocks/>
          </p:cNvSpPr>
          <p:nvPr/>
        </p:nvSpPr>
        <p:spPr>
          <a:xfrm>
            <a:off x="554736" y="4468182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Offshore SC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BB90A0F-D5D6-48E8-A042-BBC6EBB2645C}"/>
              </a:ext>
            </a:extLst>
          </p:cNvPr>
          <p:cNvSpPr txBox="1">
            <a:spLocks/>
          </p:cNvSpPr>
          <p:nvPr/>
        </p:nvSpPr>
        <p:spPr>
          <a:xfrm>
            <a:off x="554736" y="4820976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Business Develop.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DAD84E-424F-4E83-9BC4-E494D29016C3}"/>
              </a:ext>
            </a:extLst>
          </p:cNvPr>
          <p:cNvSpPr txBox="1">
            <a:spLocks/>
          </p:cNvSpPr>
          <p:nvPr/>
        </p:nvSpPr>
        <p:spPr>
          <a:xfrm>
            <a:off x="554736" y="5881344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Sales Force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161A9F4-5CF2-41F1-87C8-0124EC66C47D}"/>
              </a:ext>
            </a:extLst>
          </p:cNvPr>
          <p:cNvSpPr txBox="1">
            <a:spLocks/>
          </p:cNvSpPr>
          <p:nvPr/>
        </p:nvSpPr>
        <p:spPr>
          <a:xfrm>
            <a:off x="565793" y="5169571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Customer Collections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9A3B1B6-75D5-4CE8-B6A7-3BD32BE29A4C}"/>
              </a:ext>
            </a:extLst>
          </p:cNvPr>
          <p:cNvSpPr txBox="1">
            <a:spLocks/>
          </p:cNvSpPr>
          <p:nvPr/>
        </p:nvSpPr>
        <p:spPr>
          <a:xfrm>
            <a:off x="576847" y="5507546"/>
            <a:ext cx="1988271" cy="308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defTabSz="699722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713923"/>
            <a:r>
              <a:rPr lang="en-US" sz="1200" b="1" dirty="0">
                <a:solidFill>
                  <a:schemeClr val="accent1"/>
                </a:solidFill>
                <a:latin typeface="+mn-lt"/>
              </a:rPr>
              <a:t>Org Health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A6B10946-1B8D-41EE-A5EF-1F03B725E6EA}"/>
              </a:ext>
            </a:extLst>
          </p:cNvPr>
          <p:cNvGrpSpPr/>
          <p:nvPr/>
        </p:nvGrpSpPr>
        <p:grpSpPr>
          <a:xfrm>
            <a:off x="554736" y="917566"/>
            <a:ext cx="9000817" cy="4930808"/>
            <a:chOff x="554736" y="1070151"/>
            <a:chExt cx="11027664" cy="4838204"/>
          </a:xfrm>
        </p:grpSpPr>
        <p:cxnSp>
          <p:nvCxnSpPr>
            <p:cNvPr id="38" name="LineBasicDefault 38">
              <a:extLst>
                <a:ext uri="{FF2B5EF4-FFF2-40B4-BE49-F238E27FC236}">
                  <a16:creationId xmlns:a16="http://schemas.microsoft.com/office/drawing/2014/main" xmlns="" id="{A60D3D52-104E-466A-9446-79B52187E647}"/>
                </a:ext>
              </a:extLst>
            </p:cNvPr>
            <p:cNvCxnSpPr>
              <a:cxnSpLocks/>
            </p:cNvCxnSpPr>
            <p:nvPr>
              <p:custDataLst>
                <p:tags r:id="rId3"/>
              </p:custDataLst>
            </p:nvPr>
          </p:nvCxnSpPr>
          <p:spPr>
            <a:xfrm>
              <a:off x="554736" y="1070151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LineBasicDefault 38">
              <a:extLst>
                <a:ext uri="{FF2B5EF4-FFF2-40B4-BE49-F238E27FC236}">
                  <a16:creationId xmlns:a16="http://schemas.microsoft.com/office/drawing/2014/main" xmlns="" id="{876ACA4F-EE6A-4771-9447-88C7543D5DF2}"/>
                </a:ext>
              </a:extLst>
            </p:cNvPr>
            <p:cNvCxnSpPr>
              <a:cxnSpLocks/>
            </p:cNvCxnSpPr>
            <p:nvPr>
              <p:custDataLst>
                <p:tags r:id="rId4"/>
              </p:custDataLst>
            </p:nvPr>
          </p:nvCxnSpPr>
          <p:spPr>
            <a:xfrm>
              <a:off x="554736" y="1415737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LineBasicDefault 38">
              <a:extLst>
                <a:ext uri="{FF2B5EF4-FFF2-40B4-BE49-F238E27FC236}">
                  <a16:creationId xmlns:a16="http://schemas.microsoft.com/office/drawing/2014/main" xmlns="" id="{E8CEFDCB-AADF-4304-93B3-99444C6AD9A6}"/>
                </a:ext>
              </a:extLst>
            </p:cNvPr>
            <p:cNvCxnSpPr>
              <a:cxnSpLocks/>
            </p:cNvCxnSpPr>
            <p:nvPr>
              <p:custDataLst>
                <p:tags r:id="rId5"/>
              </p:custDataLst>
            </p:nvPr>
          </p:nvCxnSpPr>
          <p:spPr>
            <a:xfrm>
              <a:off x="554736" y="1761323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LineBasicDefault 38">
              <a:extLst>
                <a:ext uri="{FF2B5EF4-FFF2-40B4-BE49-F238E27FC236}">
                  <a16:creationId xmlns:a16="http://schemas.microsoft.com/office/drawing/2014/main" xmlns="" id="{9B2BFEA1-EBCB-444C-94F8-28AA50230930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554736" y="2117419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LineBasicDefault 38">
              <a:extLst>
                <a:ext uri="{FF2B5EF4-FFF2-40B4-BE49-F238E27FC236}">
                  <a16:creationId xmlns:a16="http://schemas.microsoft.com/office/drawing/2014/main" xmlns="" id="{95A67375-E169-4D26-95B7-49A04436F369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554736" y="2798081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LineBasicDefault 38">
              <a:extLst>
                <a:ext uri="{FF2B5EF4-FFF2-40B4-BE49-F238E27FC236}">
                  <a16:creationId xmlns:a16="http://schemas.microsoft.com/office/drawing/2014/main" xmlns="" id="{E3636AD6-794D-40C7-8721-6F468FB05C13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554736" y="3143667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LineBasicDefault 38">
              <a:extLst>
                <a:ext uri="{FF2B5EF4-FFF2-40B4-BE49-F238E27FC236}">
                  <a16:creationId xmlns:a16="http://schemas.microsoft.com/office/drawing/2014/main" xmlns="" id="{58D3266B-84BD-412B-9847-196A2455319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554736" y="2452495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LineBasicDefault 38">
              <a:extLst>
                <a:ext uri="{FF2B5EF4-FFF2-40B4-BE49-F238E27FC236}">
                  <a16:creationId xmlns:a16="http://schemas.microsoft.com/office/drawing/2014/main" xmlns="" id="{85947C0E-0223-4B93-9C73-7D409E9E7EDE}"/>
                </a:ext>
              </a:extLst>
            </p:cNvPr>
            <p:cNvCxnSpPr>
              <a:cxnSpLocks/>
            </p:cNvCxnSpPr>
            <p:nvPr>
              <p:custDataLst>
                <p:tags r:id="rId10"/>
              </p:custDataLst>
            </p:nvPr>
          </p:nvCxnSpPr>
          <p:spPr>
            <a:xfrm>
              <a:off x="554736" y="3489253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LineBasicDefault 38">
              <a:extLst>
                <a:ext uri="{FF2B5EF4-FFF2-40B4-BE49-F238E27FC236}">
                  <a16:creationId xmlns:a16="http://schemas.microsoft.com/office/drawing/2014/main" xmlns="" id="{77742986-3E8B-4585-A94E-C6F540963ECA}"/>
                </a:ext>
              </a:extLst>
            </p:cNvPr>
            <p:cNvCxnSpPr>
              <a:cxnSpLocks/>
            </p:cNvCxnSpPr>
            <p:nvPr>
              <p:custDataLst>
                <p:tags r:id="rId11"/>
              </p:custDataLst>
            </p:nvPr>
          </p:nvCxnSpPr>
          <p:spPr>
            <a:xfrm>
              <a:off x="554736" y="3834839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LineBasicDefault 38">
              <a:extLst>
                <a:ext uri="{FF2B5EF4-FFF2-40B4-BE49-F238E27FC236}">
                  <a16:creationId xmlns:a16="http://schemas.microsoft.com/office/drawing/2014/main" xmlns="" id="{2ED8EFF6-9FDC-4A4F-922E-DC73C2F65653}"/>
                </a:ext>
              </a:extLst>
            </p:cNvPr>
            <p:cNvCxnSpPr>
              <a:cxnSpLocks/>
            </p:cNvCxnSpPr>
            <p:nvPr>
              <p:custDataLst>
                <p:tags r:id="rId12"/>
              </p:custDataLst>
            </p:nvPr>
          </p:nvCxnSpPr>
          <p:spPr>
            <a:xfrm>
              <a:off x="554736" y="4180425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LineBasicDefault 38">
              <a:extLst>
                <a:ext uri="{FF2B5EF4-FFF2-40B4-BE49-F238E27FC236}">
                  <a16:creationId xmlns:a16="http://schemas.microsoft.com/office/drawing/2014/main" xmlns="" id="{330F2544-B8B9-445D-9273-B4F87D79B2E1}"/>
                </a:ext>
              </a:extLst>
            </p:cNvPr>
            <p:cNvCxnSpPr>
              <a:cxnSpLocks/>
            </p:cNvCxnSpPr>
            <p:nvPr>
              <p:custDataLst>
                <p:tags r:id="rId13"/>
              </p:custDataLst>
            </p:nvPr>
          </p:nvCxnSpPr>
          <p:spPr>
            <a:xfrm>
              <a:off x="554736" y="4526011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LineBasicDefault 38">
              <a:extLst>
                <a:ext uri="{FF2B5EF4-FFF2-40B4-BE49-F238E27FC236}">
                  <a16:creationId xmlns:a16="http://schemas.microsoft.com/office/drawing/2014/main" xmlns="" id="{F65EADAB-9846-4BC5-8D87-47271FF3C394}"/>
                </a:ext>
              </a:extLst>
            </p:cNvPr>
            <p:cNvCxnSpPr>
              <a:cxnSpLocks/>
            </p:cNvCxnSpPr>
            <p:nvPr>
              <p:custDataLst>
                <p:tags r:id="rId14"/>
              </p:custDataLst>
            </p:nvPr>
          </p:nvCxnSpPr>
          <p:spPr>
            <a:xfrm>
              <a:off x="554736" y="4871597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LineBasicDefault 38">
              <a:extLst>
                <a:ext uri="{FF2B5EF4-FFF2-40B4-BE49-F238E27FC236}">
                  <a16:creationId xmlns:a16="http://schemas.microsoft.com/office/drawing/2014/main" xmlns="" id="{568C143A-7DE5-4F52-BFE7-EF6650A7E139}"/>
                </a:ext>
              </a:extLst>
            </p:cNvPr>
            <p:cNvCxnSpPr>
              <a:cxnSpLocks/>
            </p:cNvCxnSpPr>
            <p:nvPr>
              <p:custDataLst>
                <p:tags r:id="rId15"/>
              </p:custDataLst>
            </p:nvPr>
          </p:nvCxnSpPr>
          <p:spPr>
            <a:xfrm>
              <a:off x="554736" y="5217183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LineBasicDefault 38">
              <a:extLst>
                <a:ext uri="{FF2B5EF4-FFF2-40B4-BE49-F238E27FC236}">
                  <a16:creationId xmlns:a16="http://schemas.microsoft.com/office/drawing/2014/main" xmlns="" id="{26ABDF0F-EE97-4B62-B7F4-F978A46AEBF9}"/>
                </a:ext>
              </a:extLst>
            </p:cNvPr>
            <p:cNvCxnSpPr>
              <a:cxnSpLocks/>
            </p:cNvCxnSpPr>
            <p:nvPr>
              <p:custDataLst>
                <p:tags r:id="rId16"/>
              </p:custDataLst>
            </p:nvPr>
          </p:nvCxnSpPr>
          <p:spPr>
            <a:xfrm>
              <a:off x="554736" y="5562769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LineBasicDefault 38">
              <a:extLst>
                <a:ext uri="{FF2B5EF4-FFF2-40B4-BE49-F238E27FC236}">
                  <a16:creationId xmlns:a16="http://schemas.microsoft.com/office/drawing/2014/main" xmlns="" id="{C843CF9A-BCBD-4F89-A9FD-1C9A287B7D4F}"/>
                </a:ext>
              </a:extLst>
            </p:cNvPr>
            <p:cNvCxnSpPr>
              <a:cxnSpLocks/>
            </p:cNvCxnSpPr>
            <p:nvPr>
              <p:custDataLst>
                <p:tags r:id="rId17"/>
              </p:custDataLst>
            </p:nvPr>
          </p:nvCxnSpPr>
          <p:spPr>
            <a:xfrm>
              <a:off x="554736" y="5908355"/>
              <a:ext cx="11027664" cy="0"/>
            </a:xfrm>
            <a:prstGeom prst="straightConnector1">
              <a:avLst/>
            </a:prstGeom>
            <a:ln w="6350" cap="sq">
              <a:solidFill>
                <a:schemeClr val="bg1">
                  <a:lumMod val="85000"/>
                </a:schemeClr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3822EB3-1F23-4A0F-B5E4-FFD6F27C1E86}"/>
              </a:ext>
            </a:extLst>
          </p:cNvPr>
          <p:cNvSpPr txBox="1">
            <a:spLocks/>
          </p:cNvSpPr>
          <p:nvPr/>
        </p:nvSpPr>
        <p:spPr>
          <a:xfrm>
            <a:off x="3313635" y="3469837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Hans van den Heuvel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8CCC167-E6B6-4CB7-B41B-0EA843FD61BE}"/>
              </a:ext>
            </a:extLst>
          </p:cNvPr>
          <p:cNvSpPr txBox="1">
            <a:spLocks/>
          </p:cNvSpPr>
          <p:nvPr/>
        </p:nvSpPr>
        <p:spPr>
          <a:xfrm>
            <a:off x="3313635" y="2407534"/>
            <a:ext cx="1027155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Noelia Mansilla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2369564-22C3-47D9-9FCD-0A1828869397}"/>
              </a:ext>
            </a:extLst>
          </p:cNvPr>
          <p:cNvSpPr txBox="1">
            <a:spLocks/>
          </p:cNvSpPr>
          <p:nvPr/>
        </p:nvSpPr>
        <p:spPr>
          <a:xfrm>
            <a:off x="3313635" y="645300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Keith Cable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65B970EB-0D4B-4A37-8157-B08C5335ADF6}"/>
              </a:ext>
            </a:extLst>
          </p:cNvPr>
          <p:cNvSpPr txBox="1">
            <a:spLocks/>
          </p:cNvSpPr>
          <p:nvPr/>
        </p:nvSpPr>
        <p:spPr>
          <a:xfrm>
            <a:off x="3313635" y="382163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E459C18-4849-4977-9205-7C531E919C80}"/>
              </a:ext>
            </a:extLst>
          </p:cNvPr>
          <p:cNvSpPr txBox="1">
            <a:spLocks/>
          </p:cNvSpPr>
          <p:nvPr/>
        </p:nvSpPr>
        <p:spPr>
          <a:xfrm>
            <a:off x="3313635" y="3115784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Hugo Noordhoek Hegt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930DD53C-E9F8-4A90-858D-48604F692724}"/>
              </a:ext>
            </a:extLst>
          </p:cNvPr>
          <p:cNvSpPr txBox="1">
            <a:spLocks/>
          </p:cNvSpPr>
          <p:nvPr/>
        </p:nvSpPr>
        <p:spPr>
          <a:xfrm>
            <a:off x="3307251" y="4527489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Perry Wismans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0CA1255-1C82-4F0B-8951-9D47CB4CE3BC}"/>
              </a:ext>
            </a:extLst>
          </p:cNvPr>
          <p:cNvSpPr txBox="1">
            <a:spLocks/>
          </p:cNvSpPr>
          <p:nvPr/>
        </p:nvSpPr>
        <p:spPr>
          <a:xfrm>
            <a:off x="3313635" y="5233341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34AF530-12C9-4971-AAA0-ABA0C0816844}"/>
              </a:ext>
            </a:extLst>
          </p:cNvPr>
          <p:cNvSpPr txBox="1">
            <a:spLocks/>
          </p:cNvSpPr>
          <p:nvPr/>
        </p:nvSpPr>
        <p:spPr>
          <a:xfrm>
            <a:off x="3307251" y="558626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Ellen </a:t>
            </a:r>
            <a:r>
              <a:rPr lang="en-GB" sz="1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Lakeman</a:t>
            </a:r>
            <a:endParaRPr lang="en-GB" sz="1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7273C84-711B-4065-8545-33804420864B}"/>
              </a:ext>
            </a:extLst>
          </p:cNvPr>
          <p:cNvSpPr txBox="1">
            <a:spLocks/>
          </p:cNvSpPr>
          <p:nvPr/>
        </p:nvSpPr>
        <p:spPr>
          <a:xfrm>
            <a:off x="3313635" y="998227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Keith Cable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315CF3D2-A715-4F6C-9F5A-C7BFF9E5F830}"/>
              </a:ext>
            </a:extLst>
          </p:cNvPr>
          <p:cNvSpPr txBox="1">
            <a:spLocks/>
          </p:cNvSpPr>
          <p:nvPr/>
        </p:nvSpPr>
        <p:spPr>
          <a:xfrm>
            <a:off x="3313635" y="1289026"/>
            <a:ext cx="145484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Keith Cable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40DFC925-81A3-4A17-A04F-EE55CC1E63A1}"/>
              </a:ext>
            </a:extLst>
          </p:cNvPr>
          <p:cNvSpPr txBox="1">
            <a:spLocks/>
          </p:cNvSpPr>
          <p:nvPr/>
        </p:nvSpPr>
        <p:spPr>
          <a:xfrm>
            <a:off x="3313635" y="1704079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Keith Cable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24CED073-1C01-4E0A-861A-33ED9D4E1A43}"/>
              </a:ext>
            </a:extLst>
          </p:cNvPr>
          <p:cNvSpPr txBox="1">
            <a:spLocks/>
          </p:cNvSpPr>
          <p:nvPr/>
        </p:nvSpPr>
        <p:spPr>
          <a:xfrm>
            <a:off x="3313635" y="205700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Noelia Mansilla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54A73CB3-99DB-415E-87D7-30BA3E071BE9}"/>
              </a:ext>
            </a:extLst>
          </p:cNvPr>
          <p:cNvSpPr txBox="1">
            <a:spLocks/>
          </p:cNvSpPr>
          <p:nvPr/>
        </p:nvSpPr>
        <p:spPr>
          <a:xfrm>
            <a:off x="3313635" y="276285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Noelia Mansilla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4A567EB3-5146-4297-A435-869D88EE95AC}"/>
              </a:ext>
            </a:extLst>
          </p:cNvPr>
          <p:cNvSpPr txBox="1">
            <a:spLocks/>
          </p:cNvSpPr>
          <p:nvPr/>
        </p:nvSpPr>
        <p:spPr>
          <a:xfrm>
            <a:off x="3313635" y="4175690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8CD29FC1-63B1-401E-AB19-6597D17C3E5F}"/>
              </a:ext>
            </a:extLst>
          </p:cNvPr>
          <p:cNvSpPr txBox="1">
            <a:spLocks/>
          </p:cNvSpPr>
          <p:nvPr/>
        </p:nvSpPr>
        <p:spPr>
          <a:xfrm>
            <a:off x="3307251" y="488041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Perry Wismans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80ADAE9-5921-463E-BA2A-949B37CB578A}"/>
              </a:ext>
            </a:extLst>
          </p:cNvPr>
          <p:cNvSpPr txBox="1">
            <a:spLocks/>
          </p:cNvSpPr>
          <p:nvPr/>
        </p:nvSpPr>
        <p:spPr>
          <a:xfrm>
            <a:off x="3307251" y="5939195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77BCB00C-0DA0-41E3-BB7F-38A1C2EDFB16}"/>
              </a:ext>
            </a:extLst>
          </p:cNvPr>
          <p:cNvSpPr txBox="1">
            <a:spLocks/>
          </p:cNvSpPr>
          <p:nvPr/>
        </p:nvSpPr>
        <p:spPr>
          <a:xfrm>
            <a:off x="5833488" y="3469837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Hans van den Heuvel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B230D6D-20C4-4BD5-BE5D-77004DDE3FF8}"/>
              </a:ext>
            </a:extLst>
          </p:cNvPr>
          <p:cNvSpPr txBox="1">
            <a:spLocks/>
          </p:cNvSpPr>
          <p:nvPr/>
        </p:nvSpPr>
        <p:spPr>
          <a:xfrm>
            <a:off x="5833488" y="2407534"/>
            <a:ext cx="1454843" cy="156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Reinoud Hagen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D674AF61-B422-4A08-9DF1-D9E9C4290CAB}"/>
              </a:ext>
            </a:extLst>
          </p:cNvPr>
          <p:cNvSpPr txBox="1">
            <a:spLocks/>
          </p:cNvSpPr>
          <p:nvPr/>
        </p:nvSpPr>
        <p:spPr>
          <a:xfrm>
            <a:off x="5833488" y="382163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71E70D92-2D09-4F42-8CCF-12C8921B70C0}"/>
              </a:ext>
            </a:extLst>
          </p:cNvPr>
          <p:cNvSpPr txBox="1">
            <a:spLocks/>
          </p:cNvSpPr>
          <p:nvPr/>
        </p:nvSpPr>
        <p:spPr>
          <a:xfrm>
            <a:off x="5833488" y="3115784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Nick Bennett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892EBE12-996F-464D-8CD1-225F85C21C0B}"/>
              </a:ext>
            </a:extLst>
          </p:cNvPr>
          <p:cNvSpPr txBox="1">
            <a:spLocks/>
          </p:cNvSpPr>
          <p:nvPr/>
        </p:nvSpPr>
        <p:spPr>
          <a:xfrm>
            <a:off x="5833489" y="4462037"/>
            <a:ext cx="805601" cy="3136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K. </a:t>
            </a:r>
            <a:r>
              <a:rPr lang="en-US" sz="1000" dirty="0" err="1">
                <a:solidFill>
                  <a:schemeClr val="tx1"/>
                </a:solidFill>
              </a:rPr>
              <a:t>Laros</a:t>
            </a:r>
            <a:endParaRPr lang="en-US" sz="1000" dirty="0">
              <a:solidFill>
                <a:schemeClr val="tx1"/>
              </a:solidFill>
            </a:endParaRPr>
          </a:p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A. Olson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0C2E13DC-29D4-4FDF-BAD1-5B2A317E50FE}"/>
              </a:ext>
            </a:extLst>
          </p:cNvPr>
          <p:cNvSpPr txBox="1">
            <a:spLocks/>
          </p:cNvSpPr>
          <p:nvPr/>
        </p:nvSpPr>
        <p:spPr>
          <a:xfrm>
            <a:off x="5833488" y="5166919"/>
            <a:ext cx="1454843" cy="3136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Keith Cable</a:t>
            </a:r>
          </a:p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Noelia </a:t>
            </a:r>
            <a:r>
              <a:rPr lang="en-GB" sz="1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Mansilla</a:t>
            </a:r>
            <a:endParaRPr lang="en-GB" sz="1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E091F8C6-FF1E-425D-B9ED-2FB947EF56B3}"/>
              </a:ext>
            </a:extLst>
          </p:cNvPr>
          <p:cNvSpPr txBox="1">
            <a:spLocks/>
          </p:cNvSpPr>
          <p:nvPr/>
        </p:nvSpPr>
        <p:spPr>
          <a:xfrm>
            <a:off x="5833488" y="558626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Ellen Lakeman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E712E39B-BA68-40A2-95CB-60CFD3D824C6}"/>
              </a:ext>
            </a:extLst>
          </p:cNvPr>
          <p:cNvSpPr txBox="1">
            <a:spLocks/>
          </p:cNvSpPr>
          <p:nvPr/>
        </p:nvSpPr>
        <p:spPr>
          <a:xfrm>
            <a:off x="5833488" y="998227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Bas </a:t>
            </a:r>
            <a:r>
              <a:rPr lang="en-US" sz="1000" dirty="0" err="1">
                <a:solidFill>
                  <a:schemeClr val="tx1"/>
                </a:solidFill>
              </a:rPr>
              <a:t>Pellenaars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E258D250-65DB-4B69-A3D8-710093B8CD0E}"/>
              </a:ext>
            </a:extLst>
          </p:cNvPr>
          <p:cNvSpPr txBox="1">
            <a:spLocks/>
          </p:cNvSpPr>
          <p:nvPr/>
        </p:nvSpPr>
        <p:spPr>
          <a:xfrm>
            <a:off x="5833488" y="1289026"/>
            <a:ext cx="1454843" cy="156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Maurice van Leeuwen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A5FD1852-9A09-4FBF-B05C-29BCC379AEBF}"/>
              </a:ext>
            </a:extLst>
          </p:cNvPr>
          <p:cNvSpPr txBox="1">
            <a:spLocks/>
          </p:cNvSpPr>
          <p:nvPr/>
        </p:nvSpPr>
        <p:spPr>
          <a:xfrm>
            <a:off x="5833488" y="1704079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Freek Tromp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AA0DE6C9-DAED-4A82-8DFE-FB92BC659FE6}"/>
              </a:ext>
            </a:extLst>
          </p:cNvPr>
          <p:cNvSpPr txBox="1">
            <a:spLocks/>
          </p:cNvSpPr>
          <p:nvPr/>
        </p:nvSpPr>
        <p:spPr>
          <a:xfrm>
            <a:off x="5833488" y="2002644"/>
            <a:ext cx="115973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Tristian </a:t>
            </a:r>
            <a:r>
              <a:rPr lang="en-US" sz="1000" dirty="0" err="1">
                <a:solidFill>
                  <a:schemeClr val="tx1"/>
                </a:solidFill>
              </a:rPr>
              <a:t>Bentvelsen</a:t>
            </a:r>
            <a:r>
              <a:rPr lang="en-US" sz="1000" dirty="0">
                <a:solidFill>
                  <a:schemeClr val="tx1"/>
                </a:solidFill>
              </a:rPr>
              <a:t/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Brian Wismans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BC79E243-429E-416C-957E-08DD2EC2EE26}"/>
              </a:ext>
            </a:extLst>
          </p:cNvPr>
          <p:cNvSpPr txBox="1">
            <a:spLocks/>
          </p:cNvSpPr>
          <p:nvPr/>
        </p:nvSpPr>
        <p:spPr>
          <a:xfrm>
            <a:off x="5833488" y="276285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Foeke Gardenier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4E0E08CD-31D7-4F89-8B0F-44C22BA4FE86}"/>
              </a:ext>
            </a:extLst>
          </p:cNvPr>
          <p:cNvSpPr txBox="1">
            <a:spLocks/>
          </p:cNvSpPr>
          <p:nvPr/>
        </p:nvSpPr>
        <p:spPr>
          <a:xfrm>
            <a:off x="5833488" y="4175690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CFE9E7F-C6F9-449E-8471-9BAD7F9C6FD1}"/>
              </a:ext>
            </a:extLst>
          </p:cNvPr>
          <p:cNvSpPr txBox="1">
            <a:spLocks/>
          </p:cNvSpPr>
          <p:nvPr/>
        </p:nvSpPr>
        <p:spPr>
          <a:xfrm>
            <a:off x="5833488" y="488041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Perry Wismans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B2BAEDD8-D133-40E8-A1E7-8BE4CD57E8F6}"/>
              </a:ext>
            </a:extLst>
          </p:cNvPr>
          <p:cNvSpPr txBox="1">
            <a:spLocks/>
          </p:cNvSpPr>
          <p:nvPr/>
        </p:nvSpPr>
        <p:spPr>
          <a:xfrm>
            <a:off x="5833488" y="5939195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AF0C5865-95B6-424B-9A63-996A9DB907D8}"/>
              </a:ext>
            </a:extLst>
          </p:cNvPr>
          <p:cNvSpPr txBox="1">
            <a:spLocks/>
          </p:cNvSpPr>
          <p:nvPr/>
        </p:nvSpPr>
        <p:spPr>
          <a:xfrm>
            <a:off x="8714567" y="3403477"/>
            <a:ext cx="1454843" cy="3136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Tosca Ferber</a:t>
            </a:r>
          </a:p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Kees Hertogh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D48753AA-E40F-477D-8F73-C5BA06F116C0}"/>
              </a:ext>
            </a:extLst>
          </p:cNvPr>
          <p:cNvSpPr txBox="1">
            <a:spLocks/>
          </p:cNvSpPr>
          <p:nvPr/>
        </p:nvSpPr>
        <p:spPr>
          <a:xfrm>
            <a:off x="8714567" y="2417189"/>
            <a:ext cx="145484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Dominic </a:t>
            </a:r>
            <a:r>
              <a:rPr lang="en-US" sz="1000" dirty="0" err="1">
                <a:solidFill>
                  <a:schemeClr val="tx1"/>
                </a:solidFill>
              </a:rPr>
              <a:t>Bersee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BEA27EE0-3FF3-4267-9B31-F36EC1DFF13F}"/>
              </a:ext>
            </a:extLst>
          </p:cNvPr>
          <p:cNvSpPr txBox="1">
            <a:spLocks/>
          </p:cNvSpPr>
          <p:nvPr/>
        </p:nvSpPr>
        <p:spPr>
          <a:xfrm>
            <a:off x="8714567" y="582067"/>
            <a:ext cx="1454843" cy="156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Kelly </a:t>
            </a:r>
            <a:r>
              <a:rPr lang="en-US" sz="1000" dirty="0" err="1">
                <a:solidFill>
                  <a:schemeClr val="tx1"/>
                </a:solidFill>
              </a:rPr>
              <a:t>Uchneat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C7E879A0-A320-4B7F-AACC-4FEAE0D66858}"/>
              </a:ext>
            </a:extLst>
          </p:cNvPr>
          <p:cNvSpPr txBox="1">
            <a:spLocks/>
          </p:cNvSpPr>
          <p:nvPr/>
        </p:nvSpPr>
        <p:spPr>
          <a:xfrm>
            <a:off x="8714567" y="382163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Arjan Kaaks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9D69DEFD-A090-4C88-835E-FAFFA84E707A}"/>
              </a:ext>
            </a:extLst>
          </p:cNvPr>
          <p:cNvSpPr txBox="1">
            <a:spLocks/>
          </p:cNvSpPr>
          <p:nvPr/>
        </p:nvSpPr>
        <p:spPr>
          <a:xfrm>
            <a:off x="8714567" y="3115784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Nick Bennett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FCC432B9-D9A9-4E27-A409-6D5847BF2C3E}"/>
              </a:ext>
            </a:extLst>
          </p:cNvPr>
          <p:cNvSpPr txBox="1">
            <a:spLocks/>
          </p:cNvSpPr>
          <p:nvPr/>
        </p:nvSpPr>
        <p:spPr>
          <a:xfrm>
            <a:off x="8714567" y="4527489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Gerhard </a:t>
            </a:r>
            <a:r>
              <a:rPr lang="en-US" sz="1000" dirty="0" err="1">
                <a:solidFill>
                  <a:schemeClr val="tx1"/>
                </a:solidFill>
              </a:rPr>
              <a:t>Töberich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8F7AFBCB-6846-4D0E-949A-81235E9ADB2F}"/>
              </a:ext>
            </a:extLst>
          </p:cNvPr>
          <p:cNvSpPr txBox="1">
            <a:spLocks/>
          </p:cNvSpPr>
          <p:nvPr/>
        </p:nvSpPr>
        <p:spPr>
          <a:xfrm>
            <a:off x="8714567" y="5233341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Jacques Paul </a:t>
            </a:r>
            <a:r>
              <a:rPr lang="en-GB" sz="1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Huveniers</a:t>
            </a:r>
            <a:endParaRPr lang="en-GB" sz="1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06B9E9F8-8C95-464D-9C56-924CCE9B8C92}"/>
              </a:ext>
            </a:extLst>
          </p:cNvPr>
          <p:cNvSpPr txBox="1">
            <a:spLocks/>
          </p:cNvSpPr>
          <p:nvPr/>
        </p:nvSpPr>
        <p:spPr>
          <a:xfrm>
            <a:off x="8714567" y="558626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Ellen Lakeman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0B4C7790-1136-4154-A159-D96F90D2C1B4}"/>
              </a:ext>
            </a:extLst>
          </p:cNvPr>
          <p:cNvSpPr txBox="1">
            <a:spLocks/>
          </p:cNvSpPr>
          <p:nvPr/>
        </p:nvSpPr>
        <p:spPr>
          <a:xfrm>
            <a:off x="8714567" y="998227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Bas </a:t>
            </a:r>
            <a:r>
              <a:rPr lang="en-US" sz="1000" dirty="0" err="1">
                <a:solidFill>
                  <a:schemeClr val="tx1"/>
                </a:solidFill>
              </a:rPr>
              <a:t>Pellenaars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D8E01DBA-9B8D-4C33-AFF2-E2359749ABCA}"/>
              </a:ext>
            </a:extLst>
          </p:cNvPr>
          <p:cNvSpPr txBox="1">
            <a:spLocks/>
          </p:cNvSpPr>
          <p:nvPr/>
        </p:nvSpPr>
        <p:spPr>
          <a:xfrm>
            <a:off x="8714567" y="1351152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Pieter Koen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C65A8E4A-2819-48E3-99B6-63487F516E4C}"/>
              </a:ext>
            </a:extLst>
          </p:cNvPr>
          <p:cNvSpPr txBox="1">
            <a:spLocks/>
          </p:cNvSpPr>
          <p:nvPr/>
        </p:nvSpPr>
        <p:spPr>
          <a:xfrm>
            <a:off x="8714567" y="1704079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Freek Tromp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4AC49FD2-0D1F-4A92-9DD3-2FA0A4FA7958}"/>
              </a:ext>
            </a:extLst>
          </p:cNvPr>
          <p:cNvSpPr txBox="1">
            <a:spLocks/>
          </p:cNvSpPr>
          <p:nvPr/>
        </p:nvSpPr>
        <p:spPr>
          <a:xfrm>
            <a:off x="8714567" y="205700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Dominic </a:t>
            </a:r>
            <a:r>
              <a:rPr lang="en-US" sz="1000" dirty="0" err="1">
                <a:solidFill>
                  <a:schemeClr val="tx1"/>
                </a:solidFill>
              </a:rPr>
              <a:t>Bersee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8123D661-5C0B-4208-8A8F-262F2510E776}"/>
              </a:ext>
            </a:extLst>
          </p:cNvPr>
          <p:cNvSpPr txBox="1">
            <a:spLocks/>
          </p:cNvSpPr>
          <p:nvPr/>
        </p:nvSpPr>
        <p:spPr>
          <a:xfrm>
            <a:off x="8714567" y="2762858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Stephan van der </a:t>
            </a:r>
            <a:r>
              <a:rPr lang="en-US" sz="1000" dirty="0" err="1">
                <a:solidFill>
                  <a:schemeClr val="tx1"/>
                </a:solidFill>
              </a:rPr>
              <a:t>Vegt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B492CE39-CC97-40E4-96B5-DFA7EC815A4E}"/>
              </a:ext>
            </a:extLst>
          </p:cNvPr>
          <p:cNvSpPr txBox="1">
            <a:spLocks/>
          </p:cNvSpPr>
          <p:nvPr/>
        </p:nvSpPr>
        <p:spPr>
          <a:xfrm>
            <a:off x="8714567" y="4175690"/>
            <a:ext cx="1454843" cy="156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Vincent Ausems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5615D49A-E6A5-4685-8B1A-542E383780B9}"/>
              </a:ext>
            </a:extLst>
          </p:cNvPr>
          <p:cNvSpPr txBox="1">
            <a:spLocks/>
          </p:cNvSpPr>
          <p:nvPr/>
        </p:nvSpPr>
        <p:spPr>
          <a:xfrm>
            <a:off x="8714567" y="4880416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Kelly </a:t>
            </a:r>
            <a:r>
              <a:rPr lang="en-US" sz="1000" dirty="0" err="1">
                <a:solidFill>
                  <a:schemeClr val="tx1"/>
                </a:solidFill>
              </a:rPr>
              <a:t>Uchneat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098A971E-203C-4C83-B290-F836711DB240}"/>
              </a:ext>
            </a:extLst>
          </p:cNvPr>
          <p:cNvSpPr txBox="1">
            <a:spLocks/>
          </p:cNvSpPr>
          <p:nvPr/>
        </p:nvSpPr>
        <p:spPr>
          <a:xfrm>
            <a:off x="8714567" y="5939195"/>
            <a:ext cx="1454843" cy="1929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GB" sz="1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6BD18838-4459-457C-A58D-7A72A4BFC8D4}"/>
              </a:ext>
            </a:extLst>
          </p:cNvPr>
          <p:cNvSpPr txBox="1">
            <a:spLocks/>
          </p:cNvSpPr>
          <p:nvPr/>
        </p:nvSpPr>
        <p:spPr>
          <a:xfrm>
            <a:off x="5833488" y="659449"/>
            <a:ext cx="6786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E. Flores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23F9A596-F2D3-4BF7-B253-2BF9AA32B5F7}"/>
              </a:ext>
            </a:extLst>
          </p:cNvPr>
          <p:cNvSpPr txBox="1">
            <a:spLocks/>
          </p:cNvSpPr>
          <p:nvPr/>
        </p:nvSpPr>
        <p:spPr>
          <a:xfrm>
            <a:off x="6789890" y="4462037"/>
            <a:ext cx="805601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defTabSz="1218085">
              <a:buClr>
                <a:srgbClr val="001E96"/>
              </a:buClr>
              <a:defRPr/>
            </a:pPr>
            <a:r>
              <a:rPr lang="en-US" sz="1000" dirty="0">
                <a:solidFill>
                  <a:schemeClr val="tx1"/>
                </a:solidFill>
              </a:rPr>
              <a:t>B. </a:t>
            </a:r>
            <a:r>
              <a:rPr lang="en-US" sz="1000" dirty="0" err="1">
                <a:solidFill>
                  <a:schemeClr val="tx1"/>
                </a:solidFill>
              </a:rPr>
              <a:t>Goepferich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795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EMPLATELASTEDITED" val="2020-03-31 09:39 AM"/>
  <p:tag name="MTBTACCENT" val="Accent1ColorBoldText"/>
  <p:tag name="THINKCELLPRESENTATIONDONOTDELETE" val="&lt;?xml version=&quot;1.0&quot; encoding=&quot;UTF-16&quot; standalone=&quot;yes&quot;?&gt;&lt;root reqver=&quot;25060&quot;&gt;&lt;version val=&quot;282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5&quot;&gt;&lt;elem m_fUsage=&quot;4.40703099999999992065E+00&quot;&gt;&lt;m_msothmcolidx val=&quot;0&quot;/&gt;&lt;m_rgb r=&quot;23&quot; g=&quot;CE&quot; b=&quot;DC&quot;/&gt;&lt;m_nBrightness endver=&quot;26206&quot; val=&quot;0&quot;/&gt;&lt;/elem&gt;&lt;elem m_fUsage=&quot;1.29618459900000027041E+00&quot;&gt;&lt;m_msothmcolidx val=&quot;0&quot;/&gt;&lt;m_rgb r=&quot;FF&quot; g=&quot;00&quot; b=&quot;00&quot;/&gt;&lt;m_nBrightness endver=&quot;26206&quot; val=&quot;0&quot;/&gt;&lt;/elem&gt;&lt;elem m_fUsage=&quot;8.10000000000000053291E-01&quot;&gt;&lt;m_msothmcolidx val=&quot;0&quot;/&gt;&lt;m_rgb r=&quot;40&quot; g=&quot;A3&quot; b=&quot;FD&quot;/&gt;&lt;m_nBrightness endver=&quot;26206&quot; val=&quot;0&quot;/&gt;&lt;/elem&gt;&lt;elem m_fUsage=&quot;6.31107976581000151839E-01&quot;&gt;&lt;m_msothmcolidx val=&quot;0&quot;/&gt;&lt;m_rgb r=&quot;B7&quot; g=&quot;3C&quot; b=&quot;00&quot;/&gt;&lt;m_nBrightness endver=&quot;26206&quot; val=&quot;0&quot;/&gt;&lt;/elem&gt;&lt;elem m_fUsage=&quot;5.67997178922900136655E-01&quot;&gt;&lt;m_msothmcolidx val=&quot;0&quot;/&gt;&lt;m_rgb r=&quot;FD&quot; g=&quot;D9&quot; b=&quot;B9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Chevron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Chevron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FF5000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FF5000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79621E72-34BA-4136-8C87-803A9C405395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FF5000"/>
      </a:lt1>
      <a:dk2>
        <a:srgbClr val="000000"/>
      </a:dk2>
      <a:lt2>
        <a:srgbClr val="000000"/>
      </a:lt2>
      <a:accent1>
        <a:srgbClr val="FFFFFF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FF5000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E3630BC6-CB06-42FC-A76B-18142766CA71}"/>
    </a:ext>
  </a:extLst>
</a:theme>
</file>

<file path=ppt/theme/theme3.xml><?xml version="1.0" encoding="utf-8"?>
<a:theme xmlns:a="http://schemas.openxmlformats.org/drawingml/2006/main" name="RTS template">
  <a:themeElements>
    <a:clrScheme name="Custom">
      <a:dk1>
        <a:srgbClr val="001E96"/>
      </a:dk1>
      <a:lt1>
        <a:srgbClr val="FFFFFF"/>
      </a:lt1>
      <a:dk2>
        <a:srgbClr val="001E96"/>
      </a:dk2>
      <a:lt2>
        <a:srgbClr val="EBEBEB"/>
      </a:lt2>
      <a:accent1>
        <a:srgbClr val="FFFFFF"/>
      </a:accent1>
      <a:accent2>
        <a:srgbClr val="000000"/>
      </a:accent2>
      <a:accent3>
        <a:srgbClr val="002960"/>
      </a:accent3>
      <a:accent4>
        <a:srgbClr val="1F40E6"/>
      </a:accent4>
      <a:accent5>
        <a:srgbClr val="F27F00"/>
      </a:accent5>
      <a:accent6>
        <a:srgbClr val="001E96"/>
      </a:accent6>
      <a:hlink>
        <a:srgbClr val="002960"/>
      </a:hlink>
      <a:folHlink>
        <a:srgbClr val="1F40E6"/>
      </a:folHlink>
    </a:clrScheme>
    <a:fontScheme name="Custom 1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defRPr b="0" dirty="0" smtClean="0"/>
        </a:defPPr>
      </a:lstStyle>
    </a:txDef>
  </a:objectDefaults>
  <a:extraClrSchemeLst>
    <a:extraClrScheme>
      <a:clrScheme name="Custom">
        <a:dk1>
          <a:srgbClr val="001E96"/>
        </a:dk1>
        <a:lt1>
          <a:srgbClr val="FFFFFF"/>
        </a:lt1>
        <a:dk2>
          <a:srgbClr val="001E96"/>
        </a:dk2>
        <a:lt2>
          <a:srgbClr val="EBEBEB"/>
        </a:lt2>
        <a:accent1>
          <a:srgbClr val="FFFFFF"/>
        </a:accent1>
        <a:accent2>
          <a:srgbClr val="000000"/>
        </a:accent2>
        <a:accent3>
          <a:srgbClr val="002960"/>
        </a:accent3>
        <a:accent4>
          <a:srgbClr val="1F40E6"/>
        </a:accent4>
        <a:accent5>
          <a:srgbClr val="F27F00"/>
        </a:accent5>
        <a:accent6>
          <a:srgbClr val="001E96"/>
        </a:accent6>
        <a:hlink>
          <a:srgbClr val="002960"/>
        </a:hlink>
        <a:folHlink>
          <a:srgbClr val="1F40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tc-Accent 1">
      <a:srgbClr val="CFD8FB"/>
    </a:custClr>
    <a:custClr name="tc-Accent 2">
      <a:srgbClr val="9FB2F7"/>
    </a:custClr>
    <a:custClr name="tc-Accent 3">
      <a:srgbClr val="6F8BF3"/>
    </a:custClr>
    <a:custClr name="Dark Grey">
      <a:srgbClr val="7F7F7F"/>
    </a:custClr>
  </a:custClrLst>
  <a:extLst>
    <a:ext uri="{05A4C25C-085E-4340-85A3-A5531E510DB2}">
      <thm15:themeFamily xmlns:thm15="http://schemas.microsoft.com/office/thememl/2012/main" name="FiFo___bullets____RTS_16x9_Final.potx" id="{EA334080-24BB-43EC-AB82-6D876D6231C3}" vid="{00F81127-AF03-4629-8779-B2DFD46B8DF6}"/>
    </a:ext>
  </a:extLst>
</a:theme>
</file>

<file path=ppt/theme/theme4.xml><?xml version="1.0" encoding="utf-8"?>
<a:theme xmlns:a="http://schemas.openxmlformats.org/drawingml/2006/main" name="1_RTS template">
  <a:themeElements>
    <a:clrScheme name="Custom">
      <a:dk1>
        <a:srgbClr val="001E96"/>
      </a:dk1>
      <a:lt1>
        <a:srgbClr val="FFFFFF"/>
      </a:lt1>
      <a:dk2>
        <a:srgbClr val="001E96"/>
      </a:dk2>
      <a:lt2>
        <a:srgbClr val="EBEBEB"/>
      </a:lt2>
      <a:accent1>
        <a:srgbClr val="FFFFFF"/>
      </a:accent1>
      <a:accent2>
        <a:srgbClr val="000000"/>
      </a:accent2>
      <a:accent3>
        <a:srgbClr val="002960"/>
      </a:accent3>
      <a:accent4>
        <a:srgbClr val="1F40E6"/>
      </a:accent4>
      <a:accent5>
        <a:srgbClr val="F27F00"/>
      </a:accent5>
      <a:accent6>
        <a:srgbClr val="001E96"/>
      </a:accent6>
      <a:hlink>
        <a:srgbClr val="002960"/>
      </a:hlink>
      <a:folHlink>
        <a:srgbClr val="1F40E6"/>
      </a:folHlink>
    </a:clrScheme>
    <a:fontScheme name="Custom 1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defRPr b="0" dirty="0" smtClean="0"/>
        </a:defPPr>
      </a:lstStyle>
    </a:txDef>
  </a:objectDefaults>
  <a:extraClrSchemeLst>
    <a:extraClrScheme>
      <a:clrScheme name="Custom">
        <a:dk1>
          <a:srgbClr val="001E96"/>
        </a:dk1>
        <a:lt1>
          <a:srgbClr val="FFFFFF"/>
        </a:lt1>
        <a:dk2>
          <a:srgbClr val="001E96"/>
        </a:dk2>
        <a:lt2>
          <a:srgbClr val="EBEBEB"/>
        </a:lt2>
        <a:accent1>
          <a:srgbClr val="FFFFFF"/>
        </a:accent1>
        <a:accent2>
          <a:srgbClr val="000000"/>
        </a:accent2>
        <a:accent3>
          <a:srgbClr val="002960"/>
        </a:accent3>
        <a:accent4>
          <a:srgbClr val="1F40E6"/>
        </a:accent4>
        <a:accent5>
          <a:srgbClr val="F27F00"/>
        </a:accent5>
        <a:accent6>
          <a:srgbClr val="001E96"/>
        </a:accent6>
        <a:hlink>
          <a:srgbClr val="002960"/>
        </a:hlink>
        <a:folHlink>
          <a:srgbClr val="1F40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tc-Accent 1">
      <a:srgbClr val="CFD8FB"/>
    </a:custClr>
    <a:custClr name="tc-Accent 2">
      <a:srgbClr val="9FB2F7"/>
    </a:custClr>
    <a:custClr name="tc-Accent 3">
      <a:srgbClr val="6F8BF3"/>
    </a:custClr>
    <a:custClr name="Dark Grey">
      <a:srgbClr val="7F7F7F"/>
    </a:custClr>
  </a:custClrLst>
  <a:extLst>
    <a:ext uri="{05A4C25C-085E-4340-85A3-A5531E510DB2}">
      <thm15:themeFamily xmlns:thm15="http://schemas.microsoft.com/office/thememl/2012/main" name="FiFo___bullets____RTS_16x9_Final.potx" id="{EA334080-24BB-43EC-AB82-6D876D6231C3}" vid="{00F81127-AF03-4629-8779-B2DFD46B8DF6}"/>
    </a:ext>
  </a:extLst>
</a:theme>
</file>

<file path=ppt/theme/theme5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AM6847_OFF_16x9</Template>
  <TotalTime>25938</TotalTime>
  <Words>152</Words>
  <Application>Microsoft Office PowerPoint</Application>
  <PresentationFormat>Widescreen</PresentationFormat>
  <Paragraphs>74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Calibri</vt:lpstr>
      <vt:lpstr>Times New Roman</vt:lpstr>
      <vt:lpstr>Segoe UI</vt:lpstr>
      <vt:lpstr>Arial</vt:lpstr>
      <vt:lpstr>Wingdings</vt:lpstr>
      <vt:lpstr>White</vt:lpstr>
      <vt:lpstr>Contrast</vt:lpstr>
      <vt:lpstr>RTS template</vt:lpstr>
      <vt:lpstr>1_RTS template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Just van der Wolf</dc:creator>
  <cp:keywords/>
  <dc:description/>
  <cp:lastModifiedBy>Ellen Lakeman</cp:lastModifiedBy>
  <cp:revision>1520</cp:revision>
  <cp:lastPrinted>2018-10-30T20:37:12Z</cp:lastPrinted>
  <dcterms:created xsi:type="dcterms:W3CDTF">2020-04-06T11:16:49Z</dcterms:created>
  <dcterms:modified xsi:type="dcterms:W3CDTF">2020-07-14T15:01:47Z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2020-03-31 09:39 AM</vt:lpwstr>
  </property>
  <property fmtid="{D5CDD505-2E9C-101B-9397-08002B2CF9AE}" pid="8" name="TemplateCreated">
    <vt:lpwstr>2019-02-27 01:18 PM</vt:lpwstr>
  </property>
</Properties>
</file>