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5" r:id="rId2"/>
    <p:sldId id="257" r:id="rId3"/>
    <p:sldId id="258" r:id="rId4"/>
    <p:sldId id="260" r:id="rId5"/>
    <p:sldId id="262" r:id="rId6"/>
    <p:sldId id="263" r:id="rId7"/>
    <p:sldId id="294" r:id="rId8"/>
    <p:sldId id="266" r:id="rId9"/>
    <p:sldId id="267" r:id="rId10"/>
    <p:sldId id="270" r:id="rId11"/>
    <p:sldId id="271" r:id="rId12"/>
    <p:sldId id="272" r:id="rId13"/>
    <p:sldId id="274" r:id="rId14"/>
    <p:sldId id="277" r:id="rId15"/>
    <p:sldId id="279" r:id="rId16"/>
    <p:sldId id="295" r:id="rId17"/>
    <p:sldId id="281" r:id="rId18"/>
    <p:sldId id="282" r:id="rId19"/>
    <p:sldId id="284" r:id="rId20"/>
    <p:sldId id="283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F00"/>
    <a:srgbClr val="EC5E17"/>
    <a:srgbClr val="E6802B"/>
    <a:srgbClr val="F50007"/>
    <a:srgbClr val="434342"/>
    <a:srgbClr val="3D9C2C"/>
    <a:srgbClr val="00AB9A"/>
    <a:srgbClr val="3F2B56"/>
    <a:srgbClr val="A72454"/>
    <a:srgbClr val="F40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28" autoAdjust="0"/>
    <p:restoredTop sz="93195"/>
  </p:normalViewPr>
  <p:slideViewPr>
    <p:cSldViewPr snapToGrid="0">
      <p:cViewPr varScale="1">
        <p:scale>
          <a:sx n="133" d="100"/>
          <a:sy n="133" d="100"/>
        </p:scale>
        <p:origin x="264" y="200"/>
      </p:cViewPr>
      <p:guideLst>
        <p:guide orient="horz" pos="672"/>
        <p:guide pos="3840"/>
      </p:guideLst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8E9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98C-4818-A985-D99F776AFEB9}"/>
              </c:ext>
            </c:extLst>
          </c:dPt>
          <c:dPt>
            <c:idx val="1"/>
            <c:invertIfNegative val="0"/>
            <c:bubble3D val="0"/>
            <c:spPr>
              <a:solidFill>
                <a:srgbClr val="C6D33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98C-4818-A985-D99F776AFEB9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&gt;</a:t>
                    </a:r>
                    <a:fld id="{729A4E32-9101-9E42-A481-8AE6EB2100C5}" type="VALUE">
                      <a:rPr lang="en-US" smtClean="0"/>
                      <a:pPr/>
                      <a:t>[WAARDE]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98C-4818-A985-D99F776AFE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197" b="1" i="0" u="none" strike="noStrike" kern="1200" baseline="0" noProof="0">
                    <a:solidFill>
                      <a:schemeClr val="bg1"/>
                    </a:solidFill>
                    <a:latin typeface="Sentinel" pitchFamily="2" charset="0"/>
                    <a:ea typeface="+mn-ea"/>
                    <a:cs typeface="+mn-cs"/>
                  </a:defRPr>
                </a:pPr>
                <a:endParaRPr lang="nl-N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44450" cap="rnd" cmpd="sng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2700" cap="rnd">
                <a:solidFill>
                  <a:srgbClr val="402B56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Blad1!$A$2:$A$3</c:f>
              <c:strCache>
                <c:ptCount val="2"/>
                <c:pt idx="0">
                  <c:v>1990s</c:v>
                </c:pt>
                <c:pt idx="1">
                  <c:v>Today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14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8C-4818-A985-D99F776AFE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27"/>
        <c:axId val="433275800"/>
        <c:axId val="433270224"/>
      </c:barChart>
      <c:catAx>
        <c:axId val="43327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1" i="0" u="none" strike="noStrike" kern="1200" baseline="0" noProof="0">
                <a:solidFill>
                  <a:schemeClr val="bg1"/>
                </a:solidFill>
                <a:latin typeface="Raleway" panose="020B0503030101060003" pitchFamily="34" charset="77"/>
                <a:ea typeface="+mn-ea"/>
                <a:cs typeface="+mn-cs"/>
              </a:defRPr>
            </a:pPr>
            <a:endParaRPr lang="nl-NL"/>
          </a:p>
        </c:txPr>
        <c:crossAx val="433270224"/>
        <c:crosses val="autoZero"/>
        <c:auto val="1"/>
        <c:lblAlgn val="ctr"/>
        <c:lblOffset val="100"/>
        <c:noMultiLvlLbl val="0"/>
      </c:catAx>
      <c:valAx>
        <c:axId val="433270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32758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noProof="0"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6D33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BE-4690-BE0F-983BAD4704BA}"/>
              </c:ext>
            </c:extLst>
          </c:dPt>
          <c:dPt>
            <c:idx val="1"/>
            <c:invertIfNegative val="0"/>
            <c:bubble3D val="0"/>
            <c:spPr>
              <a:solidFill>
                <a:srgbClr val="EC5E1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BE-4690-BE0F-983BAD4704BA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?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BE-4690-BE0F-983BAD4704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197" b="1" i="0" u="none" strike="noStrike" kern="1200" baseline="0" noProof="0">
                    <a:solidFill>
                      <a:schemeClr val="bg1"/>
                    </a:solidFill>
                    <a:latin typeface="Sentinel" pitchFamily="2" charset="0"/>
                    <a:ea typeface="+mn-ea"/>
                    <a:cs typeface="+mn-cs"/>
                  </a:defRPr>
                </a:pPr>
                <a:endParaRPr lang="nl-N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44450" cap="rnd" cmpd="sng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2700" cap="rnd">
                <a:solidFill>
                  <a:srgbClr val="402B56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Blad1!$A$2:$A$3</c:f>
              <c:strCache>
                <c:ptCount val="2"/>
                <c:pt idx="0">
                  <c:v>1990s</c:v>
                </c:pt>
                <c:pt idx="1">
                  <c:v>Today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14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ABE-4690-BE0F-983BAD4704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27"/>
        <c:axId val="433275800"/>
        <c:axId val="433270224"/>
      </c:barChart>
      <c:catAx>
        <c:axId val="43327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1" i="0" u="none" strike="noStrike" kern="1200" baseline="0" noProof="0">
                <a:solidFill>
                  <a:schemeClr val="bg1"/>
                </a:solidFill>
                <a:latin typeface="Raleway" panose="020B0503030101060003" pitchFamily="34" charset="77"/>
                <a:ea typeface="+mn-ea"/>
                <a:cs typeface="+mn-cs"/>
              </a:defRPr>
            </a:pPr>
            <a:endParaRPr lang="nl-NL"/>
          </a:p>
        </c:txPr>
        <c:crossAx val="433270224"/>
        <c:crosses val="autoZero"/>
        <c:auto val="1"/>
        <c:lblAlgn val="ctr"/>
        <c:lblOffset val="100"/>
        <c:noMultiLvlLbl val="0"/>
      </c:catAx>
      <c:valAx>
        <c:axId val="433270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32758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noProof="0"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Bed &amp; Royalty</c:v>
                </c:pt>
              </c:strCache>
            </c:strRef>
          </c:tx>
          <c:spPr>
            <a:solidFill>
              <a:srgbClr val="402B56"/>
            </a:solidFill>
            <a:ln>
              <a:noFill/>
            </a:ln>
            <a:effectLst/>
          </c:spPr>
          <c:invertIfNegative val="0"/>
          <c:cat>
            <c:numRef>
              <c:f>Blad1!$A$2:$A$3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2019</c:v>
                </c:pt>
              </c:numCache>
            </c:numRef>
          </c:cat>
          <c:val>
            <c:numRef>
              <c:f>Blad1!$B$2:$B$3</c:f>
              <c:numCache>
                <c:formatCode>0%</c:formatCode>
                <c:ptCount val="2"/>
                <c:pt idx="0">
                  <c:v>0.45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62-604A-8EF0-5A805E564F56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Cut Flowers</c:v>
                </c:pt>
              </c:strCache>
            </c:strRef>
          </c:tx>
          <c:spPr>
            <a:solidFill>
              <a:srgbClr val="BB2253"/>
            </a:solidFill>
            <a:ln>
              <a:noFill/>
            </a:ln>
            <a:effectLst/>
          </c:spPr>
          <c:invertIfNegative val="0"/>
          <c:cat>
            <c:numRef>
              <c:f>Blad1!$A$2:$A$3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2019</c:v>
                </c:pt>
              </c:numCache>
            </c:numRef>
          </c:cat>
          <c:val>
            <c:numRef>
              <c:f>Blad1!$C$2:$C$3</c:f>
              <c:numCache>
                <c:formatCode>0%</c:formatCode>
                <c:ptCount val="2"/>
                <c:pt idx="0">
                  <c:v>0.25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62-604A-8EF0-5A805E564F56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Pot Plants</c:v>
                </c:pt>
              </c:strCache>
            </c:strRef>
          </c:tx>
          <c:spPr>
            <a:solidFill>
              <a:srgbClr val="22AE2A"/>
            </a:solidFill>
            <a:ln>
              <a:noFill/>
            </a:ln>
            <a:effectLst/>
          </c:spPr>
          <c:invertIfNegative val="0"/>
          <c:cat>
            <c:numRef>
              <c:f>Blad1!$A$2:$A$3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2019</c:v>
                </c:pt>
              </c:numCache>
            </c:numRef>
          </c:cat>
          <c:val>
            <c:numRef>
              <c:f>Blad1!$D$2:$D$3</c:f>
              <c:numCache>
                <c:formatCode>0%</c:formatCode>
                <c:ptCount val="2"/>
                <c:pt idx="0">
                  <c:v>0.3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62-604A-8EF0-5A805E564F56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Tropicals</c:v>
                </c:pt>
              </c:strCache>
            </c:strRef>
          </c:tx>
          <c:spPr>
            <a:solidFill>
              <a:srgbClr val="C6D339"/>
            </a:solidFill>
            <a:ln>
              <a:noFill/>
            </a:ln>
            <a:effectLst/>
          </c:spPr>
          <c:invertIfNegative val="0"/>
          <c:cat>
            <c:numRef>
              <c:f>Blad1!$A$2:$A$3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2019</c:v>
                </c:pt>
              </c:numCache>
            </c:numRef>
          </c:cat>
          <c:val>
            <c:numRef>
              <c:f>Blad1!$E$2:$E$3</c:f>
              <c:numCache>
                <c:formatCode>0%</c:formatCode>
                <c:ptCount val="2"/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F62-604A-8EF0-5A805E564F56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Perennials</c:v>
                </c:pt>
              </c:strCache>
            </c:strRef>
          </c:tx>
          <c:spPr>
            <a:solidFill>
              <a:srgbClr val="EC5E17"/>
            </a:solidFill>
            <a:ln>
              <a:noFill/>
            </a:ln>
            <a:effectLst/>
          </c:spPr>
          <c:invertIfNegative val="0"/>
          <c:cat>
            <c:numRef>
              <c:f>Blad1!$A$2:$A$3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2019</c:v>
                </c:pt>
              </c:numCache>
            </c:numRef>
          </c:cat>
          <c:val>
            <c:numRef>
              <c:f>Blad1!$F$2:$F$3</c:f>
              <c:numCache>
                <c:formatCode>0%</c:formatCode>
                <c:ptCount val="2"/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62-604A-8EF0-5A805E564F56}"/>
            </c:ext>
          </c:extLst>
        </c:ser>
        <c:ser>
          <c:idx val="5"/>
          <c:order val="5"/>
          <c:tx>
            <c:strRef>
              <c:f>Blad1!$G$1</c:f>
              <c:strCache>
                <c:ptCount val="1"/>
                <c:pt idx="0">
                  <c:v>Bulbs and Tubers</c:v>
                </c:pt>
              </c:strCache>
            </c:strRef>
          </c:tx>
          <c:spPr>
            <a:solidFill>
              <a:srgbClr val="00B09A"/>
            </a:solidFill>
            <a:ln>
              <a:noFill/>
            </a:ln>
            <a:effectLst/>
          </c:spPr>
          <c:invertIfNegative val="0"/>
          <c:cat>
            <c:numRef>
              <c:f>Blad1!$A$2:$A$3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2019</c:v>
                </c:pt>
              </c:numCache>
            </c:numRef>
          </c:cat>
          <c:val>
            <c:numRef>
              <c:f>Blad1!$G$2:$G$3</c:f>
              <c:numCache>
                <c:formatCode>0%</c:formatCode>
                <c:ptCount val="2"/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F62-604A-8EF0-5A805E564F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2340760"/>
        <c:axId val="942340432"/>
      </c:barChart>
      <c:catAx>
        <c:axId val="942340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pPr>
            <a:endParaRPr lang="nl-NL"/>
          </a:p>
        </c:txPr>
        <c:crossAx val="942340432"/>
        <c:crosses val="autoZero"/>
        <c:auto val="1"/>
        <c:lblAlgn val="ctr"/>
        <c:lblOffset val="100"/>
        <c:noMultiLvlLbl val="0"/>
      </c:catAx>
      <c:valAx>
        <c:axId val="94234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pPr>
            <a:endParaRPr lang="nl-NL"/>
          </a:p>
        </c:txPr>
        <c:crossAx val="942340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968326109614273"/>
          <c:y val="5.6922937258774883E-2"/>
          <c:w val="0.34031673890385727"/>
          <c:h val="0.886154125482450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Raleway" panose="020B0003030101060003" pitchFamily="34" charset="0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Raleway" panose="020B0003030101060003" pitchFamily="34" charset="0"/>
        </a:defRPr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Bed &amp; Royalty</c:v>
                </c:pt>
              </c:strCache>
            </c:strRef>
          </c:tx>
          <c:spPr>
            <a:solidFill>
              <a:srgbClr val="402B56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2014</c:v>
                </c:pt>
                <c:pt idx="1">
                  <c:v>2019</c:v>
                </c:pt>
                <c:pt idx="2">
                  <c:v>Long-terms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0.2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EE-5B4A-A643-B441BA0CFB12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Cutting (Farm)</c:v>
                </c:pt>
              </c:strCache>
            </c:strRef>
          </c:tx>
          <c:spPr>
            <a:solidFill>
              <a:srgbClr val="BB225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2014</c:v>
                </c:pt>
                <c:pt idx="1">
                  <c:v>2019</c:v>
                </c:pt>
                <c:pt idx="2">
                  <c:v>Long-terms</c:v>
                </c:pt>
              </c:strCache>
            </c:strRef>
          </c:cat>
          <c:val>
            <c:numRef>
              <c:f>Blad1!$C$2:$C$4</c:f>
              <c:numCache>
                <c:formatCode>0%</c:formatCode>
                <c:ptCount val="3"/>
                <c:pt idx="0">
                  <c:v>0.8</c:v>
                </c:pt>
                <c:pt idx="1">
                  <c:v>0.6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EE-5B4A-A643-B441BA0CFB12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Tissue culture based</c:v>
                </c:pt>
              </c:strCache>
            </c:strRef>
          </c:tx>
          <c:spPr>
            <a:solidFill>
              <a:srgbClr val="22AE2A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2014</c:v>
                </c:pt>
                <c:pt idx="1">
                  <c:v>2019</c:v>
                </c:pt>
                <c:pt idx="2">
                  <c:v>Long-terms</c:v>
                </c:pt>
              </c:strCache>
            </c:strRef>
          </c:cat>
          <c:val>
            <c:numRef>
              <c:f>Blad1!$D$2:$D$4</c:f>
              <c:numCache>
                <c:formatCode>0%</c:formatCode>
                <c:ptCount val="3"/>
                <c:pt idx="1">
                  <c:v>0.1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EE-5B4A-A643-B441BA0CFB12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Bulbs and Tubers</c:v>
                </c:pt>
              </c:strCache>
            </c:strRef>
          </c:tx>
          <c:spPr>
            <a:solidFill>
              <a:srgbClr val="C6D339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2014</c:v>
                </c:pt>
                <c:pt idx="1">
                  <c:v>2019</c:v>
                </c:pt>
                <c:pt idx="2">
                  <c:v>Long-terms</c:v>
                </c:pt>
              </c:strCache>
            </c:strRef>
          </c:cat>
          <c:val>
            <c:numRef>
              <c:f>Blad1!$E$2:$E$4</c:f>
              <c:numCache>
                <c:formatCode>0%</c:formatCode>
                <c:ptCount val="3"/>
                <c:pt idx="1">
                  <c:v>0.05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EE-5B4A-A643-B441BA0CF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2340760"/>
        <c:axId val="942340432"/>
      </c:barChart>
      <c:catAx>
        <c:axId val="942340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pPr>
            <a:endParaRPr lang="nl-NL"/>
          </a:p>
        </c:txPr>
        <c:crossAx val="942340432"/>
        <c:crosses val="autoZero"/>
        <c:auto val="1"/>
        <c:lblAlgn val="ctr"/>
        <c:lblOffset val="100"/>
        <c:noMultiLvlLbl val="0"/>
      </c:catAx>
      <c:valAx>
        <c:axId val="94234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pPr>
            <a:endParaRPr lang="nl-NL"/>
          </a:p>
        </c:txPr>
        <c:crossAx val="942340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Raleway" panose="020B0003030101060003" pitchFamily="34" charset="0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Raleway" panose="020B0003030101060003" pitchFamily="34" charset="0"/>
        </a:defRPr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4AA6C-8AA8-FF47-9ED7-019BD4F5D49C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611B3-EB79-5048-96B0-A627FD10F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082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611B3-EB79-5048-96B0-A627FD10FCF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0760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611B3-EB79-5048-96B0-A627FD10FCFB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273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611B3-EB79-5048-96B0-A627FD10FCFB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429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C4964-3321-4A9E-9758-61E6E6407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2146F5-3AD1-4CA6-AFEA-454736216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04ABB9-FCD4-456A-AFE3-8BA5D262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D7F4CD-7C63-4DA9-AA61-05FBDB1FE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99F071-4335-45CC-B983-F735E2195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347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801DA-92B9-432E-ACDF-EA9F67FE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FDDFEE2-6C22-4D32-8CB1-BC077BB57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35C6F6-AE91-4A07-A7E1-CD52436C4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EDA5A9-F0C8-44E6-935D-75244680B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80F7A3-1D1E-4705-A92A-98D46F8BB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46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5E82D04-5D98-4EC2-8D0E-5E8F57228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891026A-66B9-4607-8944-741790DD2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CCD590-6BE7-4A8B-A197-08586E5C9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C3010F-9304-4967-8A53-B1552BFAD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75918D-1D0D-4EBE-A070-14F02158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902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A65AB3-6EFE-484E-9127-9EE53805D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6B11B4-9A1C-4FBB-A2BF-F5F6B7CEB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CE2B78-F3AF-4CD1-BF77-DACF122ED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FA4D25-7B94-4727-B615-6C0B1664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E10249-019C-41A2-9225-AB3729D6E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7483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C39AB-6A99-4ACB-8837-375332916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E3D0A3-5790-464E-84E7-C65173E20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9A61B3-AC05-49F1-9805-C940226A7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EEE65D-E0A3-4C1A-9E15-278DD7458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9ECE2E-828A-4E77-BCB3-66FCB60CE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55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82F3B-29D8-48D6-8778-4EC2036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5A6FFD-068A-4891-B741-10C25DCC0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024D7EF-DBE0-4383-9083-240E67FBA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BC7BFDC-8C73-4D51-B44C-ED325A599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68F33CB-EC7C-4CA8-A26C-04023EA08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A0CD010-A90F-4271-B44F-0A9809294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83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D2B43-DF35-4C33-9B06-A3AAEA094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5A454D7-7854-4833-8A44-2E1719B1D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7BF4359-4BA8-4B28-AEC7-3958AD5BF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8F74E62-2ACB-4C32-9565-B133A6789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027BEBC-658E-444F-B2FF-3F5EED07DF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45B8DE5-DFD8-44AF-A6CE-17A1AF1A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9D541DD-5868-43EC-BF3F-9E50800D6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5702008-1586-4B74-886C-D21C8AB02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5843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6F197-283C-4504-8985-0B0879CBA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BAAB476-1D8C-4AAA-9CB6-CA1A92443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1055843-B424-4C9D-9748-D16140E3B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36D10F-4A05-4D26-8CEA-7E1327862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748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02164AA-5E58-486A-8110-6BE7B4EE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1BD3064-87AC-4A99-82EB-65466879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80D363F-E98B-45F2-A324-D962AD15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80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D8B1-E680-47E9-996C-BF230DED2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CA1A01-FF4C-45CA-9E12-84F849C1A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D2A5552-4223-471F-A42F-AEDC71F2F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C65D7A8-EFE6-41CA-BE3C-1AA50397C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F7DF9E-9B52-4664-98B5-99C3AAFE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461C85A-0F68-4E3C-AC86-6D06188F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9683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5D09A-A289-4FED-AF99-894C87734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8B12E54-7F26-4D6A-ABAE-59C2E5C69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2F2D03E-460F-4CB7-BA4E-45B4BD9022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27E4CE-8379-4A13-B419-9B2376B7B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412525-F3D5-4E50-B33F-E2035BD34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A072E-8897-41BC-81FA-0B62F101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17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0183FF0-C3A8-424B-B376-8B73D2BE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E136BD-8B0C-4399-984E-E9BA42806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51DF41-50FB-4F21-AA1D-0CC4EA54D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2CB28-7D53-4A9B-95F3-DBB20C8E0F08}" type="datetimeFigureOut">
              <a:rPr lang="nl-NL" smtClean="0"/>
              <a:t>12-12-19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EBFD25-98DA-4EB8-85BF-183CE32CC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8EAE9F-1A25-47E1-A2B5-88CFA411F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40F97-0DAA-40C7-A126-7B4D2DDC89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693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22FA8D1-112C-4723-A544-62459B33B843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B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A53555C8-A8C0-49EF-B41B-69C04ABCEE7A}"/>
              </a:ext>
            </a:extLst>
          </p:cNvPr>
          <p:cNvSpPr/>
          <p:nvPr/>
        </p:nvSpPr>
        <p:spPr>
          <a:xfrm>
            <a:off x="5755840" y="4776547"/>
            <a:ext cx="8752" cy="8752"/>
          </a:xfrm>
          <a:custGeom>
            <a:avLst/>
            <a:gdLst>
              <a:gd name="connsiteX0" fmla="*/ 1050 w 0"/>
              <a:gd name="connsiteY0" fmla="*/ 4113 h 8752"/>
              <a:gd name="connsiteX1" fmla="*/ 0 w 0"/>
              <a:gd name="connsiteY1" fmla="*/ 5776 h 8752"/>
              <a:gd name="connsiteX2" fmla="*/ 787 w 0"/>
              <a:gd name="connsiteY2" fmla="*/ 4989 h 8752"/>
              <a:gd name="connsiteX3" fmla="*/ 3501 w 0"/>
              <a:gd name="connsiteY3" fmla="*/ 0 h 8752"/>
              <a:gd name="connsiteX4" fmla="*/ 1050 w 0"/>
              <a:gd name="connsiteY4" fmla="*/ 4113 h 8752"/>
              <a:gd name="connsiteX5" fmla="*/ 4376 w 0"/>
              <a:gd name="connsiteY5" fmla="*/ 10152 h 8752"/>
              <a:gd name="connsiteX6" fmla="*/ 525 w 0"/>
              <a:gd name="connsiteY6" fmla="*/ 15754 h 8752"/>
              <a:gd name="connsiteX7" fmla="*/ 1400 w 0"/>
              <a:gd name="connsiteY7" fmla="*/ 14791 h 8752"/>
              <a:gd name="connsiteX8" fmla="*/ 7002 w 0"/>
              <a:gd name="connsiteY8" fmla="*/ 6739 h 8752"/>
              <a:gd name="connsiteX9" fmla="*/ 4376 w 0"/>
              <a:gd name="connsiteY9" fmla="*/ 10152 h 8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8752">
                <a:moveTo>
                  <a:pt x="1050" y="4113"/>
                </a:moveTo>
                <a:cubicBezTo>
                  <a:pt x="700" y="4726"/>
                  <a:pt x="350" y="5251"/>
                  <a:pt x="0" y="5776"/>
                </a:cubicBezTo>
                <a:cubicBezTo>
                  <a:pt x="262" y="5514"/>
                  <a:pt x="525" y="5251"/>
                  <a:pt x="787" y="4989"/>
                </a:cubicBezTo>
                <a:cubicBezTo>
                  <a:pt x="2626" y="3151"/>
                  <a:pt x="2626" y="2276"/>
                  <a:pt x="3501" y="0"/>
                </a:cubicBezTo>
                <a:cubicBezTo>
                  <a:pt x="2626" y="1138"/>
                  <a:pt x="2013" y="2888"/>
                  <a:pt x="1050" y="4113"/>
                </a:cubicBezTo>
                <a:close/>
                <a:moveTo>
                  <a:pt x="4376" y="10152"/>
                </a:moveTo>
                <a:cubicBezTo>
                  <a:pt x="3413" y="11728"/>
                  <a:pt x="2100" y="13566"/>
                  <a:pt x="525" y="15754"/>
                </a:cubicBezTo>
                <a:cubicBezTo>
                  <a:pt x="787" y="15404"/>
                  <a:pt x="1050" y="15141"/>
                  <a:pt x="1400" y="14791"/>
                </a:cubicBezTo>
                <a:cubicBezTo>
                  <a:pt x="3588" y="12341"/>
                  <a:pt x="5952" y="9715"/>
                  <a:pt x="7002" y="6739"/>
                </a:cubicBezTo>
                <a:cubicBezTo>
                  <a:pt x="5776" y="8402"/>
                  <a:pt x="4726" y="9627"/>
                  <a:pt x="4376" y="10152"/>
                </a:cubicBezTo>
                <a:close/>
              </a:path>
            </a:pathLst>
          </a:custGeom>
          <a:solidFill>
            <a:srgbClr val="FFFFFF"/>
          </a:solidFill>
          <a:ln w="8752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56" name="Vrije vorm: vorm 55">
            <a:extLst>
              <a:ext uri="{FF2B5EF4-FFF2-40B4-BE49-F238E27FC236}">
                <a16:creationId xmlns:a16="http://schemas.microsoft.com/office/drawing/2014/main" id="{D9719107-5B05-42E7-BE09-A8CB0843F01D}"/>
              </a:ext>
            </a:extLst>
          </p:cNvPr>
          <p:cNvSpPr/>
          <p:nvPr/>
        </p:nvSpPr>
        <p:spPr>
          <a:xfrm>
            <a:off x="5721881" y="4782323"/>
            <a:ext cx="26257" cy="35009"/>
          </a:xfrm>
          <a:custGeom>
            <a:avLst/>
            <a:gdLst>
              <a:gd name="connsiteX0" fmla="*/ 22931 w 26256"/>
              <a:gd name="connsiteY0" fmla="*/ 24244 h 35009"/>
              <a:gd name="connsiteX1" fmla="*/ 34571 w 26256"/>
              <a:gd name="connsiteY1" fmla="*/ 9978 h 35009"/>
              <a:gd name="connsiteX2" fmla="*/ 22931 w 26256"/>
              <a:gd name="connsiteY2" fmla="*/ 24244 h 35009"/>
              <a:gd name="connsiteX3" fmla="*/ 32471 w 26256"/>
              <a:gd name="connsiteY3" fmla="*/ 1838 h 35009"/>
              <a:gd name="connsiteX4" fmla="*/ 2275 w 26256"/>
              <a:gd name="connsiteY4" fmla="*/ 39386 h 35009"/>
              <a:gd name="connsiteX5" fmla="*/ 0 w 26256"/>
              <a:gd name="connsiteY5" fmla="*/ 42186 h 35009"/>
              <a:gd name="connsiteX6" fmla="*/ 33959 w 26256"/>
              <a:gd name="connsiteY6" fmla="*/ 0 h 35009"/>
              <a:gd name="connsiteX7" fmla="*/ 32471 w 26256"/>
              <a:gd name="connsiteY7" fmla="*/ 1838 h 3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256" h="35009">
                <a:moveTo>
                  <a:pt x="22931" y="24244"/>
                </a:moveTo>
                <a:cubicBezTo>
                  <a:pt x="27307" y="19080"/>
                  <a:pt x="31421" y="14092"/>
                  <a:pt x="34571" y="9978"/>
                </a:cubicBezTo>
                <a:cubicBezTo>
                  <a:pt x="29670" y="15404"/>
                  <a:pt x="26082" y="20043"/>
                  <a:pt x="22931" y="24244"/>
                </a:cubicBezTo>
                <a:close/>
                <a:moveTo>
                  <a:pt x="32471" y="1838"/>
                </a:moveTo>
                <a:cubicBezTo>
                  <a:pt x="27657" y="8840"/>
                  <a:pt x="8490" y="33172"/>
                  <a:pt x="2275" y="39386"/>
                </a:cubicBezTo>
                <a:cubicBezTo>
                  <a:pt x="1400" y="40261"/>
                  <a:pt x="700" y="41224"/>
                  <a:pt x="0" y="42186"/>
                </a:cubicBezTo>
                <a:cubicBezTo>
                  <a:pt x="12603" y="28533"/>
                  <a:pt x="22056" y="18468"/>
                  <a:pt x="33959" y="0"/>
                </a:cubicBezTo>
                <a:cubicBezTo>
                  <a:pt x="33434" y="525"/>
                  <a:pt x="32996" y="1050"/>
                  <a:pt x="32471" y="1838"/>
                </a:cubicBezTo>
                <a:close/>
              </a:path>
            </a:pathLst>
          </a:custGeom>
          <a:solidFill>
            <a:srgbClr val="FFFFFF"/>
          </a:solidFill>
          <a:ln w="8752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9B4D3C68-909B-4561-ADA1-71C54711B766}"/>
              </a:ext>
            </a:extLst>
          </p:cNvPr>
          <p:cNvGrpSpPr/>
          <p:nvPr/>
        </p:nvGrpSpPr>
        <p:grpSpPr>
          <a:xfrm>
            <a:off x="5477078" y="4509601"/>
            <a:ext cx="1181390" cy="664739"/>
            <a:chOff x="5477078" y="4509601"/>
            <a:chExt cx="1181390" cy="664739"/>
          </a:xfrm>
        </p:grpSpPr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50BBB50B-1B45-4FB6-987A-3BD96095A390}"/>
                </a:ext>
              </a:extLst>
            </p:cNvPr>
            <p:cNvSpPr/>
            <p:nvPr/>
          </p:nvSpPr>
          <p:spPr>
            <a:xfrm>
              <a:off x="5477078" y="4509601"/>
              <a:ext cx="385103" cy="560149"/>
            </a:xfrm>
            <a:custGeom>
              <a:avLst/>
              <a:gdLst>
                <a:gd name="connsiteX0" fmla="*/ 385978 w 385102"/>
                <a:gd name="connsiteY0" fmla="*/ 300905 h 560149"/>
                <a:gd name="connsiteX1" fmla="*/ 383002 w 385102"/>
                <a:gd name="connsiteY1" fmla="*/ 305719 h 560149"/>
                <a:gd name="connsiteX2" fmla="*/ 375300 w 385102"/>
                <a:gd name="connsiteY2" fmla="*/ 314909 h 560149"/>
                <a:gd name="connsiteX3" fmla="*/ 358670 w 385102"/>
                <a:gd name="connsiteY3" fmla="*/ 335915 h 560149"/>
                <a:gd name="connsiteX4" fmla="*/ 347993 w 385102"/>
                <a:gd name="connsiteY4" fmla="*/ 349918 h 560149"/>
                <a:gd name="connsiteX5" fmla="*/ 326637 w 385102"/>
                <a:gd name="connsiteY5" fmla="*/ 366898 h 560149"/>
                <a:gd name="connsiteX6" fmla="*/ 316309 w 385102"/>
                <a:gd name="connsiteY6" fmla="*/ 349918 h 560149"/>
                <a:gd name="connsiteX7" fmla="*/ 316659 w 385102"/>
                <a:gd name="connsiteY7" fmla="*/ 344404 h 560149"/>
                <a:gd name="connsiteX8" fmla="*/ 318847 w 385102"/>
                <a:gd name="connsiteY8" fmla="*/ 314996 h 560149"/>
                <a:gd name="connsiteX9" fmla="*/ 326725 w 385102"/>
                <a:gd name="connsiteY9" fmla="*/ 287252 h 560149"/>
                <a:gd name="connsiteX10" fmla="*/ 330751 w 385102"/>
                <a:gd name="connsiteY10" fmla="*/ 263008 h 560149"/>
                <a:gd name="connsiteX11" fmla="*/ 329613 w 385102"/>
                <a:gd name="connsiteY11" fmla="*/ 259332 h 560149"/>
                <a:gd name="connsiteX12" fmla="*/ 319548 w 385102"/>
                <a:gd name="connsiteY12" fmla="*/ 257494 h 560149"/>
                <a:gd name="connsiteX13" fmla="*/ 302568 w 385102"/>
                <a:gd name="connsiteY13" fmla="*/ 240864 h 560149"/>
                <a:gd name="connsiteX14" fmla="*/ 302918 w 385102"/>
                <a:gd name="connsiteY14" fmla="*/ 237538 h 560149"/>
                <a:gd name="connsiteX15" fmla="*/ 301868 w 385102"/>
                <a:gd name="connsiteY15" fmla="*/ 229048 h 560149"/>
                <a:gd name="connsiteX16" fmla="*/ 291891 w 385102"/>
                <a:gd name="connsiteY16" fmla="*/ 229749 h 560149"/>
                <a:gd name="connsiteX17" fmla="*/ 289615 w 385102"/>
                <a:gd name="connsiteY17" fmla="*/ 237801 h 560149"/>
                <a:gd name="connsiteX18" fmla="*/ 289615 w 385102"/>
                <a:gd name="connsiteY18" fmla="*/ 249967 h 560149"/>
                <a:gd name="connsiteX19" fmla="*/ 289265 w 385102"/>
                <a:gd name="connsiteY19" fmla="*/ 255831 h 560149"/>
                <a:gd name="connsiteX20" fmla="*/ 282613 w 385102"/>
                <a:gd name="connsiteY20" fmla="*/ 265371 h 560149"/>
                <a:gd name="connsiteX21" fmla="*/ 282088 w 385102"/>
                <a:gd name="connsiteY21" fmla="*/ 266683 h 560149"/>
                <a:gd name="connsiteX22" fmla="*/ 282000 w 385102"/>
                <a:gd name="connsiteY22" fmla="*/ 266771 h 560149"/>
                <a:gd name="connsiteX23" fmla="*/ 279287 w 385102"/>
                <a:gd name="connsiteY23" fmla="*/ 271760 h 560149"/>
                <a:gd name="connsiteX24" fmla="*/ 278499 w 385102"/>
                <a:gd name="connsiteY24" fmla="*/ 272548 h 560149"/>
                <a:gd name="connsiteX25" fmla="*/ 244540 w 385102"/>
                <a:gd name="connsiteY25" fmla="*/ 314734 h 560149"/>
                <a:gd name="connsiteX26" fmla="*/ 244453 w 385102"/>
                <a:gd name="connsiteY26" fmla="*/ 314821 h 560149"/>
                <a:gd name="connsiteX27" fmla="*/ 227211 w 385102"/>
                <a:gd name="connsiteY27" fmla="*/ 333901 h 560149"/>
                <a:gd name="connsiteX28" fmla="*/ 229048 w 385102"/>
                <a:gd name="connsiteY28" fmla="*/ 303356 h 560149"/>
                <a:gd name="connsiteX29" fmla="*/ 212419 w 385102"/>
                <a:gd name="connsiteY29" fmla="*/ 274211 h 560149"/>
                <a:gd name="connsiteX30" fmla="*/ 208743 w 385102"/>
                <a:gd name="connsiteY30" fmla="*/ 274561 h 560149"/>
                <a:gd name="connsiteX31" fmla="*/ 183361 w 385102"/>
                <a:gd name="connsiteY31" fmla="*/ 314296 h 560149"/>
                <a:gd name="connsiteX32" fmla="*/ 183711 w 385102"/>
                <a:gd name="connsiteY32" fmla="*/ 320598 h 560149"/>
                <a:gd name="connsiteX33" fmla="*/ 206905 w 385102"/>
                <a:gd name="connsiteY33" fmla="*/ 355957 h 560149"/>
                <a:gd name="connsiteX34" fmla="*/ 203579 w 385102"/>
                <a:gd name="connsiteY34" fmla="*/ 360771 h 560149"/>
                <a:gd name="connsiteX35" fmla="*/ 184762 w 385102"/>
                <a:gd name="connsiteY35" fmla="*/ 377401 h 560149"/>
                <a:gd name="connsiteX36" fmla="*/ 172946 w 385102"/>
                <a:gd name="connsiteY36" fmla="*/ 379589 h 560149"/>
                <a:gd name="connsiteX37" fmla="*/ 161131 w 385102"/>
                <a:gd name="connsiteY37" fmla="*/ 376613 h 560149"/>
                <a:gd name="connsiteX38" fmla="*/ 152641 w 385102"/>
                <a:gd name="connsiteY38" fmla="*/ 361209 h 560149"/>
                <a:gd name="connsiteX39" fmla="*/ 151153 w 385102"/>
                <a:gd name="connsiteY39" fmla="*/ 343879 h 560149"/>
                <a:gd name="connsiteX40" fmla="*/ 154479 w 385102"/>
                <a:gd name="connsiteY40" fmla="*/ 312896 h 560149"/>
                <a:gd name="connsiteX41" fmla="*/ 176009 w 385102"/>
                <a:gd name="connsiteY41" fmla="*/ 263970 h 560149"/>
                <a:gd name="connsiteX42" fmla="*/ 176097 w 385102"/>
                <a:gd name="connsiteY42" fmla="*/ 263883 h 560149"/>
                <a:gd name="connsiteX43" fmla="*/ 208218 w 385102"/>
                <a:gd name="connsiteY43" fmla="*/ 268959 h 560149"/>
                <a:gd name="connsiteX44" fmla="*/ 185899 w 385102"/>
                <a:gd name="connsiteY44" fmla="*/ 249617 h 560149"/>
                <a:gd name="connsiteX45" fmla="*/ 184412 w 385102"/>
                <a:gd name="connsiteY45" fmla="*/ 249529 h 560149"/>
                <a:gd name="connsiteX46" fmla="*/ 181086 w 385102"/>
                <a:gd name="connsiteY46" fmla="*/ 249442 h 560149"/>
                <a:gd name="connsiteX47" fmla="*/ 140913 w 385102"/>
                <a:gd name="connsiteY47" fmla="*/ 274123 h 560149"/>
                <a:gd name="connsiteX48" fmla="*/ 131373 w 385102"/>
                <a:gd name="connsiteY48" fmla="*/ 301956 h 560149"/>
                <a:gd name="connsiteX49" fmla="*/ 45425 w 385102"/>
                <a:gd name="connsiteY49" fmla="*/ 339328 h 560149"/>
                <a:gd name="connsiteX50" fmla="*/ 69756 w 385102"/>
                <a:gd name="connsiteY50" fmla="*/ 453196 h 560149"/>
                <a:gd name="connsiteX51" fmla="*/ 70106 w 385102"/>
                <a:gd name="connsiteY51" fmla="*/ 468337 h 560149"/>
                <a:gd name="connsiteX52" fmla="*/ 43586 w 385102"/>
                <a:gd name="connsiteY52" fmla="*/ 550521 h 560149"/>
                <a:gd name="connsiteX53" fmla="*/ 38073 w 385102"/>
                <a:gd name="connsiteY53" fmla="*/ 554548 h 560149"/>
                <a:gd name="connsiteX54" fmla="*/ 32909 w 385102"/>
                <a:gd name="connsiteY54" fmla="*/ 549384 h 560149"/>
                <a:gd name="connsiteX55" fmla="*/ 19956 w 385102"/>
                <a:gd name="connsiteY55" fmla="*/ 470175 h 560149"/>
                <a:gd name="connsiteX56" fmla="*/ 26957 w 385102"/>
                <a:gd name="connsiteY56" fmla="*/ 373637 h 560149"/>
                <a:gd name="connsiteX57" fmla="*/ 46825 w 385102"/>
                <a:gd name="connsiteY57" fmla="*/ 319460 h 560149"/>
                <a:gd name="connsiteX58" fmla="*/ 125333 w 385102"/>
                <a:gd name="connsiteY58" fmla="*/ 178022 h 560149"/>
                <a:gd name="connsiteX59" fmla="*/ 130498 w 385102"/>
                <a:gd name="connsiteY59" fmla="*/ 159205 h 560149"/>
                <a:gd name="connsiteX60" fmla="*/ 133473 w 385102"/>
                <a:gd name="connsiteY60" fmla="*/ 137499 h 560149"/>
                <a:gd name="connsiteX61" fmla="*/ 142313 w 385102"/>
                <a:gd name="connsiteY61" fmla="*/ 116056 h 560149"/>
                <a:gd name="connsiteX62" fmla="*/ 147477 w 385102"/>
                <a:gd name="connsiteY62" fmla="*/ 84723 h 560149"/>
                <a:gd name="connsiteX63" fmla="*/ 150453 w 385102"/>
                <a:gd name="connsiteY63" fmla="*/ 46387 h 560149"/>
                <a:gd name="connsiteX64" fmla="*/ 139775 w 385102"/>
                <a:gd name="connsiteY64" fmla="*/ 7002 h 560149"/>
                <a:gd name="connsiteX65" fmla="*/ 126471 w 385102"/>
                <a:gd name="connsiteY65" fmla="*/ 0 h 560149"/>
                <a:gd name="connsiteX66" fmla="*/ 86648 w 385102"/>
                <a:gd name="connsiteY66" fmla="*/ 37197 h 560149"/>
                <a:gd name="connsiteX67" fmla="*/ 40611 w 385102"/>
                <a:gd name="connsiteY67" fmla="*/ 168745 h 560149"/>
                <a:gd name="connsiteX68" fmla="*/ 9628 w 385102"/>
                <a:gd name="connsiteY68" fmla="*/ 361121 h 560149"/>
                <a:gd name="connsiteX69" fmla="*/ 7440 w 385102"/>
                <a:gd name="connsiteY69" fmla="*/ 382127 h 560149"/>
                <a:gd name="connsiteX70" fmla="*/ 7440 w 385102"/>
                <a:gd name="connsiteY70" fmla="*/ 385453 h 560149"/>
                <a:gd name="connsiteX71" fmla="*/ 11116 w 385102"/>
                <a:gd name="connsiteY71" fmla="*/ 398756 h 560149"/>
                <a:gd name="connsiteX72" fmla="*/ 8928 w 385102"/>
                <a:gd name="connsiteY72" fmla="*/ 409784 h 560149"/>
                <a:gd name="connsiteX73" fmla="*/ 2976 w 385102"/>
                <a:gd name="connsiteY73" fmla="*/ 457309 h 560149"/>
                <a:gd name="connsiteX74" fmla="*/ 0 w 385102"/>
                <a:gd name="connsiteY74" fmla="*/ 506322 h 560149"/>
                <a:gd name="connsiteX75" fmla="*/ 5514 w 385102"/>
                <a:gd name="connsiteY75" fmla="*/ 542820 h 560149"/>
                <a:gd name="connsiteX76" fmla="*/ 29495 w 385102"/>
                <a:gd name="connsiteY76" fmla="*/ 564875 h 560149"/>
                <a:gd name="connsiteX77" fmla="*/ 43499 w 385102"/>
                <a:gd name="connsiteY77" fmla="*/ 559012 h 560149"/>
                <a:gd name="connsiteX78" fmla="*/ 78859 w 385102"/>
                <a:gd name="connsiteY78" fmla="*/ 469825 h 560149"/>
                <a:gd name="connsiteX79" fmla="*/ 74482 w 385102"/>
                <a:gd name="connsiteY79" fmla="*/ 415998 h 560149"/>
                <a:gd name="connsiteX80" fmla="*/ 54527 w 385102"/>
                <a:gd name="connsiteY80" fmla="*/ 341603 h 560149"/>
                <a:gd name="connsiteX81" fmla="*/ 64505 w 385102"/>
                <a:gd name="connsiteY81" fmla="*/ 344229 h 560149"/>
                <a:gd name="connsiteX82" fmla="*/ 130322 w 385102"/>
                <a:gd name="connsiteY82" fmla="*/ 311321 h 560149"/>
                <a:gd name="connsiteX83" fmla="*/ 130060 w 385102"/>
                <a:gd name="connsiteY83" fmla="*/ 318410 h 560149"/>
                <a:gd name="connsiteX84" fmla="*/ 130410 w 385102"/>
                <a:gd name="connsiteY84" fmla="*/ 327600 h 560149"/>
                <a:gd name="connsiteX85" fmla="*/ 138550 w 385102"/>
                <a:gd name="connsiteY85" fmla="*/ 364447 h 560149"/>
                <a:gd name="connsiteX86" fmla="*/ 147039 w 385102"/>
                <a:gd name="connsiteY86" fmla="*/ 376963 h 560149"/>
                <a:gd name="connsiteX87" fmla="*/ 172071 w 385102"/>
                <a:gd name="connsiteY87" fmla="*/ 385015 h 560149"/>
                <a:gd name="connsiteX88" fmla="*/ 180211 w 385102"/>
                <a:gd name="connsiteY88" fmla="*/ 384315 h 560149"/>
                <a:gd name="connsiteX89" fmla="*/ 203755 w 385102"/>
                <a:gd name="connsiteY89" fmla="*/ 371449 h 560149"/>
                <a:gd name="connsiteX90" fmla="*/ 214432 w 385102"/>
                <a:gd name="connsiteY90" fmla="*/ 361909 h 560149"/>
                <a:gd name="connsiteX91" fmla="*/ 237276 w 385102"/>
                <a:gd name="connsiteY91" fmla="*/ 333464 h 560149"/>
                <a:gd name="connsiteX92" fmla="*/ 267209 w 385102"/>
                <a:gd name="connsiteY92" fmla="*/ 296791 h 560149"/>
                <a:gd name="connsiteX93" fmla="*/ 278849 w 385102"/>
                <a:gd name="connsiteY93" fmla="*/ 282525 h 560149"/>
                <a:gd name="connsiteX94" fmla="*/ 282700 w 385102"/>
                <a:gd name="connsiteY94" fmla="*/ 276924 h 560149"/>
                <a:gd name="connsiteX95" fmla="*/ 285326 w 385102"/>
                <a:gd name="connsiteY95" fmla="*/ 273510 h 560149"/>
                <a:gd name="connsiteX96" fmla="*/ 294166 w 385102"/>
                <a:gd name="connsiteY96" fmla="*/ 263270 h 560149"/>
                <a:gd name="connsiteX97" fmla="*/ 295304 w 385102"/>
                <a:gd name="connsiteY97" fmla="*/ 262570 h 560149"/>
                <a:gd name="connsiteX98" fmla="*/ 296354 w 385102"/>
                <a:gd name="connsiteY98" fmla="*/ 263270 h 560149"/>
                <a:gd name="connsiteX99" fmla="*/ 305982 w 385102"/>
                <a:gd name="connsiteY99" fmla="*/ 276574 h 560149"/>
                <a:gd name="connsiteX100" fmla="*/ 301956 w 385102"/>
                <a:gd name="connsiteY100" fmla="*/ 290927 h 560149"/>
                <a:gd name="connsiteX101" fmla="*/ 295654 w 385102"/>
                <a:gd name="connsiteY101" fmla="*/ 346155 h 560149"/>
                <a:gd name="connsiteX102" fmla="*/ 295654 w 385102"/>
                <a:gd name="connsiteY102" fmla="*/ 351669 h 560149"/>
                <a:gd name="connsiteX103" fmla="*/ 304844 w 385102"/>
                <a:gd name="connsiteY103" fmla="*/ 375300 h 560149"/>
                <a:gd name="connsiteX104" fmla="*/ 317010 w 385102"/>
                <a:gd name="connsiteY104" fmla="*/ 379326 h 560149"/>
                <a:gd name="connsiteX105" fmla="*/ 350181 w 385102"/>
                <a:gd name="connsiteY105" fmla="*/ 356833 h 560149"/>
                <a:gd name="connsiteX106" fmla="*/ 366723 w 385102"/>
                <a:gd name="connsiteY106" fmla="*/ 336527 h 560149"/>
                <a:gd name="connsiteX107" fmla="*/ 387728 w 385102"/>
                <a:gd name="connsiteY107" fmla="*/ 306682 h 560149"/>
                <a:gd name="connsiteX108" fmla="*/ 388429 w 385102"/>
                <a:gd name="connsiteY108" fmla="*/ 304844 h 560149"/>
                <a:gd name="connsiteX109" fmla="*/ 385978 w 385102"/>
                <a:gd name="connsiteY109" fmla="*/ 300905 h 560149"/>
                <a:gd name="connsiteX110" fmla="*/ 84110 w 385102"/>
                <a:gd name="connsiteY110" fmla="*/ 87523 h 560149"/>
                <a:gd name="connsiteX111" fmla="*/ 121658 w 385102"/>
                <a:gd name="connsiteY111" fmla="*/ 9803 h 560149"/>
                <a:gd name="connsiteX112" fmla="*/ 124984 w 385102"/>
                <a:gd name="connsiteY112" fmla="*/ 8315 h 560149"/>
                <a:gd name="connsiteX113" fmla="*/ 127522 w 385102"/>
                <a:gd name="connsiteY113" fmla="*/ 10152 h 560149"/>
                <a:gd name="connsiteX114" fmla="*/ 140825 w 385102"/>
                <a:gd name="connsiteY114" fmla="*/ 61354 h 560149"/>
                <a:gd name="connsiteX115" fmla="*/ 127172 w 385102"/>
                <a:gd name="connsiteY115" fmla="*/ 141000 h 560149"/>
                <a:gd name="connsiteX116" fmla="*/ 65993 w 385102"/>
                <a:gd name="connsiteY116" fmla="*/ 281825 h 560149"/>
                <a:gd name="connsiteX117" fmla="*/ 34659 w 385102"/>
                <a:gd name="connsiteY117" fmla="*/ 321298 h 560149"/>
                <a:gd name="connsiteX118" fmla="*/ 33522 w 385102"/>
                <a:gd name="connsiteY118" fmla="*/ 318322 h 560149"/>
                <a:gd name="connsiteX119" fmla="*/ 84110 w 385102"/>
                <a:gd name="connsiteY119" fmla="*/ 87523 h 560149"/>
                <a:gd name="connsiteX120" fmla="*/ 213470 w 385102"/>
                <a:gd name="connsiteY120" fmla="*/ 338802 h 560149"/>
                <a:gd name="connsiteX121" fmla="*/ 206818 w 385102"/>
                <a:gd name="connsiteY121" fmla="*/ 340991 h 560149"/>
                <a:gd name="connsiteX122" fmla="*/ 196840 w 385102"/>
                <a:gd name="connsiteY122" fmla="*/ 315609 h 560149"/>
                <a:gd name="connsiteX123" fmla="*/ 195352 w 385102"/>
                <a:gd name="connsiteY123" fmla="*/ 304581 h 560149"/>
                <a:gd name="connsiteX124" fmla="*/ 195702 w 385102"/>
                <a:gd name="connsiteY124" fmla="*/ 300905 h 560149"/>
                <a:gd name="connsiteX125" fmla="*/ 206030 w 385102"/>
                <a:gd name="connsiteY125" fmla="*/ 291277 h 560149"/>
                <a:gd name="connsiteX126" fmla="*/ 210056 w 385102"/>
                <a:gd name="connsiteY126" fmla="*/ 292415 h 560149"/>
                <a:gd name="connsiteX127" fmla="*/ 214082 w 385102"/>
                <a:gd name="connsiteY127" fmla="*/ 309745 h 560149"/>
                <a:gd name="connsiteX128" fmla="*/ 214432 w 385102"/>
                <a:gd name="connsiteY128" fmla="*/ 320423 h 560149"/>
                <a:gd name="connsiteX129" fmla="*/ 213470 w 385102"/>
                <a:gd name="connsiteY129" fmla="*/ 338802 h 56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85102" h="560149">
                  <a:moveTo>
                    <a:pt x="385978" y="300905"/>
                  </a:moveTo>
                  <a:cubicBezTo>
                    <a:pt x="384140" y="300905"/>
                    <a:pt x="384490" y="303531"/>
                    <a:pt x="383002" y="305719"/>
                  </a:cubicBezTo>
                  <a:cubicBezTo>
                    <a:pt x="381164" y="307557"/>
                    <a:pt x="376701" y="312371"/>
                    <a:pt x="375300" y="314909"/>
                  </a:cubicBezTo>
                  <a:cubicBezTo>
                    <a:pt x="371974" y="320423"/>
                    <a:pt x="362347" y="331101"/>
                    <a:pt x="358670" y="335915"/>
                  </a:cubicBezTo>
                  <a:cubicBezTo>
                    <a:pt x="354294" y="341429"/>
                    <a:pt x="352369" y="344755"/>
                    <a:pt x="347993" y="349918"/>
                  </a:cubicBezTo>
                  <a:cubicBezTo>
                    <a:pt x="342829" y="355782"/>
                    <a:pt x="335127" y="366898"/>
                    <a:pt x="326637" y="366898"/>
                  </a:cubicBezTo>
                  <a:cubicBezTo>
                    <a:pt x="317797" y="366898"/>
                    <a:pt x="316309" y="357708"/>
                    <a:pt x="316309" y="349918"/>
                  </a:cubicBezTo>
                  <a:cubicBezTo>
                    <a:pt x="316309" y="348080"/>
                    <a:pt x="316659" y="345892"/>
                    <a:pt x="316659" y="344404"/>
                  </a:cubicBezTo>
                  <a:cubicBezTo>
                    <a:pt x="317360" y="334777"/>
                    <a:pt x="316309" y="324274"/>
                    <a:pt x="318847" y="314996"/>
                  </a:cubicBezTo>
                  <a:cubicBezTo>
                    <a:pt x="321386" y="305019"/>
                    <a:pt x="325237" y="297579"/>
                    <a:pt x="326725" y="287252"/>
                  </a:cubicBezTo>
                  <a:cubicBezTo>
                    <a:pt x="327425" y="283575"/>
                    <a:pt x="330751" y="267471"/>
                    <a:pt x="330751" y="263008"/>
                  </a:cubicBezTo>
                  <a:cubicBezTo>
                    <a:pt x="330751" y="261520"/>
                    <a:pt x="330401" y="260382"/>
                    <a:pt x="329613" y="259332"/>
                  </a:cubicBezTo>
                  <a:cubicBezTo>
                    <a:pt x="327425" y="257056"/>
                    <a:pt x="322086" y="258631"/>
                    <a:pt x="319548" y="257494"/>
                  </a:cubicBezTo>
                  <a:cubicBezTo>
                    <a:pt x="311058" y="253467"/>
                    <a:pt x="302568" y="250142"/>
                    <a:pt x="302568" y="240864"/>
                  </a:cubicBezTo>
                  <a:cubicBezTo>
                    <a:pt x="302568" y="239814"/>
                    <a:pt x="302568" y="238676"/>
                    <a:pt x="302918" y="237538"/>
                  </a:cubicBezTo>
                  <a:cubicBezTo>
                    <a:pt x="303269" y="234912"/>
                    <a:pt x="304056" y="231237"/>
                    <a:pt x="301868" y="229048"/>
                  </a:cubicBezTo>
                  <a:cubicBezTo>
                    <a:pt x="299242" y="226860"/>
                    <a:pt x="294166" y="227911"/>
                    <a:pt x="291891" y="229749"/>
                  </a:cubicBezTo>
                  <a:cubicBezTo>
                    <a:pt x="289615" y="231586"/>
                    <a:pt x="289615" y="234912"/>
                    <a:pt x="289615" y="237801"/>
                  </a:cubicBezTo>
                  <a:lnTo>
                    <a:pt x="289615" y="249967"/>
                  </a:lnTo>
                  <a:cubicBezTo>
                    <a:pt x="289615" y="251805"/>
                    <a:pt x="289615" y="253993"/>
                    <a:pt x="289265" y="255831"/>
                  </a:cubicBezTo>
                  <a:cubicBezTo>
                    <a:pt x="287777" y="259506"/>
                    <a:pt x="284101" y="261345"/>
                    <a:pt x="282613" y="265371"/>
                  </a:cubicBezTo>
                  <a:cubicBezTo>
                    <a:pt x="282438" y="265896"/>
                    <a:pt x="282263" y="266333"/>
                    <a:pt x="282088" y="266683"/>
                  </a:cubicBezTo>
                  <a:cubicBezTo>
                    <a:pt x="282088" y="266771"/>
                    <a:pt x="282000" y="266771"/>
                    <a:pt x="282000" y="266771"/>
                  </a:cubicBezTo>
                  <a:cubicBezTo>
                    <a:pt x="281125" y="269047"/>
                    <a:pt x="281125" y="269835"/>
                    <a:pt x="279287" y="271760"/>
                  </a:cubicBezTo>
                  <a:cubicBezTo>
                    <a:pt x="279024" y="272023"/>
                    <a:pt x="278762" y="272285"/>
                    <a:pt x="278499" y="272548"/>
                  </a:cubicBezTo>
                  <a:cubicBezTo>
                    <a:pt x="266596" y="291015"/>
                    <a:pt x="257231" y="301080"/>
                    <a:pt x="244540" y="314734"/>
                  </a:cubicBezTo>
                  <a:cubicBezTo>
                    <a:pt x="244540" y="314734"/>
                    <a:pt x="244453" y="314734"/>
                    <a:pt x="244453" y="314821"/>
                  </a:cubicBezTo>
                  <a:cubicBezTo>
                    <a:pt x="239377" y="320335"/>
                    <a:pt x="233687" y="326462"/>
                    <a:pt x="227211" y="333901"/>
                  </a:cubicBezTo>
                  <a:cubicBezTo>
                    <a:pt x="228699" y="324711"/>
                    <a:pt x="229048" y="310708"/>
                    <a:pt x="229048" y="303356"/>
                  </a:cubicBezTo>
                  <a:cubicBezTo>
                    <a:pt x="229048" y="292328"/>
                    <a:pt x="224585" y="274211"/>
                    <a:pt x="212419" y="274211"/>
                  </a:cubicBezTo>
                  <a:cubicBezTo>
                    <a:pt x="211369" y="274211"/>
                    <a:pt x="209881" y="274211"/>
                    <a:pt x="208743" y="274561"/>
                  </a:cubicBezTo>
                  <a:cubicBezTo>
                    <a:pt x="191413" y="279374"/>
                    <a:pt x="183361" y="297404"/>
                    <a:pt x="183361" y="314296"/>
                  </a:cubicBezTo>
                  <a:cubicBezTo>
                    <a:pt x="183361" y="316484"/>
                    <a:pt x="183361" y="318672"/>
                    <a:pt x="183711" y="320598"/>
                  </a:cubicBezTo>
                  <a:cubicBezTo>
                    <a:pt x="185550" y="333464"/>
                    <a:pt x="191413" y="354119"/>
                    <a:pt x="206905" y="355957"/>
                  </a:cubicBezTo>
                  <a:cubicBezTo>
                    <a:pt x="206555" y="355957"/>
                    <a:pt x="203929" y="360333"/>
                    <a:pt x="203579" y="360771"/>
                  </a:cubicBezTo>
                  <a:cubicBezTo>
                    <a:pt x="198766" y="367423"/>
                    <a:pt x="192551" y="374075"/>
                    <a:pt x="184762" y="377401"/>
                  </a:cubicBezTo>
                  <a:cubicBezTo>
                    <a:pt x="181086" y="378888"/>
                    <a:pt x="177060" y="379589"/>
                    <a:pt x="172946" y="379589"/>
                  </a:cubicBezTo>
                  <a:cubicBezTo>
                    <a:pt x="168920" y="379589"/>
                    <a:pt x="164894" y="378888"/>
                    <a:pt x="161131" y="376613"/>
                  </a:cubicBezTo>
                  <a:cubicBezTo>
                    <a:pt x="155617" y="373637"/>
                    <a:pt x="153779" y="367423"/>
                    <a:pt x="152641" y="361209"/>
                  </a:cubicBezTo>
                  <a:cubicBezTo>
                    <a:pt x="151940" y="355695"/>
                    <a:pt x="151153" y="349743"/>
                    <a:pt x="151153" y="343879"/>
                  </a:cubicBezTo>
                  <a:cubicBezTo>
                    <a:pt x="151153" y="333551"/>
                    <a:pt x="152641" y="323224"/>
                    <a:pt x="154479" y="312896"/>
                  </a:cubicBezTo>
                  <a:cubicBezTo>
                    <a:pt x="158330" y="293816"/>
                    <a:pt x="164457" y="276136"/>
                    <a:pt x="176009" y="263970"/>
                  </a:cubicBezTo>
                  <a:lnTo>
                    <a:pt x="176097" y="263883"/>
                  </a:lnTo>
                  <a:cubicBezTo>
                    <a:pt x="177147" y="263095"/>
                    <a:pt x="191326" y="252855"/>
                    <a:pt x="208218" y="268959"/>
                  </a:cubicBezTo>
                  <a:cubicBezTo>
                    <a:pt x="218371" y="278674"/>
                    <a:pt x="212944" y="251717"/>
                    <a:pt x="185899" y="249617"/>
                  </a:cubicBezTo>
                  <a:cubicBezTo>
                    <a:pt x="185374" y="249529"/>
                    <a:pt x="184937" y="249529"/>
                    <a:pt x="184412" y="249529"/>
                  </a:cubicBezTo>
                  <a:cubicBezTo>
                    <a:pt x="183361" y="249354"/>
                    <a:pt x="182224" y="249354"/>
                    <a:pt x="181086" y="249442"/>
                  </a:cubicBezTo>
                  <a:cubicBezTo>
                    <a:pt x="164894" y="249442"/>
                    <a:pt x="149402" y="260119"/>
                    <a:pt x="140913" y="274123"/>
                  </a:cubicBezTo>
                  <a:cubicBezTo>
                    <a:pt x="135661" y="282700"/>
                    <a:pt x="132773" y="292153"/>
                    <a:pt x="131373" y="301956"/>
                  </a:cubicBezTo>
                  <a:cubicBezTo>
                    <a:pt x="98376" y="338190"/>
                    <a:pt x="58553" y="336702"/>
                    <a:pt x="45425" y="339328"/>
                  </a:cubicBezTo>
                  <a:cubicBezTo>
                    <a:pt x="57241" y="375738"/>
                    <a:pt x="67218" y="413373"/>
                    <a:pt x="69756" y="453196"/>
                  </a:cubicBezTo>
                  <a:cubicBezTo>
                    <a:pt x="70106" y="458010"/>
                    <a:pt x="70106" y="463173"/>
                    <a:pt x="70106" y="468337"/>
                  </a:cubicBezTo>
                  <a:cubicBezTo>
                    <a:pt x="70106" y="496344"/>
                    <a:pt x="64592" y="527241"/>
                    <a:pt x="43586" y="550521"/>
                  </a:cubicBezTo>
                  <a:cubicBezTo>
                    <a:pt x="42099" y="552360"/>
                    <a:pt x="40261" y="554198"/>
                    <a:pt x="38073" y="554548"/>
                  </a:cubicBezTo>
                  <a:cubicBezTo>
                    <a:pt x="35097" y="554548"/>
                    <a:pt x="33697" y="551922"/>
                    <a:pt x="32909" y="549384"/>
                  </a:cubicBezTo>
                  <a:cubicBezTo>
                    <a:pt x="23282" y="524703"/>
                    <a:pt x="19956" y="497833"/>
                    <a:pt x="19956" y="470175"/>
                  </a:cubicBezTo>
                  <a:cubicBezTo>
                    <a:pt x="19956" y="438142"/>
                    <a:pt x="23981" y="405321"/>
                    <a:pt x="26957" y="373637"/>
                  </a:cubicBezTo>
                  <a:cubicBezTo>
                    <a:pt x="28796" y="352281"/>
                    <a:pt x="32471" y="337490"/>
                    <a:pt x="46825" y="319460"/>
                  </a:cubicBezTo>
                  <a:cubicBezTo>
                    <a:pt x="81484" y="276749"/>
                    <a:pt x="108004" y="228086"/>
                    <a:pt x="125333" y="178022"/>
                  </a:cubicBezTo>
                  <a:cubicBezTo>
                    <a:pt x="127522" y="171371"/>
                    <a:pt x="129710" y="165857"/>
                    <a:pt x="130498" y="159205"/>
                  </a:cubicBezTo>
                  <a:cubicBezTo>
                    <a:pt x="131635" y="152203"/>
                    <a:pt x="132335" y="144851"/>
                    <a:pt x="133473" y="137499"/>
                  </a:cubicBezTo>
                  <a:cubicBezTo>
                    <a:pt x="134611" y="129359"/>
                    <a:pt x="140475" y="124196"/>
                    <a:pt x="142313" y="116056"/>
                  </a:cubicBezTo>
                  <a:cubicBezTo>
                    <a:pt x="144851" y="105728"/>
                    <a:pt x="146339" y="95050"/>
                    <a:pt x="147477" y="84723"/>
                  </a:cubicBezTo>
                  <a:cubicBezTo>
                    <a:pt x="148614" y="73345"/>
                    <a:pt x="150453" y="59603"/>
                    <a:pt x="150453" y="46387"/>
                  </a:cubicBezTo>
                  <a:cubicBezTo>
                    <a:pt x="150453" y="31334"/>
                    <a:pt x="148265" y="16980"/>
                    <a:pt x="139775" y="7002"/>
                  </a:cubicBezTo>
                  <a:cubicBezTo>
                    <a:pt x="135749" y="2188"/>
                    <a:pt x="130935" y="0"/>
                    <a:pt x="126471" y="0"/>
                  </a:cubicBezTo>
                  <a:cubicBezTo>
                    <a:pt x="110630" y="0"/>
                    <a:pt x="94000" y="23981"/>
                    <a:pt x="86648" y="37197"/>
                  </a:cubicBezTo>
                  <a:cubicBezTo>
                    <a:pt x="63805" y="79209"/>
                    <a:pt x="50501" y="124196"/>
                    <a:pt x="40611" y="168745"/>
                  </a:cubicBezTo>
                  <a:cubicBezTo>
                    <a:pt x="26169" y="232462"/>
                    <a:pt x="16279" y="296967"/>
                    <a:pt x="9628" y="361121"/>
                  </a:cubicBezTo>
                  <a:cubicBezTo>
                    <a:pt x="8928" y="367773"/>
                    <a:pt x="7440" y="375475"/>
                    <a:pt x="7440" y="382127"/>
                  </a:cubicBezTo>
                  <a:lnTo>
                    <a:pt x="7440" y="385453"/>
                  </a:lnTo>
                  <a:cubicBezTo>
                    <a:pt x="7440" y="390266"/>
                    <a:pt x="11116" y="393505"/>
                    <a:pt x="11116" y="398756"/>
                  </a:cubicBezTo>
                  <a:cubicBezTo>
                    <a:pt x="11116" y="402432"/>
                    <a:pt x="9978" y="406108"/>
                    <a:pt x="8928" y="409784"/>
                  </a:cubicBezTo>
                  <a:cubicBezTo>
                    <a:pt x="4114" y="426764"/>
                    <a:pt x="3763" y="441117"/>
                    <a:pt x="2976" y="457309"/>
                  </a:cubicBezTo>
                  <a:cubicBezTo>
                    <a:pt x="2276" y="472363"/>
                    <a:pt x="0" y="489780"/>
                    <a:pt x="0" y="506322"/>
                  </a:cubicBezTo>
                  <a:cubicBezTo>
                    <a:pt x="0" y="519276"/>
                    <a:pt x="1488" y="532142"/>
                    <a:pt x="5514" y="542820"/>
                  </a:cubicBezTo>
                  <a:cubicBezTo>
                    <a:pt x="9540" y="553148"/>
                    <a:pt x="18030" y="564875"/>
                    <a:pt x="29495" y="564875"/>
                  </a:cubicBezTo>
                  <a:cubicBezTo>
                    <a:pt x="33871" y="564875"/>
                    <a:pt x="38685" y="563388"/>
                    <a:pt x="43499" y="559012"/>
                  </a:cubicBezTo>
                  <a:cubicBezTo>
                    <a:pt x="71857" y="534680"/>
                    <a:pt x="78859" y="502297"/>
                    <a:pt x="78859" y="469825"/>
                  </a:cubicBezTo>
                  <a:cubicBezTo>
                    <a:pt x="78859" y="451007"/>
                    <a:pt x="76233" y="432628"/>
                    <a:pt x="74482" y="415998"/>
                  </a:cubicBezTo>
                  <a:cubicBezTo>
                    <a:pt x="71157" y="390266"/>
                    <a:pt x="63367" y="365147"/>
                    <a:pt x="54527" y="341603"/>
                  </a:cubicBezTo>
                  <a:cubicBezTo>
                    <a:pt x="55315" y="343092"/>
                    <a:pt x="58553" y="344229"/>
                    <a:pt x="64505" y="344229"/>
                  </a:cubicBezTo>
                  <a:cubicBezTo>
                    <a:pt x="78596" y="344229"/>
                    <a:pt x="104853" y="337578"/>
                    <a:pt x="130322" y="311321"/>
                  </a:cubicBezTo>
                  <a:cubicBezTo>
                    <a:pt x="130147" y="313683"/>
                    <a:pt x="130060" y="316047"/>
                    <a:pt x="130060" y="318410"/>
                  </a:cubicBezTo>
                  <a:cubicBezTo>
                    <a:pt x="130060" y="321385"/>
                    <a:pt x="130410" y="324711"/>
                    <a:pt x="130410" y="327600"/>
                  </a:cubicBezTo>
                  <a:cubicBezTo>
                    <a:pt x="131110" y="340116"/>
                    <a:pt x="133736" y="352982"/>
                    <a:pt x="138550" y="364447"/>
                  </a:cubicBezTo>
                  <a:cubicBezTo>
                    <a:pt x="140738" y="369261"/>
                    <a:pt x="142926" y="373637"/>
                    <a:pt x="147039" y="376963"/>
                  </a:cubicBezTo>
                  <a:cubicBezTo>
                    <a:pt x="153691" y="382827"/>
                    <a:pt x="163231" y="385015"/>
                    <a:pt x="172071" y="385015"/>
                  </a:cubicBezTo>
                  <a:cubicBezTo>
                    <a:pt x="175047" y="385015"/>
                    <a:pt x="177585" y="384665"/>
                    <a:pt x="180211" y="384315"/>
                  </a:cubicBezTo>
                  <a:cubicBezTo>
                    <a:pt x="189401" y="382827"/>
                    <a:pt x="196052" y="376963"/>
                    <a:pt x="203755" y="371449"/>
                  </a:cubicBezTo>
                  <a:cubicBezTo>
                    <a:pt x="207430" y="368473"/>
                    <a:pt x="210406" y="365935"/>
                    <a:pt x="214432" y="361909"/>
                  </a:cubicBezTo>
                  <a:cubicBezTo>
                    <a:pt x="222572" y="352631"/>
                    <a:pt x="228086" y="341954"/>
                    <a:pt x="237276" y="333464"/>
                  </a:cubicBezTo>
                  <a:cubicBezTo>
                    <a:pt x="253468" y="317797"/>
                    <a:pt x="258106" y="308957"/>
                    <a:pt x="267209" y="296791"/>
                  </a:cubicBezTo>
                  <a:cubicBezTo>
                    <a:pt x="270360" y="292590"/>
                    <a:pt x="273948" y="287951"/>
                    <a:pt x="278849" y="282525"/>
                  </a:cubicBezTo>
                  <a:cubicBezTo>
                    <a:pt x="280425" y="280337"/>
                    <a:pt x="281738" y="278499"/>
                    <a:pt x="282700" y="276924"/>
                  </a:cubicBezTo>
                  <a:cubicBezTo>
                    <a:pt x="283051" y="276399"/>
                    <a:pt x="284013" y="275086"/>
                    <a:pt x="285326" y="273510"/>
                  </a:cubicBezTo>
                  <a:cubicBezTo>
                    <a:pt x="288389" y="269747"/>
                    <a:pt x="293116" y="264321"/>
                    <a:pt x="294166" y="263270"/>
                  </a:cubicBezTo>
                  <a:cubicBezTo>
                    <a:pt x="294516" y="262920"/>
                    <a:pt x="294866" y="262570"/>
                    <a:pt x="295304" y="262570"/>
                  </a:cubicBezTo>
                  <a:cubicBezTo>
                    <a:pt x="295654" y="262570"/>
                    <a:pt x="296004" y="262920"/>
                    <a:pt x="296354" y="263270"/>
                  </a:cubicBezTo>
                  <a:cubicBezTo>
                    <a:pt x="300380" y="263970"/>
                    <a:pt x="305982" y="268784"/>
                    <a:pt x="305982" y="276574"/>
                  </a:cubicBezTo>
                  <a:cubicBezTo>
                    <a:pt x="305982" y="281387"/>
                    <a:pt x="303356" y="286551"/>
                    <a:pt x="301956" y="290927"/>
                  </a:cubicBezTo>
                  <a:cubicBezTo>
                    <a:pt x="298280" y="303443"/>
                    <a:pt x="295654" y="330225"/>
                    <a:pt x="295654" y="346155"/>
                  </a:cubicBezTo>
                  <a:lnTo>
                    <a:pt x="295654" y="351669"/>
                  </a:lnTo>
                  <a:cubicBezTo>
                    <a:pt x="295654" y="361296"/>
                    <a:pt x="296354" y="369786"/>
                    <a:pt x="304844" y="375300"/>
                  </a:cubicBezTo>
                  <a:cubicBezTo>
                    <a:pt x="308607" y="377926"/>
                    <a:pt x="312546" y="379326"/>
                    <a:pt x="317010" y="379326"/>
                  </a:cubicBezTo>
                  <a:cubicBezTo>
                    <a:pt x="332064" y="379326"/>
                    <a:pt x="342391" y="365672"/>
                    <a:pt x="350181" y="356833"/>
                  </a:cubicBezTo>
                  <a:cubicBezTo>
                    <a:pt x="356395" y="349831"/>
                    <a:pt x="360859" y="343529"/>
                    <a:pt x="366723" y="336527"/>
                  </a:cubicBezTo>
                  <a:cubicBezTo>
                    <a:pt x="372675" y="329875"/>
                    <a:pt x="382565" y="313333"/>
                    <a:pt x="387728" y="306682"/>
                  </a:cubicBezTo>
                  <a:cubicBezTo>
                    <a:pt x="388429" y="305981"/>
                    <a:pt x="388429" y="305544"/>
                    <a:pt x="388429" y="304844"/>
                  </a:cubicBezTo>
                  <a:cubicBezTo>
                    <a:pt x="388954" y="302831"/>
                    <a:pt x="387116" y="302043"/>
                    <a:pt x="385978" y="300905"/>
                  </a:cubicBezTo>
                  <a:close/>
                  <a:moveTo>
                    <a:pt x="84110" y="87523"/>
                  </a:moveTo>
                  <a:cubicBezTo>
                    <a:pt x="91462" y="63980"/>
                    <a:pt x="98814" y="25644"/>
                    <a:pt x="121658" y="9803"/>
                  </a:cubicBezTo>
                  <a:cubicBezTo>
                    <a:pt x="122795" y="9102"/>
                    <a:pt x="123846" y="8315"/>
                    <a:pt x="124984" y="8315"/>
                  </a:cubicBezTo>
                  <a:cubicBezTo>
                    <a:pt x="126034" y="8665"/>
                    <a:pt x="126821" y="9453"/>
                    <a:pt x="127522" y="10152"/>
                  </a:cubicBezTo>
                  <a:cubicBezTo>
                    <a:pt x="137149" y="25207"/>
                    <a:pt x="140825" y="42886"/>
                    <a:pt x="140825" y="61354"/>
                  </a:cubicBezTo>
                  <a:cubicBezTo>
                    <a:pt x="140825" y="89011"/>
                    <a:pt x="133473" y="117719"/>
                    <a:pt x="127172" y="141000"/>
                  </a:cubicBezTo>
                  <a:cubicBezTo>
                    <a:pt x="113868" y="191151"/>
                    <a:pt x="92512" y="241214"/>
                    <a:pt x="65993" y="281825"/>
                  </a:cubicBezTo>
                  <a:cubicBezTo>
                    <a:pt x="59341" y="292153"/>
                    <a:pt x="46125" y="316484"/>
                    <a:pt x="34659" y="321298"/>
                  </a:cubicBezTo>
                  <a:cubicBezTo>
                    <a:pt x="33522" y="320510"/>
                    <a:pt x="33522" y="319460"/>
                    <a:pt x="33522" y="318322"/>
                  </a:cubicBezTo>
                  <a:cubicBezTo>
                    <a:pt x="45075" y="240076"/>
                    <a:pt x="61967" y="158242"/>
                    <a:pt x="84110" y="87523"/>
                  </a:cubicBezTo>
                  <a:close/>
                  <a:moveTo>
                    <a:pt x="213470" y="338802"/>
                  </a:moveTo>
                  <a:cubicBezTo>
                    <a:pt x="213120" y="342479"/>
                    <a:pt x="209794" y="342829"/>
                    <a:pt x="206818" y="340991"/>
                  </a:cubicBezTo>
                  <a:cubicBezTo>
                    <a:pt x="199816" y="336177"/>
                    <a:pt x="198328" y="325849"/>
                    <a:pt x="196840" y="315609"/>
                  </a:cubicBezTo>
                  <a:cubicBezTo>
                    <a:pt x="196490" y="311933"/>
                    <a:pt x="195352" y="308169"/>
                    <a:pt x="195352" y="304581"/>
                  </a:cubicBezTo>
                  <a:cubicBezTo>
                    <a:pt x="195352" y="303531"/>
                    <a:pt x="195352" y="302043"/>
                    <a:pt x="195702" y="300905"/>
                  </a:cubicBezTo>
                  <a:cubicBezTo>
                    <a:pt x="196402" y="296092"/>
                    <a:pt x="200866" y="291277"/>
                    <a:pt x="206030" y="291277"/>
                  </a:cubicBezTo>
                  <a:cubicBezTo>
                    <a:pt x="207518" y="291277"/>
                    <a:pt x="208568" y="291628"/>
                    <a:pt x="210056" y="292415"/>
                  </a:cubicBezTo>
                  <a:cubicBezTo>
                    <a:pt x="214432" y="295041"/>
                    <a:pt x="213732" y="304931"/>
                    <a:pt x="214082" y="309745"/>
                  </a:cubicBezTo>
                  <a:cubicBezTo>
                    <a:pt x="214082" y="313509"/>
                    <a:pt x="214432" y="316747"/>
                    <a:pt x="214432" y="320423"/>
                  </a:cubicBezTo>
                  <a:cubicBezTo>
                    <a:pt x="214607" y="326637"/>
                    <a:pt x="214170" y="332939"/>
                    <a:pt x="213470" y="338802"/>
                  </a:cubicBezTo>
                  <a:close/>
                </a:path>
              </a:pathLst>
            </a:custGeom>
            <a:solidFill>
              <a:srgbClr val="FFFFFF"/>
            </a:solidFill>
            <a:ln w="8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311EF7D3-6667-4822-92CD-F4AAA9A712C5}"/>
                </a:ext>
              </a:extLst>
            </p:cNvPr>
            <p:cNvSpPr/>
            <p:nvPr/>
          </p:nvSpPr>
          <p:spPr>
            <a:xfrm>
              <a:off x="5984538" y="4754228"/>
              <a:ext cx="673930" cy="420112"/>
            </a:xfrm>
            <a:custGeom>
              <a:avLst/>
              <a:gdLst>
                <a:gd name="connsiteX0" fmla="*/ 667453 w 673929"/>
                <a:gd name="connsiteY0" fmla="*/ 106341 h 420112"/>
                <a:gd name="connsiteX1" fmla="*/ 628768 w 673929"/>
                <a:gd name="connsiteY1" fmla="*/ 96363 h 420112"/>
                <a:gd name="connsiteX2" fmla="*/ 618090 w 673929"/>
                <a:gd name="connsiteY2" fmla="*/ 96013 h 420112"/>
                <a:gd name="connsiteX3" fmla="*/ 539582 w 673929"/>
                <a:gd name="connsiteY3" fmla="*/ 114393 h 420112"/>
                <a:gd name="connsiteX4" fmla="*/ 497570 w 673929"/>
                <a:gd name="connsiteY4" fmla="*/ 135398 h 420112"/>
                <a:gd name="connsiteX5" fmla="*/ 477703 w 673929"/>
                <a:gd name="connsiteY5" fmla="*/ 138724 h 420112"/>
                <a:gd name="connsiteX6" fmla="*/ 455909 w 673929"/>
                <a:gd name="connsiteY6" fmla="*/ 125859 h 420112"/>
                <a:gd name="connsiteX7" fmla="*/ 456610 w 673929"/>
                <a:gd name="connsiteY7" fmla="*/ 115881 h 420112"/>
                <a:gd name="connsiteX8" fmla="*/ 464049 w 673929"/>
                <a:gd name="connsiteY8" fmla="*/ 88661 h 420112"/>
                <a:gd name="connsiteX9" fmla="*/ 464749 w 673929"/>
                <a:gd name="connsiteY9" fmla="*/ 82009 h 420112"/>
                <a:gd name="connsiteX10" fmla="*/ 466587 w 673929"/>
                <a:gd name="connsiteY10" fmla="*/ 76145 h 420112"/>
                <a:gd name="connsiteX11" fmla="*/ 473239 w 673929"/>
                <a:gd name="connsiteY11" fmla="*/ 64329 h 420112"/>
                <a:gd name="connsiteX12" fmla="*/ 477265 w 673929"/>
                <a:gd name="connsiteY12" fmla="*/ 52601 h 420112"/>
                <a:gd name="connsiteX13" fmla="*/ 480941 w 673929"/>
                <a:gd name="connsiteY13" fmla="*/ 34484 h 420112"/>
                <a:gd name="connsiteX14" fmla="*/ 477965 w 673929"/>
                <a:gd name="connsiteY14" fmla="*/ 29320 h 420112"/>
                <a:gd name="connsiteX15" fmla="*/ 476827 w 673929"/>
                <a:gd name="connsiteY15" fmla="*/ 29320 h 420112"/>
                <a:gd name="connsiteX16" fmla="*/ 459848 w 673929"/>
                <a:gd name="connsiteY16" fmla="*/ 35184 h 420112"/>
                <a:gd name="connsiteX17" fmla="*/ 457222 w 673929"/>
                <a:gd name="connsiteY17" fmla="*/ 39998 h 420112"/>
                <a:gd name="connsiteX18" fmla="*/ 448032 w 673929"/>
                <a:gd name="connsiteY18" fmla="*/ 57328 h 420112"/>
                <a:gd name="connsiteX19" fmla="*/ 439542 w 673929"/>
                <a:gd name="connsiteY19" fmla="*/ 69843 h 420112"/>
                <a:gd name="connsiteX20" fmla="*/ 411885 w 673929"/>
                <a:gd name="connsiteY20" fmla="*/ 103365 h 420112"/>
                <a:gd name="connsiteX21" fmla="*/ 367336 w 673929"/>
                <a:gd name="connsiteY21" fmla="*/ 130235 h 420112"/>
                <a:gd name="connsiteX22" fmla="*/ 362172 w 673929"/>
                <a:gd name="connsiteY22" fmla="*/ 123583 h 420112"/>
                <a:gd name="connsiteX23" fmla="*/ 386153 w 673929"/>
                <a:gd name="connsiteY23" fmla="*/ 52076 h 420112"/>
                <a:gd name="connsiteX24" fmla="*/ 393505 w 673929"/>
                <a:gd name="connsiteY24" fmla="*/ 28095 h 420112"/>
                <a:gd name="connsiteX25" fmla="*/ 393855 w 673929"/>
                <a:gd name="connsiteY25" fmla="*/ 26607 h 420112"/>
                <a:gd name="connsiteX26" fmla="*/ 382040 w 673929"/>
                <a:gd name="connsiteY26" fmla="*/ 21793 h 420112"/>
                <a:gd name="connsiteX27" fmla="*/ 380902 w 673929"/>
                <a:gd name="connsiteY27" fmla="*/ 21793 h 420112"/>
                <a:gd name="connsiteX28" fmla="*/ 378714 w 673929"/>
                <a:gd name="connsiteY28" fmla="*/ 22494 h 420112"/>
                <a:gd name="connsiteX29" fmla="*/ 378364 w 673929"/>
                <a:gd name="connsiteY29" fmla="*/ 21793 h 420112"/>
                <a:gd name="connsiteX30" fmla="*/ 377576 w 673929"/>
                <a:gd name="connsiteY30" fmla="*/ 21443 h 420112"/>
                <a:gd name="connsiteX31" fmla="*/ 372412 w 673929"/>
                <a:gd name="connsiteY31" fmla="*/ 26257 h 420112"/>
                <a:gd name="connsiteX32" fmla="*/ 320073 w 673929"/>
                <a:gd name="connsiteY32" fmla="*/ 89273 h 420112"/>
                <a:gd name="connsiteX33" fmla="*/ 321911 w 673929"/>
                <a:gd name="connsiteY33" fmla="*/ 58728 h 420112"/>
                <a:gd name="connsiteX34" fmla="*/ 305281 w 673929"/>
                <a:gd name="connsiteY34" fmla="*/ 29583 h 420112"/>
                <a:gd name="connsiteX35" fmla="*/ 301606 w 673929"/>
                <a:gd name="connsiteY35" fmla="*/ 29933 h 420112"/>
                <a:gd name="connsiteX36" fmla="*/ 276224 w 673929"/>
                <a:gd name="connsiteY36" fmla="*/ 69668 h 420112"/>
                <a:gd name="connsiteX37" fmla="*/ 276574 w 673929"/>
                <a:gd name="connsiteY37" fmla="*/ 75970 h 420112"/>
                <a:gd name="connsiteX38" fmla="*/ 299767 w 673929"/>
                <a:gd name="connsiteY38" fmla="*/ 111329 h 420112"/>
                <a:gd name="connsiteX39" fmla="*/ 296442 w 673929"/>
                <a:gd name="connsiteY39" fmla="*/ 116143 h 420112"/>
                <a:gd name="connsiteX40" fmla="*/ 277624 w 673929"/>
                <a:gd name="connsiteY40" fmla="*/ 132773 h 420112"/>
                <a:gd name="connsiteX41" fmla="*/ 265809 w 673929"/>
                <a:gd name="connsiteY41" fmla="*/ 134961 h 420112"/>
                <a:gd name="connsiteX42" fmla="*/ 254080 w 673929"/>
                <a:gd name="connsiteY42" fmla="*/ 131985 h 420112"/>
                <a:gd name="connsiteX43" fmla="*/ 245591 w 673929"/>
                <a:gd name="connsiteY43" fmla="*/ 116581 h 420112"/>
                <a:gd name="connsiteX44" fmla="*/ 244103 w 673929"/>
                <a:gd name="connsiteY44" fmla="*/ 99251 h 420112"/>
                <a:gd name="connsiteX45" fmla="*/ 247429 w 673929"/>
                <a:gd name="connsiteY45" fmla="*/ 68268 h 420112"/>
                <a:gd name="connsiteX46" fmla="*/ 269222 w 673929"/>
                <a:gd name="connsiteY46" fmla="*/ 18992 h 420112"/>
                <a:gd name="connsiteX47" fmla="*/ 269309 w 673929"/>
                <a:gd name="connsiteY47" fmla="*/ 18905 h 420112"/>
                <a:gd name="connsiteX48" fmla="*/ 300993 w 673929"/>
                <a:gd name="connsiteY48" fmla="*/ 24331 h 420112"/>
                <a:gd name="connsiteX49" fmla="*/ 278499 w 673929"/>
                <a:gd name="connsiteY49" fmla="*/ 4989 h 420112"/>
                <a:gd name="connsiteX50" fmla="*/ 273861 w 673929"/>
                <a:gd name="connsiteY50" fmla="*/ 4814 h 420112"/>
                <a:gd name="connsiteX51" fmla="*/ 233863 w 673929"/>
                <a:gd name="connsiteY51" fmla="*/ 29495 h 420112"/>
                <a:gd name="connsiteX52" fmla="*/ 226773 w 673929"/>
                <a:gd name="connsiteY52" fmla="*/ 52164 h 420112"/>
                <a:gd name="connsiteX53" fmla="*/ 220034 w 673929"/>
                <a:gd name="connsiteY53" fmla="*/ 78771 h 420112"/>
                <a:gd name="connsiteX54" fmla="*/ 154654 w 673929"/>
                <a:gd name="connsiteY54" fmla="*/ 162881 h 420112"/>
                <a:gd name="connsiteX55" fmla="*/ 142138 w 673929"/>
                <a:gd name="connsiteY55" fmla="*/ 171020 h 420112"/>
                <a:gd name="connsiteX56" fmla="*/ 141438 w 673929"/>
                <a:gd name="connsiteY56" fmla="*/ 171020 h 420112"/>
                <a:gd name="connsiteX57" fmla="*/ 143276 w 673929"/>
                <a:gd name="connsiteY57" fmla="*/ 158505 h 420112"/>
                <a:gd name="connsiteX58" fmla="*/ 149578 w 673929"/>
                <a:gd name="connsiteY58" fmla="*/ 131635 h 420112"/>
                <a:gd name="connsiteX59" fmla="*/ 171721 w 673929"/>
                <a:gd name="connsiteY59" fmla="*/ 62404 h 420112"/>
                <a:gd name="connsiteX60" fmla="*/ 176885 w 673929"/>
                <a:gd name="connsiteY60" fmla="*/ 47262 h 420112"/>
                <a:gd name="connsiteX61" fmla="*/ 174697 w 673929"/>
                <a:gd name="connsiteY61" fmla="*/ 42099 h 420112"/>
                <a:gd name="connsiteX62" fmla="*/ 166995 w 673929"/>
                <a:gd name="connsiteY62" fmla="*/ 38773 h 420112"/>
                <a:gd name="connsiteX63" fmla="*/ 159555 w 673929"/>
                <a:gd name="connsiteY63" fmla="*/ 42449 h 420112"/>
                <a:gd name="connsiteX64" fmla="*/ 146689 w 673929"/>
                <a:gd name="connsiteY64" fmla="*/ 73782 h 420112"/>
                <a:gd name="connsiteX65" fmla="*/ 134173 w 673929"/>
                <a:gd name="connsiteY65" fmla="*/ 87085 h 420112"/>
                <a:gd name="connsiteX66" fmla="*/ 105466 w 673929"/>
                <a:gd name="connsiteY66" fmla="*/ 113605 h 420112"/>
                <a:gd name="connsiteX67" fmla="*/ 96276 w 673929"/>
                <a:gd name="connsiteY67" fmla="*/ 119907 h 420112"/>
                <a:gd name="connsiteX68" fmla="*/ 84110 w 673929"/>
                <a:gd name="connsiteY68" fmla="*/ 123671 h 420112"/>
                <a:gd name="connsiteX69" fmla="*/ 76058 w 673929"/>
                <a:gd name="connsiteY69" fmla="*/ 120345 h 420112"/>
                <a:gd name="connsiteX70" fmla="*/ 79734 w 673929"/>
                <a:gd name="connsiteY70" fmla="*/ 87873 h 420112"/>
                <a:gd name="connsiteX71" fmla="*/ 80084 w 673929"/>
                <a:gd name="connsiteY71" fmla="*/ 85248 h 420112"/>
                <a:gd name="connsiteX72" fmla="*/ 84460 w 673929"/>
                <a:gd name="connsiteY72" fmla="*/ 64592 h 420112"/>
                <a:gd name="connsiteX73" fmla="*/ 83322 w 673929"/>
                <a:gd name="connsiteY73" fmla="*/ 59428 h 420112"/>
                <a:gd name="connsiteX74" fmla="*/ 81835 w 673929"/>
                <a:gd name="connsiteY74" fmla="*/ 53914 h 420112"/>
                <a:gd name="connsiteX75" fmla="*/ 85861 w 673929"/>
                <a:gd name="connsiteY75" fmla="*/ 47613 h 420112"/>
                <a:gd name="connsiteX76" fmla="*/ 87349 w 673929"/>
                <a:gd name="connsiteY76" fmla="*/ 47613 h 420112"/>
                <a:gd name="connsiteX77" fmla="*/ 88486 w 673929"/>
                <a:gd name="connsiteY77" fmla="*/ 41661 h 420112"/>
                <a:gd name="connsiteX78" fmla="*/ 88836 w 673929"/>
                <a:gd name="connsiteY78" fmla="*/ 39473 h 420112"/>
                <a:gd name="connsiteX79" fmla="*/ 91812 w 673929"/>
                <a:gd name="connsiteY79" fmla="*/ 18467 h 420112"/>
                <a:gd name="connsiteX80" fmla="*/ 91112 w 673929"/>
                <a:gd name="connsiteY80" fmla="*/ 8839 h 420112"/>
                <a:gd name="connsiteX81" fmla="*/ 83410 w 673929"/>
                <a:gd name="connsiteY81" fmla="*/ 0 h 420112"/>
                <a:gd name="connsiteX82" fmla="*/ 79734 w 673929"/>
                <a:gd name="connsiteY82" fmla="*/ 1138 h 420112"/>
                <a:gd name="connsiteX83" fmla="*/ 61617 w 673929"/>
                <a:gd name="connsiteY83" fmla="*/ 54177 h 420112"/>
                <a:gd name="connsiteX84" fmla="*/ 54965 w 673929"/>
                <a:gd name="connsiteY84" fmla="*/ 110542 h 420112"/>
                <a:gd name="connsiteX85" fmla="*/ 54965 w 673929"/>
                <a:gd name="connsiteY85" fmla="*/ 121920 h 420112"/>
                <a:gd name="connsiteX86" fmla="*/ 75270 w 673929"/>
                <a:gd name="connsiteY86" fmla="*/ 135223 h 420112"/>
                <a:gd name="connsiteX87" fmla="*/ 97064 w 673929"/>
                <a:gd name="connsiteY87" fmla="*/ 129710 h 420112"/>
                <a:gd name="connsiteX88" fmla="*/ 123233 w 673929"/>
                <a:gd name="connsiteY88" fmla="*/ 109054 h 420112"/>
                <a:gd name="connsiteX89" fmla="*/ 139775 w 673929"/>
                <a:gd name="connsiteY89" fmla="*/ 95751 h 420112"/>
                <a:gd name="connsiteX90" fmla="*/ 126471 w 673929"/>
                <a:gd name="connsiteY90" fmla="*/ 152903 h 420112"/>
                <a:gd name="connsiteX91" fmla="*/ 117281 w 673929"/>
                <a:gd name="connsiteY91" fmla="*/ 204892 h 420112"/>
                <a:gd name="connsiteX92" fmla="*/ 104766 w 673929"/>
                <a:gd name="connsiteY92" fmla="*/ 223272 h 420112"/>
                <a:gd name="connsiteX93" fmla="*/ 99952 w 673929"/>
                <a:gd name="connsiteY93" fmla="*/ 227648 h 420112"/>
                <a:gd name="connsiteX94" fmla="*/ 88836 w 673929"/>
                <a:gd name="connsiteY94" fmla="*/ 242089 h 420112"/>
                <a:gd name="connsiteX95" fmla="*/ 54177 w 673929"/>
                <a:gd name="connsiteY95" fmla="*/ 292940 h 420112"/>
                <a:gd name="connsiteX96" fmla="*/ 10328 w 673929"/>
                <a:gd name="connsiteY96" fmla="*/ 365147 h 420112"/>
                <a:gd name="connsiteX97" fmla="*/ 0 w 673929"/>
                <a:gd name="connsiteY97" fmla="*/ 400506 h 420112"/>
                <a:gd name="connsiteX98" fmla="*/ 7002 w 673929"/>
                <a:gd name="connsiteY98" fmla="*/ 419324 h 420112"/>
                <a:gd name="connsiteX99" fmla="*/ 25819 w 673929"/>
                <a:gd name="connsiteY99" fmla="*/ 427814 h 420112"/>
                <a:gd name="connsiteX100" fmla="*/ 69231 w 673929"/>
                <a:gd name="connsiteY100" fmla="*/ 401644 h 420112"/>
                <a:gd name="connsiteX101" fmla="*/ 89537 w 673929"/>
                <a:gd name="connsiteY101" fmla="*/ 362959 h 420112"/>
                <a:gd name="connsiteX102" fmla="*/ 101352 w 673929"/>
                <a:gd name="connsiteY102" fmla="*/ 327600 h 420112"/>
                <a:gd name="connsiteX103" fmla="*/ 116844 w 673929"/>
                <a:gd name="connsiteY103" fmla="*/ 269309 h 420112"/>
                <a:gd name="connsiteX104" fmla="*/ 135224 w 673929"/>
                <a:gd name="connsiteY104" fmla="*/ 209618 h 420112"/>
                <a:gd name="connsiteX105" fmla="*/ 148090 w 673929"/>
                <a:gd name="connsiteY105" fmla="*/ 183099 h 420112"/>
                <a:gd name="connsiteX106" fmla="*/ 174960 w 673929"/>
                <a:gd name="connsiteY106" fmla="*/ 152116 h 420112"/>
                <a:gd name="connsiteX107" fmla="*/ 225898 w 673929"/>
                <a:gd name="connsiteY107" fmla="*/ 89099 h 420112"/>
                <a:gd name="connsiteX108" fmla="*/ 231762 w 673929"/>
                <a:gd name="connsiteY108" fmla="*/ 119644 h 420112"/>
                <a:gd name="connsiteX109" fmla="*/ 240252 w 673929"/>
                <a:gd name="connsiteY109" fmla="*/ 132160 h 420112"/>
                <a:gd name="connsiteX110" fmla="*/ 265284 w 673929"/>
                <a:gd name="connsiteY110" fmla="*/ 140212 h 420112"/>
                <a:gd name="connsiteX111" fmla="*/ 273423 w 673929"/>
                <a:gd name="connsiteY111" fmla="*/ 139512 h 420112"/>
                <a:gd name="connsiteX112" fmla="*/ 296967 w 673929"/>
                <a:gd name="connsiteY112" fmla="*/ 126646 h 420112"/>
                <a:gd name="connsiteX113" fmla="*/ 307645 w 673929"/>
                <a:gd name="connsiteY113" fmla="*/ 117106 h 420112"/>
                <a:gd name="connsiteX114" fmla="*/ 330488 w 673929"/>
                <a:gd name="connsiteY114" fmla="*/ 88661 h 420112"/>
                <a:gd name="connsiteX115" fmla="*/ 364097 w 673929"/>
                <a:gd name="connsiteY115" fmla="*/ 47175 h 420112"/>
                <a:gd name="connsiteX116" fmla="*/ 362522 w 673929"/>
                <a:gd name="connsiteY116" fmla="*/ 53652 h 420112"/>
                <a:gd name="connsiteX117" fmla="*/ 352194 w 673929"/>
                <a:gd name="connsiteY117" fmla="*/ 98201 h 420112"/>
                <a:gd name="connsiteX118" fmla="*/ 348168 w 673929"/>
                <a:gd name="connsiteY118" fmla="*/ 123320 h 420112"/>
                <a:gd name="connsiteX119" fmla="*/ 348518 w 673929"/>
                <a:gd name="connsiteY119" fmla="*/ 128047 h 420112"/>
                <a:gd name="connsiteX120" fmla="*/ 351144 w 673929"/>
                <a:gd name="connsiteY120" fmla="*/ 135748 h 420112"/>
                <a:gd name="connsiteX121" fmla="*/ 362172 w 673929"/>
                <a:gd name="connsiteY121" fmla="*/ 140912 h 420112"/>
                <a:gd name="connsiteX122" fmla="*/ 370662 w 673929"/>
                <a:gd name="connsiteY122" fmla="*/ 139425 h 420112"/>
                <a:gd name="connsiteX123" fmla="*/ 434028 w 673929"/>
                <a:gd name="connsiteY123" fmla="*/ 87085 h 420112"/>
                <a:gd name="connsiteX124" fmla="*/ 440243 w 673929"/>
                <a:gd name="connsiteY124" fmla="*/ 82272 h 420112"/>
                <a:gd name="connsiteX125" fmla="*/ 437704 w 673929"/>
                <a:gd name="connsiteY125" fmla="*/ 105466 h 420112"/>
                <a:gd name="connsiteX126" fmla="*/ 435867 w 673929"/>
                <a:gd name="connsiteY126" fmla="*/ 120607 h 420112"/>
                <a:gd name="connsiteX127" fmla="*/ 440680 w 673929"/>
                <a:gd name="connsiteY127" fmla="*/ 136099 h 420112"/>
                <a:gd name="connsiteX128" fmla="*/ 470176 w 673929"/>
                <a:gd name="connsiteY128" fmla="*/ 147127 h 420112"/>
                <a:gd name="connsiteX129" fmla="*/ 479716 w 673929"/>
                <a:gd name="connsiteY129" fmla="*/ 146426 h 420112"/>
                <a:gd name="connsiteX130" fmla="*/ 523565 w 673929"/>
                <a:gd name="connsiteY130" fmla="*/ 130935 h 420112"/>
                <a:gd name="connsiteX131" fmla="*/ 619053 w 673929"/>
                <a:gd name="connsiteY131" fmla="*/ 102577 h 420112"/>
                <a:gd name="connsiteX132" fmla="*/ 634895 w 673929"/>
                <a:gd name="connsiteY132" fmla="*/ 103715 h 420112"/>
                <a:gd name="connsiteX133" fmla="*/ 660276 w 673929"/>
                <a:gd name="connsiteY133" fmla="*/ 117718 h 420112"/>
                <a:gd name="connsiteX134" fmla="*/ 665440 w 673929"/>
                <a:gd name="connsiteY134" fmla="*/ 132773 h 420112"/>
                <a:gd name="connsiteX135" fmla="*/ 661414 w 673929"/>
                <a:gd name="connsiteY135" fmla="*/ 144939 h 420112"/>
                <a:gd name="connsiteX136" fmla="*/ 650736 w 673929"/>
                <a:gd name="connsiteY136" fmla="*/ 150453 h 420112"/>
                <a:gd name="connsiteX137" fmla="*/ 650036 w 673929"/>
                <a:gd name="connsiteY137" fmla="*/ 150453 h 420112"/>
                <a:gd name="connsiteX138" fmla="*/ 641896 w 673929"/>
                <a:gd name="connsiteY138" fmla="*/ 142400 h 420112"/>
                <a:gd name="connsiteX139" fmla="*/ 641196 w 673929"/>
                <a:gd name="connsiteY139" fmla="*/ 135398 h 420112"/>
                <a:gd name="connsiteX140" fmla="*/ 636820 w 673929"/>
                <a:gd name="connsiteY140" fmla="*/ 137936 h 420112"/>
                <a:gd name="connsiteX141" fmla="*/ 634982 w 673929"/>
                <a:gd name="connsiteY141" fmla="*/ 145638 h 420112"/>
                <a:gd name="connsiteX142" fmla="*/ 638746 w 673929"/>
                <a:gd name="connsiteY142" fmla="*/ 154478 h 420112"/>
                <a:gd name="connsiteX143" fmla="*/ 645660 w 673929"/>
                <a:gd name="connsiteY143" fmla="*/ 156666 h 420112"/>
                <a:gd name="connsiteX144" fmla="*/ 652312 w 673929"/>
                <a:gd name="connsiteY144" fmla="*/ 155529 h 420112"/>
                <a:gd name="connsiteX145" fmla="*/ 679969 w 673929"/>
                <a:gd name="connsiteY145" fmla="*/ 125333 h 420112"/>
                <a:gd name="connsiteX146" fmla="*/ 667453 w 673929"/>
                <a:gd name="connsiteY146" fmla="*/ 106341 h 420112"/>
                <a:gd name="connsiteX147" fmla="*/ 106604 w 673929"/>
                <a:gd name="connsiteY147" fmla="*/ 255568 h 420112"/>
                <a:gd name="connsiteX148" fmla="*/ 88574 w 673929"/>
                <a:gd name="connsiteY148" fmla="*/ 341078 h 420112"/>
                <a:gd name="connsiteX149" fmla="*/ 71944 w 673929"/>
                <a:gd name="connsiteY149" fmla="*/ 379763 h 420112"/>
                <a:gd name="connsiteX150" fmla="*/ 40611 w 673929"/>
                <a:gd name="connsiteY150" fmla="*/ 401907 h 420112"/>
                <a:gd name="connsiteX151" fmla="*/ 33609 w 673929"/>
                <a:gd name="connsiteY151" fmla="*/ 400069 h 420112"/>
                <a:gd name="connsiteX152" fmla="*/ 24769 w 673929"/>
                <a:gd name="connsiteY152" fmla="*/ 380551 h 420112"/>
                <a:gd name="connsiteX153" fmla="*/ 32909 w 673929"/>
                <a:gd name="connsiteY153" fmla="*/ 346330 h 420112"/>
                <a:gd name="connsiteX154" fmla="*/ 36935 w 673929"/>
                <a:gd name="connsiteY154" fmla="*/ 336002 h 420112"/>
                <a:gd name="connsiteX155" fmla="*/ 66081 w 673929"/>
                <a:gd name="connsiteY155" fmla="*/ 290665 h 420112"/>
                <a:gd name="connsiteX156" fmla="*/ 89274 w 673929"/>
                <a:gd name="connsiteY156" fmla="*/ 254868 h 420112"/>
                <a:gd name="connsiteX157" fmla="*/ 105816 w 673929"/>
                <a:gd name="connsiteY157" fmla="*/ 238676 h 420112"/>
                <a:gd name="connsiteX158" fmla="*/ 107654 w 673929"/>
                <a:gd name="connsiteY158" fmla="*/ 246378 h 420112"/>
                <a:gd name="connsiteX159" fmla="*/ 106604 w 673929"/>
                <a:gd name="connsiteY159" fmla="*/ 255568 h 420112"/>
                <a:gd name="connsiteX160" fmla="*/ 306332 w 673929"/>
                <a:gd name="connsiteY160" fmla="*/ 94175 h 420112"/>
                <a:gd name="connsiteX161" fmla="*/ 299680 w 673929"/>
                <a:gd name="connsiteY161" fmla="*/ 96363 h 420112"/>
                <a:gd name="connsiteX162" fmla="*/ 289703 w 673929"/>
                <a:gd name="connsiteY162" fmla="*/ 70981 h 420112"/>
                <a:gd name="connsiteX163" fmla="*/ 288215 w 673929"/>
                <a:gd name="connsiteY163" fmla="*/ 59953 h 420112"/>
                <a:gd name="connsiteX164" fmla="*/ 288565 w 673929"/>
                <a:gd name="connsiteY164" fmla="*/ 56277 h 420112"/>
                <a:gd name="connsiteX165" fmla="*/ 298892 w 673929"/>
                <a:gd name="connsiteY165" fmla="*/ 46650 h 420112"/>
                <a:gd name="connsiteX166" fmla="*/ 302919 w 673929"/>
                <a:gd name="connsiteY166" fmla="*/ 47787 h 420112"/>
                <a:gd name="connsiteX167" fmla="*/ 306944 w 673929"/>
                <a:gd name="connsiteY167" fmla="*/ 65117 h 420112"/>
                <a:gd name="connsiteX168" fmla="*/ 307295 w 673929"/>
                <a:gd name="connsiteY168" fmla="*/ 75795 h 420112"/>
                <a:gd name="connsiteX169" fmla="*/ 306332 w 673929"/>
                <a:gd name="connsiteY169" fmla="*/ 94175 h 42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673929" h="420112">
                  <a:moveTo>
                    <a:pt x="667453" y="106341"/>
                  </a:moveTo>
                  <a:cubicBezTo>
                    <a:pt x="656075" y="99339"/>
                    <a:pt x="641721" y="97501"/>
                    <a:pt x="628768" y="96363"/>
                  </a:cubicBezTo>
                  <a:cubicBezTo>
                    <a:pt x="625092" y="96013"/>
                    <a:pt x="621766" y="96013"/>
                    <a:pt x="618090" y="96013"/>
                  </a:cubicBezTo>
                  <a:cubicBezTo>
                    <a:pt x="591221" y="96013"/>
                    <a:pt x="563913" y="104152"/>
                    <a:pt x="539582" y="114393"/>
                  </a:cubicBezTo>
                  <a:cubicBezTo>
                    <a:pt x="525228" y="120694"/>
                    <a:pt x="512274" y="130235"/>
                    <a:pt x="497570" y="135398"/>
                  </a:cubicBezTo>
                  <a:cubicBezTo>
                    <a:pt x="492844" y="137237"/>
                    <a:pt x="485055" y="138724"/>
                    <a:pt x="477703" y="138724"/>
                  </a:cubicBezTo>
                  <a:cubicBezTo>
                    <a:pt x="467725" y="138724"/>
                    <a:pt x="457835" y="135748"/>
                    <a:pt x="455909" y="125859"/>
                  </a:cubicBezTo>
                  <a:cubicBezTo>
                    <a:pt x="455559" y="122533"/>
                    <a:pt x="456259" y="118856"/>
                    <a:pt x="456610" y="115881"/>
                  </a:cubicBezTo>
                  <a:cubicBezTo>
                    <a:pt x="458447" y="106691"/>
                    <a:pt x="460635" y="96363"/>
                    <a:pt x="464049" y="88661"/>
                  </a:cubicBezTo>
                  <a:cubicBezTo>
                    <a:pt x="465537" y="86035"/>
                    <a:pt x="465537" y="85685"/>
                    <a:pt x="464749" y="82009"/>
                  </a:cubicBezTo>
                  <a:cubicBezTo>
                    <a:pt x="463261" y="79033"/>
                    <a:pt x="464399" y="77283"/>
                    <a:pt x="466587" y="76145"/>
                  </a:cubicBezTo>
                  <a:cubicBezTo>
                    <a:pt x="470613" y="73519"/>
                    <a:pt x="471751" y="68793"/>
                    <a:pt x="473239" y="64329"/>
                  </a:cubicBezTo>
                  <a:cubicBezTo>
                    <a:pt x="474727" y="60303"/>
                    <a:pt x="475865" y="56627"/>
                    <a:pt x="477265" y="52601"/>
                  </a:cubicBezTo>
                  <a:cubicBezTo>
                    <a:pt x="477615" y="50763"/>
                    <a:pt x="480941" y="40786"/>
                    <a:pt x="480941" y="34484"/>
                  </a:cubicBezTo>
                  <a:cubicBezTo>
                    <a:pt x="480941" y="31508"/>
                    <a:pt x="480241" y="29320"/>
                    <a:pt x="477965" y="29320"/>
                  </a:cubicBezTo>
                  <a:lnTo>
                    <a:pt x="476827" y="29320"/>
                  </a:lnTo>
                  <a:cubicBezTo>
                    <a:pt x="470964" y="31158"/>
                    <a:pt x="463961" y="31858"/>
                    <a:pt x="459848" y="35184"/>
                  </a:cubicBezTo>
                  <a:cubicBezTo>
                    <a:pt x="458010" y="36322"/>
                    <a:pt x="457660" y="38510"/>
                    <a:pt x="457222" y="39998"/>
                  </a:cubicBezTo>
                  <a:cubicBezTo>
                    <a:pt x="456172" y="47350"/>
                    <a:pt x="451358" y="51814"/>
                    <a:pt x="448032" y="57328"/>
                  </a:cubicBezTo>
                  <a:cubicBezTo>
                    <a:pt x="445056" y="61353"/>
                    <a:pt x="442518" y="65730"/>
                    <a:pt x="439542" y="69843"/>
                  </a:cubicBezTo>
                  <a:cubicBezTo>
                    <a:pt x="431052" y="81659"/>
                    <a:pt x="421863" y="93037"/>
                    <a:pt x="411885" y="103365"/>
                  </a:cubicBezTo>
                  <a:cubicBezTo>
                    <a:pt x="399369" y="115881"/>
                    <a:pt x="384665" y="127346"/>
                    <a:pt x="367336" y="130235"/>
                  </a:cubicBezTo>
                  <a:cubicBezTo>
                    <a:pt x="362172" y="131723"/>
                    <a:pt x="360684" y="127609"/>
                    <a:pt x="362172" y="123583"/>
                  </a:cubicBezTo>
                  <a:cubicBezTo>
                    <a:pt x="368036" y="99251"/>
                    <a:pt x="376176" y="75270"/>
                    <a:pt x="386153" y="52076"/>
                  </a:cubicBezTo>
                  <a:cubicBezTo>
                    <a:pt x="389479" y="44374"/>
                    <a:pt x="392017" y="36234"/>
                    <a:pt x="393505" y="28095"/>
                  </a:cubicBezTo>
                  <a:cubicBezTo>
                    <a:pt x="393855" y="27745"/>
                    <a:pt x="393855" y="27044"/>
                    <a:pt x="393855" y="26607"/>
                  </a:cubicBezTo>
                  <a:cubicBezTo>
                    <a:pt x="393855" y="22931"/>
                    <a:pt x="385715" y="21793"/>
                    <a:pt x="382040" y="21793"/>
                  </a:cubicBezTo>
                  <a:lnTo>
                    <a:pt x="380902" y="21793"/>
                  </a:lnTo>
                  <a:cubicBezTo>
                    <a:pt x="380114" y="21968"/>
                    <a:pt x="379414" y="22143"/>
                    <a:pt x="378714" y="22494"/>
                  </a:cubicBezTo>
                  <a:cubicBezTo>
                    <a:pt x="378626" y="22231"/>
                    <a:pt x="378538" y="21968"/>
                    <a:pt x="378364" y="21793"/>
                  </a:cubicBezTo>
                  <a:cubicBezTo>
                    <a:pt x="378013" y="21793"/>
                    <a:pt x="378013" y="21443"/>
                    <a:pt x="377576" y="21443"/>
                  </a:cubicBezTo>
                  <a:cubicBezTo>
                    <a:pt x="375038" y="19605"/>
                    <a:pt x="374250" y="24069"/>
                    <a:pt x="372412" y="26257"/>
                  </a:cubicBezTo>
                  <a:cubicBezTo>
                    <a:pt x="355082" y="53477"/>
                    <a:pt x="343354" y="62666"/>
                    <a:pt x="320073" y="89273"/>
                  </a:cubicBezTo>
                  <a:cubicBezTo>
                    <a:pt x="321561" y="80084"/>
                    <a:pt x="321911" y="66080"/>
                    <a:pt x="321911" y="58728"/>
                  </a:cubicBezTo>
                  <a:cubicBezTo>
                    <a:pt x="321911" y="47700"/>
                    <a:pt x="317447" y="29583"/>
                    <a:pt x="305281" y="29583"/>
                  </a:cubicBezTo>
                  <a:cubicBezTo>
                    <a:pt x="304231" y="29583"/>
                    <a:pt x="302743" y="29583"/>
                    <a:pt x="301606" y="29933"/>
                  </a:cubicBezTo>
                  <a:cubicBezTo>
                    <a:pt x="284276" y="34747"/>
                    <a:pt x="276224" y="52776"/>
                    <a:pt x="276224" y="69668"/>
                  </a:cubicBezTo>
                  <a:cubicBezTo>
                    <a:pt x="276224" y="71856"/>
                    <a:pt x="276224" y="74044"/>
                    <a:pt x="276574" y="75970"/>
                  </a:cubicBezTo>
                  <a:cubicBezTo>
                    <a:pt x="278412" y="88836"/>
                    <a:pt x="284276" y="109491"/>
                    <a:pt x="299767" y="111329"/>
                  </a:cubicBezTo>
                  <a:cubicBezTo>
                    <a:pt x="299418" y="111329"/>
                    <a:pt x="296792" y="115706"/>
                    <a:pt x="296442" y="116143"/>
                  </a:cubicBezTo>
                  <a:cubicBezTo>
                    <a:pt x="291628" y="122795"/>
                    <a:pt x="285326" y="129447"/>
                    <a:pt x="277624" y="132773"/>
                  </a:cubicBezTo>
                  <a:cubicBezTo>
                    <a:pt x="273948" y="134261"/>
                    <a:pt x="269922" y="134961"/>
                    <a:pt x="265809" y="134961"/>
                  </a:cubicBezTo>
                  <a:cubicBezTo>
                    <a:pt x="261783" y="134961"/>
                    <a:pt x="257756" y="134261"/>
                    <a:pt x="254080" y="131985"/>
                  </a:cubicBezTo>
                  <a:cubicBezTo>
                    <a:pt x="248566" y="129009"/>
                    <a:pt x="246641" y="122795"/>
                    <a:pt x="245591" y="116581"/>
                  </a:cubicBezTo>
                  <a:cubicBezTo>
                    <a:pt x="244891" y="111067"/>
                    <a:pt x="244103" y="105115"/>
                    <a:pt x="244103" y="99251"/>
                  </a:cubicBezTo>
                  <a:cubicBezTo>
                    <a:pt x="244103" y="88923"/>
                    <a:pt x="245591" y="78596"/>
                    <a:pt x="247429" y="68268"/>
                  </a:cubicBezTo>
                  <a:cubicBezTo>
                    <a:pt x="251280" y="49013"/>
                    <a:pt x="257494" y="31246"/>
                    <a:pt x="269222" y="18992"/>
                  </a:cubicBezTo>
                  <a:lnTo>
                    <a:pt x="269309" y="18905"/>
                  </a:lnTo>
                  <a:cubicBezTo>
                    <a:pt x="272023" y="17067"/>
                    <a:pt x="285326" y="9365"/>
                    <a:pt x="300993" y="24331"/>
                  </a:cubicBezTo>
                  <a:cubicBezTo>
                    <a:pt x="311233" y="34046"/>
                    <a:pt x="305719" y="7002"/>
                    <a:pt x="278499" y="4989"/>
                  </a:cubicBezTo>
                  <a:cubicBezTo>
                    <a:pt x="277012" y="4814"/>
                    <a:pt x="275524" y="4814"/>
                    <a:pt x="273861" y="4814"/>
                  </a:cubicBezTo>
                  <a:cubicBezTo>
                    <a:pt x="257669" y="4901"/>
                    <a:pt x="242352" y="15579"/>
                    <a:pt x="233863" y="29495"/>
                  </a:cubicBezTo>
                  <a:cubicBezTo>
                    <a:pt x="229486" y="36759"/>
                    <a:pt x="228261" y="43936"/>
                    <a:pt x="226773" y="52164"/>
                  </a:cubicBezTo>
                  <a:cubicBezTo>
                    <a:pt x="225811" y="62579"/>
                    <a:pt x="225723" y="72469"/>
                    <a:pt x="220034" y="78771"/>
                  </a:cubicBezTo>
                  <a:cubicBezTo>
                    <a:pt x="201916" y="99426"/>
                    <a:pt x="184499" y="129359"/>
                    <a:pt x="154654" y="162881"/>
                  </a:cubicBezTo>
                  <a:cubicBezTo>
                    <a:pt x="152466" y="164719"/>
                    <a:pt x="146164" y="171020"/>
                    <a:pt x="142138" y="171020"/>
                  </a:cubicBezTo>
                  <a:lnTo>
                    <a:pt x="141438" y="171020"/>
                  </a:lnTo>
                  <a:cubicBezTo>
                    <a:pt x="141438" y="168044"/>
                    <a:pt x="142488" y="161393"/>
                    <a:pt x="143276" y="158505"/>
                  </a:cubicBezTo>
                  <a:cubicBezTo>
                    <a:pt x="145551" y="150453"/>
                    <a:pt x="146602" y="139337"/>
                    <a:pt x="149578" y="131635"/>
                  </a:cubicBezTo>
                  <a:cubicBezTo>
                    <a:pt x="157280" y="110279"/>
                    <a:pt x="164719" y="84110"/>
                    <a:pt x="171721" y="62404"/>
                  </a:cubicBezTo>
                  <a:cubicBezTo>
                    <a:pt x="173209" y="57590"/>
                    <a:pt x="176885" y="52076"/>
                    <a:pt x="176885" y="47262"/>
                  </a:cubicBezTo>
                  <a:cubicBezTo>
                    <a:pt x="176885" y="45425"/>
                    <a:pt x="176185" y="43586"/>
                    <a:pt x="174697" y="42099"/>
                  </a:cubicBezTo>
                  <a:cubicBezTo>
                    <a:pt x="172509" y="39911"/>
                    <a:pt x="169883" y="38773"/>
                    <a:pt x="166995" y="38773"/>
                  </a:cubicBezTo>
                  <a:cubicBezTo>
                    <a:pt x="164369" y="38773"/>
                    <a:pt x="161481" y="39911"/>
                    <a:pt x="159555" y="42449"/>
                  </a:cubicBezTo>
                  <a:cubicBezTo>
                    <a:pt x="153341" y="50238"/>
                    <a:pt x="152641" y="65292"/>
                    <a:pt x="146689" y="73782"/>
                  </a:cubicBezTo>
                  <a:cubicBezTo>
                    <a:pt x="143714" y="78158"/>
                    <a:pt x="138200" y="82972"/>
                    <a:pt x="134173" y="87085"/>
                  </a:cubicBezTo>
                  <a:cubicBezTo>
                    <a:pt x="124984" y="96276"/>
                    <a:pt x="115443" y="104765"/>
                    <a:pt x="105466" y="113605"/>
                  </a:cubicBezTo>
                  <a:cubicBezTo>
                    <a:pt x="102840" y="116231"/>
                    <a:pt x="99515" y="118419"/>
                    <a:pt x="96276" y="119907"/>
                  </a:cubicBezTo>
                  <a:cubicBezTo>
                    <a:pt x="92250" y="121745"/>
                    <a:pt x="88136" y="123671"/>
                    <a:pt x="84110" y="123671"/>
                  </a:cubicBezTo>
                  <a:cubicBezTo>
                    <a:pt x="81572" y="123671"/>
                    <a:pt x="78596" y="122533"/>
                    <a:pt x="76058" y="120345"/>
                  </a:cubicBezTo>
                  <a:cubicBezTo>
                    <a:pt x="76408" y="109666"/>
                    <a:pt x="77109" y="98901"/>
                    <a:pt x="79734" y="87873"/>
                  </a:cubicBezTo>
                  <a:cubicBezTo>
                    <a:pt x="79734" y="87173"/>
                    <a:pt x="80084" y="86385"/>
                    <a:pt x="80084" y="85248"/>
                  </a:cubicBezTo>
                  <a:cubicBezTo>
                    <a:pt x="81922" y="78596"/>
                    <a:pt x="83322" y="71594"/>
                    <a:pt x="84460" y="64592"/>
                  </a:cubicBezTo>
                  <a:cubicBezTo>
                    <a:pt x="84460" y="64242"/>
                    <a:pt x="83322" y="59428"/>
                    <a:pt x="83322" y="59428"/>
                  </a:cubicBezTo>
                  <a:cubicBezTo>
                    <a:pt x="80784" y="59428"/>
                    <a:pt x="81835" y="55665"/>
                    <a:pt x="81835" y="53914"/>
                  </a:cubicBezTo>
                  <a:cubicBezTo>
                    <a:pt x="82535" y="50588"/>
                    <a:pt x="82972" y="49100"/>
                    <a:pt x="85861" y="47613"/>
                  </a:cubicBezTo>
                  <a:lnTo>
                    <a:pt x="87349" y="47613"/>
                  </a:lnTo>
                  <a:cubicBezTo>
                    <a:pt x="88836" y="46475"/>
                    <a:pt x="88486" y="43237"/>
                    <a:pt x="88486" y="41661"/>
                  </a:cubicBezTo>
                  <a:cubicBezTo>
                    <a:pt x="88486" y="40961"/>
                    <a:pt x="88486" y="40173"/>
                    <a:pt x="88836" y="39473"/>
                  </a:cubicBezTo>
                  <a:cubicBezTo>
                    <a:pt x="90675" y="33171"/>
                    <a:pt x="91812" y="25819"/>
                    <a:pt x="91812" y="18467"/>
                  </a:cubicBezTo>
                  <a:cubicBezTo>
                    <a:pt x="91812" y="15491"/>
                    <a:pt x="91462" y="12165"/>
                    <a:pt x="91112" y="8839"/>
                  </a:cubicBezTo>
                  <a:cubicBezTo>
                    <a:pt x="90412" y="4814"/>
                    <a:pt x="87436" y="0"/>
                    <a:pt x="83410" y="0"/>
                  </a:cubicBezTo>
                  <a:cubicBezTo>
                    <a:pt x="82360" y="0"/>
                    <a:pt x="81222" y="350"/>
                    <a:pt x="79734" y="1138"/>
                  </a:cubicBezTo>
                  <a:cubicBezTo>
                    <a:pt x="65030" y="10765"/>
                    <a:pt x="65730" y="39123"/>
                    <a:pt x="61617" y="54177"/>
                  </a:cubicBezTo>
                  <a:cubicBezTo>
                    <a:pt x="56453" y="73345"/>
                    <a:pt x="54965" y="90324"/>
                    <a:pt x="54965" y="110542"/>
                  </a:cubicBezTo>
                  <a:lnTo>
                    <a:pt x="54965" y="121920"/>
                  </a:lnTo>
                  <a:cubicBezTo>
                    <a:pt x="54965" y="131547"/>
                    <a:pt x="64943" y="135223"/>
                    <a:pt x="75270" y="135223"/>
                  </a:cubicBezTo>
                  <a:cubicBezTo>
                    <a:pt x="83322" y="135223"/>
                    <a:pt x="92250" y="133035"/>
                    <a:pt x="97064" y="129710"/>
                  </a:cubicBezTo>
                  <a:cubicBezTo>
                    <a:pt x="106253" y="123845"/>
                    <a:pt x="116231" y="118331"/>
                    <a:pt x="123233" y="109054"/>
                  </a:cubicBezTo>
                  <a:cubicBezTo>
                    <a:pt x="126909" y="104240"/>
                    <a:pt x="130585" y="99076"/>
                    <a:pt x="139775" y="95751"/>
                  </a:cubicBezTo>
                  <a:cubicBezTo>
                    <a:pt x="135399" y="116055"/>
                    <a:pt x="131285" y="133735"/>
                    <a:pt x="126471" y="152903"/>
                  </a:cubicBezTo>
                  <a:cubicBezTo>
                    <a:pt x="122446" y="170232"/>
                    <a:pt x="121308" y="187562"/>
                    <a:pt x="117281" y="204892"/>
                  </a:cubicBezTo>
                  <a:cubicBezTo>
                    <a:pt x="115794" y="212244"/>
                    <a:pt x="109579" y="218546"/>
                    <a:pt x="104766" y="223272"/>
                  </a:cubicBezTo>
                  <a:cubicBezTo>
                    <a:pt x="102928" y="224760"/>
                    <a:pt x="101440" y="225898"/>
                    <a:pt x="99952" y="227648"/>
                  </a:cubicBezTo>
                  <a:cubicBezTo>
                    <a:pt x="96626" y="232812"/>
                    <a:pt x="92512" y="237276"/>
                    <a:pt x="88836" y="242089"/>
                  </a:cubicBezTo>
                  <a:cubicBezTo>
                    <a:pt x="77021" y="259069"/>
                    <a:pt x="65993" y="276311"/>
                    <a:pt x="54177" y="292940"/>
                  </a:cubicBezTo>
                  <a:cubicBezTo>
                    <a:pt x="37548" y="316134"/>
                    <a:pt x="23194" y="340116"/>
                    <a:pt x="10328" y="365147"/>
                  </a:cubicBezTo>
                  <a:cubicBezTo>
                    <a:pt x="5514" y="374775"/>
                    <a:pt x="0" y="388341"/>
                    <a:pt x="0" y="400506"/>
                  </a:cubicBezTo>
                  <a:cubicBezTo>
                    <a:pt x="0" y="407946"/>
                    <a:pt x="2188" y="414510"/>
                    <a:pt x="7002" y="419324"/>
                  </a:cubicBezTo>
                  <a:cubicBezTo>
                    <a:pt x="12954" y="425626"/>
                    <a:pt x="19518" y="427814"/>
                    <a:pt x="25819" y="427814"/>
                  </a:cubicBezTo>
                  <a:cubicBezTo>
                    <a:pt x="43149" y="427814"/>
                    <a:pt x="60479" y="410484"/>
                    <a:pt x="69231" y="401644"/>
                  </a:cubicBezTo>
                  <a:cubicBezTo>
                    <a:pt x="79209" y="391667"/>
                    <a:pt x="83235" y="376263"/>
                    <a:pt x="89537" y="362959"/>
                  </a:cubicBezTo>
                  <a:cubicBezTo>
                    <a:pt x="95051" y="351931"/>
                    <a:pt x="98026" y="339328"/>
                    <a:pt x="101352" y="327600"/>
                  </a:cubicBezTo>
                  <a:cubicBezTo>
                    <a:pt x="107216" y="308082"/>
                    <a:pt x="111330" y="288477"/>
                    <a:pt x="116844" y="269309"/>
                  </a:cubicBezTo>
                  <a:cubicBezTo>
                    <a:pt x="122708" y="249091"/>
                    <a:pt x="130148" y="229574"/>
                    <a:pt x="135224" y="209618"/>
                  </a:cubicBezTo>
                  <a:cubicBezTo>
                    <a:pt x="137849" y="199641"/>
                    <a:pt x="141526" y="190801"/>
                    <a:pt x="148090" y="183099"/>
                  </a:cubicBezTo>
                  <a:cubicBezTo>
                    <a:pt x="156930" y="172771"/>
                    <a:pt x="165769" y="162093"/>
                    <a:pt x="174960" y="152116"/>
                  </a:cubicBezTo>
                  <a:cubicBezTo>
                    <a:pt x="183799" y="143276"/>
                    <a:pt x="205680" y="113080"/>
                    <a:pt x="225898" y="89099"/>
                  </a:cubicBezTo>
                  <a:cubicBezTo>
                    <a:pt x="225898" y="89099"/>
                    <a:pt x="226948" y="108266"/>
                    <a:pt x="231762" y="119644"/>
                  </a:cubicBezTo>
                  <a:cubicBezTo>
                    <a:pt x="233950" y="124458"/>
                    <a:pt x="236138" y="128834"/>
                    <a:pt x="240252" y="132160"/>
                  </a:cubicBezTo>
                  <a:cubicBezTo>
                    <a:pt x="246904" y="138024"/>
                    <a:pt x="256444" y="140212"/>
                    <a:pt x="265284" y="140212"/>
                  </a:cubicBezTo>
                  <a:cubicBezTo>
                    <a:pt x="268259" y="140212"/>
                    <a:pt x="270797" y="139862"/>
                    <a:pt x="273423" y="139512"/>
                  </a:cubicBezTo>
                  <a:cubicBezTo>
                    <a:pt x="282613" y="138024"/>
                    <a:pt x="289265" y="132160"/>
                    <a:pt x="296967" y="126646"/>
                  </a:cubicBezTo>
                  <a:cubicBezTo>
                    <a:pt x="300643" y="123671"/>
                    <a:pt x="303618" y="121132"/>
                    <a:pt x="307645" y="117106"/>
                  </a:cubicBezTo>
                  <a:cubicBezTo>
                    <a:pt x="315784" y="107829"/>
                    <a:pt x="321298" y="97151"/>
                    <a:pt x="330488" y="88661"/>
                  </a:cubicBezTo>
                  <a:cubicBezTo>
                    <a:pt x="348693" y="71069"/>
                    <a:pt x="352369" y="62054"/>
                    <a:pt x="364097" y="47175"/>
                  </a:cubicBezTo>
                  <a:cubicBezTo>
                    <a:pt x="363485" y="49538"/>
                    <a:pt x="363047" y="51814"/>
                    <a:pt x="362522" y="53652"/>
                  </a:cubicBezTo>
                  <a:cubicBezTo>
                    <a:pt x="359196" y="68356"/>
                    <a:pt x="355520" y="83147"/>
                    <a:pt x="352194" y="98201"/>
                  </a:cubicBezTo>
                  <a:cubicBezTo>
                    <a:pt x="350356" y="106253"/>
                    <a:pt x="348168" y="114743"/>
                    <a:pt x="348168" y="123320"/>
                  </a:cubicBezTo>
                  <a:cubicBezTo>
                    <a:pt x="348168" y="124808"/>
                    <a:pt x="348518" y="126646"/>
                    <a:pt x="348518" y="128047"/>
                  </a:cubicBezTo>
                  <a:cubicBezTo>
                    <a:pt x="348868" y="131022"/>
                    <a:pt x="349218" y="133560"/>
                    <a:pt x="351144" y="135748"/>
                  </a:cubicBezTo>
                  <a:cubicBezTo>
                    <a:pt x="353770" y="139425"/>
                    <a:pt x="357795" y="140912"/>
                    <a:pt x="362172" y="140912"/>
                  </a:cubicBezTo>
                  <a:cubicBezTo>
                    <a:pt x="365148" y="140912"/>
                    <a:pt x="368036" y="140212"/>
                    <a:pt x="370662" y="139425"/>
                  </a:cubicBezTo>
                  <a:cubicBezTo>
                    <a:pt x="397531" y="130935"/>
                    <a:pt x="415211" y="106691"/>
                    <a:pt x="434028" y="87085"/>
                  </a:cubicBezTo>
                  <a:cubicBezTo>
                    <a:pt x="435867" y="85248"/>
                    <a:pt x="438405" y="83409"/>
                    <a:pt x="440243" y="82272"/>
                  </a:cubicBezTo>
                  <a:cubicBezTo>
                    <a:pt x="440243" y="90762"/>
                    <a:pt x="439542" y="98464"/>
                    <a:pt x="437704" y="105466"/>
                  </a:cubicBezTo>
                  <a:cubicBezTo>
                    <a:pt x="437004" y="110279"/>
                    <a:pt x="435867" y="115443"/>
                    <a:pt x="435867" y="120607"/>
                  </a:cubicBezTo>
                  <a:cubicBezTo>
                    <a:pt x="435867" y="126121"/>
                    <a:pt x="437004" y="131285"/>
                    <a:pt x="440680" y="136099"/>
                  </a:cubicBezTo>
                  <a:cubicBezTo>
                    <a:pt x="447332" y="144588"/>
                    <a:pt x="459060" y="147127"/>
                    <a:pt x="470176" y="147127"/>
                  </a:cubicBezTo>
                  <a:cubicBezTo>
                    <a:pt x="473502" y="147127"/>
                    <a:pt x="476827" y="146776"/>
                    <a:pt x="479716" y="146426"/>
                  </a:cubicBezTo>
                  <a:cubicBezTo>
                    <a:pt x="495207" y="144588"/>
                    <a:pt x="509561" y="137586"/>
                    <a:pt x="523565" y="130935"/>
                  </a:cubicBezTo>
                  <a:cubicBezTo>
                    <a:pt x="551572" y="117718"/>
                    <a:pt x="586232" y="102577"/>
                    <a:pt x="619053" y="102577"/>
                  </a:cubicBezTo>
                  <a:cubicBezTo>
                    <a:pt x="624216" y="102577"/>
                    <a:pt x="629731" y="102927"/>
                    <a:pt x="634895" y="103715"/>
                  </a:cubicBezTo>
                  <a:cubicBezTo>
                    <a:pt x="644872" y="105203"/>
                    <a:pt x="654412" y="109579"/>
                    <a:pt x="660276" y="117718"/>
                  </a:cubicBezTo>
                  <a:cubicBezTo>
                    <a:pt x="663602" y="121745"/>
                    <a:pt x="665440" y="127696"/>
                    <a:pt x="665440" y="132773"/>
                  </a:cubicBezTo>
                  <a:cubicBezTo>
                    <a:pt x="665440" y="137149"/>
                    <a:pt x="663952" y="141262"/>
                    <a:pt x="661414" y="144939"/>
                  </a:cubicBezTo>
                  <a:cubicBezTo>
                    <a:pt x="658788" y="147914"/>
                    <a:pt x="654763" y="150453"/>
                    <a:pt x="650736" y="150453"/>
                  </a:cubicBezTo>
                  <a:lnTo>
                    <a:pt x="650036" y="150453"/>
                  </a:lnTo>
                  <a:cubicBezTo>
                    <a:pt x="646010" y="150102"/>
                    <a:pt x="641896" y="146426"/>
                    <a:pt x="641896" y="142400"/>
                  </a:cubicBezTo>
                  <a:cubicBezTo>
                    <a:pt x="641896" y="139425"/>
                    <a:pt x="643384" y="136099"/>
                    <a:pt x="641196" y="135398"/>
                  </a:cubicBezTo>
                  <a:cubicBezTo>
                    <a:pt x="639358" y="134698"/>
                    <a:pt x="637520" y="136099"/>
                    <a:pt x="636820" y="137936"/>
                  </a:cubicBezTo>
                  <a:cubicBezTo>
                    <a:pt x="635682" y="140124"/>
                    <a:pt x="634982" y="143100"/>
                    <a:pt x="634982" y="145638"/>
                  </a:cubicBezTo>
                  <a:cubicBezTo>
                    <a:pt x="634982" y="148964"/>
                    <a:pt x="636120" y="152290"/>
                    <a:pt x="638746" y="154478"/>
                  </a:cubicBezTo>
                  <a:cubicBezTo>
                    <a:pt x="640583" y="155967"/>
                    <a:pt x="643122" y="156666"/>
                    <a:pt x="645660" y="156666"/>
                  </a:cubicBezTo>
                  <a:cubicBezTo>
                    <a:pt x="647848" y="156666"/>
                    <a:pt x="650124" y="155967"/>
                    <a:pt x="652312" y="155529"/>
                  </a:cubicBezTo>
                  <a:cubicBezTo>
                    <a:pt x="664827" y="152203"/>
                    <a:pt x="679969" y="141175"/>
                    <a:pt x="679969" y="125333"/>
                  </a:cubicBezTo>
                  <a:cubicBezTo>
                    <a:pt x="679969" y="117456"/>
                    <a:pt x="674455" y="110454"/>
                    <a:pt x="667453" y="106341"/>
                  </a:cubicBezTo>
                  <a:close/>
                  <a:moveTo>
                    <a:pt x="106604" y="255568"/>
                  </a:moveTo>
                  <a:cubicBezTo>
                    <a:pt x="102228" y="284013"/>
                    <a:pt x="96626" y="312721"/>
                    <a:pt x="88574" y="341078"/>
                  </a:cubicBezTo>
                  <a:cubicBezTo>
                    <a:pt x="84810" y="354294"/>
                    <a:pt x="80084" y="367948"/>
                    <a:pt x="71944" y="379763"/>
                  </a:cubicBezTo>
                  <a:cubicBezTo>
                    <a:pt x="66081" y="388253"/>
                    <a:pt x="52427" y="401907"/>
                    <a:pt x="40611" y="401907"/>
                  </a:cubicBezTo>
                  <a:cubicBezTo>
                    <a:pt x="37985" y="401907"/>
                    <a:pt x="35797" y="401557"/>
                    <a:pt x="33609" y="400069"/>
                  </a:cubicBezTo>
                  <a:cubicBezTo>
                    <a:pt x="26957" y="396393"/>
                    <a:pt x="24769" y="389041"/>
                    <a:pt x="24769" y="380551"/>
                  </a:cubicBezTo>
                  <a:cubicBezTo>
                    <a:pt x="24769" y="368385"/>
                    <a:pt x="29583" y="354382"/>
                    <a:pt x="32909" y="346330"/>
                  </a:cubicBezTo>
                  <a:cubicBezTo>
                    <a:pt x="34397" y="343004"/>
                    <a:pt x="35097" y="339328"/>
                    <a:pt x="36935" y="336002"/>
                  </a:cubicBezTo>
                  <a:cubicBezTo>
                    <a:pt x="46562" y="320948"/>
                    <a:pt x="56453" y="305807"/>
                    <a:pt x="66081" y="290665"/>
                  </a:cubicBezTo>
                  <a:cubicBezTo>
                    <a:pt x="73783" y="278849"/>
                    <a:pt x="81134" y="266683"/>
                    <a:pt x="89274" y="254868"/>
                  </a:cubicBezTo>
                  <a:cubicBezTo>
                    <a:pt x="93300" y="248566"/>
                    <a:pt x="97326" y="242352"/>
                    <a:pt x="105816" y="238676"/>
                  </a:cubicBezTo>
                  <a:cubicBezTo>
                    <a:pt x="107304" y="241302"/>
                    <a:pt x="107654" y="243840"/>
                    <a:pt x="107654" y="246378"/>
                  </a:cubicBezTo>
                  <a:cubicBezTo>
                    <a:pt x="107742" y="249704"/>
                    <a:pt x="106954" y="252680"/>
                    <a:pt x="106604" y="255568"/>
                  </a:cubicBezTo>
                  <a:close/>
                  <a:moveTo>
                    <a:pt x="306332" y="94175"/>
                  </a:moveTo>
                  <a:cubicBezTo>
                    <a:pt x="305982" y="97851"/>
                    <a:pt x="302656" y="98201"/>
                    <a:pt x="299680" y="96363"/>
                  </a:cubicBezTo>
                  <a:cubicBezTo>
                    <a:pt x="292678" y="91549"/>
                    <a:pt x="291190" y="81221"/>
                    <a:pt x="289703" y="70981"/>
                  </a:cubicBezTo>
                  <a:cubicBezTo>
                    <a:pt x="289353" y="67305"/>
                    <a:pt x="288215" y="63541"/>
                    <a:pt x="288215" y="59953"/>
                  </a:cubicBezTo>
                  <a:cubicBezTo>
                    <a:pt x="288215" y="58903"/>
                    <a:pt x="288215" y="57415"/>
                    <a:pt x="288565" y="56277"/>
                  </a:cubicBezTo>
                  <a:cubicBezTo>
                    <a:pt x="289265" y="51464"/>
                    <a:pt x="293729" y="46650"/>
                    <a:pt x="298892" y="46650"/>
                  </a:cubicBezTo>
                  <a:cubicBezTo>
                    <a:pt x="300380" y="46650"/>
                    <a:pt x="301430" y="47000"/>
                    <a:pt x="302919" y="47787"/>
                  </a:cubicBezTo>
                  <a:cubicBezTo>
                    <a:pt x="307295" y="50413"/>
                    <a:pt x="306595" y="60303"/>
                    <a:pt x="306944" y="65117"/>
                  </a:cubicBezTo>
                  <a:cubicBezTo>
                    <a:pt x="306944" y="68881"/>
                    <a:pt x="307295" y="72119"/>
                    <a:pt x="307295" y="75795"/>
                  </a:cubicBezTo>
                  <a:cubicBezTo>
                    <a:pt x="307470" y="82009"/>
                    <a:pt x="307032" y="88311"/>
                    <a:pt x="306332" y="94175"/>
                  </a:cubicBezTo>
                  <a:close/>
                </a:path>
              </a:pathLst>
            </a:custGeom>
            <a:solidFill>
              <a:srgbClr val="FFFFFF"/>
            </a:solidFill>
            <a:ln w="8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</p:grp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8D194BBE-EFF2-44D5-8CE3-98DA70F92E6F}"/>
              </a:ext>
            </a:extLst>
          </p:cNvPr>
          <p:cNvSpPr/>
          <p:nvPr/>
        </p:nvSpPr>
        <p:spPr>
          <a:xfrm>
            <a:off x="6572545" y="2780314"/>
            <a:ext cx="122371" cy="113630"/>
          </a:xfrm>
          <a:custGeom>
            <a:avLst/>
            <a:gdLst>
              <a:gd name="connsiteX0" fmla="*/ 124207 w 122370"/>
              <a:gd name="connsiteY0" fmla="*/ 83258 h 113630"/>
              <a:gd name="connsiteX1" fmla="*/ 93876 w 122370"/>
              <a:gd name="connsiteY1" fmla="*/ 22510 h 113630"/>
              <a:gd name="connsiteX2" fmla="*/ 65031 w 122370"/>
              <a:gd name="connsiteY2" fmla="*/ 4591 h 113630"/>
              <a:gd name="connsiteX3" fmla="*/ 23338 w 122370"/>
              <a:gd name="connsiteY3" fmla="*/ 833 h 113630"/>
              <a:gd name="connsiteX4" fmla="*/ 0 w 122370"/>
              <a:gd name="connsiteY4" fmla="*/ 2668 h 113630"/>
              <a:gd name="connsiteX5" fmla="*/ 2885 w 122370"/>
              <a:gd name="connsiteY5" fmla="*/ 27579 h 113630"/>
              <a:gd name="connsiteX6" fmla="*/ 32166 w 122370"/>
              <a:gd name="connsiteY6" fmla="*/ 89464 h 113630"/>
              <a:gd name="connsiteX7" fmla="*/ 93089 w 122370"/>
              <a:gd name="connsiteY7" fmla="*/ 114375 h 113630"/>
              <a:gd name="connsiteX8" fmla="*/ 127003 w 122370"/>
              <a:gd name="connsiteY8" fmla="*/ 110966 h 113630"/>
              <a:gd name="connsiteX9" fmla="*/ 124207 w 122370"/>
              <a:gd name="connsiteY9" fmla="*/ 83258 h 11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370" h="113630">
                <a:moveTo>
                  <a:pt x="124207" y="83258"/>
                </a:moveTo>
                <a:cubicBezTo>
                  <a:pt x="121846" y="60008"/>
                  <a:pt x="111095" y="38331"/>
                  <a:pt x="93876" y="22510"/>
                </a:cubicBezTo>
                <a:cubicBezTo>
                  <a:pt x="85485" y="14818"/>
                  <a:pt x="75695" y="8612"/>
                  <a:pt x="65031" y="4591"/>
                </a:cubicBezTo>
                <a:cubicBezTo>
                  <a:pt x="51396" y="-566"/>
                  <a:pt x="37673" y="-653"/>
                  <a:pt x="23338" y="833"/>
                </a:cubicBezTo>
                <a:cubicBezTo>
                  <a:pt x="15559" y="1619"/>
                  <a:pt x="7779" y="2056"/>
                  <a:pt x="0" y="2668"/>
                </a:cubicBezTo>
                <a:lnTo>
                  <a:pt x="2885" y="27579"/>
                </a:lnTo>
                <a:cubicBezTo>
                  <a:pt x="4545" y="51092"/>
                  <a:pt x="14859" y="73381"/>
                  <a:pt x="32166" y="89464"/>
                </a:cubicBezTo>
                <a:cubicBezTo>
                  <a:pt x="48511" y="104673"/>
                  <a:pt x="70626" y="114288"/>
                  <a:pt x="93089" y="114375"/>
                </a:cubicBezTo>
                <a:cubicBezTo>
                  <a:pt x="95799" y="114375"/>
                  <a:pt x="127003" y="112103"/>
                  <a:pt x="127003" y="110966"/>
                </a:cubicBezTo>
                <a:lnTo>
                  <a:pt x="124207" y="83258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FBD9705C-2B52-4484-AF76-86E77D158411}"/>
              </a:ext>
            </a:extLst>
          </p:cNvPr>
          <p:cNvSpPr/>
          <p:nvPr/>
        </p:nvSpPr>
        <p:spPr>
          <a:xfrm>
            <a:off x="6715457" y="2067550"/>
            <a:ext cx="122371" cy="270964"/>
          </a:xfrm>
          <a:custGeom>
            <a:avLst/>
            <a:gdLst>
              <a:gd name="connsiteX0" fmla="*/ 94837 w 122370"/>
              <a:gd name="connsiteY0" fmla="*/ 32253 h 270963"/>
              <a:gd name="connsiteX1" fmla="*/ 67653 w 122370"/>
              <a:gd name="connsiteY1" fmla="*/ 0 h 270963"/>
              <a:gd name="connsiteX2" fmla="*/ 39421 w 122370"/>
              <a:gd name="connsiteY2" fmla="*/ 30330 h 270963"/>
              <a:gd name="connsiteX3" fmla="*/ 0 w 122370"/>
              <a:gd name="connsiteY3" fmla="*/ 137492 h 270963"/>
              <a:gd name="connsiteX4" fmla="*/ 36187 w 122370"/>
              <a:gd name="connsiteY4" fmla="*/ 241070 h 270963"/>
              <a:gd name="connsiteX5" fmla="*/ 62846 w 122370"/>
              <a:gd name="connsiteY5" fmla="*/ 271226 h 270963"/>
              <a:gd name="connsiteX6" fmla="*/ 89593 w 122370"/>
              <a:gd name="connsiteY6" fmla="*/ 241070 h 270963"/>
              <a:gd name="connsiteX7" fmla="*/ 130849 w 122370"/>
              <a:gd name="connsiteY7" fmla="*/ 133734 h 270963"/>
              <a:gd name="connsiteX8" fmla="*/ 94837 w 122370"/>
              <a:gd name="connsiteY8" fmla="*/ 32253 h 270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370" h="270963">
                <a:moveTo>
                  <a:pt x="94837" y="32253"/>
                </a:moveTo>
                <a:lnTo>
                  <a:pt x="67653" y="0"/>
                </a:lnTo>
                <a:lnTo>
                  <a:pt x="39421" y="30330"/>
                </a:lnTo>
                <a:cubicBezTo>
                  <a:pt x="13985" y="57339"/>
                  <a:pt x="0" y="95449"/>
                  <a:pt x="0" y="137492"/>
                </a:cubicBezTo>
                <a:cubicBezTo>
                  <a:pt x="0" y="177962"/>
                  <a:pt x="12849" y="214673"/>
                  <a:pt x="36187" y="241070"/>
                </a:cubicBezTo>
                <a:lnTo>
                  <a:pt x="62846" y="271226"/>
                </a:lnTo>
                <a:lnTo>
                  <a:pt x="89593" y="241070"/>
                </a:lnTo>
                <a:cubicBezTo>
                  <a:pt x="115903" y="213187"/>
                  <a:pt x="130849" y="174116"/>
                  <a:pt x="130849" y="133734"/>
                </a:cubicBezTo>
                <a:cubicBezTo>
                  <a:pt x="130849" y="94051"/>
                  <a:pt x="117388" y="56116"/>
                  <a:pt x="94837" y="32253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E3DBCD7-4947-4C96-B5F4-55E4DDEF8D17}"/>
              </a:ext>
            </a:extLst>
          </p:cNvPr>
          <p:cNvSpPr/>
          <p:nvPr/>
        </p:nvSpPr>
        <p:spPr>
          <a:xfrm>
            <a:off x="6905132" y="2576526"/>
            <a:ext cx="52445" cy="69926"/>
          </a:xfrm>
          <a:custGeom>
            <a:avLst/>
            <a:gdLst>
              <a:gd name="connsiteX0" fmla="*/ 14335 w 52444"/>
              <a:gd name="connsiteY0" fmla="*/ 2010 h 69926"/>
              <a:gd name="connsiteX1" fmla="*/ 3584 w 52444"/>
              <a:gd name="connsiteY1" fmla="*/ 0 h 69926"/>
              <a:gd name="connsiteX2" fmla="*/ 0 w 52444"/>
              <a:gd name="connsiteY2" fmla="*/ 23076 h 69926"/>
              <a:gd name="connsiteX3" fmla="*/ 41431 w 52444"/>
              <a:gd name="connsiteY3" fmla="*/ 74821 h 69926"/>
              <a:gd name="connsiteX4" fmla="*/ 53581 w 52444"/>
              <a:gd name="connsiteY4" fmla="*/ 77531 h 69926"/>
              <a:gd name="connsiteX5" fmla="*/ 55154 w 52444"/>
              <a:gd name="connsiteY5" fmla="*/ 63808 h 69926"/>
              <a:gd name="connsiteX6" fmla="*/ 22813 w 52444"/>
              <a:gd name="connsiteY6" fmla="*/ 4370 h 69926"/>
              <a:gd name="connsiteX7" fmla="*/ 14335 w 52444"/>
              <a:gd name="connsiteY7" fmla="*/ 2010 h 69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44" h="69926">
                <a:moveTo>
                  <a:pt x="14335" y="2010"/>
                </a:moveTo>
                <a:lnTo>
                  <a:pt x="3584" y="0"/>
                </a:lnTo>
                <a:cubicBezTo>
                  <a:pt x="2098" y="7604"/>
                  <a:pt x="0" y="15296"/>
                  <a:pt x="0" y="23076"/>
                </a:cubicBezTo>
                <a:cubicBezTo>
                  <a:pt x="87" y="46851"/>
                  <a:pt x="17394" y="70713"/>
                  <a:pt x="41431" y="74821"/>
                </a:cubicBezTo>
                <a:cubicBezTo>
                  <a:pt x="41431" y="74821"/>
                  <a:pt x="53493" y="77531"/>
                  <a:pt x="53581" y="77531"/>
                </a:cubicBezTo>
                <a:cubicBezTo>
                  <a:pt x="53057" y="77443"/>
                  <a:pt x="55067" y="64857"/>
                  <a:pt x="55154" y="63808"/>
                </a:cubicBezTo>
                <a:cubicBezTo>
                  <a:pt x="57689" y="39858"/>
                  <a:pt x="46501" y="13548"/>
                  <a:pt x="22813" y="4370"/>
                </a:cubicBezTo>
                <a:cubicBezTo>
                  <a:pt x="20104" y="3322"/>
                  <a:pt x="17219" y="2535"/>
                  <a:pt x="14335" y="2010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34A7DD9C-E538-42AA-B8FA-8331DA8EC9DF}"/>
              </a:ext>
            </a:extLst>
          </p:cNvPr>
          <p:cNvSpPr/>
          <p:nvPr/>
        </p:nvSpPr>
        <p:spPr>
          <a:xfrm>
            <a:off x="6599618" y="2237384"/>
            <a:ext cx="104889" cy="174815"/>
          </a:xfrm>
          <a:custGeom>
            <a:avLst/>
            <a:gdLst>
              <a:gd name="connsiteX0" fmla="*/ 104301 w 104889"/>
              <a:gd name="connsiteY0" fmla="*/ 28320 h 174815"/>
              <a:gd name="connsiteX1" fmla="*/ 90752 w 104889"/>
              <a:gd name="connsiteY1" fmla="*/ 0 h 174815"/>
              <a:gd name="connsiteX2" fmla="*/ 64355 w 104889"/>
              <a:gd name="connsiteY2" fmla="*/ 11800 h 174815"/>
              <a:gd name="connsiteX3" fmla="*/ 33850 w 104889"/>
              <a:gd name="connsiteY3" fmla="*/ 32603 h 174815"/>
              <a:gd name="connsiteX4" fmla="*/ 8764 w 104889"/>
              <a:gd name="connsiteY4" fmla="*/ 152264 h 174815"/>
              <a:gd name="connsiteX5" fmla="*/ 21525 w 104889"/>
              <a:gd name="connsiteY5" fmla="*/ 179710 h 174815"/>
              <a:gd name="connsiteX6" fmla="*/ 50195 w 104889"/>
              <a:gd name="connsiteY6" fmla="*/ 167648 h 174815"/>
              <a:gd name="connsiteX7" fmla="*/ 79302 w 104889"/>
              <a:gd name="connsiteY7" fmla="*/ 147981 h 174815"/>
              <a:gd name="connsiteX8" fmla="*/ 104301 w 104889"/>
              <a:gd name="connsiteY8" fmla="*/ 28320 h 174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889" h="174815">
                <a:moveTo>
                  <a:pt x="104301" y="28320"/>
                </a:moveTo>
                <a:lnTo>
                  <a:pt x="90752" y="0"/>
                </a:lnTo>
                <a:lnTo>
                  <a:pt x="64355" y="11800"/>
                </a:lnTo>
                <a:cubicBezTo>
                  <a:pt x="53954" y="17656"/>
                  <a:pt x="43377" y="23600"/>
                  <a:pt x="33850" y="32603"/>
                </a:cubicBezTo>
                <a:cubicBezTo>
                  <a:pt x="810" y="63808"/>
                  <a:pt x="-9067" y="110746"/>
                  <a:pt x="8764" y="152264"/>
                </a:cubicBezTo>
                <a:lnTo>
                  <a:pt x="21525" y="179710"/>
                </a:lnTo>
                <a:lnTo>
                  <a:pt x="50195" y="167648"/>
                </a:lnTo>
                <a:cubicBezTo>
                  <a:pt x="60597" y="161704"/>
                  <a:pt x="71086" y="155848"/>
                  <a:pt x="79302" y="147981"/>
                </a:cubicBezTo>
                <a:cubicBezTo>
                  <a:pt x="111381" y="117738"/>
                  <a:pt x="121433" y="69577"/>
                  <a:pt x="104301" y="28320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43812437-F5E7-468B-AB49-59AC0485C5B3}"/>
              </a:ext>
            </a:extLst>
          </p:cNvPr>
          <p:cNvSpPr/>
          <p:nvPr/>
        </p:nvSpPr>
        <p:spPr>
          <a:xfrm>
            <a:off x="6813179" y="2646372"/>
            <a:ext cx="122371" cy="104889"/>
          </a:xfrm>
          <a:custGeom>
            <a:avLst/>
            <a:gdLst>
              <a:gd name="connsiteX0" fmla="*/ 118787 w 122370"/>
              <a:gd name="connsiteY0" fmla="*/ 77786 h 104889"/>
              <a:gd name="connsiteX1" fmla="*/ 108036 w 122370"/>
              <a:gd name="connsiteY1" fmla="*/ 42822 h 104889"/>
              <a:gd name="connsiteX2" fmla="*/ 85660 w 122370"/>
              <a:gd name="connsiteY2" fmla="*/ 16425 h 104889"/>
              <a:gd name="connsiteX3" fmla="*/ 44316 w 122370"/>
              <a:gd name="connsiteY3" fmla="*/ 168 h 104889"/>
              <a:gd name="connsiteX4" fmla="*/ 16433 w 122370"/>
              <a:gd name="connsiteY4" fmla="*/ 2003 h 104889"/>
              <a:gd name="connsiteX5" fmla="*/ 0 w 122370"/>
              <a:gd name="connsiteY5" fmla="*/ 4013 h 104889"/>
              <a:gd name="connsiteX6" fmla="*/ 3933 w 122370"/>
              <a:gd name="connsiteY6" fmla="*/ 28575 h 104889"/>
              <a:gd name="connsiteX7" fmla="*/ 33740 w 122370"/>
              <a:gd name="connsiteY7" fmla="*/ 86439 h 104889"/>
              <a:gd name="connsiteX8" fmla="*/ 61535 w 122370"/>
              <a:gd name="connsiteY8" fmla="*/ 102347 h 104889"/>
              <a:gd name="connsiteX9" fmla="*/ 77443 w 122370"/>
              <a:gd name="connsiteY9" fmla="*/ 105931 h 104889"/>
              <a:gd name="connsiteX10" fmla="*/ 97809 w 122370"/>
              <a:gd name="connsiteY10" fmla="*/ 105406 h 104889"/>
              <a:gd name="connsiteX11" fmla="*/ 122721 w 122370"/>
              <a:gd name="connsiteY11" fmla="*/ 102347 h 104889"/>
              <a:gd name="connsiteX12" fmla="*/ 118787 w 122370"/>
              <a:gd name="connsiteY12" fmla="*/ 77786 h 104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370" h="104889">
                <a:moveTo>
                  <a:pt x="118787" y="77786"/>
                </a:moveTo>
                <a:cubicBezTo>
                  <a:pt x="116777" y="65461"/>
                  <a:pt x="114067" y="53836"/>
                  <a:pt x="108036" y="42822"/>
                </a:cubicBezTo>
                <a:cubicBezTo>
                  <a:pt x="102442" y="32596"/>
                  <a:pt x="94925" y="23593"/>
                  <a:pt x="85660" y="16425"/>
                </a:cubicBezTo>
                <a:cubicBezTo>
                  <a:pt x="73860" y="7335"/>
                  <a:pt x="59175" y="1304"/>
                  <a:pt x="44316" y="168"/>
                </a:cubicBezTo>
                <a:cubicBezTo>
                  <a:pt x="34876" y="-532"/>
                  <a:pt x="25698" y="1129"/>
                  <a:pt x="16433" y="2003"/>
                </a:cubicBezTo>
                <a:cubicBezTo>
                  <a:pt x="15209" y="2091"/>
                  <a:pt x="0" y="3664"/>
                  <a:pt x="0" y="4013"/>
                </a:cubicBezTo>
                <a:lnTo>
                  <a:pt x="3933" y="28575"/>
                </a:lnTo>
                <a:cubicBezTo>
                  <a:pt x="7517" y="51039"/>
                  <a:pt x="16258" y="71230"/>
                  <a:pt x="33740" y="86439"/>
                </a:cubicBezTo>
                <a:cubicBezTo>
                  <a:pt x="41868" y="93432"/>
                  <a:pt x="51309" y="98938"/>
                  <a:pt x="61535" y="102347"/>
                </a:cubicBezTo>
                <a:cubicBezTo>
                  <a:pt x="66692" y="104095"/>
                  <a:pt x="72024" y="105319"/>
                  <a:pt x="77443" y="105931"/>
                </a:cubicBezTo>
                <a:cubicBezTo>
                  <a:pt x="84261" y="106718"/>
                  <a:pt x="90991" y="106106"/>
                  <a:pt x="97809" y="105406"/>
                </a:cubicBezTo>
                <a:cubicBezTo>
                  <a:pt x="106113" y="104532"/>
                  <a:pt x="114417" y="103396"/>
                  <a:pt x="122721" y="102347"/>
                </a:cubicBezTo>
                <a:lnTo>
                  <a:pt x="118787" y="77786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4" name="Vrije vorm: vorm 63">
            <a:extLst>
              <a:ext uri="{FF2B5EF4-FFF2-40B4-BE49-F238E27FC236}">
                <a16:creationId xmlns:a16="http://schemas.microsoft.com/office/drawing/2014/main" id="{9EEAC756-7647-47B4-AD67-3386D7F35B96}"/>
              </a:ext>
            </a:extLst>
          </p:cNvPr>
          <p:cNvSpPr/>
          <p:nvPr/>
        </p:nvSpPr>
        <p:spPr>
          <a:xfrm>
            <a:off x="6780709" y="2749418"/>
            <a:ext cx="122371" cy="209779"/>
          </a:xfrm>
          <a:custGeom>
            <a:avLst/>
            <a:gdLst>
              <a:gd name="connsiteX0" fmla="*/ 70055 w 122370"/>
              <a:gd name="connsiteY0" fmla="*/ 19667 h 209778"/>
              <a:gd name="connsiteX1" fmla="*/ 39375 w 122370"/>
              <a:gd name="connsiteY1" fmla="*/ 0 h 209778"/>
              <a:gd name="connsiteX2" fmla="*/ 25390 w 122370"/>
              <a:gd name="connsiteY2" fmla="*/ 21677 h 209778"/>
              <a:gd name="connsiteX3" fmla="*/ 10181 w 122370"/>
              <a:gd name="connsiteY3" fmla="*/ 46414 h 209778"/>
              <a:gd name="connsiteX4" fmla="*/ 3800 w 122370"/>
              <a:gd name="connsiteY4" fmla="*/ 125867 h 209778"/>
              <a:gd name="connsiteX5" fmla="*/ 40511 w 122370"/>
              <a:gd name="connsiteY5" fmla="*/ 184867 h 209778"/>
              <a:gd name="connsiteX6" fmla="*/ 55546 w 122370"/>
              <a:gd name="connsiteY6" fmla="*/ 195706 h 209778"/>
              <a:gd name="connsiteX7" fmla="*/ 86925 w 122370"/>
              <a:gd name="connsiteY7" fmla="*/ 215897 h 209778"/>
              <a:gd name="connsiteX8" fmla="*/ 108165 w 122370"/>
              <a:gd name="connsiteY8" fmla="*/ 186353 h 209778"/>
              <a:gd name="connsiteX9" fmla="*/ 125996 w 122370"/>
              <a:gd name="connsiteY9" fmla="*/ 139241 h 209778"/>
              <a:gd name="connsiteX10" fmla="*/ 70055 w 122370"/>
              <a:gd name="connsiteY10" fmla="*/ 19667 h 20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370" h="209778">
                <a:moveTo>
                  <a:pt x="70055" y="19667"/>
                </a:moveTo>
                <a:cubicBezTo>
                  <a:pt x="70055" y="19667"/>
                  <a:pt x="39725" y="175"/>
                  <a:pt x="39375" y="0"/>
                </a:cubicBezTo>
                <a:cubicBezTo>
                  <a:pt x="39550" y="87"/>
                  <a:pt x="26614" y="19929"/>
                  <a:pt x="25390" y="21677"/>
                </a:cubicBezTo>
                <a:cubicBezTo>
                  <a:pt x="19883" y="29631"/>
                  <a:pt x="14289" y="37585"/>
                  <a:pt x="10181" y="46414"/>
                </a:cubicBezTo>
                <a:cubicBezTo>
                  <a:pt x="-1095" y="70451"/>
                  <a:pt x="-2668" y="100257"/>
                  <a:pt x="3800" y="125867"/>
                </a:cubicBezTo>
                <a:cubicBezTo>
                  <a:pt x="9569" y="148768"/>
                  <a:pt x="22506" y="169571"/>
                  <a:pt x="40511" y="184867"/>
                </a:cubicBezTo>
                <a:cubicBezTo>
                  <a:pt x="45232" y="188888"/>
                  <a:pt x="50301" y="192384"/>
                  <a:pt x="55546" y="195706"/>
                </a:cubicBezTo>
                <a:lnTo>
                  <a:pt x="86925" y="215897"/>
                </a:lnTo>
                <a:lnTo>
                  <a:pt x="108165" y="186353"/>
                </a:lnTo>
                <a:cubicBezTo>
                  <a:pt x="117692" y="172543"/>
                  <a:pt x="123374" y="157596"/>
                  <a:pt x="125996" y="139241"/>
                </a:cubicBezTo>
                <a:cubicBezTo>
                  <a:pt x="132464" y="94488"/>
                  <a:pt x="110438" y="47550"/>
                  <a:pt x="70055" y="19667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5" name="Vrije vorm: vorm 64">
            <a:extLst>
              <a:ext uri="{FF2B5EF4-FFF2-40B4-BE49-F238E27FC236}">
                <a16:creationId xmlns:a16="http://schemas.microsoft.com/office/drawing/2014/main" id="{CD037BD5-212F-4D9F-9AA2-ACEF366D7CF4}"/>
              </a:ext>
            </a:extLst>
          </p:cNvPr>
          <p:cNvSpPr/>
          <p:nvPr/>
        </p:nvSpPr>
        <p:spPr>
          <a:xfrm>
            <a:off x="6570884" y="2469626"/>
            <a:ext cx="218519" cy="340890"/>
          </a:xfrm>
          <a:custGeom>
            <a:avLst/>
            <a:gdLst>
              <a:gd name="connsiteX0" fmla="*/ 96148 w 218519"/>
              <a:gd name="connsiteY0" fmla="*/ 26222 h 340890"/>
              <a:gd name="connsiteX1" fmla="*/ 36537 w 218519"/>
              <a:gd name="connsiteY1" fmla="*/ 0 h 340890"/>
              <a:gd name="connsiteX2" fmla="*/ 12849 w 218519"/>
              <a:gd name="connsiteY2" fmla="*/ 59262 h 340890"/>
              <a:gd name="connsiteX3" fmla="*/ 0 w 218519"/>
              <a:gd name="connsiteY3" fmla="*/ 136880 h 340890"/>
              <a:gd name="connsiteX4" fmla="*/ 121322 w 218519"/>
              <a:gd name="connsiteY4" fmla="*/ 317640 h 340890"/>
              <a:gd name="connsiteX5" fmla="*/ 183207 w 218519"/>
              <a:gd name="connsiteY5" fmla="*/ 343775 h 340890"/>
              <a:gd name="connsiteX6" fmla="*/ 204447 w 218519"/>
              <a:gd name="connsiteY6" fmla="*/ 284774 h 340890"/>
              <a:gd name="connsiteX7" fmla="*/ 220093 w 218519"/>
              <a:gd name="connsiteY7" fmla="*/ 206894 h 340890"/>
              <a:gd name="connsiteX8" fmla="*/ 96148 w 218519"/>
              <a:gd name="connsiteY8" fmla="*/ 26222 h 34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519" h="340890">
                <a:moveTo>
                  <a:pt x="96148" y="26222"/>
                </a:moveTo>
                <a:lnTo>
                  <a:pt x="36537" y="0"/>
                </a:lnTo>
                <a:lnTo>
                  <a:pt x="12849" y="59262"/>
                </a:lnTo>
                <a:cubicBezTo>
                  <a:pt x="4283" y="88020"/>
                  <a:pt x="0" y="113630"/>
                  <a:pt x="0" y="136880"/>
                </a:cubicBezTo>
                <a:cubicBezTo>
                  <a:pt x="0" y="217383"/>
                  <a:pt x="46501" y="286610"/>
                  <a:pt x="121322" y="317640"/>
                </a:cubicBezTo>
                <a:lnTo>
                  <a:pt x="183207" y="343775"/>
                </a:lnTo>
                <a:lnTo>
                  <a:pt x="204447" y="284774"/>
                </a:lnTo>
                <a:cubicBezTo>
                  <a:pt x="214848" y="258727"/>
                  <a:pt x="220093" y="232592"/>
                  <a:pt x="220093" y="206894"/>
                </a:cubicBezTo>
                <a:cubicBezTo>
                  <a:pt x="220093" y="127266"/>
                  <a:pt x="171407" y="56378"/>
                  <a:pt x="96148" y="26222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6" name="Vrije vorm: vorm 65">
            <a:extLst>
              <a:ext uri="{FF2B5EF4-FFF2-40B4-BE49-F238E27FC236}">
                <a16:creationId xmlns:a16="http://schemas.microsoft.com/office/drawing/2014/main" id="{B12E16EE-6AD0-4D94-BB88-394129241E12}"/>
              </a:ext>
            </a:extLst>
          </p:cNvPr>
          <p:cNvSpPr/>
          <p:nvPr/>
        </p:nvSpPr>
        <p:spPr>
          <a:xfrm>
            <a:off x="6762832" y="2292713"/>
            <a:ext cx="183556" cy="314668"/>
          </a:xfrm>
          <a:custGeom>
            <a:avLst/>
            <a:gdLst>
              <a:gd name="connsiteX0" fmla="*/ 154537 w 183556"/>
              <a:gd name="connsiteY0" fmla="*/ 46151 h 314667"/>
              <a:gd name="connsiteX1" fmla="*/ 123420 w 183556"/>
              <a:gd name="connsiteY1" fmla="*/ 0 h 314667"/>
              <a:gd name="connsiteX2" fmla="*/ 78579 w 183556"/>
              <a:gd name="connsiteY2" fmla="*/ 29893 h 314667"/>
              <a:gd name="connsiteX3" fmla="*/ 0 w 183556"/>
              <a:gd name="connsiteY3" fmla="*/ 178312 h 314667"/>
              <a:gd name="connsiteX4" fmla="*/ 29107 w 183556"/>
              <a:gd name="connsiteY4" fmla="*/ 275946 h 314667"/>
              <a:gd name="connsiteX5" fmla="*/ 60311 w 183556"/>
              <a:gd name="connsiteY5" fmla="*/ 322098 h 314667"/>
              <a:gd name="connsiteX6" fmla="*/ 134870 w 183556"/>
              <a:gd name="connsiteY6" fmla="*/ 267118 h 314667"/>
              <a:gd name="connsiteX7" fmla="*/ 183294 w 183556"/>
              <a:gd name="connsiteY7" fmla="*/ 156984 h 314667"/>
              <a:gd name="connsiteX8" fmla="*/ 183731 w 183556"/>
              <a:gd name="connsiteY8" fmla="*/ 143786 h 314667"/>
              <a:gd name="connsiteX9" fmla="*/ 154537 w 183556"/>
              <a:gd name="connsiteY9" fmla="*/ 46151 h 31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3556" h="314667">
                <a:moveTo>
                  <a:pt x="154537" y="46151"/>
                </a:moveTo>
                <a:lnTo>
                  <a:pt x="123420" y="0"/>
                </a:lnTo>
                <a:lnTo>
                  <a:pt x="78579" y="29893"/>
                </a:lnTo>
                <a:cubicBezTo>
                  <a:pt x="29369" y="62322"/>
                  <a:pt x="0" y="117826"/>
                  <a:pt x="0" y="178312"/>
                </a:cubicBezTo>
                <a:cubicBezTo>
                  <a:pt x="0" y="213625"/>
                  <a:pt x="10052" y="247364"/>
                  <a:pt x="29107" y="275946"/>
                </a:cubicBezTo>
                <a:lnTo>
                  <a:pt x="60311" y="322098"/>
                </a:lnTo>
                <a:cubicBezTo>
                  <a:pt x="85922" y="305053"/>
                  <a:pt x="113368" y="289407"/>
                  <a:pt x="134870" y="267118"/>
                </a:cubicBezTo>
                <a:cubicBezTo>
                  <a:pt x="163452" y="237487"/>
                  <a:pt x="180409" y="197979"/>
                  <a:pt x="183294" y="156984"/>
                </a:cubicBezTo>
                <a:cubicBezTo>
                  <a:pt x="183643" y="152614"/>
                  <a:pt x="183731" y="148156"/>
                  <a:pt x="183731" y="143786"/>
                </a:cubicBezTo>
                <a:cubicBezTo>
                  <a:pt x="183731" y="108473"/>
                  <a:pt x="173592" y="74734"/>
                  <a:pt x="154537" y="46151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7" name="Vrije vorm: vorm 66">
            <a:extLst>
              <a:ext uri="{FF2B5EF4-FFF2-40B4-BE49-F238E27FC236}">
                <a16:creationId xmlns:a16="http://schemas.microsoft.com/office/drawing/2014/main" id="{EE5D991E-FE1A-4732-B5CE-5C6E222A9EC7}"/>
              </a:ext>
            </a:extLst>
          </p:cNvPr>
          <p:cNvSpPr/>
          <p:nvPr/>
        </p:nvSpPr>
        <p:spPr>
          <a:xfrm>
            <a:off x="6535222" y="2098056"/>
            <a:ext cx="157334" cy="148593"/>
          </a:xfrm>
          <a:custGeom>
            <a:avLst/>
            <a:gdLst>
              <a:gd name="connsiteX0" fmla="*/ 123332 w 157333"/>
              <a:gd name="connsiteY0" fmla="*/ 0 h 148593"/>
              <a:gd name="connsiteX1" fmla="*/ 0 w 157333"/>
              <a:gd name="connsiteY1" fmla="*/ 115116 h 148593"/>
              <a:gd name="connsiteX2" fmla="*/ 0 w 157333"/>
              <a:gd name="connsiteY2" fmla="*/ 153750 h 148593"/>
              <a:gd name="connsiteX3" fmla="*/ 35488 w 157333"/>
              <a:gd name="connsiteY3" fmla="*/ 153750 h 148593"/>
              <a:gd name="connsiteX4" fmla="*/ 158820 w 157333"/>
              <a:gd name="connsiteY4" fmla="*/ 37236 h 148593"/>
              <a:gd name="connsiteX5" fmla="*/ 158820 w 157333"/>
              <a:gd name="connsiteY5" fmla="*/ 87 h 148593"/>
              <a:gd name="connsiteX6" fmla="*/ 123332 w 157333"/>
              <a:gd name="connsiteY6" fmla="*/ 87 h 14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333" h="148593">
                <a:moveTo>
                  <a:pt x="123332" y="0"/>
                </a:moveTo>
                <a:cubicBezTo>
                  <a:pt x="56465" y="0"/>
                  <a:pt x="0" y="52707"/>
                  <a:pt x="0" y="115116"/>
                </a:cubicBezTo>
                <a:lnTo>
                  <a:pt x="0" y="153750"/>
                </a:lnTo>
                <a:lnTo>
                  <a:pt x="35488" y="153750"/>
                </a:lnTo>
                <a:cubicBezTo>
                  <a:pt x="102354" y="153750"/>
                  <a:pt x="158820" y="100344"/>
                  <a:pt x="158820" y="37236"/>
                </a:cubicBezTo>
                <a:lnTo>
                  <a:pt x="158820" y="87"/>
                </a:lnTo>
                <a:lnTo>
                  <a:pt x="123332" y="87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8" name="Vrije vorm: vorm 67">
            <a:extLst>
              <a:ext uri="{FF2B5EF4-FFF2-40B4-BE49-F238E27FC236}">
                <a16:creationId xmlns:a16="http://schemas.microsoft.com/office/drawing/2014/main" id="{9DD02E68-C5B8-40A0-9433-BA16BBB23733}"/>
              </a:ext>
            </a:extLst>
          </p:cNvPr>
          <p:cNvSpPr/>
          <p:nvPr/>
        </p:nvSpPr>
        <p:spPr>
          <a:xfrm>
            <a:off x="6550579" y="3276749"/>
            <a:ext cx="52445" cy="69926"/>
          </a:xfrm>
          <a:custGeom>
            <a:avLst/>
            <a:gdLst>
              <a:gd name="connsiteX0" fmla="*/ 21005 w 52444"/>
              <a:gd name="connsiteY0" fmla="*/ 4545 h 69926"/>
              <a:gd name="connsiteX1" fmla="*/ 9117 w 52444"/>
              <a:gd name="connsiteY1" fmla="*/ 87 h 69926"/>
              <a:gd name="connsiteX2" fmla="*/ 8942 w 52444"/>
              <a:gd name="connsiteY2" fmla="*/ 0 h 69926"/>
              <a:gd name="connsiteX3" fmla="*/ 1250 w 52444"/>
              <a:gd name="connsiteY3" fmla="*/ 15733 h 69926"/>
              <a:gd name="connsiteX4" fmla="*/ 5796 w 52444"/>
              <a:gd name="connsiteY4" fmla="*/ 48599 h 69926"/>
              <a:gd name="connsiteX5" fmla="*/ 28522 w 52444"/>
              <a:gd name="connsiteY5" fmla="*/ 66168 h 69926"/>
              <a:gd name="connsiteX6" fmla="*/ 42769 w 52444"/>
              <a:gd name="connsiteY6" fmla="*/ 72374 h 69926"/>
              <a:gd name="connsiteX7" fmla="*/ 48626 w 52444"/>
              <a:gd name="connsiteY7" fmla="*/ 62060 h 69926"/>
              <a:gd name="connsiteX8" fmla="*/ 54395 w 52444"/>
              <a:gd name="connsiteY8" fmla="*/ 44840 h 69926"/>
              <a:gd name="connsiteX9" fmla="*/ 39185 w 52444"/>
              <a:gd name="connsiteY9" fmla="*/ 15384 h 69926"/>
              <a:gd name="connsiteX10" fmla="*/ 21005 w 52444"/>
              <a:gd name="connsiteY10" fmla="*/ 4545 h 69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444" h="69926">
                <a:moveTo>
                  <a:pt x="21005" y="4545"/>
                </a:moveTo>
                <a:cubicBezTo>
                  <a:pt x="17159" y="2884"/>
                  <a:pt x="13225" y="1486"/>
                  <a:pt x="9117" y="87"/>
                </a:cubicBezTo>
                <a:cubicBezTo>
                  <a:pt x="9117" y="87"/>
                  <a:pt x="8942" y="0"/>
                  <a:pt x="8942" y="0"/>
                </a:cubicBezTo>
                <a:cubicBezTo>
                  <a:pt x="5796" y="5157"/>
                  <a:pt x="2649" y="9790"/>
                  <a:pt x="1250" y="15733"/>
                </a:cubicBezTo>
                <a:cubicBezTo>
                  <a:pt x="-1284" y="26572"/>
                  <a:pt x="-61" y="38984"/>
                  <a:pt x="5796" y="48599"/>
                </a:cubicBezTo>
                <a:cubicBezTo>
                  <a:pt x="11215" y="57514"/>
                  <a:pt x="19256" y="62147"/>
                  <a:pt x="28522" y="66168"/>
                </a:cubicBezTo>
                <a:lnTo>
                  <a:pt x="42769" y="72374"/>
                </a:lnTo>
                <a:lnTo>
                  <a:pt x="48626" y="62060"/>
                </a:lnTo>
                <a:cubicBezTo>
                  <a:pt x="52646" y="54280"/>
                  <a:pt x="54395" y="49211"/>
                  <a:pt x="54395" y="44840"/>
                </a:cubicBezTo>
                <a:cubicBezTo>
                  <a:pt x="54395" y="33215"/>
                  <a:pt x="47664" y="22901"/>
                  <a:pt x="39185" y="15384"/>
                </a:cubicBezTo>
                <a:cubicBezTo>
                  <a:pt x="33591" y="10576"/>
                  <a:pt x="27473" y="7255"/>
                  <a:pt x="21005" y="4545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9" name="Vrije vorm: vorm 68">
            <a:extLst>
              <a:ext uri="{FF2B5EF4-FFF2-40B4-BE49-F238E27FC236}">
                <a16:creationId xmlns:a16="http://schemas.microsoft.com/office/drawing/2014/main" id="{D5B2FE45-030E-4BD0-9A91-0C0CE349A10E}"/>
              </a:ext>
            </a:extLst>
          </p:cNvPr>
          <p:cNvSpPr/>
          <p:nvPr/>
        </p:nvSpPr>
        <p:spPr>
          <a:xfrm>
            <a:off x="6347040" y="3203239"/>
            <a:ext cx="174815" cy="227260"/>
          </a:xfrm>
          <a:custGeom>
            <a:avLst/>
            <a:gdLst>
              <a:gd name="connsiteX0" fmla="*/ 160473 w 174815"/>
              <a:gd name="connsiteY0" fmla="*/ 36711 h 227260"/>
              <a:gd name="connsiteX1" fmla="*/ 136699 w 174815"/>
              <a:gd name="connsiteY1" fmla="*/ 1573 h 227260"/>
              <a:gd name="connsiteX2" fmla="*/ 135562 w 174815"/>
              <a:gd name="connsiteY2" fmla="*/ 0 h 227260"/>
              <a:gd name="connsiteX3" fmla="*/ 77349 w 174815"/>
              <a:gd name="connsiteY3" fmla="*/ 19055 h 227260"/>
              <a:gd name="connsiteX4" fmla="*/ 18523 w 174815"/>
              <a:gd name="connsiteY4" fmla="*/ 67654 h 227260"/>
              <a:gd name="connsiteX5" fmla="*/ 3926 w 174815"/>
              <a:gd name="connsiteY5" fmla="*/ 99732 h 227260"/>
              <a:gd name="connsiteX6" fmla="*/ 18349 w 174815"/>
              <a:gd name="connsiteY6" fmla="*/ 189587 h 227260"/>
              <a:gd name="connsiteX7" fmla="*/ 46144 w 174815"/>
              <a:gd name="connsiteY7" fmla="*/ 233291 h 227260"/>
              <a:gd name="connsiteX8" fmla="*/ 93170 w 174815"/>
              <a:gd name="connsiteY8" fmla="*/ 214324 h 227260"/>
              <a:gd name="connsiteX9" fmla="*/ 177955 w 174815"/>
              <a:gd name="connsiteY9" fmla="*/ 134258 h 227260"/>
              <a:gd name="connsiteX10" fmla="*/ 166417 w 174815"/>
              <a:gd name="connsiteY10" fmla="*/ 48336 h 227260"/>
              <a:gd name="connsiteX11" fmla="*/ 160473 w 174815"/>
              <a:gd name="connsiteY11" fmla="*/ 36711 h 2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4815" h="227260">
                <a:moveTo>
                  <a:pt x="160473" y="36711"/>
                </a:moveTo>
                <a:cubicBezTo>
                  <a:pt x="153393" y="24474"/>
                  <a:pt x="144653" y="13111"/>
                  <a:pt x="136699" y="1573"/>
                </a:cubicBezTo>
                <a:cubicBezTo>
                  <a:pt x="136349" y="1049"/>
                  <a:pt x="135999" y="524"/>
                  <a:pt x="135562" y="0"/>
                </a:cubicBezTo>
                <a:cubicBezTo>
                  <a:pt x="116245" y="5769"/>
                  <a:pt x="95617" y="10227"/>
                  <a:pt x="77349" y="19055"/>
                </a:cubicBezTo>
                <a:cubicBezTo>
                  <a:pt x="54273" y="30156"/>
                  <a:pt x="32946" y="46326"/>
                  <a:pt x="18523" y="67654"/>
                </a:cubicBezTo>
                <a:cubicBezTo>
                  <a:pt x="11880" y="77443"/>
                  <a:pt x="6811" y="88282"/>
                  <a:pt x="3926" y="99732"/>
                </a:cubicBezTo>
                <a:cubicBezTo>
                  <a:pt x="-4377" y="132335"/>
                  <a:pt x="517" y="162578"/>
                  <a:pt x="18349" y="189587"/>
                </a:cubicBezTo>
                <a:lnTo>
                  <a:pt x="46144" y="233291"/>
                </a:lnTo>
                <a:lnTo>
                  <a:pt x="93170" y="214324"/>
                </a:lnTo>
                <a:cubicBezTo>
                  <a:pt x="138884" y="198678"/>
                  <a:pt x="168865" y="170358"/>
                  <a:pt x="177955" y="134258"/>
                </a:cubicBezTo>
                <a:cubicBezTo>
                  <a:pt x="185297" y="105239"/>
                  <a:pt x="178654" y="75083"/>
                  <a:pt x="166417" y="48336"/>
                </a:cubicBezTo>
                <a:cubicBezTo>
                  <a:pt x="164582" y="44316"/>
                  <a:pt x="162571" y="40470"/>
                  <a:pt x="160473" y="36711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0" name="Vrije vorm: vorm 69">
            <a:extLst>
              <a:ext uri="{FF2B5EF4-FFF2-40B4-BE49-F238E27FC236}">
                <a16:creationId xmlns:a16="http://schemas.microsoft.com/office/drawing/2014/main" id="{BCC9DD7A-099F-4465-9BF6-EA1126F663DA}"/>
              </a:ext>
            </a:extLst>
          </p:cNvPr>
          <p:cNvSpPr/>
          <p:nvPr/>
        </p:nvSpPr>
        <p:spPr>
          <a:xfrm>
            <a:off x="6237512" y="3330679"/>
            <a:ext cx="96148" cy="148593"/>
          </a:xfrm>
          <a:custGeom>
            <a:avLst/>
            <a:gdLst>
              <a:gd name="connsiteX0" fmla="*/ 91516 w 96148"/>
              <a:gd name="connsiteY0" fmla="*/ 31554 h 148593"/>
              <a:gd name="connsiteX1" fmla="*/ 84786 w 96148"/>
              <a:gd name="connsiteY1" fmla="*/ 14859 h 148593"/>
              <a:gd name="connsiteX2" fmla="*/ 78143 w 96148"/>
              <a:gd name="connsiteY2" fmla="*/ 437 h 148593"/>
              <a:gd name="connsiteX3" fmla="*/ 77968 w 96148"/>
              <a:gd name="connsiteY3" fmla="*/ 0 h 148593"/>
              <a:gd name="connsiteX4" fmla="*/ 55067 w 96148"/>
              <a:gd name="connsiteY4" fmla="*/ 8828 h 148593"/>
              <a:gd name="connsiteX5" fmla="*/ 0 w 96148"/>
              <a:gd name="connsiteY5" fmla="*/ 91603 h 148593"/>
              <a:gd name="connsiteX6" fmla="*/ 3671 w 96148"/>
              <a:gd name="connsiteY6" fmla="*/ 115815 h 148593"/>
              <a:gd name="connsiteX7" fmla="*/ 7954 w 96148"/>
              <a:gd name="connsiteY7" fmla="*/ 128140 h 148593"/>
              <a:gd name="connsiteX8" fmla="*/ 17219 w 96148"/>
              <a:gd name="connsiteY8" fmla="*/ 150691 h 148593"/>
              <a:gd name="connsiteX9" fmla="*/ 42305 w 96148"/>
              <a:gd name="connsiteY9" fmla="*/ 141775 h 148593"/>
              <a:gd name="connsiteX10" fmla="*/ 97197 w 96148"/>
              <a:gd name="connsiteY10" fmla="*/ 54368 h 148593"/>
              <a:gd name="connsiteX11" fmla="*/ 93963 w 96148"/>
              <a:gd name="connsiteY11" fmla="*/ 38110 h 148593"/>
              <a:gd name="connsiteX12" fmla="*/ 91516 w 96148"/>
              <a:gd name="connsiteY12" fmla="*/ 31554 h 14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148" h="148593">
                <a:moveTo>
                  <a:pt x="91516" y="31554"/>
                </a:moveTo>
                <a:cubicBezTo>
                  <a:pt x="89505" y="25873"/>
                  <a:pt x="87320" y="20279"/>
                  <a:pt x="84786" y="14859"/>
                </a:cubicBezTo>
                <a:cubicBezTo>
                  <a:pt x="82600" y="10052"/>
                  <a:pt x="80328" y="5245"/>
                  <a:pt x="78143" y="437"/>
                </a:cubicBezTo>
                <a:cubicBezTo>
                  <a:pt x="78055" y="262"/>
                  <a:pt x="78055" y="175"/>
                  <a:pt x="77968" y="0"/>
                </a:cubicBezTo>
                <a:lnTo>
                  <a:pt x="55067" y="8828"/>
                </a:lnTo>
                <a:cubicBezTo>
                  <a:pt x="22289" y="23163"/>
                  <a:pt x="0" y="56553"/>
                  <a:pt x="0" y="91603"/>
                </a:cubicBezTo>
                <a:cubicBezTo>
                  <a:pt x="0" y="100169"/>
                  <a:pt x="1486" y="107774"/>
                  <a:pt x="3671" y="115815"/>
                </a:cubicBezTo>
                <a:cubicBezTo>
                  <a:pt x="4633" y="119312"/>
                  <a:pt x="4283" y="118000"/>
                  <a:pt x="7954" y="128140"/>
                </a:cubicBezTo>
                <a:lnTo>
                  <a:pt x="17219" y="150691"/>
                </a:lnTo>
                <a:lnTo>
                  <a:pt x="42305" y="141775"/>
                </a:lnTo>
                <a:cubicBezTo>
                  <a:pt x="73597" y="128926"/>
                  <a:pt x="97197" y="90205"/>
                  <a:pt x="97197" y="54368"/>
                </a:cubicBezTo>
                <a:cubicBezTo>
                  <a:pt x="97197" y="48774"/>
                  <a:pt x="95712" y="43354"/>
                  <a:pt x="93963" y="38110"/>
                </a:cubicBezTo>
                <a:cubicBezTo>
                  <a:pt x="93089" y="35925"/>
                  <a:pt x="92303" y="33739"/>
                  <a:pt x="91516" y="31554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1" name="Vrije vorm: vorm 70">
            <a:extLst>
              <a:ext uri="{FF2B5EF4-FFF2-40B4-BE49-F238E27FC236}">
                <a16:creationId xmlns:a16="http://schemas.microsoft.com/office/drawing/2014/main" id="{56D39BDE-FFE7-42E7-992B-3B4438FF04C2}"/>
              </a:ext>
            </a:extLst>
          </p:cNvPr>
          <p:cNvSpPr/>
          <p:nvPr/>
        </p:nvSpPr>
        <p:spPr>
          <a:xfrm>
            <a:off x="6506116" y="3068194"/>
            <a:ext cx="157334" cy="209779"/>
          </a:xfrm>
          <a:custGeom>
            <a:avLst/>
            <a:gdLst>
              <a:gd name="connsiteX0" fmla="*/ 48948 w 157333"/>
              <a:gd name="connsiteY0" fmla="*/ 5769 h 209778"/>
              <a:gd name="connsiteX1" fmla="*/ 9964 w 157333"/>
              <a:gd name="connsiteY1" fmla="*/ 0 h 209778"/>
              <a:gd name="connsiteX2" fmla="*/ 3147 w 157333"/>
              <a:gd name="connsiteY2" fmla="*/ 41082 h 209778"/>
              <a:gd name="connsiteX3" fmla="*/ 0 w 157333"/>
              <a:gd name="connsiteY3" fmla="*/ 66080 h 209778"/>
              <a:gd name="connsiteX4" fmla="*/ 112581 w 157333"/>
              <a:gd name="connsiteY4" fmla="*/ 205583 h 209778"/>
              <a:gd name="connsiteX5" fmla="*/ 151652 w 157333"/>
              <a:gd name="connsiteY5" fmla="*/ 212838 h 209778"/>
              <a:gd name="connsiteX6" fmla="*/ 159694 w 157333"/>
              <a:gd name="connsiteY6" fmla="*/ 163190 h 209778"/>
              <a:gd name="connsiteX7" fmla="*/ 161704 w 157333"/>
              <a:gd name="connsiteY7" fmla="*/ 145272 h 209778"/>
              <a:gd name="connsiteX8" fmla="*/ 48948 w 157333"/>
              <a:gd name="connsiteY8" fmla="*/ 5769 h 20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333" h="209778">
                <a:moveTo>
                  <a:pt x="48948" y="5769"/>
                </a:moveTo>
                <a:lnTo>
                  <a:pt x="9964" y="0"/>
                </a:lnTo>
                <a:lnTo>
                  <a:pt x="3147" y="41082"/>
                </a:lnTo>
                <a:cubicBezTo>
                  <a:pt x="1486" y="49997"/>
                  <a:pt x="0" y="58126"/>
                  <a:pt x="0" y="66080"/>
                </a:cubicBezTo>
                <a:cubicBezTo>
                  <a:pt x="0" y="134083"/>
                  <a:pt x="48424" y="194133"/>
                  <a:pt x="112581" y="205583"/>
                </a:cubicBezTo>
                <a:lnTo>
                  <a:pt x="151652" y="212838"/>
                </a:lnTo>
                <a:lnTo>
                  <a:pt x="159694" y="163190"/>
                </a:lnTo>
                <a:cubicBezTo>
                  <a:pt x="160830" y="156547"/>
                  <a:pt x="161704" y="151215"/>
                  <a:pt x="161704" y="145272"/>
                </a:cubicBezTo>
                <a:cubicBezTo>
                  <a:pt x="161617" y="77443"/>
                  <a:pt x="113193" y="17482"/>
                  <a:pt x="48948" y="5769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2" name="Vrije vorm: vorm 71">
            <a:extLst>
              <a:ext uri="{FF2B5EF4-FFF2-40B4-BE49-F238E27FC236}">
                <a16:creationId xmlns:a16="http://schemas.microsoft.com/office/drawing/2014/main" id="{289CE610-5CA9-475E-8F40-83C5D546FA24}"/>
              </a:ext>
            </a:extLst>
          </p:cNvPr>
          <p:cNvSpPr/>
          <p:nvPr/>
        </p:nvSpPr>
        <p:spPr>
          <a:xfrm>
            <a:off x="6528317" y="2914562"/>
            <a:ext cx="270964" cy="148593"/>
          </a:xfrm>
          <a:custGeom>
            <a:avLst/>
            <a:gdLst>
              <a:gd name="connsiteX0" fmla="*/ 227872 w 270963"/>
              <a:gd name="connsiteY0" fmla="*/ 14042 h 148593"/>
              <a:gd name="connsiteX1" fmla="*/ 20279 w 270963"/>
              <a:gd name="connsiteY1" fmla="*/ 80997 h 148593"/>
              <a:gd name="connsiteX2" fmla="*/ 0 w 270963"/>
              <a:gd name="connsiteY2" fmla="*/ 119980 h 148593"/>
              <a:gd name="connsiteX3" fmla="*/ 41781 w 270963"/>
              <a:gd name="connsiteY3" fmla="*/ 136413 h 148593"/>
              <a:gd name="connsiteX4" fmla="*/ 109697 w 270963"/>
              <a:gd name="connsiteY4" fmla="*/ 150748 h 148593"/>
              <a:gd name="connsiteX5" fmla="*/ 251035 w 270963"/>
              <a:gd name="connsiteY5" fmla="*/ 69546 h 148593"/>
              <a:gd name="connsiteX6" fmla="*/ 271226 w 270963"/>
              <a:gd name="connsiteY6" fmla="*/ 32660 h 148593"/>
              <a:gd name="connsiteX7" fmla="*/ 227872 w 270963"/>
              <a:gd name="connsiteY7" fmla="*/ 14042 h 14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963" h="148593">
                <a:moveTo>
                  <a:pt x="227872" y="14042"/>
                </a:moveTo>
                <a:cubicBezTo>
                  <a:pt x="145097" y="-21445"/>
                  <a:pt x="54543" y="13780"/>
                  <a:pt x="20279" y="80997"/>
                </a:cubicBezTo>
                <a:lnTo>
                  <a:pt x="0" y="119980"/>
                </a:lnTo>
                <a:lnTo>
                  <a:pt x="41781" y="136413"/>
                </a:lnTo>
                <a:cubicBezTo>
                  <a:pt x="64332" y="146115"/>
                  <a:pt x="86534" y="150748"/>
                  <a:pt x="109697" y="150748"/>
                </a:cubicBezTo>
                <a:cubicBezTo>
                  <a:pt x="170358" y="150748"/>
                  <a:pt x="225861" y="118844"/>
                  <a:pt x="251035" y="69546"/>
                </a:cubicBezTo>
                <a:lnTo>
                  <a:pt x="271226" y="32660"/>
                </a:lnTo>
                <a:lnTo>
                  <a:pt x="227872" y="14042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3" name="Vrije vorm: vorm 72">
            <a:extLst>
              <a:ext uri="{FF2B5EF4-FFF2-40B4-BE49-F238E27FC236}">
                <a16:creationId xmlns:a16="http://schemas.microsoft.com/office/drawing/2014/main" id="{3FC02A1F-D50A-47A8-98B6-3355423338DC}"/>
              </a:ext>
            </a:extLst>
          </p:cNvPr>
          <p:cNvSpPr/>
          <p:nvPr/>
        </p:nvSpPr>
        <p:spPr>
          <a:xfrm>
            <a:off x="6349972" y="1738023"/>
            <a:ext cx="183556" cy="201038"/>
          </a:xfrm>
          <a:custGeom>
            <a:avLst/>
            <a:gdLst>
              <a:gd name="connsiteX0" fmla="*/ 154046 w 183556"/>
              <a:gd name="connsiteY0" fmla="*/ 58563 h 201037"/>
              <a:gd name="connsiteX1" fmla="*/ 148714 w 183556"/>
              <a:gd name="connsiteY1" fmla="*/ 52882 h 201037"/>
              <a:gd name="connsiteX2" fmla="*/ 105272 w 183556"/>
              <a:gd name="connsiteY2" fmla="*/ 22027 h 201037"/>
              <a:gd name="connsiteX3" fmla="*/ 59034 w 183556"/>
              <a:gd name="connsiteY3" fmla="*/ 7692 h 201037"/>
              <a:gd name="connsiteX4" fmla="*/ 42077 w 183556"/>
              <a:gd name="connsiteY4" fmla="*/ 4720 h 201037"/>
              <a:gd name="connsiteX5" fmla="*/ 9386 w 183556"/>
              <a:gd name="connsiteY5" fmla="*/ 0 h 201037"/>
              <a:gd name="connsiteX6" fmla="*/ 121 w 183556"/>
              <a:gd name="connsiteY6" fmla="*/ 54892 h 201037"/>
              <a:gd name="connsiteX7" fmla="*/ 9036 w 183556"/>
              <a:gd name="connsiteY7" fmla="*/ 109609 h 201037"/>
              <a:gd name="connsiteX8" fmla="*/ 34822 w 183556"/>
              <a:gd name="connsiteY8" fmla="*/ 151652 h 201037"/>
              <a:gd name="connsiteX9" fmla="*/ 95483 w 183556"/>
              <a:gd name="connsiteY9" fmla="*/ 191248 h 201037"/>
              <a:gd name="connsiteX10" fmla="*/ 179219 w 183556"/>
              <a:gd name="connsiteY10" fmla="*/ 207419 h 201037"/>
              <a:gd name="connsiteX11" fmla="*/ 185163 w 183556"/>
              <a:gd name="connsiteY11" fmla="*/ 174815 h 201037"/>
              <a:gd name="connsiteX12" fmla="*/ 154046 w 183556"/>
              <a:gd name="connsiteY12" fmla="*/ 58563 h 20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3556" h="201037">
                <a:moveTo>
                  <a:pt x="154046" y="58563"/>
                </a:moveTo>
                <a:cubicBezTo>
                  <a:pt x="152298" y="56640"/>
                  <a:pt x="150550" y="54717"/>
                  <a:pt x="148714" y="52882"/>
                </a:cubicBezTo>
                <a:cubicBezTo>
                  <a:pt x="136127" y="40208"/>
                  <a:pt x="121355" y="29806"/>
                  <a:pt x="105272" y="22027"/>
                </a:cubicBezTo>
                <a:cubicBezTo>
                  <a:pt x="90763" y="15034"/>
                  <a:pt x="74942" y="10839"/>
                  <a:pt x="59034" y="7692"/>
                </a:cubicBezTo>
                <a:cubicBezTo>
                  <a:pt x="53352" y="6556"/>
                  <a:pt x="47758" y="5594"/>
                  <a:pt x="42077" y="4720"/>
                </a:cubicBezTo>
                <a:cubicBezTo>
                  <a:pt x="31151" y="2972"/>
                  <a:pt x="20312" y="1661"/>
                  <a:pt x="9386" y="0"/>
                </a:cubicBezTo>
                <a:cubicBezTo>
                  <a:pt x="6327" y="18181"/>
                  <a:pt x="908" y="36449"/>
                  <a:pt x="121" y="54892"/>
                </a:cubicBezTo>
                <a:cubicBezTo>
                  <a:pt x="-666" y="73510"/>
                  <a:pt x="2393" y="92215"/>
                  <a:pt x="9036" y="109609"/>
                </a:cubicBezTo>
                <a:cubicBezTo>
                  <a:pt x="14893" y="125080"/>
                  <a:pt x="23546" y="139503"/>
                  <a:pt x="34822" y="151652"/>
                </a:cubicBezTo>
                <a:cubicBezTo>
                  <a:pt x="51342" y="169571"/>
                  <a:pt x="72669" y="182682"/>
                  <a:pt x="95483" y="191248"/>
                </a:cubicBezTo>
                <a:cubicBezTo>
                  <a:pt x="122579" y="201387"/>
                  <a:pt x="150899" y="203573"/>
                  <a:pt x="179219" y="207419"/>
                </a:cubicBezTo>
                <a:cubicBezTo>
                  <a:pt x="179045" y="207419"/>
                  <a:pt x="184639" y="177438"/>
                  <a:pt x="185163" y="174815"/>
                </a:cubicBezTo>
                <a:cubicBezTo>
                  <a:pt x="192680" y="132423"/>
                  <a:pt x="182891" y="90991"/>
                  <a:pt x="154046" y="58563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E55013AB-23CF-43E0-B159-1870F240E37C}"/>
              </a:ext>
            </a:extLst>
          </p:cNvPr>
          <p:cNvSpPr/>
          <p:nvPr/>
        </p:nvSpPr>
        <p:spPr>
          <a:xfrm>
            <a:off x="6708677" y="3038388"/>
            <a:ext cx="96148" cy="122371"/>
          </a:xfrm>
          <a:custGeom>
            <a:avLst/>
            <a:gdLst>
              <a:gd name="connsiteX0" fmla="*/ 95236 w 96148"/>
              <a:gd name="connsiteY0" fmla="*/ 20191 h 122370"/>
              <a:gd name="connsiteX1" fmla="*/ 88856 w 96148"/>
              <a:gd name="connsiteY1" fmla="*/ 0 h 122370"/>
              <a:gd name="connsiteX2" fmla="*/ 65605 w 96148"/>
              <a:gd name="connsiteY2" fmla="*/ 6031 h 122370"/>
              <a:gd name="connsiteX3" fmla="*/ 10101 w 96148"/>
              <a:gd name="connsiteY3" fmla="*/ 45365 h 122370"/>
              <a:gd name="connsiteX4" fmla="*/ 49 w 96148"/>
              <a:gd name="connsiteY4" fmla="*/ 83737 h 122370"/>
              <a:gd name="connsiteX5" fmla="*/ 9227 w 96148"/>
              <a:gd name="connsiteY5" fmla="*/ 119661 h 122370"/>
              <a:gd name="connsiteX6" fmla="*/ 10363 w 96148"/>
              <a:gd name="connsiteY6" fmla="*/ 123332 h 122370"/>
              <a:gd name="connsiteX7" fmla="*/ 34838 w 96148"/>
              <a:gd name="connsiteY7" fmla="*/ 117214 h 122370"/>
              <a:gd name="connsiteX8" fmla="*/ 98296 w 96148"/>
              <a:gd name="connsiteY8" fmla="*/ 42043 h 122370"/>
              <a:gd name="connsiteX9" fmla="*/ 95236 w 96148"/>
              <a:gd name="connsiteY9" fmla="*/ 20191 h 122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148" h="122370">
                <a:moveTo>
                  <a:pt x="95236" y="20191"/>
                </a:moveTo>
                <a:lnTo>
                  <a:pt x="88856" y="0"/>
                </a:lnTo>
                <a:lnTo>
                  <a:pt x="65605" y="6031"/>
                </a:lnTo>
                <a:cubicBezTo>
                  <a:pt x="42879" y="11887"/>
                  <a:pt x="22426" y="24911"/>
                  <a:pt x="10101" y="45365"/>
                </a:cubicBezTo>
                <a:cubicBezTo>
                  <a:pt x="3196" y="56903"/>
                  <a:pt x="-475" y="70276"/>
                  <a:pt x="49" y="83737"/>
                </a:cubicBezTo>
                <a:cubicBezTo>
                  <a:pt x="486" y="96236"/>
                  <a:pt x="5469" y="107861"/>
                  <a:pt x="9227" y="119661"/>
                </a:cubicBezTo>
                <a:cubicBezTo>
                  <a:pt x="9577" y="120885"/>
                  <a:pt x="10014" y="122109"/>
                  <a:pt x="10363" y="123332"/>
                </a:cubicBezTo>
                <a:lnTo>
                  <a:pt x="34838" y="117214"/>
                </a:lnTo>
                <a:cubicBezTo>
                  <a:pt x="72248" y="108298"/>
                  <a:pt x="98296" y="77356"/>
                  <a:pt x="98296" y="42043"/>
                </a:cubicBezTo>
                <a:cubicBezTo>
                  <a:pt x="98296" y="34788"/>
                  <a:pt x="97247" y="27446"/>
                  <a:pt x="95236" y="20191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5" name="Vrije vorm: vorm 74">
            <a:extLst>
              <a:ext uri="{FF2B5EF4-FFF2-40B4-BE49-F238E27FC236}">
                <a16:creationId xmlns:a16="http://schemas.microsoft.com/office/drawing/2014/main" id="{6AB62087-DE74-44E3-8F3F-E83E81AB79AD}"/>
              </a:ext>
            </a:extLst>
          </p:cNvPr>
          <p:cNvSpPr/>
          <p:nvPr/>
        </p:nvSpPr>
        <p:spPr>
          <a:xfrm>
            <a:off x="6416173" y="1985999"/>
            <a:ext cx="183556" cy="122371"/>
          </a:xfrm>
          <a:custGeom>
            <a:avLst/>
            <a:gdLst>
              <a:gd name="connsiteX0" fmla="*/ 166249 w 183556"/>
              <a:gd name="connsiteY0" fmla="*/ 55067 h 122370"/>
              <a:gd name="connsiteX1" fmla="*/ 81377 w 183556"/>
              <a:gd name="connsiteY1" fmla="*/ 0 h 122370"/>
              <a:gd name="connsiteX2" fmla="*/ 26485 w 183556"/>
              <a:gd name="connsiteY2" fmla="*/ 17482 h 122370"/>
              <a:gd name="connsiteX3" fmla="*/ 0 w 183556"/>
              <a:gd name="connsiteY3" fmla="*/ 37585 h 122370"/>
              <a:gd name="connsiteX4" fmla="*/ 16520 w 183556"/>
              <a:gd name="connsiteY4" fmla="*/ 67916 h 122370"/>
              <a:gd name="connsiteX5" fmla="*/ 104452 w 183556"/>
              <a:gd name="connsiteY5" fmla="*/ 122983 h 122370"/>
              <a:gd name="connsiteX6" fmla="*/ 158208 w 183556"/>
              <a:gd name="connsiteY6" fmla="*/ 105151 h 122370"/>
              <a:gd name="connsiteX7" fmla="*/ 184081 w 183556"/>
              <a:gd name="connsiteY7" fmla="*/ 86971 h 122370"/>
              <a:gd name="connsiteX8" fmla="*/ 166249 w 183556"/>
              <a:gd name="connsiteY8" fmla="*/ 55067 h 122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556" h="122370">
                <a:moveTo>
                  <a:pt x="166249" y="55067"/>
                </a:moveTo>
                <a:cubicBezTo>
                  <a:pt x="148768" y="21502"/>
                  <a:pt x="115553" y="0"/>
                  <a:pt x="81377" y="0"/>
                </a:cubicBezTo>
                <a:cubicBezTo>
                  <a:pt x="59699" y="0"/>
                  <a:pt x="42218" y="5594"/>
                  <a:pt x="26485" y="17482"/>
                </a:cubicBezTo>
                <a:lnTo>
                  <a:pt x="0" y="37585"/>
                </a:lnTo>
                <a:lnTo>
                  <a:pt x="16520" y="67916"/>
                </a:lnTo>
                <a:cubicBezTo>
                  <a:pt x="35488" y="101830"/>
                  <a:pt x="69227" y="122983"/>
                  <a:pt x="104452" y="122983"/>
                </a:cubicBezTo>
                <a:cubicBezTo>
                  <a:pt x="123070" y="122983"/>
                  <a:pt x="139590" y="117476"/>
                  <a:pt x="158208" y="105151"/>
                </a:cubicBezTo>
                <a:lnTo>
                  <a:pt x="184081" y="86971"/>
                </a:lnTo>
                <a:lnTo>
                  <a:pt x="166249" y="55067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6" name="Vrije vorm: vorm 75">
            <a:extLst>
              <a:ext uri="{FF2B5EF4-FFF2-40B4-BE49-F238E27FC236}">
                <a16:creationId xmlns:a16="http://schemas.microsoft.com/office/drawing/2014/main" id="{CC886CD7-48F6-4708-BD49-B793CBD3BF16}"/>
              </a:ext>
            </a:extLst>
          </p:cNvPr>
          <p:cNvSpPr/>
          <p:nvPr/>
        </p:nvSpPr>
        <p:spPr>
          <a:xfrm>
            <a:off x="5442626" y="1833210"/>
            <a:ext cx="69926" cy="52445"/>
          </a:xfrm>
          <a:custGeom>
            <a:avLst/>
            <a:gdLst>
              <a:gd name="connsiteX0" fmla="*/ 58825 w 69926"/>
              <a:gd name="connsiteY0" fmla="*/ 961 h 52444"/>
              <a:gd name="connsiteX1" fmla="*/ 48424 w 69926"/>
              <a:gd name="connsiteY1" fmla="*/ 0 h 52444"/>
              <a:gd name="connsiteX2" fmla="*/ 2884 w 69926"/>
              <a:gd name="connsiteY2" fmla="*/ 42480 h 52444"/>
              <a:gd name="connsiteX3" fmla="*/ 0 w 69926"/>
              <a:gd name="connsiteY3" fmla="*/ 54280 h 52444"/>
              <a:gd name="connsiteX4" fmla="*/ 10227 w 69926"/>
              <a:gd name="connsiteY4" fmla="*/ 56815 h 52444"/>
              <a:gd name="connsiteX5" fmla="*/ 23513 w 69926"/>
              <a:gd name="connsiteY5" fmla="*/ 58388 h 52444"/>
              <a:gd name="connsiteX6" fmla="*/ 68003 w 69926"/>
              <a:gd name="connsiteY6" fmla="*/ 17307 h 52444"/>
              <a:gd name="connsiteX7" fmla="*/ 70188 w 69926"/>
              <a:gd name="connsiteY7" fmla="*/ 4196 h 52444"/>
              <a:gd name="connsiteX8" fmla="*/ 58825 w 69926"/>
              <a:gd name="connsiteY8" fmla="*/ 961 h 5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926" h="52444">
                <a:moveTo>
                  <a:pt x="58825" y="961"/>
                </a:moveTo>
                <a:cubicBezTo>
                  <a:pt x="55329" y="0"/>
                  <a:pt x="52707" y="0"/>
                  <a:pt x="48424" y="0"/>
                </a:cubicBezTo>
                <a:cubicBezTo>
                  <a:pt x="25960" y="0"/>
                  <a:pt x="8653" y="16433"/>
                  <a:pt x="2884" y="42480"/>
                </a:cubicBezTo>
                <a:lnTo>
                  <a:pt x="0" y="54280"/>
                </a:lnTo>
                <a:lnTo>
                  <a:pt x="10227" y="56815"/>
                </a:lnTo>
                <a:cubicBezTo>
                  <a:pt x="18880" y="58825"/>
                  <a:pt x="22027" y="58388"/>
                  <a:pt x="23513" y="58388"/>
                </a:cubicBezTo>
                <a:cubicBezTo>
                  <a:pt x="46501" y="58388"/>
                  <a:pt x="62934" y="38110"/>
                  <a:pt x="68003" y="17307"/>
                </a:cubicBezTo>
                <a:cubicBezTo>
                  <a:pt x="69052" y="13024"/>
                  <a:pt x="69489" y="8566"/>
                  <a:pt x="70188" y="4196"/>
                </a:cubicBezTo>
                <a:lnTo>
                  <a:pt x="58825" y="961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7" name="Vrije vorm: vorm 76">
            <a:extLst>
              <a:ext uri="{FF2B5EF4-FFF2-40B4-BE49-F238E27FC236}">
                <a16:creationId xmlns:a16="http://schemas.microsoft.com/office/drawing/2014/main" id="{B42979A9-255E-49CF-8096-CD0CC3643800}"/>
              </a:ext>
            </a:extLst>
          </p:cNvPr>
          <p:cNvSpPr/>
          <p:nvPr/>
        </p:nvSpPr>
        <p:spPr>
          <a:xfrm>
            <a:off x="5497431" y="3105692"/>
            <a:ext cx="104889" cy="87408"/>
          </a:xfrm>
          <a:custGeom>
            <a:avLst/>
            <a:gdLst>
              <a:gd name="connsiteX0" fmla="*/ 88544 w 104889"/>
              <a:gd name="connsiteY0" fmla="*/ 1573 h 87407"/>
              <a:gd name="connsiteX1" fmla="*/ 72898 w 104889"/>
              <a:gd name="connsiteY1" fmla="*/ 0 h 87407"/>
              <a:gd name="connsiteX2" fmla="*/ 4720 w 104889"/>
              <a:gd name="connsiteY2" fmla="*/ 62846 h 87407"/>
              <a:gd name="connsiteX3" fmla="*/ 0 w 104889"/>
              <a:gd name="connsiteY3" fmla="*/ 82862 h 87407"/>
              <a:gd name="connsiteX4" fmla="*/ 18006 w 104889"/>
              <a:gd name="connsiteY4" fmla="*/ 87408 h 87407"/>
              <a:gd name="connsiteX5" fmla="*/ 36886 w 104889"/>
              <a:gd name="connsiteY5" fmla="*/ 90292 h 87407"/>
              <a:gd name="connsiteX6" fmla="*/ 104015 w 104889"/>
              <a:gd name="connsiteY6" fmla="*/ 29019 h 87407"/>
              <a:gd name="connsiteX7" fmla="*/ 107599 w 104889"/>
              <a:gd name="connsiteY7" fmla="*/ 6993 h 87407"/>
              <a:gd name="connsiteX8" fmla="*/ 88544 w 104889"/>
              <a:gd name="connsiteY8" fmla="*/ 1573 h 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889" h="87407">
                <a:moveTo>
                  <a:pt x="88544" y="1573"/>
                </a:moveTo>
                <a:cubicBezTo>
                  <a:pt x="83125" y="0"/>
                  <a:pt x="79017" y="0"/>
                  <a:pt x="72898" y="0"/>
                </a:cubicBezTo>
                <a:cubicBezTo>
                  <a:pt x="39858" y="0"/>
                  <a:pt x="11887" y="25348"/>
                  <a:pt x="4720" y="62846"/>
                </a:cubicBezTo>
                <a:lnTo>
                  <a:pt x="0" y="82862"/>
                </a:lnTo>
                <a:lnTo>
                  <a:pt x="18006" y="87408"/>
                </a:lnTo>
                <a:cubicBezTo>
                  <a:pt x="26047" y="89680"/>
                  <a:pt x="33565" y="90292"/>
                  <a:pt x="36886" y="90292"/>
                </a:cubicBezTo>
                <a:cubicBezTo>
                  <a:pt x="67479" y="90292"/>
                  <a:pt x="95100" y="65119"/>
                  <a:pt x="104015" y="29019"/>
                </a:cubicBezTo>
                <a:lnTo>
                  <a:pt x="107599" y="6993"/>
                </a:lnTo>
                <a:lnTo>
                  <a:pt x="88544" y="1573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8" name="Vrije vorm: vorm 77">
            <a:extLst>
              <a:ext uri="{FF2B5EF4-FFF2-40B4-BE49-F238E27FC236}">
                <a16:creationId xmlns:a16="http://schemas.microsoft.com/office/drawing/2014/main" id="{16CAAA80-5407-47DF-B53D-CF4667296DCD}"/>
              </a:ext>
            </a:extLst>
          </p:cNvPr>
          <p:cNvSpPr/>
          <p:nvPr/>
        </p:nvSpPr>
        <p:spPr>
          <a:xfrm>
            <a:off x="5086177" y="2561878"/>
            <a:ext cx="166075" cy="166075"/>
          </a:xfrm>
          <a:custGeom>
            <a:avLst/>
            <a:gdLst>
              <a:gd name="connsiteX0" fmla="*/ 169571 w 166074"/>
              <a:gd name="connsiteY0" fmla="*/ 127054 h 166074"/>
              <a:gd name="connsiteX1" fmla="*/ 56465 w 166074"/>
              <a:gd name="connsiteY1" fmla="*/ 51 h 166074"/>
              <a:gd name="connsiteX2" fmla="*/ 36187 w 166074"/>
              <a:gd name="connsiteY2" fmla="*/ 837 h 166074"/>
              <a:gd name="connsiteX3" fmla="*/ 0 w 166074"/>
              <a:gd name="connsiteY3" fmla="*/ 3984 h 166074"/>
              <a:gd name="connsiteX4" fmla="*/ 2273 w 166074"/>
              <a:gd name="connsiteY4" fmla="*/ 46289 h 166074"/>
              <a:gd name="connsiteX5" fmla="*/ 112843 w 166074"/>
              <a:gd name="connsiteY5" fmla="*/ 172594 h 166074"/>
              <a:gd name="connsiteX6" fmla="*/ 135919 w 166074"/>
              <a:gd name="connsiteY6" fmla="*/ 172419 h 166074"/>
              <a:gd name="connsiteX7" fmla="*/ 173941 w 166074"/>
              <a:gd name="connsiteY7" fmla="*/ 169185 h 166074"/>
              <a:gd name="connsiteX8" fmla="*/ 169571 w 166074"/>
              <a:gd name="connsiteY8" fmla="*/ 127054 h 166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074" h="166074">
                <a:moveTo>
                  <a:pt x="169571" y="127054"/>
                </a:moveTo>
                <a:cubicBezTo>
                  <a:pt x="166512" y="60449"/>
                  <a:pt x="117826" y="6082"/>
                  <a:pt x="56465" y="51"/>
                </a:cubicBezTo>
                <a:cubicBezTo>
                  <a:pt x="56465" y="51"/>
                  <a:pt x="49211" y="-299"/>
                  <a:pt x="36187" y="837"/>
                </a:cubicBezTo>
                <a:lnTo>
                  <a:pt x="0" y="3984"/>
                </a:lnTo>
                <a:lnTo>
                  <a:pt x="2273" y="46289"/>
                </a:lnTo>
                <a:cubicBezTo>
                  <a:pt x="5245" y="111321"/>
                  <a:pt x="53668" y="169534"/>
                  <a:pt x="112843" y="172594"/>
                </a:cubicBezTo>
                <a:cubicBezTo>
                  <a:pt x="125080" y="173205"/>
                  <a:pt x="122458" y="173468"/>
                  <a:pt x="135919" y="172419"/>
                </a:cubicBezTo>
                <a:lnTo>
                  <a:pt x="173941" y="169185"/>
                </a:lnTo>
                <a:lnTo>
                  <a:pt x="169571" y="127054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79" name="Vrije vorm: vorm 78">
            <a:extLst>
              <a:ext uri="{FF2B5EF4-FFF2-40B4-BE49-F238E27FC236}">
                <a16:creationId xmlns:a16="http://schemas.microsoft.com/office/drawing/2014/main" id="{813496FC-F7C5-4A87-B349-4742B01B999F}"/>
              </a:ext>
            </a:extLst>
          </p:cNvPr>
          <p:cNvSpPr/>
          <p:nvPr/>
        </p:nvSpPr>
        <p:spPr>
          <a:xfrm>
            <a:off x="5277425" y="2494977"/>
            <a:ext cx="192297" cy="139852"/>
          </a:xfrm>
          <a:custGeom>
            <a:avLst/>
            <a:gdLst>
              <a:gd name="connsiteX0" fmla="*/ 156635 w 192296"/>
              <a:gd name="connsiteY0" fmla="*/ 4805 h 139852"/>
              <a:gd name="connsiteX1" fmla="*/ 18705 w 192296"/>
              <a:gd name="connsiteY1" fmla="*/ 54452 h 139852"/>
              <a:gd name="connsiteX2" fmla="*/ 5856 w 192296"/>
              <a:gd name="connsiteY2" fmla="*/ 94135 h 139852"/>
              <a:gd name="connsiteX3" fmla="*/ 0 w 192296"/>
              <a:gd name="connsiteY3" fmla="*/ 129536 h 139852"/>
              <a:gd name="connsiteX4" fmla="*/ 40557 w 192296"/>
              <a:gd name="connsiteY4" fmla="*/ 139850 h 139852"/>
              <a:gd name="connsiteX5" fmla="*/ 72286 w 192296"/>
              <a:gd name="connsiteY5" fmla="*/ 143433 h 139852"/>
              <a:gd name="connsiteX6" fmla="*/ 178487 w 192296"/>
              <a:gd name="connsiteY6" fmla="*/ 86181 h 139852"/>
              <a:gd name="connsiteX7" fmla="*/ 191248 w 192296"/>
              <a:gd name="connsiteY7" fmla="*/ 50606 h 139852"/>
              <a:gd name="connsiteX8" fmla="*/ 195706 w 192296"/>
              <a:gd name="connsiteY8" fmla="*/ 14332 h 139852"/>
              <a:gd name="connsiteX9" fmla="*/ 156635 w 192296"/>
              <a:gd name="connsiteY9" fmla="*/ 4805 h 139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2296" h="139852">
                <a:moveTo>
                  <a:pt x="156635" y="4805"/>
                </a:moveTo>
                <a:cubicBezTo>
                  <a:pt x="100169" y="-10055"/>
                  <a:pt x="44928" y="10399"/>
                  <a:pt x="18705" y="54452"/>
                </a:cubicBezTo>
                <a:cubicBezTo>
                  <a:pt x="12499" y="64854"/>
                  <a:pt x="7954" y="78927"/>
                  <a:pt x="5856" y="94135"/>
                </a:cubicBezTo>
                <a:lnTo>
                  <a:pt x="0" y="129536"/>
                </a:lnTo>
                <a:lnTo>
                  <a:pt x="40557" y="139850"/>
                </a:lnTo>
                <a:cubicBezTo>
                  <a:pt x="50959" y="142210"/>
                  <a:pt x="61710" y="143433"/>
                  <a:pt x="72286" y="143433"/>
                </a:cubicBezTo>
                <a:cubicBezTo>
                  <a:pt x="117476" y="143433"/>
                  <a:pt x="157159" y="122019"/>
                  <a:pt x="178487" y="86181"/>
                </a:cubicBezTo>
                <a:cubicBezTo>
                  <a:pt x="185654" y="74206"/>
                  <a:pt x="189412" y="63543"/>
                  <a:pt x="191248" y="50606"/>
                </a:cubicBezTo>
                <a:lnTo>
                  <a:pt x="195706" y="14332"/>
                </a:lnTo>
                <a:lnTo>
                  <a:pt x="156635" y="4805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0" name="Vrije vorm: vorm 79">
            <a:extLst>
              <a:ext uri="{FF2B5EF4-FFF2-40B4-BE49-F238E27FC236}">
                <a16:creationId xmlns:a16="http://schemas.microsoft.com/office/drawing/2014/main" id="{6B1A68D0-62C8-4FB4-9F0C-ACF77EDBC159}"/>
              </a:ext>
            </a:extLst>
          </p:cNvPr>
          <p:cNvSpPr/>
          <p:nvPr/>
        </p:nvSpPr>
        <p:spPr>
          <a:xfrm>
            <a:off x="5534317" y="1792129"/>
            <a:ext cx="113630" cy="209779"/>
          </a:xfrm>
          <a:custGeom>
            <a:avLst/>
            <a:gdLst>
              <a:gd name="connsiteX0" fmla="*/ 70713 w 113630"/>
              <a:gd name="connsiteY0" fmla="*/ 21677 h 209778"/>
              <a:gd name="connsiteX1" fmla="*/ 43354 w 113630"/>
              <a:gd name="connsiteY1" fmla="*/ 0 h 209778"/>
              <a:gd name="connsiteX2" fmla="*/ 24212 w 113630"/>
              <a:gd name="connsiteY2" fmla="*/ 27096 h 209778"/>
              <a:gd name="connsiteX3" fmla="*/ 0 w 113630"/>
              <a:gd name="connsiteY3" fmla="*/ 102267 h 209778"/>
              <a:gd name="connsiteX4" fmla="*/ 42568 w 113630"/>
              <a:gd name="connsiteY4" fmla="*/ 194307 h 209778"/>
              <a:gd name="connsiteX5" fmla="*/ 70014 w 113630"/>
              <a:gd name="connsiteY5" fmla="*/ 216072 h 209778"/>
              <a:gd name="connsiteX6" fmla="*/ 91953 w 113630"/>
              <a:gd name="connsiteY6" fmla="*/ 187227 h 209778"/>
              <a:gd name="connsiteX7" fmla="*/ 115990 w 113630"/>
              <a:gd name="connsiteY7" fmla="*/ 115203 h 209778"/>
              <a:gd name="connsiteX8" fmla="*/ 70713 w 113630"/>
              <a:gd name="connsiteY8" fmla="*/ 21677 h 20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630" h="209778">
                <a:moveTo>
                  <a:pt x="70713" y="21677"/>
                </a:moveTo>
                <a:lnTo>
                  <a:pt x="43354" y="0"/>
                </a:lnTo>
                <a:lnTo>
                  <a:pt x="24212" y="27096"/>
                </a:lnTo>
                <a:cubicBezTo>
                  <a:pt x="8216" y="49822"/>
                  <a:pt x="0" y="75083"/>
                  <a:pt x="0" y="102267"/>
                </a:cubicBezTo>
                <a:cubicBezTo>
                  <a:pt x="0" y="138279"/>
                  <a:pt x="15908" y="172718"/>
                  <a:pt x="42568" y="194307"/>
                </a:cubicBezTo>
                <a:lnTo>
                  <a:pt x="70014" y="216072"/>
                </a:lnTo>
                <a:lnTo>
                  <a:pt x="91953" y="187227"/>
                </a:lnTo>
                <a:cubicBezTo>
                  <a:pt x="107861" y="165987"/>
                  <a:pt x="115990" y="141775"/>
                  <a:pt x="115990" y="115203"/>
                </a:cubicBezTo>
                <a:cubicBezTo>
                  <a:pt x="115990" y="78317"/>
                  <a:pt x="99470" y="44228"/>
                  <a:pt x="70713" y="21677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1" name="Vrije vorm: vorm 80">
            <a:extLst>
              <a:ext uri="{FF2B5EF4-FFF2-40B4-BE49-F238E27FC236}">
                <a16:creationId xmlns:a16="http://schemas.microsoft.com/office/drawing/2014/main" id="{D61724E8-2096-4DF3-9191-34D56F440E0C}"/>
              </a:ext>
            </a:extLst>
          </p:cNvPr>
          <p:cNvSpPr/>
          <p:nvPr/>
        </p:nvSpPr>
        <p:spPr>
          <a:xfrm>
            <a:off x="5345378" y="2292013"/>
            <a:ext cx="131112" cy="174815"/>
          </a:xfrm>
          <a:custGeom>
            <a:avLst/>
            <a:gdLst>
              <a:gd name="connsiteX0" fmla="*/ 131511 w 131111"/>
              <a:gd name="connsiteY0" fmla="*/ 39596 h 174815"/>
              <a:gd name="connsiteX1" fmla="*/ 128015 w 131111"/>
              <a:gd name="connsiteY1" fmla="*/ 0 h 174815"/>
              <a:gd name="connsiteX2" fmla="*/ 94975 w 131111"/>
              <a:gd name="connsiteY2" fmla="*/ 2185 h 174815"/>
              <a:gd name="connsiteX3" fmla="*/ 74085 w 131111"/>
              <a:gd name="connsiteY3" fmla="*/ 6031 h 174815"/>
              <a:gd name="connsiteX4" fmla="*/ 1274 w 131111"/>
              <a:gd name="connsiteY4" fmla="*/ 138541 h 174815"/>
              <a:gd name="connsiteX5" fmla="*/ 4858 w 131111"/>
              <a:gd name="connsiteY5" fmla="*/ 178224 h 174815"/>
              <a:gd name="connsiteX6" fmla="*/ 36237 w 131111"/>
              <a:gd name="connsiteY6" fmla="*/ 176389 h 174815"/>
              <a:gd name="connsiteX7" fmla="*/ 57040 w 131111"/>
              <a:gd name="connsiteY7" fmla="*/ 172543 h 174815"/>
              <a:gd name="connsiteX8" fmla="*/ 131511 w 131111"/>
              <a:gd name="connsiteY8" fmla="*/ 39596 h 174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111" h="174815">
                <a:moveTo>
                  <a:pt x="131511" y="39596"/>
                </a:moveTo>
                <a:lnTo>
                  <a:pt x="128015" y="0"/>
                </a:lnTo>
                <a:lnTo>
                  <a:pt x="94975" y="2185"/>
                </a:lnTo>
                <a:cubicBezTo>
                  <a:pt x="86671" y="2447"/>
                  <a:pt x="80553" y="4196"/>
                  <a:pt x="74085" y="6031"/>
                </a:cubicBezTo>
                <a:cubicBezTo>
                  <a:pt x="23213" y="20366"/>
                  <a:pt x="-6680" y="74821"/>
                  <a:pt x="1274" y="138541"/>
                </a:cubicBezTo>
                <a:lnTo>
                  <a:pt x="4858" y="178224"/>
                </a:lnTo>
                <a:lnTo>
                  <a:pt x="36237" y="176389"/>
                </a:lnTo>
                <a:cubicBezTo>
                  <a:pt x="44453" y="176127"/>
                  <a:pt x="50572" y="174378"/>
                  <a:pt x="57040" y="172543"/>
                </a:cubicBezTo>
                <a:cubicBezTo>
                  <a:pt x="107824" y="158383"/>
                  <a:pt x="139116" y="102442"/>
                  <a:pt x="131511" y="39596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2" name="Vrije vorm: vorm 81">
            <a:extLst>
              <a:ext uri="{FF2B5EF4-FFF2-40B4-BE49-F238E27FC236}">
                <a16:creationId xmlns:a16="http://schemas.microsoft.com/office/drawing/2014/main" id="{C9C33AEB-73A8-451B-90B4-499CCF886D9A}"/>
              </a:ext>
            </a:extLst>
          </p:cNvPr>
          <p:cNvSpPr/>
          <p:nvPr/>
        </p:nvSpPr>
        <p:spPr>
          <a:xfrm>
            <a:off x="5130930" y="2758465"/>
            <a:ext cx="113630" cy="104889"/>
          </a:xfrm>
          <a:custGeom>
            <a:avLst/>
            <a:gdLst>
              <a:gd name="connsiteX0" fmla="*/ 86272 w 113630"/>
              <a:gd name="connsiteY0" fmla="*/ 43 h 104889"/>
              <a:gd name="connsiteX1" fmla="*/ 2972 w 113630"/>
              <a:gd name="connsiteY1" fmla="*/ 79060 h 104889"/>
              <a:gd name="connsiteX2" fmla="*/ 0 w 113630"/>
              <a:gd name="connsiteY2" fmla="*/ 102834 h 104889"/>
              <a:gd name="connsiteX3" fmla="*/ 32166 w 113630"/>
              <a:gd name="connsiteY3" fmla="*/ 107817 h 104889"/>
              <a:gd name="connsiteX4" fmla="*/ 119137 w 113630"/>
              <a:gd name="connsiteY4" fmla="*/ 28975 h 104889"/>
              <a:gd name="connsiteX5" fmla="*/ 122109 w 113630"/>
              <a:gd name="connsiteY5" fmla="*/ 4413 h 104889"/>
              <a:gd name="connsiteX6" fmla="*/ 86272 w 113630"/>
              <a:gd name="connsiteY6" fmla="*/ 43 h 104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630" h="104889">
                <a:moveTo>
                  <a:pt x="86272" y="43"/>
                </a:moveTo>
                <a:cubicBezTo>
                  <a:pt x="44141" y="43"/>
                  <a:pt x="9178" y="33258"/>
                  <a:pt x="2972" y="79060"/>
                </a:cubicBezTo>
                <a:lnTo>
                  <a:pt x="0" y="102834"/>
                </a:lnTo>
                <a:cubicBezTo>
                  <a:pt x="10576" y="104583"/>
                  <a:pt x="21415" y="107205"/>
                  <a:pt x="32166" y="107817"/>
                </a:cubicBezTo>
                <a:cubicBezTo>
                  <a:pt x="77968" y="110264"/>
                  <a:pt x="113280" y="72242"/>
                  <a:pt x="119137" y="28975"/>
                </a:cubicBezTo>
                <a:lnTo>
                  <a:pt x="122109" y="4413"/>
                </a:lnTo>
                <a:cubicBezTo>
                  <a:pt x="110746" y="-744"/>
                  <a:pt x="86272" y="43"/>
                  <a:pt x="86272" y="43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3" name="Vrije vorm: vorm 82">
            <a:extLst>
              <a:ext uri="{FF2B5EF4-FFF2-40B4-BE49-F238E27FC236}">
                <a16:creationId xmlns:a16="http://schemas.microsoft.com/office/drawing/2014/main" id="{17D0CA63-2788-42E0-85FB-CD0702F3BD0A}"/>
              </a:ext>
            </a:extLst>
          </p:cNvPr>
          <p:cNvSpPr/>
          <p:nvPr/>
        </p:nvSpPr>
        <p:spPr>
          <a:xfrm>
            <a:off x="5784040" y="1679722"/>
            <a:ext cx="174815" cy="131112"/>
          </a:xfrm>
          <a:custGeom>
            <a:avLst/>
            <a:gdLst>
              <a:gd name="connsiteX0" fmla="*/ 143698 w 174815"/>
              <a:gd name="connsiteY0" fmla="*/ 2098 h 131111"/>
              <a:gd name="connsiteX1" fmla="*/ 119661 w 174815"/>
              <a:gd name="connsiteY1" fmla="*/ 0 h 131111"/>
              <a:gd name="connsiteX2" fmla="*/ 7167 w 174815"/>
              <a:gd name="connsiteY2" fmla="*/ 91691 h 131111"/>
              <a:gd name="connsiteX3" fmla="*/ 0 w 174815"/>
              <a:gd name="connsiteY3" fmla="*/ 122983 h 131111"/>
              <a:gd name="connsiteX4" fmla="*/ 66517 w 174815"/>
              <a:gd name="connsiteY4" fmla="*/ 131461 h 131111"/>
              <a:gd name="connsiteX5" fmla="*/ 115640 w 174815"/>
              <a:gd name="connsiteY5" fmla="*/ 115378 h 131111"/>
              <a:gd name="connsiteX6" fmla="*/ 170445 w 174815"/>
              <a:gd name="connsiteY6" fmla="*/ 40295 h 131111"/>
              <a:gd name="connsiteX7" fmla="*/ 175777 w 174815"/>
              <a:gd name="connsiteY7" fmla="*/ 7255 h 131111"/>
              <a:gd name="connsiteX8" fmla="*/ 143698 w 174815"/>
              <a:gd name="connsiteY8" fmla="*/ 2098 h 13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15" h="131111">
                <a:moveTo>
                  <a:pt x="143698" y="2098"/>
                </a:moveTo>
                <a:cubicBezTo>
                  <a:pt x="127091" y="87"/>
                  <a:pt x="128489" y="0"/>
                  <a:pt x="119661" y="0"/>
                </a:cubicBezTo>
                <a:cubicBezTo>
                  <a:pt x="64157" y="0"/>
                  <a:pt x="17482" y="39421"/>
                  <a:pt x="7167" y="91691"/>
                </a:cubicBezTo>
                <a:lnTo>
                  <a:pt x="0" y="122983"/>
                </a:lnTo>
                <a:cubicBezTo>
                  <a:pt x="22114" y="127528"/>
                  <a:pt x="43791" y="133646"/>
                  <a:pt x="66517" y="131461"/>
                </a:cubicBezTo>
                <a:cubicBezTo>
                  <a:pt x="83824" y="129800"/>
                  <a:pt x="100694" y="124206"/>
                  <a:pt x="115640" y="115378"/>
                </a:cubicBezTo>
                <a:cubicBezTo>
                  <a:pt x="143174" y="99120"/>
                  <a:pt x="164152" y="71849"/>
                  <a:pt x="170445" y="40295"/>
                </a:cubicBezTo>
                <a:lnTo>
                  <a:pt x="175777" y="7255"/>
                </a:lnTo>
                <a:lnTo>
                  <a:pt x="143698" y="2098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4" name="Vrije vorm: vorm 83">
            <a:extLst>
              <a:ext uri="{FF2B5EF4-FFF2-40B4-BE49-F238E27FC236}">
                <a16:creationId xmlns:a16="http://schemas.microsoft.com/office/drawing/2014/main" id="{97B138F4-C7F3-430A-A2FB-8967A8B0E487}"/>
              </a:ext>
            </a:extLst>
          </p:cNvPr>
          <p:cNvSpPr/>
          <p:nvPr/>
        </p:nvSpPr>
        <p:spPr>
          <a:xfrm>
            <a:off x="5967946" y="1678161"/>
            <a:ext cx="166075" cy="104889"/>
          </a:xfrm>
          <a:custGeom>
            <a:avLst/>
            <a:gdLst>
              <a:gd name="connsiteX0" fmla="*/ 141513 w 166074"/>
              <a:gd name="connsiteY0" fmla="*/ 7680 h 104889"/>
              <a:gd name="connsiteX1" fmla="*/ 137317 w 166074"/>
              <a:gd name="connsiteY1" fmla="*/ 5932 h 104889"/>
              <a:gd name="connsiteX2" fmla="*/ 33302 w 166074"/>
              <a:gd name="connsiteY2" fmla="*/ 31193 h 104889"/>
              <a:gd name="connsiteX3" fmla="*/ 11538 w 166074"/>
              <a:gd name="connsiteY3" fmla="*/ 63709 h 104889"/>
              <a:gd name="connsiteX4" fmla="*/ 0 w 166074"/>
              <a:gd name="connsiteY4" fmla="*/ 92815 h 104889"/>
              <a:gd name="connsiteX5" fmla="*/ 24474 w 166074"/>
              <a:gd name="connsiteY5" fmla="*/ 103479 h 104889"/>
              <a:gd name="connsiteX6" fmla="*/ 41081 w 166074"/>
              <a:gd name="connsiteY6" fmla="*/ 109423 h 104889"/>
              <a:gd name="connsiteX7" fmla="*/ 61098 w 166074"/>
              <a:gd name="connsiteY7" fmla="*/ 111695 h 104889"/>
              <a:gd name="connsiteX8" fmla="*/ 154711 w 166074"/>
              <a:gd name="connsiteY8" fmla="*/ 47800 h 104889"/>
              <a:gd name="connsiteX9" fmla="*/ 167298 w 166074"/>
              <a:gd name="connsiteY9" fmla="*/ 20617 h 104889"/>
              <a:gd name="connsiteX10" fmla="*/ 141513 w 166074"/>
              <a:gd name="connsiteY10" fmla="*/ 7680 h 104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6074" h="104889">
                <a:moveTo>
                  <a:pt x="141513" y="7680"/>
                </a:moveTo>
                <a:cubicBezTo>
                  <a:pt x="140115" y="7068"/>
                  <a:pt x="138716" y="6544"/>
                  <a:pt x="137317" y="5932"/>
                </a:cubicBezTo>
                <a:cubicBezTo>
                  <a:pt x="100956" y="-8141"/>
                  <a:pt x="59962" y="3834"/>
                  <a:pt x="33302" y="31193"/>
                </a:cubicBezTo>
                <a:cubicBezTo>
                  <a:pt x="24124" y="40546"/>
                  <a:pt x="16695" y="51646"/>
                  <a:pt x="11538" y="63709"/>
                </a:cubicBezTo>
                <a:lnTo>
                  <a:pt x="0" y="92815"/>
                </a:lnTo>
                <a:lnTo>
                  <a:pt x="24474" y="103479"/>
                </a:lnTo>
                <a:cubicBezTo>
                  <a:pt x="31117" y="107063"/>
                  <a:pt x="34001" y="107762"/>
                  <a:pt x="41081" y="109423"/>
                </a:cubicBezTo>
                <a:cubicBezTo>
                  <a:pt x="47550" y="110996"/>
                  <a:pt x="54280" y="111695"/>
                  <a:pt x="61098" y="111695"/>
                </a:cubicBezTo>
                <a:cubicBezTo>
                  <a:pt x="100606" y="111695"/>
                  <a:pt x="138192" y="85998"/>
                  <a:pt x="154711" y="47800"/>
                </a:cubicBezTo>
                <a:lnTo>
                  <a:pt x="167298" y="20617"/>
                </a:lnTo>
                <a:cubicBezTo>
                  <a:pt x="158732" y="16421"/>
                  <a:pt x="150254" y="11439"/>
                  <a:pt x="141513" y="7680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5" name="Vrije vorm: vorm 84">
            <a:extLst>
              <a:ext uri="{FF2B5EF4-FFF2-40B4-BE49-F238E27FC236}">
                <a16:creationId xmlns:a16="http://schemas.microsoft.com/office/drawing/2014/main" id="{E7E46F58-3105-4316-B9C7-73ED0DE0BB7D}"/>
              </a:ext>
            </a:extLst>
          </p:cNvPr>
          <p:cNvSpPr/>
          <p:nvPr/>
        </p:nvSpPr>
        <p:spPr>
          <a:xfrm>
            <a:off x="6572579" y="1890549"/>
            <a:ext cx="166075" cy="183556"/>
          </a:xfrm>
          <a:custGeom>
            <a:avLst/>
            <a:gdLst>
              <a:gd name="connsiteX0" fmla="*/ 169100 w 166074"/>
              <a:gd name="connsiteY0" fmla="*/ 109785 h 183556"/>
              <a:gd name="connsiteX1" fmla="*/ 149783 w 166074"/>
              <a:gd name="connsiteY1" fmla="*/ 66693 h 183556"/>
              <a:gd name="connsiteX2" fmla="*/ 63337 w 166074"/>
              <a:gd name="connsiteY2" fmla="*/ 9965 h 183556"/>
              <a:gd name="connsiteX3" fmla="*/ 58355 w 166074"/>
              <a:gd name="connsiteY3" fmla="*/ 8741 h 183556"/>
              <a:gd name="connsiteX4" fmla="*/ 13077 w 166074"/>
              <a:gd name="connsiteY4" fmla="*/ 1 h 183556"/>
              <a:gd name="connsiteX5" fmla="*/ 753 w 166074"/>
              <a:gd name="connsiteY5" fmla="*/ 48774 h 183556"/>
              <a:gd name="connsiteX6" fmla="*/ 44369 w 166074"/>
              <a:gd name="connsiteY6" fmla="*/ 148157 h 183556"/>
              <a:gd name="connsiteX7" fmla="*/ 112722 w 166074"/>
              <a:gd name="connsiteY7" fmla="*/ 181372 h 183556"/>
              <a:gd name="connsiteX8" fmla="*/ 155552 w 166074"/>
              <a:gd name="connsiteY8" fmla="*/ 191948 h 183556"/>
              <a:gd name="connsiteX9" fmla="*/ 164293 w 166074"/>
              <a:gd name="connsiteY9" fmla="*/ 165900 h 183556"/>
              <a:gd name="connsiteX10" fmla="*/ 169100 w 166074"/>
              <a:gd name="connsiteY10" fmla="*/ 109785 h 18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6074" h="183556">
                <a:moveTo>
                  <a:pt x="169100" y="109785"/>
                </a:moveTo>
                <a:cubicBezTo>
                  <a:pt x="165953" y="94226"/>
                  <a:pt x="159048" y="79542"/>
                  <a:pt x="149783" y="66693"/>
                </a:cubicBezTo>
                <a:cubicBezTo>
                  <a:pt x="129155" y="38023"/>
                  <a:pt x="97251" y="18531"/>
                  <a:pt x="63337" y="9965"/>
                </a:cubicBezTo>
                <a:cubicBezTo>
                  <a:pt x="61676" y="9528"/>
                  <a:pt x="60015" y="9178"/>
                  <a:pt x="58355" y="8741"/>
                </a:cubicBezTo>
                <a:cubicBezTo>
                  <a:pt x="58355" y="8741"/>
                  <a:pt x="13165" y="1"/>
                  <a:pt x="13077" y="1"/>
                </a:cubicBezTo>
                <a:cubicBezTo>
                  <a:pt x="12028" y="-174"/>
                  <a:pt x="1277" y="44753"/>
                  <a:pt x="753" y="48774"/>
                </a:cubicBezTo>
                <a:cubicBezTo>
                  <a:pt x="-4142" y="87408"/>
                  <a:pt x="15350" y="123770"/>
                  <a:pt x="44369" y="148157"/>
                </a:cubicBezTo>
                <a:cubicBezTo>
                  <a:pt x="63948" y="164589"/>
                  <a:pt x="87723" y="175865"/>
                  <a:pt x="112722" y="181372"/>
                </a:cubicBezTo>
                <a:cubicBezTo>
                  <a:pt x="112722" y="181372"/>
                  <a:pt x="155115" y="191860"/>
                  <a:pt x="155552" y="191948"/>
                </a:cubicBezTo>
                <a:cubicBezTo>
                  <a:pt x="155377" y="191948"/>
                  <a:pt x="163593" y="167823"/>
                  <a:pt x="164293" y="165900"/>
                </a:cubicBezTo>
                <a:cubicBezTo>
                  <a:pt x="170149" y="147283"/>
                  <a:pt x="173033" y="129014"/>
                  <a:pt x="169100" y="109785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6" name="Vrije vorm: vorm 85">
            <a:extLst>
              <a:ext uri="{FF2B5EF4-FFF2-40B4-BE49-F238E27FC236}">
                <a16:creationId xmlns:a16="http://schemas.microsoft.com/office/drawing/2014/main" id="{89E12040-F1B0-404B-A5E4-03F66A767D24}"/>
              </a:ext>
            </a:extLst>
          </p:cNvPr>
          <p:cNvSpPr/>
          <p:nvPr/>
        </p:nvSpPr>
        <p:spPr>
          <a:xfrm>
            <a:off x="6160962" y="1701225"/>
            <a:ext cx="148593" cy="166075"/>
          </a:xfrm>
          <a:custGeom>
            <a:avLst/>
            <a:gdLst>
              <a:gd name="connsiteX0" fmla="*/ 154605 w 148593"/>
              <a:gd name="connsiteY0" fmla="*/ 101743 h 166074"/>
              <a:gd name="connsiteX1" fmla="*/ 135900 w 148593"/>
              <a:gd name="connsiteY1" fmla="*/ 57864 h 166074"/>
              <a:gd name="connsiteX2" fmla="*/ 94031 w 148593"/>
              <a:gd name="connsiteY2" fmla="*/ 20978 h 166074"/>
              <a:gd name="connsiteX3" fmla="*/ 6973 w 148593"/>
              <a:gd name="connsiteY3" fmla="*/ 0 h 166074"/>
              <a:gd name="connsiteX4" fmla="*/ 1291 w 148593"/>
              <a:gd name="connsiteY4" fmla="*/ 68965 h 166074"/>
              <a:gd name="connsiteX5" fmla="*/ 22444 w 148593"/>
              <a:gd name="connsiteY5" fmla="*/ 115029 h 166074"/>
              <a:gd name="connsiteX6" fmla="*/ 111425 w 148593"/>
              <a:gd name="connsiteY6" fmla="*/ 163103 h 166074"/>
              <a:gd name="connsiteX7" fmla="*/ 150322 w 148593"/>
              <a:gd name="connsiteY7" fmla="*/ 167124 h 166074"/>
              <a:gd name="connsiteX8" fmla="*/ 154605 w 148593"/>
              <a:gd name="connsiteY8" fmla="*/ 101743 h 166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593" h="166074">
                <a:moveTo>
                  <a:pt x="154605" y="101743"/>
                </a:moveTo>
                <a:cubicBezTo>
                  <a:pt x="151633" y="86009"/>
                  <a:pt x="145165" y="70975"/>
                  <a:pt x="135900" y="57864"/>
                </a:cubicBezTo>
                <a:cubicBezTo>
                  <a:pt x="125061" y="42480"/>
                  <a:pt x="110464" y="29981"/>
                  <a:pt x="94031" y="20978"/>
                </a:cubicBezTo>
                <a:cubicBezTo>
                  <a:pt x="67372" y="6381"/>
                  <a:pt x="36517" y="4021"/>
                  <a:pt x="6973" y="0"/>
                </a:cubicBezTo>
                <a:cubicBezTo>
                  <a:pt x="3040" y="22726"/>
                  <a:pt x="-2554" y="45802"/>
                  <a:pt x="1291" y="68965"/>
                </a:cubicBezTo>
                <a:cubicBezTo>
                  <a:pt x="4089" y="85747"/>
                  <a:pt x="12043" y="101743"/>
                  <a:pt x="22444" y="115029"/>
                </a:cubicBezTo>
                <a:cubicBezTo>
                  <a:pt x="43946" y="142475"/>
                  <a:pt x="77074" y="159169"/>
                  <a:pt x="111425" y="163103"/>
                </a:cubicBezTo>
                <a:lnTo>
                  <a:pt x="150322" y="167124"/>
                </a:lnTo>
                <a:cubicBezTo>
                  <a:pt x="153381" y="145446"/>
                  <a:pt x="158713" y="123507"/>
                  <a:pt x="154605" y="101743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7" name="Vrije vorm: vorm 86">
            <a:extLst>
              <a:ext uri="{FF2B5EF4-FFF2-40B4-BE49-F238E27FC236}">
                <a16:creationId xmlns:a16="http://schemas.microsoft.com/office/drawing/2014/main" id="{A8EFB18A-01D8-4815-ABA6-0C969477A2C3}"/>
              </a:ext>
            </a:extLst>
          </p:cNvPr>
          <p:cNvSpPr/>
          <p:nvPr/>
        </p:nvSpPr>
        <p:spPr>
          <a:xfrm>
            <a:off x="5469460" y="3204550"/>
            <a:ext cx="209779" cy="148593"/>
          </a:xfrm>
          <a:custGeom>
            <a:avLst/>
            <a:gdLst>
              <a:gd name="connsiteX0" fmla="*/ 173155 w 209778"/>
              <a:gd name="connsiteY0" fmla="*/ 4982 h 148593"/>
              <a:gd name="connsiteX1" fmla="*/ 136531 w 209778"/>
              <a:gd name="connsiteY1" fmla="*/ 0 h 148593"/>
              <a:gd name="connsiteX2" fmla="*/ 11800 w 209778"/>
              <a:gd name="connsiteY2" fmla="*/ 96411 h 148593"/>
              <a:gd name="connsiteX3" fmla="*/ 0 w 209778"/>
              <a:gd name="connsiteY3" fmla="*/ 136356 h 148593"/>
              <a:gd name="connsiteX4" fmla="*/ 37673 w 209778"/>
              <a:gd name="connsiteY4" fmla="*/ 146495 h 148593"/>
              <a:gd name="connsiteX5" fmla="*/ 76219 w 209778"/>
              <a:gd name="connsiteY5" fmla="*/ 151565 h 148593"/>
              <a:gd name="connsiteX6" fmla="*/ 202786 w 209778"/>
              <a:gd name="connsiteY6" fmla="*/ 54717 h 148593"/>
              <a:gd name="connsiteX7" fmla="*/ 212925 w 209778"/>
              <a:gd name="connsiteY7" fmla="*/ 16870 h 148593"/>
              <a:gd name="connsiteX8" fmla="*/ 173155 w 209778"/>
              <a:gd name="connsiteY8" fmla="*/ 4982 h 14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778" h="148593">
                <a:moveTo>
                  <a:pt x="173155" y="4982"/>
                </a:moveTo>
                <a:cubicBezTo>
                  <a:pt x="162141" y="1835"/>
                  <a:pt x="148768" y="0"/>
                  <a:pt x="136531" y="0"/>
                </a:cubicBezTo>
                <a:cubicBezTo>
                  <a:pt x="77268" y="0"/>
                  <a:pt x="25960" y="39683"/>
                  <a:pt x="11800" y="96411"/>
                </a:cubicBezTo>
                <a:lnTo>
                  <a:pt x="0" y="136356"/>
                </a:lnTo>
                <a:lnTo>
                  <a:pt x="37673" y="146495"/>
                </a:lnTo>
                <a:cubicBezTo>
                  <a:pt x="50784" y="149817"/>
                  <a:pt x="64157" y="151565"/>
                  <a:pt x="76219" y="151565"/>
                </a:cubicBezTo>
                <a:cubicBezTo>
                  <a:pt x="133734" y="151565"/>
                  <a:pt x="184605" y="112669"/>
                  <a:pt x="202786" y="54717"/>
                </a:cubicBezTo>
                <a:lnTo>
                  <a:pt x="212925" y="16870"/>
                </a:lnTo>
                <a:lnTo>
                  <a:pt x="173155" y="4982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9D7F26F3-1B33-4CC6-9D8D-3A8EC6203272}"/>
              </a:ext>
            </a:extLst>
          </p:cNvPr>
          <p:cNvSpPr/>
          <p:nvPr/>
        </p:nvSpPr>
        <p:spPr>
          <a:xfrm>
            <a:off x="6039271" y="3410133"/>
            <a:ext cx="157334" cy="87408"/>
          </a:xfrm>
          <a:custGeom>
            <a:avLst/>
            <a:gdLst>
              <a:gd name="connsiteX0" fmla="*/ 137754 w 157333"/>
              <a:gd name="connsiteY0" fmla="*/ 18531 h 87407"/>
              <a:gd name="connsiteX1" fmla="*/ 83999 w 157333"/>
              <a:gd name="connsiteY1" fmla="*/ 0 h 87407"/>
              <a:gd name="connsiteX2" fmla="*/ 15209 w 157333"/>
              <a:gd name="connsiteY2" fmla="*/ 36187 h 87407"/>
              <a:gd name="connsiteX3" fmla="*/ 0 w 157333"/>
              <a:gd name="connsiteY3" fmla="*/ 56465 h 87407"/>
              <a:gd name="connsiteX4" fmla="*/ 18793 w 157333"/>
              <a:gd name="connsiteY4" fmla="*/ 71325 h 87407"/>
              <a:gd name="connsiteX5" fmla="*/ 70713 w 157333"/>
              <a:gd name="connsiteY5" fmla="*/ 88107 h 87407"/>
              <a:gd name="connsiteX6" fmla="*/ 142300 w 157333"/>
              <a:gd name="connsiteY6" fmla="*/ 51658 h 87407"/>
              <a:gd name="connsiteX7" fmla="*/ 158033 w 157333"/>
              <a:gd name="connsiteY7" fmla="*/ 31991 h 87407"/>
              <a:gd name="connsiteX8" fmla="*/ 137754 w 157333"/>
              <a:gd name="connsiteY8" fmla="*/ 18531 h 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333" h="87407">
                <a:moveTo>
                  <a:pt x="137754" y="18531"/>
                </a:moveTo>
                <a:cubicBezTo>
                  <a:pt x="120710" y="6730"/>
                  <a:pt x="101131" y="0"/>
                  <a:pt x="83999" y="0"/>
                </a:cubicBezTo>
                <a:cubicBezTo>
                  <a:pt x="56815" y="0"/>
                  <a:pt x="30505" y="13898"/>
                  <a:pt x="15209" y="36187"/>
                </a:cubicBezTo>
                <a:lnTo>
                  <a:pt x="0" y="56465"/>
                </a:lnTo>
                <a:lnTo>
                  <a:pt x="18793" y="71325"/>
                </a:lnTo>
                <a:cubicBezTo>
                  <a:pt x="34526" y="82163"/>
                  <a:pt x="52619" y="88107"/>
                  <a:pt x="70713" y="88107"/>
                </a:cubicBezTo>
                <a:cubicBezTo>
                  <a:pt x="98771" y="88107"/>
                  <a:pt x="125517" y="74471"/>
                  <a:pt x="142300" y="51658"/>
                </a:cubicBezTo>
                <a:lnTo>
                  <a:pt x="158033" y="31991"/>
                </a:lnTo>
                <a:lnTo>
                  <a:pt x="137754" y="18531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89" name="Vrije vorm: vorm 88">
            <a:extLst>
              <a:ext uri="{FF2B5EF4-FFF2-40B4-BE49-F238E27FC236}">
                <a16:creationId xmlns:a16="http://schemas.microsoft.com/office/drawing/2014/main" id="{5970FB37-A9B1-4118-8137-0FF22A71379E}"/>
              </a:ext>
            </a:extLst>
          </p:cNvPr>
          <p:cNvSpPr/>
          <p:nvPr/>
        </p:nvSpPr>
        <p:spPr>
          <a:xfrm>
            <a:off x="5861921" y="3383124"/>
            <a:ext cx="139852" cy="113630"/>
          </a:xfrm>
          <a:custGeom>
            <a:avLst/>
            <a:gdLst>
              <a:gd name="connsiteX0" fmla="*/ 140814 w 139852"/>
              <a:gd name="connsiteY0" fmla="*/ 82600 h 113630"/>
              <a:gd name="connsiteX1" fmla="*/ 120011 w 139852"/>
              <a:gd name="connsiteY1" fmla="*/ 35925 h 113630"/>
              <a:gd name="connsiteX2" fmla="*/ 61185 w 139852"/>
              <a:gd name="connsiteY2" fmla="*/ 1661 h 113630"/>
              <a:gd name="connsiteX3" fmla="*/ 43529 w 139852"/>
              <a:gd name="connsiteY3" fmla="*/ 0 h 113630"/>
              <a:gd name="connsiteX4" fmla="*/ 28495 w 139852"/>
              <a:gd name="connsiteY4" fmla="*/ 1136 h 113630"/>
              <a:gd name="connsiteX5" fmla="*/ 0 w 139852"/>
              <a:gd name="connsiteY5" fmla="*/ 5594 h 113630"/>
              <a:gd name="connsiteX6" fmla="*/ 23862 w 139852"/>
              <a:gd name="connsiteY6" fmla="*/ 79017 h 113630"/>
              <a:gd name="connsiteX7" fmla="*/ 81901 w 139852"/>
              <a:gd name="connsiteY7" fmla="*/ 113805 h 113630"/>
              <a:gd name="connsiteX8" fmla="*/ 103578 w 139852"/>
              <a:gd name="connsiteY8" fmla="*/ 115990 h 113630"/>
              <a:gd name="connsiteX9" fmla="*/ 118612 w 139852"/>
              <a:gd name="connsiteY9" fmla="*/ 114941 h 113630"/>
              <a:gd name="connsiteX10" fmla="*/ 145796 w 139852"/>
              <a:gd name="connsiteY10" fmla="*/ 110046 h 113630"/>
              <a:gd name="connsiteX11" fmla="*/ 140814 w 139852"/>
              <a:gd name="connsiteY11" fmla="*/ 82600 h 11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9852" h="113630">
                <a:moveTo>
                  <a:pt x="140814" y="82600"/>
                </a:moveTo>
                <a:cubicBezTo>
                  <a:pt x="137230" y="65818"/>
                  <a:pt x="131898" y="49997"/>
                  <a:pt x="120011" y="35925"/>
                </a:cubicBezTo>
                <a:cubicBezTo>
                  <a:pt x="105064" y="18181"/>
                  <a:pt x="83999" y="5856"/>
                  <a:pt x="61185" y="1661"/>
                </a:cubicBezTo>
                <a:cubicBezTo>
                  <a:pt x="55329" y="612"/>
                  <a:pt x="49385" y="0"/>
                  <a:pt x="43529" y="0"/>
                </a:cubicBezTo>
                <a:cubicBezTo>
                  <a:pt x="38547" y="0"/>
                  <a:pt x="33477" y="437"/>
                  <a:pt x="28495" y="1136"/>
                </a:cubicBezTo>
                <a:lnTo>
                  <a:pt x="0" y="5594"/>
                </a:lnTo>
                <a:cubicBezTo>
                  <a:pt x="4108" y="31991"/>
                  <a:pt x="6468" y="57514"/>
                  <a:pt x="23862" y="79017"/>
                </a:cubicBezTo>
                <a:cubicBezTo>
                  <a:pt x="38459" y="96935"/>
                  <a:pt x="59350" y="109085"/>
                  <a:pt x="81901" y="113805"/>
                </a:cubicBezTo>
                <a:cubicBezTo>
                  <a:pt x="89068" y="115291"/>
                  <a:pt x="96323" y="115990"/>
                  <a:pt x="103578" y="115990"/>
                </a:cubicBezTo>
                <a:cubicBezTo>
                  <a:pt x="108560" y="115990"/>
                  <a:pt x="113630" y="115640"/>
                  <a:pt x="118612" y="114941"/>
                </a:cubicBezTo>
                <a:lnTo>
                  <a:pt x="145796" y="110046"/>
                </a:lnTo>
                <a:cubicBezTo>
                  <a:pt x="144223" y="100694"/>
                  <a:pt x="142737" y="91516"/>
                  <a:pt x="140814" y="82600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0" name="Vrije vorm: vorm 89">
            <a:extLst>
              <a:ext uri="{FF2B5EF4-FFF2-40B4-BE49-F238E27FC236}">
                <a16:creationId xmlns:a16="http://schemas.microsoft.com/office/drawing/2014/main" id="{E18DB3F2-563A-4CE9-AADE-32BB1A20B314}"/>
              </a:ext>
            </a:extLst>
          </p:cNvPr>
          <p:cNvSpPr/>
          <p:nvPr/>
        </p:nvSpPr>
        <p:spPr>
          <a:xfrm>
            <a:off x="5176469" y="2862611"/>
            <a:ext cx="96148" cy="148593"/>
          </a:xfrm>
          <a:custGeom>
            <a:avLst/>
            <a:gdLst>
              <a:gd name="connsiteX0" fmla="*/ 90030 w 96148"/>
              <a:gd name="connsiteY0" fmla="*/ 22726 h 148593"/>
              <a:gd name="connsiteX1" fmla="*/ 79191 w 96148"/>
              <a:gd name="connsiteY1" fmla="*/ 0 h 148593"/>
              <a:gd name="connsiteX2" fmla="*/ 53406 w 96148"/>
              <a:gd name="connsiteY2" fmla="*/ 11363 h 148593"/>
              <a:gd name="connsiteX3" fmla="*/ 0 w 96148"/>
              <a:gd name="connsiteY3" fmla="*/ 95362 h 148593"/>
              <a:gd name="connsiteX4" fmla="*/ 8566 w 96148"/>
              <a:gd name="connsiteY4" fmla="*/ 131811 h 148593"/>
              <a:gd name="connsiteX5" fmla="*/ 19667 w 96148"/>
              <a:gd name="connsiteY5" fmla="*/ 154974 h 148593"/>
              <a:gd name="connsiteX6" fmla="*/ 44141 w 96148"/>
              <a:gd name="connsiteY6" fmla="*/ 144747 h 148593"/>
              <a:gd name="connsiteX7" fmla="*/ 98771 w 96148"/>
              <a:gd name="connsiteY7" fmla="*/ 60836 h 148593"/>
              <a:gd name="connsiteX8" fmla="*/ 90030 w 96148"/>
              <a:gd name="connsiteY8" fmla="*/ 22726 h 14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148" h="148593">
                <a:moveTo>
                  <a:pt x="90030" y="22726"/>
                </a:moveTo>
                <a:lnTo>
                  <a:pt x="79191" y="0"/>
                </a:lnTo>
                <a:lnTo>
                  <a:pt x="53406" y="11363"/>
                </a:lnTo>
                <a:cubicBezTo>
                  <a:pt x="20890" y="25261"/>
                  <a:pt x="0" y="58214"/>
                  <a:pt x="0" y="95362"/>
                </a:cubicBezTo>
                <a:cubicBezTo>
                  <a:pt x="0" y="106288"/>
                  <a:pt x="3147" y="119574"/>
                  <a:pt x="8566" y="131811"/>
                </a:cubicBezTo>
                <a:lnTo>
                  <a:pt x="19667" y="154974"/>
                </a:lnTo>
                <a:lnTo>
                  <a:pt x="44141" y="144747"/>
                </a:lnTo>
                <a:cubicBezTo>
                  <a:pt x="76657" y="129626"/>
                  <a:pt x="98771" y="95886"/>
                  <a:pt x="98771" y="60836"/>
                </a:cubicBezTo>
                <a:cubicBezTo>
                  <a:pt x="98683" y="50172"/>
                  <a:pt x="95711" y="36974"/>
                  <a:pt x="90030" y="22726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09E000F7-4CB7-497C-B912-6BC4BD9AE4CA}"/>
              </a:ext>
            </a:extLst>
          </p:cNvPr>
          <p:cNvSpPr/>
          <p:nvPr/>
        </p:nvSpPr>
        <p:spPr>
          <a:xfrm>
            <a:off x="5639933" y="1742490"/>
            <a:ext cx="131112" cy="131112"/>
          </a:xfrm>
          <a:custGeom>
            <a:avLst/>
            <a:gdLst>
              <a:gd name="connsiteX0" fmla="*/ 128724 w 131111"/>
              <a:gd name="connsiteY0" fmla="*/ 91245 h 131111"/>
              <a:gd name="connsiteX1" fmla="*/ 125490 w 131111"/>
              <a:gd name="connsiteY1" fmla="*/ 73588 h 131111"/>
              <a:gd name="connsiteX2" fmla="*/ 124441 w 131111"/>
              <a:gd name="connsiteY2" fmla="*/ 70442 h 131111"/>
              <a:gd name="connsiteX3" fmla="*/ 53641 w 131111"/>
              <a:gd name="connsiteY3" fmla="*/ 515 h 131111"/>
              <a:gd name="connsiteX4" fmla="*/ 25495 w 131111"/>
              <a:gd name="connsiteY4" fmla="*/ 2438 h 131111"/>
              <a:gd name="connsiteX5" fmla="*/ 60 w 131111"/>
              <a:gd name="connsiteY5" fmla="*/ 8819 h 131111"/>
              <a:gd name="connsiteX6" fmla="*/ 4168 w 131111"/>
              <a:gd name="connsiteY6" fmla="*/ 39762 h 131111"/>
              <a:gd name="connsiteX7" fmla="*/ 11423 w 131111"/>
              <a:gd name="connsiteY7" fmla="*/ 70879 h 131111"/>
              <a:gd name="connsiteX8" fmla="*/ 55738 w 131111"/>
              <a:gd name="connsiteY8" fmla="*/ 124197 h 131111"/>
              <a:gd name="connsiteX9" fmla="*/ 90527 w 131111"/>
              <a:gd name="connsiteY9" fmla="*/ 131540 h 131111"/>
              <a:gd name="connsiteX10" fmla="*/ 114651 w 131111"/>
              <a:gd name="connsiteY10" fmla="*/ 127344 h 131111"/>
              <a:gd name="connsiteX11" fmla="*/ 132832 w 131111"/>
              <a:gd name="connsiteY11" fmla="*/ 122886 h 131111"/>
              <a:gd name="connsiteX12" fmla="*/ 128724 w 131111"/>
              <a:gd name="connsiteY12" fmla="*/ 91245 h 13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111" h="131111">
                <a:moveTo>
                  <a:pt x="128724" y="91245"/>
                </a:moveTo>
                <a:cubicBezTo>
                  <a:pt x="128025" y="85126"/>
                  <a:pt x="126888" y="79270"/>
                  <a:pt x="125490" y="73588"/>
                </a:cubicBezTo>
                <a:lnTo>
                  <a:pt x="124441" y="70442"/>
                </a:lnTo>
                <a:cubicBezTo>
                  <a:pt x="113777" y="32244"/>
                  <a:pt x="87555" y="5585"/>
                  <a:pt x="53641" y="515"/>
                </a:cubicBezTo>
                <a:cubicBezTo>
                  <a:pt x="46298" y="-621"/>
                  <a:pt x="36596" y="166"/>
                  <a:pt x="25495" y="2438"/>
                </a:cubicBezTo>
                <a:lnTo>
                  <a:pt x="60" y="8819"/>
                </a:lnTo>
                <a:cubicBezTo>
                  <a:pt x="-552" y="8994"/>
                  <a:pt x="3731" y="36964"/>
                  <a:pt x="4168" y="39762"/>
                </a:cubicBezTo>
                <a:cubicBezTo>
                  <a:pt x="5829" y="50338"/>
                  <a:pt x="8014" y="60739"/>
                  <a:pt x="11423" y="70879"/>
                </a:cubicBezTo>
                <a:cubicBezTo>
                  <a:pt x="19027" y="93342"/>
                  <a:pt x="34061" y="113708"/>
                  <a:pt x="55738" y="124197"/>
                </a:cubicBezTo>
                <a:cubicBezTo>
                  <a:pt x="66489" y="129442"/>
                  <a:pt x="78552" y="131977"/>
                  <a:pt x="90527" y="131540"/>
                </a:cubicBezTo>
                <a:cubicBezTo>
                  <a:pt x="98743" y="131190"/>
                  <a:pt x="106785" y="129442"/>
                  <a:pt x="114651" y="127344"/>
                </a:cubicBezTo>
                <a:cubicBezTo>
                  <a:pt x="115788" y="126994"/>
                  <a:pt x="132745" y="122799"/>
                  <a:pt x="132832" y="122886"/>
                </a:cubicBezTo>
                <a:lnTo>
                  <a:pt x="128724" y="91245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2" name="Vrije vorm: vorm 91">
            <a:extLst>
              <a:ext uri="{FF2B5EF4-FFF2-40B4-BE49-F238E27FC236}">
                <a16:creationId xmlns:a16="http://schemas.microsoft.com/office/drawing/2014/main" id="{303DD765-61E6-4BF1-896B-5B7703BD02E6}"/>
              </a:ext>
            </a:extLst>
          </p:cNvPr>
          <p:cNvSpPr/>
          <p:nvPr/>
        </p:nvSpPr>
        <p:spPr>
          <a:xfrm>
            <a:off x="5326024" y="3189459"/>
            <a:ext cx="166075" cy="87408"/>
          </a:xfrm>
          <a:custGeom>
            <a:avLst/>
            <a:gdLst>
              <a:gd name="connsiteX0" fmla="*/ 150778 w 166074"/>
              <a:gd name="connsiteY0" fmla="*/ 25230 h 87407"/>
              <a:gd name="connsiteX1" fmla="*/ 124032 w 166074"/>
              <a:gd name="connsiteY1" fmla="*/ 8360 h 87407"/>
              <a:gd name="connsiteX2" fmla="*/ 16607 w 166074"/>
              <a:gd name="connsiteY2" fmla="*/ 28814 h 87407"/>
              <a:gd name="connsiteX3" fmla="*/ 0 w 166074"/>
              <a:gd name="connsiteY3" fmla="*/ 47781 h 87407"/>
              <a:gd name="connsiteX4" fmla="*/ 20191 w 166074"/>
              <a:gd name="connsiteY4" fmla="*/ 66661 h 87407"/>
              <a:gd name="connsiteX5" fmla="*/ 44490 w 166074"/>
              <a:gd name="connsiteY5" fmla="*/ 84230 h 87407"/>
              <a:gd name="connsiteX6" fmla="*/ 81901 w 166074"/>
              <a:gd name="connsiteY6" fmla="*/ 92184 h 87407"/>
              <a:gd name="connsiteX7" fmla="*/ 81901 w 166074"/>
              <a:gd name="connsiteY7" fmla="*/ 92184 h 87407"/>
              <a:gd name="connsiteX8" fmla="*/ 151041 w 166074"/>
              <a:gd name="connsiteY8" fmla="*/ 61417 h 87407"/>
              <a:gd name="connsiteX9" fmla="*/ 169484 w 166074"/>
              <a:gd name="connsiteY9" fmla="*/ 41663 h 87407"/>
              <a:gd name="connsiteX10" fmla="*/ 150778 w 166074"/>
              <a:gd name="connsiteY10" fmla="*/ 25230 h 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6074" h="87407">
                <a:moveTo>
                  <a:pt x="150778" y="25230"/>
                </a:moveTo>
                <a:cubicBezTo>
                  <a:pt x="138454" y="15178"/>
                  <a:pt x="134433" y="12905"/>
                  <a:pt x="124032" y="8360"/>
                </a:cubicBezTo>
                <a:cubicBezTo>
                  <a:pt x="86796" y="-7985"/>
                  <a:pt x="43966" y="57"/>
                  <a:pt x="16607" y="28814"/>
                </a:cubicBezTo>
                <a:lnTo>
                  <a:pt x="0" y="47781"/>
                </a:lnTo>
                <a:lnTo>
                  <a:pt x="20191" y="66661"/>
                </a:lnTo>
                <a:cubicBezTo>
                  <a:pt x="27009" y="72867"/>
                  <a:pt x="36012" y="80472"/>
                  <a:pt x="44490" y="84230"/>
                </a:cubicBezTo>
                <a:cubicBezTo>
                  <a:pt x="56553" y="89562"/>
                  <a:pt x="69140" y="92184"/>
                  <a:pt x="81901" y="92184"/>
                </a:cubicBezTo>
                <a:lnTo>
                  <a:pt x="81901" y="92184"/>
                </a:lnTo>
                <a:cubicBezTo>
                  <a:pt x="107686" y="92184"/>
                  <a:pt x="132160" y="81258"/>
                  <a:pt x="151041" y="61417"/>
                </a:cubicBezTo>
                <a:lnTo>
                  <a:pt x="169484" y="41663"/>
                </a:lnTo>
                <a:lnTo>
                  <a:pt x="150778" y="25230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3C2BF53C-FF43-4045-8B2E-F48CDBACC616}"/>
              </a:ext>
            </a:extLst>
          </p:cNvPr>
          <p:cNvSpPr/>
          <p:nvPr/>
        </p:nvSpPr>
        <p:spPr>
          <a:xfrm>
            <a:off x="6333726" y="1890899"/>
            <a:ext cx="61185" cy="87408"/>
          </a:xfrm>
          <a:custGeom>
            <a:avLst/>
            <a:gdLst>
              <a:gd name="connsiteX0" fmla="*/ 18552 w 61185"/>
              <a:gd name="connsiteY0" fmla="*/ 3147 h 87407"/>
              <a:gd name="connsiteX1" fmla="*/ 3692 w 61185"/>
              <a:gd name="connsiteY1" fmla="*/ 0 h 87407"/>
              <a:gd name="connsiteX2" fmla="*/ 284 w 61185"/>
              <a:gd name="connsiteY2" fmla="*/ 19492 h 87407"/>
              <a:gd name="connsiteX3" fmla="*/ 12958 w 61185"/>
              <a:gd name="connsiteY3" fmla="*/ 65818 h 87407"/>
              <a:gd name="connsiteX4" fmla="*/ 54389 w 61185"/>
              <a:gd name="connsiteY4" fmla="*/ 90380 h 87407"/>
              <a:gd name="connsiteX5" fmla="*/ 60945 w 61185"/>
              <a:gd name="connsiteY5" fmla="*/ 91866 h 87407"/>
              <a:gd name="connsiteX6" fmla="*/ 64353 w 61185"/>
              <a:gd name="connsiteY6" fmla="*/ 77356 h 87407"/>
              <a:gd name="connsiteX7" fmla="*/ 65490 w 61185"/>
              <a:gd name="connsiteY7" fmla="*/ 63371 h 87407"/>
              <a:gd name="connsiteX8" fmla="*/ 49844 w 61185"/>
              <a:gd name="connsiteY8" fmla="*/ 21502 h 87407"/>
              <a:gd name="connsiteX9" fmla="*/ 18552 w 61185"/>
              <a:gd name="connsiteY9" fmla="*/ 3147 h 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5" h="87407">
                <a:moveTo>
                  <a:pt x="18552" y="3147"/>
                </a:moveTo>
                <a:cubicBezTo>
                  <a:pt x="13744" y="1836"/>
                  <a:pt x="8762" y="874"/>
                  <a:pt x="3692" y="0"/>
                </a:cubicBezTo>
                <a:cubicBezTo>
                  <a:pt x="3518" y="0"/>
                  <a:pt x="371" y="18181"/>
                  <a:pt x="284" y="19492"/>
                </a:cubicBezTo>
                <a:cubicBezTo>
                  <a:pt x="-1202" y="35837"/>
                  <a:pt x="3168" y="52619"/>
                  <a:pt x="12958" y="65818"/>
                </a:cubicBezTo>
                <a:cubicBezTo>
                  <a:pt x="23359" y="79891"/>
                  <a:pt x="37694" y="86708"/>
                  <a:pt x="54389" y="90380"/>
                </a:cubicBezTo>
                <a:cubicBezTo>
                  <a:pt x="56574" y="90817"/>
                  <a:pt x="58759" y="91341"/>
                  <a:pt x="60945" y="91866"/>
                </a:cubicBezTo>
                <a:lnTo>
                  <a:pt x="64353" y="77356"/>
                </a:lnTo>
                <a:cubicBezTo>
                  <a:pt x="65490" y="72985"/>
                  <a:pt x="65490" y="68265"/>
                  <a:pt x="65490" y="63371"/>
                </a:cubicBezTo>
                <a:cubicBezTo>
                  <a:pt x="65490" y="48074"/>
                  <a:pt x="59983" y="32953"/>
                  <a:pt x="49844" y="21502"/>
                </a:cubicBezTo>
                <a:cubicBezTo>
                  <a:pt x="41103" y="11538"/>
                  <a:pt x="30352" y="6381"/>
                  <a:pt x="18552" y="3147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4" name="Vrije vorm: vorm 93">
            <a:extLst>
              <a:ext uri="{FF2B5EF4-FFF2-40B4-BE49-F238E27FC236}">
                <a16:creationId xmlns:a16="http://schemas.microsoft.com/office/drawing/2014/main" id="{C3FF5112-48BA-40F6-A3B4-E9DE7EF51443}"/>
              </a:ext>
            </a:extLst>
          </p:cNvPr>
          <p:cNvSpPr/>
          <p:nvPr/>
        </p:nvSpPr>
        <p:spPr>
          <a:xfrm>
            <a:off x="5462287" y="2880967"/>
            <a:ext cx="61185" cy="87408"/>
          </a:xfrm>
          <a:custGeom>
            <a:avLst/>
            <a:gdLst>
              <a:gd name="connsiteX0" fmla="*/ 62677 w 61185"/>
              <a:gd name="connsiteY0" fmla="*/ 46676 h 87407"/>
              <a:gd name="connsiteX1" fmla="*/ 44322 w 61185"/>
              <a:gd name="connsiteY1" fmla="*/ 16258 h 87407"/>
              <a:gd name="connsiteX2" fmla="*/ 18012 w 61185"/>
              <a:gd name="connsiteY2" fmla="*/ 2884 h 87407"/>
              <a:gd name="connsiteX3" fmla="*/ 3065 w 61185"/>
              <a:gd name="connsiteY3" fmla="*/ 0 h 87407"/>
              <a:gd name="connsiteX4" fmla="*/ 6386 w 61185"/>
              <a:gd name="connsiteY4" fmla="*/ 57339 h 87407"/>
              <a:gd name="connsiteX5" fmla="*/ 44758 w 61185"/>
              <a:gd name="connsiteY5" fmla="*/ 88457 h 87407"/>
              <a:gd name="connsiteX6" fmla="*/ 60317 w 61185"/>
              <a:gd name="connsiteY6" fmla="*/ 91865 h 87407"/>
              <a:gd name="connsiteX7" fmla="*/ 63901 w 61185"/>
              <a:gd name="connsiteY7" fmla="*/ 73160 h 87407"/>
              <a:gd name="connsiteX8" fmla="*/ 62677 w 61185"/>
              <a:gd name="connsiteY8" fmla="*/ 46676 h 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85" h="87407">
                <a:moveTo>
                  <a:pt x="62677" y="46676"/>
                </a:moveTo>
                <a:cubicBezTo>
                  <a:pt x="59618" y="35138"/>
                  <a:pt x="52975" y="24474"/>
                  <a:pt x="44322" y="16258"/>
                </a:cubicBezTo>
                <a:cubicBezTo>
                  <a:pt x="36804" y="9178"/>
                  <a:pt x="27627" y="5332"/>
                  <a:pt x="18012" y="2884"/>
                </a:cubicBezTo>
                <a:cubicBezTo>
                  <a:pt x="13117" y="1661"/>
                  <a:pt x="8135" y="787"/>
                  <a:pt x="3065" y="0"/>
                </a:cubicBezTo>
                <a:cubicBezTo>
                  <a:pt x="-344" y="19230"/>
                  <a:pt x="-2791" y="39246"/>
                  <a:pt x="6386" y="57339"/>
                </a:cubicBezTo>
                <a:cubicBezTo>
                  <a:pt x="14078" y="72548"/>
                  <a:pt x="28151" y="84261"/>
                  <a:pt x="44758" y="88457"/>
                </a:cubicBezTo>
                <a:cubicBezTo>
                  <a:pt x="44758" y="88457"/>
                  <a:pt x="60317" y="91865"/>
                  <a:pt x="60317" y="91865"/>
                </a:cubicBezTo>
                <a:cubicBezTo>
                  <a:pt x="61890" y="92215"/>
                  <a:pt x="63726" y="74646"/>
                  <a:pt x="63901" y="73160"/>
                </a:cubicBezTo>
                <a:cubicBezTo>
                  <a:pt x="64950" y="64157"/>
                  <a:pt x="65124" y="55591"/>
                  <a:pt x="62677" y="46676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5" name="Vrije vorm: vorm 94">
            <a:extLst>
              <a:ext uri="{FF2B5EF4-FFF2-40B4-BE49-F238E27FC236}">
                <a16:creationId xmlns:a16="http://schemas.microsoft.com/office/drawing/2014/main" id="{E55C32ED-CB86-438A-83BB-B20E35754555}"/>
              </a:ext>
            </a:extLst>
          </p:cNvPr>
          <p:cNvSpPr/>
          <p:nvPr/>
        </p:nvSpPr>
        <p:spPr>
          <a:xfrm>
            <a:off x="5282843" y="2641907"/>
            <a:ext cx="192297" cy="297186"/>
          </a:xfrm>
          <a:custGeom>
            <a:avLst/>
            <a:gdLst>
              <a:gd name="connsiteX0" fmla="*/ 183208 w 192296"/>
              <a:gd name="connsiteY0" fmla="*/ 48861 h 297186"/>
              <a:gd name="connsiteX1" fmla="*/ 164416 w 192296"/>
              <a:gd name="connsiteY1" fmla="*/ 0 h 297186"/>
              <a:gd name="connsiteX2" fmla="*/ 15386 w 192296"/>
              <a:gd name="connsiteY2" fmla="*/ 115640 h 297186"/>
              <a:gd name="connsiteX3" fmla="*/ 34003 w 192296"/>
              <a:gd name="connsiteY3" fmla="*/ 303392 h 297186"/>
              <a:gd name="connsiteX4" fmla="*/ 137582 w 192296"/>
              <a:gd name="connsiteY4" fmla="*/ 250948 h 297186"/>
              <a:gd name="connsiteX5" fmla="*/ 197019 w 192296"/>
              <a:gd name="connsiteY5" fmla="*/ 115990 h 297186"/>
              <a:gd name="connsiteX6" fmla="*/ 183208 w 192296"/>
              <a:gd name="connsiteY6" fmla="*/ 48861 h 29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96" h="297186">
                <a:moveTo>
                  <a:pt x="183208" y="48861"/>
                </a:moveTo>
                <a:cubicBezTo>
                  <a:pt x="177090" y="32516"/>
                  <a:pt x="170709" y="16258"/>
                  <a:pt x="164416" y="0"/>
                </a:cubicBezTo>
                <a:cubicBezTo>
                  <a:pt x="99559" y="10139"/>
                  <a:pt x="41258" y="55329"/>
                  <a:pt x="15386" y="115640"/>
                </a:cubicBezTo>
                <a:cubicBezTo>
                  <a:pt x="-10575" y="175952"/>
                  <a:pt x="-3232" y="249374"/>
                  <a:pt x="34003" y="303392"/>
                </a:cubicBezTo>
                <a:cubicBezTo>
                  <a:pt x="71938" y="293865"/>
                  <a:pt x="108475" y="276995"/>
                  <a:pt x="137582" y="250948"/>
                </a:cubicBezTo>
                <a:cubicBezTo>
                  <a:pt x="176128" y="216509"/>
                  <a:pt x="197019" y="167561"/>
                  <a:pt x="197019" y="115990"/>
                </a:cubicBezTo>
                <a:cubicBezTo>
                  <a:pt x="197106" y="93614"/>
                  <a:pt x="191949" y="68528"/>
                  <a:pt x="183208" y="48861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6" name="Vrije vorm: vorm 95">
            <a:extLst>
              <a:ext uri="{FF2B5EF4-FFF2-40B4-BE49-F238E27FC236}">
                <a16:creationId xmlns:a16="http://schemas.microsoft.com/office/drawing/2014/main" id="{AF513EB5-5DED-41E7-9003-B8CBACEB1A2D}"/>
              </a:ext>
            </a:extLst>
          </p:cNvPr>
          <p:cNvSpPr/>
          <p:nvPr/>
        </p:nvSpPr>
        <p:spPr>
          <a:xfrm>
            <a:off x="5119829" y="2259847"/>
            <a:ext cx="174815" cy="314668"/>
          </a:xfrm>
          <a:custGeom>
            <a:avLst/>
            <a:gdLst>
              <a:gd name="connsiteX0" fmla="*/ 103665 w 174815"/>
              <a:gd name="connsiteY0" fmla="*/ 30942 h 314667"/>
              <a:gd name="connsiteX1" fmla="*/ 57864 w 174815"/>
              <a:gd name="connsiteY1" fmla="*/ 0 h 314667"/>
              <a:gd name="connsiteX2" fmla="*/ 29282 w 174815"/>
              <a:gd name="connsiteY2" fmla="*/ 45714 h 314667"/>
              <a:gd name="connsiteX3" fmla="*/ 0 w 174815"/>
              <a:gd name="connsiteY3" fmla="*/ 146233 h 314667"/>
              <a:gd name="connsiteX4" fmla="*/ 76045 w 174815"/>
              <a:gd name="connsiteY4" fmla="*/ 292117 h 314667"/>
              <a:gd name="connsiteX5" fmla="*/ 122021 w 174815"/>
              <a:gd name="connsiteY5" fmla="*/ 322010 h 314667"/>
              <a:gd name="connsiteX6" fmla="*/ 151915 w 174815"/>
              <a:gd name="connsiteY6" fmla="*/ 277170 h 314667"/>
              <a:gd name="connsiteX7" fmla="*/ 181109 w 174815"/>
              <a:gd name="connsiteY7" fmla="*/ 176913 h 314667"/>
              <a:gd name="connsiteX8" fmla="*/ 103665 w 174815"/>
              <a:gd name="connsiteY8" fmla="*/ 30942 h 31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15" h="314667">
                <a:moveTo>
                  <a:pt x="103665" y="30942"/>
                </a:moveTo>
                <a:lnTo>
                  <a:pt x="57864" y="0"/>
                </a:lnTo>
                <a:lnTo>
                  <a:pt x="29282" y="45714"/>
                </a:lnTo>
                <a:cubicBezTo>
                  <a:pt x="9877" y="76132"/>
                  <a:pt x="0" y="109872"/>
                  <a:pt x="0" y="146233"/>
                </a:cubicBezTo>
                <a:cubicBezTo>
                  <a:pt x="0" y="205496"/>
                  <a:pt x="27708" y="258639"/>
                  <a:pt x="76045" y="292117"/>
                </a:cubicBezTo>
                <a:lnTo>
                  <a:pt x="122021" y="322010"/>
                </a:lnTo>
                <a:lnTo>
                  <a:pt x="151915" y="277170"/>
                </a:lnTo>
                <a:cubicBezTo>
                  <a:pt x="171494" y="244567"/>
                  <a:pt x="181109" y="211701"/>
                  <a:pt x="181109" y="176913"/>
                </a:cubicBezTo>
                <a:cubicBezTo>
                  <a:pt x="181109" y="118525"/>
                  <a:pt x="152876" y="65381"/>
                  <a:pt x="103665" y="30942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7" name="Vrije vorm: vorm 96">
            <a:extLst>
              <a:ext uri="{FF2B5EF4-FFF2-40B4-BE49-F238E27FC236}">
                <a16:creationId xmlns:a16="http://schemas.microsoft.com/office/drawing/2014/main" id="{891012A5-45FA-4708-B78A-4910E572D569}"/>
              </a:ext>
            </a:extLst>
          </p:cNvPr>
          <p:cNvSpPr/>
          <p:nvPr/>
        </p:nvSpPr>
        <p:spPr>
          <a:xfrm>
            <a:off x="5256273" y="1911702"/>
            <a:ext cx="270964" cy="393335"/>
          </a:xfrm>
          <a:custGeom>
            <a:avLst/>
            <a:gdLst>
              <a:gd name="connsiteX0" fmla="*/ 264758 w 270963"/>
              <a:gd name="connsiteY0" fmla="*/ 74122 h 393334"/>
              <a:gd name="connsiteX1" fmla="*/ 240983 w 270963"/>
              <a:gd name="connsiteY1" fmla="*/ 0 h 393334"/>
              <a:gd name="connsiteX2" fmla="*/ 167648 w 270963"/>
              <a:gd name="connsiteY2" fmla="*/ 23600 h 393334"/>
              <a:gd name="connsiteX3" fmla="*/ 0 w 270963"/>
              <a:gd name="connsiteY3" fmla="*/ 252171 h 393334"/>
              <a:gd name="connsiteX4" fmla="*/ 34176 w 270963"/>
              <a:gd name="connsiteY4" fmla="*/ 396044 h 393334"/>
              <a:gd name="connsiteX5" fmla="*/ 106288 w 270963"/>
              <a:gd name="connsiteY5" fmla="*/ 372532 h 393334"/>
              <a:gd name="connsiteX6" fmla="*/ 275160 w 270963"/>
              <a:gd name="connsiteY6" fmla="*/ 145097 h 393334"/>
              <a:gd name="connsiteX7" fmla="*/ 264758 w 270963"/>
              <a:gd name="connsiteY7" fmla="*/ 74122 h 39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963" h="393334">
                <a:moveTo>
                  <a:pt x="264758" y="74122"/>
                </a:moveTo>
                <a:lnTo>
                  <a:pt x="240983" y="0"/>
                </a:lnTo>
                <a:lnTo>
                  <a:pt x="167648" y="23600"/>
                </a:lnTo>
                <a:cubicBezTo>
                  <a:pt x="68877" y="54805"/>
                  <a:pt x="0" y="148768"/>
                  <a:pt x="0" y="252171"/>
                </a:cubicBezTo>
                <a:cubicBezTo>
                  <a:pt x="0" y="301906"/>
                  <a:pt x="19579" y="349281"/>
                  <a:pt x="34176" y="396044"/>
                </a:cubicBezTo>
                <a:lnTo>
                  <a:pt x="106288" y="372532"/>
                </a:lnTo>
                <a:cubicBezTo>
                  <a:pt x="207331" y="340978"/>
                  <a:pt x="275160" y="249549"/>
                  <a:pt x="275160" y="145097"/>
                </a:cubicBezTo>
                <a:cubicBezTo>
                  <a:pt x="275072" y="117301"/>
                  <a:pt x="271838" y="95362"/>
                  <a:pt x="264758" y="74122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65B03D99-1C2A-415E-A699-17D5002E0618}"/>
              </a:ext>
            </a:extLst>
          </p:cNvPr>
          <p:cNvSpPr/>
          <p:nvPr/>
        </p:nvSpPr>
        <p:spPr>
          <a:xfrm>
            <a:off x="5638856" y="3302534"/>
            <a:ext cx="78667" cy="131112"/>
          </a:xfrm>
          <a:custGeom>
            <a:avLst/>
            <a:gdLst>
              <a:gd name="connsiteX0" fmla="*/ 82950 w 78666"/>
              <a:gd name="connsiteY0" fmla="*/ 56116 h 131111"/>
              <a:gd name="connsiteX1" fmla="*/ 75782 w 78666"/>
              <a:gd name="connsiteY1" fmla="*/ 19055 h 131111"/>
              <a:gd name="connsiteX2" fmla="*/ 67304 w 78666"/>
              <a:gd name="connsiteY2" fmla="*/ 0 h 131111"/>
              <a:gd name="connsiteX3" fmla="*/ 20628 w 78666"/>
              <a:gd name="connsiteY3" fmla="*/ 30681 h 131111"/>
              <a:gd name="connsiteX4" fmla="*/ 0 w 78666"/>
              <a:gd name="connsiteY4" fmla="*/ 85398 h 131111"/>
              <a:gd name="connsiteX5" fmla="*/ 7342 w 78666"/>
              <a:gd name="connsiteY5" fmla="*/ 120798 h 131111"/>
              <a:gd name="connsiteX6" fmla="*/ 16608 w 78666"/>
              <a:gd name="connsiteY6" fmla="*/ 139328 h 131111"/>
              <a:gd name="connsiteX7" fmla="*/ 37061 w 78666"/>
              <a:gd name="connsiteY7" fmla="*/ 129626 h 131111"/>
              <a:gd name="connsiteX8" fmla="*/ 82950 w 78666"/>
              <a:gd name="connsiteY8" fmla="*/ 56116 h 13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666" h="131111">
                <a:moveTo>
                  <a:pt x="82950" y="56116"/>
                </a:moveTo>
                <a:cubicBezTo>
                  <a:pt x="83125" y="43617"/>
                  <a:pt x="80765" y="30943"/>
                  <a:pt x="75782" y="19055"/>
                </a:cubicBezTo>
                <a:cubicBezTo>
                  <a:pt x="75083" y="17482"/>
                  <a:pt x="67479" y="-87"/>
                  <a:pt x="67304" y="0"/>
                </a:cubicBezTo>
                <a:cubicBezTo>
                  <a:pt x="50784" y="8654"/>
                  <a:pt x="33302" y="16608"/>
                  <a:pt x="20628" y="30681"/>
                </a:cubicBezTo>
                <a:cubicBezTo>
                  <a:pt x="7342" y="45452"/>
                  <a:pt x="0" y="65556"/>
                  <a:pt x="0" y="85398"/>
                </a:cubicBezTo>
                <a:cubicBezTo>
                  <a:pt x="0" y="97198"/>
                  <a:pt x="2273" y="108036"/>
                  <a:pt x="7342" y="120798"/>
                </a:cubicBezTo>
                <a:lnTo>
                  <a:pt x="16608" y="139328"/>
                </a:lnTo>
                <a:cubicBezTo>
                  <a:pt x="16608" y="139328"/>
                  <a:pt x="37061" y="129626"/>
                  <a:pt x="37061" y="129626"/>
                </a:cubicBezTo>
                <a:cubicBezTo>
                  <a:pt x="66692" y="115466"/>
                  <a:pt x="82426" y="86447"/>
                  <a:pt x="82950" y="56116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4288F51B-6ACE-4565-9264-AE453671FEDC}"/>
              </a:ext>
            </a:extLst>
          </p:cNvPr>
          <p:cNvSpPr/>
          <p:nvPr/>
        </p:nvSpPr>
        <p:spPr>
          <a:xfrm>
            <a:off x="5213443" y="2962780"/>
            <a:ext cx="340890" cy="201038"/>
          </a:xfrm>
          <a:custGeom>
            <a:avLst/>
            <a:gdLst>
              <a:gd name="connsiteX0" fmla="*/ 292466 w 340890"/>
              <a:gd name="connsiteY0" fmla="*/ 26222 h 201037"/>
              <a:gd name="connsiteX1" fmla="*/ 195881 w 340890"/>
              <a:gd name="connsiteY1" fmla="*/ 0 h 201037"/>
              <a:gd name="connsiteX2" fmla="*/ 30243 w 340890"/>
              <a:gd name="connsiteY2" fmla="*/ 93701 h 201037"/>
              <a:gd name="connsiteX3" fmla="*/ 0 w 340890"/>
              <a:gd name="connsiteY3" fmla="*/ 145446 h 201037"/>
              <a:gd name="connsiteX4" fmla="*/ 56116 w 340890"/>
              <a:gd name="connsiteY4" fmla="*/ 178224 h 201037"/>
              <a:gd name="connsiteX5" fmla="*/ 154449 w 340890"/>
              <a:gd name="connsiteY5" fmla="*/ 205058 h 201037"/>
              <a:gd name="connsiteX6" fmla="*/ 317465 w 340890"/>
              <a:gd name="connsiteY6" fmla="*/ 112319 h 201037"/>
              <a:gd name="connsiteX7" fmla="*/ 349194 w 340890"/>
              <a:gd name="connsiteY7" fmla="*/ 61011 h 201037"/>
              <a:gd name="connsiteX8" fmla="*/ 292466 w 340890"/>
              <a:gd name="connsiteY8" fmla="*/ 26222 h 20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0890" h="201037">
                <a:moveTo>
                  <a:pt x="292466" y="26222"/>
                </a:moveTo>
                <a:cubicBezTo>
                  <a:pt x="263185" y="9090"/>
                  <a:pt x="229795" y="0"/>
                  <a:pt x="195881" y="0"/>
                </a:cubicBezTo>
                <a:cubicBezTo>
                  <a:pt x="127703" y="0"/>
                  <a:pt x="65731" y="35050"/>
                  <a:pt x="30243" y="93701"/>
                </a:cubicBezTo>
                <a:lnTo>
                  <a:pt x="0" y="145446"/>
                </a:lnTo>
                <a:lnTo>
                  <a:pt x="56116" y="178224"/>
                </a:lnTo>
                <a:cubicBezTo>
                  <a:pt x="86097" y="195793"/>
                  <a:pt x="120098" y="205058"/>
                  <a:pt x="154449" y="205058"/>
                </a:cubicBezTo>
                <a:cubicBezTo>
                  <a:pt x="222540" y="205058"/>
                  <a:pt x="283463" y="170358"/>
                  <a:pt x="317465" y="112319"/>
                </a:cubicBezTo>
                <a:lnTo>
                  <a:pt x="349194" y="61011"/>
                </a:lnTo>
                <a:lnTo>
                  <a:pt x="292466" y="26222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0" name="Vrije vorm: vorm 99">
            <a:extLst>
              <a:ext uri="{FF2B5EF4-FFF2-40B4-BE49-F238E27FC236}">
                <a16:creationId xmlns:a16="http://schemas.microsoft.com/office/drawing/2014/main" id="{FBA385E8-720A-4EFF-932D-29AC26492228}"/>
              </a:ext>
            </a:extLst>
          </p:cNvPr>
          <p:cNvSpPr/>
          <p:nvPr/>
        </p:nvSpPr>
        <p:spPr>
          <a:xfrm>
            <a:off x="6667820" y="2382734"/>
            <a:ext cx="78667" cy="87408"/>
          </a:xfrm>
          <a:custGeom>
            <a:avLst/>
            <a:gdLst>
              <a:gd name="connsiteX0" fmla="*/ 81114 w 78666"/>
              <a:gd name="connsiteY0" fmla="*/ 16878 h 87407"/>
              <a:gd name="connsiteX1" fmla="*/ 78055 w 78666"/>
              <a:gd name="connsiteY1" fmla="*/ 96 h 87407"/>
              <a:gd name="connsiteX2" fmla="*/ 48074 w 78666"/>
              <a:gd name="connsiteY2" fmla="*/ 6477 h 87407"/>
              <a:gd name="connsiteX3" fmla="*/ 23076 w 78666"/>
              <a:gd name="connsiteY3" fmla="*/ 20899 h 87407"/>
              <a:gd name="connsiteX4" fmla="*/ 87 w 78666"/>
              <a:gd name="connsiteY4" fmla="*/ 68012 h 87407"/>
              <a:gd name="connsiteX5" fmla="*/ 350 w 78666"/>
              <a:gd name="connsiteY5" fmla="*/ 77277 h 87407"/>
              <a:gd name="connsiteX6" fmla="*/ 2535 w 78666"/>
              <a:gd name="connsiteY6" fmla="*/ 95021 h 87407"/>
              <a:gd name="connsiteX7" fmla="*/ 31991 w 78666"/>
              <a:gd name="connsiteY7" fmla="*/ 89689 h 87407"/>
              <a:gd name="connsiteX8" fmla="*/ 57252 w 78666"/>
              <a:gd name="connsiteY8" fmla="*/ 75704 h 87407"/>
              <a:gd name="connsiteX9" fmla="*/ 81202 w 78666"/>
              <a:gd name="connsiteY9" fmla="*/ 28504 h 87407"/>
              <a:gd name="connsiteX10" fmla="*/ 81114 w 78666"/>
              <a:gd name="connsiteY10" fmla="*/ 16878 h 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66" h="87407">
                <a:moveTo>
                  <a:pt x="81114" y="16878"/>
                </a:moveTo>
                <a:cubicBezTo>
                  <a:pt x="81114" y="16878"/>
                  <a:pt x="78055" y="96"/>
                  <a:pt x="78055" y="96"/>
                </a:cubicBezTo>
                <a:cubicBezTo>
                  <a:pt x="77880" y="-865"/>
                  <a:pt x="50696" y="5690"/>
                  <a:pt x="48074" y="6477"/>
                </a:cubicBezTo>
                <a:cubicBezTo>
                  <a:pt x="38809" y="9536"/>
                  <a:pt x="30418" y="14343"/>
                  <a:pt x="23076" y="20899"/>
                </a:cubicBezTo>
                <a:cubicBezTo>
                  <a:pt x="9615" y="32874"/>
                  <a:pt x="961" y="49918"/>
                  <a:pt x="87" y="68012"/>
                </a:cubicBezTo>
                <a:cubicBezTo>
                  <a:pt x="-87" y="71071"/>
                  <a:pt x="0" y="74218"/>
                  <a:pt x="350" y="77277"/>
                </a:cubicBezTo>
                <a:cubicBezTo>
                  <a:pt x="350" y="77277"/>
                  <a:pt x="2535" y="95021"/>
                  <a:pt x="2535" y="95021"/>
                </a:cubicBezTo>
                <a:cubicBezTo>
                  <a:pt x="2710" y="96157"/>
                  <a:pt x="29456" y="90476"/>
                  <a:pt x="31991" y="89689"/>
                </a:cubicBezTo>
                <a:cubicBezTo>
                  <a:pt x="41257" y="86804"/>
                  <a:pt x="49910" y="82084"/>
                  <a:pt x="57252" y="75704"/>
                </a:cubicBezTo>
                <a:cubicBezTo>
                  <a:pt x="70975" y="63816"/>
                  <a:pt x="79803" y="46684"/>
                  <a:pt x="81202" y="28504"/>
                </a:cubicBezTo>
                <a:cubicBezTo>
                  <a:pt x="81551" y="24658"/>
                  <a:pt x="81464" y="20812"/>
                  <a:pt x="81114" y="16878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65918E0C-9749-4B09-A2CA-7D29A69AC4B6}"/>
              </a:ext>
            </a:extLst>
          </p:cNvPr>
          <p:cNvSpPr/>
          <p:nvPr/>
        </p:nvSpPr>
        <p:spPr>
          <a:xfrm>
            <a:off x="5735289" y="3306030"/>
            <a:ext cx="96148" cy="166075"/>
          </a:xfrm>
          <a:custGeom>
            <a:avLst/>
            <a:gdLst>
              <a:gd name="connsiteX0" fmla="*/ 50936 w 96148"/>
              <a:gd name="connsiteY0" fmla="*/ 13286 h 166074"/>
              <a:gd name="connsiteX1" fmla="*/ 24452 w 96148"/>
              <a:gd name="connsiteY1" fmla="*/ 0 h 166074"/>
              <a:gd name="connsiteX2" fmla="*/ 6883 w 96148"/>
              <a:gd name="connsiteY2" fmla="*/ 35750 h 166074"/>
              <a:gd name="connsiteX3" fmla="*/ 52597 w 96148"/>
              <a:gd name="connsiteY3" fmla="*/ 158820 h 166074"/>
              <a:gd name="connsiteX4" fmla="*/ 77071 w 96148"/>
              <a:gd name="connsiteY4" fmla="*/ 171843 h 166074"/>
              <a:gd name="connsiteX5" fmla="*/ 90182 w 96148"/>
              <a:gd name="connsiteY5" fmla="*/ 147195 h 166074"/>
              <a:gd name="connsiteX6" fmla="*/ 102070 w 96148"/>
              <a:gd name="connsiteY6" fmla="*/ 99820 h 166074"/>
              <a:gd name="connsiteX7" fmla="*/ 50936 w 96148"/>
              <a:gd name="connsiteY7" fmla="*/ 13286 h 166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148" h="166074">
                <a:moveTo>
                  <a:pt x="50936" y="13286"/>
                </a:moveTo>
                <a:lnTo>
                  <a:pt x="24452" y="0"/>
                </a:lnTo>
                <a:cubicBezTo>
                  <a:pt x="18508" y="11800"/>
                  <a:pt x="11865" y="23513"/>
                  <a:pt x="6883" y="35750"/>
                </a:cubicBezTo>
                <a:cubicBezTo>
                  <a:pt x="-12085" y="82251"/>
                  <a:pt x="9767" y="134695"/>
                  <a:pt x="52597" y="158820"/>
                </a:cubicBezTo>
                <a:lnTo>
                  <a:pt x="77071" y="171843"/>
                </a:lnTo>
                <a:lnTo>
                  <a:pt x="90182" y="147195"/>
                </a:lnTo>
                <a:cubicBezTo>
                  <a:pt x="100671" y="130412"/>
                  <a:pt x="102070" y="113892"/>
                  <a:pt x="102070" y="99820"/>
                </a:cubicBezTo>
                <a:cubicBezTo>
                  <a:pt x="102070" y="62671"/>
                  <a:pt x="82928" y="30243"/>
                  <a:pt x="50936" y="13286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2" name="Vrije vorm: vorm 101">
            <a:extLst>
              <a:ext uri="{FF2B5EF4-FFF2-40B4-BE49-F238E27FC236}">
                <a16:creationId xmlns:a16="http://schemas.microsoft.com/office/drawing/2014/main" id="{C4C6D34D-D497-4CB0-8CD2-6AA0BB583F2D}"/>
              </a:ext>
            </a:extLst>
          </p:cNvPr>
          <p:cNvSpPr/>
          <p:nvPr/>
        </p:nvSpPr>
        <p:spPr>
          <a:xfrm>
            <a:off x="4330538" y="3896907"/>
            <a:ext cx="384594" cy="419557"/>
          </a:xfrm>
          <a:custGeom>
            <a:avLst/>
            <a:gdLst>
              <a:gd name="connsiteX0" fmla="*/ 328041 w 384593"/>
              <a:gd name="connsiteY0" fmla="*/ 130063 h 419557"/>
              <a:gd name="connsiteX1" fmla="*/ 324545 w 384593"/>
              <a:gd name="connsiteY1" fmla="*/ 403299 h 419557"/>
              <a:gd name="connsiteX2" fmla="*/ 308462 w 384593"/>
              <a:gd name="connsiteY2" fmla="*/ 414050 h 419557"/>
              <a:gd name="connsiteX3" fmla="*/ 308462 w 384593"/>
              <a:gd name="connsiteY3" fmla="*/ 420956 h 419557"/>
              <a:gd name="connsiteX4" fmla="*/ 391324 w 384593"/>
              <a:gd name="connsiteY4" fmla="*/ 421043 h 419557"/>
              <a:gd name="connsiteX5" fmla="*/ 391324 w 384593"/>
              <a:gd name="connsiteY5" fmla="*/ 414050 h 419557"/>
              <a:gd name="connsiteX6" fmla="*/ 375241 w 384593"/>
              <a:gd name="connsiteY6" fmla="*/ 403387 h 419557"/>
              <a:gd name="connsiteX7" fmla="*/ 374192 w 384593"/>
              <a:gd name="connsiteY7" fmla="*/ 0 h 419557"/>
              <a:gd name="connsiteX8" fmla="*/ 366151 w 384593"/>
              <a:gd name="connsiteY8" fmla="*/ 0 h 419557"/>
              <a:gd name="connsiteX9" fmla="*/ 195793 w 384593"/>
              <a:gd name="connsiteY9" fmla="*/ 239759 h 419557"/>
              <a:gd name="connsiteX10" fmla="*/ 25173 w 384593"/>
              <a:gd name="connsiteY10" fmla="*/ 87 h 419557"/>
              <a:gd name="connsiteX11" fmla="*/ 17219 w 384593"/>
              <a:gd name="connsiteY11" fmla="*/ 87 h 419557"/>
              <a:gd name="connsiteX12" fmla="*/ 16083 w 384593"/>
              <a:gd name="connsiteY12" fmla="*/ 403474 h 419557"/>
              <a:gd name="connsiteX13" fmla="*/ 0 w 384593"/>
              <a:gd name="connsiteY13" fmla="*/ 414138 h 419557"/>
              <a:gd name="connsiteX14" fmla="*/ 0 w 384593"/>
              <a:gd name="connsiteY14" fmla="*/ 421130 h 419557"/>
              <a:gd name="connsiteX15" fmla="*/ 82950 w 384593"/>
              <a:gd name="connsiteY15" fmla="*/ 421043 h 419557"/>
              <a:gd name="connsiteX16" fmla="*/ 82950 w 384593"/>
              <a:gd name="connsiteY16" fmla="*/ 414138 h 419557"/>
              <a:gd name="connsiteX17" fmla="*/ 66867 w 384593"/>
              <a:gd name="connsiteY17" fmla="*/ 403387 h 419557"/>
              <a:gd name="connsiteX18" fmla="*/ 63371 w 384593"/>
              <a:gd name="connsiteY18" fmla="*/ 130150 h 419557"/>
              <a:gd name="connsiteX19" fmla="*/ 195881 w 384593"/>
              <a:gd name="connsiteY19" fmla="*/ 312220 h 419557"/>
              <a:gd name="connsiteX20" fmla="*/ 328041 w 384593"/>
              <a:gd name="connsiteY20" fmla="*/ 130063 h 419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4593" h="419557">
                <a:moveTo>
                  <a:pt x="328041" y="130063"/>
                </a:moveTo>
                <a:cubicBezTo>
                  <a:pt x="329177" y="236525"/>
                  <a:pt x="329440" y="389664"/>
                  <a:pt x="324545" y="403299"/>
                </a:cubicBezTo>
                <a:cubicBezTo>
                  <a:pt x="321136" y="412827"/>
                  <a:pt x="312745" y="413701"/>
                  <a:pt x="308462" y="414050"/>
                </a:cubicBezTo>
                <a:lnTo>
                  <a:pt x="308462" y="420956"/>
                </a:lnTo>
                <a:cubicBezTo>
                  <a:pt x="318863" y="420519"/>
                  <a:pt x="380923" y="420519"/>
                  <a:pt x="391324" y="421043"/>
                </a:cubicBezTo>
                <a:lnTo>
                  <a:pt x="391324" y="414050"/>
                </a:lnTo>
                <a:cubicBezTo>
                  <a:pt x="387041" y="413788"/>
                  <a:pt x="378738" y="412914"/>
                  <a:pt x="375241" y="403387"/>
                </a:cubicBezTo>
                <a:cubicBezTo>
                  <a:pt x="366413" y="378825"/>
                  <a:pt x="374192" y="0"/>
                  <a:pt x="374192" y="0"/>
                </a:cubicBezTo>
                <a:lnTo>
                  <a:pt x="366151" y="0"/>
                </a:lnTo>
                <a:lnTo>
                  <a:pt x="195793" y="239759"/>
                </a:lnTo>
                <a:lnTo>
                  <a:pt x="25173" y="87"/>
                </a:lnTo>
                <a:lnTo>
                  <a:pt x="17219" y="87"/>
                </a:lnTo>
                <a:cubicBezTo>
                  <a:pt x="17219" y="87"/>
                  <a:pt x="25086" y="378913"/>
                  <a:pt x="16083" y="403474"/>
                </a:cubicBezTo>
                <a:cubicBezTo>
                  <a:pt x="12674" y="413002"/>
                  <a:pt x="4283" y="413876"/>
                  <a:pt x="0" y="414138"/>
                </a:cubicBezTo>
                <a:lnTo>
                  <a:pt x="0" y="421130"/>
                </a:lnTo>
                <a:cubicBezTo>
                  <a:pt x="10402" y="420606"/>
                  <a:pt x="72548" y="420606"/>
                  <a:pt x="82950" y="421043"/>
                </a:cubicBezTo>
                <a:lnTo>
                  <a:pt x="82950" y="414138"/>
                </a:lnTo>
                <a:cubicBezTo>
                  <a:pt x="78667" y="413788"/>
                  <a:pt x="70363" y="412914"/>
                  <a:pt x="66867" y="403387"/>
                </a:cubicBezTo>
                <a:cubicBezTo>
                  <a:pt x="61885" y="389751"/>
                  <a:pt x="62147" y="236613"/>
                  <a:pt x="63371" y="130150"/>
                </a:cubicBezTo>
                <a:lnTo>
                  <a:pt x="195881" y="312220"/>
                </a:lnTo>
                <a:lnTo>
                  <a:pt x="328041" y="130063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3" name="Vrije vorm: vorm 102">
            <a:extLst>
              <a:ext uri="{FF2B5EF4-FFF2-40B4-BE49-F238E27FC236}">
                <a16:creationId xmlns:a16="http://schemas.microsoft.com/office/drawing/2014/main" id="{E72D928E-1023-4E85-A462-DAF8D727B5BE}"/>
              </a:ext>
            </a:extLst>
          </p:cNvPr>
          <p:cNvSpPr/>
          <p:nvPr/>
        </p:nvSpPr>
        <p:spPr>
          <a:xfrm>
            <a:off x="5618840" y="3896470"/>
            <a:ext cx="358372" cy="419557"/>
          </a:xfrm>
          <a:custGeom>
            <a:avLst/>
            <a:gdLst>
              <a:gd name="connsiteX0" fmla="*/ 345173 w 358371"/>
              <a:gd name="connsiteY0" fmla="*/ 166686 h 419557"/>
              <a:gd name="connsiteX1" fmla="*/ 365452 w 358371"/>
              <a:gd name="connsiteY1" fmla="*/ 10139 h 419557"/>
              <a:gd name="connsiteX2" fmla="*/ 365452 w 358371"/>
              <a:gd name="connsiteY2" fmla="*/ 3759 h 419557"/>
              <a:gd name="connsiteX3" fmla="*/ 321660 w 358371"/>
              <a:gd name="connsiteY3" fmla="*/ 4283 h 419557"/>
              <a:gd name="connsiteX4" fmla="*/ 276820 w 358371"/>
              <a:gd name="connsiteY4" fmla="*/ 3759 h 419557"/>
              <a:gd name="connsiteX5" fmla="*/ 276820 w 358371"/>
              <a:gd name="connsiteY5" fmla="*/ 10139 h 419557"/>
              <a:gd name="connsiteX6" fmla="*/ 300333 w 358371"/>
              <a:gd name="connsiteY6" fmla="*/ 165113 h 419557"/>
              <a:gd name="connsiteX7" fmla="*/ 300333 w 358371"/>
              <a:gd name="connsiteY7" fmla="*/ 317902 h 419557"/>
              <a:gd name="connsiteX8" fmla="*/ 299284 w 358371"/>
              <a:gd name="connsiteY8" fmla="*/ 317902 h 419557"/>
              <a:gd name="connsiteX9" fmla="*/ 234078 w 358371"/>
              <a:gd name="connsiteY9" fmla="*/ 238798 h 419557"/>
              <a:gd name="connsiteX10" fmla="*/ 31030 w 358371"/>
              <a:gd name="connsiteY10" fmla="*/ 0 h 419557"/>
              <a:gd name="connsiteX11" fmla="*/ 22988 w 358371"/>
              <a:gd name="connsiteY11" fmla="*/ 0 h 419557"/>
              <a:gd name="connsiteX12" fmla="*/ 22988 w 358371"/>
              <a:gd name="connsiteY12" fmla="*/ 249549 h 419557"/>
              <a:gd name="connsiteX13" fmla="*/ 0 w 358371"/>
              <a:gd name="connsiteY13" fmla="*/ 415187 h 419557"/>
              <a:gd name="connsiteX14" fmla="*/ 0 w 358371"/>
              <a:gd name="connsiteY14" fmla="*/ 421567 h 419557"/>
              <a:gd name="connsiteX15" fmla="*/ 43267 w 358371"/>
              <a:gd name="connsiteY15" fmla="*/ 421043 h 419557"/>
              <a:gd name="connsiteX16" fmla="*/ 90817 w 358371"/>
              <a:gd name="connsiteY16" fmla="*/ 421567 h 419557"/>
              <a:gd name="connsiteX17" fmla="*/ 90817 w 358371"/>
              <a:gd name="connsiteY17" fmla="*/ 414662 h 419557"/>
              <a:gd name="connsiteX18" fmla="*/ 67828 w 358371"/>
              <a:gd name="connsiteY18" fmla="*/ 251122 h 419557"/>
              <a:gd name="connsiteX19" fmla="*/ 67828 w 358371"/>
              <a:gd name="connsiteY19" fmla="*/ 110046 h 419557"/>
              <a:gd name="connsiteX20" fmla="*/ 68353 w 358371"/>
              <a:gd name="connsiteY20" fmla="*/ 110046 h 419557"/>
              <a:gd name="connsiteX21" fmla="*/ 137317 w 358371"/>
              <a:gd name="connsiteY21" fmla="*/ 192822 h 419557"/>
              <a:gd name="connsiteX22" fmla="*/ 337132 w 358371"/>
              <a:gd name="connsiteY22" fmla="*/ 426288 h 419557"/>
              <a:gd name="connsiteX23" fmla="*/ 345173 w 358371"/>
              <a:gd name="connsiteY23" fmla="*/ 426288 h 419557"/>
              <a:gd name="connsiteX24" fmla="*/ 345173 w 358371"/>
              <a:gd name="connsiteY24" fmla="*/ 166686 h 419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8371" h="419557">
                <a:moveTo>
                  <a:pt x="345173" y="166686"/>
                </a:moveTo>
                <a:cubicBezTo>
                  <a:pt x="345173" y="29369"/>
                  <a:pt x="345173" y="12237"/>
                  <a:pt x="365452" y="10139"/>
                </a:cubicBezTo>
                <a:lnTo>
                  <a:pt x="365452" y="3759"/>
                </a:lnTo>
                <a:cubicBezTo>
                  <a:pt x="353739" y="3759"/>
                  <a:pt x="339841" y="4283"/>
                  <a:pt x="321660" y="4283"/>
                </a:cubicBezTo>
                <a:cubicBezTo>
                  <a:pt x="305665" y="4283"/>
                  <a:pt x="289057" y="3759"/>
                  <a:pt x="276820" y="3759"/>
                </a:cubicBezTo>
                <a:lnTo>
                  <a:pt x="276820" y="10139"/>
                </a:lnTo>
                <a:cubicBezTo>
                  <a:pt x="300333" y="12237"/>
                  <a:pt x="300333" y="29369"/>
                  <a:pt x="300333" y="165113"/>
                </a:cubicBezTo>
                <a:lnTo>
                  <a:pt x="300333" y="317902"/>
                </a:lnTo>
                <a:lnTo>
                  <a:pt x="299284" y="317902"/>
                </a:lnTo>
                <a:cubicBezTo>
                  <a:pt x="274198" y="285823"/>
                  <a:pt x="257591" y="266069"/>
                  <a:pt x="234078" y="238798"/>
                </a:cubicBezTo>
                <a:cubicBezTo>
                  <a:pt x="196667" y="195007"/>
                  <a:pt x="135220" y="122283"/>
                  <a:pt x="31030" y="0"/>
                </a:cubicBezTo>
                <a:lnTo>
                  <a:pt x="22988" y="0"/>
                </a:lnTo>
                <a:lnTo>
                  <a:pt x="22988" y="249549"/>
                </a:lnTo>
                <a:cubicBezTo>
                  <a:pt x="22988" y="395957"/>
                  <a:pt x="22988" y="413002"/>
                  <a:pt x="0" y="415187"/>
                </a:cubicBezTo>
                <a:lnTo>
                  <a:pt x="0" y="421567"/>
                </a:lnTo>
                <a:cubicBezTo>
                  <a:pt x="12325" y="421043"/>
                  <a:pt x="24037" y="421043"/>
                  <a:pt x="43267" y="421043"/>
                </a:cubicBezTo>
                <a:cubicBezTo>
                  <a:pt x="60399" y="421043"/>
                  <a:pt x="76394" y="421043"/>
                  <a:pt x="90817" y="421567"/>
                </a:cubicBezTo>
                <a:lnTo>
                  <a:pt x="90817" y="414662"/>
                </a:lnTo>
                <a:cubicBezTo>
                  <a:pt x="67828" y="413089"/>
                  <a:pt x="67828" y="395957"/>
                  <a:pt x="67828" y="251122"/>
                </a:cubicBezTo>
                <a:lnTo>
                  <a:pt x="67828" y="110046"/>
                </a:lnTo>
                <a:lnTo>
                  <a:pt x="68353" y="110046"/>
                </a:lnTo>
                <a:cubicBezTo>
                  <a:pt x="95100" y="144223"/>
                  <a:pt x="112668" y="164501"/>
                  <a:pt x="137317" y="192822"/>
                </a:cubicBezTo>
                <a:cubicBezTo>
                  <a:pt x="174728" y="236613"/>
                  <a:pt x="235127" y="307151"/>
                  <a:pt x="337132" y="426288"/>
                </a:cubicBezTo>
                <a:lnTo>
                  <a:pt x="345173" y="426288"/>
                </a:lnTo>
                <a:lnTo>
                  <a:pt x="345173" y="166686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4" name="Vrije vorm: vorm 103">
            <a:extLst>
              <a:ext uri="{FF2B5EF4-FFF2-40B4-BE49-F238E27FC236}">
                <a16:creationId xmlns:a16="http://schemas.microsoft.com/office/drawing/2014/main" id="{809632E3-FE78-441D-AADB-1076481D46EC}"/>
              </a:ext>
            </a:extLst>
          </p:cNvPr>
          <p:cNvSpPr/>
          <p:nvPr/>
        </p:nvSpPr>
        <p:spPr>
          <a:xfrm>
            <a:off x="5291236" y="3900053"/>
            <a:ext cx="218519" cy="410816"/>
          </a:xfrm>
          <a:custGeom>
            <a:avLst/>
            <a:gdLst>
              <a:gd name="connsiteX0" fmla="*/ 20803 w 218519"/>
              <a:gd name="connsiteY0" fmla="*/ 245878 h 410816"/>
              <a:gd name="connsiteX1" fmla="*/ 0 w 218519"/>
              <a:gd name="connsiteY1" fmla="*/ 410991 h 410816"/>
              <a:gd name="connsiteX2" fmla="*/ 0 w 218519"/>
              <a:gd name="connsiteY2" fmla="*/ 417896 h 410816"/>
              <a:gd name="connsiteX3" fmla="*/ 107424 w 218519"/>
              <a:gd name="connsiteY3" fmla="*/ 417372 h 410816"/>
              <a:gd name="connsiteX4" fmla="*/ 222802 w 218519"/>
              <a:gd name="connsiteY4" fmla="*/ 417896 h 410816"/>
              <a:gd name="connsiteX5" fmla="*/ 224900 w 218519"/>
              <a:gd name="connsiteY5" fmla="*/ 351117 h 410816"/>
              <a:gd name="connsiteX6" fmla="*/ 218519 w 218519"/>
              <a:gd name="connsiteY6" fmla="*/ 351117 h 410816"/>
              <a:gd name="connsiteX7" fmla="*/ 174728 w 218519"/>
              <a:gd name="connsiteY7" fmla="*/ 374630 h 410816"/>
              <a:gd name="connsiteX8" fmla="*/ 81726 w 218519"/>
              <a:gd name="connsiteY8" fmla="*/ 374630 h 410816"/>
              <a:gd name="connsiteX9" fmla="*/ 71063 w 218519"/>
              <a:gd name="connsiteY9" fmla="*/ 361781 h 410816"/>
              <a:gd name="connsiteX10" fmla="*/ 71063 w 218519"/>
              <a:gd name="connsiteY10" fmla="*/ 224988 h 410816"/>
              <a:gd name="connsiteX11" fmla="*/ 145883 w 218519"/>
              <a:gd name="connsiteY11" fmla="*/ 224988 h 410816"/>
              <a:gd name="connsiteX12" fmla="*/ 197716 w 218519"/>
              <a:gd name="connsiteY12" fmla="*/ 240983 h 410816"/>
              <a:gd name="connsiteX13" fmla="*/ 203573 w 218519"/>
              <a:gd name="connsiteY13" fmla="*/ 240983 h 410816"/>
              <a:gd name="connsiteX14" fmla="*/ 203048 w 218519"/>
              <a:gd name="connsiteY14" fmla="*/ 203573 h 410816"/>
              <a:gd name="connsiteX15" fmla="*/ 203573 w 218519"/>
              <a:gd name="connsiteY15" fmla="*/ 169921 h 410816"/>
              <a:gd name="connsiteX16" fmla="*/ 197716 w 218519"/>
              <a:gd name="connsiteY16" fmla="*/ 169921 h 410816"/>
              <a:gd name="connsiteX17" fmla="*/ 144310 w 218519"/>
              <a:gd name="connsiteY17" fmla="*/ 183294 h 410816"/>
              <a:gd name="connsiteX18" fmla="*/ 71150 w 218519"/>
              <a:gd name="connsiteY18" fmla="*/ 183294 h 410816"/>
              <a:gd name="connsiteX19" fmla="*/ 71150 w 218519"/>
              <a:gd name="connsiteY19" fmla="*/ 42218 h 410816"/>
              <a:gd name="connsiteX20" fmla="*/ 154537 w 218519"/>
              <a:gd name="connsiteY20" fmla="*/ 42218 h 410816"/>
              <a:gd name="connsiteX21" fmla="*/ 209604 w 218519"/>
              <a:gd name="connsiteY21" fmla="*/ 67828 h 410816"/>
              <a:gd name="connsiteX22" fmla="*/ 215985 w 218519"/>
              <a:gd name="connsiteY22" fmla="*/ 67828 h 410816"/>
              <a:gd name="connsiteX23" fmla="*/ 218082 w 218519"/>
              <a:gd name="connsiteY23" fmla="*/ 0 h 410816"/>
              <a:gd name="connsiteX24" fmla="*/ 101568 w 218519"/>
              <a:gd name="connsiteY24" fmla="*/ 524 h 410816"/>
              <a:gd name="connsiteX25" fmla="*/ 1136 w 218519"/>
              <a:gd name="connsiteY25" fmla="*/ 0 h 410816"/>
              <a:gd name="connsiteX26" fmla="*/ 1136 w 218519"/>
              <a:gd name="connsiteY26" fmla="*/ 6905 h 410816"/>
              <a:gd name="connsiteX27" fmla="*/ 20891 w 218519"/>
              <a:gd name="connsiteY27" fmla="*/ 162404 h 410816"/>
              <a:gd name="connsiteX28" fmla="*/ 20891 w 218519"/>
              <a:gd name="connsiteY28" fmla="*/ 245878 h 41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18519" h="410816">
                <a:moveTo>
                  <a:pt x="20803" y="245878"/>
                </a:moveTo>
                <a:cubicBezTo>
                  <a:pt x="20803" y="392810"/>
                  <a:pt x="20803" y="409330"/>
                  <a:pt x="0" y="410991"/>
                </a:cubicBezTo>
                <a:lnTo>
                  <a:pt x="0" y="417896"/>
                </a:lnTo>
                <a:cubicBezTo>
                  <a:pt x="19754" y="417896"/>
                  <a:pt x="60923" y="417372"/>
                  <a:pt x="107424" y="417372"/>
                </a:cubicBezTo>
                <a:cubicBezTo>
                  <a:pt x="147457" y="417372"/>
                  <a:pt x="190811" y="417896"/>
                  <a:pt x="222802" y="417896"/>
                </a:cubicBezTo>
                <a:cubicBezTo>
                  <a:pt x="222802" y="394908"/>
                  <a:pt x="223851" y="370347"/>
                  <a:pt x="224900" y="351117"/>
                </a:cubicBezTo>
                <a:lnTo>
                  <a:pt x="218519" y="351117"/>
                </a:lnTo>
                <a:cubicBezTo>
                  <a:pt x="214236" y="372532"/>
                  <a:pt x="199814" y="374630"/>
                  <a:pt x="174728" y="374630"/>
                </a:cubicBezTo>
                <a:lnTo>
                  <a:pt x="81726" y="374630"/>
                </a:lnTo>
                <a:cubicBezTo>
                  <a:pt x="71587" y="374105"/>
                  <a:pt x="71063" y="373056"/>
                  <a:pt x="71063" y="361781"/>
                </a:cubicBezTo>
                <a:lnTo>
                  <a:pt x="71063" y="224988"/>
                </a:lnTo>
                <a:lnTo>
                  <a:pt x="145883" y="224988"/>
                </a:lnTo>
                <a:cubicBezTo>
                  <a:pt x="183294" y="224988"/>
                  <a:pt x="194482" y="226036"/>
                  <a:pt x="197716" y="240983"/>
                </a:cubicBezTo>
                <a:lnTo>
                  <a:pt x="203573" y="240983"/>
                </a:lnTo>
                <a:cubicBezTo>
                  <a:pt x="203048" y="227610"/>
                  <a:pt x="203048" y="215897"/>
                  <a:pt x="203048" y="203573"/>
                </a:cubicBezTo>
                <a:cubicBezTo>
                  <a:pt x="203048" y="192384"/>
                  <a:pt x="203048" y="181633"/>
                  <a:pt x="203573" y="169921"/>
                </a:cubicBezTo>
                <a:lnTo>
                  <a:pt x="197716" y="169921"/>
                </a:lnTo>
                <a:cubicBezTo>
                  <a:pt x="193958" y="182769"/>
                  <a:pt x="182245" y="183294"/>
                  <a:pt x="144310" y="183294"/>
                </a:cubicBezTo>
                <a:lnTo>
                  <a:pt x="71150" y="183294"/>
                </a:lnTo>
                <a:lnTo>
                  <a:pt x="71150" y="42218"/>
                </a:lnTo>
                <a:lnTo>
                  <a:pt x="154537" y="42218"/>
                </a:lnTo>
                <a:cubicBezTo>
                  <a:pt x="191423" y="42218"/>
                  <a:pt x="206894" y="45976"/>
                  <a:pt x="209604" y="67828"/>
                </a:cubicBezTo>
                <a:lnTo>
                  <a:pt x="215985" y="67828"/>
                </a:lnTo>
                <a:cubicBezTo>
                  <a:pt x="215985" y="44840"/>
                  <a:pt x="217033" y="22376"/>
                  <a:pt x="218082" y="0"/>
                </a:cubicBezTo>
                <a:cubicBezTo>
                  <a:pt x="189762" y="0"/>
                  <a:pt x="144310" y="524"/>
                  <a:pt x="101568" y="524"/>
                </a:cubicBezTo>
                <a:cubicBezTo>
                  <a:pt x="58301" y="524"/>
                  <a:pt x="20891" y="0"/>
                  <a:pt x="1136" y="0"/>
                </a:cubicBezTo>
                <a:lnTo>
                  <a:pt x="1136" y="6905"/>
                </a:lnTo>
                <a:cubicBezTo>
                  <a:pt x="20891" y="8479"/>
                  <a:pt x="20891" y="25086"/>
                  <a:pt x="20891" y="162404"/>
                </a:cubicBezTo>
                <a:lnTo>
                  <a:pt x="20891" y="245878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5" name="Vrije vorm: vorm 104">
            <a:extLst>
              <a:ext uri="{FF2B5EF4-FFF2-40B4-BE49-F238E27FC236}">
                <a16:creationId xmlns:a16="http://schemas.microsoft.com/office/drawing/2014/main" id="{B43007E5-D4C3-4F8B-9798-24AC9EDDFFA0}"/>
              </a:ext>
            </a:extLst>
          </p:cNvPr>
          <p:cNvSpPr/>
          <p:nvPr/>
        </p:nvSpPr>
        <p:spPr>
          <a:xfrm>
            <a:off x="4018405" y="3832837"/>
            <a:ext cx="43704" cy="43704"/>
          </a:xfrm>
          <a:custGeom>
            <a:avLst/>
            <a:gdLst>
              <a:gd name="connsiteX0" fmla="*/ 0 w 43703"/>
              <a:gd name="connsiteY0" fmla="*/ 21415 h 43703"/>
              <a:gd name="connsiteX1" fmla="*/ 22988 w 43703"/>
              <a:gd name="connsiteY1" fmla="*/ 43879 h 43703"/>
              <a:gd name="connsiteX2" fmla="*/ 44403 w 43703"/>
              <a:gd name="connsiteY2" fmla="*/ 21415 h 43703"/>
              <a:gd name="connsiteX3" fmla="*/ 22988 w 43703"/>
              <a:gd name="connsiteY3" fmla="*/ 0 h 43703"/>
              <a:gd name="connsiteX4" fmla="*/ 0 w 43703"/>
              <a:gd name="connsiteY4" fmla="*/ 20803 h 43703"/>
              <a:gd name="connsiteX5" fmla="*/ 0 w 43703"/>
              <a:gd name="connsiteY5" fmla="*/ 21415 h 4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03" h="43703">
                <a:moveTo>
                  <a:pt x="0" y="21415"/>
                </a:moveTo>
                <a:cubicBezTo>
                  <a:pt x="0" y="33128"/>
                  <a:pt x="9615" y="43879"/>
                  <a:pt x="22988" y="43879"/>
                </a:cubicBezTo>
                <a:cubicBezTo>
                  <a:pt x="35313" y="43879"/>
                  <a:pt x="44403" y="33215"/>
                  <a:pt x="44403" y="21415"/>
                </a:cubicBezTo>
                <a:cubicBezTo>
                  <a:pt x="44403" y="10227"/>
                  <a:pt x="35313" y="0"/>
                  <a:pt x="22988" y="0"/>
                </a:cubicBezTo>
                <a:cubicBezTo>
                  <a:pt x="9615" y="0"/>
                  <a:pt x="0" y="10139"/>
                  <a:pt x="0" y="20803"/>
                </a:cubicBezTo>
                <a:lnTo>
                  <a:pt x="0" y="21415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6" name="Vrije vorm: vorm 105">
            <a:extLst>
              <a:ext uri="{FF2B5EF4-FFF2-40B4-BE49-F238E27FC236}">
                <a16:creationId xmlns:a16="http://schemas.microsoft.com/office/drawing/2014/main" id="{2F9D40A8-FEF6-4F1F-8425-1785456BF720}"/>
              </a:ext>
            </a:extLst>
          </p:cNvPr>
          <p:cNvSpPr/>
          <p:nvPr/>
        </p:nvSpPr>
        <p:spPr>
          <a:xfrm>
            <a:off x="4101704" y="3832837"/>
            <a:ext cx="43704" cy="43704"/>
          </a:xfrm>
          <a:custGeom>
            <a:avLst/>
            <a:gdLst>
              <a:gd name="connsiteX0" fmla="*/ 0 w 43703"/>
              <a:gd name="connsiteY0" fmla="*/ 21415 h 43703"/>
              <a:gd name="connsiteX1" fmla="*/ 22988 w 43703"/>
              <a:gd name="connsiteY1" fmla="*/ 43879 h 43703"/>
              <a:gd name="connsiteX2" fmla="*/ 44928 w 43703"/>
              <a:gd name="connsiteY2" fmla="*/ 21415 h 43703"/>
              <a:gd name="connsiteX3" fmla="*/ 22988 w 43703"/>
              <a:gd name="connsiteY3" fmla="*/ 0 h 43703"/>
              <a:gd name="connsiteX4" fmla="*/ 0 w 43703"/>
              <a:gd name="connsiteY4" fmla="*/ 20803 h 43703"/>
              <a:gd name="connsiteX5" fmla="*/ 0 w 43703"/>
              <a:gd name="connsiteY5" fmla="*/ 21415 h 4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03" h="43703">
                <a:moveTo>
                  <a:pt x="0" y="21415"/>
                </a:moveTo>
                <a:cubicBezTo>
                  <a:pt x="0" y="33128"/>
                  <a:pt x="10139" y="43879"/>
                  <a:pt x="22988" y="43879"/>
                </a:cubicBezTo>
                <a:cubicBezTo>
                  <a:pt x="35313" y="43879"/>
                  <a:pt x="44928" y="33215"/>
                  <a:pt x="44928" y="21415"/>
                </a:cubicBezTo>
                <a:cubicBezTo>
                  <a:pt x="44928" y="10227"/>
                  <a:pt x="35313" y="0"/>
                  <a:pt x="22988" y="0"/>
                </a:cubicBezTo>
                <a:cubicBezTo>
                  <a:pt x="10139" y="0"/>
                  <a:pt x="0" y="10139"/>
                  <a:pt x="0" y="20803"/>
                </a:cubicBezTo>
                <a:lnTo>
                  <a:pt x="0" y="21415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7" name="Vrije vorm: vorm 106">
            <a:extLst>
              <a:ext uri="{FF2B5EF4-FFF2-40B4-BE49-F238E27FC236}">
                <a16:creationId xmlns:a16="http://schemas.microsoft.com/office/drawing/2014/main" id="{CF35CD33-0CF8-400A-AAB6-94C8206283ED}"/>
              </a:ext>
            </a:extLst>
          </p:cNvPr>
          <p:cNvSpPr/>
          <p:nvPr/>
        </p:nvSpPr>
        <p:spPr>
          <a:xfrm>
            <a:off x="3897520" y="3899966"/>
            <a:ext cx="358372" cy="419557"/>
          </a:xfrm>
          <a:custGeom>
            <a:avLst/>
            <a:gdLst>
              <a:gd name="connsiteX0" fmla="*/ 22027 w 358371"/>
              <a:gd name="connsiteY0" fmla="*/ 246490 h 419557"/>
              <a:gd name="connsiteX1" fmla="*/ 55679 w 358371"/>
              <a:gd name="connsiteY1" fmla="*/ 367200 h 419557"/>
              <a:gd name="connsiteX2" fmla="*/ 182332 w 358371"/>
              <a:gd name="connsiteY2" fmla="*/ 423840 h 419557"/>
              <a:gd name="connsiteX3" fmla="*/ 301994 w 358371"/>
              <a:gd name="connsiteY3" fmla="*/ 372532 h 419557"/>
              <a:gd name="connsiteX4" fmla="*/ 340453 w 358371"/>
              <a:gd name="connsiteY4" fmla="*/ 241595 h 419557"/>
              <a:gd name="connsiteX5" fmla="*/ 340453 w 358371"/>
              <a:gd name="connsiteY5" fmla="*/ 162491 h 419557"/>
              <a:gd name="connsiteX6" fmla="*/ 361256 w 358371"/>
              <a:gd name="connsiteY6" fmla="*/ 6468 h 419557"/>
              <a:gd name="connsiteX7" fmla="*/ 361256 w 358371"/>
              <a:gd name="connsiteY7" fmla="*/ 87 h 419557"/>
              <a:gd name="connsiteX8" fmla="*/ 315280 w 358371"/>
              <a:gd name="connsiteY8" fmla="*/ 612 h 419557"/>
              <a:gd name="connsiteX9" fmla="*/ 268779 w 358371"/>
              <a:gd name="connsiteY9" fmla="*/ 87 h 419557"/>
              <a:gd name="connsiteX10" fmla="*/ 268779 w 358371"/>
              <a:gd name="connsiteY10" fmla="*/ 6468 h 419557"/>
              <a:gd name="connsiteX11" fmla="*/ 292291 w 358371"/>
              <a:gd name="connsiteY11" fmla="*/ 162491 h 419557"/>
              <a:gd name="connsiteX12" fmla="*/ 292291 w 358371"/>
              <a:gd name="connsiteY12" fmla="*/ 241070 h 419557"/>
              <a:gd name="connsiteX13" fmla="*/ 263971 w 358371"/>
              <a:gd name="connsiteY13" fmla="*/ 342551 h 419557"/>
              <a:gd name="connsiteX14" fmla="*/ 182770 w 358371"/>
              <a:gd name="connsiteY14" fmla="*/ 376727 h 419557"/>
              <a:gd name="connsiteX15" fmla="*/ 99383 w 358371"/>
              <a:gd name="connsiteY15" fmla="*/ 340890 h 419557"/>
              <a:gd name="connsiteX16" fmla="*/ 72636 w 358371"/>
              <a:gd name="connsiteY16" fmla="*/ 243081 h 419557"/>
              <a:gd name="connsiteX17" fmla="*/ 72636 w 358371"/>
              <a:gd name="connsiteY17" fmla="*/ 162403 h 419557"/>
              <a:gd name="connsiteX18" fmla="*/ 96148 w 358371"/>
              <a:gd name="connsiteY18" fmla="*/ 6905 h 419557"/>
              <a:gd name="connsiteX19" fmla="*/ 96148 w 358371"/>
              <a:gd name="connsiteY19" fmla="*/ 0 h 419557"/>
              <a:gd name="connsiteX20" fmla="*/ 49123 w 358371"/>
              <a:gd name="connsiteY20" fmla="*/ 524 h 419557"/>
              <a:gd name="connsiteX21" fmla="*/ 0 w 358371"/>
              <a:gd name="connsiteY21" fmla="*/ 0 h 419557"/>
              <a:gd name="connsiteX22" fmla="*/ 0 w 358371"/>
              <a:gd name="connsiteY22" fmla="*/ 6905 h 419557"/>
              <a:gd name="connsiteX23" fmla="*/ 22027 w 358371"/>
              <a:gd name="connsiteY23" fmla="*/ 162666 h 419557"/>
              <a:gd name="connsiteX24" fmla="*/ 22027 w 358371"/>
              <a:gd name="connsiteY24" fmla="*/ 246490 h 419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8371" h="419557">
                <a:moveTo>
                  <a:pt x="22027" y="246490"/>
                </a:moveTo>
                <a:cubicBezTo>
                  <a:pt x="22027" y="301557"/>
                  <a:pt x="32166" y="337831"/>
                  <a:pt x="55679" y="367200"/>
                </a:cubicBezTo>
                <a:cubicBezTo>
                  <a:pt x="82425" y="404086"/>
                  <a:pt x="126741" y="423840"/>
                  <a:pt x="182332" y="423840"/>
                </a:cubicBezTo>
                <a:cubicBezTo>
                  <a:pt x="234690" y="423840"/>
                  <a:pt x="277432" y="401901"/>
                  <a:pt x="301994" y="372532"/>
                </a:cubicBezTo>
                <a:cubicBezTo>
                  <a:pt x="327080" y="343163"/>
                  <a:pt x="340453" y="303567"/>
                  <a:pt x="340453" y="241595"/>
                </a:cubicBezTo>
                <a:lnTo>
                  <a:pt x="340453" y="162491"/>
                </a:lnTo>
                <a:cubicBezTo>
                  <a:pt x="340453" y="25173"/>
                  <a:pt x="340453" y="8566"/>
                  <a:pt x="361256" y="6468"/>
                </a:cubicBezTo>
                <a:lnTo>
                  <a:pt x="361256" y="87"/>
                </a:lnTo>
                <a:cubicBezTo>
                  <a:pt x="350068" y="87"/>
                  <a:pt x="334509" y="612"/>
                  <a:pt x="315280" y="612"/>
                </a:cubicBezTo>
                <a:cubicBezTo>
                  <a:pt x="298148" y="612"/>
                  <a:pt x="282152" y="87"/>
                  <a:pt x="268779" y="87"/>
                </a:cubicBezTo>
                <a:lnTo>
                  <a:pt x="268779" y="6468"/>
                </a:lnTo>
                <a:cubicBezTo>
                  <a:pt x="292816" y="8566"/>
                  <a:pt x="292291" y="25173"/>
                  <a:pt x="292291" y="162491"/>
                </a:cubicBezTo>
                <a:lnTo>
                  <a:pt x="292291" y="241070"/>
                </a:lnTo>
                <a:cubicBezTo>
                  <a:pt x="292291" y="288096"/>
                  <a:pt x="283725" y="320175"/>
                  <a:pt x="263971" y="342551"/>
                </a:cubicBezTo>
                <a:cubicBezTo>
                  <a:pt x="244742" y="365539"/>
                  <a:pt x="215373" y="376727"/>
                  <a:pt x="182770" y="376727"/>
                </a:cubicBezTo>
                <a:cubicBezTo>
                  <a:pt x="149118" y="376727"/>
                  <a:pt x="117563" y="364403"/>
                  <a:pt x="99383" y="340890"/>
                </a:cubicBezTo>
                <a:cubicBezTo>
                  <a:pt x="81202" y="318426"/>
                  <a:pt x="72636" y="290631"/>
                  <a:pt x="72636" y="243081"/>
                </a:cubicBezTo>
                <a:lnTo>
                  <a:pt x="72636" y="162403"/>
                </a:lnTo>
                <a:cubicBezTo>
                  <a:pt x="72636" y="25086"/>
                  <a:pt x="72636" y="8479"/>
                  <a:pt x="96148" y="6905"/>
                </a:cubicBezTo>
                <a:lnTo>
                  <a:pt x="96148" y="0"/>
                </a:lnTo>
                <a:cubicBezTo>
                  <a:pt x="83824" y="0"/>
                  <a:pt x="67828" y="524"/>
                  <a:pt x="49123" y="524"/>
                </a:cubicBezTo>
                <a:cubicBezTo>
                  <a:pt x="29369" y="524"/>
                  <a:pt x="12762" y="0"/>
                  <a:pt x="0" y="0"/>
                </a:cubicBezTo>
                <a:lnTo>
                  <a:pt x="0" y="6905"/>
                </a:lnTo>
                <a:cubicBezTo>
                  <a:pt x="22027" y="8741"/>
                  <a:pt x="22027" y="25348"/>
                  <a:pt x="22027" y="162666"/>
                </a:cubicBezTo>
                <a:lnTo>
                  <a:pt x="22027" y="246490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8" name="Vrije vorm: vorm 107">
            <a:extLst>
              <a:ext uri="{FF2B5EF4-FFF2-40B4-BE49-F238E27FC236}">
                <a16:creationId xmlns:a16="http://schemas.microsoft.com/office/drawing/2014/main" id="{52761968-6C3D-494E-ADCA-BE5781FEFFB4}"/>
              </a:ext>
            </a:extLst>
          </p:cNvPr>
          <p:cNvSpPr/>
          <p:nvPr/>
        </p:nvSpPr>
        <p:spPr>
          <a:xfrm>
            <a:off x="3482508" y="3899092"/>
            <a:ext cx="340890" cy="419557"/>
          </a:xfrm>
          <a:custGeom>
            <a:avLst/>
            <a:gdLst>
              <a:gd name="connsiteX0" fmla="*/ 256454 w 340890"/>
              <a:gd name="connsiteY0" fmla="*/ 33128 h 419557"/>
              <a:gd name="connsiteX1" fmla="*/ 116427 w 340890"/>
              <a:gd name="connsiteY1" fmla="*/ 0 h 419557"/>
              <a:gd name="connsiteX2" fmla="*/ 54455 w 340890"/>
              <a:gd name="connsiteY2" fmla="*/ 1049 h 419557"/>
              <a:gd name="connsiteX3" fmla="*/ 1049 w 340890"/>
              <a:gd name="connsiteY3" fmla="*/ 2622 h 419557"/>
              <a:gd name="connsiteX4" fmla="*/ 1049 w 340890"/>
              <a:gd name="connsiteY4" fmla="*/ 9527 h 419557"/>
              <a:gd name="connsiteX5" fmla="*/ 23513 w 340890"/>
              <a:gd name="connsiteY5" fmla="*/ 163453 h 419557"/>
              <a:gd name="connsiteX6" fmla="*/ 23513 w 340890"/>
              <a:gd name="connsiteY6" fmla="*/ 246839 h 419557"/>
              <a:gd name="connsiteX7" fmla="*/ 0 w 340890"/>
              <a:gd name="connsiteY7" fmla="*/ 410904 h 419557"/>
              <a:gd name="connsiteX8" fmla="*/ 0 w 340890"/>
              <a:gd name="connsiteY8" fmla="*/ 418421 h 419557"/>
              <a:gd name="connsiteX9" fmla="*/ 50784 w 340890"/>
              <a:gd name="connsiteY9" fmla="*/ 418421 h 419557"/>
              <a:gd name="connsiteX10" fmla="*/ 110134 w 340890"/>
              <a:gd name="connsiteY10" fmla="*/ 419994 h 419557"/>
              <a:gd name="connsiteX11" fmla="*/ 265108 w 340890"/>
              <a:gd name="connsiteY11" fmla="*/ 373493 h 419557"/>
              <a:gd name="connsiteX12" fmla="*/ 342551 w 340890"/>
              <a:gd name="connsiteY12" fmla="*/ 200950 h 419557"/>
              <a:gd name="connsiteX13" fmla="*/ 342551 w 340890"/>
              <a:gd name="connsiteY13" fmla="*/ 200426 h 419557"/>
              <a:gd name="connsiteX14" fmla="*/ 256454 w 340890"/>
              <a:gd name="connsiteY14" fmla="*/ 33128 h 419557"/>
              <a:gd name="connsiteX15" fmla="*/ 289582 w 340890"/>
              <a:gd name="connsiteY15" fmla="*/ 202524 h 419557"/>
              <a:gd name="connsiteX16" fmla="*/ 232942 w 340890"/>
              <a:gd name="connsiteY16" fmla="*/ 338268 h 419557"/>
              <a:gd name="connsiteX17" fmla="*/ 117563 w 340890"/>
              <a:gd name="connsiteY17" fmla="*/ 376203 h 419557"/>
              <a:gd name="connsiteX18" fmla="*/ 79628 w 340890"/>
              <a:gd name="connsiteY18" fmla="*/ 374105 h 419557"/>
              <a:gd name="connsiteX19" fmla="*/ 73772 w 340890"/>
              <a:gd name="connsiteY19" fmla="*/ 365539 h 419557"/>
              <a:gd name="connsiteX20" fmla="*/ 73772 w 340890"/>
              <a:gd name="connsiteY20" fmla="*/ 44928 h 419557"/>
              <a:gd name="connsiteX21" fmla="*/ 118700 w 340890"/>
              <a:gd name="connsiteY21" fmla="*/ 43354 h 419557"/>
              <a:gd name="connsiteX22" fmla="*/ 227697 w 340890"/>
              <a:gd name="connsiteY22" fmla="*/ 72199 h 419557"/>
              <a:gd name="connsiteX23" fmla="*/ 289669 w 340890"/>
              <a:gd name="connsiteY23" fmla="*/ 201999 h 419557"/>
              <a:gd name="connsiteX24" fmla="*/ 289669 w 340890"/>
              <a:gd name="connsiteY24" fmla="*/ 202524 h 419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0890" h="419557">
                <a:moveTo>
                  <a:pt x="256454" y="33128"/>
                </a:moveTo>
                <a:cubicBezTo>
                  <a:pt x="220093" y="10664"/>
                  <a:pt x="176826" y="0"/>
                  <a:pt x="116427" y="0"/>
                </a:cubicBezTo>
                <a:cubicBezTo>
                  <a:pt x="91341" y="0"/>
                  <a:pt x="74209" y="524"/>
                  <a:pt x="54455" y="1049"/>
                </a:cubicBezTo>
                <a:cubicBezTo>
                  <a:pt x="36274" y="1049"/>
                  <a:pt x="14947" y="2098"/>
                  <a:pt x="1049" y="2622"/>
                </a:cubicBezTo>
                <a:lnTo>
                  <a:pt x="1049" y="9527"/>
                </a:lnTo>
                <a:cubicBezTo>
                  <a:pt x="23513" y="11101"/>
                  <a:pt x="23513" y="26135"/>
                  <a:pt x="23513" y="163453"/>
                </a:cubicBezTo>
                <a:lnTo>
                  <a:pt x="23513" y="246839"/>
                </a:lnTo>
                <a:cubicBezTo>
                  <a:pt x="23513" y="393247"/>
                  <a:pt x="23513" y="409243"/>
                  <a:pt x="0" y="410904"/>
                </a:cubicBezTo>
                <a:lnTo>
                  <a:pt x="0" y="418421"/>
                </a:lnTo>
                <a:lnTo>
                  <a:pt x="50784" y="418421"/>
                </a:lnTo>
                <a:cubicBezTo>
                  <a:pt x="69489" y="418945"/>
                  <a:pt x="94051" y="419994"/>
                  <a:pt x="110134" y="419994"/>
                </a:cubicBezTo>
                <a:cubicBezTo>
                  <a:pt x="175340" y="419994"/>
                  <a:pt x="226124" y="405572"/>
                  <a:pt x="265108" y="373493"/>
                </a:cubicBezTo>
                <a:cubicBezTo>
                  <a:pt x="314231" y="334509"/>
                  <a:pt x="342551" y="276208"/>
                  <a:pt x="342551" y="200950"/>
                </a:cubicBezTo>
                <a:lnTo>
                  <a:pt x="342551" y="200426"/>
                </a:lnTo>
                <a:cubicBezTo>
                  <a:pt x="342463" y="128752"/>
                  <a:pt x="310997" y="65731"/>
                  <a:pt x="256454" y="33128"/>
                </a:cubicBezTo>
                <a:close/>
                <a:moveTo>
                  <a:pt x="289582" y="202524"/>
                </a:moveTo>
                <a:cubicBezTo>
                  <a:pt x="289582" y="262398"/>
                  <a:pt x="268254" y="307763"/>
                  <a:pt x="232942" y="338268"/>
                </a:cubicBezTo>
                <a:cubicBezTo>
                  <a:pt x="203573" y="363354"/>
                  <a:pt x="162928" y="376203"/>
                  <a:pt x="117563" y="376203"/>
                </a:cubicBezTo>
                <a:cubicBezTo>
                  <a:pt x="104714" y="376203"/>
                  <a:pt x="89768" y="375679"/>
                  <a:pt x="79628" y="374105"/>
                </a:cubicBezTo>
                <a:cubicBezTo>
                  <a:pt x="75345" y="373581"/>
                  <a:pt x="73772" y="372007"/>
                  <a:pt x="73772" y="365539"/>
                </a:cubicBezTo>
                <a:lnTo>
                  <a:pt x="73772" y="44928"/>
                </a:lnTo>
                <a:cubicBezTo>
                  <a:pt x="88194" y="43879"/>
                  <a:pt x="101568" y="43354"/>
                  <a:pt x="118700" y="43354"/>
                </a:cubicBezTo>
                <a:cubicBezTo>
                  <a:pt x="161442" y="43354"/>
                  <a:pt x="201475" y="54018"/>
                  <a:pt x="227697" y="72199"/>
                </a:cubicBezTo>
                <a:cubicBezTo>
                  <a:pt x="265632" y="99994"/>
                  <a:pt x="289669" y="147544"/>
                  <a:pt x="289669" y="201999"/>
                </a:cubicBezTo>
                <a:lnTo>
                  <a:pt x="289669" y="202524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9" name="Vrije vorm: vorm 108">
            <a:extLst>
              <a:ext uri="{FF2B5EF4-FFF2-40B4-BE49-F238E27FC236}">
                <a16:creationId xmlns:a16="http://schemas.microsoft.com/office/drawing/2014/main" id="{2D33E06B-49A0-4A1A-B9D5-A6ADFFA2B15C}"/>
              </a:ext>
            </a:extLst>
          </p:cNvPr>
          <p:cNvSpPr/>
          <p:nvPr/>
        </p:nvSpPr>
        <p:spPr>
          <a:xfrm>
            <a:off x="4814601" y="3896907"/>
            <a:ext cx="384594" cy="419557"/>
          </a:xfrm>
          <a:custGeom>
            <a:avLst/>
            <a:gdLst>
              <a:gd name="connsiteX0" fmla="*/ 328129 w 384593"/>
              <a:gd name="connsiteY0" fmla="*/ 130063 h 419557"/>
              <a:gd name="connsiteX1" fmla="*/ 324632 w 384593"/>
              <a:gd name="connsiteY1" fmla="*/ 403299 h 419557"/>
              <a:gd name="connsiteX2" fmla="*/ 308549 w 384593"/>
              <a:gd name="connsiteY2" fmla="*/ 414050 h 419557"/>
              <a:gd name="connsiteX3" fmla="*/ 308549 w 384593"/>
              <a:gd name="connsiteY3" fmla="*/ 420956 h 419557"/>
              <a:gd name="connsiteX4" fmla="*/ 391412 w 384593"/>
              <a:gd name="connsiteY4" fmla="*/ 421043 h 419557"/>
              <a:gd name="connsiteX5" fmla="*/ 391412 w 384593"/>
              <a:gd name="connsiteY5" fmla="*/ 414050 h 419557"/>
              <a:gd name="connsiteX6" fmla="*/ 375329 w 384593"/>
              <a:gd name="connsiteY6" fmla="*/ 403387 h 419557"/>
              <a:gd name="connsiteX7" fmla="*/ 374280 w 384593"/>
              <a:gd name="connsiteY7" fmla="*/ 0 h 419557"/>
              <a:gd name="connsiteX8" fmla="*/ 366238 w 384593"/>
              <a:gd name="connsiteY8" fmla="*/ 0 h 419557"/>
              <a:gd name="connsiteX9" fmla="*/ 195881 w 384593"/>
              <a:gd name="connsiteY9" fmla="*/ 239759 h 419557"/>
              <a:gd name="connsiteX10" fmla="*/ 25173 w 384593"/>
              <a:gd name="connsiteY10" fmla="*/ 0 h 419557"/>
              <a:gd name="connsiteX11" fmla="*/ 17219 w 384593"/>
              <a:gd name="connsiteY11" fmla="*/ 0 h 419557"/>
              <a:gd name="connsiteX12" fmla="*/ 16083 w 384593"/>
              <a:gd name="connsiteY12" fmla="*/ 403387 h 419557"/>
              <a:gd name="connsiteX13" fmla="*/ 0 w 384593"/>
              <a:gd name="connsiteY13" fmla="*/ 414050 h 419557"/>
              <a:gd name="connsiteX14" fmla="*/ 0 w 384593"/>
              <a:gd name="connsiteY14" fmla="*/ 421043 h 419557"/>
              <a:gd name="connsiteX15" fmla="*/ 82950 w 384593"/>
              <a:gd name="connsiteY15" fmla="*/ 420956 h 419557"/>
              <a:gd name="connsiteX16" fmla="*/ 82950 w 384593"/>
              <a:gd name="connsiteY16" fmla="*/ 414050 h 419557"/>
              <a:gd name="connsiteX17" fmla="*/ 66867 w 384593"/>
              <a:gd name="connsiteY17" fmla="*/ 403299 h 419557"/>
              <a:gd name="connsiteX18" fmla="*/ 63371 w 384593"/>
              <a:gd name="connsiteY18" fmla="*/ 130063 h 419557"/>
              <a:gd name="connsiteX19" fmla="*/ 195881 w 384593"/>
              <a:gd name="connsiteY19" fmla="*/ 312133 h 419557"/>
              <a:gd name="connsiteX20" fmla="*/ 328129 w 384593"/>
              <a:gd name="connsiteY20" fmla="*/ 130063 h 419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4593" h="419557">
                <a:moveTo>
                  <a:pt x="328129" y="130063"/>
                </a:moveTo>
                <a:cubicBezTo>
                  <a:pt x="329265" y="236525"/>
                  <a:pt x="329527" y="389664"/>
                  <a:pt x="324632" y="403299"/>
                </a:cubicBezTo>
                <a:cubicBezTo>
                  <a:pt x="321223" y="412827"/>
                  <a:pt x="312832" y="413701"/>
                  <a:pt x="308549" y="414050"/>
                </a:cubicBezTo>
                <a:lnTo>
                  <a:pt x="308549" y="420956"/>
                </a:lnTo>
                <a:cubicBezTo>
                  <a:pt x="318951" y="420519"/>
                  <a:pt x="381010" y="420519"/>
                  <a:pt x="391412" y="421043"/>
                </a:cubicBezTo>
                <a:lnTo>
                  <a:pt x="391412" y="414050"/>
                </a:lnTo>
                <a:cubicBezTo>
                  <a:pt x="387129" y="413788"/>
                  <a:pt x="378825" y="412914"/>
                  <a:pt x="375329" y="403387"/>
                </a:cubicBezTo>
                <a:cubicBezTo>
                  <a:pt x="366501" y="378825"/>
                  <a:pt x="374280" y="0"/>
                  <a:pt x="374280" y="0"/>
                </a:cubicBezTo>
                <a:lnTo>
                  <a:pt x="366238" y="0"/>
                </a:lnTo>
                <a:lnTo>
                  <a:pt x="195881" y="239759"/>
                </a:lnTo>
                <a:lnTo>
                  <a:pt x="25173" y="0"/>
                </a:lnTo>
                <a:lnTo>
                  <a:pt x="17219" y="0"/>
                </a:lnTo>
                <a:cubicBezTo>
                  <a:pt x="17219" y="0"/>
                  <a:pt x="25086" y="378825"/>
                  <a:pt x="16083" y="403387"/>
                </a:cubicBezTo>
                <a:cubicBezTo>
                  <a:pt x="12674" y="412914"/>
                  <a:pt x="4283" y="413788"/>
                  <a:pt x="0" y="414050"/>
                </a:cubicBezTo>
                <a:lnTo>
                  <a:pt x="0" y="421043"/>
                </a:lnTo>
                <a:cubicBezTo>
                  <a:pt x="10402" y="420519"/>
                  <a:pt x="72548" y="420519"/>
                  <a:pt x="82950" y="420956"/>
                </a:cubicBezTo>
                <a:lnTo>
                  <a:pt x="82950" y="414050"/>
                </a:lnTo>
                <a:cubicBezTo>
                  <a:pt x="78667" y="413701"/>
                  <a:pt x="70363" y="412827"/>
                  <a:pt x="66867" y="403299"/>
                </a:cubicBezTo>
                <a:cubicBezTo>
                  <a:pt x="61885" y="389664"/>
                  <a:pt x="62147" y="236525"/>
                  <a:pt x="63371" y="130063"/>
                </a:cubicBezTo>
                <a:lnTo>
                  <a:pt x="195881" y="312133"/>
                </a:lnTo>
                <a:lnTo>
                  <a:pt x="328129" y="130063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10" name="Vrije vorm: vorm 109">
            <a:extLst>
              <a:ext uri="{FF2B5EF4-FFF2-40B4-BE49-F238E27FC236}">
                <a16:creationId xmlns:a16="http://schemas.microsoft.com/office/drawing/2014/main" id="{E4A7190B-EA2B-497F-BDCC-759EDE962256}"/>
              </a:ext>
            </a:extLst>
          </p:cNvPr>
          <p:cNvSpPr/>
          <p:nvPr/>
        </p:nvSpPr>
        <p:spPr>
          <a:xfrm>
            <a:off x="6197566" y="3894022"/>
            <a:ext cx="2351267" cy="428298"/>
          </a:xfrm>
          <a:custGeom>
            <a:avLst/>
            <a:gdLst>
              <a:gd name="connsiteX0" fmla="*/ 2155037 w 2351267"/>
              <a:gd name="connsiteY0" fmla="*/ 251909 h 428297"/>
              <a:gd name="connsiteX1" fmla="*/ 2134234 w 2351267"/>
              <a:gd name="connsiteY1" fmla="*/ 416848 h 428297"/>
              <a:gd name="connsiteX2" fmla="*/ 2134234 w 2351267"/>
              <a:gd name="connsiteY2" fmla="*/ 423840 h 428297"/>
              <a:gd name="connsiteX3" fmla="*/ 2241571 w 2351267"/>
              <a:gd name="connsiteY3" fmla="*/ 423316 h 428297"/>
              <a:gd name="connsiteX4" fmla="*/ 2356862 w 2351267"/>
              <a:gd name="connsiteY4" fmla="*/ 423840 h 428297"/>
              <a:gd name="connsiteX5" fmla="*/ 2358959 w 2351267"/>
              <a:gd name="connsiteY5" fmla="*/ 357148 h 428297"/>
              <a:gd name="connsiteX6" fmla="*/ 2352579 w 2351267"/>
              <a:gd name="connsiteY6" fmla="*/ 357148 h 428297"/>
              <a:gd name="connsiteX7" fmla="*/ 2308787 w 2351267"/>
              <a:gd name="connsiteY7" fmla="*/ 380661 h 428297"/>
              <a:gd name="connsiteX8" fmla="*/ 2215873 w 2351267"/>
              <a:gd name="connsiteY8" fmla="*/ 380661 h 428297"/>
              <a:gd name="connsiteX9" fmla="*/ 2205209 w 2351267"/>
              <a:gd name="connsiteY9" fmla="*/ 367812 h 428297"/>
              <a:gd name="connsiteX10" fmla="*/ 2205209 w 2351267"/>
              <a:gd name="connsiteY10" fmla="*/ 231193 h 428297"/>
              <a:gd name="connsiteX11" fmla="*/ 2279943 w 2351267"/>
              <a:gd name="connsiteY11" fmla="*/ 231193 h 428297"/>
              <a:gd name="connsiteX12" fmla="*/ 2331688 w 2351267"/>
              <a:gd name="connsiteY12" fmla="*/ 247189 h 428297"/>
              <a:gd name="connsiteX13" fmla="*/ 2337544 w 2351267"/>
              <a:gd name="connsiteY13" fmla="*/ 247189 h 428297"/>
              <a:gd name="connsiteX14" fmla="*/ 2337020 w 2351267"/>
              <a:gd name="connsiteY14" fmla="*/ 209866 h 428297"/>
              <a:gd name="connsiteX15" fmla="*/ 2337544 w 2351267"/>
              <a:gd name="connsiteY15" fmla="*/ 176214 h 428297"/>
              <a:gd name="connsiteX16" fmla="*/ 2331688 w 2351267"/>
              <a:gd name="connsiteY16" fmla="*/ 176214 h 428297"/>
              <a:gd name="connsiteX17" fmla="*/ 2278282 w 2351267"/>
              <a:gd name="connsiteY17" fmla="*/ 189588 h 428297"/>
              <a:gd name="connsiteX18" fmla="*/ 2205122 w 2351267"/>
              <a:gd name="connsiteY18" fmla="*/ 189588 h 428297"/>
              <a:gd name="connsiteX19" fmla="*/ 2205122 w 2351267"/>
              <a:gd name="connsiteY19" fmla="*/ 48686 h 428297"/>
              <a:gd name="connsiteX20" fmla="*/ 2288421 w 2351267"/>
              <a:gd name="connsiteY20" fmla="*/ 48686 h 428297"/>
              <a:gd name="connsiteX21" fmla="*/ 2343401 w 2351267"/>
              <a:gd name="connsiteY21" fmla="*/ 74297 h 428297"/>
              <a:gd name="connsiteX22" fmla="*/ 2349782 w 2351267"/>
              <a:gd name="connsiteY22" fmla="*/ 74297 h 428297"/>
              <a:gd name="connsiteX23" fmla="*/ 2351879 w 2351267"/>
              <a:gd name="connsiteY23" fmla="*/ 6468 h 428297"/>
              <a:gd name="connsiteX24" fmla="*/ 2235540 w 2351267"/>
              <a:gd name="connsiteY24" fmla="*/ 6993 h 428297"/>
              <a:gd name="connsiteX25" fmla="*/ 2135196 w 2351267"/>
              <a:gd name="connsiteY25" fmla="*/ 6468 h 428297"/>
              <a:gd name="connsiteX26" fmla="*/ 2135196 w 2351267"/>
              <a:gd name="connsiteY26" fmla="*/ 13373 h 428297"/>
              <a:gd name="connsiteX27" fmla="*/ 2154950 w 2351267"/>
              <a:gd name="connsiteY27" fmla="*/ 168697 h 428297"/>
              <a:gd name="connsiteX28" fmla="*/ 2154950 w 2351267"/>
              <a:gd name="connsiteY28" fmla="*/ 251909 h 428297"/>
              <a:gd name="connsiteX29" fmla="*/ 1702615 w 2351267"/>
              <a:gd name="connsiteY29" fmla="*/ 215110 h 428297"/>
              <a:gd name="connsiteX30" fmla="*/ 1925242 w 2351267"/>
              <a:gd name="connsiteY30" fmla="*/ 429697 h 428297"/>
              <a:gd name="connsiteX31" fmla="*/ 2036775 w 2351267"/>
              <a:gd name="connsiteY31" fmla="*/ 414225 h 428297"/>
              <a:gd name="connsiteX32" fmla="*/ 2036250 w 2351267"/>
              <a:gd name="connsiteY32" fmla="*/ 353390 h 428297"/>
              <a:gd name="connsiteX33" fmla="*/ 2036250 w 2351267"/>
              <a:gd name="connsiteY33" fmla="*/ 332586 h 428297"/>
              <a:gd name="connsiteX34" fmla="*/ 2054955 w 2351267"/>
              <a:gd name="connsiteY34" fmla="*/ 235477 h 428297"/>
              <a:gd name="connsiteX35" fmla="*/ 2054955 w 2351267"/>
              <a:gd name="connsiteY35" fmla="*/ 228571 h 428297"/>
              <a:gd name="connsiteX36" fmla="*/ 2009066 w 2351267"/>
              <a:gd name="connsiteY36" fmla="*/ 229620 h 428297"/>
              <a:gd name="connsiteX37" fmla="*/ 1963177 w 2351267"/>
              <a:gd name="connsiteY37" fmla="*/ 228571 h 428297"/>
              <a:gd name="connsiteX38" fmla="*/ 1963177 w 2351267"/>
              <a:gd name="connsiteY38" fmla="*/ 235477 h 428297"/>
              <a:gd name="connsiteX39" fmla="*/ 1987214 w 2351267"/>
              <a:gd name="connsiteY39" fmla="*/ 337394 h 428297"/>
              <a:gd name="connsiteX40" fmla="*/ 1986690 w 2351267"/>
              <a:gd name="connsiteY40" fmla="*/ 379000 h 428297"/>
              <a:gd name="connsiteX41" fmla="*/ 1926903 w 2351267"/>
              <a:gd name="connsiteY41" fmla="*/ 385381 h 428297"/>
              <a:gd name="connsiteX42" fmla="*/ 1756633 w 2351267"/>
              <a:gd name="connsiteY42" fmla="*/ 214586 h 428297"/>
              <a:gd name="connsiteX43" fmla="*/ 1935469 w 2351267"/>
              <a:gd name="connsiteY43" fmla="*/ 44840 h 428297"/>
              <a:gd name="connsiteX44" fmla="*/ 2003297 w 2351267"/>
              <a:gd name="connsiteY44" fmla="*/ 56553 h 428297"/>
              <a:gd name="connsiteX45" fmla="*/ 2024625 w 2351267"/>
              <a:gd name="connsiteY45" fmla="*/ 84349 h 428297"/>
              <a:gd name="connsiteX46" fmla="*/ 2031005 w 2351267"/>
              <a:gd name="connsiteY46" fmla="*/ 84349 h 428297"/>
              <a:gd name="connsiteX47" fmla="*/ 2034240 w 2351267"/>
              <a:gd name="connsiteY47" fmla="*/ 12325 h 428297"/>
              <a:gd name="connsiteX48" fmla="*/ 1990449 w 2351267"/>
              <a:gd name="connsiteY48" fmla="*/ 4807 h 428297"/>
              <a:gd name="connsiteX49" fmla="*/ 1934420 w 2351267"/>
              <a:gd name="connsiteY49" fmla="*/ 1049 h 428297"/>
              <a:gd name="connsiteX50" fmla="*/ 1702790 w 2351267"/>
              <a:gd name="connsiteY50" fmla="*/ 214586 h 428297"/>
              <a:gd name="connsiteX51" fmla="*/ 1702790 w 2351267"/>
              <a:gd name="connsiteY51" fmla="*/ 215110 h 428297"/>
              <a:gd name="connsiteX52" fmla="*/ 1618791 w 2351267"/>
              <a:gd name="connsiteY52" fmla="*/ 169221 h 428297"/>
              <a:gd name="connsiteX53" fmla="*/ 1639070 w 2351267"/>
              <a:gd name="connsiteY53" fmla="*/ 12849 h 428297"/>
              <a:gd name="connsiteX54" fmla="*/ 1639070 w 2351267"/>
              <a:gd name="connsiteY54" fmla="*/ 6468 h 428297"/>
              <a:gd name="connsiteX55" fmla="*/ 1595278 w 2351267"/>
              <a:gd name="connsiteY55" fmla="*/ 6993 h 428297"/>
              <a:gd name="connsiteX56" fmla="*/ 1550438 w 2351267"/>
              <a:gd name="connsiteY56" fmla="*/ 6468 h 428297"/>
              <a:gd name="connsiteX57" fmla="*/ 1550438 w 2351267"/>
              <a:gd name="connsiteY57" fmla="*/ 12849 h 428297"/>
              <a:gd name="connsiteX58" fmla="*/ 1573951 w 2351267"/>
              <a:gd name="connsiteY58" fmla="*/ 167648 h 428297"/>
              <a:gd name="connsiteX59" fmla="*/ 1573951 w 2351267"/>
              <a:gd name="connsiteY59" fmla="*/ 320349 h 428297"/>
              <a:gd name="connsiteX60" fmla="*/ 1572902 w 2351267"/>
              <a:gd name="connsiteY60" fmla="*/ 320349 h 428297"/>
              <a:gd name="connsiteX61" fmla="*/ 1507783 w 2351267"/>
              <a:gd name="connsiteY61" fmla="*/ 241333 h 428297"/>
              <a:gd name="connsiteX62" fmla="*/ 1304910 w 2351267"/>
              <a:gd name="connsiteY62" fmla="*/ 2710 h 428297"/>
              <a:gd name="connsiteX63" fmla="*/ 1296868 w 2351267"/>
              <a:gd name="connsiteY63" fmla="*/ 2710 h 428297"/>
              <a:gd name="connsiteX64" fmla="*/ 1296868 w 2351267"/>
              <a:gd name="connsiteY64" fmla="*/ 251996 h 428297"/>
              <a:gd name="connsiteX65" fmla="*/ 1273880 w 2351267"/>
              <a:gd name="connsiteY65" fmla="*/ 417459 h 428297"/>
              <a:gd name="connsiteX66" fmla="*/ 1273880 w 2351267"/>
              <a:gd name="connsiteY66" fmla="*/ 423840 h 428297"/>
              <a:gd name="connsiteX67" fmla="*/ 1317147 w 2351267"/>
              <a:gd name="connsiteY67" fmla="*/ 423316 h 428297"/>
              <a:gd name="connsiteX68" fmla="*/ 1364609 w 2351267"/>
              <a:gd name="connsiteY68" fmla="*/ 423840 h 428297"/>
              <a:gd name="connsiteX69" fmla="*/ 1364609 w 2351267"/>
              <a:gd name="connsiteY69" fmla="*/ 416935 h 428297"/>
              <a:gd name="connsiteX70" fmla="*/ 1341621 w 2351267"/>
              <a:gd name="connsiteY70" fmla="*/ 253570 h 428297"/>
              <a:gd name="connsiteX71" fmla="*/ 1341621 w 2351267"/>
              <a:gd name="connsiteY71" fmla="*/ 112669 h 428297"/>
              <a:gd name="connsiteX72" fmla="*/ 1342146 w 2351267"/>
              <a:gd name="connsiteY72" fmla="*/ 112669 h 428297"/>
              <a:gd name="connsiteX73" fmla="*/ 1411023 w 2351267"/>
              <a:gd name="connsiteY73" fmla="*/ 195444 h 428297"/>
              <a:gd name="connsiteX74" fmla="*/ 1610662 w 2351267"/>
              <a:gd name="connsiteY74" fmla="*/ 428735 h 428297"/>
              <a:gd name="connsiteX75" fmla="*/ 1618703 w 2351267"/>
              <a:gd name="connsiteY75" fmla="*/ 428735 h 428297"/>
              <a:gd name="connsiteX76" fmla="*/ 1618703 w 2351267"/>
              <a:gd name="connsiteY76" fmla="*/ 169221 h 428297"/>
              <a:gd name="connsiteX77" fmla="*/ 967516 w 2351267"/>
              <a:gd name="connsiteY77" fmla="*/ 264234 h 428297"/>
              <a:gd name="connsiteX78" fmla="*/ 968040 w 2351267"/>
              <a:gd name="connsiteY78" fmla="*/ 262660 h 428297"/>
              <a:gd name="connsiteX79" fmla="*/ 1028352 w 2351267"/>
              <a:gd name="connsiteY79" fmla="*/ 104627 h 428297"/>
              <a:gd name="connsiteX80" fmla="*/ 1028876 w 2351267"/>
              <a:gd name="connsiteY80" fmla="*/ 104627 h 428297"/>
              <a:gd name="connsiteX81" fmla="*/ 1086565 w 2351267"/>
              <a:gd name="connsiteY81" fmla="*/ 262660 h 428297"/>
              <a:gd name="connsiteX82" fmla="*/ 1086565 w 2351267"/>
              <a:gd name="connsiteY82" fmla="*/ 264234 h 428297"/>
              <a:gd name="connsiteX83" fmla="*/ 967516 w 2351267"/>
              <a:gd name="connsiteY83" fmla="*/ 264234 h 428297"/>
              <a:gd name="connsiteX84" fmla="*/ 1102037 w 2351267"/>
              <a:gd name="connsiteY84" fmla="*/ 304791 h 428297"/>
              <a:gd name="connsiteX85" fmla="*/ 1122839 w 2351267"/>
              <a:gd name="connsiteY85" fmla="*/ 416848 h 428297"/>
              <a:gd name="connsiteX86" fmla="*/ 1122839 w 2351267"/>
              <a:gd name="connsiteY86" fmla="*/ 423840 h 428297"/>
              <a:gd name="connsiteX87" fmla="*/ 1173536 w 2351267"/>
              <a:gd name="connsiteY87" fmla="*/ 423316 h 428297"/>
              <a:gd name="connsiteX88" fmla="*/ 1216278 w 2351267"/>
              <a:gd name="connsiteY88" fmla="*/ 423840 h 428297"/>
              <a:gd name="connsiteX89" fmla="*/ 1216278 w 2351267"/>
              <a:gd name="connsiteY89" fmla="*/ 416935 h 428297"/>
              <a:gd name="connsiteX90" fmla="*/ 1134640 w 2351267"/>
              <a:gd name="connsiteY90" fmla="*/ 251996 h 428297"/>
              <a:gd name="connsiteX91" fmla="*/ 1035344 w 2351267"/>
              <a:gd name="connsiteY91" fmla="*/ 0 h 428297"/>
              <a:gd name="connsiteX92" fmla="*/ 1027303 w 2351267"/>
              <a:gd name="connsiteY92" fmla="*/ 0 h 428297"/>
              <a:gd name="connsiteX93" fmla="*/ 924774 w 2351267"/>
              <a:gd name="connsiteY93" fmla="*/ 251385 h 428297"/>
              <a:gd name="connsiteX94" fmla="*/ 839901 w 2351267"/>
              <a:gd name="connsiteY94" fmla="*/ 416848 h 428297"/>
              <a:gd name="connsiteX95" fmla="*/ 839901 w 2351267"/>
              <a:gd name="connsiteY95" fmla="*/ 423840 h 428297"/>
              <a:gd name="connsiteX96" fmla="*/ 883692 w 2351267"/>
              <a:gd name="connsiteY96" fmla="*/ 423316 h 428297"/>
              <a:gd name="connsiteX97" fmla="*/ 930105 w 2351267"/>
              <a:gd name="connsiteY97" fmla="*/ 423840 h 428297"/>
              <a:gd name="connsiteX98" fmla="*/ 930105 w 2351267"/>
              <a:gd name="connsiteY98" fmla="*/ 416935 h 428297"/>
              <a:gd name="connsiteX99" fmla="*/ 951957 w 2351267"/>
              <a:gd name="connsiteY99" fmla="*/ 304878 h 428297"/>
              <a:gd name="connsiteX100" fmla="*/ 1102037 w 2351267"/>
              <a:gd name="connsiteY100" fmla="*/ 304878 h 428297"/>
              <a:gd name="connsiteX101" fmla="*/ 682654 w 2351267"/>
              <a:gd name="connsiteY101" fmla="*/ 124381 h 428297"/>
              <a:gd name="connsiteX102" fmla="*/ 642097 w 2351267"/>
              <a:gd name="connsiteY102" fmla="*/ 197017 h 428297"/>
              <a:gd name="connsiteX103" fmla="*/ 590352 w 2351267"/>
              <a:gd name="connsiteY103" fmla="*/ 209341 h 428297"/>
              <a:gd name="connsiteX104" fmla="*/ 569549 w 2351267"/>
              <a:gd name="connsiteY104" fmla="*/ 208817 h 428297"/>
              <a:gd name="connsiteX105" fmla="*/ 569549 w 2351267"/>
              <a:gd name="connsiteY105" fmla="*/ 48686 h 428297"/>
              <a:gd name="connsiteX106" fmla="*/ 597344 w 2351267"/>
              <a:gd name="connsiteY106" fmla="*/ 47637 h 428297"/>
              <a:gd name="connsiteX107" fmla="*/ 682742 w 2351267"/>
              <a:gd name="connsiteY107" fmla="*/ 123944 h 428297"/>
              <a:gd name="connsiteX108" fmla="*/ 682742 w 2351267"/>
              <a:gd name="connsiteY108" fmla="*/ 124381 h 428297"/>
              <a:gd name="connsiteX109" fmla="*/ 520950 w 2351267"/>
              <a:gd name="connsiteY109" fmla="*/ 251909 h 428297"/>
              <a:gd name="connsiteX110" fmla="*/ 499098 w 2351267"/>
              <a:gd name="connsiteY110" fmla="*/ 416848 h 428297"/>
              <a:gd name="connsiteX111" fmla="*/ 499098 w 2351267"/>
              <a:gd name="connsiteY111" fmla="*/ 423840 h 428297"/>
              <a:gd name="connsiteX112" fmla="*/ 546036 w 2351267"/>
              <a:gd name="connsiteY112" fmla="*/ 423316 h 428297"/>
              <a:gd name="connsiteX113" fmla="*/ 590352 w 2351267"/>
              <a:gd name="connsiteY113" fmla="*/ 423840 h 428297"/>
              <a:gd name="connsiteX114" fmla="*/ 590352 w 2351267"/>
              <a:gd name="connsiteY114" fmla="*/ 416935 h 428297"/>
              <a:gd name="connsiteX115" fmla="*/ 569549 w 2351267"/>
              <a:gd name="connsiteY115" fmla="*/ 270702 h 428297"/>
              <a:gd name="connsiteX116" fmla="*/ 569549 w 2351267"/>
              <a:gd name="connsiteY116" fmla="*/ 248238 h 428297"/>
              <a:gd name="connsiteX117" fmla="*/ 596208 w 2351267"/>
              <a:gd name="connsiteY117" fmla="*/ 248238 h 428297"/>
              <a:gd name="connsiteX118" fmla="*/ 714208 w 2351267"/>
              <a:gd name="connsiteY118" fmla="*/ 416410 h 428297"/>
              <a:gd name="connsiteX119" fmla="*/ 733438 w 2351267"/>
              <a:gd name="connsiteY119" fmla="*/ 423928 h 428297"/>
              <a:gd name="connsiteX120" fmla="*/ 757475 w 2351267"/>
              <a:gd name="connsiteY120" fmla="*/ 423403 h 428297"/>
              <a:gd name="connsiteX121" fmla="*/ 793225 w 2351267"/>
              <a:gd name="connsiteY121" fmla="*/ 423928 h 428297"/>
              <a:gd name="connsiteX122" fmla="*/ 793225 w 2351267"/>
              <a:gd name="connsiteY122" fmla="*/ 417022 h 428297"/>
              <a:gd name="connsiteX123" fmla="*/ 748385 w 2351267"/>
              <a:gd name="connsiteY123" fmla="*/ 378563 h 428297"/>
              <a:gd name="connsiteX124" fmla="*/ 646467 w 2351267"/>
              <a:gd name="connsiteY124" fmla="*/ 240284 h 428297"/>
              <a:gd name="connsiteX125" fmla="*/ 646467 w 2351267"/>
              <a:gd name="connsiteY125" fmla="*/ 239235 h 428297"/>
              <a:gd name="connsiteX126" fmla="*/ 684403 w 2351267"/>
              <a:gd name="connsiteY126" fmla="*/ 220005 h 428297"/>
              <a:gd name="connsiteX127" fmla="*/ 734050 w 2351267"/>
              <a:gd name="connsiteY127" fmla="*/ 121235 h 428297"/>
              <a:gd name="connsiteX128" fmla="*/ 665173 w 2351267"/>
              <a:gd name="connsiteY128" fmla="*/ 16608 h 428297"/>
              <a:gd name="connsiteX129" fmla="*/ 591488 w 2351267"/>
              <a:gd name="connsiteY129" fmla="*/ 5419 h 428297"/>
              <a:gd name="connsiteX130" fmla="*/ 541316 w 2351267"/>
              <a:gd name="connsiteY130" fmla="*/ 6993 h 428297"/>
              <a:gd name="connsiteX131" fmla="*/ 499186 w 2351267"/>
              <a:gd name="connsiteY131" fmla="*/ 7517 h 428297"/>
              <a:gd name="connsiteX132" fmla="*/ 499186 w 2351267"/>
              <a:gd name="connsiteY132" fmla="*/ 13898 h 428297"/>
              <a:gd name="connsiteX133" fmla="*/ 521038 w 2351267"/>
              <a:gd name="connsiteY133" fmla="*/ 168697 h 428297"/>
              <a:gd name="connsiteX134" fmla="*/ 521038 w 2351267"/>
              <a:gd name="connsiteY134" fmla="*/ 251909 h 428297"/>
              <a:gd name="connsiteX135" fmla="*/ 374717 w 2351267"/>
              <a:gd name="connsiteY135" fmla="*/ 213537 h 428297"/>
              <a:gd name="connsiteX136" fmla="*/ 214061 w 2351267"/>
              <a:gd name="connsiteY136" fmla="*/ 384856 h 428297"/>
              <a:gd name="connsiteX137" fmla="*/ 53931 w 2351267"/>
              <a:gd name="connsiteY137" fmla="*/ 215110 h 428297"/>
              <a:gd name="connsiteX138" fmla="*/ 214061 w 2351267"/>
              <a:gd name="connsiteY138" fmla="*/ 45889 h 428297"/>
              <a:gd name="connsiteX139" fmla="*/ 374717 w 2351267"/>
              <a:gd name="connsiteY139" fmla="*/ 213013 h 428297"/>
              <a:gd name="connsiteX140" fmla="*/ 374717 w 2351267"/>
              <a:gd name="connsiteY140" fmla="*/ 213537 h 428297"/>
              <a:gd name="connsiteX141" fmla="*/ 428123 w 2351267"/>
              <a:gd name="connsiteY141" fmla="*/ 210828 h 428297"/>
              <a:gd name="connsiteX142" fmla="*/ 219393 w 2351267"/>
              <a:gd name="connsiteY142" fmla="*/ 1573 h 428297"/>
              <a:gd name="connsiteX143" fmla="*/ 0 w 2351267"/>
              <a:gd name="connsiteY143" fmla="*/ 217733 h 428297"/>
              <a:gd name="connsiteX144" fmla="*/ 211352 w 2351267"/>
              <a:gd name="connsiteY144" fmla="*/ 429609 h 428297"/>
              <a:gd name="connsiteX145" fmla="*/ 428036 w 2351267"/>
              <a:gd name="connsiteY145" fmla="*/ 211264 h 428297"/>
              <a:gd name="connsiteX146" fmla="*/ 428036 w 2351267"/>
              <a:gd name="connsiteY146" fmla="*/ 210828 h 42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2351267" h="428297">
                <a:moveTo>
                  <a:pt x="2155037" y="251909"/>
                </a:moveTo>
                <a:cubicBezTo>
                  <a:pt x="2155037" y="398667"/>
                  <a:pt x="2155037" y="415274"/>
                  <a:pt x="2134234" y="416848"/>
                </a:cubicBezTo>
                <a:lnTo>
                  <a:pt x="2134234" y="423840"/>
                </a:lnTo>
                <a:cubicBezTo>
                  <a:pt x="2153988" y="423840"/>
                  <a:pt x="2195070" y="423316"/>
                  <a:pt x="2241571" y="423316"/>
                </a:cubicBezTo>
                <a:cubicBezTo>
                  <a:pt x="2281604" y="423316"/>
                  <a:pt x="2324870" y="423840"/>
                  <a:pt x="2356862" y="423840"/>
                </a:cubicBezTo>
                <a:cubicBezTo>
                  <a:pt x="2356862" y="400852"/>
                  <a:pt x="2357911" y="376378"/>
                  <a:pt x="2358959" y="357148"/>
                </a:cubicBezTo>
                <a:lnTo>
                  <a:pt x="2352579" y="357148"/>
                </a:lnTo>
                <a:cubicBezTo>
                  <a:pt x="2348296" y="378475"/>
                  <a:pt x="2333873" y="380661"/>
                  <a:pt x="2308787" y="380661"/>
                </a:cubicBezTo>
                <a:lnTo>
                  <a:pt x="2215873" y="380661"/>
                </a:lnTo>
                <a:cubicBezTo>
                  <a:pt x="2205733" y="380136"/>
                  <a:pt x="2205209" y="379087"/>
                  <a:pt x="2205209" y="367812"/>
                </a:cubicBezTo>
                <a:lnTo>
                  <a:pt x="2205209" y="231193"/>
                </a:lnTo>
                <a:lnTo>
                  <a:pt x="2279943" y="231193"/>
                </a:lnTo>
                <a:cubicBezTo>
                  <a:pt x="2317353" y="231193"/>
                  <a:pt x="2328542" y="232242"/>
                  <a:pt x="2331688" y="247189"/>
                </a:cubicBezTo>
                <a:lnTo>
                  <a:pt x="2337544" y="247189"/>
                </a:lnTo>
                <a:cubicBezTo>
                  <a:pt x="2337020" y="233816"/>
                  <a:pt x="2337020" y="222103"/>
                  <a:pt x="2337020" y="209866"/>
                </a:cubicBezTo>
                <a:cubicBezTo>
                  <a:pt x="2337020" y="198678"/>
                  <a:pt x="2337020" y="188014"/>
                  <a:pt x="2337544" y="176214"/>
                </a:cubicBezTo>
                <a:lnTo>
                  <a:pt x="2331688" y="176214"/>
                </a:lnTo>
                <a:cubicBezTo>
                  <a:pt x="2327930" y="189063"/>
                  <a:pt x="2316217" y="189588"/>
                  <a:pt x="2278282" y="189588"/>
                </a:cubicBezTo>
                <a:lnTo>
                  <a:pt x="2205122" y="189588"/>
                </a:lnTo>
                <a:lnTo>
                  <a:pt x="2205122" y="48686"/>
                </a:lnTo>
                <a:lnTo>
                  <a:pt x="2288421" y="48686"/>
                </a:lnTo>
                <a:cubicBezTo>
                  <a:pt x="2325220" y="48686"/>
                  <a:pt x="2340691" y="52445"/>
                  <a:pt x="2343401" y="74297"/>
                </a:cubicBezTo>
                <a:lnTo>
                  <a:pt x="2349782" y="74297"/>
                </a:lnTo>
                <a:cubicBezTo>
                  <a:pt x="2349782" y="51308"/>
                  <a:pt x="2350831" y="28932"/>
                  <a:pt x="2351879" y="6468"/>
                </a:cubicBezTo>
                <a:cubicBezTo>
                  <a:pt x="2323559" y="6468"/>
                  <a:pt x="2278195" y="6993"/>
                  <a:pt x="2235540" y="6993"/>
                </a:cubicBezTo>
                <a:cubicBezTo>
                  <a:pt x="2192273" y="6993"/>
                  <a:pt x="2154950" y="6468"/>
                  <a:pt x="2135196" y="6468"/>
                </a:cubicBezTo>
                <a:lnTo>
                  <a:pt x="2135196" y="13373"/>
                </a:lnTo>
                <a:cubicBezTo>
                  <a:pt x="2154950" y="14947"/>
                  <a:pt x="2154950" y="31554"/>
                  <a:pt x="2154950" y="168697"/>
                </a:cubicBezTo>
                <a:lnTo>
                  <a:pt x="2154950" y="251909"/>
                </a:lnTo>
                <a:close/>
                <a:moveTo>
                  <a:pt x="1702615" y="215110"/>
                </a:moveTo>
                <a:cubicBezTo>
                  <a:pt x="1702615" y="349631"/>
                  <a:pt x="1797102" y="429697"/>
                  <a:pt x="1925242" y="429697"/>
                </a:cubicBezTo>
                <a:cubicBezTo>
                  <a:pt x="1970083" y="429697"/>
                  <a:pt x="2004783" y="424889"/>
                  <a:pt x="2036775" y="414225"/>
                </a:cubicBezTo>
                <a:cubicBezTo>
                  <a:pt x="2036250" y="401376"/>
                  <a:pt x="2036250" y="376290"/>
                  <a:pt x="2036250" y="353390"/>
                </a:cubicBezTo>
                <a:lnTo>
                  <a:pt x="2036250" y="332586"/>
                </a:lnTo>
                <a:cubicBezTo>
                  <a:pt x="2036250" y="248238"/>
                  <a:pt x="2036250" y="237574"/>
                  <a:pt x="2054955" y="235477"/>
                </a:cubicBezTo>
                <a:lnTo>
                  <a:pt x="2054955" y="228571"/>
                </a:lnTo>
                <a:cubicBezTo>
                  <a:pt x="2040533" y="229096"/>
                  <a:pt x="2026635" y="229620"/>
                  <a:pt x="2009066" y="229620"/>
                </a:cubicBezTo>
                <a:cubicBezTo>
                  <a:pt x="1993071" y="229620"/>
                  <a:pt x="1977075" y="229096"/>
                  <a:pt x="1963177" y="228571"/>
                </a:cubicBezTo>
                <a:lnTo>
                  <a:pt x="1963177" y="235477"/>
                </a:lnTo>
                <a:cubicBezTo>
                  <a:pt x="1986165" y="237574"/>
                  <a:pt x="1987214" y="260038"/>
                  <a:pt x="1987214" y="337394"/>
                </a:cubicBezTo>
                <a:cubicBezTo>
                  <a:pt x="1987214" y="347533"/>
                  <a:pt x="1986690" y="365190"/>
                  <a:pt x="1986690" y="379000"/>
                </a:cubicBezTo>
                <a:cubicBezTo>
                  <a:pt x="1970694" y="383283"/>
                  <a:pt x="1950416" y="385381"/>
                  <a:pt x="1926903" y="385381"/>
                </a:cubicBezTo>
                <a:cubicBezTo>
                  <a:pt x="1829181" y="385381"/>
                  <a:pt x="1756633" y="318689"/>
                  <a:pt x="1756633" y="214586"/>
                </a:cubicBezTo>
                <a:cubicBezTo>
                  <a:pt x="1756633" y="110483"/>
                  <a:pt x="1828657" y="44840"/>
                  <a:pt x="1935469" y="44840"/>
                </a:cubicBezTo>
                <a:cubicBezTo>
                  <a:pt x="1963264" y="44840"/>
                  <a:pt x="1988350" y="49648"/>
                  <a:pt x="2003297" y="56553"/>
                </a:cubicBezTo>
                <a:cubicBezTo>
                  <a:pt x="2013961" y="61885"/>
                  <a:pt x="2021478" y="70451"/>
                  <a:pt x="2024625" y="84349"/>
                </a:cubicBezTo>
                <a:lnTo>
                  <a:pt x="2031005" y="84349"/>
                </a:lnTo>
                <a:cubicBezTo>
                  <a:pt x="2031530" y="57689"/>
                  <a:pt x="2032054" y="42218"/>
                  <a:pt x="2034240" y="12325"/>
                </a:cubicBezTo>
                <a:cubicBezTo>
                  <a:pt x="2019818" y="9090"/>
                  <a:pt x="2003297" y="6468"/>
                  <a:pt x="1990449" y="4807"/>
                </a:cubicBezTo>
                <a:cubicBezTo>
                  <a:pt x="1972792" y="2098"/>
                  <a:pt x="1954699" y="1049"/>
                  <a:pt x="1934420" y="1049"/>
                </a:cubicBezTo>
                <a:cubicBezTo>
                  <a:pt x="1806281" y="1049"/>
                  <a:pt x="1702790" y="79017"/>
                  <a:pt x="1702790" y="214586"/>
                </a:cubicBezTo>
                <a:lnTo>
                  <a:pt x="1702790" y="215110"/>
                </a:lnTo>
                <a:close/>
                <a:moveTo>
                  <a:pt x="1618791" y="169221"/>
                </a:moveTo>
                <a:cubicBezTo>
                  <a:pt x="1618791" y="32079"/>
                  <a:pt x="1618791" y="14947"/>
                  <a:pt x="1639070" y="12849"/>
                </a:cubicBezTo>
                <a:lnTo>
                  <a:pt x="1639070" y="6468"/>
                </a:lnTo>
                <a:cubicBezTo>
                  <a:pt x="1627357" y="6468"/>
                  <a:pt x="1613459" y="6993"/>
                  <a:pt x="1595278" y="6993"/>
                </a:cubicBezTo>
                <a:cubicBezTo>
                  <a:pt x="1579282" y="6993"/>
                  <a:pt x="1562675" y="6468"/>
                  <a:pt x="1550438" y="6468"/>
                </a:cubicBezTo>
                <a:lnTo>
                  <a:pt x="1550438" y="12849"/>
                </a:lnTo>
                <a:cubicBezTo>
                  <a:pt x="1573951" y="14947"/>
                  <a:pt x="1573951" y="32079"/>
                  <a:pt x="1573951" y="167648"/>
                </a:cubicBezTo>
                <a:lnTo>
                  <a:pt x="1573951" y="320349"/>
                </a:lnTo>
                <a:lnTo>
                  <a:pt x="1572902" y="320349"/>
                </a:lnTo>
                <a:cubicBezTo>
                  <a:pt x="1547816" y="288358"/>
                  <a:pt x="1531296" y="268604"/>
                  <a:pt x="1507783" y="241333"/>
                </a:cubicBezTo>
                <a:cubicBezTo>
                  <a:pt x="1470460" y="197541"/>
                  <a:pt x="1409012" y="124993"/>
                  <a:pt x="1304910" y="2710"/>
                </a:cubicBezTo>
                <a:lnTo>
                  <a:pt x="1296868" y="2710"/>
                </a:lnTo>
                <a:lnTo>
                  <a:pt x="1296868" y="251996"/>
                </a:lnTo>
                <a:cubicBezTo>
                  <a:pt x="1296868" y="398230"/>
                  <a:pt x="1296868" y="415362"/>
                  <a:pt x="1273880" y="417459"/>
                </a:cubicBezTo>
                <a:lnTo>
                  <a:pt x="1273880" y="423840"/>
                </a:lnTo>
                <a:cubicBezTo>
                  <a:pt x="1286117" y="423316"/>
                  <a:pt x="1297917" y="423316"/>
                  <a:pt x="1317147" y="423316"/>
                </a:cubicBezTo>
                <a:cubicBezTo>
                  <a:pt x="1334191" y="423316"/>
                  <a:pt x="1350274" y="423316"/>
                  <a:pt x="1364609" y="423840"/>
                </a:cubicBezTo>
                <a:lnTo>
                  <a:pt x="1364609" y="416935"/>
                </a:lnTo>
                <a:cubicBezTo>
                  <a:pt x="1341621" y="415362"/>
                  <a:pt x="1341621" y="398230"/>
                  <a:pt x="1341621" y="253570"/>
                </a:cubicBezTo>
                <a:lnTo>
                  <a:pt x="1341621" y="112669"/>
                </a:lnTo>
                <a:lnTo>
                  <a:pt x="1342146" y="112669"/>
                </a:lnTo>
                <a:cubicBezTo>
                  <a:pt x="1368805" y="146845"/>
                  <a:pt x="1386461" y="167124"/>
                  <a:pt x="1411023" y="195444"/>
                </a:cubicBezTo>
                <a:cubicBezTo>
                  <a:pt x="1448346" y="239235"/>
                  <a:pt x="1508745" y="309686"/>
                  <a:pt x="1610662" y="428735"/>
                </a:cubicBezTo>
                <a:lnTo>
                  <a:pt x="1618703" y="428735"/>
                </a:lnTo>
                <a:lnTo>
                  <a:pt x="1618703" y="169221"/>
                </a:lnTo>
                <a:close/>
                <a:moveTo>
                  <a:pt x="967516" y="264234"/>
                </a:moveTo>
                <a:lnTo>
                  <a:pt x="968040" y="262660"/>
                </a:lnTo>
                <a:cubicBezTo>
                  <a:pt x="1017688" y="134520"/>
                  <a:pt x="1023544" y="119049"/>
                  <a:pt x="1028352" y="104627"/>
                </a:cubicBezTo>
                <a:lnTo>
                  <a:pt x="1028876" y="104627"/>
                </a:lnTo>
                <a:cubicBezTo>
                  <a:pt x="1033159" y="119574"/>
                  <a:pt x="1038491" y="134520"/>
                  <a:pt x="1086565" y="262660"/>
                </a:cubicBezTo>
                <a:lnTo>
                  <a:pt x="1086565" y="264234"/>
                </a:lnTo>
                <a:lnTo>
                  <a:pt x="967516" y="264234"/>
                </a:lnTo>
                <a:close/>
                <a:moveTo>
                  <a:pt x="1102037" y="304791"/>
                </a:moveTo>
                <a:cubicBezTo>
                  <a:pt x="1138311" y="399279"/>
                  <a:pt x="1145303" y="415274"/>
                  <a:pt x="1122839" y="416848"/>
                </a:cubicBezTo>
                <a:lnTo>
                  <a:pt x="1122839" y="423840"/>
                </a:lnTo>
                <a:cubicBezTo>
                  <a:pt x="1136213" y="423316"/>
                  <a:pt x="1154831" y="423316"/>
                  <a:pt x="1173536" y="423316"/>
                </a:cubicBezTo>
                <a:cubicBezTo>
                  <a:pt x="1193290" y="423316"/>
                  <a:pt x="1207188" y="423316"/>
                  <a:pt x="1216278" y="423840"/>
                </a:cubicBezTo>
                <a:lnTo>
                  <a:pt x="1216278" y="416935"/>
                </a:lnTo>
                <a:cubicBezTo>
                  <a:pt x="1200283" y="415362"/>
                  <a:pt x="1193290" y="398754"/>
                  <a:pt x="1134640" y="251996"/>
                </a:cubicBezTo>
                <a:lnTo>
                  <a:pt x="1035344" y="0"/>
                </a:lnTo>
                <a:lnTo>
                  <a:pt x="1027303" y="0"/>
                </a:lnTo>
                <a:lnTo>
                  <a:pt x="924774" y="251385"/>
                </a:lnTo>
                <a:cubicBezTo>
                  <a:pt x="863938" y="399279"/>
                  <a:pt x="856421" y="415274"/>
                  <a:pt x="839901" y="416848"/>
                </a:cubicBezTo>
                <a:lnTo>
                  <a:pt x="839901" y="423840"/>
                </a:lnTo>
                <a:cubicBezTo>
                  <a:pt x="849516" y="423316"/>
                  <a:pt x="863413" y="423316"/>
                  <a:pt x="883692" y="423316"/>
                </a:cubicBezTo>
                <a:cubicBezTo>
                  <a:pt x="900212" y="423316"/>
                  <a:pt x="916820" y="423316"/>
                  <a:pt x="930105" y="423840"/>
                </a:cubicBezTo>
                <a:lnTo>
                  <a:pt x="930105" y="416935"/>
                </a:lnTo>
                <a:cubicBezTo>
                  <a:pt x="907642" y="415362"/>
                  <a:pt x="913586" y="399279"/>
                  <a:pt x="951957" y="304878"/>
                </a:cubicBezTo>
                <a:lnTo>
                  <a:pt x="1102037" y="304878"/>
                </a:lnTo>
                <a:close/>
                <a:moveTo>
                  <a:pt x="682654" y="124381"/>
                </a:moveTo>
                <a:cubicBezTo>
                  <a:pt x="682654" y="162316"/>
                  <a:pt x="662900" y="185217"/>
                  <a:pt x="642097" y="197017"/>
                </a:cubicBezTo>
                <a:cubicBezTo>
                  <a:pt x="627675" y="205059"/>
                  <a:pt x="609494" y="209341"/>
                  <a:pt x="590352" y="209341"/>
                </a:cubicBezTo>
                <a:cubicBezTo>
                  <a:pt x="581786" y="209341"/>
                  <a:pt x="575405" y="209341"/>
                  <a:pt x="569549" y="208817"/>
                </a:cubicBezTo>
                <a:lnTo>
                  <a:pt x="569549" y="48686"/>
                </a:lnTo>
                <a:cubicBezTo>
                  <a:pt x="574881" y="48162"/>
                  <a:pt x="587205" y="47637"/>
                  <a:pt x="597344" y="47637"/>
                </a:cubicBezTo>
                <a:cubicBezTo>
                  <a:pt x="651275" y="47637"/>
                  <a:pt x="682742" y="77006"/>
                  <a:pt x="682742" y="123944"/>
                </a:cubicBezTo>
                <a:lnTo>
                  <a:pt x="682742" y="124381"/>
                </a:lnTo>
                <a:close/>
                <a:moveTo>
                  <a:pt x="520950" y="251909"/>
                </a:moveTo>
                <a:cubicBezTo>
                  <a:pt x="520950" y="398667"/>
                  <a:pt x="520950" y="415274"/>
                  <a:pt x="499098" y="416848"/>
                </a:cubicBezTo>
                <a:lnTo>
                  <a:pt x="499098" y="423840"/>
                </a:lnTo>
                <a:cubicBezTo>
                  <a:pt x="512996" y="423840"/>
                  <a:pt x="526894" y="423316"/>
                  <a:pt x="546036" y="423316"/>
                </a:cubicBezTo>
                <a:cubicBezTo>
                  <a:pt x="563081" y="423316"/>
                  <a:pt x="578027" y="423840"/>
                  <a:pt x="590352" y="423840"/>
                </a:cubicBezTo>
                <a:lnTo>
                  <a:pt x="590352" y="416935"/>
                </a:lnTo>
                <a:cubicBezTo>
                  <a:pt x="569549" y="415362"/>
                  <a:pt x="569549" y="398754"/>
                  <a:pt x="569549" y="270702"/>
                </a:cubicBezTo>
                <a:lnTo>
                  <a:pt x="569549" y="248238"/>
                </a:lnTo>
                <a:lnTo>
                  <a:pt x="596208" y="248238"/>
                </a:lnTo>
                <a:cubicBezTo>
                  <a:pt x="644807" y="316591"/>
                  <a:pt x="680557" y="368336"/>
                  <a:pt x="714208" y="416410"/>
                </a:cubicBezTo>
                <a:cubicBezTo>
                  <a:pt x="719540" y="421218"/>
                  <a:pt x="726446" y="423928"/>
                  <a:pt x="733438" y="423928"/>
                </a:cubicBezTo>
                <a:cubicBezTo>
                  <a:pt x="742529" y="423928"/>
                  <a:pt x="747860" y="423403"/>
                  <a:pt x="757475" y="423403"/>
                </a:cubicBezTo>
                <a:cubicBezTo>
                  <a:pt x="770849" y="423403"/>
                  <a:pt x="782037" y="423928"/>
                  <a:pt x="793225" y="423928"/>
                </a:cubicBezTo>
                <a:lnTo>
                  <a:pt x="793225" y="417022"/>
                </a:lnTo>
                <a:cubicBezTo>
                  <a:pt x="779852" y="415449"/>
                  <a:pt x="762807" y="397793"/>
                  <a:pt x="748385" y="378563"/>
                </a:cubicBezTo>
                <a:cubicBezTo>
                  <a:pt x="669893" y="272887"/>
                  <a:pt x="658180" y="256891"/>
                  <a:pt x="646467" y="240284"/>
                </a:cubicBezTo>
                <a:lnTo>
                  <a:pt x="646467" y="239235"/>
                </a:lnTo>
                <a:cubicBezTo>
                  <a:pt x="658705" y="235477"/>
                  <a:pt x="672602" y="228571"/>
                  <a:pt x="684403" y="220005"/>
                </a:cubicBezTo>
                <a:cubicBezTo>
                  <a:pt x="706866" y="204010"/>
                  <a:pt x="734050" y="172543"/>
                  <a:pt x="734050" y="121235"/>
                </a:cubicBezTo>
                <a:cubicBezTo>
                  <a:pt x="734050" y="59874"/>
                  <a:pt x="696727" y="27796"/>
                  <a:pt x="665173" y="16608"/>
                </a:cubicBezTo>
                <a:cubicBezTo>
                  <a:pt x="644370" y="8566"/>
                  <a:pt x="618759" y="5419"/>
                  <a:pt x="591488" y="5419"/>
                </a:cubicBezTo>
                <a:cubicBezTo>
                  <a:pt x="577590" y="5419"/>
                  <a:pt x="555738" y="6468"/>
                  <a:pt x="541316" y="6993"/>
                </a:cubicBezTo>
                <a:cubicBezTo>
                  <a:pt x="524796" y="6993"/>
                  <a:pt x="512996" y="7517"/>
                  <a:pt x="499186" y="7517"/>
                </a:cubicBezTo>
                <a:lnTo>
                  <a:pt x="499186" y="13898"/>
                </a:lnTo>
                <a:cubicBezTo>
                  <a:pt x="521038" y="14947"/>
                  <a:pt x="521038" y="31554"/>
                  <a:pt x="521038" y="168697"/>
                </a:cubicBezTo>
                <a:lnTo>
                  <a:pt x="521038" y="251909"/>
                </a:lnTo>
                <a:close/>
                <a:moveTo>
                  <a:pt x="374717" y="213537"/>
                </a:moveTo>
                <a:cubicBezTo>
                  <a:pt x="374717" y="313357"/>
                  <a:pt x="305315" y="384856"/>
                  <a:pt x="214061" y="384856"/>
                </a:cubicBezTo>
                <a:cubicBezTo>
                  <a:pt x="123857" y="384856"/>
                  <a:pt x="53931" y="312221"/>
                  <a:pt x="53931" y="215110"/>
                </a:cubicBezTo>
                <a:cubicBezTo>
                  <a:pt x="53931" y="118525"/>
                  <a:pt x="123332" y="45889"/>
                  <a:pt x="214061" y="45889"/>
                </a:cubicBezTo>
                <a:cubicBezTo>
                  <a:pt x="304791" y="45889"/>
                  <a:pt x="374717" y="117913"/>
                  <a:pt x="374717" y="213013"/>
                </a:cubicBezTo>
                <a:lnTo>
                  <a:pt x="374717" y="213537"/>
                </a:lnTo>
                <a:close/>
                <a:moveTo>
                  <a:pt x="428123" y="210828"/>
                </a:moveTo>
                <a:cubicBezTo>
                  <a:pt x="428123" y="90729"/>
                  <a:pt x="338967" y="1573"/>
                  <a:pt x="219393" y="1573"/>
                </a:cubicBezTo>
                <a:cubicBezTo>
                  <a:pt x="94488" y="1573"/>
                  <a:pt x="0" y="92303"/>
                  <a:pt x="0" y="217733"/>
                </a:cubicBezTo>
                <a:cubicBezTo>
                  <a:pt x="0" y="336782"/>
                  <a:pt x="93439" y="429609"/>
                  <a:pt x="211352" y="429609"/>
                </a:cubicBezTo>
                <a:cubicBezTo>
                  <a:pt x="338355" y="429609"/>
                  <a:pt x="428036" y="333548"/>
                  <a:pt x="428036" y="211264"/>
                </a:cubicBezTo>
                <a:lnTo>
                  <a:pt x="428036" y="210828"/>
                </a:ln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11" name="Vrije vorm: vorm 110">
            <a:extLst>
              <a:ext uri="{FF2B5EF4-FFF2-40B4-BE49-F238E27FC236}">
                <a16:creationId xmlns:a16="http://schemas.microsoft.com/office/drawing/2014/main" id="{72CAD8B5-402F-4886-840D-01F0A3E89712}"/>
              </a:ext>
            </a:extLst>
          </p:cNvPr>
          <p:cNvSpPr/>
          <p:nvPr/>
        </p:nvSpPr>
        <p:spPr>
          <a:xfrm>
            <a:off x="8597695" y="4207554"/>
            <a:ext cx="104889" cy="104889"/>
          </a:xfrm>
          <a:custGeom>
            <a:avLst/>
            <a:gdLst>
              <a:gd name="connsiteX0" fmla="*/ 93963 w 104889"/>
              <a:gd name="connsiteY0" fmla="*/ 94051 h 104889"/>
              <a:gd name="connsiteX1" fmla="*/ 54979 w 104889"/>
              <a:gd name="connsiteY1" fmla="*/ 110221 h 104889"/>
              <a:gd name="connsiteX2" fmla="*/ 15995 w 104889"/>
              <a:gd name="connsiteY2" fmla="*/ 94051 h 104889"/>
              <a:gd name="connsiteX3" fmla="*/ 0 w 104889"/>
              <a:gd name="connsiteY3" fmla="*/ 54980 h 104889"/>
              <a:gd name="connsiteX4" fmla="*/ 16170 w 104889"/>
              <a:gd name="connsiteY4" fmla="*/ 16083 h 104889"/>
              <a:gd name="connsiteX5" fmla="*/ 54979 w 104889"/>
              <a:gd name="connsiteY5" fmla="*/ 0 h 104889"/>
              <a:gd name="connsiteX6" fmla="*/ 93963 w 104889"/>
              <a:gd name="connsiteY6" fmla="*/ 16083 h 104889"/>
              <a:gd name="connsiteX7" fmla="*/ 110134 w 104889"/>
              <a:gd name="connsiteY7" fmla="*/ 54980 h 104889"/>
              <a:gd name="connsiteX8" fmla="*/ 93963 w 104889"/>
              <a:gd name="connsiteY8" fmla="*/ 94051 h 104889"/>
              <a:gd name="connsiteX9" fmla="*/ 21414 w 104889"/>
              <a:gd name="connsiteY9" fmla="*/ 21502 h 104889"/>
              <a:gd name="connsiteX10" fmla="*/ 7604 w 104889"/>
              <a:gd name="connsiteY10" fmla="*/ 55067 h 104889"/>
              <a:gd name="connsiteX11" fmla="*/ 21328 w 104889"/>
              <a:gd name="connsiteY11" fmla="*/ 88806 h 104889"/>
              <a:gd name="connsiteX12" fmla="*/ 54892 w 104889"/>
              <a:gd name="connsiteY12" fmla="*/ 102792 h 104889"/>
              <a:gd name="connsiteX13" fmla="*/ 88457 w 104889"/>
              <a:gd name="connsiteY13" fmla="*/ 88806 h 104889"/>
              <a:gd name="connsiteX14" fmla="*/ 102267 w 104889"/>
              <a:gd name="connsiteY14" fmla="*/ 55067 h 104889"/>
              <a:gd name="connsiteX15" fmla="*/ 88457 w 104889"/>
              <a:gd name="connsiteY15" fmla="*/ 21502 h 104889"/>
              <a:gd name="connsiteX16" fmla="*/ 54892 w 104889"/>
              <a:gd name="connsiteY16" fmla="*/ 7517 h 104889"/>
              <a:gd name="connsiteX17" fmla="*/ 21414 w 104889"/>
              <a:gd name="connsiteY17" fmla="*/ 21502 h 104889"/>
              <a:gd name="connsiteX18" fmla="*/ 53843 w 104889"/>
              <a:gd name="connsiteY18" fmla="*/ 24562 h 104889"/>
              <a:gd name="connsiteX19" fmla="*/ 70363 w 104889"/>
              <a:gd name="connsiteY19" fmla="*/ 26747 h 104889"/>
              <a:gd name="connsiteX20" fmla="*/ 79716 w 104889"/>
              <a:gd name="connsiteY20" fmla="*/ 42043 h 104889"/>
              <a:gd name="connsiteX21" fmla="*/ 73772 w 104889"/>
              <a:gd name="connsiteY21" fmla="*/ 54018 h 104889"/>
              <a:gd name="connsiteX22" fmla="*/ 65031 w 104889"/>
              <a:gd name="connsiteY22" fmla="*/ 56990 h 104889"/>
              <a:gd name="connsiteX23" fmla="*/ 75433 w 104889"/>
              <a:gd name="connsiteY23" fmla="*/ 62933 h 104889"/>
              <a:gd name="connsiteX24" fmla="*/ 78754 w 104889"/>
              <a:gd name="connsiteY24" fmla="*/ 72286 h 104889"/>
              <a:gd name="connsiteX25" fmla="*/ 78754 w 104889"/>
              <a:gd name="connsiteY25" fmla="*/ 76744 h 104889"/>
              <a:gd name="connsiteX26" fmla="*/ 78929 w 104889"/>
              <a:gd name="connsiteY26" fmla="*/ 81202 h 104889"/>
              <a:gd name="connsiteX27" fmla="*/ 79453 w 104889"/>
              <a:gd name="connsiteY27" fmla="*/ 84348 h 104889"/>
              <a:gd name="connsiteX28" fmla="*/ 79803 w 104889"/>
              <a:gd name="connsiteY28" fmla="*/ 85135 h 104889"/>
              <a:gd name="connsiteX29" fmla="*/ 69839 w 104889"/>
              <a:gd name="connsiteY29" fmla="*/ 85135 h 104889"/>
              <a:gd name="connsiteX30" fmla="*/ 69664 w 104889"/>
              <a:gd name="connsiteY30" fmla="*/ 84523 h 104889"/>
              <a:gd name="connsiteX31" fmla="*/ 69489 w 104889"/>
              <a:gd name="connsiteY31" fmla="*/ 83824 h 104889"/>
              <a:gd name="connsiteX32" fmla="*/ 69227 w 104889"/>
              <a:gd name="connsiteY32" fmla="*/ 81901 h 104889"/>
              <a:gd name="connsiteX33" fmla="*/ 69227 w 104889"/>
              <a:gd name="connsiteY33" fmla="*/ 77094 h 104889"/>
              <a:gd name="connsiteX34" fmla="*/ 63545 w 104889"/>
              <a:gd name="connsiteY34" fmla="*/ 63283 h 104889"/>
              <a:gd name="connsiteX35" fmla="*/ 51658 w 104889"/>
              <a:gd name="connsiteY35" fmla="*/ 61360 h 104889"/>
              <a:gd name="connsiteX36" fmla="*/ 43266 w 104889"/>
              <a:gd name="connsiteY36" fmla="*/ 61360 h 104889"/>
              <a:gd name="connsiteX37" fmla="*/ 43266 w 104889"/>
              <a:gd name="connsiteY37" fmla="*/ 85135 h 104889"/>
              <a:gd name="connsiteX38" fmla="*/ 32603 w 104889"/>
              <a:gd name="connsiteY38" fmla="*/ 85135 h 104889"/>
              <a:gd name="connsiteX39" fmla="*/ 32603 w 104889"/>
              <a:gd name="connsiteY39" fmla="*/ 24649 h 104889"/>
              <a:gd name="connsiteX40" fmla="*/ 53843 w 104889"/>
              <a:gd name="connsiteY40" fmla="*/ 24649 h 104889"/>
              <a:gd name="connsiteX41" fmla="*/ 65381 w 104889"/>
              <a:gd name="connsiteY41" fmla="*/ 34089 h 104889"/>
              <a:gd name="connsiteX42" fmla="*/ 52445 w 104889"/>
              <a:gd name="connsiteY42" fmla="*/ 31816 h 104889"/>
              <a:gd name="connsiteX43" fmla="*/ 43354 w 104889"/>
              <a:gd name="connsiteY43" fmla="*/ 31816 h 104889"/>
              <a:gd name="connsiteX44" fmla="*/ 43354 w 104889"/>
              <a:gd name="connsiteY44" fmla="*/ 53756 h 104889"/>
              <a:gd name="connsiteX45" fmla="*/ 52969 w 104889"/>
              <a:gd name="connsiteY45" fmla="*/ 53756 h 104889"/>
              <a:gd name="connsiteX46" fmla="*/ 63108 w 104889"/>
              <a:gd name="connsiteY46" fmla="*/ 52445 h 104889"/>
              <a:gd name="connsiteX47" fmla="*/ 69314 w 104889"/>
              <a:gd name="connsiteY47" fmla="*/ 43004 h 104889"/>
              <a:gd name="connsiteX48" fmla="*/ 65381 w 104889"/>
              <a:gd name="connsiteY48" fmla="*/ 34089 h 104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04889" h="104889">
                <a:moveTo>
                  <a:pt x="93963" y="94051"/>
                </a:moveTo>
                <a:cubicBezTo>
                  <a:pt x="83212" y="104889"/>
                  <a:pt x="70188" y="110221"/>
                  <a:pt x="54979" y="110221"/>
                </a:cubicBezTo>
                <a:cubicBezTo>
                  <a:pt x="39770" y="110221"/>
                  <a:pt x="26747" y="104802"/>
                  <a:pt x="15995" y="94051"/>
                </a:cubicBezTo>
                <a:cubicBezTo>
                  <a:pt x="5332" y="83300"/>
                  <a:pt x="0" y="70276"/>
                  <a:pt x="0" y="54980"/>
                </a:cubicBezTo>
                <a:cubicBezTo>
                  <a:pt x="0" y="39858"/>
                  <a:pt x="5419" y="26834"/>
                  <a:pt x="16170" y="16083"/>
                </a:cubicBezTo>
                <a:cubicBezTo>
                  <a:pt x="26921" y="5419"/>
                  <a:pt x="39770" y="0"/>
                  <a:pt x="54979" y="0"/>
                </a:cubicBezTo>
                <a:cubicBezTo>
                  <a:pt x="70276" y="0"/>
                  <a:pt x="83212" y="5332"/>
                  <a:pt x="93963" y="16083"/>
                </a:cubicBezTo>
                <a:cubicBezTo>
                  <a:pt x="104714" y="26834"/>
                  <a:pt x="110134" y="39770"/>
                  <a:pt x="110134" y="54980"/>
                </a:cubicBezTo>
                <a:cubicBezTo>
                  <a:pt x="110046" y="70276"/>
                  <a:pt x="104714" y="83300"/>
                  <a:pt x="93963" y="94051"/>
                </a:cubicBezTo>
                <a:close/>
                <a:moveTo>
                  <a:pt x="21414" y="21502"/>
                </a:moveTo>
                <a:cubicBezTo>
                  <a:pt x="12237" y="30767"/>
                  <a:pt x="7604" y="41956"/>
                  <a:pt x="7604" y="55067"/>
                </a:cubicBezTo>
                <a:cubicBezTo>
                  <a:pt x="7604" y="68265"/>
                  <a:pt x="12149" y="79541"/>
                  <a:pt x="21328" y="88806"/>
                </a:cubicBezTo>
                <a:cubicBezTo>
                  <a:pt x="30505" y="98159"/>
                  <a:pt x="41693" y="102792"/>
                  <a:pt x="54892" y="102792"/>
                </a:cubicBezTo>
                <a:cubicBezTo>
                  <a:pt x="68090" y="102792"/>
                  <a:pt x="79191" y="98159"/>
                  <a:pt x="88457" y="88806"/>
                </a:cubicBezTo>
                <a:cubicBezTo>
                  <a:pt x="97634" y="79541"/>
                  <a:pt x="102267" y="68265"/>
                  <a:pt x="102267" y="55067"/>
                </a:cubicBezTo>
                <a:cubicBezTo>
                  <a:pt x="102267" y="41956"/>
                  <a:pt x="97634" y="30767"/>
                  <a:pt x="88457" y="21502"/>
                </a:cubicBezTo>
                <a:cubicBezTo>
                  <a:pt x="79191" y="12150"/>
                  <a:pt x="68003" y="7517"/>
                  <a:pt x="54892" y="7517"/>
                </a:cubicBezTo>
                <a:cubicBezTo>
                  <a:pt x="41868" y="7604"/>
                  <a:pt x="30680" y="12237"/>
                  <a:pt x="21414" y="21502"/>
                </a:cubicBezTo>
                <a:close/>
                <a:moveTo>
                  <a:pt x="53843" y="24562"/>
                </a:moveTo>
                <a:cubicBezTo>
                  <a:pt x="61360" y="24562"/>
                  <a:pt x="66867" y="25261"/>
                  <a:pt x="70363" y="26747"/>
                </a:cubicBezTo>
                <a:cubicBezTo>
                  <a:pt x="76569" y="29369"/>
                  <a:pt x="79716" y="34439"/>
                  <a:pt x="79716" y="42043"/>
                </a:cubicBezTo>
                <a:cubicBezTo>
                  <a:pt x="79716" y="47462"/>
                  <a:pt x="77705" y="51396"/>
                  <a:pt x="73772" y="54018"/>
                </a:cubicBezTo>
                <a:cubicBezTo>
                  <a:pt x="71674" y="55329"/>
                  <a:pt x="68790" y="56378"/>
                  <a:pt x="65031" y="56990"/>
                </a:cubicBezTo>
                <a:cubicBezTo>
                  <a:pt x="69751" y="57776"/>
                  <a:pt x="73248" y="59699"/>
                  <a:pt x="75433" y="62933"/>
                </a:cubicBezTo>
                <a:cubicBezTo>
                  <a:pt x="77618" y="66168"/>
                  <a:pt x="78754" y="69227"/>
                  <a:pt x="78754" y="72286"/>
                </a:cubicBezTo>
                <a:lnTo>
                  <a:pt x="78754" y="76744"/>
                </a:lnTo>
                <a:cubicBezTo>
                  <a:pt x="78754" y="78143"/>
                  <a:pt x="78841" y="79628"/>
                  <a:pt x="78929" y="81202"/>
                </a:cubicBezTo>
                <a:cubicBezTo>
                  <a:pt x="79016" y="82775"/>
                  <a:pt x="79191" y="83824"/>
                  <a:pt x="79453" y="84348"/>
                </a:cubicBezTo>
                <a:lnTo>
                  <a:pt x="79803" y="85135"/>
                </a:lnTo>
                <a:lnTo>
                  <a:pt x="69839" y="85135"/>
                </a:lnTo>
                <a:cubicBezTo>
                  <a:pt x="69751" y="84960"/>
                  <a:pt x="69751" y="84698"/>
                  <a:pt x="69664" y="84523"/>
                </a:cubicBezTo>
                <a:cubicBezTo>
                  <a:pt x="69576" y="84348"/>
                  <a:pt x="69576" y="84086"/>
                  <a:pt x="69489" y="83824"/>
                </a:cubicBezTo>
                <a:lnTo>
                  <a:pt x="69227" y="81901"/>
                </a:lnTo>
                <a:lnTo>
                  <a:pt x="69227" y="77094"/>
                </a:lnTo>
                <a:cubicBezTo>
                  <a:pt x="69227" y="70101"/>
                  <a:pt x="67304" y="65468"/>
                  <a:pt x="63545" y="63283"/>
                </a:cubicBezTo>
                <a:cubicBezTo>
                  <a:pt x="61272" y="61972"/>
                  <a:pt x="57339" y="61360"/>
                  <a:pt x="51658" y="61360"/>
                </a:cubicBezTo>
                <a:lnTo>
                  <a:pt x="43266" y="61360"/>
                </a:lnTo>
                <a:lnTo>
                  <a:pt x="43266" y="85135"/>
                </a:lnTo>
                <a:lnTo>
                  <a:pt x="32603" y="85135"/>
                </a:lnTo>
                <a:lnTo>
                  <a:pt x="32603" y="24649"/>
                </a:lnTo>
                <a:lnTo>
                  <a:pt x="53843" y="24649"/>
                </a:lnTo>
                <a:close/>
                <a:moveTo>
                  <a:pt x="65381" y="34089"/>
                </a:moveTo>
                <a:cubicBezTo>
                  <a:pt x="62671" y="32603"/>
                  <a:pt x="58388" y="31816"/>
                  <a:pt x="52445" y="31816"/>
                </a:cubicBezTo>
                <a:lnTo>
                  <a:pt x="43354" y="31816"/>
                </a:lnTo>
                <a:lnTo>
                  <a:pt x="43354" y="53756"/>
                </a:lnTo>
                <a:lnTo>
                  <a:pt x="52969" y="53756"/>
                </a:lnTo>
                <a:cubicBezTo>
                  <a:pt x="57514" y="53756"/>
                  <a:pt x="60835" y="53319"/>
                  <a:pt x="63108" y="52445"/>
                </a:cubicBezTo>
                <a:cubicBezTo>
                  <a:pt x="67304" y="50784"/>
                  <a:pt x="69314" y="47637"/>
                  <a:pt x="69314" y="43004"/>
                </a:cubicBezTo>
                <a:cubicBezTo>
                  <a:pt x="69402" y="38547"/>
                  <a:pt x="68090" y="35662"/>
                  <a:pt x="65381" y="34089"/>
                </a:cubicBezTo>
                <a:close/>
              </a:path>
            </a:pathLst>
          </a:custGeom>
          <a:solidFill>
            <a:srgbClr val="FFFFFF"/>
          </a:solidFill>
          <a:ln w="872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5053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A8E3CAC-CD04-4EE2-955E-C3095500F3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2B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A346874-29EB-41BE-85D5-6450BA4B8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"/>
            <a:ext cx="12192000" cy="6856021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80C3789-9326-4F3A-B0B2-30F480B4C197}"/>
              </a:ext>
            </a:extLst>
          </p:cNvPr>
          <p:cNvSpPr txBox="1"/>
          <p:nvPr/>
        </p:nvSpPr>
        <p:spPr>
          <a:xfrm>
            <a:off x="866206" y="2053239"/>
            <a:ext cx="10459588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INVESTING IN</a:t>
            </a:r>
            <a:b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OUR CUSTOMERS’</a:t>
            </a:r>
            <a:b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SUCCESS</a:t>
            </a:r>
          </a:p>
        </p:txBody>
      </p:sp>
    </p:spTree>
    <p:extLst>
      <p:ext uri="{BB962C8B-B14F-4D97-AF65-F5344CB8AC3E}">
        <p14:creationId xmlns:p14="http://schemas.microsoft.com/office/powerpoint/2010/main" val="3130383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Afbeelding 58">
            <a:extLst>
              <a:ext uri="{FF2B5EF4-FFF2-40B4-BE49-F238E27FC236}">
                <a16:creationId xmlns:a16="http://schemas.microsoft.com/office/drawing/2014/main" id="{3D679265-AA9D-AE46-9E7D-6122980B19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7701" y="2461732"/>
            <a:ext cx="1314607" cy="246390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7D34B46-A679-4A97-93A2-81FB4E924F72}"/>
              </a:ext>
            </a:extLst>
          </p:cNvPr>
          <p:cNvSpPr txBox="1"/>
          <p:nvPr/>
        </p:nvSpPr>
        <p:spPr>
          <a:xfrm>
            <a:off x="1558289" y="692898"/>
            <a:ext cx="9043493" cy="5355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da-DK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LEADING BY EXAMPLE</a:t>
            </a: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077847A4-9453-4BC8-BED9-71FF61E0A498}"/>
              </a:ext>
            </a:extLst>
          </p:cNvPr>
          <p:cNvSpPr/>
          <p:nvPr/>
        </p:nvSpPr>
        <p:spPr>
          <a:xfrm>
            <a:off x="1208210" y="-21774"/>
            <a:ext cx="110792" cy="1120002"/>
          </a:xfrm>
          <a:custGeom>
            <a:avLst/>
            <a:gdLst>
              <a:gd name="connsiteX0" fmla="*/ 0 w 0"/>
              <a:gd name="connsiteY0" fmla="*/ 0 h 5192364"/>
              <a:gd name="connsiteX1" fmla="*/ 0 w 0"/>
              <a:gd name="connsiteY1" fmla="*/ 5192365 h 519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192364">
                <a:moveTo>
                  <a:pt x="0" y="0"/>
                </a:moveTo>
                <a:lnTo>
                  <a:pt x="0" y="5192365"/>
                </a:lnTo>
              </a:path>
            </a:pathLst>
          </a:custGeom>
          <a:ln w="16983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FAF38F-0815-46EC-BFA9-95322CB376A2}"/>
              </a:ext>
            </a:extLst>
          </p:cNvPr>
          <p:cNvSpPr/>
          <p:nvPr/>
        </p:nvSpPr>
        <p:spPr>
          <a:xfrm>
            <a:off x="1204871" y="0"/>
            <a:ext cx="58350" cy="1066800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EC5E17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56" name="Groep 55">
            <a:extLst>
              <a:ext uri="{FF2B5EF4-FFF2-40B4-BE49-F238E27FC236}">
                <a16:creationId xmlns:a16="http://schemas.microsoft.com/office/drawing/2014/main" id="{B55430B4-9DF0-46B9-85E4-D9428E4E7AAF}"/>
              </a:ext>
            </a:extLst>
          </p:cNvPr>
          <p:cNvGrpSpPr/>
          <p:nvPr/>
        </p:nvGrpSpPr>
        <p:grpSpPr>
          <a:xfrm>
            <a:off x="929692" y="2461732"/>
            <a:ext cx="1314607" cy="2463905"/>
            <a:chOff x="929692" y="2461732"/>
            <a:chExt cx="1314607" cy="2463905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DC5622B5-BCC4-4582-A597-B64F56A23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9692" y="2461732"/>
              <a:ext cx="1314607" cy="2463905"/>
            </a:xfrm>
            <a:prstGeom prst="rect">
              <a:avLst/>
            </a:prstGeom>
          </p:spPr>
        </p:pic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B2D16903-C60D-4E2C-BFA5-0AB62BEA6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7129" y="3050029"/>
              <a:ext cx="999732" cy="1275248"/>
            </a:xfrm>
            <a:prstGeom prst="rect">
              <a:avLst/>
            </a:prstGeom>
          </p:spPr>
        </p:pic>
      </p:grpSp>
      <p:grpSp>
        <p:nvGrpSpPr>
          <p:cNvPr id="57" name="Groep 56">
            <a:extLst>
              <a:ext uri="{FF2B5EF4-FFF2-40B4-BE49-F238E27FC236}">
                <a16:creationId xmlns:a16="http://schemas.microsoft.com/office/drawing/2014/main" id="{5276C47A-8FC0-4EF1-A37D-A3A7CB0EA420}"/>
              </a:ext>
            </a:extLst>
          </p:cNvPr>
          <p:cNvGrpSpPr/>
          <p:nvPr/>
        </p:nvGrpSpPr>
        <p:grpSpPr>
          <a:xfrm>
            <a:off x="2558378" y="2162600"/>
            <a:ext cx="1789992" cy="3063822"/>
            <a:chOff x="2558378" y="2162600"/>
            <a:chExt cx="1789992" cy="3063822"/>
          </a:xfrm>
        </p:grpSpPr>
        <p:pic>
          <p:nvPicPr>
            <p:cNvPr id="67" name="Afbeelding 66" descr="Afbeelding met gras, buiten, boom, persoon&#10;&#10;Automatisch gegenereerde beschrijving">
              <a:extLst>
                <a:ext uri="{FF2B5EF4-FFF2-40B4-BE49-F238E27FC236}">
                  <a16:creationId xmlns:a16="http://schemas.microsoft.com/office/drawing/2014/main" id="{049223C6-2428-4E96-9F94-F855B40C12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58378" y="2162600"/>
              <a:ext cx="1789992" cy="3063822"/>
            </a:xfrm>
            <a:custGeom>
              <a:avLst/>
              <a:gdLst>
                <a:gd name="connsiteX0" fmla="*/ 0 w 1789992"/>
                <a:gd name="connsiteY0" fmla="*/ 0 h 3063822"/>
                <a:gd name="connsiteX1" fmla="*/ 1789992 w 1789992"/>
                <a:gd name="connsiteY1" fmla="*/ 0 h 3063822"/>
                <a:gd name="connsiteX2" fmla="*/ 1789992 w 1789992"/>
                <a:gd name="connsiteY2" fmla="*/ 3063822 h 3063822"/>
                <a:gd name="connsiteX3" fmla="*/ 0 w 1789992"/>
                <a:gd name="connsiteY3" fmla="*/ 3063822 h 306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9992" h="3063822">
                  <a:moveTo>
                    <a:pt x="0" y="0"/>
                  </a:moveTo>
                  <a:lnTo>
                    <a:pt x="1789992" y="0"/>
                  </a:lnTo>
                  <a:lnTo>
                    <a:pt x="1789992" y="3063822"/>
                  </a:lnTo>
                  <a:lnTo>
                    <a:pt x="0" y="3063822"/>
                  </a:lnTo>
                  <a:close/>
                </a:path>
              </a:pathLst>
            </a:custGeom>
          </p:spPr>
        </p:pic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815229E4-B5AF-4243-9149-14A7896EE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29159" y="4325277"/>
              <a:ext cx="1448430" cy="448698"/>
            </a:xfrm>
            <a:prstGeom prst="rect">
              <a:avLst/>
            </a:prstGeom>
          </p:spPr>
        </p:pic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1EC5F5A5-AFA1-4128-A4BC-2671C15EA5DE}"/>
              </a:ext>
            </a:extLst>
          </p:cNvPr>
          <p:cNvGrpSpPr/>
          <p:nvPr/>
        </p:nvGrpSpPr>
        <p:grpSpPr>
          <a:xfrm>
            <a:off x="4659379" y="1654862"/>
            <a:ext cx="2869702" cy="4081188"/>
            <a:chOff x="4659379" y="1654862"/>
            <a:chExt cx="2869702" cy="4081188"/>
          </a:xfrm>
        </p:grpSpPr>
        <p:pic>
          <p:nvPicPr>
            <p:cNvPr id="72" name="Afbeelding 71" descr="Afbeelding met persoon, heet, hond, man&#10;&#10;Automatisch gegenereerde beschrijving">
              <a:extLst>
                <a:ext uri="{FF2B5EF4-FFF2-40B4-BE49-F238E27FC236}">
                  <a16:creationId xmlns:a16="http://schemas.microsoft.com/office/drawing/2014/main" id="{C7CFD2A6-863B-417A-82F7-9131C42A0B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59379" y="1654862"/>
              <a:ext cx="2869702" cy="4081188"/>
            </a:xfrm>
            <a:custGeom>
              <a:avLst/>
              <a:gdLst>
                <a:gd name="connsiteX0" fmla="*/ 0 w 2869702"/>
                <a:gd name="connsiteY0" fmla="*/ 0 h 4081188"/>
                <a:gd name="connsiteX1" fmla="*/ 2869702 w 2869702"/>
                <a:gd name="connsiteY1" fmla="*/ 0 h 4081188"/>
                <a:gd name="connsiteX2" fmla="*/ 2869702 w 2869702"/>
                <a:gd name="connsiteY2" fmla="*/ 4081188 h 4081188"/>
                <a:gd name="connsiteX3" fmla="*/ 0 w 2869702"/>
                <a:gd name="connsiteY3" fmla="*/ 4081188 h 408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9702" h="4081188">
                  <a:moveTo>
                    <a:pt x="0" y="0"/>
                  </a:moveTo>
                  <a:lnTo>
                    <a:pt x="2869702" y="0"/>
                  </a:lnTo>
                  <a:lnTo>
                    <a:pt x="2869702" y="4081188"/>
                  </a:lnTo>
                  <a:lnTo>
                    <a:pt x="0" y="4081188"/>
                  </a:lnTo>
                  <a:close/>
                </a:path>
              </a:pathLst>
            </a:custGeom>
          </p:spPr>
        </p:pic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C1E2DAD4-7F30-4D60-AED5-42EFFEAF7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612868" y="1831980"/>
              <a:ext cx="795062" cy="661240"/>
            </a:xfrm>
            <a:prstGeom prst="rect">
              <a:avLst/>
            </a:prstGeom>
          </p:spPr>
        </p:pic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BD465B67-C945-4875-ADF8-57DECCFEC507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  <a:solidFill>
            <a:srgbClr val="EC5E17"/>
          </a:solidFill>
        </p:grpSpPr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BFC4E416-7A3D-4ED0-9740-1E215EEE00DB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4C76D641-CC73-4080-A29A-D6073FA6CBDC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92562AC2-1444-4968-9DF8-32EA66F7E6B0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21AC937C-8C5F-4EA6-A686-BB1EB6B9C9A2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38377095-A926-4A21-B39D-BF078E1032D8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81C5B583-071E-46E7-970B-40900C756945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8503F5D5-93B3-4C55-BDCA-F74FCFF7AB3E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0C61E7D0-342D-43C4-9F66-0CDC3BEFA0E0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B00C0FD-0226-4B07-9AF9-F0939E1C9E91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B5E5B137-AA5B-4399-A487-D7AE9A6569BE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B06C1413-8B00-40F4-AFF6-19E65895F115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B671FE88-F032-40B2-AECB-96FD4B0505C3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E3030FC-2698-424C-A138-F575C3DD05DE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6D2369A8-ACF6-45BF-92FD-B67F28A77859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C2313E90-D7B5-450D-989F-5C4AECC72EE5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6C6120D5-426B-443C-AC85-A9DE2C7ECE19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EE7F9479-6E76-4400-8641-38E8B98A694E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D5D04B26-0B8D-4EFB-9656-7E92B774EADF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006063BB-0850-4FD1-BFB2-185201FE0272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6065D0DF-0749-4E5F-B85D-9B15C873EFA4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28D9EA80-8B94-43D6-8A69-177C2C7910D0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50F1C9D0-0106-4BFF-BF30-0A045B41F427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461A9709-2C71-48F2-8A47-0D5A2027C75D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FFE3EB6A-2993-44F5-BDE3-B9AEAE6833A0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3C2D74AF-EF78-40A5-B987-1D2EEB15079D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B3B80345-9AEC-4C62-A760-649B073B9F1E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C3CE7B9B-3511-4F2F-867B-C0AC4F77246B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B6AC7223-4E11-47B2-99C7-F441512A076C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80E08D22-698B-4334-AC1F-47DB884061E4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09AF12D3-6F5E-4997-8EB2-8FCB1AE48C60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2268E097-DCC6-4032-B01A-570550226075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2B77E4C3-B9AB-49E0-BCC4-6BE2137B830A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94E39725-494F-41CD-9595-EC9BF751925D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E4FD1B4E-2B69-424B-BBB4-AA539D67FCED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CB1CF33B-1BE9-4D51-B8B5-E53AF8663A42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ED92A580-3CFC-47C9-8474-C9A59EA1B126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315D1752-0764-4680-94E9-F6A3B37E614B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FD9CED9E-E54C-4163-9F3E-803C76E0042A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BA6DB055-0C5B-465C-A1BF-D46487A4B11D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A611DDEA-C8C8-4EFD-8C1A-6DC455C9DA44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7191B5FF-DAB5-4466-8FDB-8C13662B3A22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A2C21C6E-12DF-4267-A07D-1DCF89C0F1D0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B8CBEC0E-1AEC-4DA2-B36E-1F46691489A9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FE906D60-A304-40C0-A66F-C5B3FB1D506D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AECA128B-3A3D-41FB-B826-D31E919E55DE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5AE17CDC-E47E-4C4E-A997-AB73BD8758F5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8E76E18B-61B2-47E8-B880-0DF8034629D5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F8F05505-F8FA-4DBE-BF70-5C3AF56E97E2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62" name="Groep 61">
            <a:extLst>
              <a:ext uri="{FF2B5EF4-FFF2-40B4-BE49-F238E27FC236}">
                <a16:creationId xmlns:a16="http://schemas.microsoft.com/office/drawing/2014/main" id="{6F09A1F2-D7A4-694E-800B-2DCA7CE53EC3}"/>
              </a:ext>
            </a:extLst>
          </p:cNvPr>
          <p:cNvGrpSpPr/>
          <p:nvPr/>
        </p:nvGrpSpPr>
        <p:grpSpPr>
          <a:xfrm>
            <a:off x="7846702" y="2162600"/>
            <a:ext cx="1789992" cy="3063822"/>
            <a:chOff x="7846702" y="2162600"/>
            <a:chExt cx="1789992" cy="3063822"/>
          </a:xfrm>
        </p:grpSpPr>
        <p:pic>
          <p:nvPicPr>
            <p:cNvPr id="77" name="Afbeelding 76">
              <a:extLst>
                <a:ext uri="{FF2B5EF4-FFF2-40B4-BE49-F238E27FC236}">
                  <a16:creationId xmlns:a16="http://schemas.microsoft.com/office/drawing/2014/main" id="{9BB04E10-0F04-4694-BED2-3F9FDC41E3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38" r="-5648" b="-10884"/>
            <a:stretch/>
          </p:blipFill>
          <p:spPr>
            <a:xfrm>
              <a:off x="7846702" y="2162600"/>
              <a:ext cx="1789992" cy="3063822"/>
            </a:xfrm>
            <a:custGeom>
              <a:avLst/>
              <a:gdLst>
                <a:gd name="connsiteX0" fmla="*/ 0 w 1789992"/>
                <a:gd name="connsiteY0" fmla="*/ 0 h 3063822"/>
                <a:gd name="connsiteX1" fmla="*/ 1789992 w 1789992"/>
                <a:gd name="connsiteY1" fmla="*/ 0 h 3063822"/>
                <a:gd name="connsiteX2" fmla="*/ 1789992 w 1789992"/>
                <a:gd name="connsiteY2" fmla="*/ 3063822 h 3063822"/>
                <a:gd name="connsiteX3" fmla="*/ 0 w 1789992"/>
                <a:gd name="connsiteY3" fmla="*/ 3063822 h 306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9992" h="3063822">
                  <a:moveTo>
                    <a:pt x="0" y="0"/>
                  </a:moveTo>
                  <a:lnTo>
                    <a:pt x="1789992" y="0"/>
                  </a:lnTo>
                  <a:lnTo>
                    <a:pt x="1789992" y="3063822"/>
                  </a:lnTo>
                  <a:lnTo>
                    <a:pt x="0" y="3063822"/>
                  </a:lnTo>
                  <a:close/>
                </a:path>
              </a:pathLst>
            </a:custGeom>
            <a:solidFill>
              <a:srgbClr val="434342"/>
            </a:solidFill>
          </p:spPr>
        </p:pic>
        <p:sp>
          <p:nvSpPr>
            <p:cNvPr id="69" name="Tekstvak 68">
              <a:extLst>
                <a:ext uri="{FF2B5EF4-FFF2-40B4-BE49-F238E27FC236}">
                  <a16:creationId xmlns:a16="http://schemas.microsoft.com/office/drawing/2014/main" id="{07825CD4-7983-2448-BC2B-B03EAAE9AFB1}"/>
                </a:ext>
              </a:extLst>
            </p:cNvPr>
            <p:cNvSpPr txBox="1"/>
            <p:nvPr/>
          </p:nvSpPr>
          <p:spPr>
            <a:xfrm>
              <a:off x="8244981" y="4856744"/>
              <a:ext cx="993433" cy="26161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nl-NL" sz="1100" b="1" dirty="0">
                  <a:solidFill>
                    <a:schemeClr val="bg1"/>
                  </a:solidFill>
                  <a:latin typeface="Raleway" panose="020B0003030101060003" pitchFamily="34" charset="0"/>
                </a:rPr>
                <a:t>DIGITAL APPS</a:t>
              </a:r>
              <a:endParaRPr lang="nl-NL" sz="2800" b="1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</p:grpSp>
      <p:sp>
        <p:nvSpPr>
          <p:cNvPr id="70" name="Slide Number Placeholder 5">
            <a:extLst>
              <a:ext uri="{FF2B5EF4-FFF2-40B4-BE49-F238E27FC236}">
                <a16:creationId xmlns:a16="http://schemas.microsoft.com/office/drawing/2014/main" id="{A7CDF425-127C-6543-8BCD-B061BDFFA3E0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rgbClr val="EC5E17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rgbClr val="EC5E17"/>
                </a:solidFill>
                <a:latin typeface="Raleway" panose="020B0503030101060003" pitchFamily="34" charset="77"/>
              </a:rPr>
              <a:pPr algn="r"/>
              <a:t>11</a:t>
            </a:fld>
            <a:endParaRPr lang="de-DE" sz="1200" b="1" dirty="0">
              <a:solidFill>
                <a:srgbClr val="EC5E17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2953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1C228B8A-5DB9-4757-90CB-DFA8EE45D5FF}"/>
              </a:ext>
            </a:extLst>
          </p:cNvPr>
          <p:cNvSpPr/>
          <p:nvPr/>
        </p:nvSpPr>
        <p:spPr>
          <a:xfrm>
            <a:off x="1208210" y="-21774"/>
            <a:ext cx="110792" cy="1120002"/>
          </a:xfrm>
          <a:custGeom>
            <a:avLst/>
            <a:gdLst>
              <a:gd name="connsiteX0" fmla="*/ 0 w 0"/>
              <a:gd name="connsiteY0" fmla="*/ 0 h 5192364"/>
              <a:gd name="connsiteX1" fmla="*/ 0 w 0"/>
              <a:gd name="connsiteY1" fmla="*/ 5192365 h 519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192364">
                <a:moveTo>
                  <a:pt x="0" y="0"/>
                </a:moveTo>
                <a:lnTo>
                  <a:pt x="0" y="5192365"/>
                </a:lnTo>
              </a:path>
            </a:pathLst>
          </a:custGeom>
          <a:ln w="16983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0F557180-6E70-456D-A289-2AE1EBFE5624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  <a:solidFill>
            <a:srgbClr val="EC5E17"/>
          </a:solidFill>
        </p:grpSpPr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C4AB9E62-785D-46CA-AEBA-FFCC912DCD94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18837D98-B37E-4A5D-B2D7-1C8943CBECF8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C3F405D3-A722-4BC2-A014-B7748BF92C0D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CCBEC996-17DA-40C9-AC0F-78DF5881F6CB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A9A60566-251A-4BEB-8C3B-B651D3317F5B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6A62BCAB-A2E7-496F-AA46-6A8A6715949F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C448F2FD-4E5D-473C-8348-95B56CBFB3CF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9030828-C19F-4712-B1C3-0497167601BA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BE7438F2-5CD4-49F9-9288-09779122E1B0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44812745-1676-4698-B137-79A6D2DE965E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81ED47A9-24D2-462F-B628-B399A76A3B94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B535BAFD-AB40-4F5E-942C-B87C831B2567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DCF32E33-D5EA-402B-9A02-3D09139D987B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1C6FDA4A-539F-43DB-BEB8-3BA3B077E886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E12D0933-8DFD-4F5C-8AAC-566D1FBDDA3E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702C7B7D-FDAC-4562-89D0-6E63F6500188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21FF302-05C1-4B12-B5AF-3663C7BA3260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F9242B66-46C1-4AA0-83CE-88B36B739702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2628468C-54D7-448D-8331-2CA907DC1151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C9FEBA37-2CF7-4548-BB37-A3DE9607298F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A56DEF83-C47A-42C3-A2BF-A43F40D91D69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51AA0169-AB38-4480-95A0-76E9545CFF96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DDFBF4D6-B4DF-445C-B797-E39C5C075649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A197B014-D9BC-4B1F-81F0-6575EFC3CF41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5E3CA399-2F01-4CE3-894A-D4C4335F9236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ACF2B06A-A1C4-4937-995B-CF316C1E7C4B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8D1E5B10-838A-4A44-AA42-6B0603A6C307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2F7BCE67-11C8-4860-AEC3-ACFDDDF28A74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83A99472-2177-467F-9B3C-F8239C716DA5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BC29377A-2EAF-44CD-AC9D-F36A6856472A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4670530D-F47A-4926-95A8-8EDD8EA32560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00AAD06D-4284-4C61-9ED3-9E55A9AFC691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1C225FA4-A222-4CDD-A405-B0420DC6A372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136501D7-E5A4-4B01-8096-E9C3B19EDE12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D68DD819-98B8-43CA-B2B3-8EED22050A57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E6708F95-534B-48E8-8A03-472E528B2C93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0E083D5-812B-4126-A9A8-674F2B6A0301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B2817388-BC2D-4F15-80D4-EA0287FE5A43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4D4DE54F-4F18-4201-9BC1-45EEC543668C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0502CADE-4916-4565-B107-3168F1B1EEB3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725A0B26-BED2-4F72-9218-D2C670A3841B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0704D95D-771C-4CD0-81A2-37341808BCC9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0849913D-AED6-4226-B8F1-5EDABB084F76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74574BC9-F951-4291-8489-9F02524BD961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7DF0F11C-9C0C-4CE4-9409-BFC77AEE79ED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F632460E-277A-4FB0-AAC8-E97731EAC024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DEEC4A57-8AAD-451A-BDFA-AF6453094AEC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778FD45A-66B9-403C-8A38-8DAC447F7B87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421" name="Slide Number Placeholder 5">
            <a:extLst>
              <a:ext uri="{FF2B5EF4-FFF2-40B4-BE49-F238E27FC236}">
                <a16:creationId xmlns:a16="http://schemas.microsoft.com/office/drawing/2014/main" id="{F5E4C129-A2BE-EF4A-9130-42CB239C1187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rgbClr val="EC5E17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rgbClr val="EC5E17"/>
                </a:solidFill>
                <a:latin typeface="Raleway" panose="020B0503030101060003" pitchFamily="34" charset="77"/>
              </a:rPr>
              <a:pPr algn="r"/>
              <a:t>12</a:t>
            </a:fld>
            <a:endParaRPr lang="de-DE" sz="1200" b="1" dirty="0">
              <a:solidFill>
                <a:srgbClr val="EC5E17"/>
              </a:solidFill>
              <a:latin typeface="Raleway" panose="020B0503030101060003" pitchFamily="34" charset="77"/>
            </a:endParaRPr>
          </a:p>
        </p:txBody>
      </p:sp>
      <p:sp>
        <p:nvSpPr>
          <p:cNvPr id="408" name="Tekstvak 407">
            <a:extLst>
              <a:ext uri="{FF2B5EF4-FFF2-40B4-BE49-F238E27FC236}">
                <a16:creationId xmlns:a16="http://schemas.microsoft.com/office/drawing/2014/main" id="{047D58D1-B12F-284B-ACE8-B04EAD6BF9A0}"/>
              </a:ext>
            </a:extLst>
          </p:cNvPr>
          <p:cNvSpPr txBox="1"/>
          <p:nvPr/>
        </p:nvSpPr>
        <p:spPr>
          <a:xfrm>
            <a:off x="1558289" y="692898"/>
            <a:ext cx="9043493" cy="5355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LEADING BY INNOVATION</a:t>
            </a:r>
            <a:endParaRPr lang="da-DK" sz="3600" b="1" dirty="0">
              <a:solidFill>
                <a:srgbClr val="EC5E17"/>
              </a:solidFill>
              <a:latin typeface="Raleway" panose="020B0003030101060003" pitchFamily="34" charset="0"/>
            </a:endParaRPr>
          </a:p>
        </p:txBody>
      </p:sp>
      <p:sp>
        <p:nvSpPr>
          <p:cNvPr id="409" name="Vrije vorm: vorm 5">
            <a:extLst>
              <a:ext uri="{FF2B5EF4-FFF2-40B4-BE49-F238E27FC236}">
                <a16:creationId xmlns:a16="http://schemas.microsoft.com/office/drawing/2014/main" id="{A5C3319A-952E-C346-8B75-6A222AD7D401}"/>
              </a:ext>
            </a:extLst>
          </p:cNvPr>
          <p:cNvSpPr/>
          <p:nvPr/>
        </p:nvSpPr>
        <p:spPr>
          <a:xfrm>
            <a:off x="1204871" y="0"/>
            <a:ext cx="58350" cy="1066800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EC5E17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410" name="Groep 409">
            <a:extLst>
              <a:ext uri="{FF2B5EF4-FFF2-40B4-BE49-F238E27FC236}">
                <a16:creationId xmlns:a16="http://schemas.microsoft.com/office/drawing/2014/main" id="{7DB3E38A-FA27-3C4A-9EB2-15264D9B4529}"/>
              </a:ext>
            </a:extLst>
          </p:cNvPr>
          <p:cNvGrpSpPr/>
          <p:nvPr/>
        </p:nvGrpSpPr>
        <p:grpSpPr>
          <a:xfrm>
            <a:off x="3680708" y="1890913"/>
            <a:ext cx="8368183" cy="3963477"/>
            <a:chOff x="3273462" y="1890913"/>
            <a:chExt cx="8775430" cy="4156364"/>
          </a:xfrm>
        </p:grpSpPr>
        <p:grpSp>
          <p:nvGrpSpPr>
            <p:cNvPr id="422" name="Graphic 203">
              <a:extLst>
                <a:ext uri="{FF2B5EF4-FFF2-40B4-BE49-F238E27FC236}">
                  <a16:creationId xmlns:a16="http://schemas.microsoft.com/office/drawing/2014/main" id="{96E090FC-CC5F-A046-B3C3-63AC005969C8}"/>
                </a:ext>
              </a:extLst>
            </p:cNvPr>
            <p:cNvGrpSpPr/>
            <p:nvPr/>
          </p:nvGrpSpPr>
          <p:grpSpPr>
            <a:xfrm>
              <a:off x="3276638" y="1890913"/>
              <a:ext cx="8537865" cy="4156364"/>
              <a:chOff x="3276638" y="1890913"/>
              <a:chExt cx="8537865" cy="4156364"/>
            </a:xfrm>
          </p:grpSpPr>
          <p:sp>
            <p:nvSpPr>
              <p:cNvPr id="435" name="Vrije vorm: vorm 205">
                <a:extLst>
                  <a:ext uri="{FF2B5EF4-FFF2-40B4-BE49-F238E27FC236}">
                    <a16:creationId xmlns:a16="http://schemas.microsoft.com/office/drawing/2014/main" id="{4EAC5CE1-6F03-0440-95FA-30D8C6A5411C}"/>
                  </a:ext>
                </a:extLst>
              </p:cNvPr>
              <p:cNvSpPr/>
              <p:nvPr/>
            </p:nvSpPr>
            <p:spPr>
              <a:xfrm>
                <a:off x="5432839" y="1952739"/>
                <a:ext cx="5368637" cy="1930977"/>
              </a:xfrm>
              <a:custGeom>
                <a:avLst/>
                <a:gdLst>
                  <a:gd name="connsiteX0" fmla="*/ 0 w 5368637"/>
                  <a:gd name="connsiteY0" fmla="*/ 0 h 1930977"/>
                  <a:gd name="connsiteX1" fmla="*/ 5376430 w 5368637"/>
                  <a:gd name="connsiteY1" fmla="*/ 0 h 1930977"/>
                  <a:gd name="connsiteX2" fmla="*/ 5376430 w 5368637"/>
                  <a:gd name="connsiteY2" fmla="*/ 1936519 h 1930977"/>
                  <a:gd name="connsiteX3" fmla="*/ 0 w 5368637"/>
                  <a:gd name="connsiteY3" fmla="*/ 1936519 h 1930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8637" h="1930977">
                    <a:moveTo>
                      <a:pt x="0" y="0"/>
                    </a:moveTo>
                    <a:lnTo>
                      <a:pt x="5376430" y="0"/>
                    </a:lnTo>
                    <a:lnTo>
                      <a:pt x="5376430" y="1936519"/>
                    </a:lnTo>
                    <a:lnTo>
                      <a:pt x="0" y="1936519"/>
                    </a:lnTo>
                    <a:close/>
                  </a:path>
                </a:pathLst>
              </a:custGeom>
              <a:solidFill>
                <a:srgbClr val="EC5E17">
                  <a:alpha val="6000"/>
                </a:srgbClr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6" name="Vrije vorm: vorm 206">
                <a:extLst>
                  <a:ext uri="{FF2B5EF4-FFF2-40B4-BE49-F238E27FC236}">
                    <a16:creationId xmlns:a16="http://schemas.microsoft.com/office/drawing/2014/main" id="{1AB377CE-3759-EE4E-841C-A25244CEE422}"/>
                  </a:ext>
                </a:extLst>
              </p:cNvPr>
              <p:cNvSpPr/>
              <p:nvPr/>
            </p:nvSpPr>
            <p:spPr>
              <a:xfrm>
                <a:off x="4338849" y="2471505"/>
                <a:ext cx="8659" cy="233795"/>
              </a:xfrm>
              <a:custGeom>
                <a:avLst/>
                <a:gdLst>
                  <a:gd name="connsiteX0" fmla="*/ 0 w 0"/>
                  <a:gd name="connsiteY0" fmla="*/ 0 h 233795"/>
                  <a:gd name="connsiteX1" fmla="*/ 0 w 0"/>
                  <a:gd name="connsiteY1" fmla="*/ 237865 h 23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233795">
                    <a:moveTo>
                      <a:pt x="0" y="0"/>
                    </a:moveTo>
                    <a:lnTo>
                      <a:pt x="0" y="237865"/>
                    </a:lnTo>
                  </a:path>
                </a:pathLst>
              </a:custGeom>
              <a:ln w="17311" cap="flat">
                <a:solidFill>
                  <a:srgbClr val="4D4D4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7" name="Vrije vorm: vorm 207">
                <a:extLst>
                  <a:ext uri="{FF2B5EF4-FFF2-40B4-BE49-F238E27FC236}">
                    <a16:creationId xmlns:a16="http://schemas.microsoft.com/office/drawing/2014/main" id="{D9CE9AD1-0F75-0049-977B-568C996E2FE9}"/>
                  </a:ext>
                </a:extLst>
              </p:cNvPr>
              <p:cNvSpPr/>
              <p:nvPr/>
            </p:nvSpPr>
            <p:spPr>
              <a:xfrm>
                <a:off x="4232255" y="4379969"/>
                <a:ext cx="580159" cy="251114"/>
              </a:xfrm>
              <a:custGeom>
                <a:avLst/>
                <a:gdLst>
                  <a:gd name="connsiteX0" fmla="*/ 0 w 580159"/>
                  <a:gd name="connsiteY0" fmla="*/ 0 h 251113"/>
                  <a:gd name="connsiteX1" fmla="*/ 581891 w 580159"/>
                  <a:gd name="connsiteY1" fmla="*/ 257608 h 251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159" h="251113">
                    <a:moveTo>
                      <a:pt x="0" y="0"/>
                    </a:moveTo>
                    <a:lnTo>
                      <a:pt x="581891" y="257608"/>
                    </a:lnTo>
                  </a:path>
                </a:pathLst>
              </a:custGeom>
              <a:ln w="17311" cap="flat">
                <a:solidFill>
                  <a:srgbClr val="4D4D4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8" name="Vrije vorm: vorm 208">
                <a:extLst>
                  <a:ext uri="{FF2B5EF4-FFF2-40B4-BE49-F238E27FC236}">
                    <a16:creationId xmlns:a16="http://schemas.microsoft.com/office/drawing/2014/main" id="{A61C7EE3-7CA6-5445-B162-ED699E7BCE92}"/>
                  </a:ext>
                </a:extLst>
              </p:cNvPr>
              <p:cNvSpPr/>
              <p:nvPr/>
            </p:nvSpPr>
            <p:spPr>
              <a:xfrm>
                <a:off x="3968153" y="2892943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9" name="Vrije vorm: vorm 209">
                <a:extLst>
                  <a:ext uri="{FF2B5EF4-FFF2-40B4-BE49-F238E27FC236}">
                    <a16:creationId xmlns:a16="http://schemas.microsoft.com/office/drawing/2014/main" id="{DF9A54C8-7FDF-3A4F-B252-0369C39477FE}"/>
                  </a:ext>
                </a:extLst>
              </p:cNvPr>
              <p:cNvSpPr/>
              <p:nvPr/>
            </p:nvSpPr>
            <p:spPr>
              <a:xfrm>
                <a:off x="3968153" y="3377939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0" name="Vrije vorm: vorm 210">
                <a:extLst>
                  <a:ext uri="{FF2B5EF4-FFF2-40B4-BE49-F238E27FC236}">
                    <a16:creationId xmlns:a16="http://schemas.microsoft.com/office/drawing/2014/main" id="{891BA2ED-2056-3645-AD2A-C4B597611B51}"/>
                  </a:ext>
                </a:extLst>
              </p:cNvPr>
              <p:cNvSpPr/>
              <p:nvPr/>
            </p:nvSpPr>
            <p:spPr>
              <a:xfrm>
                <a:off x="3968153" y="3862935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1" name="Vrije vorm: vorm 211">
                <a:extLst>
                  <a:ext uri="{FF2B5EF4-FFF2-40B4-BE49-F238E27FC236}">
                    <a16:creationId xmlns:a16="http://schemas.microsoft.com/office/drawing/2014/main" id="{AD0EA0D5-CF77-D243-8957-F43E80AA97AD}"/>
                  </a:ext>
                </a:extLst>
              </p:cNvPr>
              <p:cNvSpPr/>
              <p:nvPr/>
            </p:nvSpPr>
            <p:spPr>
              <a:xfrm>
                <a:off x="3968153" y="4347930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2" name="Vrije vorm: vorm 212">
                <a:extLst>
                  <a:ext uri="{FF2B5EF4-FFF2-40B4-BE49-F238E27FC236}">
                    <a16:creationId xmlns:a16="http://schemas.microsoft.com/office/drawing/2014/main" id="{E9CD82F8-FB53-3E42-922A-6AF3B650B096}"/>
                  </a:ext>
                </a:extLst>
              </p:cNvPr>
              <p:cNvSpPr/>
              <p:nvPr/>
            </p:nvSpPr>
            <p:spPr>
              <a:xfrm>
                <a:off x="3968153" y="4832926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3" name="Vrije vorm: vorm 213">
                <a:extLst>
                  <a:ext uri="{FF2B5EF4-FFF2-40B4-BE49-F238E27FC236}">
                    <a16:creationId xmlns:a16="http://schemas.microsoft.com/office/drawing/2014/main" id="{AC8F2F74-0445-0F4F-AA11-85297B4EDA63}"/>
                  </a:ext>
                </a:extLst>
              </p:cNvPr>
              <p:cNvSpPr/>
              <p:nvPr/>
            </p:nvSpPr>
            <p:spPr>
              <a:xfrm>
                <a:off x="3962525" y="2895021"/>
                <a:ext cx="8659" cy="2476500"/>
              </a:xfrm>
              <a:custGeom>
                <a:avLst/>
                <a:gdLst>
                  <a:gd name="connsiteX0" fmla="*/ 0 w 8659"/>
                  <a:gd name="connsiteY0" fmla="*/ 0 h 2476500"/>
                  <a:gd name="connsiteX1" fmla="*/ 11170 w 8659"/>
                  <a:gd name="connsiteY1" fmla="*/ 0 h 2476500"/>
                  <a:gd name="connsiteX2" fmla="*/ 11170 w 8659"/>
                  <a:gd name="connsiteY2" fmla="*/ 2482475 h 2476500"/>
                  <a:gd name="connsiteX3" fmla="*/ 0 w 8659"/>
                  <a:gd name="connsiteY3" fmla="*/ 2482475 h 247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2476500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2482475"/>
                    </a:lnTo>
                    <a:lnTo>
                      <a:pt x="0" y="24824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4" name="Vrije vorm: vorm 214">
                <a:extLst>
                  <a:ext uri="{FF2B5EF4-FFF2-40B4-BE49-F238E27FC236}">
                    <a16:creationId xmlns:a16="http://schemas.microsoft.com/office/drawing/2014/main" id="{A7B24BF5-DB8A-7B42-8338-DBF06A0644B6}"/>
                  </a:ext>
                </a:extLst>
              </p:cNvPr>
              <p:cNvSpPr/>
              <p:nvPr/>
            </p:nvSpPr>
            <p:spPr>
              <a:xfrm>
                <a:off x="3968153" y="3038416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5" name="Vrije vorm: vorm 215">
                <a:extLst>
                  <a:ext uri="{FF2B5EF4-FFF2-40B4-BE49-F238E27FC236}">
                    <a16:creationId xmlns:a16="http://schemas.microsoft.com/office/drawing/2014/main" id="{943BE6E6-F38F-D647-AD55-708F61DA302F}"/>
                  </a:ext>
                </a:extLst>
              </p:cNvPr>
              <p:cNvSpPr/>
              <p:nvPr/>
            </p:nvSpPr>
            <p:spPr>
              <a:xfrm>
                <a:off x="3968153" y="3159643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6" name="Vrije vorm: vorm 216">
                <a:extLst>
                  <a:ext uri="{FF2B5EF4-FFF2-40B4-BE49-F238E27FC236}">
                    <a16:creationId xmlns:a16="http://schemas.microsoft.com/office/drawing/2014/main" id="{A3655C48-BA09-E249-9B0B-B15E13D86D88}"/>
                  </a:ext>
                </a:extLst>
              </p:cNvPr>
              <p:cNvSpPr/>
              <p:nvPr/>
            </p:nvSpPr>
            <p:spPr>
              <a:xfrm>
                <a:off x="3968153" y="3280957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7" name="Vrije vorm: vorm 217">
                <a:extLst>
                  <a:ext uri="{FF2B5EF4-FFF2-40B4-BE49-F238E27FC236}">
                    <a16:creationId xmlns:a16="http://schemas.microsoft.com/office/drawing/2014/main" id="{8A5739F0-5BA9-F549-A3F5-6D6BFC2819A3}"/>
                  </a:ext>
                </a:extLst>
              </p:cNvPr>
              <p:cNvSpPr/>
              <p:nvPr/>
            </p:nvSpPr>
            <p:spPr>
              <a:xfrm>
                <a:off x="3968153" y="3523412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8" name="Vrije vorm: vorm 218">
                <a:extLst>
                  <a:ext uri="{FF2B5EF4-FFF2-40B4-BE49-F238E27FC236}">
                    <a16:creationId xmlns:a16="http://schemas.microsoft.com/office/drawing/2014/main" id="{495575AF-4EC8-DC4B-81FD-582294E1C99C}"/>
                  </a:ext>
                </a:extLst>
              </p:cNvPr>
              <p:cNvSpPr/>
              <p:nvPr/>
            </p:nvSpPr>
            <p:spPr>
              <a:xfrm>
                <a:off x="3968153" y="3644639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9" name="Vrije vorm: vorm 219">
                <a:extLst>
                  <a:ext uri="{FF2B5EF4-FFF2-40B4-BE49-F238E27FC236}">
                    <a16:creationId xmlns:a16="http://schemas.microsoft.com/office/drawing/2014/main" id="{AF5B212A-EC05-8647-9B20-3974D972BC7B}"/>
                  </a:ext>
                </a:extLst>
              </p:cNvPr>
              <p:cNvSpPr/>
              <p:nvPr/>
            </p:nvSpPr>
            <p:spPr>
              <a:xfrm>
                <a:off x="3968153" y="3765866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0" name="Vrije vorm: vorm 220">
                <a:extLst>
                  <a:ext uri="{FF2B5EF4-FFF2-40B4-BE49-F238E27FC236}">
                    <a16:creationId xmlns:a16="http://schemas.microsoft.com/office/drawing/2014/main" id="{4E7E36C8-D47D-C744-A998-FAA774A97BAE}"/>
                  </a:ext>
                </a:extLst>
              </p:cNvPr>
              <p:cNvSpPr/>
              <p:nvPr/>
            </p:nvSpPr>
            <p:spPr>
              <a:xfrm>
                <a:off x="3968153" y="4008407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1" name="Vrije vorm: vorm 221">
                <a:extLst>
                  <a:ext uri="{FF2B5EF4-FFF2-40B4-BE49-F238E27FC236}">
                    <a16:creationId xmlns:a16="http://schemas.microsoft.com/office/drawing/2014/main" id="{FCF850E3-DD70-2F44-B305-DDBA61601964}"/>
                  </a:ext>
                </a:extLst>
              </p:cNvPr>
              <p:cNvSpPr/>
              <p:nvPr/>
            </p:nvSpPr>
            <p:spPr>
              <a:xfrm>
                <a:off x="3968153" y="4129635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2" name="Vrije vorm: vorm 222">
                <a:extLst>
                  <a:ext uri="{FF2B5EF4-FFF2-40B4-BE49-F238E27FC236}">
                    <a16:creationId xmlns:a16="http://schemas.microsoft.com/office/drawing/2014/main" id="{75FDC679-ADD8-3B43-8C9B-E427338DB32E}"/>
                  </a:ext>
                </a:extLst>
              </p:cNvPr>
              <p:cNvSpPr/>
              <p:nvPr/>
            </p:nvSpPr>
            <p:spPr>
              <a:xfrm>
                <a:off x="3968153" y="4250862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3" name="Vrije vorm: vorm 223">
                <a:extLst>
                  <a:ext uri="{FF2B5EF4-FFF2-40B4-BE49-F238E27FC236}">
                    <a16:creationId xmlns:a16="http://schemas.microsoft.com/office/drawing/2014/main" id="{8122D7CB-529A-4C44-A29F-24C499AED117}"/>
                  </a:ext>
                </a:extLst>
              </p:cNvPr>
              <p:cNvSpPr/>
              <p:nvPr/>
            </p:nvSpPr>
            <p:spPr>
              <a:xfrm>
                <a:off x="3968153" y="4493403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4" name="Vrije vorm: vorm 224">
                <a:extLst>
                  <a:ext uri="{FF2B5EF4-FFF2-40B4-BE49-F238E27FC236}">
                    <a16:creationId xmlns:a16="http://schemas.microsoft.com/office/drawing/2014/main" id="{4E12E22A-9768-9A42-878B-A4D884CC925B}"/>
                  </a:ext>
                </a:extLst>
              </p:cNvPr>
              <p:cNvSpPr/>
              <p:nvPr/>
            </p:nvSpPr>
            <p:spPr>
              <a:xfrm>
                <a:off x="3968153" y="4614630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5" name="Vrije vorm: vorm 225">
                <a:extLst>
                  <a:ext uri="{FF2B5EF4-FFF2-40B4-BE49-F238E27FC236}">
                    <a16:creationId xmlns:a16="http://schemas.microsoft.com/office/drawing/2014/main" id="{89557695-43CE-BA4A-81D6-9E51D4DB429C}"/>
                  </a:ext>
                </a:extLst>
              </p:cNvPr>
              <p:cNvSpPr/>
              <p:nvPr/>
            </p:nvSpPr>
            <p:spPr>
              <a:xfrm>
                <a:off x="3968153" y="4735858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6" name="Vrije vorm: vorm 226">
                <a:extLst>
                  <a:ext uri="{FF2B5EF4-FFF2-40B4-BE49-F238E27FC236}">
                    <a16:creationId xmlns:a16="http://schemas.microsoft.com/office/drawing/2014/main" id="{5C95009D-50FC-9D4A-B3FB-36A50372C880}"/>
                  </a:ext>
                </a:extLst>
              </p:cNvPr>
              <p:cNvSpPr/>
              <p:nvPr/>
            </p:nvSpPr>
            <p:spPr>
              <a:xfrm>
                <a:off x="3968153" y="4978399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7" name="Vrije vorm: vorm 227">
                <a:extLst>
                  <a:ext uri="{FF2B5EF4-FFF2-40B4-BE49-F238E27FC236}">
                    <a16:creationId xmlns:a16="http://schemas.microsoft.com/office/drawing/2014/main" id="{29CD9DAD-ECA2-3C43-9D96-2188243CE653}"/>
                  </a:ext>
                </a:extLst>
              </p:cNvPr>
              <p:cNvSpPr/>
              <p:nvPr/>
            </p:nvSpPr>
            <p:spPr>
              <a:xfrm>
                <a:off x="3968153" y="5099626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8" name="Vrije vorm: vorm 228">
                <a:extLst>
                  <a:ext uri="{FF2B5EF4-FFF2-40B4-BE49-F238E27FC236}">
                    <a16:creationId xmlns:a16="http://schemas.microsoft.com/office/drawing/2014/main" id="{BF67209D-BFF3-CF44-BB78-E95CBA6642C7}"/>
                  </a:ext>
                </a:extLst>
              </p:cNvPr>
              <p:cNvSpPr/>
              <p:nvPr/>
            </p:nvSpPr>
            <p:spPr>
              <a:xfrm>
                <a:off x="3968153" y="5220853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9" name="Vrije vorm: vorm 229">
                <a:extLst>
                  <a:ext uri="{FF2B5EF4-FFF2-40B4-BE49-F238E27FC236}">
                    <a16:creationId xmlns:a16="http://schemas.microsoft.com/office/drawing/2014/main" id="{718EC42D-416E-F744-A517-AE008F5E6F86}"/>
                  </a:ext>
                </a:extLst>
              </p:cNvPr>
              <p:cNvSpPr/>
              <p:nvPr/>
            </p:nvSpPr>
            <p:spPr>
              <a:xfrm>
                <a:off x="3968153" y="1922952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0" name="Vrije vorm: vorm 230">
                <a:extLst>
                  <a:ext uri="{FF2B5EF4-FFF2-40B4-BE49-F238E27FC236}">
                    <a16:creationId xmlns:a16="http://schemas.microsoft.com/office/drawing/2014/main" id="{361FBC82-3E61-E841-8BA3-2173076191B6}"/>
                  </a:ext>
                </a:extLst>
              </p:cNvPr>
              <p:cNvSpPr/>
              <p:nvPr/>
            </p:nvSpPr>
            <p:spPr>
              <a:xfrm>
                <a:off x="3968153" y="2407947"/>
                <a:ext cx="69273" cy="51955"/>
              </a:xfrm>
              <a:custGeom>
                <a:avLst/>
                <a:gdLst>
                  <a:gd name="connsiteX0" fmla="*/ 0 w 69272"/>
                  <a:gd name="connsiteY0" fmla="*/ 0 h 51954"/>
                  <a:gd name="connsiteX1" fmla="*/ 77499 w 69272"/>
                  <a:gd name="connsiteY1" fmla="*/ 0 h 51954"/>
                  <a:gd name="connsiteX2" fmla="*/ 77499 w 69272"/>
                  <a:gd name="connsiteY2" fmla="*/ 59575 h 51954"/>
                  <a:gd name="connsiteX3" fmla="*/ 0 w 69272"/>
                  <a:gd name="connsiteY3" fmla="*/ 59575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72" h="51954">
                    <a:moveTo>
                      <a:pt x="0" y="0"/>
                    </a:moveTo>
                    <a:lnTo>
                      <a:pt x="77499" y="0"/>
                    </a:lnTo>
                    <a:lnTo>
                      <a:pt x="77499" y="59575"/>
                    </a:lnTo>
                    <a:lnTo>
                      <a:pt x="0" y="59575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1" name="Vrije vorm: vorm 231">
                <a:extLst>
                  <a:ext uri="{FF2B5EF4-FFF2-40B4-BE49-F238E27FC236}">
                    <a16:creationId xmlns:a16="http://schemas.microsoft.com/office/drawing/2014/main" id="{4E6C1C0B-26E0-004C-B75C-BF16B89B6EDB}"/>
                  </a:ext>
                </a:extLst>
              </p:cNvPr>
              <p:cNvSpPr/>
              <p:nvPr/>
            </p:nvSpPr>
            <p:spPr>
              <a:xfrm>
                <a:off x="3962525" y="1922952"/>
                <a:ext cx="8659" cy="987136"/>
              </a:xfrm>
              <a:custGeom>
                <a:avLst/>
                <a:gdLst>
                  <a:gd name="connsiteX0" fmla="*/ 0 w 8659"/>
                  <a:gd name="connsiteY0" fmla="*/ 0 h 987136"/>
                  <a:gd name="connsiteX1" fmla="*/ 11170 w 8659"/>
                  <a:gd name="connsiteY1" fmla="*/ 0 h 987136"/>
                  <a:gd name="connsiteX2" fmla="*/ 11170 w 8659"/>
                  <a:gd name="connsiteY2" fmla="*/ 995016 h 987136"/>
                  <a:gd name="connsiteX3" fmla="*/ 0 w 8659"/>
                  <a:gd name="connsiteY3" fmla="*/ 995016 h 987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987136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995016"/>
                    </a:lnTo>
                    <a:lnTo>
                      <a:pt x="0" y="99501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2" name="Vrije vorm: vorm 232">
                <a:extLst>
                  <a:ext uri="{FF2B5EF4-FFF2-40B4-BE49-F238E27FC236}">
                    <a16:creationId xmlns:a16="http://schemas.microsoft.com/office/drawing/2014/main" id="{E78B44A4-475E-E44D-BBD5-FF2E6EED2A5B}"/>
                  </a:ext>
                </a:extLst>
              </p:cNvPr>
              <p:cNvSpPr/>
              <p:nvPr/>
            </p:nvSpPr>
            <p:spPr>
              <a:xfrm>
                <a:off x="3968153" y="2068424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3" name="Vrije vorm: vorm 233">
                <a:extLst>
                  <a:ext uri="{FF2B5EF4-FFF2-40B4-BE49-F238E27FC236}">
                    <a16:creationId xmlns:a16="http://schemas.microsoft.com/office/drawing/2014/main" id="{FE9F6B6D-94B0-BD4D-BEE8-1109FD1070DE}"/>
                  </a:ext>
                </a:extLst>
              </p:cNvPr>
              <p:cNvSpPr/>
              <p:nvPr/>
            </p:nvSpPr>
            <p:spPr>
              <a:xfrm>
                <a:off x="3968153" y="2189652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4" name="Vrije vorm: vorm 234">
                <a:extLst>
                  <a:ext uri="{FF2B5EF4-FFF2-40B4-BE49-F238E27FC236}">
                    <a16:creationId xmlns:a16="http://schemas.microsoft.com/office/drawing/2014/main" id="{89789781-0788-9049-949E-0DE345C05602}"/>
                  </a:ext>
                </a:extLst>
              </p:cNvPr>
              <p:cNvSpPr/>
              <p:nvPr/>
            </p:nvSpPr>
            <p:spPr>
              <a:xfrm>
                <a:off x="3968153" y="2310966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5" name="Vrije vorm: vorm 235">
                <a:extLst>
                  <a:ext uri="{FF2B5EF4-FFF2-40B4-BE49-F238E27FC236}">
                    <a16:creationId xmlns:a16="http://schemas.microsoft.com/office/drawing/2014/main" id="{263F82BE-18EC-8E4F-ADB1-535123E2C96D}"/>
                  </a:ext>
                </a:extLst>
              </p:cNvPr>
              <p:cNvSpPr/>
              <p:nvPr/>
            </p:nvSpPr>
            <p:spPr>
              <a:xfrm>
                <a:off x="3968153" y="2553420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6" name="Vrije vorm: vorm 236">
                <a:extLst>
                  <a:ext uri="{FF2B5EF4-FFF2-40B4-BE49-F238E27FC236}">
                    <a16:creationId xmlns:a16="http://schemas.microsoft.com/office/drawing/2014/main" id="{95624F2C-8AFB-764F-8741-9BBA2A419AAD}"/>
                  </a:ext>
                </a:extLst>
              </p:cNvPr>
              <p:cNvSpPr/>
              <p:nvPr/>
            </p:nvSpPr>
            <p:spPr>
              <a:xfrm>
                <a:off x="3968153" y="2674647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7" name="Vrije vorm: vorm 237">
                <a:extLst>
                  <a:ext uri="{FF2B5EF4-FFF2-40B4-BE49-F238E27FC236}">
                    <a16:creationId xmlns:a16="http://schemas.microsoft.com/office/drawing/2014/main" id="{81AA7F3D-9189-ED46-8DAD-BB953C088600}"/>
                  </a:ext>
                </a:extLst>
              </p:cNvPr>
              <p:cNvSpPr/>
              <p:nvPr/>
            </p:nvSpPr>
            <p:spPr>
              <a:xfrm>
                <a:off x="3968153" y="2795875"/>
                <a:ext cx="51955" cy="8659"/>
              </a:xfrm>
              <a:custGeom>
                <a:avLst/>
                <a:gdLst>
                  <a:gd name="connsiteX0" fmla="*/ 0 w 51954"/>
                  <a:gd name="connsiteY0" fmla="*/ 0 h 8659"/>
                  <a:gd name="connsiteX1" fmla="*/ 54812 w 51954"/>
                  <a:gd name="connsiteY1" fmla="*/ 0 h 8659"/>
                  <a:gd name="connsiteX2" fmla="*/ 54812 w 51954"/>
                  <a:gd name="connsiteY2" fmla="*/ 11170 h 8659"/>
                  <a:gd name="connsiteX3" fmla="*/ 0 w 51954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8659">
                    <a:moveTo>
                      <a:pt x="0" y="0"/>
                    </a:moveTo>
                    <a:lnTo>
                      <a:pt x="54812" y="0"/>
                    </a:lnTo>
                    <a:lnTo>
                      <a:pt x="54812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8" name="Vrije vorm: vorm 238">
                <a:extLst>
                  <a:ext uri="{FF2B5EF4-FFF2-40B4-BE49-F238E27FC236}">
                    <a16:creationId xmlns:a16="http://schemas.microsoft.com/office/drawing/2014/main" id="{3BC433AE-2112-1E43-9C12-BE1EB9E95879}"/>
                  </a:ext>
                </a:extLst>
              </p:cNvPr>
              <p:cNvSpPr/>
              <p:nvPr/>
            </p:nvSpPr>
            <p:spPr>
              <a:xfrm>
                <a:off x="4453145" y="5293275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9" name="Vrije vorm: vorm 239">
                <a:extLst>
                  <a:ext uri="{FF2B5EF4-FFF2-40B4-BE49-F238E27FC236}">
                    <a16:creationId xmlns:a16="http://schemas.microsoft.com/office/drawing/2014/main" id="{90164083-37FA-ED4E-B6D9-6BCA878646BD}"/>
                  </a:ext>
                </a:extLst>
              </p:cNvPr>
              <p:cNvSpPr/>
              <p:nvPr/>
            </p:nvSpPr>
            <p:spPr>
              <a:xfrm>
                <a:off x="4938132" y="5293266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0" name="Vrije vorm: vorm 240">
                <a:extLst>
                  <a:ext uri="{FF2B5EF4-FFF2-40B4-BE49-F238E27FC236}">
                    <a16:creationId xmlns:a16="http://schemas.microsoft.com/office/drawing/2014/main" id="{5922FFBF-4F03-D041-A6F2-72C0074440D8}"/>
                  </a:ext>
                </a:extLst>
              </p:cNvPr>
              <p:cNvSpPr/>
              <p:nvPr/>
            </p:nvSpPr>
            <p:spPr>
              <a:xfrm>
                <a:off x="5423120" y="5293259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1" name="Vrije vorm: vorm 241">
                <a:extLst>
                  <a:ext uri="{FF2B5EF4-FFF2-40B4-BE49-F238E27FC236}">
                    <a16:creationId xmlns:a16="http://schemas.microsoft.com/office/drawing/2014/main" id="{C87FA8BB-4AA1-8742-9C53-97A428EA282F}"/>
                  </a:ext>
                </a:extLst>
              </p:cNvPr>
              <p:cNvSpPr/>
              <p:nvPr/>
            </p:nvSpPr>
            <p:spPr>
              <a:xfrm>
                <a:off x="5908108" y="5293338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2" name="Vrije vorm: vorm 242">
                <a:extLst>
                  <a:ext uri="{FF2B5EF4-FFF2-40B4-BE49-F238E27FC236}">
                    <a16:creationId xmlns:a16="http://schemas.microsoft.com/office/drawing/2014/main" id="{79E68F16-F4DC-9347-B5DE-C9FF9C202F7E}"/>
                  </a:ext>
                </a:extLst>
              </p:cNvPr>
              <p:cNvSpPr/>
              <p:nvPr/>
            </p:nvSpPr>
            <p:spPr>
              <a:xfrm>
                <a:off x="6393091" y="5293326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3" name="Vrije vorm: vorm 243">
                <a:extLst>
                  <a:ext uri="{FF2B5EF4-FFF2-40B4-BE49-F238E27FC236}">
                    <a16:creationId xmlns:a16="http://schemas.microsoft.com/office/drawing/2014/main" id="{C082B733-771F-BC45-99BF-5D5334A2D633}"/>
                  </a:ext>
                </a:extLst>
              </p:cNvPr>
              <p:cNvSpPr/>
              <p:nvPr/>
            </p:nvSpPr>
            <p:spPr>
              <a:xfrm>
                <a:off x="3970231" y="5365200"/>
                <a:ext cx="2476500" cy="8659"/>
              </a:xfrm>
              <a:custGeom>
                <a:avLst/>
                <a:gdLst>
                  <a:gd name="connsiteX0" fmla="*/ 0 w 2476500"/>
                  <a:gd name="connsiteY0" fmla="*/ 0 h 8659"/>
                  <a:gd name="connsiteX1" fmla="*/ 2482475 w 2476500"/>
                  <a:gd name="connsiteY1" fmla="*/ 0 h 8659"/>
                  <a:gd name="connsiteX2" fmla="*/ 2482475 w 2476500"/>
                  <a:gd name="connsiteY2" fmla="*/ 11170 h 8659"/>
                  <a:gd name="connsiteX3" fmla="*/ 0 w 2476500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6500" h="8659">
                    <a:moveTo>
                      <a:pt x="0" y="0"/>
                    </a:moveTo>
                    <a:lnTo>
                      <a:pt x="2482475" y="0"/>
                    </a:lnTo>
                    <a:lnTo>
                      <a:pt x="2482475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4" name="Vrije vorm: vorm 244">
                <a:extLst>
                  <a:ext uri="{FF2B5EF4-FFF2-40B4-BE49-F238E27FC236}">
                    <a16:creationId xmlns:a16="http://schemas.microsoft.com/office/drawing/2014/main" id="{F2E7CA5B-028A-3343-84C5-F24A16EB953E}"/>
                  </a:ext>
                </a:extLst>
              </p:cNvPr>
              <p:cNvSpPr/>
              <p:nvPr/>
            </p:nvSpPr>
            <p:spPr>
              <a:xfrm>
                <a:off x="4113626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5" name="Vrije vorm: vorm 245">
                <a:extLst>
                  <a:ext uri="{FF2B5EF4-FFF2-40B4-BE49-F238E27FC236}">
                    <a16:creationId xmlns:a16="http://schemas.microsoft.com/office/drawing/2014/main" id="{0A1A5577-D710-644B-A3A4-1845C90D2BC5}"/>
                  </a:ext>
                </a:extLst>
              </p:cNvPr>
              <p:cNvSpPr/>
              <p:nvPr/>
            </p:nvSpPr>
            <p:spPr>
              <a:xfrm>
                <a:off x="4234853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6" name="Vrije vorm: vorm 246">
                <a:extLst>
                  <a:ext uri="{FF2B5EF4-FFF2-40B4-BE49-F238E27FC236}">
                    <a16:creationId xmlns:a16="http://schemas.microsoft.com/office/drawing/2014/main" id="{28976BCA-332D-4540-A594-A0AB491CAA74}"/>
                  </a:ext>
                </a:extLst>
              </p:cNvPr>
              <p:cNvSpPr/>
              <p:nvPr/>
            </p:nvSpPr>
            <p:spPr>
              <a:xfrm>
                <a:off x="4356167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7" name="Vrije vorm: vorm 247">
                <a:extLst>
                  <a:ext uri="{FF2B5EF4-FFF2-40B4-BE49-F238E27FC236}">
                    <a16:creationId xmlns:a16="http://schemas.microsoft.com/office/drawing/2014/main" id="{41F18AB3-7AB0-234E-A5F3-E8723E69BE91}"/>
                  </a:ext>
                </a:extLst>
              </p:cNvPr>
              <p:cNvSpPr/>
              <p:nvPr/>
            </p:nvSpPr>
            <p:spPr>
              <a:xfrm>
                <a:off x="4598622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8" name="Vrije vorm: vorm 248">
                <a:extLst>
                  <a:ext uri="{FF2B5EF4-FFF2-40B4-BE49-F238E27FC236}">
                    <a16:creationId xmlns:a16="http://schemas.microsoft.com/office/drawing/2014/main" id="{CC22B6C3-841B-E34D-9A28-AB0D9F80E06E}"/>
                  </a:ext>
                </a:extLst>
              </p:cNvPr>
              <p:cNvSpPr/>
              <p:nvPr/>
            </p:nvSpPr>
            <p:spPr>
              <a:xfrm>
                <a:off x="4719849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9" name="Vrije vorm: vorm 249">
                <a:extLst>
                  <a:ext uri="{FF2B5EF4-FFF2-40B4-BE49-F238E27FC236}">
                    <a16:creationId xmlns:a16="http://schemas.microsoft.com/office/drawing/2014/main" id="{039BC310-C3EA-634F-8CD3-7DDF6F2D043F}"/>
                  </a:ext>
                </a:extLst>
              </p:cNvPr>
              <p:cNvSpPr/>
              <p:nvPr/>
            </p:nvSpPr>
            <p:spPr>
              <a:xfrm>
                <a:off x="4841076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0" name="Vrije vorm: vorm 250">
                <a:extLst>
                  <a:ext uri="{FF2B5EF4-FFF2-40B4-BE49-F238E27FC236}">
                    <a16:creationId xmlns:a16="http://schemas.microsoft.com/office/drawing/2014/main" id="{093BBE09-3B70-0942-82E1-250C1A6E1A15}"/>
                  </a:ext>
                </a:extLst>
              </p:cNvPr>
              <p:cNvSpPr/>
              <p:nvPr/>
            </p:nvSpPr>
            <p:spPr>
              <a:xfrm>
                <a:off x="5083617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1" name="Vrije vorm: vorm 251">
                <a:extLst>
                  <a:ext uri="{FF2B5EF4-FFF2-40B4-BE49-F238E27FC236}">
                    <a16:creationId xmlns:a16="http://schemas.microsoft.com/office/drawing/2014/main" id="{AE135D8E-4496-C14B-9AB3-F1F65CCA4592}"/>
                  </a:ext>
                </a:extLst>
              </p:cNvPr>
              <p:cNvSpPr/>
              <p:nvPr/>
            </p:nvSpPr>
            <p:spPr>
              <a:xfrm>
                <a:off x="5204845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2" name="Vrije vorm: vorm 252">
                <a:extLst>
                  <a:ext uri="{FF2B5EF4-FFF2-40B4-BE49-F238E27FC236}">
                    <a16:creationId xmlns:a16="http://schemas.microsoft.com/office/drawing/2014/main" id="{CB19B8A2-336C-154C-AF67-578338172903}"/>
                  </a:ext>
                </a:extLst>
              </p:cNvPr>
              <p:cNvSpPr/>
              <p:nvPr/>
            </p:nvSpPr>
            <p:spPr>
              <a:xfrm>
                <a:off x="5326072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3" name="Vrije vorm: vorm 253">
                <a:extLst>
                  <a:ext uri="{FF2B5EF4-FFF2-40B4-BE49-F238E27FC236}">
                    <a16:creationId xmlns:a16="http://schemas.microsoft.com/office/drawing/2014/main" id="{21F795CC-3BC3-C041-A045-C45783AD38A2}"/>
                  </a:ext>
                </a:extLst>
              </p:cNvPr>
              <p:cNvSpPr/>
              <p:nvPr/>
            </p:nvSpPr>
            <p:spPr>
              <a:xfrm>
                <a:off x="5568613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4" name="Vrije vorm: vorm 254">
                <a:extLst>
                  <a:ext uri="{FF2B5EF4-FFF2-40B4-BE49-F238E27FC236}">
                    <a16:creationId xmlns:a16="http://schemas.microsoft.com/office/drawing/2014/main" id="{47892A2C-3183-014B-B43D-2A44B2076B0F}"/>
                  </a:ext>
                </a:extLst>
              </p:cNvPr>
              <p:cNvSpPr/>
              <p:nvPr/>
            </p:nvSpPr>
            <p:spPr>
              <a:xfrm>
                <a:off x="5689840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5" name="Vrije vorm: vorm 255">
                <a:extLst>
                  <a:ext uri="{FF2B5EF4-FFF2-40B4-BE49-F238E27FC236}">
                    <a16:creationId xmlns:a16="http://schemas.microsoft.com/office/drawing/2014/main" id="{F2820826-AE01-D245-8EB6-9490DCF4A7D5}"/>
                  </a:ext>
                </a:extLst>
              </p:cNvPr>
              <p:cNvSpPr/>
              <p:nvPr/>
            </p:nvSpPr>
            <p:spPr>
              <a:xfrm>
                <a:off x="5811068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6" name="Vrije vorm: vorm 256">
                <a:extLst>
                  <a:ext uri="{FF2B5EF4-FFF2-40B4-BE49-F238E27FC236}">
                    <a16:creationId xmlns:a16="http://schemas.microsoft.com/office/drawing/2014/main" id="{0E46E84B-EAA5-7842-B0BC-253210783C8A}"/>
                  </a:ext>
                </a:extLst>
              </p:cNvPr>
              <p:cNvSpPr/>
              <p:nvPr/>
            </p:nvSpPr>
            <p:spPr>
              <a:xfrm>
                <a:off x="6053609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7" name="Vrije vorm: vorm 257">
                <a:extLst>
                  <a:ext uri="{FF2B5EF4-FFF2-40B4-BE49-F238E27FC236}">
                    <a16:creationId xmlns:a16="http://schemas.microsoft.com/office/drawing/2014/main" id="{F12BB36E-2538-1943-8418-B55CFC8BE87E}"/>
                  </a:ext>
                </a:extLst>
              </p:cNvPr>
              <p:cNvSpPr/>
              <p:nvPr/>
            </p:nvSpPr>
            <p:spPr>
              <a:xfrm>
                <a:off x="6174836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8" name="Vrije vorm: vorm 258">
                <a:extLst>
                  <a:ext uri="{FF2B5EF4-FFF2-40B4-BE49-F238E27FC236}">
                    <a16:creationId xmlns:a16="http://schemas.microsoft.com/office/drawing/2014/main" id="{7580D864-68CE-A04B-84AC-1B2683BBC78A}"/>
                  </a:ext>
                </a:extLst>
              </p:cNvPr>
              <p:cNvSpPr/>
              <p:nvPr/>
            </p:nvSpPr>
            <p:spPr>
              <a:xfrm>
                <a:off x="6296063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9" name="Vrije vorm: vorm 259">
                <a:extLst>
                  <a:ext uri="{FF2B5EF4-FFF2-40B4-BE49-F238E27FC236}">
                    <a16:creationId xmlns:a16="http://schemas.microsoft.com/office/drawing/2014/main" id="{67593BEF-AEF3-F04B-8E32-FBDF6BB8E3F0}"/>
                  </a:ext>
                </a:extLst>
              </p:cNvPr>
              <p:cNvSpPr/>
              <p:nvPr/>
            </p:nvSpPr>
            <p:spPr>
              <a:xfrm>
                <a:off x="6878077" y="5293315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0" name="Vrije vorm: vorm 260">
                <a:extLst>
                  <a:ext uri="{FF2B5EF4-FFF2-40B4-BE49-F238E27FC236}">
                    <a16:creationId xmlns:a16="http://schemas.microsoft.com/office/drawing/2014/main" id="{F7BF465F-1A24-D644-BB67-E823A3F3DEA6}"/>
                  </a:ext>
                </a:extLst>
              </p:cNvPr>
              <p:cNvSpPr/>
              <p:nvPr/>
            </p:nvSpPr>
            <p:spPr>
              <a:xfrm>
                <a:off x="7363065" y="5293308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1" name="Vrije vorm: vorm 261">
                <a:extLst>
                  <a:ext uri="{FF2B5EF4-FFF2-40B4-BE49-F238E27FC236}">
                    <a16:creationId xmlns:a16="http://schemas.microsoft.com/office/drawing/2014/main" id="{0D018F88-3BCA-8149-BB60-998873710A35}"/>
                  </a:ext>
                </a:extLst>
              </p:cNvPr>
              <p:cNvSpPr/>
              <p:nvPr/>
            </p:nvSpPr>
            <p:spPr>
              <a:xfrm>
                <a:off x="7848053" y="5293300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2" name="Vrije vorm: vorm 262">
                <a:extLst>
                  <a:ext uri="{FF2B5EF4-FFF2-40B4-BE49-F238E27FC236}">
                    <a16:creationId xmlns:a16="http://schemas.microsoft.com/office/drawing/2014/main" id="{3E16DC93-C9D6-C443-AAA0-83F372CEDF58}"/>
                  </a:ext>
                </a:extLst>
              </p:cNvPr>
              <p:cNvSpPr/>
              <p:nvPr/>
            </p:nvSpPr>
            <p:spPr>
              <a:xfrm>
                <a:off x="8333037" y="5293288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3" name="Vrije vorm: vorm 263">
                <a:extLst>
                  <a:ext uri="{FF2B5EF4-FFF2-40B4-BE49-F238E27FC236}">
                    <a16:creationId xmlns:a16="http://schemas.microsoft.com/office/drawing/2014/main" id="{101BD1DA-61B6-584C-9FC3-2726C676C33E}"/>
                  </a:ext>
                </a:extLst>
              </p:cNvPr>
              <p:cNvSpPr/>
              <p:nvPr/>
            </p:nvSpPr>
            <p:spPr>
              <a:xfrm>
                <a:off x="6393132" y="5365200"/>
                <a:ext cx="1991591" cy="8659"/>
              </a:xfrm>
              <a:custGeom>
                <a:avLst/>
                <a:gdLst>
                  <a:gd name="connsiteX0" fmla="*/ 0 w 1991591"/>
                  <a:gd name="connsiteY0" fmla="*/ 0 h 8659"/>
                  <a:gd name="connsiteX1" fmla="*/ 1999558 w 1991591"/>
                  <a:gd name="connsiteY1" fmla="*/ 0 h 8659"/>
                  <a:gd name="connsiteX2" fmla="*/ 1999558 w 1991591"/>
                  <a:gd name="connsiteY2" fmla="*/ 11170 h 8659"/>
                  <a:gd name="connsiteX3" fmla="*/ 0 w 1991591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91591" h="8659">
                    <a:moveTo>
                      <a:pt x="0" y="0"/>
                    </a:moveTo>
                    <a:lnTo>
                      <a:pt x="1999558" y="0"/>
                    </a:lnTo>
                    <a:lnTo>
                      <a:pt x="1999558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4" name="Vrije vorm: vorm 264">
                <a:extLst>
                  <a:ext uri="{FF2B5EF4-FFF2-40B4-BE49-F238E27FC236}">
                    <a16:creationId xmlns:a16="http://schemas.microsoft.com/office/drawing/2014/main" id="{3760FA92-8CE7-C142-B849-DE0FB1C1E6E0}"/>
                  </a:ext>
                </a:extLst>
              </p:cNvPr>
              <p:cNvSpPr/>
              <p:nvPr/>
            </p:nvSpPr>
            <p:spPr>
              <a:xfrm>
                <a:off x="6538518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5" name="Vrije vorm: vorm 265">
                <a:extLst>
                  <a:ext uri="{FF2B5EF4-FFF2-40B4-BE49-F238E27FC236}">
                    <a16:creationId xmlns:a16="http://schemas.microsoft.com/office/drawing/2014/main" id="{35BCC34E-E71E-2A4D-A1C2-1CEA53F172D9}"/>
                  </a:ext>
                </a:extLst>
              </p:cNvPr>
              <p:cNvSpPr/>
              <p:nvPr/>
            </p:nvSpPr>
            <p:spPr>
              <a:xfrm>
                <a:off x="6659832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6" name="Vrije vorm: vorm 266">
                <a:extLst>
                  <a:ext uri="{FF2B5EF4-FFF2-40B4-BE49-F238E27FC236}">
                    <a16:creationId xmlns:a16="http://schemas.microsoft.com/office/drawing/2014/main" id="{174F9AF0-366E-894A-8494-D010B312FB67}"/>
                  </a:ext>
                </a:extLst>
              </p:cNvPr>
              <p:cNvSpPr/>
              <p:nvPr/>
            </p:nvSpPr>
            <p:spPr>
              <a:xfrm>
                <a:off x="6781059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7" name="Vrije vorm: vorm 267">
                <a:extLst>
                  <a:ext uri="{FF2B5EF4-FFF2-40B4-BE49-F238E27FC236}">
                    <a16:creationId xmlns:a16="http://schemas.microsoft.com/office/drawing/2014/main" id="{58F90EBE-E3AB-D648-8A63-E74E50712196}"/>
                  </a:ext>
                </a:extLst>
              </p:cNvPr>
              <p:cNvSpPr/>
              <p:nvPr/>
            </p:nvSpPr>
            <p:spPr>
              <a:xfrm>
                <a:off x="7023514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8" name="Vrije vorm: vorm 268">
                <a:extLst>
                  <a:ext uri="{FF2B5EF4-FFF2-40B4-BE49-F238E27FC236}">
                    <a16:creationId xmlns:a16="http://schemas.microsoft.com/office/drawing/2014/main" id="{A45628DF-1018-BE43-9A68-1D884D82796F}"/>
                  </a:ext>
                </a:extLst>
              </p:cNvPr>
              <p:cNvSpPr/>
              <p:nvPr/>
            </p:nvSpPr>
            <p:spPr>
              <a:xfrm>
                <a:off x="7144828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9" name="Vrije vorm: vorm 269">
                <a:extLst>
                  <a:ext uri="{FF2B5EF4-FFF2-40B4-BE49-F238E27FC236}">
                    <a16:creationId xmlns:a16="http://schemas.microsoft.com/office/drawing/2014/main" id="{A59B4EF7-42FC-6A4C-BBAA-7AA7D3ACCD48}"/>
                  </a:ext>
                </a:extLst>
              </p:cNvPr>
              <p:cNvSpPr/>
              <p:nvPr/>
            </p:nvSpPr>
            <p:spPr>
              <a:xfrm>
                <a:off x="7266055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0" name="Vrije vorm: vorm 270">
                <a:extLst>
                  <a:ext uri="{FF2B5EF4-FFF2-40B4-BE49-F238E27FC236}">
                    <a16:creationId xmlns:a16="http://schemas.microsoft.com/office/drawing/2014/main" id="{94425313-448B-6E45-8300-0F7E1D5498B3}"/>
                  </a:ext>
                </a:extLst>
              </p:cNvPr>
              <p:cNvSpPr/>
              <p:nvPr/>
            </p:nvSpPr>
            <p:spPr>
              <a:xfrm>
                <a:off x="7508510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1" name="Vrije vorm: vorm 271">
                <a:extLst>
                  <a:ext uri="{FF2B5EF4-FFF2-40B4-BE49-F238E27FC236}">
                    <a16:creationId xmlns:a16="http://schemas.microsoft.com/office/drawing/2014/main" id="{E25340AB-276B-7C4F-B917-2FACCDF17FC2}"/>
                  </a:ext>
                </a:extLst>
              </p:cNvPr>
              <p:cNvSpPr/>
              <p:nvPr/>
            </p:nvSpPr>
            <p:spPr>
              <a:xfrm>
                <a:off x="7629737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2" name="Vrije vorm: vorm 272">
                <a:extLst>
                  <a:ext uri="{FF2B5EF4-FFF2-40B4-BE49-F238E27FC236}">
                    <a16:creationId xmlns:a16="http://schemas.microsoft.com/office/drawing/2014/main" id="{56D76885-D900-1D4D-A51C-A8C9F625ACB0}"/>
                  </a:ext>
                </a:extLst>
              </p:cNvPr>
              <p:cNvSpPr/>
              <p:nvPr/>
            </p:nvSpPr>
            <p:spPr>
              <a:xfrm>
                <a:off x="7751051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3" name="Vrije vorm: vorm 273">
                <a:extLst>
                  <a:ext uri="{FF2B5EF4-FFF2-40B4-BE49-F238E27FC236}">
                    <a16:creationId xmlns:a16="http://schemas.microsoft.com/office/drawing/2014/main" id="{ACB982D1-0299-AB4E-A40E-6928A5F419E7}"/>
                  </a:ext>
                </a:extLst>
              </p:cNvPr>
              <p:cNvSpPr/>
              <p:nvPr/>
            </p:nvSpPr>
            <p:spPr>
              <a:xfrm>
                <a:off x="7993505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4" name="Vrije vorm: vorm 274">
                <a:extLst>
                  <a:ext uri="{FF2B5EF4-FFF2-40B4-BE49-F238E27FC236}">
                    <a16:creationId xmlns:a16="http://schemas.microsoft.com/office/drawing/2014/main" id="{81E0CD09-51AC-0341-91E5-DD18C382C26D}"/>
                  </a:ext>
                </a:extLst>
              </p:cNvPr>
              <p:cNvSpPr/>
              <p:nvPr/>
            </p:nvSpPr>
            <p:spPr>
              <a:xfrm>
                <a:off x="8114733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5" name="Vrije vorm: vorm 275">
                <a:extLst>
                  <a:ext uri="{FF2B5EF4-FFF2-40B4-BE49-F238E27FC236}">
                    <a16:creationId xmlns:a16="http://schemas.microsoft.com/office/drawing/2014/main" id="{4D436ABA-0739-5A4E-9BB6-A357E24E1ED4}"/>
                  </a:ext>
                </a:extLst>
              </p:cNvPr>
              <p:cNvSpPr/>
              <p:nvPr/>
            </p:nvSpPr>
            <p:spPr>
              <a:xfrm>
                <a:off x="8236047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6" name="Vrije vorm: vorm 276">
                <a:extLst>
                  <a:ext uri="{FF2B5EF4-FFF2-40B4-BE49-F238E27FC236}">
                    <a16:creationId xmlns:a16="http://schemas.microsoft.com/office/drawing/2014/main" id="{E59F6746-C0E2-EF42-BC12-F85BE8432427}"/>
                  </a:ext>
                </a:extLst>
              </p:cNvPr>
              <p:cNvSpPr/>
              <p:nvPr/>
            </p:nvSpPr>
            <p:spPr>
              <a:xfrm>
                <a:off x="8818022" y="5293277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7" name="Vrije vorm: vorm 277">
                <a:extLst>
                  <a:ext uri="{FF2B5EF4-FFF2-40B4-BE49-F238E27FC236}">
                    <a16:creationId xmlns:a16="http://schemas.microsoft.com/office/drawing/2014/main" id="{9C93E881-D6BA-2740-AED6-3D8BDD7A9F76}"/>
                  </a:ext>
                </a:extLst>
              </p:cNvPr>
              <p:cNvSpPr/>
              <p:nvPr/>
            </p:nvSpPr>
            <p:spPr>
              <a:xfrm>
                <a:off x="9303011" y="5293270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8" name="Vrije vorm: vorm 278">
                <a:extLst>
                  <a:ext uri="{FF2B5EF4-FFF2-40B4-BE49-F238E27FC236}">
                    <a16:creationId xmlns:a16="http://schemas.microsoft.com/office/drawing/2014/main" id="{C05B8D82-8794-0241-AAFE-9600C15ED569}"/>
                  </a:ext>
                </a:extLst>
              </p:cNvPr>
              <p:cNvSpPr/>
              <p:nvPr/>
            </p:nvSpPr>
            <p:spPr>
              <a:xfrm>
                <a:off x="9787999" y="5293263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9" name="Vrije vorm: vorm 279">
                <a:extLst>
                  <a:ext uri="{FF2B5EF4-FFF2-40B4-BE49-F238E27FC236}">
                    <a16:creationId xmlns:a16="http://schemas.microsoft.com/office/drawing/2014/main" id="{0CF866E4-8D71-5049-B03B-23EC9C447CA8}"/>
                  </a:ext>
                </a:extLst>
              </p:cNvPr>
              <p:cNvSpPr/>
              <p:nvPr/>
            </p:nvSpPr>
            <p:spPr>
              <a:xfrm>
                <a:off x="10272983" y="5293337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0" name="Vrije vorm: vorm 280">
                <a:extLst>
                  <a:ext uri="{FF2B5EF4-FFF2-40B4-BE49-F238E27FC236}">
                    <a16:creationId xmlns:a16="http://schemas.microsoft.com/office/drawing/2014/main" id="{D510C7CF-1D41-0D43-864E-97BF031FF6E2}"/>
                  </a:ext>
                </a:extLst>
              </p:cNvPr>
              <p:cNvSpPr/>
              <p:nvPr/>
            </p:nvSpPr>
            <p:spPr>
              <a:xfrm>
                <a:off x="8333028" y="5365200"/>
                <a:ext cx="1991591" cy="8659"/>
              </a:xfrm>
              <a:custGeom>
                <a:avLst/>
                <a:gdLst>
                  <a:gd name="connsiteX0" fmla="*/ 0 w 1991591"/>
                  <a:gd name="connsiteY0" fmla="*/ 0 h 8659"/>
                  <a:gd name="connsiteX1" fmla="*/ 1999558 w 1991591"/>
                  <a:gd name="connsiteY1" fmla="*/ 0 h 8659"/>
                  <a:gd name="connsiteX2" fmla="*/ 1999558 w 1991591"/>
                  <a:gd name="connsiteY2" fmla="*/ 11170 h 8659"/>
                  <a:gd name="connsiteX3" fmla="*/ 0 w 1991591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91591" h="8659">
                    <a:moveTo>
                      <a:pt x="0" y="0"/>
                    </a:moveTo>
                    <a:lnTo>
                      <a:pt x="1999558" y="0"/>
                    </a:lnTo>
                    <a:lnTo>
                      <a:pt x="1999558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1" name="Vrije vorm: vorm 281">
                <a:extLst>
                  <a:ext uri="{FF2B5EF4-FFF2-40B4-BE49-F238E27FC236}">
                    <a16:creationId xmlns:a16="http://schemas.microsoft.com/office/drawing/2014/main" id="{7F957BE6-B84F-9246-A1BA-8BB0703DA804}"/>
                  </a:ext>
                </a:extLst>
              </p:cNvPr>
              <p:cNvSpPr/>
              <p:nvPr/>
            </p:nvSpPr>
            <p:spPr>
              <a:xfrm>
                <a:off x="8478501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2" name="Vrije vorm: vorm 282">
                <a:extLst>
                  <a:ext uri="{FF2B5EF4-FFF2-40B4-BE49-F238E27FC236}">
                    <a16:creationId xmlns:a16="http://schemas.microsoft.com/office/drawing/2014/main" id="{91B94058-152E-FF46-AE25-94C6546FD9CE}"/>
                  </a:ext>
                </a:extLst>
              </p:cNvPr>
              <p:cNvSpPr/>
              <p:nvPr/>
            </p:nvSpPr>
            <p:spPr>
              <a:xfrm>
                <a:off x="8599728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3" name="Vrije vorm: vorm 283">
                <a:extLst>
                  <a:ext uri="{FF2B5EF4-FFF2-40B4-BE49-F238E27FC236}">
                    <a16:creationId xmlns:a16="http://schemas.microsoft.com/office/drawing/2014/main" id="{789CDE31-96E1-8F4B-8AAB-6CF2A93F7CF4}"/>
                  </a:ext>
                </a:extLst>
              </p:cNvPr>
              <p:cNvSpPr/>
              <p:nvPr/>
            </p:nvSpPr>
            <p:spPr>
              <a:xfrm>
                <a:off x="8720956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4" name="Vrije vorm: vorm 284">
                <a:extLst>
                  <a:ext uri="{FF2B5EF4-FFF2-40B4-BE49-F238E27FC236}">
                    <a16:creationId xmlns:a16="http://schemas.microsoft.com/office/drawing/2014/main" id="{659BA402-B3C4-4B4A-9F73-814B4CBDE11E}"/>
                  </a:ext>
                </a:extLst>
              </p:cNvPr>
              <p:cNvSpPr/>
              <p:nvPr/>
            </p:nvSpPr>
            <p:spPr>
              <a:xfrm>
                <a:off x="8963497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5" name="Vrije vorm: vorm 285">
                <a:extLst>
                  <a:ext uri="{FF2B5EF4-FFF2-40B4-BE49-F238E27FC236}">
                    <a16:creationId xmlns:a16="http://schemas.microsoft.com/office/drawing/2014/main" id="{3731C5DD-4875-1449-9F14-77F5EED8DCAF}"/>
                  </a:ext>
                </a:extLst>
              </p:cNvPr>
              <p:cNvSpPr/>
              <p:nvPr/>
            </p:nvSpPr>
            <p:spPr>
              <a:xfrm>
                <a:off x="9084724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6" name="Vrije vorm: vorm 286">
                <a:extLst>
                  <a:ext uri="{FF2B5EF4-FFF2-40B4-BE49-F238E27FC236}">
                    <a16:creationId xmlns:a16="http://schemas.microsoft.com/office/drawing/2014/main" id="{8FDC83E3-FCC9-274C-8232-2144DC5B8287}"/>
                  </a:ext>
                </a:extLst>
              </p:cNvPr>
              <p:cNvSpPr/>
              <p:nvPr/>
            </p:nvSpPr>
            <p:spPr>
              <a:xfrm>
                <a:off x="9205951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7" name="Vrije vorm: vorm 287">
                <a:extLst>
                  <a:ext uri="{FF2B5EF4-FFF2-40B4-BE49-F238E27FC236}">
                    <a16:creationId xmlns:a16="http://schemas.microsoft.com/office/drawing/2014/main" id="{A103F7CD-B44D-A540-B793-B554D220BC80}"/>
                  </a:ext>
                </a:extLst>
              </p:cNvPr>
              <p:cNvSpPr/>
              <p:nvPr/>
            </p:nvSpPr>
            <p:spPr>
              <a:xfrm>
                <a:off x="9448493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8" name="Vrije vorm: vorm 288">
                <a:extLst>
                  <a:ext uri="{FF2B5EF4-FFF2-40B4-BE49-F238E27FC236}">
                    <a16:creationId xmlns:a16="http://schemas.microsoft.com/office/drawing/2014/main" id="{36947960-C1F8-4A4C-BBF4-436573A50A14}"/>
                  </a:ext>
                </a:extLst>
              </p:cNvPr>
              <p:cNvSpPr/>
              <p:nvPr/>
            </p:nvSpPr>
            <p:spPr>
              <a:xfrm>
                <a:off x="9569720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9" name="Vrije vorm: vorm 289">
                <a:extLst>
                  <a:ext uri="{FF2B5EF4-FFF2-40B4-BE49-F238E27FC236}">
                    <a16:creationId xmlns:a16="http://schemas.microsoft.com/office/drawing/2014/main" id="{06EAFB7C-219B-194D-AB99-9C9774A7E457}"/>
                  </a:ext>
                </a:extLst>
              </p:cNvPr>
              <p:cNvSpPr/>
              <p:nvPr/>
            </p:nvSpPr>
            <p:spPr>
              <a:xfrm>
                <a:off x="9690947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0" name="Vrije vorm: vorm 290">
                <a:extLst>
                  <a:ext uri="{FF2B5EF4-FFF2-40B4-BE49-F238E27FC236}">
                    <a16:creationId xmlns:a16="http://schemas.microsoft.com/office/drawing/2014/main" id="{D574CCE0-2A3C-474C-BB1C-C3F28CE0BD77}"/>
                  </a:ext>
                </a:extLst>
              </p:cNvPr>
              <p:cNvSpPr/>
              <p:nvPr/>
            </p:nvSpPr>
            <p:spPr>
              <a:xfrm>
                <a:off x="9933488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1" name="Vrije vorm: vorm 291">
                <a:extLst>
                  <a:ext uri="{FF2B5EF4-FFF2-40B4-BE49-F238E27FC236}">
                    <a16:creationId xmlns:a16="http://schemas.microsoft.com/office/drawing/2014/main" id="{194CA2FC-3192-8F47-90D1-D6CEEBC4F546}"/>
                  </a:ext>
                </a:extLst>
              </p:cNvPr>
              <p:cNvSpPr/>
              <p:nvPr/>
            </p:nvSpPr>
            <p:spPr>
              <a:xfrm>
                <a:off x="10054716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2" name="Vrije vorm: vorm 292">
                <a:extLst>
                  <a:ext uri="{FF2B5EF4-FFF2-40B4-BE49-F238E27FC236}">
                    <a16:creationId xmlns:a16="http://schemas.microsoft.com/office/drawing/2014/main" id="{AE5DC74A-E148-944D-9A0A-FDDC6A3A3CFF}"/>
                  </a:ext>
                </a:extLst>
              </p:cNvPr>
              <p:cNvSpPr/>
              <p:nvPr/>
            </p:nvSpPr>
            <p:spPr>
              <a:xfrm>
                <a:off x="10175943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3" name="Vrije vorm: vorm 293">
                <a:extLst>
                  <a:ext uri="{FF2B5EF4-FFF2-40B4-BE49-F238E27FC236}">
                    <a16:creationId xmlns:a16="http://schemas.microsoft.com/office/drawing/2014/main" id="{6F49EBD2-90E3-2D4B-B8E1-2A84F1CFC61E}"/>
                  </a:ext>
                </a:extLst>
              </p:cNvPr>
              <p:cNvSpPr/>
              <p:nvPr/>
            </p:nvSpPr>
            <p:spPr>
              <a:xfrm>
                <a:off x="10757968" y="5293327"/>
                <a:ext cx="51955" cy="69273"/>
              </a:xfrm>
              <a:custGeom>
                <a:avLst/>
                <a:gdLst>
                  <a:gd name="connsiteX0" fmla="*/ 0 w 51954"/>
                  <a:gd name="connsiteY0" fmla="*/ 77499 h 69272"/>
                  <a:gd name="connsiteX1" fmla="*/ 0 w 51954"/>
                  <a:gd name="connsiteY1" fmla="*/ 0 h 69272"/>
                  <a:gd name="connsiteX2" fmla="*/ 59575 w 51954"/>
                  <a:gd name="connsiteY2" fmla="*/ 0 h 69272"/>
                  <a:gd name="connsiteX3" fmla="*/ 59575 w 51954"/>
                  <a:gd name="connsiteY3" fmla="*/ 77499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4" h="69272">
                    <a:moveTo>
                      <a:pt x="0" y="77499"/>
                    </a:moveTo>
                    <a:lnTo>
                      <a:pt x="0" y="0"/>
                    </a:lnTo>
                    <a:lnTo>
                      <a:pt x="59575" y="0"/>
                    </a:lnTo>
                    <a:lnTo>
                      <a:pt x="59575" y="7749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4" name="Vrije vorm: vorm 294">
                <a:extLst>
                  <a:ext uri="{FF2B5EF4-FFF2-40B4-BE49-F238E27FC236}">
                    <a16:creationId xmlns:a16="http://schemas.microsoft.com/office/drawing/2014/main" id="{110DE1D9-0FFA-1048-B45B-E0BD9F13FFD0}"/>
                  </a:ext>
                </a:extLst>
              </p:cNvPr>
              <p:cNvSpPr/>
              <p:nvPr/>
            </p:nvSpPr>
            <p:spPr>
              <a:xfrm>
                <a:off x="10273011" y="5365200"/>
                <a:ext cx="536864" cy="8659"/>
              </a:xfrm>
              <a:custGeom>
                <a:avLst/>
                <a:gdLst>
                  <a:gd name="connsiteX0" fmla="*/ 0 w 536863"/>
                  <a:gd name="connsiteY0" fmla="*/ 0 h 8659"/>
                  <a:gd name="connsiteX1" fmla="*/ 544570 w 536863"/>
                  <a:gd name="connsiteY1" fmla="*/ 0 h 8659"/>
                  <a:gd name="connsiteX2" fmla="*/ 544570 w 536863"/>
                  <a:gd name="connsiteY2" fmla="*/ 11170 h 8659"/>
                  <a:gd name="connsiteX3" fmla="*/ 0 w 536863"/>
                  <a:gd name="connsiteY3" fmla="*/ 1117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863" h="8659">
                    <a:moveTo>
                      <a:pt x="0" y="0"/>
                    </a:moveTo>
                    <a:lnTo>
                      <a:pt x="544570" y="0"/>
                    </a:lnTo>
                    <a:lnTo>
                      <a:pt x="544570" y="11170"/>
                    </a:lnTo>
                    <a:lnTo>
                      <a:pt x="0" y="11170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5" name="Vrije vorm: vorm 295">
                <a:extLst>
                  <a:ext uri="{FF2B5EF4-FFF2-40B4-BE49-F238E27FC236}">
                    <a16:creationId xmlns:a16="http://schemas.microsoft.com/office/drawing/2014/main" id="{887ECB67-7341-2341-9C02-D1887E9DAF5E}"/>
                  </a:ext>
                </a:extLst>
              </p:cNvPr>
              <p:cNvSpPr/>
              <p:nvPr/>
            </p:nvSpPr>
            <p:spPr>
              <a:xfrm>
                <a:off x="10418484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6" name="Vrije vorm: vorm 296">
                <a:extLst>
                  <a:ext uri="{FF2B5EF4-FFF2-40B4-BE49-F238E27FC236}">
                    <a16:creationId xmlns:a16="http://schemas.microsoft.com/office/drawing/2014/main" id="{66AFBA03-AD49-624F-A6E9-6C39F2782ABF}"/>
                  </a:ext>
                </a:extLst>
              </p:cNvPr>
              <p:cNvSpPr/>
              <p:nvPr/>
            </p:nvSpPr>
            <p:spPr>
              <a:xfrm>
                <a:off x="10539711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7" name="Vrije vorm: vorm 297">
                <a:extLst>
                  <a:ext uri="{FF2B5EF4-FFF2-40B4-BE49-F238E27FC236}">
                    <a16:creationId xmlns:a16="http://schemas.microsoft.com/office/drawing/2014/main" id="{F78AF98C-4872-BE4F-B3FD-BF070298E2C7}"/>
                  </a:ext>
                </a:extLst>
              </p:cNvPr>
              <p:cNvSpPr/>
              <p:nvPr/>
            </p:nvSpPr>
            <p:spPr>
              <a:xfrm>
                <a:off x="10660939" y="5316017"/>
                <a:ext cx="8659" cy="51955"/>
              </a:xfrm>
              <a:custGeom>
                <a:avLst/>
                <a:gdLst>
                  <a:gd name="connsiteX0" fmla="*/ 0 w 8659"/>
                  <a:gd name="connsiteY0" fmla="*/ 0 h 51954"/>
                  <a:gd name="connsiteX1" fmla="*/ 11170 w 8659"/>
                  <a:gd name="connsiteY1" fmla="*/ 0 h 51954"/>
                  <a:gd name="connsiteX2" fmla="*/ 11170 w 8659"/>
                  <a:gd name="connsiteY2" fmla="*/ 54812 h 51954"/>
                  <a:gd name="connsiteX3" fmla="*/ 0 w 8659"/>
                  <a:gd name="connsiteY3" fmla="*/ 54812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59" h="51954">
                    <a:moveTo>
                      <a:pt x="0" y="0"/>
                    </a:moveTo>
                    <a:lnTo>
                      <a:pt x="11170" y="0"/>
                    </a:lnTo>
                    <a:lnTo>
                      <a:pt x="11170" y="54812"/>
                    </a:lnTo>
                    <a:lnTo>
                      <a:pt x="0" y="54812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8" name="Vrije vorm: vorm 298">
                <a:extLst>
                  <a:ext uri="{FF2B5EF4-FFF2-40B4-BE49-F238E27FC236}">
                    <a16:creationId xmlns:a16="http://schemas.microsoft.com/office/drawing/2014/main" id="{3DFD87E4-BFC7-F549-9704-433EC10BDB92}"/>
                  </a:ext>
                </a:extLst>
              </p:cNvPr>
              <p:cNvSpPr/>
              <p:nvPr/>
            </p:nvSpPr>
            <p:spPr>
              <a:xfrm>
                <a:off x="4013007" y="4860462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9" name="Vrije vorm: vorm 299">
                <a:extLst>
                  <a:ext uri="{FF2B5EF4-FFF2-40B4-BE49-F238E27FC236}">
                    <a16:creationId xmlns:a16="http://schemas.microsoft.com/office/drawing/2014/main" id="{4F93D8F1-4C77-4545-A5C5-CF001FC3ADC2}"/>
                  </a:ext>
                </a:extLst>
              </p:cNvPr>
              <p:cNvSpPr/>
              <p:nvPr/>
            </p:nvSpPr>
            <p:spPr>
              <a:xfrm>
                <a:off x="4004694" y="4379969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0" name="Vrije vorm: vorm 300">
                <a:extLst>
                  <a:ext uri="{FF2B5EF4-FFF2-40B4-BE49-F238E27FC236}">
                    <a16:creationId xmlns:a16="http://schemas.microsoft.com/office/drawing/2014/main" id="{20BA4842-4DDB-E84B-A80F-51F21E5846BE}"/>
                  </a:ext>
                </a:extLst>
              </p:cNvPr>
              <p:cNvSpPr/>
              <p:nvPr/>
            </p:nvSpPr>
            <p:spPr>
              <a:xfrm>
                <a:off x="4004694" y="3889258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1" name="Vrije vorm: vorm 301">
                <a:extLst>
                  <a:ext uri="{FF2B5EF4-FFF2-40B4-BE49-F238E27FC236}">
                    <a16:creationId xmlns:a16="http://schemas.microsoft.com/office/drawing/2014/main" id="{996FF831-72F7-6146-A617-A9C6BF92E88A}"/>
                  </a:ext>
                </a:extLst>
              </p:cNvPr>
              <p:cNvSpPr/>
              <p:nvPr/>
            </p:nvSpPr>
            <p:spPr>
              <a:xfrm>
                <a:off x="4004694" y="3411882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2" name="Vrije vorm: vorm 302">
                <a:extLst>
                  <a:ext uri="{FF2B5EF4-FFF2-40B4-BE49-F238E27FC236}">
                    <a16:creationId xmlns:a16="http://schemas.microsoft.com/office/drawing/2014/main" id="{0B0F664E-9999-4E44-A38E-39A691AA87EE}"/>
                  </a:ext>
                </a:extLst>
              </p:cNvPr>
              <p:cNvSpPr/>
              <p:nvPr/>
            </p:nvSpPr>
            <p:spPr>
              <a:xfrm>
                <a:off x="4004694" y="2921172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3" name="Vrije vorm: vorm 303">
                <a:extLst>
                  <a:ext uri="{FF2B5EF4-FFF2-40B4-BE49-F238E27FC236}">
                    <a16:creationId xmlns:a16="http://schemas.microsoft.com/office/drawing/2014/main" id="{B3A23057-7B24-7E47-B5A4-18D22CF5E773}"/>
                  </a:ext>
                </a:extLst>
              </p:cNvPr>
              <p:cNvSpPr/>
              <p:nvPr/>
            </p:nvSpPr>
            <p:spPr>
              <a:xfrm>
                <a:off x="4004694" y="2437735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4" name="Vrije vorm: vorm 304">
                <a:extLst>
                  <a:ext uri="{FF2B5EF4-FFF2-40B4-BE49-F238E27FC236}">
                    <a16:creationId xmlns:a16="http://schemas.microsoft.com/office/drawing/2014/main" id="{5B25FED8-5033-8C4A-9375-C693947D395E}"/>
                  </a:ext>
                </a:extLst>
              </p:cNvPr>
              <p:cNvSpPr/>
              <p:nvPr/>
            </p:nvSpPr>
            <p:spPr>
              <a:xfrm>
                <a:off x="4004694" y="1952739"/>
                <a:ext cx="6797387" cy="8659"/>
              </a:xfrm>
              <a:custGeom>
                <a:avLst/>
                <a:gdLst>
                  <a:gd name="connsiteX0" fmla="*/ 0 w 6797387"/>
                  <a:gd name="connsiteY0" fmla="*/ 0 h 0"/>
                  <a:gd name="connsiteX1" fmla="*/ 6804575 w 679738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97387">
                    <a:moveTo>
                      <a:pt x="0" y="0"/>
                    </a:moveTo>
                    <a:lnTo>
                      <a:pt x="6804575" y="0"/>
                    </a:lnTo>
                  </a:path>
                </a:pathLst>
              </a:custGeom>
              <a:ln w="7471" cap="flat">
                <a:solidFill>
                  <a:srgbClr val="4D4D4D">
                    <a:alpha val="3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5" name="Vrije vorm: vorm 305">
                <a:extLst>
                  <a:ext uri="{FF2B5EF4-FFF2-40B4-BE49-F238E27FC236}">
                    <a16:creationId xmlns:a16="http://schemas.microsoft.com/office/drawing/2014/main" id="{AD97AAF6-B478-9140-9315-A34A08F81490}"/>
                  </a:ext>
                </a:extLst>
              </p:cNvPr>
              <p:cNvSpPr/>
              <p:nvPr/>
            </p:nvSpPr>
            <p:spPr>
              <a:xfrm>
                <a:off x="3637029" y="5281467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8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8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2"/>
                      <a:pt x="78798" y="61739"/>
                      <a:pt x="76806" y="67627"/>
                    </a:cubicBezTo>
                    <a:cubicBezTo>
                      <a:pt x="74815" y="73516"/>
                      <a:pt x="72044" y="78625"/>
                      <a:pt x="68493" y="82868"/>
                    </a:cubicBezTo>
                    <a:cubicBezTo>
                      <a:pt x="64943" y="87110"/>
                      <a:pt x="60700" y="90488"/>
                      <a:pt x="55851" y="92912"/>
                    </a:cubicBezTo>
                    <a:cubicBezTo>
                      <a:pt x="51002" y="95337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8"/>
                      <a:pt x="14894" y="87197"/>
                      <a:pt x="11343" y="82868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2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1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1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9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9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6" name="Vrije vorm: vorm 306">
                <a:extLst>
                  <a:ext uri="{FF2B5EF4-FFF2-40B4-BE49-F238E27FC236}">
                    <a16:creationId xmlns:a16="http://schemas.microsoft.com/office/drawing/2014/main" id="{C70D3A3F-D50F-9345-A348-999258B18E43}"/>
                  </a:ext>
                </a:extLst>
              </p:cNvPr>
              <p:cNvSpPr/>
              <p:nvPr/>
            </p:nvSpPr>
            <p:spPr>
              <a:xfrm>
                <a:off x="3739899" y="5360784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7" name="Vrije vorm: vorm 307">
                <a:extLst>
                  <a:ext uri="{FF2B5EF4-FFF2-40B4-BE49-F238E27FC236}">
                    <a16:creationId xmlns:a16="http://schemas.microsoft.com/office/drawing/2014/main" id="{B37F306C-D7AA-7740-A0D6-9BF7B6AACE90}"/>
                  </a:ext>
                </a:extLst>
              </p:cNvPr>
              <p:cNvSpPr/>
              <p:nvPr/>
            </p:nvSpPr>
            <p:spPr>
              <a:xfrm>
                <a:off x="3772458" y="5281467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8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8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2"/>
                      <a:pt x="78798" y="61739"/>
                      <a:pt x="76806" y="67627"/>
                    </a:cubicBezTo>
                    <a:cubicBezTo>
                      <a:pt x="74815" y="73516"/>
                      <a:pt x="72044" y="78625"/>
                      <a:pt x="68493" y="82868"/>
                    </a:cubicBezTo>
                    <a:cubicBezTo>
                      <a:pt x="64943" y="87110"/>
                      <a:pt x="60700" y="90488"/>
                      <a:pt x="55851" y="92912"/>
                    </a:cubicBezTo>
                    <a:cubicBezTo>
                      <a:pt x="51002" y="95337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8"/>
                      <a:pt x="14894" y="87197"/>
                      <a:pt x="11343" y="82868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2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1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1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9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9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8" name="Vrije vorm: vorm 308">
                <a:extLst>
                  <a:ext uri="{FF2B5EF4-FFF2-40B4-BE49-F238E27FC236}">
                    <a16:creationId xmlns:a16="http://schemas.microsoft.com/office/drawing/2014/main" id="{0784505A-3AE3-BF48-9DB3-6A2EB7DE4386}"/>
                  </a:ext>
                </a:extLst>
              </p:cNvPr>
              <p:cNvSpPr/>
              <p:nvPr/>
            </p:nvSpPr>
            <p:spPr>
              <a:xfrm>
                <a:off x="3964430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5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7"/>
                      <a:pt x="14894" y="87197"/>
                      <a:pt x="11343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9" name="Vrije vorm: vorm 309">
                <a:extLst>
                  <a:ext uri="{FF2B5EF4-FFF2-40B4-BE49-F238E27FC236}">
                    <a16:creationId xmlns:a16="http://schemas.microsoft.com/office/drawing/2014/main" id="{F497873C-D54C-B34B-BAE6-CF1F30013AB3}"/>
                  </a:ext>
                </a:extLst>
              </p:cNvPr>
              <p:cNvSpPr/>
              <p:nvPr/>
            </p:nvSpPr>
            <p:spPr>
              <a:xfrm>
                <a:off x="4448473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7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5 h 112568"/>
                  <a:gd name="connsiteX15" fmla="*/ 36368 w 69272"/>
                  <a:gd name="connsiteY15" fmla="*/ 104948 h 112568"/>
                  <a:gd name="connsiteX16" fmla="*/ 47365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7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1"/>
                      <a:pt x="67368" y="101225"/>
                      <a:pt x="63817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3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8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7" y="50655"/>
                    </a:lnTo>
                    <a:cubicBezTo>
                      <a:pt x="18097" y="47711"/>
                      <a:pt x="21475" y="45374"/>
                      <a:pt x="25458" y="43728"/>
                    </a:cubicBezTo>
                    <a:cubicBezTo>
                      <a:pt x="29354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0" name="Vrije vorm: vorm 310">
                <a:extLst>
                  <a:ext uri="{FF2B5EF4-FFF2-40B4-BE49-F238E27FC236}">
                    <a16:creationId xmlns:a16="http://schemas.microsoft.com/office/drawing/2014/main" id="{A1194AD1-829D-6949-B02A-B4E30B4E2D55}"/>
                  </a:ext>
                </a:extLst>
              </p:cNvPr>
              <p:cNvSpPr/>
              <p:nvPr/>
            </p:nvSpPr>
            <p:spPr>
              <a:xfrm>
                <a:off x="4893897" y="5505478"/>
                <a:ext cx="51955" cy="86591"/>
              </a:xfrm>
              <a:custGeom>
                <a:avLst/>
                <a:gdLst>
                  <a:gd name="connsiteX0" fmla="*/ 57237 w 51954"/>
                  <a:gd name="connsiteY0" fmla="*/ 80963 h 86590"/>
                  <a:gd name="connsiteX1" fmla="*/ 57237 w 51954"/>
                  <a:gd name="connsiteY1" fmla="*/ 90834 h 86590"/>
                  <a:gd name="connsiteX2" fmla="*/ 3290 w 51954"/>
                  <a:gd name="connsiteY2" fmla="*/ 90834 h 86590"/>
                  <a:gd name="connsiteX3" fmla="*/ 3290 w 51954"/>
                  <a:gd name="connsiteY3" fmla="*/ 80963 h 86590"/>
                  <a:gd name="connsiteX4" fmla="*/ 25891 w 51954"/>
                  <a:gd name="connsiteY4" fmla="*/ 80963 h 86590"/>
                  <a:gd name="connsiteX5" fmla="*/ 25891 w 51954"/>
                  <a:gd name="connsiteY5" fmla="*/ 12816 h 86590"/>
                  <a:gd name="connsiteX6" fmla="*/ 21561 w 51954"/>
                  <a:gd name="connsiteY6" fmla="*/ 16972 h 86590"/>
                  <a:gd name="connsiteX7" fmla="*/ 14720 w 51954"/>
                  <a:gd name="connsiteY7" fmla="*/ 21128 h 86590"/>
                  <a:gd name="connsiteX8" fmla="*/ 7014 w 51954"/>
                  <a:gd name="connsiteY8" fmla="*/ 24332 h 86590"/>
                  <a:gd name="connsiteX9" fmla="*/ 0 w 51954"/>
                  <a:gd name="connsiteY9" fmla="*/ 25631 h 86590"/>
                  <a:gd name="connsiteX10" fmla="*/ 0 w 51954"/>
                  <a:gd name="connsiteY10" fmla="*/ 15153 h 86590"/>
                  <a:gd name="connsiteX11" fmla="*/ 8053 w 51954"/>
                  <a:gd name="connsiteY11" fmla="*/ 13075 h 86590"/>
                  <a:gd name="connsiteX12" fmla="*/ 16366 w 51954"/>
                  <a:gd name="connsiteY12" fmla="*/ 8313 h 86590"/>
                  <a:gd name="connsiteX13" fmla="*/ 22947 w 51954"/>
                  <a:gd name="connsiteY13" fmla="*/ 3204 h 86590"/>
                  <a:gd name="connsiteX14" fmla="*/ 25977 w 51954"/>
                  <a:gd name="connsiteY14" fmla="*/ 0 h 86590"/>
                  <a:gd name="connsiteX15" fmla="*/ 37147 w 51954"/>
                  <a:gd name="connsiteY15" fmla="*/ 0 h 86590"/>
                  <a:gd name="connsiteX16" fmla="*/ 37147 w 51954"/>
                  <a:gd name="connsiteY16" fmla="*/ 80963 h 86590"/>
                  <a:gd name="connsiteX17" fmla="*/ 57237 w 51954"/>
                  <a:gd name="connsiteY17" fmla="*/ 80963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954" h="86590">
                    <a:moveTo>
                      <a:pt x="57237" y="80963"/>
                    </a:moveTo>
                    <a:lnTo>
                      <a:pt x="57237" y="90834"/>
                    </a:lnTo>
                    <a:lnTo>
                      <a:pt x="3290" y="90834"/>
                    </a:lnTo>
                    <a:lnTo>
                      <a:pt x="3290" y="80963"/>
                    </a:lnTo>
                    <a:lnTo>
                      <a:pt x="25891" y="80963"/>
                    </a:lnTo>
                    <a:lnTo>
                      <a:pt x="25891" y="12816"/>
                    </a:lnTo>
                    <a:cubicBezTo>
                      <a:pt x="25025" y="14114"/>
                      <a:pt x="23553" y="15500"/>
                      <a:pt x="21561" y="16972"/>
                    </a:cubicBezTo>
                    <a:cubicBezTo>
                      <a:pt x="19483" y="18444"/>
                      <a:pt x="17232" y="19829"/>
                      <a:pt x="14720" y="21128"/>
                    </a:cubicBezTo>
                    <a:cubicBezTo>
                      <a:pt x="12209" y="22427"/>
                      <a:pt x="9612" y="23466"/>
                      <a:pt x="7014" y="24332"/>
                    </a:cubicBezTo>
                    <a:cubicBezTo>
                      <a:pt x="4330" y="25198"/>
                      <a:pt x="1992" y="25631"/>
                      <a:pt x="0" y="25631"/>
                    </a:cubicBezTo>
                    <a:lnTo>
                      <a:pt x="0" y="15153"/>
                    </a:lnTo>
                    <a:cubicBezTo>
                      <a:pt x="2425" y="15153"/>
                      <a:pt x="5109" y="14461"/>
                      <a:pt x="8053" y="13075"/>
                    </a:cubicBezTo>
                    <a:cubicBezTo>
                      <a:pt x="10997" y="11690"/>
                      <a:pt x="13768" y="10131"/>
                      <a:pt x="16366" y="8313"/>
                    </a:cubicBezTo>
                    <a:cubicBezTo>
                      <a:pt x="18963" y="6494"/>
                      <a:pt x="21128" y="4849"/>
                      <a:pt x="22947" y="3204"/>
                    </a:cubicBezTo>
                    <a:cubicBezTo>
                      <a:pt x="24765" y="1645"/>
                      <a:pt x="25718" y="520"/>
                      <a:pt x="25977" y="0"/>
                    </a:cubicBezTo>
                    <a:lnTo>
                      <a:pt x="37147" y="0"/>
                    </a:lnTo>
                    <a:lnTo>
                      <a:pt x="37147" y="80963"/>
                    </a:lnTo>
                    <a:lnTo>
                      <a:pt x="57237" y="80963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1" name="Vrije vorm: vorm 311">
                <a:extLst>
                  <a:ext uri="{FF2B5EF4-FFF2-40B4-BE49-F238E27FC236}">
                    <a16:creationId xmlns:a16="http://schemas.microsoft.com/office/drawing/2014/main" id="{78340FCE-CA21-FC45-A229-109148100BCB}"/>
                  </a:ext>
                </a:extLst>
              </p:cNvPr>
              <p:cNvSpPr/>
              <p:nvPr/>
            </p:nvSpPr>
            <p:spPr>
              <a:xfrm>
                <a:off x="4967412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4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4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6 w 77931"/>
                  <a:gd name="connsiteY24" fmla="*/ 32731 h 95250"/>
                  <a:gd name="connsiteX25" fmla="*/ 10651 w 77931"/>
                  <a:gd name="connsiteY25" fmla="*/ 48318 h 95250"/>
                  <a:gd name="connsiteX26" fmla="*/ 12816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5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4" y="96462"/>
                      <a:pt x="28921" y="95250"/>
                      <a:pt x="23986" y="92912"/>
                    </a:cubicBezTo>
                    <a:cubicBezTo>
                      <a:pt x="19137" y="90487"/>
                      <a:pt x="14894" y="87197"/>
                      <a:pt x="11344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4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4" y="0"/>
                      <a:pt x="39918" y="0"/>
                    </a:cubicBezTo>
                    <a:cubicBezTo>
                      <a:pt x="45633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6" y="32731"/>
                    </a:cubicBezTo>
                    <a:cubicBezTo>
                      <a:pt x="11344" y="37407"/>
                      <a:pt x="10651" y="42603"/>
                      <a:pt x="10651" y="48318"/>
                    </a:cubicBezTo>
                    <a:cubicBezTo>
                      <a:pt x="10651" y="54033"/>
                      <a:pt x="11344" y="59228"/>
                      <a:pt x="12816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2" name="Vrije vorm: vorm 312">
                <a:extLst>
                  <a:ext uri="{FF2B5EF4-FFF2-40B4-BE49-F238E27FC236}">
                    <a16:creationId xmlns:a16="http://schemas.microsoft.com/office/drawing/2014/main" id="{9D3CD310-E03E-8442-A8A4-5849ACEBB843}"/>
                  </a:ext>
                </a:extLst>
              </p:cNvPr>
              <p:cNvSpPr/>
              <p:nvPr/>
            </p:nvSpPr>
            <p:spPr>
              <a:xfrm>
                <a:off x="5384174" y="5505478"/>
                <a:ext cx="51955" cy="86591"/>
              </a:xfrm>
              <a:custGeom>
                <a:avLst/>
                <a:gdLst>
                  <a:gd name="connsiteX0" fmla="*/ 57237 w 51954"/>
                  <a:gd name="connsiteY0" fmla="*/ 80963 h 86590"/>
                  <a:gd name="connsiteX1" fmla="*/ 57237 w 51954"/>
                  <a:gd name="connsiteY1" fmla="*/ 90834 h 86590"/>
                  <a:gd name="connsiteX2" fmla="*/ 3290 w 51954"/>
                  <a:gd name="connsiteY2" fmla="*/ 90834 h 86590"/>
                  <a:gd name="connsiteX3" fmla="*/ 3290 w 51954"/>
                  <a:gd name="connsiteY3" fmla="*/ 80963 h 86590"/>
                  <a:gd name="connsiteX4" fmla="*/ 25891 w 51954"/>
                  <a:gd name="connsiteY4" fmla="*/ 80963 h 86590"/>
                  <a:gd name="connsiteX5" fmla="*/ 25891 w 51954"/>
                  <a:gd name="connsiteY5" fmla="*/ 12816 h 86590"/>
                  <a:gd name="connsiteX6" fmla="*/ 21561 w 51954"/>
                  <a:gd name="connsiteY6" fmla="*/ 16972 h 86590"/>
                  <a:gd name="connsiteX7" fmla="*/ 14720 w 51954"/>
                  <a:gd name="connsiteY7" fmla="*/ 21128 h 86590"/>
                  <a:gd name="connsiteX8" fmla="*/ 7014 w 51954"/>
                  <a:gd name="connsiteY8" fmla="*/ 24332 h 86590"/>
                  <a:gd name="connsiteX9" fmla="*/ 0 w 51954"/>
                  <a:gd name="connsiteY9" fmla="*/ 25631 h 86590"/>
                  <a:gd name="connsiteX10" fmla="*/ 0 w 51954"/>
                  <a:gd name="connsiteY10" fmla="*/ 15153 h 86590"/>
                  <a:gd name="connsiteX11" fmla="*/ 8053 w 51954"/>
                  <a:gd name="connsiteY11" fmla="*/ 13075 h 86590"/>
                  <a:gd name="connsiteX12" fmla="*/ 16366 w 51954"/>
                  <a:gd name="connsiteY12" fmla="*/ 8313 h 86590"/>
                  <a:gd name="connsiteX13" fmla="*/ 22947 w 51954"/>
                  <a:gd name="connsiteY13" fmla="*/ 3204 h 86590"/>
                  <a:gd name="connsiteX14" fmla="*/ 25977 w 51954"/>
                  <a:gd name="connsiteY14" fmla="*/ 0 h 86590"/>
                  <a:gd name="connsiteX15" fmla="*/ 37147 w 51954"/>
                  <a:gd name="connsiteY15" fmla="*/ 0 h 86590"/>
                  <a:gd name="connsiteX16" fmla="*/ 37147 w 51954"/>
                  <a:gd name="connsiteY16" fmla="*/ 80963 h 86590"/>
                  <a:gd name="connsiteX17" fmla="*/ 57237 w 51954"/>
                  <a:gd name="connsiteY17" fmla="*/ 80963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954" h="86590">
                    <a:moveTo>
                      <a:pt x="57237" y="80963"/>
                    </a:moveTo>
                    <a:lnTo>
                      <a:pt x="57237" y="90834"/>
                    </a:lnTo>
                    <a:lnTo>
                      <a:pt x="3290" y="90834"/>
                    </a:lnTo>
                    <a:lnTo>
                      <a:pt x="3290" y="80963"/>
                    </a:lnTo>
                    <a:lnTo>
                      <a:pt x="25891" y="80963"/>
                    </a:lnTo>
                    <a:lnTo>
                      <a:pt x="25891" y="12816"/>
                    </a:lnTo>
                    <a:cubicBezTo>
                      <a:pt x="25025" y="14114"/>
                      <a:pt x="23553" y="15500"/>
                      <a:pt x="21561" y="16972"/>
                    </a:cubicBezTo>
                    <a:cubicBezTo>
                      <a:pt x="19483" y="18444"/>
                      <a:pt x="17232" y="19829"/>
                      <a:pt x="14720" y="21128"/>
                    </a:cubicBezTo>
                    <a:cubicBezTo>
                      <a:pt x="12209" y="22427"/>
                      <a:pt x="9612" y="23466"/>
                      <a:pt x="7014" y="24332"/>
                    </a:cubicBezTo>
                    <a:cubicBezTo>
                      <a:pt x="4330" y="25198"/>
                      <a:pt x="1992" y="25631"/>
                      <a:pt x="0" y="25631"/>
                    </a:cubicBezTo>
                    <a:lnTo>
                      <a:pt x="0" y="15153"/>
                    </a:lnTo>
                    <a:cubicBezTo>
                      <a:pt x="2425" y="15153"/>
                      <a:pt x="5109" y="14461"/>
                      <a:pt x="8053" y="13075"/>
                    </a:cubicBezTo>
                    <a:cubicBezTo>
                      <a:pt x="10997" y="11690"/>
                      <a:pt x="13768" y="10131"/>
                      <a:pt x="16366" y="8313"/>
                    </a:cubicBezTo>
                    <a:cubicBezTo>
                      <a:pt x="18963" y="6494"/>
                      <a:pt x="21128" y="4849"/>
                      <a:pt x="22947" y="3204"/>
                    </a:cubicBezTo>
                    <a:cubicBezTo>
                      <a:pt x="24765" y="1645"/>
                      <a:pt x="25718" y="520"/>
                      <a:pt x="25977" y="0"/>
                    </a:cubicBezTo>
                    <a:lnTo>
                      <a:pt x="37147" y="0"/>
                    </a:lnTo>
                    <a:lnTo>
                      <a:pt x="37147" y="80963"/>
                    </a:lnTo>
                    <a:lnTo>
                      <a:pt x="57237" y="80963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3" name="Vrije vorm: vorm 313">
                <a:extLst>
                  <a:ext uri="{FF2B5EF4-FFF2-40B4-BE49-F238E27FC236}">
                    <a16:creationId xmlns:a16="http://schemas.microsoft.com/office/drawing/2014/main" id="{EFAEB9DF-0A84-184F-912E-385D9C531DC7}"/>
                  </a:ext>
                </a:extLst>
              </p:cNvPr>
              <p:cNvSpPr/>
              <p:nvPr/>
            </p:nvSpPr>
            <p:spPr>
              <a:xfrm>
                <a:off x="5454573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5 h 112568"/>
                  <a:gd name="connsiteX15" fmla="*/ 36368 w 69272"/>
                  <a:gd name="connsiteY15" fmla="*/ 104948 h 112568"/>
                  <a:gd name="connsiteX16" fmla="*/ 47365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6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1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1"/>
                      <a:pt x="67368" y="101225"/>
                      <a:pt x="63818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6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8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6" y="50655"/>
                    </a:lnTo>
                    <a:cubicBezTo>
                      <a:pt x="18097" y="47711"/>
                      <a:pt x="21475" y="45374"/>
                      <a:pt x="25458" y="43728"/>
                    </a:cubicBezTo>
                    <a:cubicBezTo>
                      <a:pt x="29268" y="42343"/>
                      <a:pt x="33597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4" name="Vrije vorm: vorm 314">
                <a:extLst>
                  <a:ext uri="{FF2B5EF4-FFF2-40B4-BE49-F238E27FC236}">
                    <a16:creationId xmlns:a16="http://schemas.microsoft.com/office/drawing/2014/main" id="{8C59F7AD-F6D3-D643-AFC1-57B8E8F8B35F}"/>
                  </a:ext>
                </a:extLst>
              </p:cNvPr>
              <p:cNvSpPr/>
              <p:nvPr/>
            </p:nvSpPr>
            <p:spPr>
              <a:xfrm>
                <a:off x="5856095" y="5503832"/>
                <a:ext cx="60614" cy="86591"/>
              </a:xfrm>
              <a:custGeom>
                <a:avLst/>
                <a:gdLst>
                  <a:gd name="connsiteX0" fmla="*/ 0 w 60613"/>
                  <a:gd name="connsiteY0" fmla="*/ 92479 h 86590"/>
                  <a:gd name="connsiteX1" fmla="*/ 952 w 60613"/>
                  <a:gd name="connsiteY1" fmla="*/ 81569 h 86590"/>
                  <a:gd name="connsiteX2" fmla="*/ 4676 w 60613"/>
                  <a:gd name="connsiteY2" fmla="*/ 70658 h 86590"/>
                  <a:gd name="connsiteX3" fmla="*/ 12642 w 60613"/>
                  <a:gd name="connsiteY3" fmla="*/ 60267 h 86590"/>
                  <a:gd name="connsiteX4" fmla="*/ 26410 w 60613"/>
                  <a:gd name="connsiteY4" fmla="*/ 50829 h 86590"/>
                  <a:gd name="connsiteX5" fmla="*/ 36022 w 60613"/>
                  <a:gd name="connsiteY5" fmla="*/ 46153 h 86590"/>
                  <a:gd name="connsiteX6" fmla="*/ 45287 w 60613"/>
                  <a:gd name="connsiteY6" fmla="*/ 40958 h 86590"/>
                  <a:gd name="connsiteX7" fmla="*/ 52214 w 60613"/>
                  <a:gd name="connsiteY7" fmla="*/ 34550 h 86590"/>
                  <a:gd name="connsiteX8" fmla="*/ 54899 w 60613"/>
                  <a:gd name="connsiteY8" fmla="*/ 26237 h 86590"/>
                  <a:gd name="connsiteX9" fmla="*/ 53513 w 60613"/>
                  <a:gd name="connsiteY9" fmla="*/ 20262 h 86590"/>
                  <a:gd name="connsiteX10" fmla="*/ 49530 w 60613"/>
                  <a:gd name="connsiteY10" fmla="*/ 14980 h 86590"/>
                  <a:gd name="connsiteX11" fmla="*/ 43035 w 60613"/>
                  <a:gd name="connsiteY11" fmla="*/ 11257 h 86590"/>
                  <a:gd name="connsiteX12" fmla="*/ 33857 w 60613"/>
                  <a:gd name="connsiteY12" fmla="*/ 9785 h 86590"/>
                  <a:gd name="connsiteX13" fmla="*/ 24505 w 60613"/>
                  <a:gd name="connsiteY13" fmla="*/ 11257 h 86590"/>
                  <a:gd name="connsiteX14" fmla="*/ 17232 w 60613"/>
                  <a:gd name="connsiteY14" fmla="*/ 14807 h 86590"/>
                  <a:gd name="connsiteX15" fmla="*/ 11863 w 60613"/>
                  <a:gd name="connsiteY15" fmla="*/ 19137 h 86590"/>
                  <a:gd name="connsiteX16" fmla="*/ 8486 w 60613"/>
                  <a:gd name="connsiteY16" fmla="*/ 22860 h 86590"/>
                  <a:gd name="connsiteX17" fmla="*/ 1299 w 60613"/>
                  <a:gd name="connsiteY17" fmla="*/ 15067 h 86590"/>
                  <a:gd name="connsiteX18" fmla="*/ 4935 w 60613"/>
                  <a:gd name="connsiteY18" fmla="*/ 11603 h 86590"/>
                  <a:gd name="connsiteX19" fmla="*/ 12036 w 60613"/>
                  <a:gd name="connsiteY19" fmla="*/ 6494 h 86590"/>
                  <a:gd name="connsiteX20" fmla="*/ 22340 w 60613"/>
                  <a:gd name="connsiteY20" fmla="*/ 1992 h 86590"/>
                  <a:gd name="connsiteX21" fmla="*/ 35589 w 60613"/>
                  <a:gd name="connsiteY21" fmla="*/ 0 h 86590"/>
                  <a:gd name="connsiteX22" fmla="*/ 48664 w 60613"/>
                  <a:gd name="connsiteY22" fmla="*/ 1992 h 86590"/>
                  <a:gd name="connsiteX23" fmla="*/ 58362 w 60613"/>
                  <a:gd name="connsiteY23" fmla="*/ 7447 h 86590"/>
                  <a:gd name="connsiteX24" fmla="*/ 64423 w 60613"/>
                  <a:gd name="connsiteY24" fmla="*/ 15500 h 86590"/>
                  <a:gd name="connsiteX25" fmla="*/ 66502 w 60613"/>
                  <a:gd name="connsiteY25" fmla="*/ 24938 h 86590"/>
                  <a:gd name="connsiteX26" fmla="*/ 63644 w 60613"/>
                  <a:gd name="connsiteY26" fmla="*/ 36195 h 86590"/>
                  <a:gd name="connsiteX27" fmla="*/ 56544 w 60613"/>
                  <a:gd name="connsiteY27" fmla="*/ 44508 h 86590"/>
                  <a:gd name="connsiteX28" fmla="*/ 47538 w 60613"/>
                  <a:gd name="connsiteY28" fmla="*/ 50483 h 86590"/>
                  <a:gd name="connsiteX29" fmla="*/ 38966 w 60613"/>
                  <a:gd name="connsiteY29" fmla="*/ 54726 h 86590"/>
                  <a:gd name="connsiteX30" fmla="*/ 29008 w 60613"/>
                  <a:gd name="connsiteY30" fmla="*/ 59748 h 86590"/>
                  <a:gd name="connsiteX31" fmla="*/ 20349 w 60613"/>
                  <a:gd name="connsiteY31" fmla="*/ 65896 h 86590"/>
                  <a:gd name="connsiteX32" fmla="*/ 14028 w 60613"/>
                  <a:gd name="connsiteY32" fmla="*/ 73343 h 86590"/>
                  <a:gd name="connsiteX33" fmla="*/ 11516 w 60613"/>
                  <a:gd name="connsiteY33" fmla="*/ 82608 h 86590"/>
                  <a:gd name="connsiteX34" fmla="*/ 68147 w 60613"/>
                  <a:gd name="connsiteY34" fmla="*/ 82608 h 86590"/>
                  <a:gd name="connsiteX35" fmla="*/ 68147 w 60613"/>
                  <a:gd name="connsiteY35" fmla="*/ 92479 h 86590"/>
                  <a:gd name="connsiteX36" fmla="*/ 0 w 60613"/>
                  <a:gd name="connsiteY36" fmla="*/ 92479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613" h="86590">
                    <a:moveTo>
                      <a:pt x="0" y="92479"/>
                    </a:moveTo>
                    <a:cubicBezTo>
                      <a:pt x="0" y="88842"/>
                      <a:pt x="346" y="85205"/>
                      <a:pt x="952" y="81569"/>
                    </a:cubicBezTo>
                    <a:cubicBezTo>
                      <a:pt x="1559" y="77932"/>
                      <a:pt x="2857" y="74295"/>
                      <a:pt x="4676" y="70658"/>
                    </a:cubicBezTo>
                    <a:cubicBezTo>
                      <a:pt x="6494" y="67022"/>
                      <a:pt x="9179" y="63558"/>
                      <a:pt x="12642" y="60267"/>
                    </a:cubicBezTo>
                    <a:cubicBezTo>
                      <a:pt x="16106" y="56977"/>
                      <a:pt x="20695" y="53773"/>
                      <a:pt x="26410" y="50829"/>
                    </a:cubicBezTo>
                    <a:cubicBezTo>
                      <a:pt x="29527" y="49270"/>
                      <a:pt x="32731" y="47712"/>
                      <a:pt x="36022" y="46153"/>
                    </a:cubicBezTo>
                    <a:cubicBezTo>
                      <a:pt x="39312" y="44595"/>
                      <a:pt x="42430" y="42863"/>
                      <a:pt x="45287" y="40958"/>
                    </a:cubicBezTo>
                    <a:cubicBezTo>
                      <a:pt x="48145" y="39053"/>
                      <a:pt x="50396" y="36888"/>
                      <a:pt x="52214" y="34550"/>
                    </a:cubicBezTo>
                    <a:cubicBezTo>
                      <a:pt x="54033" y="32212"/>
                      <a:pt x="54899" y="29354"/>
                      <a:pt x="54899" y="26237"/>
                    </a:cubicBezTo>
                    <a:cubicBezTo>
                      <a:pt x="54899" y="24246"/>
                      <a:pt x="54466" y="22254"/>
                      <a:pt x="53513" y="20262"/>
                    </a:cubicBezTo>
                    <a:cubicBezTo>
                      <a:pt x="52647" y="18271"/>
                      <a:pt x="51262" y="16539"/>
                      <a:pt x="49530" y="14980"/>
                    </a:cubicBezTo>
                    <a:cubicBezTo>
                      <a:pt x="47798" y="13422"/>
                      <a:pt x="45633" y="12209"/>
                      <a:pt x="43035" y="11257"/>
                    </a:cubicBezTo>
                    <a:cubicBezTo>
                      <a:pt x="40438" y="10304"/>
                      <a:pt x="37407" y="9785"/>
                      <a:pt x="33857" y="9785"/>
                    </a:cubicBezTo>
                    <a:cubicBezTo>
                      <a:pt x="30307" y="9785"/>
                      <a:pt x="27189" y="10304"/>
                      <a:pt x="24505" y="11257"/>
                    </a:cubicBezTo>
                    <a:cubicBezTo>
                      <a:pt x="21734" y="12296"/>
                      <a:pt x="19310" y="13422"/>
                      <a:pt x="17232" y="14807"/>
                    </a:cubicBezTo>
                    <a:cubicBezTo>
                      <a:pt x="15153" y="16192"/>
                      <a:pt x="13421" y="17665"/>
                      <a:pt x="11863" y="19137"/>
                    </a:cubicBezTo>
                    <a:cubicBezTo>
                      <a:pt x="10391" y="20695"/>
                      <a:pt x="9265" y="21907"/>
                      <a:pt x="8486" y="22860"/>
                    </a:cubicBezTo>
                    <a:lnTo>
                      <a:pt x="1299" y="15067"/>
                    </a:lnTo>
                    <a:cubicBezTo>
                      <a:pt x="1905" y="14461"/>
                      <a:pt x="3117" y="13248"/>
                      <a:pt x="4935" y="11603"/>
                    </a:cubicBezTo>
                    <a:cubicBezTo>
                      <a:pt x="6754" y="9871"/>
                      <a:pt x="9092" y="8226"/>
                      <a:pt x="12036" y="6494"/>
                    </a:cubicBezTo>
                    <a:cubicBezTo>
                      <a:pt x="14980" y="4763"/>
                      <a:pt x="18357" y="3290"/>
                      <a:pt x="22340" y="1992"/>
                    </a:cubicBezTo>
                    <a:cubicBezTo>
                      <a:pt x="26237" y="693"/>
                      <a:pt x="30653" y="0"/>
                      <a:pt x="35589" y="0"/>
                    </a:cubicBezTo>
                    <a:cubicBezTo>
                      <a:pt x="40524" y="0"/>
                      <a:pt x="44854" y="693"/>
                      <a:pt x="48664" y="1992"/>
                    </a:cubicBezTo>
                    <a:cubicBezTo>
                      <a:pt x="52474" y="3290"/>
                      <a:pt x="55678" y="5109"/>
                      <a:pt x="58362" y="7447"/>
                    </a:cubicBezTo>
                    <a:cubicBezTo>
                      <a:pt x="61046" y="9785"/>
                      <a:pt x="63038" y="12469"/>
                      <a:pt x="64423" y="15500"/>
                    </a:cubicBezTo>
                    <a:cubicBezTo>
                      <a:pt x="65809" y="18531"/>
                      <a:pt x="66502" y="21648"/>
                      <a:pt x="66502" y="24938"/>
                    </a:cubicBezTo>
                    <a:cubicBezTo>
                      <a:pt x="66502" y="29268"/>
                      <a:pt x="65549" y="33078"/>
                      <a:pt x="63644" y="36195"/>
                    </a:cubicBezTo>
                    <a:cubicBezTo>
                      <a:pt x="61739" y="39399"/>
                      <a:pt x="59401" y="42170"/>
                      <a:pt x="56544" y="44508"/>
                    </a:cubicBezTo>
                    <a:cubicBezTo>
                      <a:pt x="53686" y="46846"/>
                      <a:pt x="50742" y="48837"/>
                      <a:pt x="47538" y="50483"/>
                    </a:cubicBezTo>
                    <a:cubicBezTo>
                      <a:pt x="44335" y="52128"/>
                      <a:pt x="41477" y="53513"/>
                      <a:pt x="38966" y="54726"/>
                    </a:cubicBezTo>
                    <a:cubicBezTo>
                      <a:pt x="35589" y="56198"/>
                      <a:pt x="32212" y="57843"/>
                      <a:pt x="29008" y="59748"/>
                    </a:cubicBezTo>
                    <a:cubicBezTo>
                      <a:pt x="25804" y="61566"/>
                      <a:pt x="22860" y="63644"/>
                      <a:pt x="20349" y="65896"/>
                    </a:cubicBezTo>
                    <a:cubicBezTo>
                      <a:pt x="17838" y="68147"/>
                      <a:pt x="15673" y="70572"/>
                      <a:pt x="14028" y="73343"/>
                    </a:cubicBezTo>
                    <a:cubicBezTo>
                      <a:pt x="12382" y="76113"/>
                      <a:pt x="11516" y="79144"/>
                      <a:pt x="11516" y="82608"/>
                    </a:cubicBezTo>
                    <a:lnTo>
                      <a:pt x="68147" y="82608"/>
                    </a:lnTo>
                    <a:lnTo>
                      <a:pt x="68147" y="92479"/>
                    </a:lnTo>
                    <a:lnTo>
                      <a:pt x="0" y="9247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5" name="Vrije vorm: vorm 315">
                <a:extLst>
                  <a:ext uri="{FF2B5EF4-FFF2-40B4-BE49-F238E27FC236}">
                    <a16:creationId xmlns:a16="http://schemas.microsoft.com/office/drawing/2014/main" id="{8FDA7520-83B2-B74F-BC06-CEA26817E810}"/>
                  </a:ext>
                </a:extLst>
              </p:cNvPr>
              <p:cNvSpPr/>
              <p:nvPr/>
            </p:nvSpPr>
            <p:spPr>
              <a:xfrm>
                <a:off x="5944764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1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1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4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7"/>
                      <a:pt x="14894" y="87197"/>
                      <a:pt x="11343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4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1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7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7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1" y="83647"/>
                    </a:cubicBezTo>
                    <a:cubicBezTo>
                      <a:pt x="55072" y="81828"/>
                      <a:pt x="58102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6" name="Vrije vorm: vorm 316">
                <a:extLst>
                  <a:ext uri="{FF2B5EF4-FFF2-40B4-BE49-F238E27FC236}">
                    <a16:creationId xmlns:a16="http://schemas.microsoft.com/office/drawing/2014/main" id="{028004F9-901E-434B-B0C9-433DF96AFB34}"/>
                  </a:ext>
                </a:extLst>
              </p:cNvPr>
              <p:cNvSpPr/>
              <p:nvPr/>
            </p:nvSpPr>
            <p:spPr>
              <a:xfrm>
                <a:off x="6346373" y="5503832"/>
                <a:ext cx="60614" cy="86591"/>
              </a:xfrm>
              <a:custGeom>
                <a:avLst/>
                <a:gdLst>
                  <a:gd name="connsiteX0" fmla="*/ 0 w 60613"/>
                  <a:gd name="connsiteY0" fmla="*/ 92479 h 86590"/>
                  <a:gd name="connsiteX1" fmla="*/ 952 w 60613"/>
                  <a:gd name="connsiteY1" fmla="*/ 81569 h 86590"/>
                  <a:gd name="connsiteX2" fmla="*/ 4676 w 60613"/>
                  <a:gd name="connsiteY2" fmla="*/ 70658 h 86590"/>
                  <a:gd name="connsiteX3" fmla="*/ 12642 w 60613"/>
                  <a:gd name="connsiteY3" fmla="*/ 60267 h 86590"/>
                  <a:gd name="connsiteX4" fmla="*/ 26410 w 60613"/>
                  <a:gd name="connsiteY4" fmla="*/ 50829 h 86590"/>
                  <a:gd name="connsiteX5" fmla="*/ 36022 w 60613"/>
                  <a:gd name="connsiteY5" fmla="*/ 46153 h 86590"/>
                  <a:gd name="connsiteX6" fmla="*/ 45287 w 60613"/>
                  <a:gd name="connsiteY6" fmla="*/ 40958 h 86590"/>
                  <a:gd name="connsiteX7" fmla="*/ 52214 w 60613"/>
                  <a:gd name="connsiteY7" fmla="*/ 34550 h 86590"/>
                  <a:gd name="connsiteX8" fmla="*/ 54899 w 60613"/>
                  <a:gd name="connsiteY8" fmla="*/ 26237 h 86590"/>
                  <a:gd name="connsiteX9" fmla="*/ 53513 w 60613"/>
                  <a:gd name="connsiteY9" fmla="*/ 20262 h 86590"/>
                  <a:gd name="connsiteX10" fmla="*/ 49530 w 60613"/>
                  <a:gd name="connsiteY10" fmla="*/ 14980 h 86590"/>
                  <a:gd name="connsiteX11" fmla="*/ 43036 w 60613"/>
                  <a:gd name="connsiteY11" fmla="*/ 11257 h 86590"/>
                  <a:gd name="connsiteX12" fmla="*/ 33857 w 60613"/>
                  <a:gd name="connsiteY12" fmla="*/ 9785 h 86590"/>
                  <a:gd name="connsiteX13" fmla="*/ 24505 w 60613"/>
                  <a:gd name="connsiteY13" fmla="*/ 11257 h 86590"/>
                  <a:gd name="connsiteX14" fmla="*/ 17232 w 60613"/>
                  <a:gd name="connsiteY14" fmla="*/ 14807 h 86590"/>
                  <a:gd name="connsiteX15" fmla="*/ 11863 w 60613"/>
                  <a:gd name="connsiteY15" fmla="*/ 19137 h 86590"/>
                  <a:gd name="connsiteX16" fmla="*/ 8486 w 60613"/>
                  <a:gd name="connsiteY16" fmla="*/ 22860 h 86590"/>
                  <a:gd name="connsiteX17" fmla="*/ 1299 w 60613"/>
                  <a:gd name="connsiteY17" fmla="*/ 15067 h 86590"/>
                  <a:gd name="connsiteX18" fmla="*/ 4935 w 60613"/>
                  <a:gd name="connsiteY18" fmla="*/ 11603 h 86590"/>
                  <a:gd name="connsiteX19" fmla="*/ 12036 w 60613"/>
                  <a:gd name="connsiteY19" fmla="*/ 6494 h 86590"/>
                  <a:gd name="connsiteX20" fmla="*/ 22340 w 60613"/>
                  <a:gd name="connsiteY20" fmla="*/ 1992 h 86590"/>
                  <a:gd name="connsiteX21" fmla="*/ 35589 w 60613"/>
                  <a:gd name="connsiteY21" fmla="*/ 0 h 86590"/>
                  <a:gd name="connsiteX22" fmla="*/ 48664 w 60613"/>
                  <a:gd name="connsiteY22" fmla="*/ 1992 h 86590"/>
                  <a:gd name="connsiteX23" fmla="*/ 58362 w 60613"/>
                  <a:gd name="connsiteY23" fmla="*/ 7447 h 86590"/>
                  <a:gd name="connsiteX24" fmla="*/ 64424 w 60613"/>
                  <a:gd name="connsiteY24" fmla="*/ 15500 h 86590"/>
                  <a:gd name="connsiteX25" fmla="*/ 66502 w 60613"/>
                  <a:gd name="connsiteY25" fmla="*/ 24938 h 86590"/>
                  <a:gd name="connsiteX26" fmla="*/ 63644 w 60613"/>
                  <a:gd name="connsiteY26" fmla="*/ 36195 h 86590"/>
                  <a:gd name="connsiteX27" fmla="*/ 56544 w 60613"/>
                  <a:gd name="connsiteY27" fmla="*/ 44508 h 86590"/>
                  <a:gd name="connsiteX28" fmla="*/ 47538 w 60613"/>
                  <a:gd name="connsiteY28" fmla="*/ 50483 h 86590"/>
                  <a:gd name="connsiteX29" fmla="*/ 38966 w 60613"/>
                  <a:gd name="connsiteY29" fmla="*/ 54726 h 86590"/>
                  <a:gd name="connsiteX30" fmla="*/ 29008 w 60613"/>
                  <a:gd name="connsiteY30" fmla="*/ 59748 h 86590"/>
                  <a:gd name="connsiteX31" fmla="*/ 20349 w 60613"/>
                  <a:gd name="connsiteY31" fmla="*/ 65896 h 86590"/>
                  <a:gd name="connsiteX32" fmla="*/ 14028 w 60613"/>
                  <a:gd name="connsiteY32" fmla="*/ 73343 h 86590"/>
                  <a:gd name="connsiteX33" fmla="*/ 11516 w 60613"/>
                  <a:gd name="connsiteY33" fmla="*/ 82608 h 86590"/>
                  <a:gd name="connsiteX34" fmla="*/ 68147 w 60613"/>
                  <a:gd name="connsiteY34" fmla="*/ 82608 h 86590"/>
                  <a:gd name="connsiteX35" fmla="*/ 68147 w 60613"/>
                  <a:gd name="connsiteY35" fmla="*/ 92479 h 86590"/>
                  <a:gd name="connsiteX36" fmla="*/ 0 w 60613"/>
                  <a:gd name="connsiteY36" fmla="*/ 92479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613" h="86590">
                    <a:moveTo>
                      <a:pt x="0" y="92479"/>
                    </a:moveTo>
                    <a:cubicBezTo>
                      <a:pt x="0" y="88842"/>
                      <a:pt x="346" y="85205"/>
                      <a:pt x="952" y="81569"/>
                    </a:cubicBezTo>
                    <a:cubicBezTo>
                      <a:pt x="1559" y="77932"/>
                      <a:pt x="2857" y="74295"/>
                      <a:pt x="4676" y="70658"/>
                    </a:cubicBezTo>
                    <a:cubicBezTo>
                      <a:pt x="6494" y="67022"/>
                      <a:pt x="9179" y="63558"/>
                      <a:pt x="12642" y="60267"/>
                    </a:cubicBezTo>
                    <a:cubicBezTo>
                      <a:pt x="16106" y="56977"/>
                      <a:pt x="20695" y="53773"/>
                      <a:pt x="26410" y="50829"/>
                    </a:cubicBezTo>
                    <a:cubicBezTo>
                      <a:pt x="29528" y="49270"/>
                      <a:pt x="32731" y="47712"/>
                      <a:pt x="36022" y="46153"/>
                    </a:cubicBezTo>
                    <a:cubicBezTo>
                      <a:pt x="39312" y="44595"/>
                      <a:pt x="42430" y="42863"/>
                      <a:pt x="45287" y="40958"/>
                    </a:cubicBezTo>
                    <a:cubicBezTo>
                      <a:pt x="48145" y="39053"/>
                      <a:pt x="50396" y="36888"/>
                      <a:pt x="52214" y="34550"/>
                    </a:cubicBezTo>
                    <a:cubicBezTo>
                      <a:pt x="54033" y="32212"/>
                      <a:pt x="54899" y="29354"/>
                      <a:pt x="54899" y="26237"/>
                    </a:cubicBezTo>
                    <a:cubicBezTo>
                      <a:pt x="54899" y="24246"/>
                      <a:pt x="54466" y="22254"/>
                      <a:pt x="53513" y="20262"/>
                    </a:cubicBezTo>
                    <a:cubicBezTo>
                      <a:pt x="52647" y="18271"/>
                      <a:pt x="51262" y="16539"/>
                      <a:pt x="49530" y="14980"/>
                    </a:cubicBezTo>
                    <a:cubicBezTo>
                      <a:pt x="47798" y="13422"/>
                      <a:pt x="45633" y="12209"/>
                      <a:pt x="43036" y="11257"/>
                    </a:cubicBezTo>
                    <a:cubicBezTo>
                      <a:pt x="40438" y="10304"/>
                      <a:pt x="37407" y="9785"/>
                      <a:pt x="33857" y="9785"/>
                    </a:cubicBezTo>
                    <a:cubicBezTo>
                      <a:pt x="30307" y="9785"/>
                      <a:pt x="27189" y="10304"/>
                      <a:pt x="24505" y="11257"/>
                    </a:cubicBezTo>
                    <a:cubicBezTo>
                      <a:pt x="21734" y="12296"/>
                      <a:pt x="19310" y="13422"/>
                      <a:pt x="17232" y="14807"/>
                    </a:cubicBezTo>
                    <a:cubicBezTo>
                      <a:pt x="15153" y="16192"/>
                      <a:pt x="13421" y="17665"/>
                      <a:pt x="11863" y="19137"/>
                    </a:cubicBezTo>
                    <a:cubicBezTo>
                      <a:pt x="10391" y="20695"/>
                      <a:pt x="9265" y="21907"/>
                      <a:pt x="8486" y="22860"/>
                    </a:cubicBezTo>
                    <a:lnTo>
                      <a:pt x="1299" y="15067"/>
                    </a:lnTo>
                    <a:cubicBezTo>
                      <a:pt x="1905" y="14461"/>
                      <a:pt x="3117" y="13248"/>
                      <a:pt x="4935" y="11603"/>
                    </a:cubicBezTo>
                    <a:cubicBezTo>
                      <a:pt x="6754" y="9871"/>
                      <a:pt x="9092" y="8226"/>
                      <a:pt x="12036" y="6494"/>
                    </a:cubicBezTo>
                    <a:cubicBezTo>
                      <a:pt x="14980" y="4763"/>
                      <a:pt x="18357" y="3290"/>
                      <a:pt x="22340" y="1992"/>
                    </a:cubicBezTo>
                    <a:cubicBezTo>
                      <a:pt x="26237" y="693"/>
                      <a:pt x="30653" y="0"/>
                      <a:pt x="35589" y="0"/>
                    </a:cubicBezTo>
                    <a:cubicBezTo>
                      <a:pt x="40524" y="0"/>
                      <a:pt x="44854" y="693"/>
                      <a:pt x="48664" y="1992"/>
                    </a:cubicBezTo>
                    <a:cubicBezTo>
                      <a:pt x="52474" y="3290"/>
                      <a:pt x="55678" y="5109"/>
                      <a:pt x="58362" y="7447"/>
                    </a:cubicBezTo>
                    <a:cubicBezTo>
                      <a:pt x="61046" y="9785"/>
                      <a:pt x="63038" y="12469"/>
                      <a:pt x="64424" y="15500"/>
                    </a:cubicBezTo>
                    <a:cubicBezTo>
                      <a:pt x="65809" y="18531"/>
                      <a:pt x="66502" y="21648"/>
                      <a:pt x="66502" y="24938"/>
                    </a:cubicBezTo>
                    <a:cubicBezTo>
                      <a:pt x="66502" y="29268"/>
                      <a:pt x="65549" y="33078"/>
                      <a:pt x="63644" y="36195"/>
                    </a:cubicBezTo>
                    <a:cubicBezTo>
                      <a:pt x="61739" y="39399"/>
                      <a:pt x="59401" y="42170"/>
                      <a:pt x="56544" y="44508"/>
                    </a:cubicBezTo>
                    <a:cubicBezTo>
                      <a:pt x="53686" y="46846"/>
                      <a:pt x="50742" y="48837"/>
                      <a:pt x="47538" y="50483"/>
                    </a:cubicBezTo>
                    <a:cubicBezTo>
                      <a:pt x="44335" y="52128"/>
                      <a:pt x="41477" y="53513"/>
                      <a:pt x="38966" y="54726"/>
                    </a:cubicBezTo>
                    <a:cubicBezTo>
                      <a:pt x="35589" y="56198"/>
                      <a:pt x="32212" y="57843"/>
                      <a:pt x="29008" y="59748"/>
                    </a:cubicBezTo>
                    <a:cubicBezTo>
                      <a:pt x="25804" y="61566"/>
                      <a:pt x="22860" y="63644"/>
                      <a:pt x="20349" y="65896"/>
                    </a:cubicBezTo>
                    <a:cubicBezTo>
                      <a:pt x="17838" y="68147"/>
                      <a:pt x="15673" y="70572"/>
                      <a:pt x="14028" y="73343"/>
                    </a:cubicBezTo>
                    <a:cubicBezTo>
                      <a:pt x="12382" y="76113"/>
                      <a:pt x="11516" y="79144"/>
                      <a:pt x="11516" y="82608"/>
                    </a:cubicBezTo>
                    <a:lnTo>
                      <a:pt x="68147" y="82608"/>
                    </a:lnTo>
                    <a:lnTo>
                      <a:pt x="68147" y="92479"/>
                    </a:lnTo>
                    <a:lnTo>
                      <a:pt x="0" y="9247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7" name="Vrije vorm: vorm 317">
                <a:extLst>
                  <a:ext uri="{FF2B5EF4-FFF2-40B4-BE49-F238E27FC236}">
                    <a16:creationId xmlns:a16="http://schemas.microsoft.com/office/drawing/2014/main" id="{8A185668-6287-CF4F-958D-D2B46E6B5E2D}"/>
                  </a:ext>
                </a:extLst>
              </p:cNvPr>
              <p:cNvSpPr/>
              <p:nvPr/>
            </p:nvSpPr>
            <p:spPr>
              <a:xfrm>
                <a:off x="6431925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7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5 h 112568"/>
                  <a:gd name="connsiteX15" fmla="*/ 36368 w 69272"/>
                  <a:gd name="connsiteY15" fmla="*/ 104948 h 112568"/>
                  <a:gd name="connsiteX16" fmla="*/ 47365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3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6 w 69272"/>
                  <a:gd name="connsiteY35" fmla="*/ 50655 h 112568"/>
                  <a:gd name="connsiteX36" fmla="*/ 25457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8" y="97241"/>
                      <a:pt x="67368" y="101225"/>
                      <a:pt x="63817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8" y="114646"/>
                      <a:pt x="28228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3" y="81482"/>
                      <a:pt x="64423" y="77412"/>
                    </a:cubicBezTo>
                    <a:cubicBezTo>
                      <a:pt x="64423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6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7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6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6" y="50655"/>
                    </a:lnTo>
                    <a:cubicBezTo>
                      <a:pt x="18097" y="47711"/>
                      <a:pt x="21474" y="45374"/>
                      <a:pt x="25457" y="43728"/>
                    </a:cubicBezTo>
                    <a:cubicBezTo>
                      <a:pt x="29268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8" name="Vrije vorm: vorm 318">
                <a:extLst>
                  <a:ext uri="{FF2B5EF4-FFF2-40B4-BE49-F238E27FC236}">
                    <a16:creationId xmlns:a16="http://schemas.microsoft.com/office/drawing/2014/main" id="{BD6503D2-9B6E-4045-A516-BBB04B7C0356}"/>
                  </a:ext>
                </a:extLst>
              </p:cNvPr>
              <p:cNvSpPr/>
              <p:nvPr/>
            </p:nvSpPr>
            <p:spPr>
              <a:xfrm>
                <a:off x="6824182" y="5504785"/>
                <a:ext cx="69273" cy="112568"/>
              </a:xfrm>
              <a:custGeom>
                <a:avLst/>
                <a:gdLst>
                  <a:gd name="connsiteX0" fmla="*/ 48404 w 69272"/>
                  <a:gd name="connsiteY0" fmla="*/ 53946 h 112568"/>
                  <a:gd name="connsiteX1" fmla="*/ 65203 w 69272"/>
                  <a:gd name="connsiteY1" fmla="*/ 63471 h 112568"/>
                  <a:gd name="connsiteX2" fmla="*/ 71524 w 69272"/>
                  <a:gd name="connsiteY2" fmla="*/ 82694 h 112568"/>
                  <a:gd name="connsiteX3" fmla="*/ 68926 w 69272"/>
                  <a:gd name="connsiteY3" fmla="*/ 95856 h 112568"/>
                  <a:gd name="connsiteX4" fmla="*/ 61480 w 69272"/>
                  <a:gd name="connsiteY4" fmla="*/ 106074 h 112568"/>
                  <a:gd name="connsiteX5" fmla="*/ 49876 w 69272"/>
                  <a:gd name="connsiteY5" fmla="*/ 112568 h 112568"/>
                  <a:gd name="connsiteX6" fmla="*/ 34809 w 69272"/>
                  <a:gd name="connsiteY6" fmla="*/ 114906 h 112568"/>
                  <a:gd name="connsiteX7" fmla="*/ 13681 w 69272"/>
                  <a:gd name="connsiteY7" fmla="*/ 110057 h 112568"/>
                  <a:gd name="connsiteX8" fmla="*/ 0 w 69272"/>
                  <a:gd name="connsiteY8" fmla="*/ 96635 h 112568"/>
                  <a:gd name="connsiteX9" fmla="*/ 7447 w 69272"/>
                  <a:gd name="connsiteY9" fmla="*/ 89795 h 112568"/>
                  <a:gd name="connsiteX10" fmla="*/ 17665 w 69272"/>
                  <a:gd name="connsiteY10" fmla="*/ 100965 h 112568"/>
                  <a:gd name="connsiteX11" fmla="*/ 34896 w 69272"/>
                  <a:gd name="connsiteY11" fmla="*/ 105121 h 112568"/>
                  <a:gd name="connsiteX12" fmla="*/ 53686 w 69272"/>
                  <a:gd name="connsiteY12" fmla="*/ 99320 h 112568"/>
                  <a:gd name="connsiteX13" fmla="*/ 60527 w 69272"/>
                  <a:gd name="connsiteY13" fmla="*/ 82694 h 112568"/>
                  <a:gd name="connsiteX14" fmla="*/ 53340 w 69272"/>
                  <a:gd name="connsiteY14" fmla="*/ 65376 h 112568"/>
                  <a:gd name="connsiteX15" fmla="*/ 32645 w 69272"/>
                  <a:gd name="connsiteY15" fmla="*/ 58968 h 112568"/>
                  <a:gd name="connsiteX16" fmla="*/ 28662 w 69272"/>
                  <a:gd name="connsiteY16" fmla="*/ 58968 h 112568"/>
                  <a:gd name="connsiteX17" fmla="*/ 28662 w 69272"/>
                  <a:gd name="connsiteY17" fmla="*/ 49703 h 112568"/>
                  <a:gd name="connsiteX18" fmla="*/ 32991 w 69272"/>
                  <a:gd name="connsiteY18" fmla="*/ 49703 h 112568"/>
                  <a:gd name="connsiteX19" fmla="*/ 51781 w 69272"/>
                  <a:gd name="connsiteY19" fmla="*/ 44075 h 112568"/>
                  <a:gd name="connsiteX20" fmla="*/ 58276 w 69272"/>
                  <a:gd name="connsiteY20" fmla="*/ 29354 h 112568"/>
                  <a:gd name="connsiteX21" fmla="*/ 56544 w 69272"/>
                  <a:gd name="connsiteY21" fmla="*/ 20955 h 112568"/>
                  <a:gd name="connsiteX22" fmla="*/ 51695 w 69272"/>
                  <a:gd name="connsiteY22" fmla="*/ 14807 h 112568"/>
                  <a:gd name="connsiteX23" fmla="*/ 44421 w 69272"/>
                  <a:gd name="connsiteY23" fmla="*/ 11084 h 112568"/>
                  <a:gd name="connsiteX24" fmla="*/ 35243 w 69272"/>
                  <a:gd name="connsiteY24" fmla="*/ 9785 h 112568"/>
                  <a:gd name="connsiteX25" fmla="*/ 19223 w 69272"/>
                  <a:gd name="connsiteY25" fmla="*/ 13855 h 112568"/>
                  <a:gd name="connsiteX26" fmla="*/ 8832 w 69272"/>
                  <a:gd name="connsiteY26" fmla="*/ 25111 h 112568"/>
                  <a:gd name="connsiteX27" fmla="*/ 1818 w 69272"/>
                  <a:gd name="connsiteY27" fmla="*/ 18444 h 112568"/>
                  <a:gd name="connsiteX28" fmla="*/ 7274 w 69272"/>
                  <a:gd name="connsiteY28" fmla="*/ 10910 h 112568"/>
                  <a:gd name="connsiteX29" fmla="*/ 15240 w 69272"/>
                  <a:gd name="connsiteY29" fmla="*/ 5109 h 112568"/>
                  <a:gd name="connsiteX30" fmla="*/ 25111 w 69272"/>
                  <a:gd name="connsiteY30" fmla="*/ 1385 h 112568"/>
                  <a:gd name="connsiteX31" fmla="*/ 36282 w 69272"/>
                  <a:gd name="connsiteY31" fmla="*/ 0 h 112568"/>
                  <a:gd name="connsiteX32" fmla="*/ 49703 w 69272"/>
                  <a:gd name="connsiteY32" fmla="*/ 2078 h 112568"/>
                  <a:gd name="connsiteX33" fmla="*/ 60267 w 69272"/>
                  <a:gd name="connsiteY33" fmla="*/ 7880 h 112568"/>
                  <a:gd name="connsiteX34" fmla="*/ 67195 w 69272"/>
                  <a:gd name="connsiteY34" fmla="*/ 16885 h 112568"/>
                  <a:gd name="connsiteX35" fmla="*/ 69706 w 69272"/>
                  <a:gd name="connsiteY35" fmla="*/ 28488 h 112568"/>
                  <a:gd name="connsiteX36" fmla="*/ 68234 w 69272"/>
                  <a:gd name="connsiteY36" fmla="*/ 37667 h 112568"/>
                  <a:gd name="connsiteX37" fmla="*/ 64077 w 69272"/>
                  <a:gd name="connsiteY37" fmla="*/ 45460 h 112568"/>
                  <a:gd name="connsiteX38" fmla="*/ 57496 w 69272"/>
                  <a:gd name="connsiteY38" fmla="*/ 51175 h 112568"/>
                  <a:gd name="connsiteX39" fmla="*/ 48404 w 69272"/>
                  <a:gd name="connsiteY39" fmla="*/ 53946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9272" h="112568">
                    <a:moveTo>
                      <a:pt x="48404" y="53946"/>
                    </a:moveTo>
                    <a:cubicBezTo>
                      <a:pt x="55418" y="55158"/>
                      <a:pt x="61046" y="58276"/>
                      <a:pt x="65203" y="63471"/>
                    </a:cubicBezTo>
                    <a:cubicBezTo>
                      <a:pt x="69359" y="68667"/>
                      <a:pt x="71524" y="75074"/>
                      <a:pt x="71524" y="82694"/>
                    </a:cubicBezTo>
                    <a:cubicBezTo>
                      <a:pt x="71524" y="87457"/>
                      <a:pt x="70658" y="91873"/>
                      <a:pt x="68926" y="95856"/>
                    </a:cubicBezTo>
                    <a:cubicBezTo>
                      <a:pt x="67195" y="99839"/>
                      <a:pt x="64683" y="103216"/>
                      <a:pt x="61480" y="106074"/>
                    </a:cubicBezTo>
                    <a:cubicBezTo>
                      <a:pt x="58276" y="108845"/>
                      <a:pt x="54379" y="111096"/>
                      <a:pt x="49876" y="112568"/>
                    </a:cubicBezTo>
                    <a:cubicBezTo>
                      <a:pt x="45374" y="114127"/>
                      <a:pt x="40351" y="114906"/>
                      <a:pt x="34809" y="114906"/>
                    </a:cubicBezTo>
                    <a:cubicBezTo>
                      <a:pt x="26757" y="114906"/>
                      <a:pt x="19656" y="113261"/>
                      <a:pt x="13681" y="110057"/>
                    </a:cubicBezTo>
                    <a:cubicBezTo>
                      <a:pt x="7620" y="106853"/>
                      <a:pt x="3031" y="102351"/>
                      <a:pt x="0" y="96635"/>
                    </a:cubicBezTo>
                    <a:lnTo>
                      <a:pt x="7447" y="89795"/>
                    </a:lnTo>
                    <a:cubicBezTo>
                      <a:pt x="9698" y="94471"/>
                      <a:pt x="13075" y="98194"/>
                      <a:pt x="17665" y="100965"/>
                    </a:cubicBezTo>
                    <a:cubicBezTo>
                      <a:pt x="22254" y="103736"/>
                      <a:pt x="27969" y="105121"/>
                      <a:pt x="34896" y="105121"/>
                    </a:cubicBezTo>
                    <a:cubicBezTo>
                      <a:pt x="42863" y="105121"/>
                      <a:pt x="49097" y="103216"/>
                      <a:pt x="53686" y="99320"/>
                    </a:cubicBezTo>
                    <a:cubicBezTo>
                      <a:pt x="58276" y="95423"/>
                      <a:pt x="60527" y="89881"/>
                      <a:pt x="60527" y="82694"/>
                    </a:cubicBezTo>
                    <a:cubicBezTo>
                      <a:pt x="60527" y="75334"/>
                      <a:pt x="58102" y="69619"/>
                      <a:pt x="53340" y="65376"/>
                    </a:cubicBezTo>
                    <a:cubicBezTo>
                      <a:pt x="48577" y="61133"/>
                      <a:pt x="41650" y="58968"/>
                      <a:pt x="32645" y="58968"/>
                    </a:cubicBezTo>
                    <a:lnTo>
                      <a:pt x="28662" y="58968"/>
                    </a:lnTo>
                    <a:lnTo>
                      <a:pt x="28662" y="49703"/>
                    </a:lnTo>
                    <a:lnTo>
                      <a:pt x="32991" y="49703"/>
                    </a:lnTo>
                    <a:cubicBezTo>
                      <a:pt x="41131" y="49703"/>
                      <a:pt x="47452" y="47798"/>
                      <a:pt x="51781" y="44075"/>
                    </a:cubicBezTo>
                    <a:cubicBezTo>
                      <a:pt x="56111" y="40351"/>
                      <a:pt x="58276" y="35416"/>
                      <a:pt x="58276" y="29354"/>
                    </a:cubicBezTo>
                    <a:cubicBezTo>
                      <a:pt x="58276" y="26150"/>
                      <a:pt x="57670" y="23379"/>
                      <a:pt x="56544" y="20955"/>
                    </a:cubicBezTo>
                    <a:cubicBezTo>
                      <a:pt x="55418" y="18530"/>
                      <a:pt x="53773" y="16452"/>
                      <a:pt x="51695" y="14807"/>
                    </a:cubicBezTo>
                    <a:cubicBezTo>
                      <a:pt x="49617" y="13162"/>
                      <a:pt x="47192" y="11950"/>
                      <a:pt x="44421" y="11084"/>
                    </a:cubicBezTo>
                    <a:cubicBezTo>
                      <a:pt x="41564" y="10218"/>
                      <a:pt x="38533" y="9785"/>
                      <a:pt x="35243" y="9785"/>
                    </a:cubicBezTo>
                    <a:cubicBezTo>
                      <a:pt x="29181" y="9785"/>
                      <a:pt x="23899" y="11170"/>
                      <a:pt x="19223" y="13855"/>
                    </a:cubicBezTo>
                    <a:cubicBezTo>
                      <a:pt x="14547" y="16539"/>
                      <a:pt x="11170" y="20349"/>
                      <a:pt x="8832" y="25111"/>
                    </a:cubicBezTo>
                    <a:lnTo>
                      <a:pt x="1818" y="18444"/>
                    </a:lnTo>
                    <a:cubicBezTo>
                      <a:pt x="3117" y="15673"/>
                      <a:pt x="4936" y="13162"/>
                      <a:pt x="7274" y="10910"/>
                    </a:cubicBezTo>
                    <a:cubicBezTo>
                      <a:pt x="9611" y="8659"/>
                      <a:pt x="12296" y="6667"/>
                      <a:pt x="15240" y="5109"/>
                    </a:cubicBezTo>
                    <a:cubicBezTo>
                      <a:pt x="18184" y="3550"/>
                      <a:pt x="21475" y="2251"/>
                      <a:pt x="25111" y="1385"/>
                    </a:cubicBezTo>
                    <a:cubicBezTo>
                      <a:pt x="28748" y="520"/>
                      <a:pt x="32472" y="0"/>
                      <a:pt x="36282" y="0"/>
                    </a:cubicBezTo>
                    <a:cubicBezTo>
                      <a:pt x="41131" y="0"/>
                      <a:pt x="45633" y="693"/>
                      <a:pt x="49703" y="2078"/>
                    </a:cubicBezTo>
                    <a:cubicBezTo>
                      <a:pt x="53773" y="3464"/>
                      <a:pt x="57323" y="5369"/>
                      <a:pt x="60267" y="7880"/>
                    </a:cubicBezTo>
                    <a:cubicBezTo>
                      <a:pt x="63211" y="10391"/>
                      <a:pt x="65549" y="13335"/>
                      <a:pt x="67195" y="16885"/>
                    </a:cubicBezTo>
                    <a:cubicBezTo>
                      <a:pt x="68840" y="20435"/>
                      <a:pt x="69706" y="24245"/>
                      <a:pt x="69706" y="28488"/>
                    </a:cubicBezTo>
                    <a:cubicBezTo>
                      <a:pt x="69706" y="31692"/>
                      <a:pt x="69186" y="34723"/>
                      <a:pt x="68234" y="37667"/>
                    </a:cubicBezTo>
                    <a:cubicBezTo>
                      <a:pt x="67281" y="40611"/>
                      <a:pt x="65896" y="43209"/>
                      <a:pt x="64077" y="45460"/>
                    </a:cubicBezTo>
                    <a:cubicBezTo>
                      <a:pt x="62259" y="47711"/>
                      <a:pt x="60094" y="49616"/>
                      <a:pt x="57496" y="51175"/>
                    </a:cubicBezTo>
                    <a:cubicBezTo>
                      <a:pt x="54639" y="52561"/>
                      <a:pt x="51695" y="53513"/>
                      <a:pt x="48404" y="53946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9" name="Vrije vorm: vorm 319">
                <a:extLst>
                  <a:ext uri="{FF2B5EF4-FFF2-40B4-BE49-F238E27FC236}">
                    <a16:creationId xmlns:a16="http://schemas.microsoft.com/office/drawing/2014/main" id="{03F0B93F-97DF-1D40-AD58-8B7C2FBFF11E}"/>
                  </a:ext>
                </a:extLst>
              </p:cNvPr>
              <p:cNvSpPr/>
              <p:nvPr/>
            </p:nvSpPr>
            <p:spPr>
              <a:xfrm>
                <a:off x="6915795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9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9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6 w 77931"/>
                  <a:gd name="connsiteY24" fmla="*/ 32731 h 95250"/>
                  <a:gd name="connsiteX25" fmla="*/ 10651 w 77931"/>
                  <a:gd name="connsiteY25" fmla="*/ 48318 h 95250"/>
                  <a:gd name="connsiteX26" fmla="*/ 12816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5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4" y="96462"/>
                      <a:pt x="39919" y="96462"/>
                    </a:cubicBezTo>
                    <a:cubicBezTo>
                      <a:pt x="34204" y="96462"/>
                      <a:pt x="28921" y="95250"/>
                      <a:pt x="23986" y="92912"/>
                    </a:cubicBezTo>
                    <a:cubicBezTo>
                      <a:pt x="19137" y="90487"/>
                      <a:pt x="14894" y="87197"/>
                      <a:pt x="11343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4" y="0"/>
                      <a:pt x="39919" y="0"/>
                    </a:cubicBezTo>
                    <a:cubicBezTo>
                      <a:pt x="45634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6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6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2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2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0" name="Vrije vorm: vorm 320">
                <a:extLst>
                  <a:ext uri="{FF2B5EF4-FFF2-40B4-BE49-F238E27FC236}">
                    <a16:creationId xmlns:a16="http://schemas.microsoft.com/office/drawing/2014/main" id="{8E266925-1CD7-AC4D-AA95-EE1F3A2301B8}"/>
                  </a:ext>
                </a:extLst>
              </p:cNvPr>
              <p:cNvSpPr/>
              <p:nvPr/>
            </p:nvSpPr>
            <p:spPr>
              <a:xfrm>
                <a:off x="7314459" y="5504785"/>
                <a:ext cx="69273" cy="112568"/>
              </a:xfrm>
              <a:custGeom>
                <a:avLst/>
                <a:gdLst>
                  <a:gd name="connsiteX0" fmla="*/ 48404 w 69272"/>
                  <a:gd name="connsiteY0" fmla="*/ 53946 h 112568"/>
                  <a:gd name="connsiteX1" fmla="*/ 65203 w 69272"/>
                  <a:gd name="connsiteY1" fmla="*/ 63471 h 112568"/>
                  <a:gd name="connsiteX2" fmla="*/ 71524 w 69272"/>
                  <a:gd name="connsiteY2" fmla="*/ 82694 h 112568"/>
                  <a:gd name="connsiteX3" fmla="*/ 68926 w 69272"/>
                  <a:gd name="connsiteY3" fmla="*/ 95856 h 112568"/>
                  <a:gd name="connsiteX4" fmla="*/ 61480 w 69272"/>
                  <a:gd name="connsiteY4" fmla="*/ 106074 h 112568"/>
                  <a:gd name="connsiteX5" fmla="*/ 49876 w 69272"/>
                  <a:gd name="connsiteY5" fmla="*/ 112568 h 112568"/>
                  <a:gd name="connsiteX6" fmla="*/ 34809 w 69272"/>
                  <a:gd name="connsiteY6" fmla="*/ 114906 h 112568"/>
                  <a:gd name="connsiteX7" fmla="*/ 13682 w 69272"/>
                  <a:gd name="connsiteY7" fmla="*/ 110057 h 112568"/>
                  <a:gd name="connsiteX8" fmla="*/ 0 w 69272"/>
                  <a:gd name="connsiteY8" fmla="*/ 96635 h 112568"/>
                  <a:gd name="connsiteX9" fmla="*/ 7447 w 69272"/>
                  <a:gd name="connsiteY9" fmla="*/ 89795 h 112568"/>
                  <a:gd name="connsiteX10" fmla="*/ 17665 w 69272"/>
                  <a:gd name="connsiteY10" fmla="*/ 100965 h 112568"/>
                  <a:gd name="connsiteX11" fmla="*/ 34896 w 69272"/>
                  <a:gd name="connsiteY11" fmla="*/ 105121 h 112568"/>
                  <a:gd name="connsiteX12" fmla="*/ 53686 w 69272"/>
                  <a:gd name="connsiteY12" fmla="*/ 99320 h 112568"/>
                  <a:gd name="connsiteX13" fmla="*/ 60527 w 69272"/>
                  <a:gd name="connsiteY13" fmla="*/ 82694 h 112568"/>
                  <a:gd name="connsiteX14" fmla="*/ 53340 w 69272"/>
                  <a:gd name="connsiteY14" fmla="*/ 65376 h 112568"/>
                  <a:gd name="connsiteX15" fmla="*/ 32645 w 69272"/>
                  <a:gd name="connsiteY15" fmla="*/ 58968 h 112568"/>
                  <a:gd name="connsiteX16" fmla="*/ 28662 w 69272"/>
                  <a:gd name="connsiteY16" fmla="*/ 58968 h 112568"/>
                  <a:gd name="connsiteX17" fmla="*/ 28662 w 69272"/>
                  <a:gd name="connsiteY17" fmla="*/ 49703 h 112568"/>
                  <a:gd name="connsiteX18" fmla="*/ 32991 w 69272"/>
                  <a:gd name="connsiteY18" fmla="*/ 49703 h 112568"/>
                  <a:gd name="connsiteX19" fmla="*/ 51781 w 69272"/>
                  <a:gd name="connsiteY19" fmla="*/ 44075 h 112568"/>
                  <a:gd name="connsiteX20" fmla="*/ 58276 w 69272"/>
                  <a:gd name="connsiteY20" fmla="*/ 29354 h 112568"/>
                  <a:gd name="connsiteX21" fmla="*/ 56544 w 69272"/>
                  <a:gd name="connsiteY21" fmla="*/ 20955 h 112568"/>
                  <a:gd name="connsiteX22" fmla="*/ 51695 w 69272"/>
                  <a:gd name="connsiteY22" fmla="*/ 14807 h 112568"/>
                  <a:gd name="connsiteX23" fmla="*/ 44421 w 69272"/>
                  <a:gd name="connsiteY23" fmla="*/ 11084 h 112568"/>
                  <a:gd name="connsiteX24" fmla="*/ 35243 w 69272"/>
                  <a:gd name="connsiteY24" fmla="*/ 9785 h 112568"/>
                  <a:gd name="connsiteX25" fmla="*/ 19223 w 69272"/>
                  <a:gd name="connsiteY25" fmla="*/ 13855 h 112568"/>
                  <a:gd name="connsiteX26" fmla="*/ 8832 w 69272"/>
                  <a:gd name="connsiteY26" fmla="*/ 25111 h 112568"/>
                  <a:gd name="connsiteX27" fmla="*/ 1818 w 69272"/>
                  <a:gd name="connsiteY27" fmla="*/ 18444 h 112568"/>
                  <a:gd name="connsiteX28" fmla="*/ 7274 w 69272"/>
                  <a:gd name="connsiteY28" fmla="*/ 10910 h 112568"/>
                  <a:gd name="connsiteX29" fmla="*/ 15240 w 69272"/>
                  <a:gd name="connsiteY29" fmla="*/ 5109 h 112568"/>
                  <a:gd name="connsiteX30" fmla="*/ 25111 w 69272"/>
                  <a:gd name="connsiteY30" fmla="*/ 1385 h 112568"/>
                  <a:gd name="connsiteX31" fmla="*/ 36282 w 69272"/>
                  <a:gd name="connsiteY31" fmla="*/ 0 h 112568"/>
                  <a:gd name="connsiteX32" fmla="*/ 49703 w 69272"/>
                  <a:gd name="connsiteY32" fmla="*/ 2078 h 112568"/>
                  <a:gd name="connsiteX33" fmla="*/ 60267 w 69272"/>
                  <a:gd name="connsiteY33" fmla="*/ 7880 h 112568"/>
                  <a:gd name="connsiteX34" fmla="*/ 67195 w 69272"/>
                  <a:gd name="connsiteY34" fmla="*/ 16885 h 112568"/>
                  <a:gd name="connsiteX35" fmla="*/ 69706 w 69272"/>
                  <a:gd name="connsiteY35" fmla="*/ 28488 h 112568"/>
                  <a:gd name="connsiteX36" fmla="*/ 68234 w 69272"/>
                  <a:gd name="connsiteY36" fmla="*/ 37667 h 112568"/>
                  <a:gd name="connsiteX37" fmla="*/ 64077 w 69272"/>
                  <a:gd name="connsiteY37" fmla="*/ 45460 h 112568"/>
                  <a:gd name="connsiteX38" fmla="*/ 57497 w 69272"/>
                  <a:gd name="connsiteY38" fmla="*/ 51175 h 112568"/>
                  <a:gd name="connsiteX39" fmla="*/ 48404 w 69272"/>
                  <a:gd name="connsiteY39" fmla="*/ 53946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9272" h="112568">
                    <a:moveTo>
                      <a:pt x="48404" y="53946"/>
                    </a:moveTo>
                    <a:cubicBezTo>
                      <a:pt x="55418" y="55158"/>
                      <a:pt x="61046" y="58276"/>
                      <a:pt x="65203" y="63471"/>
                    </a:cubicBezTo>
                    <a:cubicBezTo>
                      <a:pt x="69359" y="68667"/>
                      <a:pt x="71524" y="75074"/>
                      <a:pt x="71524" y="82694"/>
                    </a:cubicBezTo>
                    <a:cubicBezTo>
                      <a:pt x="71524" y="87457"/>
                      <a:pt x="70658" y="91873"/>
                      <a:pt x="68926" y="95856"/>
                    </a:cubicBezTo>
                    <a:cubicBezTo>
                      <a:pt x="67195" y="99839"/>
                      <a:pt x="64683" y="103216"/>
                      <a:pt x="61480" y="106074"/>
                    </a:cubicBezTo>
                    <a:cubicBezTo>
                      <a:pt x="58276" y="108845"/>
                      <a:pt x="54379" y="111096"/>
                      <a:pt x="49876" y="112568"/>
                    </a:cubicBezTo>
                    <a:cubicBezTo>
                      <a:pt x="45374" y="114127"/>
                      <a:pt x="40351" y="114906"/>
                      <a:pt x="34809" y="114906"/>
                    </a:cubicBezTo>
                    <a:cubicBezTo>
                      <a:pt x="26757" y="114906"/>
                      <a:pt x="19656" y="113261"/>
                      <a:pt x="13682" y="110057"/>
                    </a:cubicBezTo>
                    <a:cubicBezTo>
                      <a:pt x="7620" y="106853"/>
                      <a:pt x="3031" y="102351"/>
                      <a:pt x="0" y="96635"/>
                    </a:cubicBezTo>
                    <a:lnTo>
                      <a:pt x="7447" y="89795"/>
                    </a:lnTo>
                    <a:cubicBezTo>
                      <a:pt x="9698" y="94471"/>
                      <a:pt x="13075" y="98194"/>
                      <a:pt x="17665" y="100965"/>
                    </a:cubicBezTo>
                    <a:cubicBezTo>
                      <a:pt x="22254" y="103736"/>
                      <a:pt x="27969" y="105121"/>
                      <a:pt x="34896" y="105121"/>
                    </a:cubicBezTo>
                    <a:cubicBezTo>
                      <a:pt x="42863" y="105121"/>
                      <a:pt x="49097" y="103216"/>
                      <a:pt x="53686" y="99320"/>
                    </a:cubicBezTo>
                    <a:cubicBezTo>
                      <a:pt x="58276" y="95423"/>
                      <a:pt x="60527" y="89881"/>
                      <a:pt x="60527" y="82694"/>
                    </a:cubicBezTo>
                    <a:cubicBezTo>
                      <a:pt x="60527" y="75334"/>
                      <a:pt x="58102" y="69619"/>
                      <a:pt x="53340" y="65376"/>
                    </a:cubicBezTo>
                    <a:cubicBezTo>
                      <a:pt x="48578" y="61133"/>
                      <a:pt x="41650" y="58968"/>
                      <a:pt x="32645" y="58968"/>
                    </a:cubicBezTo>
                    <a:lnTo>
                      <a:pt x="28662" y="58968"/>
                    </a:lnTo>
                    <a:lnTo>
                      <a:pt x="28662" y="49703"/>
                    </a:lnTo>
                    <a:lnTo>
                      <a:pt x="32991" y="49703"/>
                    </a:lnTo>
                    <a:cubicBezTo>
                      <a:pt x="41131" y="49703"/>
                      <a:pt x="47452" y="47798"/>
                      <a:pt x="51781" y="44075"/>
                    </a:cubicBezTo>
                    <a:cubicBezTo>
                      <a:pt x="56111" y="40351"/>
                      <a:pt x="58276" y="35416"/>
                      <a:pt x="58276" y="29354"/>
                    </a:cubicBezTo>
                    <a:cubicBezTo>
                      <a:pt x="58276" y="26150"/>
                      <a:pt x="57670" y="23379"/>
                      <a:pt x="56544" y="20955"/>
                    </a:cubicBezTo>
                    <a:cubicBezTo>
                      <a:pt x="55418" y="18530"/>
                      <a:pt x="53773" y="16452"/>
                      <a:pt x="51695" y="14807"/>
                    </a:cubicBezTo>
                    <a:cubicBezTo>
                      <a:pt x="49617" y="13162"/>
                      <a:pt x="47192" y="11950"/>
                      <a:pt x="44421" y="11084"/>
                    </a:cubicBezTo>
                    <a:cubicBezTo>
                      <a:pt x="41564" y="10218"/>
                      <a:pt x="38533" y="9785"/>
                      <a:pt x="35243" y="9785"/>
                    </a:cubicBezTo>
                    <a:cubicBezTo>
                      <a:pt x="29181" y="9785"/>
                      <a:pt x="23899" y="11170"/>
                      <a:pt x="19223" y="13855"/>
                    </a:cubicBezTo>
                    <a:cubicBezTo>
                      <a:pt x="14547" y="16539"/>
                      <a:pt x="11170" y="20349"/>
                      <a:pt x="8832" y="25111"/>
                    </a:cubicBezTo>
                    <a:lnTo>
                      <a:pt x="1818" y="18444"/>
                    </a:lnTo>
                    <a:cubicBezTo>
                      <a:pt x="3117" y="15673"/>
                      <a:pt x="4936" y="13162"/>
                      <a:pt x="7274" y="10910"/>
                    </a:cubicBezTo>
                    <a:cubicBezTo>
                      <a:pt x="9612" y="8659"/>
                      <a:pt x="12296" y="6667"/>
                      <a:pt x="15240" y="5109"/>
                    </a:cubicBezTo>
                    <a:cubicBezTo>
                      <a:pt x="18184" y="3550"/>
                      <a:pt x="21475" y="2251"/>
                      <a:pt x="25111" y="1385"/>
                    </a:cubicBezTo>
                    <a:cubicBezTo>
                      <a:pt x="28748" y="520"/>
                      <a:pt x="32472" y="0"/>
                      <a:pt x="36282" y="0"/>
                    </a:cubicBezTo>
                    <a:cubicBezTo>
                      <a:pt x="41131" y="0"/>
                      <a:pt x="45633" y="693"/>
                      <a:pt x="49703" y="2078"/>
                    </a:cubicBezTo>
                    <a:cubicBezTo>
                      <a:pt x="53773" y="3464"/>
                      <a:pt x="57323" y="5369"/>
                      <a:pt x="60267" y="7880"/>
                    </a:cubicBezTo>
                    <a:cubicBezTo>
                      <a:pt x="63211" y="10391"/>
                      <a:pt x="65549" y="13335"/>
                      <a:pt x="67195" y="16885"/>
                    </a:cubicBezTo>
                    <a:cubicBezTo>
                      <a:pt x="68840" y="20435"/>
                      <a:pt x="69706" y="24245"/>
                      <a:pt x="69706" y="28488"/>
                    </a:cubicBezTo>
                    <a:cubicBezTo>
                      <a:pt x="69706" y="31692"/>
                      <a:pt x="69186" y="34723"/>
                      <a:pt x="68234" y="37667"/>
                    </a:cubicBezTo>
                    <a:cubicBezTo>
                      <a:pt x="67281" y="40611"/>
                      <a:pt x="65896" y="43209"/>
                      <a:pt x="64077" y="45460"/>
                    </a:cubicBezTo>
                    <a:cubicBezTo>
                      <a:pt x="62259" y="47711"/>
                      <a:pt x="60094" y="49616"/>
                      <a:pt x="57497" y="51175"/>
                    </a:cubicBezTo>
                    <a:cubicBezTo>
                      <a:pt x="54639" y="52561"/>
                      <a:pt x="51695" y="53513"/>
                      <a:pt x="48404" y="53946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1" name="Vrije vorm: vorm 321">
                <a:extLst>
                  <a:ext uri="{FF2B5EF4-FFF2-40B4-BE49-F238E27FC236}">
                    <a16:creationId xmlns:a16="http://schemas.microsoft.com/office/drawing/2014/main" id="{756CA7C2-A836-7D43-AF6B-FBD5A529EAFC}"/>
                  </a:ext>
                </a:extLst>
              </p:cNvPr>
              <p:cNvSpPr/>
              <p:nvPr/>
            </p:nvSpPr>
            <p:spPr>
              <a:xfrm>
                <a:off x="7402869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9 w 69272"/>
                  <a:gd name="connsiteY7" fmla="*/ 111962 h 112568"/>
                  <a:gd name="connsiteX8" fmla="*/ 36109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7 w 69272"/>
                  <a:gd name="connsiteY14" fmla="*/ 100185 h 112568"/>
                  <a:gd name="connsiteX15" fmla="*/ 36368 w 69272"/>
                  <a:gd name="connsiteY15" fmla="*/ 104948 h 112568"/>
                  <a:gd name="connsiteX16" fmla="*/ 47365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6 w 69272"/>
                  <a:gd name="connsiteY20" fmla="*/ 66675 h 112568"/>
                  <a:gd name="connsiteX21" fmla="*/ 56631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7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1"/>
                      <a:pt x="67368" y="101225"/>
                      <a:pt x="63818" y="104429"/>
                    </a:cubicBezTo>
                    <a:cubicBezTo>
                      <a:pt x="60267" y="107632"/>
                      <a:pt x="56111" y="110230"/>
                      <a:pt x="51349" y="111962"/>
                    </a:cubicBezTo>
                    <a:cubicBezTo>
                      <a:pt x="46586" y="113780"/>
                      <a:pt x="41477" y="114646"/>
                      <a:pt x="36109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3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7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6" y="66675"/>
                    </a:cubicBezTo>
                    <a:cubicBezTo>
                      <a:pt x="60960" y="63471"/>
                      <a:pt x="59055" y="60614"/>
                      <a:pt x="56631" y="58362"/>
                    </a:cubicBezTo>
                    <a:cubicBezTo>
                      <a:pt x="54206" y="56024"/>
                      <a:pt x="51349" y="54206"/>
                      <a:pt x="48058" y="52907"/>
                    </a:cubicBezTo>
                    <a:cubicBezTo>
                      <a:pt x="44768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8" y="61653"/>
                      <a:pt x="3290" y="59401"/>
                    </a:cubicBezTo>
                    <a:cubicBezTo>
                      <a:pt x="3724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7" y="50655"/>
                    </a:lnTo>
                    <a:cubicBezTo>
                      <a:pt x="18097" y="47711"/>
                      <a:pt x="21475" y="45374"/>
                      <a:pt x="25458" y="43728"/>
                    </a:cubicBezTo>
                    <a:cubicBezTo>
                      <a:pt x="29354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2" name="Vrije vorm: vorm 322">
                <a:extLst>
                  <a:ext uri="{FF2B5EF4-FFF2-40B4-BE49-F238E27FC236}">
                    <a16:creationId xmlns:a16="http://schemas.microsoft.com/office/drawing/2014/main" id="{1BAD032E-3388-A345-8FA7-9F67C95E2A1B}"/>
                  </a:ext>
                </a:extLst>
              </p:cNvPr>
              <p:cNvSpPr/>
              <p:nvPr/>
            </p:nvSpPr>
            <p:spPr>
              <a:xfrm>
                <a:off x="7790709" y="5505478"/>
                <a:ext cx="69273" cy="103909"/>
              </a:xfrm>
              <a:custGeom>
                <a:avLst/>
                <a:gdLst>
                  <a:gd name="connsiteX0" fmla="*/ 52994 w 69272"/>
                  <a:gd name="connsiteY0" fmla="*/ 111010 h 103909"/>
                  <a:gd name="connsiteX1" fmla="*/ 52994 w 69272"/>
                  <a:gd name="connsiteY1" fmla="*/ 82694 h 103909"/>
                  <a:gd name="connsiteX2" fmla="*/ 0 w 69272"/>
                  <a:gd name="connsiteY2" fmla="*/ 82694 h 103909"/>
                  <a:gd name="connsiteX3" fmla="*/ 0 w 69272"/>
                  <a:gd name="connsiteY3" fmla="*/ 73169 h 103909"/>
                  <a:gd name="connsiteX4" fmla="*/ 56457 w 69272"/>
                  <a:gd name="connsiteY4" fmla="*/ 0 h 103909"/>
                  <a:gd name="connsiteX5" fmla="*/ 63817 w 69272"/>
                  <a:gd name="connsiteY5" fmla="*/ 0 h 103909"/>
                  <a:gd name="connsiteX6" fmla="*/ 63817 w 69272"/>
                  <a:gd name="connsiteY6" fmla="*/ 72910 h 103909"/>
                  <a:gd name="connsiteX7" fmla="*/ 77845 w 69272"/>
                  <a:gd name="connsiteY7" fmla="*/ 72910 h 103909"/>
                  <a:gd name="connsiteX8" fmla="*/ 77845 w 69272"/>
                  <a:gd name="connsiteY8" fmla="*/ 82781 h 103909"/>
                  <a:gd name="connsiteX9" fmla="*/ 63817 w 69272"/>
                  <a:gd name="connsiteY9" fmla="*/ 82781 h 103909"/>
                  <a:gd name="connsiteX10" fmla="*/ 63817 w 69272"/>
                  <a:gd name="connsiteY10" fmla="*/ 111096 h 103909"/>
                  <a:gd name="connsiteX11" fmla="*/ 52994 w 69272"/>
                  <a:gd name="connsiteY11" fmla="*/ 111096 h 103909"/>
                  <a:gd name="connsiteX12" fmla="*/ 11430 w 69272"/>
                  <a:gd name="connsiteY12" fmla="*/ 72823 h 103909"/>
                  <a:gd name="connsiteX13" fmla="*/ 54119 w 69272"/>
                  <a:gd name="connsiteY13" fmla="*/ 72823 h 103909"/>
                  <a:gd name="connsiteX14" fmla="*/ 54119 w 69272"/>
                  <a:gd name="connsiteY14" fmla="*/ 16972 h 103909"/>
                  <a:gd name="connsiteX15" fmla="*/ 11430 w 69272"/>
                  <a:gd name="connsiteY15" fmla="*/ 72823 h 103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272" h="103909">
                    <a:moveTo>
                      <a:pt x="52994" y="111010"/>
                    </a:moveTo>
                    <a:lnTo>
                      <a:pt x="52994" y="82694"/>
                    </a:lnTo>
                    <a:lnTo>
                      <a:pt x="0" y="82694"/>
                    </a:lnTo>
                    <a:lnTo>
                      <a:pt x="0" y="73169"/>
                    </a:lnTo>
                    <a:lnTo>
                      <a:pt x="56457" y="0"/>
                    </a:lnTo>
                    <a:lnTo>
                      <a:pt x="63817" y="0"/>
                    </a:lnTo>
                    <a:lnTo>
                      <a:pt x="63817" y="72910"/>
                    </a:lnTo>
                    <a:lnTo>
                      <a:pt x="77845" y="72910"/>
                    </a:lnTo>
                    <a:lnTo>
                      <a:pt x="77845" y="82781"/>
                    </a:lnTo>
                    <a:lnTo>
                      <a:pt x="63817" y="82781"/>
                    </a:lnTo>
                    <a:lnTo>
                      <a:pt x="63817" y="111096"/>
                    </a:lnTo>
                    <a:lnTo>
                      <a:pt x="52994" y="111096"/>
                    </a:lnTo>
                    <a:close/>
                    <a:moveTo>
                      <a:pt x="11430" y="72823"/>
                    </a:moveTo>
                    <a:lnTo>
                      <a:pt x="54119" y="72823"/>
                    </a:lnTo>
                    <a:lnTo>
                      <a:pt x="54119" y="16972"/>
                    </a:lnTo>
                    <a:lnTo>
                      <a:pt x="11430" y="72823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3" name="Vrije vorm: vorm 323">
                <a:extLst>
                  <a:ext uri="{FF2B5EF4-FFF2-40B4-BE49-F238E27FC236}">
                    <a16:creationId xmlns:a16="http://schemas.microsoft.com/office/drawing/2014/main" id="{9D2BA450-A2E0-1C4E-92F7-079A78CCEEE5}"/>
                  </a:ext>
                </a:extLst>
              </p:cNvPr>
              <p:cNvSpPr/>
              <p:nvPr/>
            </p:nvSpPr>
            <p:spPr>
              <a:xfrm>
                <a:off x="7886652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5 w 77931"/>
                  <a:gd name="connsiteY5" fmla="*/ 92912 h 95250"/>
                  <a:gd name="connsiteX6" fmla="*/ 11343 w 77931"/>
                  <a:gd name="connsiteY6" fmla="*/ 82867 h 95250"/>
                  <a:gd name="connsiteX7" fmla="*/ 3030 w 77931"/>
                  <a:gd name="connsiteY7" fmla="*/ 67627 h 95250"/>
                  <a:gd name="connsiteX8" fmla="*/ 0 w 77931"/>
                  <a:gd name="connsiteY8" fmla="*/ 48318 h 95250"/>
                  <a:gd name="connsiteX9" fmla="*/ 3030 w 77931"/>
                  <a:gd name="connsiteY9" fmla="*/ 29008 h 95250"/>
                  <a:gd name="connsiteX10" fmla="*/ 11343 w 77931"/>
                  <a:gd name="connsiteY10" fmla="*/ 13768 h 95250"/>
                  <a:gd name="connsiteX11" fmla="*/ 23985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926 w 77931"/>
                  <a:gd name="connsiteY17" fmla="*/ 48318 h 95250"/>
                  <a:gd name="connsiteX18" fmla="*/ 66761 w 77931"/>
                  <a:gd name="connsiteY18" fmla="*/ 32731 h 95250"/>
                  <a:gd name="connsiteX19" fmla="*/ 60786 w 77931"/>
                  <a:gd name="connsiteY19" fmla="*/ 20695 h 95250"/>
                  <a:gd name="connsiteX20" fmla="*/ 51608 w 77931"/>
                  <a:gd name="connsiteY20" fmla="*/ 12902 h 95250"/>
                  <a:gd name="connsiteX21" fmla="*/ 39918 w 77931"/>
                  <a:gd name="connsiteY21" fmla="*/ 10131 h 95250"/>
                  <a:gd name="connsiteX22" fmla="*/ 28055 w 77931"/>
                  <a:gd name="connsiteY22" fmla="*/ 12902 h 95250"/>
                  <a:gd name="connsiteX23" fmla="*/ 18877 w 77931"/>
                  <a:gd name="connsiteY23" fmla="*/ 20695 h 95250"/>
                  <a:gd name="connsiteX24" fmla="*/ 12902 w 77931"/>
                  <a:gd name="connsiteY24" fmla="*/ 32731 h 95250"/>
                  <a:gd name="connsiteX25" fmla="*/ 10737 w 77931"/>
                  <a:gd name="connsiteY25" fmla="*/ 48318 h 95250"/>
                  <a:gd name="connsiteX26" fmla="*/ 12902 w 77931"/>
                  <a:gd name="connsiteY26" fmla="*/ 63904 h 95250"/>
                  <a:gd name="connsiteX27" fmla="*/ 18877 w 77931"/>
                  <a:gd name="connsiteY27" fmla="*/ 75940 h 95250"/>
                  <a:gd name="connsiteX28" fmla="*/ 28055 w 77931"/>
                  <a:gd name="connsiteY28" fmla="*/ 83647 h 95250"/>
                  <a:gd name="connsiteX29" fmla="*/ 39918 w 77931"/>
                  <a:gd name="connsiteY29" fmla="*/ 86331 h 95250"/>
                  <a:gd name="connsiteX30" fmla="*/ 51608 w 77931"/>
                  <a:gd name="connsiteY30" fmla="*/ 83647 h 95250"/>
                  <a:gd name="connsiteX31" fmla="*/ 60786 w 77931"/>
                  <a:gd name="connsiteY31" fmla="*/ 75940 h 95250"/>
                  <a:gd name="connsiteX32" fmla="*/ 66761 w 77931"/>
                  <a:gd name="connsiteY32" fmla="*/ 63904 h 95250"/>
                  <a:gd name="connsiteX33" fmla="*/ 68926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5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4" y="96462"/>
                      <a:pt x="28921" y="95250"/>
                      <a:pt x="23985" y="92912"/>
                    </a:cubicBezTo>
                    <a:cubicBezTo>
                      <a:pt x="19136" y="90487"/>
                      <a:pt x="14893" y="87197"/>
                      <a:pt x="11343" y="82867"/>
                    </a:cubicBezTo>
                    <a:cubicBezTo>
                      <a:pt x="7793" y="78538"/>
                      <a:pt x="5022" y="73516"/>
                      <a:pt x="3030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0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3" y="9438"/>
                      <a:pt x="19136" y="6148"/>
                      <a:pt x="23985" y="3637"/>
                    </a:cubicBezTo>
                    <a:cubicBezTo>
                      <a:pt x="28834" y="1212"/>
                      <a:pt x="34204" y="0"/>
                      <a:pt x="39918" y="0"/>
                    </a:cubicBezTo>
                    <a:cubicBezTo>
                      <a:pt x="45633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926" y="48318"/>
                    </a:moveTo>
                    <a:cubicBezTo>
                      <a:pt x="68926" y="42603"/>
                      <a:pt x="68234" y="37407"/>
                      <a:pt x="66761" y="32731"/>
                    </a:cubicBezTo>
                    <a:cubicBezTo>
                      <a:pt x="65289" y="28055"/>
                      <a:pt x="63385" y="24072"/>
                      <a:pt x="60786" y="20695"/>
                    </a:cubicBezTo>
                    <a:cubicBezTo>
                      <a:pt x="58276" y="17318"/>
                      <a:pt x="55158" y="14720"/>
                      <a:pt x="51608" y="12902"/>
                    </a:cubicBezTo>
                    <a:cubicBezTo>
                      <a:pt x="48058" y="11084"/>
                      <a:pt x="44161" y="10131"/>
                      <a:pt x="39918" y="10131"/>
                    </a:cubicBezTo>
                    <a:cubicBezTo>
                      <a:pt x="35589" y="10131"/>
                      <a:pt x="31605" y="11084"/>
                      <a:pt x="28055" y="12902"/>
                    </a:cubicBezTo>
                    <a:cubicBezTo>
                      <a:pt x="24505" y="14720"/>
                      <a:pt x="21474" y="17318"/>
                      <a:pt x="18877" y="20695"/>
                    </a:cubicBezTo>
                    <a:cubicBezTo>
                      <a:pt x="16366" y="24072"/>
                      <a:pt x="14374" y="28055"/>
                      <a:pt x="12902" y="32731"/>
                    </a:cubicBezTo>
                    <a:cubicBezTo>
                      <a:pt x="11430" y="37407"/>
                      <a:pt x="10737" y="42603"/>
                      <a:pt x="10737" y="48318"/>
                    </a:cubicBezTo>
                    <a:cubicBezTo>
                      <a:pt x="10737" y="54033"/>
                      <a:pt x="11430" y="59228"/>
                      <a:pt x="12902" y="63904"/>
                    </a:cubicBezTo>
                    <a:cubicBezTo>
                      <a:pt x="14374" y="68580"/>
                      <a:pt x="16366" y="72563"/>
                      <a:pt x="18877" y="75940"/>
                    </a:cubicBezTo>
                    <a:cubicBezTo>
                      <a:pt x="21388" y="79317"/>
                      <a:pt x="24505" y="81828"/>
                      <a:pt x="28055" y="83647"/>
                    </a:cubicBezTo>
                    <a:cubicBezTo>
                      <a:pt x="31605" y="85465"/>
                      <a:pt x="35589" y="86331"/>
                      <a:pt x="39918" y="86331"/>
                    </a:cubicBezTo>
                    <a:cubicBezTo>
                      <a:pt x="44161" y="86331"/>
                      <a:pt x="48058" y="85465"/>
                      <a:pt x="51608" y="83647"/>
                    </a:cubicBezTo>
                    <a:cubicBezTo>
                      <a:pt x="55158" y="81828"/>
                      <a:pt x="58189" y="79231"/>
                      <a:pt x="60786" y="75940"/>
                    </a:cubicBezTo>
                    <a:cubicBezTo>
                      <a:pt x="63298" y="72563"/>
                      <a:pt x="65289" y="68580"/>
                      <a:pt x="66761" y="63904"/>
                    </a:cubicBezTo>
                    <a:cubicBezTo>
                      <a:pt x="68147" y="59228"/>
                      <a:pt x="68926" y="54033"/>
                      <a:pt x="68926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4" name="Vrije vorm: vorm 324">
                <a:extLst>
                  <a:ext uri="{FF2B5EF4-FFF2-40B4-BE49-F238E27FC236}">
                    <a16:creationId xmlns:a16="http://schemas.microsoft.com/office/drawing/2014/main" id="{1D9019CC-3813-6240-A564-FA836FCF4831}"/>
                  </a:ext>
                </a:extLst>
              </p:cNvPr>
              <p:cNvSpPr/>
              <p:nvPr/>
            </p:nvSpPr>
            <p:spPr>
              <a:xfrm>
                <a:off x="8280987" y="5505478"/>
                <a:ext cx="69273" cy="103909"/>
              </a:xfrm>
              <a:custGeom>
                <a:avLst/>
                <a:gdLst>
                  <a:gd name="connsiteX0" fmla="*/ 52994 w 69272"/>
                  <a:gd name="connsiteY0" fmla="*/ 111010 h 103909"/>
                  <a:gd name="connsiteX1" fmla="*/ 52994 w 69272"/>
                  <a:gd name="connsiteY1" fmla="*/ 82694 h 103909"/>
                  <a:gd name="connsiteX2" fmla="*/ 0 w 69272"/>
                  <a:gd name="connsiteY2" fmla="*/ 82694 h 103909"/>
                  <a:gd name="connsiteX3" fmla="*/ 0 w 69272"/>
                  <a:gd name="connsiteY3" fmla="*/ 73169 h 103909"/>
                  <a:gd name="connsiteX4" fmla="*/ 56457 w 69272"/>
                  <a:gd name="connsiteY4" fmla="*/ 0 h 103909"/>
                  <a:gd name="connsiteX5" fmla="*/ 63817 w 69272"/>
                  <a:gd name="connsiteY5" fmla="*/ 0 h 103909"/>
                  <a:gd name="connsiteX6" fmla="*/ 63817 w 69272"/>
                  <a:gd name="connsiteY6" fmla="*/ 72910 h 103909"/>
                  <a:gd name="connsiteX7" fmla="*/ 77845 w 69272"/>
                  <a:gd name="connsiteY7" fmla="*/ 72910 h 103909"/>
                  <a:gd name="connsiteX8" fmla="*/ 77845 w 69272"/>
                  <a:gd name="connsiteY8" fmla="*/ 82781 h 103909"/>
                  <a:gd name="connsiteX9" fmla="*/ 63817 w 69272"/>
                  <a:gd name="connsiteY9" fmla="*/ 82781 h 103909"/>
                  <a:gd name="connsiteX10" fmla="*/ 63817 w 69272"/>
                  <a:gd name="connsiteY10" fmla="*/ 111096 h 103909"/>
                  <a:gd name="connsiteX11" fmla="*/ 52994 w 69272"/>
                  <a:gd name="connsiteY11" fmla="*/ 111096 h 103909"/>
                  <a:gd name="connsiteX12" fmla="*/ 11430 w 69272"/>
                  <a:gd name="connsiteY12" fmla="*/ 72823 h 103909"/>
                  <a:gd name="connsiteX13" fmla="*/ 54119 w 69272"/>
                  <a:gd name="connsiteY13" fmla="*/ 72823 h 103909"/>
                  <a:gd name="connsiteX14" fmla="*/ 54119 w 69272"/>
                  <a:gd name="connsiteY14" fmla="*/ 16972 h 103909"/>
                  <a:gd name="connsiteX15" fmla="*/ 11430 w 69272"/>
                  <a:gd name="connsiteY15" fmla="*/ 72823 h 103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272" h="103909">
                    <a:moveTo>
                      <a:pt x="52994" y="111010"/>
                    </a:moveTo>
                    <a:lnTo>
                      <a:pt x="52994" y="82694"/>
                    </a:lnTo>
                    <a:lnTo>
                      <a:pt x="0" y="82694"/>
                    </a:lnTo>
                    <a:lnTo>
                      <a:pt x="0" y="73169"/>
                    </a:lnTo>
                    <a:lnTo>
                      <a:pt x="56457" y="0"/>
                    </a:lnTo>
                    <a:lnTo>
                      <a:pt x="63817" y="0"/>
                    </a:lnTo>
                    <a:lnTo>
                      <a:pt x="63817" y="72910"/>
                    </a:lnTo>
                    <a:lnTo>
                      <a:pt x="77845" y="72910"/>
                    </a:lnTo>
                    <a:lnTo>
                      <a:pt x="77845" y="82781"/>
                    </a:lnTo>
                    <a:lnTo>
                      <a:pt x="63817" y="82781"/>
                    </a:lnTo>
                    <a:lnTo>
                      <a:pt x="63817" y="111096"/>
                    </a:lnTo>
                    <a:lnTo>
                      <a:pt x="52994" y="111096"/>
                    </a:lnTo>
                    <a:close/>
                    <a:moveTo>
                      <a:pt x="11430" y="72823"/>
                    </a:moveTo>
                    <a:lnTo>
                      <a:pt x="54119" y="72823"/>
                    </a:lnTo>
                    <a:lnTo>
                      <a:pt x="54119" y="16972"/>
                    </a:lnTo>
                    <a:lnTo>
                      <a:pt x="11430" y="72823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5" name="Vrije vorm: vorm 325">
                <a:extLst>
                  <a:ext uri="{FF2B5EF4-FFF2-40B4-BE49-F238E27FC236}">
                    <a16:creationId xmlns:a16="http://schemas.microsoft.com/office/drawing/2014/main" id="{7B851B72-AC13-9341-A5DA-E34E6429C111}"/>
                  </a:ext>
                </a:extLst>
              </p:cNvPr>
              <p:cNvSpPr/>
              <p:nvPr/>
            </p:nvSpPr>
            <p:spPr>
              <a:xfrm>
                <a:off x="8373813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6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7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5 h 112568"/>
                  <a:gd name="connsiteX15" fmla="*/ 36368 w 69272"/>
                  <a:gd name="connsiteY15" fmla="*/ 104948 h 112568"/>
                  <a:gd name="connsiteX16" fmla="*/ 47365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5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6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19" y="48318"/>
                      <a:pt x="64596" y="51435"/>
                    </a:cubicBezTo>
                    <a:cubicBezTo>
                      <a:pt x="67974" y="54639"/>
                      <a:pt x="70571" y="58449"/>
                      <a:pt x="72477" y="62778"/>
                    </a:cubicBezTo>
                    <a:cubicBezTo>
                      <a:pt x="74381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8" y="97241"/>
                      <a:pt x="67367" y="101225"/>
                      <a:pt x="63817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8" y="114646"/>
                      <a:pt x="28228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4" y="104948"/>
                      <a:pt x="43988" y="104255"/>
                      <a:pt x="47365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6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5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6" y="59661"/>
                      <a:pt x="12555" y="63731"/>
                    </a:cubicBezTo>
                    <a:lnTo>
                      <a:pt x="2511" y="63731"/>
                    </a:lnTo>
                    <a:cubicBezTo>
                      <a:pt x="2598" y="63125"/>
                      <a:pt x="2857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6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6" y="50655"/>
                    </a:lnTo>
                    <a:cubicBezTo>
                      <a:pt x="18097" y="47711"/>
                      <a:pt x="21474" y="45374"/>
                      <a:pt x="25458" y="43728"/>
                    </a:cubicBezTo>
                    <a:cubicBezTo>
                      <a:pt x="29354" y="42343"/>
                      <a:pt x="33683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6" name="Vrije vorm: vorm 326">
                <a:extLst>
                  <a:ext uri="{FF2B5EF4-FFF2-40B4-BE49-F238E27FC236}">
                    <a16:creationId xmlns:a16="http://schemas.microsoft.com/office/drawing/2014/main" id="{0776302B-FC20-CE47-84E3-1D97952E7EBB}"/>
                  </a:ext>
                </a:extLst>
              </p:cNvPr>
              <p:cNvSpPr/>
              <p:nvPr/>
            </p:nvSpPr>
            <p:spPr>
              <a:xfrm>
                <a:off x="8762692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7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5 h 112568"/>
                  <a:gd name="connsiteX15" fmla="*/ 36368 w 69272"/>
                  <a:gd name="connsiteY15" fmla="*/ 104948 h 112568"/>
                  <a:gd name="connsiteX16" fmla="*/ 47366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6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7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8" y="97241"/>
                      <a:pt x="67368" y="101225"/>
                      <a:pt x="63817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6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6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8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7" y="37321"/>
                      <a:pt x="8400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7" y="50655"/>
                    </a:lnTo>
                    <a:cubicBezTo>
                      <a:pt x="18098" y="47711"/>
                      <a:pt x="21474" y="45374"/>
                      <a:pt x="25458" y="43728"/>
                    </a:cubicBezTo>
                    <a:cubicBezTo>
                      <a:pt x="29268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7" name="Vrije vorm: vorm 327">
                <a:extLst>
                  <a:ext uri="{FF2B5EF4-FFF2-40B4-BE49-F238E27FC236}">
                    <a16:creationId xmlns:a16="http://schemas.microsoft.com/office/drawing/2014/main" id="{8D99383F-C19B-F248-82F7-B49215CC3736}"/>
                  </a:ext>
                </a:extLst>
              </p:cNvPr>
              <p:cNvSpPr/>
              <p:nvPr/>
            </p:nvSpPr>
            <p:spPr>
              <a:xfrm>
                <a:off x="8856557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5 w 77931"/>
                  <a:gd name="connsiteY5" fmla="*/ 92912 h 95250"/>
                  <a:gd name="connsiteX6" fmla="*/ 11343 w 77931"/>
                  <a:gd name="connsiteY6" fmla="*/ 82867 h 95250"/>
                  <a:gd name="connsiteX7" fmla="*/ 3030 w 77931"/>
                  <a:gd name="connsiteY7" fmla="*/ 67627 h 95250"/>
                  <a:gd name="connsiteX8" fmla="*/ 0 w 77931"/>
                  <a:gd name="connsiteY8" fmla="*/ 48318 h 95250"/>
                  <a:gd name="connsiteX9" fmla="*/ 3030 w 77931"/>
                  <a:gd name="connsiteY9" fmla="*/ 29008 h 95250"/>
                  <a:gd name="connsiteX10" fmla="*/ 11343 w 77931"/>
                  <a:gd name="connsiteY10" fmla="*/ 13768 h 95250"/>
                  <a:gd name="connsiteX11" fmla="*/ 23985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39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1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1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39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4" y="73516"/>
                      <a:pt x="72043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5" y="92912"/>
                    </a:cubicBezTo>
                    <a:cubicBezTo>
                      <a:pt x="19136" y="90487"/>
                      <a:pt x="14893" y="87197"/>
                      <a:pt x="11343" y="82867"/>
                    </a:cubicBezTo>
                    <a:cubicBezTo>
                      <a:pt x="7793" y="78538"/>
                      <a:pt x="5022" y="73516"/>
                      <a:pt x="3030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0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3" y="9438"/>
                      <a:pt x="19136" y="6148"/>
                      <a:pt x="23985" y="3637"/>
                    </a:cubicBezTo>
                    <a:cubicBezTo>
                      <a:pt x="28834" y="1212"/>
                      <a:pt x="34203" y="0"/>
                      <a:pt x="39918" y="0"/>
                    </a:cubicBezTo>
                    <a:cubicBezTo>
                      <a:pt x="45633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3" y="18097"/>
                      <a:pt x="74814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39" y="48318"/>
                    </a:moveTo>
                    <a:cubicBezTo>
                      <a:pt x="68839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1" y="12902"/>
                    </a:cubicBezTo>
                    <a:cubicBezTo>
                      <a:pt x="47971" y="11084"/>
                      <a:pt x="44074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8" y="14720"/>
                      <a:pt x="21388" y="17318"/>
                      <a:pt x="18790" y="20695"/>
                    </a:cubicBezTo>
                    <a:cubicBezTo>
                      <a:pt x="16279" y="24072"/>
                      <a:pt x="14287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7" y="68580"/>
                      <a:pt x="16279" y="72563"/>
                      <a:pt x="18790" y="75940"/>
                    </a:cubicBezTo>
                    <a:cubicBezTo>
                      <a:pt x="21301" y="79317"/>
                      <a:pt x="24418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4" y="86331"/>
                      <a:pt x="47971" y="85465"/>
                      <a:pt x="51521" y="83647"/>
                    </a:cubicBezTo>
                    <a:cubicBezTo>
                      <a:pt x="55072" y="81828"/>
                      <a:pt x="58102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39" y="54033"/>
                      <a:pt x="68839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8" name="Vrije vorm: vorm 328">
                <a:extLst>
                  <a:ext uri="{FF2B5EF4-FFF2-40B4-BE49-F238E27FC236}">
                    <a16:creationId xmlns:a16="http://schemas.microsoft.com/office/drawing/2014/main" id="{CAAAA54C-5126-EE44-8C09-44A93AFDED0D}"/>
                  </a:ext>
                </a:extLst>
              </p:cNvPr>
              <p:cNvSpPr/>
              <p:nvPr/>
            </p:nvSpPr>
            <p:spPr>
              <a:xfrm>
                <a:off x="9253057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7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5 h 112568"/>
                  <a:gd name="connsiteX15" fmla="*/ 36368 w 69272"/>
                  <a:gd name="connsiteY15" fmla="*/ 104948 h 112568"/>
                  <a:gd name="connsiteX16" fmla="*/ 47365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6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7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8" y="97241"/>
                      <a:pt x="67367" y="101225"/>
                      <a:pt x="63817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5"/>
                    </a:cubicBezTo>
                    <a:cubicBezTo>
                      <a:pt x="24505" y="103389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6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6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8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7" y="50655"/>
                    </a:lnTo>
                    <a:cubicBezTo>
                      <a:pt x="18098" y="47711"/>
                      <a:pt x="21474" y="45374"/>
                      <a:pt x="25458" y="43728"/>
                    </a:cubicBezTo>
                    <a:cubicBezTo>
                      <a:pt x="29268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9" name="Vrije vorm: vorm 329">
                <a:extLst>
                  <a:ext uri="{FF2B5EF4-FFF2-40B4-BE49-F238E27FC236}">
                    <a16:creationId xmlns:a16="http://schemas.microsoft.com/office/drawing/2014/main" id="{4E872F48-361F-2B40-A232-35F3E7CB1B34}"/>
                  </a:ext>
                </a:extLst>
              </p:cNvPr>
              <p:cNvSpPr/>
              <p:nvPr/>
            </p:nvSpPr>
            <p:spPr>
              <a:xfrm>
                <a:off x="9343717" y="5505131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9 w 69272"/>
                  <a:gd name="connsiteY7" fmla="*/ 111962 h 112568"/>
                  <a:gd name="connsiteX8" fmla="*/ 36109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7 w 69272"/>
                  <a:gd name="connsiteY14" fmla="*/ 100185 h 112568"/>
                  <a:gd name="connsiteX15" fmla="*/ 36368 w 69272"/>
                  <a:gd name="connsiteY15" fmla="*/ 104948 h 112568"/>
                  <a:gd name="connsiteX16" fmla="*/ 47366 w 69272"/>
                  <a:gd name="connsiteY16" fmla="*/ 102956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6 w 69272"/>
                  <a:gd name="connsiteY20" fmla="*/ 66675 h 112568"/>
                  <a:gd name="connsiteX21" fmla="*/ 56631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2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8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4 h 112568"/>
                  <a:gd name="connsiteX34" fmla="*/ 23120 w 69272"/>
                  <a:gd name="connsiteY34" fmla="*/ 10044 h 112568"/>
                  <a:gd name="connsiteX35" fmla="*/ 15327 w 69272"/>
                  <a:gd name="connsiteY35" fmla="*/ 50655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4" y="45806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4"/>
                      <a:pt x="75334" y="72043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1"/>
                      <a:pt x="67368" y="101225"/>
                      <a:pt x="63818" y="104429"/>
                    </a:cubicBezTo>
                    <a:cubicBezTo>
                      <a:pt x="60267" y="107632"/>
                      <a:pt x="56111" y="110230"/>
                      <a:pt x="51349" y="111962"/>
                    </a:cubicBezTo>
                    <a:cubicBezTo>
                      <a:pt x="46586" y="113780"/>
                      <a:pt x="41477" y="114646"/>
                      <a:pt x="36109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3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2" y="92825"/>
                      <a:pt x="14201" y="96982"/>
                      <a:pt x="19397" y="100185"/>
                    </a:cubicBezTo>
                    <a:cubicBezTo>
                      <a:pt x="24505" y="103389"/>
                      <a:pt x="30221" y="104948"/>
                      <a:pt x="36368" y="104948"/>
                    </a:cubicBezTo>
                    <a:cubicBezTo>
                      <a:pt x="40265" y="104948"/>
                      <a:pt x="43988" y="104255"/>
                      <a:pt x="47366" y="102956"/>
                    </a:cubicBezTo>
                    <a:cubicBezTo>
                      <a:pt x="50743" y="101658"/>
                      <a:pt x="53773" y="99753"/>
                      <a:pt x="56284" y="97328"/>
                    </a:cubicBezTo>
                    <a:cubicBezTo>
                      <a:pt x="58796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6" y="66675"/>
                    </a:cubicBezTo>
                    <a:cubicBezTo>
                      <a:pt x="60960" y="63471"/>
                      <a:pt x="59055" y="60614"/>
                      <a:pt x="56631" y="58362"/>
                    </a:cubicBezTo>
                    <a:cubicBezTo>
                      <a:pt x="54206" y="56024"/>
                      <a:pt x="51349" y="54206"/>
                      <a:pt x="48058" y="52907"/>
                    </a:cubicBezTo>
                    <a:cubicBezTo>
                      <a:pt x="44768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2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8" y="61653"/>
                      <a:pt x="3290" y="59401"/>
                    </a:cubicBezTo>
                    <a:cubicBezTo>
                      <a:pt x="3724" y="57150"/>
                      <a:pt x="4243" y="54552"/>
                      <a:pt x="4849" y="51435"/>
                    </a:cubicBezTo>
                    <a:cubicBezTo>
                      <a:pt x="5455" y="48318"/>
                      <a:pt x="6148" y="44940"/>
                      <a:pt x="6928" y="41131"/>
                    </a:cubicBezTo>
                    <a:cubicBezTo>
                      <a:pt x="7707" y="37321"/>
                      <a:pt x="8400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4"/>
                    </a:lnTo>
                    <a:lnTo>
                      <a:pt x="23120" y="10044"/>
                    </a:lnTo>
                    <a:lnTo>
                      <a:pt x="15327" y="50655"/>
                    </a:lnTo>
                    <a:cubicBezTo>
                      <a:pt x="18098" y="47711"/>
                      <a:pt x="21475" y="45374"/>
                      <a:pt x="25458" y="43728"/>
                    </a:cubicBezTo>
                    <a:cubicBezTo>
                      <a:pt x="29354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0" name="Vrije vorm: vorm 330">
                <a:extLst>
                  <a:ext uri="{FF2B5EF4-FFF2-40B4-BE49-F238E27FC236}">
                    <a16:creationId xmlns:a16="http://schemas.microsoft.com/office/drawing/2014/main" id="{CE0949F2-D037-8F4D-81C7-8A57D371B7A0}"/>
                  </a:ext>
                </a:extLst>
              </p:cNvPr>
              <p:cNvSpPr/>
              <p:nvPr/>
            </p:nvSpPr>
            <p:spPr>
              <a:xfrm>
                <a:off x="9730779" y="5482444"/>
                <a:ext cx="77932" cy="112568"/>
              </a:xfrm>
              <a:custGeom>
                <a:avLst/>
                <a:gdLst>
                  <a:gd name="connsiteX0" fmla="*/ 80616 w 77931"/>
                  <a:gd name="connsiteY0" fmla="*/ 76633 h 112568"/>
                  <a:gd name="connsiteX1" fmla="*/ 77499 w 77931"/>
                  <a:gd name="connsiteY1" fmla="*/ 91786 h 112568"/>
                  <a:gd name="connsiteX2" fmla="*/ 69013 w 77931"/>
                  <a:gd name="connsiteY2" fmla="*/ 104082 h 112568"/>
                  <a:gd name="connsiteX3" fmla="*/ 56284 w 77931"/>
                  <a:gd name="connsiteY3" fmla="*/ 112395 h 112568"/>
                  <a:gd name="connsiteX4" fmla="*/ 40524 w 77931"/>
                  <a:gd name="connsiteY4" fmla="*/ 115426 h 112568"/>
                  <a:gd name="connsiteX5" fmla="*/ 24159 w 77931"/>
                  <a:gd name="connsiteY5" fmla="*/ 112135 h 112568"/>
                  <a:gd name="connsiteX6" fmla="*/ 11343 w 77931"/>
                  <a:gd name="connsiteY6" fmla="*/ 102784 h 112568"/>
                  <a:gd name="connsiteX7" fmla="*/ 3031 w 77931"/>
                  <a:gd name="connsiteY7" fmla="*/ 87890 h 112568"/>
                  <a:gd name="connsiteX8" fmla="*/ 0 w 77931"/>
                  <a:gd name="connsiteY8" fmla="*/ 68061 h 112568"/>
                  <a:gd name="connsiteX9" fmla="*/ 3031 w 77931"/>
                  <a:gd name="connsiteY9" fmla="*/ 38100 h 112568"/>
                  <a:gd name="connsiteX10" fmla="*/ 11517 w 77931"/>
                  <a:gd name="connsiteY10" fmla="*/ 16799 h 112568"/>
                  <a:gd name="connsiteX11" fmla="*/ 24679 w 77931"/>
                  <a:gd name="connsiteY11" fmla="*/ 4156 h 112568"/>
                  <a:gd name="connsiteX12" fmla="*/ 41737 w 77931"/>
                  <a:gd name="connsiteY12" fmla="*/ 0 h 112568"/>
                  <a:gd name="connsiteX13" fmla="*/ 61913 w 77931"/>
                  <a:gd name="connsiteY13" fmla="*/ 5542 h 112568"/>
                  <a:gd name="connsiteX14" fmla="*/ 75421 w 77931"/>
                  <a:gd name="connsiteY14" fmla="*/ 20955 h 112568"/>
                  <a:gd name="connsiteX15" fmla="*/ 68407 w 77931"/>
                  <a:gd name="connsiteY15" fmla="*/ 27363 h 112568"/>
                  <a:gd name="connsiteX16" fmla="*/ 57929 w 77931"/>
                  <a:gd name="connsiteY16" fmla="*/ 14374 h 112568"/>
                  <a:gd name="connsiteX17" fmla="*/ 41737 w 77931"/>
                  <a:gd name="connsiteY17" fmla="*/ 9525 h 112568"/>
                  <a:gd name="connsiteX18" fmla="*/ 29008 w 77931"/>
                  <a:gd name="connsiteY18" fmla="*/ 12902 h 112568"/>
                  <a:gd name="connsiteX19" fmla="*/ 19223 w 77931"/>
                  <a:gd name="connsiteY19" fmla="*/ 22514 h 112568"/>
                  <a:gd name="connsiteX20" fmla="*/ 12902 w 77931"/>
                  <a:gd name="connsiteY20" fmla="*/ 38014 h 112568"/>
                  <a:gd name="connsiteX21" fmla="*/ 10564 w 77931"/>
                  <a:gd name="connsiteY21" fmla="*/ 58882 h 112568"/>
                  <a:gd name="connsiteX22" fmla="*/ 22600 w 77931"/>
                  <a:gd name="connsiteY22" fmla="*/ 43902 h 112568"/>
                  <a:gd name="connsiteX23" fmla="*/ 41910 w 77931"/>
                  <a:gd name="connsiteY23" fmla="*/ 38360 h 112568"/>
                  <a:gd name="connsiteX24" fmla="*/ 57150 w 77931"/>
                  <a:gd name="connsiteY24" fmla="*/ 41304 h 112568"/>
                  <a:gd name="connsiteX25" fmla="*/ 69446 w 77931"/>
                  <a:gd name="connsiteY25" fmla="*/ 49444 h 112568"/>
                  <a:gd name="connsiteX26" fmla="*/ 77759 w 77931"/>
                  <a:gd name="connsiteY26" fmla="*/ 61653 h 112568"/>
                  <a:gd name="connsiteX27" fmla="*/ 80616 w 77931"/>
                  <a:gd name="connsiteY27" fmla="*/ 76633 h 112568"/>
                  <a:gd name="connsiteX28" fmla="*/ 40785 w 77931"/>
                  <a:gd name="connsiteY28" fmla="*/ 105901 h 112568"/>
                  <a:gd name="connsiteX29" fmla="*/ 52128 w 77931"/>
                  <a:gd name="connsiteY29" fmla="*/ 103563 h 112568"/>
                  <a:gd name="connsiteX30" fmla="*/ 61480 w 77931"/>
                  <a:gd name="connsiteY30" fmla="*/ 97242 h 112568"/>
                  <a:gd name="connsiteX31" fmla="*/ 67801 w 77931"/>
                  <a:gd name="connsiteY31" fmla="*/ 87890 h 112568"/>
                  <a:gd name="connsiteX32" fmla="*/ 70139 w 77931"/>
                  <a:gd name="connsiteY32" fmla="*/ 76546 h 112568"/>
                  <a:gd name="connsiteX33" fmla="*/ 67714 w 77931"/>
                  <a:gd name="connsiteY33" fmla="*/ 65203 h 112568"/>
                  <a:gd name="connsiteX34" fmla="*/ 61307 w 77931"/>
                  <a:gd name="connsiteY34" fmla="*/ 55851 h 112568"/>
                  <a:gd name="connsiteX35" fmla="*/ 51955 w 77931"/>
                  <a:gd name="connsiteY35" fmla="*/ 49530 h 112568"/>
                  <a:gd name="connsiteX36" fmla="*/ 40611 w 77931"/>
                  <a:gd name="connsiteY36" fmla="*/ 47192 h 112568"/>
                  <a:gd name="connsiteX37" fmla="*/ 29268 w 77931"/>
                  <a:gd name="connsiteY37" fmla="*/ 49530 h 112568"/>
                  <a:gd name="connsiteX38" fmla="*/ 19916 w 77931"/>
                  <a:gd name="connsiteY38" fmla="*/ 55851 h 112568"/>
                  <a:gd name="connsiteX39" fmla="*/ 13508 w 77931"/>
                  <a:gd name="connsiteY39" fmla="*/ 65203 h 112568"/>
                  <a:gd name="connsiteX40" fmla="*/ 11171 w 77931"/>
                  <a:gd name="connsiteY40" fmla="*/ 76546 h 112568"/>
                  <a:gd name="connsiteX41" fmla="*/ 13595 w 77931"/>
                  <a:gd name="connsiteY41" fmla="*/ 87803 h 112568"/>
                  <a:gd name="connsiteX42" fmla="*/ 20002 w 77931"/>
                  <a:gd name="connsiteY42" fmla="*/ 97155 h 112568"/>
                  <a:gd name="connsiteX43" fmla="*/ 29354 w 77931"/>
                  <a:gd name="connsiteY43" fmla="*/ 103563 h 112568"/>
                  <a:gd name="connsiteX44" fmla="*/ 40785 w 77931"/>
                  <a:gd name="connsiteY44" fmla="*/ 105901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77931" h="112568">
                    <a:moveTo>
                      <a:pt x="80616" y="76633"/>
                    </a:moveTo>
                    <a:cubicBezTo>
                      <a:pt x="80616" y="82088"/>
                      <a:pt x="79577" y="87110"/>
                      <a:pt x="77499" y="91786"/>
                    </a:cubicBezTo>
                    <a:cubicBezTo>
                      <a:pt x="75421" y="96549"/>
                      <a:pt x="72563" y="100619"/>
                      <a:pt x="69013" y="104082"/>
                    </a:cubicBezTo>
                    <a:cubicBezTo>
                      <a:pt x="65376" y="107546"/>
                      <a:pt x="61133" y="110317"/>
                      <a:pt x="56284" y="112395"/>
                    </a:cubicBezTo>
                    <a:cubicBezTo>
                      <a:pt x="51435" y="114387"/>
                      <a:pt x="46153" y="115426"/>
                      <a:pt x="40524" y="115426"/>
                    </a:cubicBezTo>
                    <a:cubicBezTo>
                      <a:pt x="34550" y="115426"/>
                      <a:pt x="29094" y="114300"/>
                      <a:pt x="24159" y="112135"/>
                    </a:cubicBezTo>
                    <a:cubicBezTo>
                      <a:pt x="19223" y="109971"/>
                      <a:pt x="14894" y="106853"/>
                      <a:pt x="11343" y="102784"/>
                    </a:cubicBezTo>
                    <a:cubicBezTo>
                      <a:pt x="7793" y="98800"/>
                      <a:pt x="5022" y="93778"/>
                      <a:pt x="3031" y="87890"/>
                    </a:cubicBezTo>
                    <a:cubicBezTo>
                      <a:pt x="1039" y="82002"/>
                      <a:pt x="0" y="75421"/>
                      <a:pt x="0" y="68061"/>
                    </a:cubicBezTo>
                    <a:cubicBezTo>
                      <a:pt x="0" y="56631"/>
                      <a:pt x="1039" y="46586"/>
                      <a:pt x="3031" y="38100"/>
                    </a:cubicBezTo>
                    <a:cubicBezTo>
                      <a:pt x="5022" y="29614"/>
                      <a:pt x="7880" y="22427"/>
                      <a:pt x="11517" y="16799"/>
                    </a:cubicBezTo>
                    <a:cubicBezTo>
                      <a:pt x="15153" y="11170"/>
                      <a:pt x="19570" y="6927"/>
                      <a:pt x="24679" y="4156"/>
                    </a:cubicBezTo>
                    <a:cubicBezTo>
                      <a:pt x="29787" y="1385"/>
                      <a:pt x="35416" y="0"/>
                      <a:pt x="41737" y="0"/>
                    </a:cubicBezTo>
                    <a:cubicBezTo>
                      <a:pt x="49270" y="0"/>
                      <a:pt x="56025" y="1819"/>
                      <a:pt x="61913" y="5542"/>
                    </a:cubicBezTo>
                    <a:cubicBezTo>
                      <a:pt x="67888" y="9265"/>
                      <a:pt x="72390" y="14374"/>
                      <a:pt x="75421" y="20955"/>
                    </a:cubicBezTo>
                    <a:lnTo>
                      <a:pt x="68407" y="27363"/>
                    </a:lnTo>
                    <a:cubicBezTo>
                      <a:pt x="66156" y="21907"/>
                      <a:pt x="62692" y="17665"/>
                      <a:pt x="57929" y="14374"/>
                    </a:cubicBezTo>
                    <a:cubicBezTo>
                      <a:pt x="53167" y="11170"/>
                      <a:pt x="47712" y="9525"/>
                      <a:pt x="41737" y="9525"/>
                    </a:cubicBezTo>
                    <a:cubicBezTo>
                      <a:pt x="37061" y="9525"/>
                      <a:pt x="32818" y="10651"/>
                      <a:pt x="29008" y="12902"/>
                    </a:cubicBezTo>
                    <a:cubicBezTo>
                      <a:pt x="25198" y="15153"/>
                      <a:pt x="21908" y="18357"/>
                      <a:pt x="19223" y="22514"/>
                    </a:cubicBezTo>
                    <a:cubicBezTo>
                      <a:pt x="16539" y="26670"/>
                      <a:pt x="14374" y="31866"/>
                      <a:pt x="12902" y="38014"/>
                    </a:cubicBezTo>
                    <a:cubicBezTo>
                      <a:pt x="11343" y="44161"/>
                      <a:pt x="10564" y="51089"/>
                      <a:pt x="10564" y="58882"/>
                    </a:cubicBezTo>
                    <a:cubicBezTo>
                      <a:pt x="12902" y="52647"/>
                      <a:pt x="16885" y="47625"/>
                      <a:pt x="22600" y="43902"/>
                    </a:cubicBezTo>
                    <a:cubicBezTo>
                      <a:pt x="28315" y="40178"/>
                      <a:pt x="34723" y="38360"/>
                      <a:pt x="41910" y="38360"/>
                    </a:cubicBezTo>
                    <a:cubicBezTo>
                      <a:pt x="47366" y="38360"/>
                      <a:pt x="52387" y="39312"/>
                      <a:pt x="57150" y="41304"/>
                    </a:cubicBezTo>
                    <a:cubicBezTo>
                      <a:pt x="61826" y="43295"/>
                      <a:pt x="65982" y="45980"/>
                      <a:pt x="69446" y="49444"/>
                    </a:cubicBezTo>
                    <a:cubicBezTo>
                      <a:pt x="72910" y="52907"/>
                      <a:pt x="75680" y="56977"/>
                      <a:pt x="77759" y="61653"/>
                    </a:cubicBezTo>
                    <a:cubicBezTo>
                      <a:pt x="79577" y="66329"/>
                      <a:pt x="80616" y="71264"/>
                      <a:pt x="80616" y="76633"/>
                    </a:cubicBezTo>
                    <a:close/>
                    <a:moveTo>
                      <a:pt x="40785" y="105901"/>
                    </a:moveTo>
                    <a:cubicBezTo>
                      <a:pt x="44854" y="105901"/>
                      <a:pt x="48577" y="105122"/>
                      <a:pt x="52128" y="103563"/>
                    </a:cubicBezTo>
                    <a:cubicBezTo>
                      <a:pt x="55678" y="102004"/>
                      <a:pt x="58796" y="99926"/>
                      <a:pt x="61480" y="97242"/>
                    </a:cubicBezTo>
                    <a:cubicBezTo>
                      <a:pt x="64164" y="94557"/>
                      <a:pt x="66329" y="91440"/>
                      <a:pt x="67801" y="87890"/>
                    </a:cubicBezTo>
                    <a:cubicBezTo>
                      <a:pt x="69359" y="84340"/>
                      <a:pt x="70139" y="80530"/>
                      <a:pt x="70139" y="76546"/>
                    </a:cubicBezTo>
                    <a:cubicBezTo>
                      <a:pt x="70139" y="72563"/>
                      <a:pt x="69359" y="68753"/>
                      <a:pt x="67714" y="65203"/>
                    </a:cubicBezTo>
                    <a:cubicBezTo>
                      <a:pt x="66156" y="61653"/>
                      <a:pt x="63991" y="58536"/>
                      <a:pt x="61307" y="55851"/>
                    </a:cubicBezTo>
                    <a:cubicBezTo>
                      <a:pt x="58622" y="53167"/>
                      <a:pt x="55505" y="51089"/>
                      <a:pt x="51955" y="49530"/>
                    </a:cubicBezTo>
                    <a:cubicBezTo>
                      <a:pt x="48405" y="47971"/>
                      <a:pt x="44595" y="47192"/>
                      <a:pt x="40611" y="47192"/>
                    </a:cubicBezTo>
                    <a:cubicBezTo>
                      <a:pt x="36542" y="47192"/>
                      <a:pt x="32818" y="47971"/>
                      <a:pt x="29268" y="49530"/>
                    </a:cubicBezTo>
                    <a:cubicBezTo>
                      <a:pt x="25718" y="51089"/>
                      <a:pt x="22600" y="53167"/>
                      <a:pt x="19916" y="55851"/>
                    </a:cubicBezTo>
                    <a:cubicBezTo>
                      <a:pt x="17232" y="58536"/>
                      <a:pt x="15067" y="61653"/>
                      <a:pt x="13508" y="65203"/>
                    </a:cubicBezTo>
                    <a:cubicBezTo>
                      <a:pt x="11950" y="68753"/>
                      <a:pt x="11171" y="72563"/>
                      <a:pt x="11171" y="76546"/>
                    </a:cubicBezTo>
                    <a:cubicBezTo>
                      <a:pt x="11171" y="80530"/>
                      <a:pt x="11950" y="84340"/>
                      <a:pt x="13595" y="87803"/>
                    </a:cubicBezTo>
                    <a:cubicBezTo>
                      <a:pt x="15240" y="91267"/>
                      <a:pt x="17318" y="94384"/>
                      <a:pt x="20002" y="97155"/>
                    </a:cubicBezTo>
                    <a:cubicBezTo>
                      <a:pt x="22687" y="99926"/>
                      <a:pt x="25804" y="102004"/>
                      <a:pt x="29354" y="103563"/>
                    </a:cubicBezTo>
                    <a:cubicBezTo>
                      <a:pt x="32991" y="105122"/>
                      <a:pt x="36801" y="105901"/>
                      <a:pt x="40785" y="105901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1" name="Vrije vorm: vorm 331">
                <a:extLst>
                  <a:ext uri="{FF2B5EF4-FFF2-40B4-BE49-F238E27FC236}">
                    <a16:creationId xmlns:a16="http://schemas.microsoft.com/office/drawing/2014/main" id="{0651C84F-0D8B-4141-82A6-9CB519BB9CFD}"/>
                  </a:ext>
                </a:extLst>
              </p:cNvPr>
              <p:cNvSpPr/>
              <p:nvPr/>
            </p:nvSpPr>
            <p:spPr>
              <a:xfrm>
                <a:off x="9831138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5 w 77931"/>
                  <a:gd name="connsiteY5" fmla="*/ 92912 h 95250"/>
                  <a:gd name="connsiteX6" fmla="*/ 11343 w 77931"/>
                  <a:gd name="connsiteY6" fmla="*/ 82867 h 95250"/>
                  <a:gd name="connsiteX7" fmla="*/ 3030 w 77931"/>
                  <a:gd name="connsiteY7" fmla="*/ 67627 h 95250"/>
                  <a:gd name="connsiteX8" fmla="*/ 0 w 77931"/>
                  <a:gd name="connsiteY8" fmla="*/ 48318 h 95250"/>
                  <a:gd name="connsiteX9" fmla="*/ 3030 w 77931"/>
                  <a:gd name="connsiteY9" fmla="*/ 29008 h 95250"/>
                  <a:gd name="connsiteX10" fmla="*/ 11343 w 77931"/>
                  <a:gd name="connsiteY10" fmla="*/ 13768 h 95250"/>
                  <a:gd name="connsiteX11" fmla="*/ 23985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5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4" y="96462"/>
                      <a:pt x="28921" y="95250"/>
                      <a:pt x="23985" y="92912"/>
                    </a:cubicBezTo>
                    <a:cubicBezTo>
                      <a:pt x="19136" y="90487"/>
                      <a:pt x="14893" y="87197"/>
                      <a:pt x="11343" y="82867"/>
                    </a:cubicBezTo>
                    <a:cubicBezTo>
                      <a:pt x="7793" y="78538"/>
                      <a:pt x="5022" y="73516"/>
                      <a:pt x="3030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0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3" y="9438"/>
                      <a:pt x="19136" y="6148"/>
                      <a:pt x="23985" y="3637"/>
                    </a:cubicBezTo>
                    <a:cubicBezTo>
                      <a:pt x="28835" y="1212"/>
                      <a:pt x="34204" y="0"/>
                      <a:pt x="39918" y="0"/>
                    </a:cubicBezTo>
                    <a:cubicBezTo>
                      <a:pt x="45633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4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7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7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4" y="86331"/>
                      <a:pt x="47971" y="85465"/>
                      <a:pt x="51522" y="83647"/>
                    </a:cubicBezTo>
                    <a:cubicBezTo>
                      <a:pt x="55072" y="81828"/>
                      <a:pt x="58102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2" name="Vrije vorm: vorm 332">
                <a:extLst>
                  <a:ext uri="{FF2B5EF4-FFF2-40B4-BE49-F238E27FC236}">
                    <a16:creationId xmlns:a16="http://schemas.microsoft.com/office/drawing/2014/main" id="{A24F47DA-B196-E14A-8843-DA0AAC2FE690}"/>
                  </a:ext>
                </a:extLst>
              </p:cNvPr>
              <p:cNvSpPr/>
              <p:nvPr/>
            </p:nvSpPr>
            <p:spPr>
              <a:xfrm>
                <a:off x="10221057" y="5482444"/>
                <a:ext cx="77932" cy="112568"/>
              </a:xfrm>
              <a:custGeom>
                <a:avLst/>
                <a:gdLst>
                  <a:gd name="connsiteX0" fmla="*/ 80616 w 77931"/>
                  <a:gd name="connsiteY0" fmla="*/ 76633 h 112568"/>
                  <a:gd name="connsiteX1" fmla="*/ 77499 w 77931"/>
                  <a:gd name="connsiteY1" fmla="*/ 91786 h 112568"/>
                  <a:gd name="connsiteX2" fmla="*/ 69013 w 77931"/>
                  <a:gd name="connsiteY2" fmla="*/ 104082 h 112568"/>
                  <a:gd name="connsiteX3" fmla="*/ 56284 w 77931"/>
                  <a:gd name="connsiteY3" fmla="*/ 112395 h 112568"/>
                  <a:gd name="connsiteX4" fmla="*/ 40524 w 77931"/>
                  <a:gd name="connsiteY4" fmla="*/ 115426 h 112568"/>
                  <a:gd name="connsiteX5" fmla="*/ 24159 w 77931"/>
                  <a:gd name="connsiteY5" fmla="*/ 112135 h 112568"/>
                  <a:gd name="connsiteX6" fmla="*/ 11343 w 77931"/>
                  <a:gd name="connsiteY6" fmla="*/ 102784 h 112568"/>
                  <a:gd name="connsiteX7" fmla="*/ 3031 w 77931"/>
                  <a:gd name="connsiteY7" fmla="*/ 87890 h 112568"/>
                  <a:gd name="connsiteX8" fmla="*/ 0 w 77931"/>
                  <a:gd name="connsiteY8" fmla="*/ 68061 h 112568"/>
                  <a:gd name="connsiteX9" fmla="*/ 3031 w 77931"/>
                  <a:gd name="connsiteY9" fmla="*/ 38100 h 112568"/>
                  <a:gd name="connsiteX10" fmla="*/ 11517 w 77931"/>
                  <a:gd name="connsiteY10" fmla="*/ 16799 h 112568"/>
                  <a:gd name="connsiteX11" fmla="*/ 24679 w 77931"/>
                  <a:gd name="connsiteY11" fmla="*/ 4156 h 112568"/>
                  <a:gd name="connsiteX12" fmla="*/ 41737 w 77931"/>
                  <a:gd name="connsiteY12" fmla="*/ 0 h 112568"/>
                  <a:gd name="connsiteX13" fmla="*/ 61913 w 77931"/>
                  <a:gd name="connsiteY13" fmla="*/ 5542 h 112568"/>
                  <a:gd name="connsiteX14" fmla="*/ 75421 w 77931"/>
                  <a:gd name="connsiteY14" fmla="*/ 20955 h 112568"/>
                  <a:gd name="connsiteX15" fmla="*/ 68407 w 77931"/>
                  <a:gd name="connsiteY15" fmla="*/ 27363 h 112568"/>
                  <a:gd name="connsiteX16" fmla="*/ 57929 w 77931"/>
                  <a:gd name="connsiteY16" fmla="*/ 14374 h 112568"/>
                  <a:gd name="connsiteX17" fmla="*/ 41650 w 77931"/>
                  <a:gd name="connsiteY17" fmla="*/ 9525 h 112568"/>
                  <a:gd name="connsiteX18" fmla="*/ 28922 w 77931"/>
                  <a:gd name="connsiteY18" fmla="*/ 12902 h 112568"/>
                  <a:gd name="connsiteX19" fmla="*/ 19137 w 77931"/>
                  <a:gd name="connsiteY19" fmla="*/ 22514 h 112568"/>
                  <a:gd name="connsiteX20" fmla="*/ 12816 w 77931"/>
                  <a:gd name="connsiteY20" fmla="*/ 38014 h 112568"/>
                  <a:gd name="connsiteX21" fmla="*/ 10478 w 77931"/>
                  <a:gd name="connsiteY21" fmla="*/ 58882 h 112568"/>
                  <a:gd name="connsiteX22" fmla="*/ 22514 w 77931"/>
                  <a:gd name="connsiteY22" fmla="*/ 43902 h 112568"/>
                  <a:gd name="connsiteX23" fmla="*/ 41824 w 77931"/>
                  <a:gd name="connsiteY23" fmla="*/ 38360 h 112568"/>
                  <a:gd name="connsiteX24" fmla="*/ 57064 w 77931"/>
                  <a:gd name="connsiteY24" fmla="*/ 41304 h 112568"/>
                  <a:gd name="connsiteX25" fmla="*/ 69359 w 77931"/>
                  <a:gd name="connsiteY25" fmla="*/ 49444 h 112568"/>
                  <a:gd name="connsiteX26" fmla="*/ 77672 w 77931"/>
                  <a:gd name="connsiteY26" fmla="*/ 61653 h 112568"/>
                  <a:gd name="connsiteX27" fmla="*/ 80616 w 77931"/>
                  <a:gd name="connsiteY27" fmla="*/ 76633 h 112568"/>
                  <a:gd name="connsiteX28" fmla="*/ 40871 w 77931"/>
                  <a:gd name="connsiteY28" fmla="*/ 105901 h 112568"/>
                  <a:gd name="connsiteX29" fmla="*/ 52215 w 77931"/>
                  <a:gd name="connsiteY29" fmla="*/ 103563 h 112568"/>
                  <a:gd name="connsiteX30" fmla="*/ 61567 w 77931"/>
                  <a:gd name="connsiteY30" fmla="*/ 97242 h 112568"/>
                  <a:gd name="connsiteX31" fmla="*/ 67888 w 77931"/>
                  <a:gd name="connsiteY31" fmla="*/ 87890 h 112568"/>
                  <a:gd name="connsiteX32" fmla="*/ 70226 w 77931"/>
                  <a:gd name="connsiteY32" fmla="*/ 76546 h 112568"/>
                  <a:gd name="connsiteX33" fmla="*/ 67801 w 77931"/>
                  <a:gd name="connsiteY33" fmla="*/ 65203 h 112568"/>
                  <a:gd name="connsiteX34" fmla="*/ 61393 w 77931"/>
                  <a:gd name="connsiteY34" fmla="*/ 55851 h 112568"/>
                  <a:gd name="connsiteX35" fmla="*/ 51955 w 77931"/>
                  <a:gd name="connsiteY35" fmla="*/ 49530 h 112568"/>
                  <a:gd name="connsiteX36" fmla="*/ 40611 w 77931"/>
                  <a:gd name="connsiteY36" fmla="*/ 47192 h 112568"/>
                  <a:gd name="connsiteX37" fmla="*/ 29268 w 77931"/>
                  <a:gd name="connsiteY37" fmla="*/ 49530 h 112568"/>
                  <a:gd name="connsiteX38" fmla="*/ 19916 w 77931"/>
                  <a:gd name="connsiteY38" fmla="*/ 55851 h 112568"/>
                  <a:gd name="connsiteX39" fmla="*/ 13508 w 77931"/>
                  <a:gd name="connsiteY39" fmla="*/ 65203 h 112568"/>
                  <a:gd name="connsiteX40" fmla="*/ 11171 w 77931"/>
                  <a:gd name="connsiteY40" fmla="*/ 76546 h 112568"/>
                  <a:gd name="connsiteX41" fmla="*/ 13595 w 77931"/>
                  <a:gd name="connsiteY41" fmla="*/ 87803 h 112568"/>
                  <a:gd name="connsiteX42" fmla="*/ 20002 w 77931"/>
                  <a:gd name="connsiteY42" fmla="*/ 97155 h 112568"/>
                  <a:gd name="connsiteX43" fmla="*/ 29354 w 77931"/>
                  <a:gd name="connsiteY43" fmla="*/ 103563 h 112568"/>
                  <a:gd name="connsiteX44" fmla="*/ 40871 w 77931"/>
                  <a:gd name="connsiteY44" fmla="*/ 105901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77931" h="112568">
                    <a:moveTo>
                      <a:pt x="80616" y="76633"/>
                    </a:moveTo>
                    <a:cubicBezTo>
                      <a:pt x="80616" y="82088"/>
                      <a:pt x="79577" y="87110"/>
                      <a:pt x="77499" y="91786"/>
                    </a:cubicBezTo>
                    <a:cubicBezTo>
                      <a:pt x="75421" y="96549"/>
                      <a:pt x="72563" y="100619"/>
                      <a:pt x="69013" y="104082"/>
                    </a:cubicBezTo>
                    <a:cubicBezTo>
                      <a:pt x="65377" y="107546"/>
                      <a:pt x="61133" y="110317"/>
                      <a:pt x="56284" y="112395"/>
                    </a:cubicBezTo>
                    <a:cubicBezTo>
                      <a:pt x="51435" y="114387"/>
                      <a:pt x="46153" y="115426"/>
                      <a:pt x="40524" y="115426"/>
                    </a:cubicBezTo>
                    <a:cubicBezTo>
                      <a:pt x="34550" y="115426"/>
                      <a:pt x="29095" y="114300"/>
                      <a:pt x="24159" y="112135"/>
                    </a:cubicBezTo>
                    <a:cubicBezTo>
                      <a:pt x="19223" y="109971"/>
                      <a:pt x="14894" y="106853"/>
                      <a:pt x="11343" y="102784"/>
                    </a:cubicBezTo>
                    <a:cubicBezTo>
                      <a:pt x="7793" y="98800"/>
                      <a:pt x="5022" y="93778"/>
                      <a:pt x="3031" y="87890"/>
                    </a:cubicBezTo>
                    <a:cubicBezTo>
                      <a:pt x="1039" y="82002"/>
                      <a:pt x="0" y="75421"/>
                      <a:pt x="0" y="68061"/>
                    </a:cubicBezTo>
                    <a:cubicBezTo>
                      <a:pt x="0" y="56631"/>
                      <a:pt x="1039" y="46586"/>
                      <a:pt x="3031" y="38100"/>
                    </a:cubicBezTo>
                    <a:cubicBezTo>
                      <a:pt x="5022" y="29614"/>
                      <a:pt x="7880" y="22427"/>
                      <a:pt x="11517" y="16799"/>
                    </a:cubicBezTo>
                    <a:cubicBezTo>
                      <a:pt x="15153" y="11084"/>
                      <a:pt x="19570" y="6927"/>
                      <a:pt x="24679" y="4156"/>
                    </a:cubicBezTo>
                    <a:cubicBezTo>
                      <a:pt x="29787" y="1385"/>
                      <a:pt x="35416" y="0"/>
                      <a:pt x="41737" y="0"/>
                    </a:cubicBezTo>
                    <a:cubicBezTo>
                      <a:pt x="49270" y="0"/>
                      <a:pt x="56025" y="1819"/>
                      <a:pt x="61913" y="5542"/>
                    </a:cubicBezTo>
                    <a:cubicBezTo>
                      <a:pt x="67888" y="9265"/>
                      <a:pt x="72390" y="14374"/>
                      <a:pt x="75421" y="20955"/>
                    </a:cubicBezTo>
                    <a:lnTo>
                      <a:pt x="68407" y="27363"/>
                    </a:lnTo>
                    <a:cubicBezTo>
                      <a:pt x="66156" y="21907"/>
                      <a:pt x="62692" y="17665"/>
                      <a:pt x="57929" y="14374"/>
                    </a:cubicBezTo>
                    <a:cubicBezTo>
                      <a:pt x="53167" y="11084"/>
                      <a:pt x="47712" y="9525"/>
                      <a:pt x="41650" y="9525"/>
                    </a:cubicBezTo>
                    <a:cubicBezTo>
                      <a:pt x="36974" y="9525"/>
                      <a:pt x="32732" y="10651"/>
                      <a:pt x="28922" y="12902"/>
                    </a:cubicBezTo>
                    <a:cubicBezTo>
                      <a:pt x="25112" y="15153"/>
                      <a:pt x="21821" y="18357"/>
                      <a:pt x="19137" y="22514"/>
                    </a:cubicBezTo>
                    <a:cubicBezTo>
                      <a:pt x="16452" y="26670"/>
                      <a:pt x="14288" y="31866"/>
                      <a:pt x="12816" y="38014"/>
                    </a:cubicBezTo>
                    <a:cubicBezTo>
                      <a:pt x="11257" y="44161"/>
                      <a:pt x="10478" y="51089"/>
                      <a:pt x="10478" y="58882"/>
                    </a:cubicBezTo>
                    <a:cubicBezTo>
                      <a:pt x="12816" y="52647"/>
                      <a:pt x="16799" y="47625"/>
                      <a:pt x="22514" y="43902"/>
                    </a:cubicBezTo>
                    <a:cubicBezTo>
                      <a:pt x="28229" y="40178"/>
                      <a:pt x="34636" y="38360"/>
                      <a:pt x="41824" y="38360"/>
                    </a:cubicBezTo>
                    <a:cubicBezTo>
                      <a:pt x="47279" y="38360"/>
                      <a:pt x="52301" y="39312"/>
                      <a:pt x="57064" y="41304"/>
                    </a:cubicBezTo>
                    <a:cubicBezTo>
                      <a:pt x="61739" y="43295"/>
                      <a:pt x="65896" y="45980"/>
                      <a:pt x="69359" y="49444"/>
                    </a:cubicBezTo>
                    <a:cubicBezTo>
                      <a:pt x="72823" y="52907"/>
                      <a:pt x="75594" y="56977"/>
                      <a:pt x="77672" y="61653"/>
                    </a:cubicBezTo>
                    <a:cubicBezTo>
                      <a:pt x="79664" y="66329"/>
                      <a:pt x="80616" y="71264"/>
                      <a:pt x="80616" y="76633"/>
                    </a:cubicBezTo>
                    <a:close/>
                    <a:moveTo>
                      <a:pt x="40871" y="105901"/>
                    </a:moveTo>
                    <a:cubicBezTo>
                      <a:pt x="44854" y="105901"/>
                      <a:pt x="48664" y="105122"/>
                      <a:pt x="52215" y="103563"/>
                    </a:cubicBezTo>
                    <a:cubicBezTo>
                      <a:pt x="55765" y="102004"/>
                      <a:pt x="58882" y="99926"/>
                      <a:pt x="61567" y="97242"/>
                    </a:cubicBezTo>
                    <a:cubicBezTo>
                      <a:pt x="64251" y="94557"/>
                      <a:pt x="66416" y="91440"/>
                      <a:pt x="67888" y="87890"/>
                    </a:cubicBezTo>
                    <a:cubicBezTo>
                      <a:pt x="69446" y="84340"/>
                      <a:pt x="70226" y="80530"/>
                      <a:pt x="70226" y="76546"/>
                    </a:cubicBezTo>
                    <a:cubicBezTo>
                      <a:pt x="70226" y="72563"/>
                      <a:pt x="69446" y="68753"/>
                      <a:pt x="67801" y="65203"/>
                    </a:cubicBezTo>
                    <a:cubicBezTo>
                      <a:pt x="66242" y="61653"/>
                      <a:pt x="64077" y="58536"/>
                      <a:pt x="61393" y="55851"/>
                    </a:cubicBezTo>
                    <a:cubicBezTo>
                      <a:pt x="58709" y="53167"/>
                      <a:pt x="55592" y="51089"/>
                      <a:pt x="51955" y="49530"/>
                    </a:cubicBezTo>
                    <a:cubicBezTo>
                      <a:pt x="48405" y="47971"/>
                      <a:pt x="44595" y="47192"/>
                      <a:pt x="40611" y="47192"/>
                    </a:cubicBezTo>
                    <a:cubicBezTo>
                      <a:pt x="36542" y="47192"/>
                      <a:pt x="32818" y="47971"/>
                      <a:pt x="29268" y="49530"/>
                    </a:cubicBezTo>
                    <a:cubicBezTo>
                      <a:pt x="25718" y="51089"/>
                      <a:pt x="22601" y="53167"/>
                      <a:pt x="19916" y="55851"/>
                    </a:cubicBezTo>
                    <a:cubicBezTo>
                      <a:pt x="17232" y="58536"/>
                      <a:pt x="15067" y="61653"/>
                      <a:pt x="13508" y="65203"/>
                    </a:cubicBezTo>
                    <a:cubicBezTo>
                      <a:pt x="11950" y="68753"/>
                      <a:pt x="11171" y="72563"/>
                      <a:pt x="11171" y="76546"/>
                    </a:cubicBezTo>
                    <a:cubicBezTo>
                      <a:pt x="11171" y="80530"/>
                      <a:pt x="11950" y="84340"/>
                      <a:pt x="13595" y="87803"/>
                    </a:cubicBezTo>
                    <a:cubicBezTo>
                      <a:pt x="15240" y="91267"/>
                      <a:pt x="17318" y="94384"/>
                      <a:pt x="20002" y="97155"/>
                    </a:cubicBezTo>
                    <a:cubicBezTo>
                      <a:pt x="22687" y="99926"/>
                      <a:pt x="25804" y="102004"/>
                      <a:pt x="29354" y="103563"/>
                    </a:cubicBezTo>
                    <a:cubicBezTo>
                      <a:pt x="32905" y="105122"/>
                      <a:pt x="36801" y="105901"/>
                      <a:pt x="40871" y="105901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3" name="Vrije vorm: vorm 333">
                <a:extLst>
                  <a:ext uri="{FF2B5EF4-FFF2-40B4-BE49-F238E27FC236}">
                    <a16:creationId xmlns:a16="http://schemas.microsoft.com/office/drawing/2014/main" id="{D8F130B2-6E74-AC47-98F6-7902A9BB5CA8}"/>
                  </a:ext>
                </a:extLst>
              </p:cNvPr>
              <p:cNvSpPr/>
              <p:nvPr/>
            </p:nvSpPr>
            <p:spPr>
              <a:xfrm>
                <a:off x="10318212" y="5505131"/>
                <a:ext cx="69273" cy="112568"/>
              </a:xfrm>
              <a:custGeom>
                <a:avLst/>
                <a:gdLst>
                  <a:gd name="connsiteX0" fmla="*/ 38533 w 69272"/>
                  <a:gd name="connsiteY0" fmla="*/ 41477 h 112568"/>
                  <a:gd name="connsiteX1" fmla="*/ 52994 w 69272"/>
                  <a:gd name="connsiteY1" fmla="*/ 44075 h 112568"/>
                  <a:gd name="connsiteX2" fmla="*/ 64683 w 69272"/>
                  <a:gd name="connsiteY2" fmla="*/ 51435 h 112568"/>
                  <a:gd name="connsiteX3" fmla="*/ 72563 w 69272"/>
                  <a:gd name="connsiteY3" fmla="*/ 62778 h 112568"/>
                  <a:gd name="connsiteX4" fmla="*/ 75420 w 69272"/>
                  <a:gd name="connsiteY4" fmla="*/ 77326 h 112568"/>
                  <a:gd name="connsiteX5" fmla="*/ 72303 w 69272"/>
                  <a:gd name="connsiteY5" fmla="*/ 92652 h 112568"/>
                  <a:gd name="connsiteX6" fmla="*/ 63904 w 69272"/>
                  <a:gd name="connsiteY6" fmla="*/ 104429 h 112568"/>
                  <a:gd name="connsiteX7" fmla="*/ 51435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10 w 69272"/>
                  <a:gd name="connsiteY14" fmla="*/ 100185 h 112568"/>
                  <a:gd name="connsiteX15" fmla="*/ 36282 w 69272"/>
                  <a:gd name="connsiteY15" fmla="*/ 104948 h 112568"/>
                  <a:gd name="connsiteX16" fmla="*/ 47278 w 69272"/>
                  <a:gd name="connsiteY16" fmla="*/ 102956 h 112568"/>
                  <a:gd name="connsiteX17" fmla="*/ 56197 w 69272"/>
                  <a:gd name="connsiteY17" fmla="*/ 97328 h 112568"/>
                  <a:gd name="connsiteX18" fmla="*/ 62172 w 69272"/>
                  <a:gd name="connsiteY18" fmla="*/ 88582 h 112568"/>
                  <a:gd name="connsiteX19" fmla="*/ 64337 w 69272"/>
                  <a:gd name="connsiteY19" fmla="*/ 77412 h 112568"/>
                  <a:gd name="connsiteX20" fmla="*/ 62259 w 69272"/>
                  <a:gd name="connsiteY20" fmla="*/ 66675 h 112568"/>
                  <a:gd name="connsiteX21" fmla="*/ 56544 w 69272"/>
                  <a:gd name="connsiteY21" fmla="*/ 58362 h 112568"/>
                  <a:gd name="connsiteX22" fmla="*/ 47971 w 69272"/>
                  <a:gd name="connsiteY22" fmla="*/ 52907 h 112568"/>
                  <a:gd name="connsiteX23" fmla="*/ 37321 w 69272"/>
                  <a:gd name="connsiteY23" fmla="*/ 51002 h 112568"/>
                  <a:gd name="connsiteX24" fmla="*/ 23206 w 69272"/>
                  <a:gd name="connsiteY24" fmla="*/ 54292 h 112568"/>
                  <a:gd name="connsiteX25" fmla="*/ 12469 w 69272"/>
                  <a:gd name="connsiteY25" fmla="*/ 63731 h 112568"/>
                  <a:gd name="connsiteX26" fmla="*/ 2424 w 69272"/>
                  <a:gd name="connsiteY26" fmla="*/ 63731 h 112568"/>
                  <a:gd name="connsiteX27" fmla="*/ 3204 w 69272"/>
                  <a:gd name="connsiteY27" fmla="*/ 59401 h 112568"/>
                  <a:gd name="connsiteX28" fmla="*/ 4762 w 69272"/>
                  <a:gd name="connsiteY28" fmla="*/ 51435 h 112568"/>
                  <a:gd name="connsiteX29" fmla="*/ 6840 w 69272"/>
                  <a:gd name="connsiteY29" fmla="*/ 41131 h 112568"/>
                  <a:gd name="connsiteX30" fmla="*/ 9092 w 69272"/>
                  <a:gd name="connsiteY30" fmla="*/ 29787 h 112568"/>
                  <a:gd name="connsiteX31" fmla="*/ 14980 w 69272"/>
                  <a:gd name="connsiteY31" fmla="*/ 0 h 112568"/>
                  <a:gd name="connsiteX32" fmla="*/ 69532 w 69272"/>
                  <a:gd name="connsiteY32" fmla="*/ 0 h 112568"/>
                  <a:gd name="connsiteX33" fmla="*/ 69532 w 69272"/>
                  <a:gd name="connsiteY33" fmla="*/ 10044 h 112568"/>
                  <a:gd name="connsiteX34" fmla="*/ 23033 w 69272"/>
                  <a:gd name="connsiteY34" fmla="*/ 10044 h 112568"/>
                  <a:gd name="connsiteX35" fmla="*/ 15240 w 69272"/>
                  <a:gd name="connsiteY35" fmla="*/ 50655 h 112568"/>
                  <a:gd name="connsiteX36" fmla="*/ 25371 w 69272"/>
                  <a:gd name="connsiteY36" fmla="*/ 43728 h 112568"/>
                  <a:gd name="connsiteX37" fmla="*/ 38533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533" y="41477"/>
                    </a:moveTo>
                    <a:cubicBezTo>
                      <a:pt x="43728" y="41477"/>
                      <a:pt x="48577" y="42343"/>
                      <a:pt x="52994" y="44075"/>
                    </a:cubicBezTo>
                    <a:cubicBezTo>
                      <a:pt x="57410" y="45806"/>
                      <a:pt x="61307" y="48318"/>
                      <a:pt x="64683" y="51435"/>
                    </a:cubicBezTo>
                    <a:cubicBezTo>
                      <a:pt x="68060" y="54639"/>
                      <a:pt x="70658" y="58449"/>
                      <a:pt x="72563" y="62778"/>
                    </a:cubicBezTo>
                    <a:cubicBezTo>
                      <a:pt x="74468" y="67194"/>
                      <a:pt x="75420" y="72043"/>
                      <a:pt x="75420" y="77326"/>
                    </a:cubicBezTo>
                    <a:cubicBezTo>
                      <a:pt x="75420" y="82954"/>
                      <a:pt x="74381" y="88063"/>
                      <a:pt x="72303" y="92652"/>
                    </a:cubicBezTo>
                    <a:cubicBezTo>
                      <a:pt x="70225" y="97241"/>
                      <a:pt x="67454" y="101225"/>
                      <a:pt x="63904" y="104429"/>
                    </a:cubicBezTo>
                    <a:cubicBezTo>
                      <a:pt x="60354" y="107632"/>
                      <a:pt x="56197" y="110230"/>
                      <a:pt x="51435" y="111962"/>
                    </a:cubicBezTo>
                    <a:cubicBezTo>
                      <a:pt x="46673" y="113780"/>
                      <a:pt x="41564" y="114646"/>
                      <a:pt x="36108" y="114646"/>
                    </a:cubicBezTo>
                    <a:cubicBezTo>
                      <a:pt x="32125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5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10" y="100185"/>
                    </a:cubicBezTo>
                    <a:cubicBezTo>
                      <a:pt x="24505" y="103389"/>
                      <a:pt x="30133" y="104948"/>
                      <a:pt x="36282" y="104948"/>
                    </a:cubicBezTo>
                    <a:cubicBezTo>
                      <a:pt x="40178" y="104948"/>
                      <a:pt x="43902" y="104255"/>
                      <a:pt x="47278" y="102956"/>
                    </a:cubicBezTo>
                    <a:cubicBezTo>
                      <a:pt x="50655" y="101658"/>
                      <a:pt x="53600" y="99753"/>
                      <a:pt x="56197" y="97328"/>
                    </a:cubicBezTo>
                    <a:cubicBezTo>
                      <a:pt x="58708" y="94904"/>
                      <a:pt x="60700" y="91960"/>
                      <a:pt x="62172" y="88582"/>
                    </a:cubicBezTo>
                    <a:cubicBezTo>
                      <a:pt x="63557" y="85205"/>
                      <a:pt x="64337" y="81482"/>
                      <a:pt x="64337" y="77412"/>
                    </a:cubicBezTo>
                    <a:cubicBezTo>
                      <a:pt x="64337" y="73516"/>
                      <a:pt x="63644" y="69879"/>
                      <a:pt x="62259" y="66675"/>
                    </a:cubicBezTo>
                    <a:cubicBezTo>
                      <a:pt x="60873" y="63471"/>
                      <a:pt x="58968" y="60614"/>
                      <a:pt x="56544" y="58362"/>
                    </a:cubicBezTo>
                    <a:cubicBezTo>
                      <a:pt x="54119" y="56024"/>
                      <a:pt x="51262" y="54206"/>
                      <a:pt x="47971" y="52907"/>
                    </a:cubicBezTo>
                    <a:cubicBezTo>
                      <a:pt x="44681" y="51608"/>
                      <a:pt x="41131" y="51002"/>
                      <a:pt x="37321" y="51002"/>
                    </a:cubicBezTo>
                    <a:cubicBezTo>
                      <a:pt x="32298" y="51002"/>
                      <a:pt x="27623" y="52128"/>
                      <a:pt x="23206" y="54292"/>
                    </a:cubicBezTo>
                    <a:cubicBezTo>
                      <a:pt x="18790" y="56457"/>
                      <a:pt x="15240" y="59661"/>
                      <a:pt x="12469" y="63731"/>
                    </a:cubicBezTo>
                    <a:lnTo>
                      <a:pt x="2424" y="63731"/>
                    </a:lnTo>
                    <a:cubicBezTo>
                      <a:pt x="2511" y="63125"/>
                      <a:pt x="2771" y="61653"/>
                      <a:pt x="3204" y="59401"/>
                    </a:cubicBezTo>
                    <a:cubicBezTo>
                      <a:pt x="3637" y="57150"/>
                      <a:pt x="4156" y="54552"/>
                      <a:pt x="4762" y="51435"/>
                    </a:cubicBezTo>
                    <a:cubicBezTo>
                      <a:pt x="5369" y="48318"/>
                      <a:pt x="6061" y="44940"/>
                      <a:pt x="6840" y="41131"/>
                    </a:cubicBezTo>
                    <a:cubicBezTo>
                      <a:pt x="7620" y="37321"/>
                      <a:pt x="8312" y="33597"/>
                      <a:pt x="9092" y="29787"/>
                    </a:cubicBezTo>
                    <a:cubicBezTo>
                      <a:pt x="10911" y="20868"/>
                      <a:pt x="12902" y="10997"/>
                      <a:pt x="14980" y="0"/>
                    </a:cubicBezTo>
                    <a:lnTo>
                      <a:pt x="69532" y="0"/>
                    </a:lnTo>
                    <a:lnTo>
                      <a:pt x="69532" y="10044"/>
                    </a:lnTo>
                    <a:lnTo>
                      <a:pt x="23033" y="10044"/>
                    </a:lnTo>
                    <a:lnTo>
                      <a:pt x="15240" y="50655"/>
                    </a:lnTo>
                    <a:cubicBezTo>
                      <a:pt x="18011" y="47711"/>
                      <a:pt x="21388" y="45374"/>
                      <a:pt x="25371" y="43728"/>
                    </a:cubicBezTo>
                    <a:cubicBezTo>
                      <a:pt x="29354" y="42343"/>
                      <a:pt x="33770" y="41477"/>
                      <a:pt x="38533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4" name="Vrije vorm: vorm 334">
                <a:extLst>
                  <a:ext uri="{FF2B5EF4-FFF2-40B4-BE49-F238E27FC236}">
                    <a16:creationId xmlns:a16="http://schemas.microsoft.com/office/drawing/2014/main" id="{4353F93F-A51B-5B46-B527-3FB5E93D57C1}"/>
                  </a:ext>
                </a:extLst>
              </p:cNvPr>
              <p:cNvSpPr/>
              <p:nvPr/>
            </p:nvSpPr>
            <p:spPr>
              <a:xfrm>
                <a:off x="10704321" y="5503486"/>
                <a:ext cx="77932" cy="112568"/>
              </a:xfrm>
              <a:custGeom>
                <a:avLst/>
                <a:gdLst>
                  <a:gd name="connsiteX0" fmla="*/ 60960 w 77931"/>
                  <a:gd name="connsiteY0" fmla="*/ 10044 h 112568"/>
                  <a:gd name="connsiteX1" fmla="*/ 0 w 77931"/>
                  <a:gd name="connsiteY1" fmla="*/ 10044 h 112568"/>
                  <a:gd name="connsiteX2" fmla="*/ 0 w 77931"/>
                  <a:gd name="connsiteY2" fmla="*/ 0 h 112568"/>
                  <a:gd name="connsiteX3" fmla="*/ 78105 w 77931"/>
                  <a:gd name="connsiteY3" fmla="*/ 0 h 112568"/>
                  <a:gd name="connsiteX4" fmla="*/ 20955 w 77931"/>
                  <a:gd name="connsiteY4" fmla="*/ 113001 h 112568"/>
                  <a:gd name="connsiteX5" fmla="*/ 8573 w 77931"/>
                  <a:gd name="connsiteY5" fmla="*/ 113001 h 112568"/>
                  <a:gd name="connsiteX6" fmla="*/ 60960 w 77931"/>
                  <a:gd name="connsiteY6" fmla="*/ 10044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931" h="112568">
                    <a:moveTo>
                      <a:pt x="60960" y="10044"/>
                    </a:moveTo>
                    <a:lnTo>
                      <a:pt x="0" y="10044"/>
                    </a:lnTo>
                    <a:lnTo>
                      <a:pt x="0" y="0"/>
                    </a:lnTo>
                    <a:lnTo>
                      <a:pt x="78105" y="0"/>
                    </a:lnTo>
                    <a:lnTo>
                      <a:pt x="20955" y="113001"/>
                    </a:lnTo>
                    <a:lnTo>
                      <a:pt x="8573" y="113001"/>
                    </a:lnTo>
                    <a:lnTo>
                      <a:pt x="60960" y="10044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5" name="Vrije vorm: vorm 335">
                <a:extLst>
                  <a:ext uri="{FF2B5EF4-FFF2-40B4-BE49-F238E27FC236}">
                    <a16:creationId xmlns:a16="http://schemas.microsoft.com/office/drawing/2014/main" id="{E353B17C-AFC9-AD4E-8B24-036D9D1C342B}"/>
                  </a:ext>
                </a:extLst>
              </p:cNvPr>
              <p:cNvSpPr/>
              <p:nvPr/>
            </p:nvSpPr>
            <p:spPr>
              <a:xfrm>
                <a:off x="10794635" y="55013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7 w 77931"/>
                  <a:gd name="connsiteY1" fmla="*/ 67627 h 95250"/>
                  <a:gd name="connsiteX2" fmla="*/ 68494 w 77931"/>
                  <a:gd name="connsiteY2" fmla="*/ 82867 h 95250"/>
                  <a:gd name="connsiteX3" fmla="*/ 55851 w 77931"/>
                  <a:gd name="connsiteY3" fmla="*/ 92912 h 95250"/>
                  <a:gd name="connsiteX4" fmla="*/ 39919 w 77931"/>
                  <a:gd name="connsiteY4" fmla="*/ 96462 h 95250"/>
                  <a:gd name="connsiteX5" fmla="*/ 23986 w 77931"/>
                  <a:gd name="connsiteY5" fmla="*/ 92912 h 95250"/>
                  <a:gd name="connsiteX6" fmla="*/ 11344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4 w 77931"/>
                  <a:gd name="connsiteY10" fmla="*/ 13768 h 95250"/>
                  <a:gd name="connsiteX11" fmla="*/ 23986 w 77931"/>
                  <a:gd name="connsiteY11" fmla="*/ 3637 h 95250"/>
                  <a:gd name="connsiteX12" fmla="*/ 39919 w 77931"/>
                  <a:gd name="connsiteY12" fmla="*/ 0 h 95250"/>
                  <a:gd name="connsiteX13" fmla="*/ 55851 w 77931"/>
                  <a:gd name="connsiteY13" fmla="*/ 3637 h 95250"/>
                  <a:gd name="connsiteX14" fmla="*/ 68494 w 77931"/>
                  <a:gd name="connsiteY14" fmla="*/ 13768 h 95250"/>
                  <a:gd name="connsiteX15" fmla="*/ 76807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1 w 77931"/>
                  <a:gd name="connsiteY23" fmla="*/ 20695 h 95250"/>
                  <a:gd name="connsiteX24" fmla="*/ 12816 w 77931"/>
                  <a:gd name="connsiteY24" fmla="*/ 32731 h 95250"/>
                  <a:gd name="connsiteX25" fmla="*/ 10651 w 77931"/>
                  <a:gd name="connsiteY25" fmla="*/ 48318 h 95250"/>
                  <a:gd name="connsiteX26" fmla="*/ 12816 w 77931"/>
                  <a:gd name="connsiteY26" fmla="*/ 63904 h 95250"/>
                  <a:gd name="connsiteX27" fmla="*/ 18791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7" y="67627"/>
                    </a:cubicBezTo>
                    <a:cubicBezTo>
                      <a:pt x="74815" y="73516"/>
                      <a:pt x="72044" y="78624"/>
                      <a:pt x="68494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4" y="96462"/>
                      <a:pt x="39919" y="96462"/>
                    </a:cubicBezTo>
                    <a:cubicBezTo>
                      <a:pt x="34204" y="96462"/>
                      <a:pt x="28922" y="95250"/>
                      <a:pt x="23986" y="92912"/>
                    </a:cubicBezTo>
                    <a:cubicBezTo>
                      <a:pt x="19137" y="90487"/>
                      <a:pt x="14894" y="87197"/>
                      <a:pt x="11344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40" y="61739"/>
                      <a:pt x="0" y="55331"/>
                      <a:pt x="0" y="48318"/>
                    </a:cubicBezTo>
                    <a:cubicBezTo>
                      <a:pt x="0" y="41304"/>
                      <a:pt x="1040" y="34896"/>
                      <a:pt x="3031" y="29008"/>
                    </a:cubicBezTo>
                    <a:cubicBezTo>
                      <a:pt x="5022" y="23120"/>
                      <a:pt x="7793" y="18011"/>
                      <a:pt x="11344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4" y="0"/>
                      <a:pt x="39919" y="0"/>
                    </a:cubicBezTo>
                    <a:cubicBezTo>
                      <a:pt x="45634" y="0"/>
                      <a:pt x="50916" y="1212"/>
                      <a:pt x="55851" y="3637"/>
                    </a:cubicBezTo>
                    <a:cubicBezTo>
                      <a:pt x="60700" y="6061"/>
                      <a:pt x="64943" y="9438"/>
                      <a:pt x="68494" y="13768"/>
                    </a:cubicBezTo>
                    <a:cubicBezTo>
                      <a:pt x="72044" y="18097"/>
                      <a:pt x="74815" y="23120"/>
                      <a:pt x="76807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8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2" y="11084"/>
                      <a:pt x="44075" y="10131"/>
                      <a:pt x="39832" y="10131"/>
                    </a:cubicBezTo>
                    <a:cubicBezTo>
                      <a:pt x="35503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1" y="20695"/>
                    </a:cubicBezTo>
                    <a:cubicBezTo>
                      <a:pt x="16279" y="24072"/>
                      <a:pt x="14288" y="28055"/>
                      <a:pt x="12816" y="32731"/>
                    </a:cubicBezTo>
                    <a:cubicBezTo>
                      <a:pt x="11344" y="37407"/>
                      <a:pt x="10651" y="42603"/>
                      <a:pt x="10651" y="48318"/>
                    </a:cubicBezTo>
                    <a:cubicBezTo>
                      <a:pt x="10651" y="54033"/>
                      <a:pt x="11344" y="59228"/>
                      <a:pt x="12816" y="63904"/>
                    </a:cubicBezTo>
                    <a:cubicBezTo>
                      <a:pt x="14288" y="68580"/>
                      <a:pt x="16279" y="72563"/>
                      <a:pt x="18791" y="75940"/>
                    </a:cubicBezTo>
                    <a:cubicBezTo>
                      <a:pt x="21302" y="79317"/>
                      <a:pt x="24419" y="81828"/>
                      <a:pt x="27969" y="83647"/>
                    </a:cubicBezTo>
                    <a:cubicBezTo>
                      <a:pt x="31519" y="85465"/>
                      <a:pt x="35503" y="86331"/>
                      <a:pt x="39832" y="86331"/>
                    </a:cubicBezTo>
                    <a:cubicBezTo>
                      <a:pt x="44075" y="86331"/>
                      <a:pt x="47972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2" y="72563"/>
                      <a:pt x="65203" y="68580"/>
                      <a:pt x="66675" y="63904"/>
                    </a:cubicBezTo>
                    <a:cubicBezTo>
                      <a:pt x="68148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6" name="Vrije vorm: vorm 336">
                <a:extLst>
                  <a:ext uri="{FF2B5EF4-FFF2-40B4-BE49-F238E27FC236}">
                    <a16:creationId xmlns:a16="http://schemas.microsoft.com/office/drawing/2014/main" id="{FE472770-94D1-4140-847C-9F059CAA746E}"/>
                  </a:ext>
                </a:extLst>
              </p:cNvPr>
              <p:cNvSpPr/>
              <p:nvPr/>
            </p:nvSpPr>
            <p:spPr>
              <a:xfrm>
                <a:off x="3647680" y="4804005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1"/>
                      <a:pt x="78798" y="61739"/>
                      <a:pt x="76806" y="67627"/>
                    </a:cubicBezTo>
                    <a:cubicBezTo>
                      <a:pt x="74815" y="73516"/>
                      <a:pt x="72044" y="78624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6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7"/>
                      <a:pt x="14894" y="87197"/>
                      <a:pt x="11343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1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7" name="Vrije vorm: vorm 337">
                <a:extLst>
                  <a:ext uri="{FF2B5EF4-FFF2-40B4-BE49-F238E27FC236}">
                    <a16:creationId xmlns:a16="http://schemas.microsoft.com/office/drawing/2014/main" id="{2C2AA9D1-EB0F-1544-B77C-1567CBBE3EE9}"/>
                  </a:ext>
                </a:extLst>
              </p:cNvPr>
              <p:cNvSpPr/>
              <p:nvPr/>
            </p:nvSpPr>
            <p:spPr>
              <a:xfrm>
                <a:off x="3750637" y="4883322"/>
                <a:ext cx="8659" cy="8659"/>
              </a:xfrm>
              <a:custGeom>
                <a:avLst/>
                <a:gdLst>
                  <a:gd name="connsiteX0" fmla="*/ 0 w 8659"/>
                  <a:gd name="connsiteY0" fmla="*/ 15587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7 h 8659"/>
                  <a:gd name="connsiteX4" fmla="*/ 0 w 8659"/>
                  <a:gd name="connsiteY4" fmla="*/ 15587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7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7"/>
                    </a:lnTo>
                    <a:lnTo>
                      <a:pt x="0" y="15587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8" name="Vrije vorm: vorm 338">
                <a:extLst>
                  <a:ext uri="{FF2B5EF4-FFF2-40B4-BE49-F238E27FC236}">
                    <a16:creationId xmlns:a16="http://schemas.microsoft.com/office/drawing/2014/main" id="{D78849BE-7CC2-664E-87FF-F906E55DEC76}"/>
                  </a:ext>
                </a:extLst>
              </p:cNvPr>
              <p:cNvSpPr/>
              <p:nvPr/>
            </p:nvSpPr>
            <p:spPr>
              <a:xfrm>
                <a:off x="3779991" y="4807814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7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6 h 112568"/>
                  <a:gd name="connsiteX15" fmla="*/ 36368 w 69272"/>
                  <a:gd name="connsiteY15" fmla="*/ 104948 h 112568"/>
                  <a:gd name="connsiteX16" fmla="*/ 47365 w 69272"/>
                  <a:gd name="connsiteY16" fmla="*/ 102957 h 112568"/>
                  <a:gd name="connsiteX17" fmla="*/ 56284 w 69272"/>
                  <a:gd name="connsiteY17" fmla="*/ 97328 h 112568"/>
                  <a:gd name="connsiteX18" fmla="*/ 62259 w 69272"/>
                  <a:gd name="connsiteY18" fmla="*/ 88583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3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2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5 h 112568"/>
                  <a:gd name="connsiteX34" fmla="*/ 23120 w 69272"/>
                  <a:gd name="connsiteY34" fmla="*/ 10045 h 112568"/>
                  <a:gd name="connsiteX35" fmla="*/ 15327 w 69272"/>
                  <a:gd name="connsiteY35" fmla="*/ 50656 h 112568"/>
                  <a:gd name="connsiteX36" fmla="*/ 25458 w 69272"/>
                  <a:gd name="connsiteY36" fmla="*/ 43729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7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5"/>
                      <a:pt x="75334" y="72044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2"/>
                      <a:pt x="67368" y="101225"/>
                      <a:pt x="63818" y="104429"/>
                    </a:cubicBezTo>
                    <a:cubicBezTo>
                      <a:pt x="60267" y="107633"/>
                      <a:pt x="56111" y="110230"/>
                      <a:pt x="51348" y="111962"/>
                    </a:cubicBezTo>
                    <a:cubicBezTo>
                      <a:pt x="46586" y="113781"/>
                      <a:pt x="41477" y="114647"/>
                      <a:pt x="36108" y="114647"/>
                    </a:cubicBezTo>
                    <a:cubicBezTo>
                      <a:pt x="32039" y="114647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9"/>
                      <a:pt x="6148" y="102004"/>
                    </a:cubicBezTo>
                    <a:cubicBezTo>
                      <a:pt x="3637" y="99320"/>
                      <a:pt x="1645" y="96376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6"/>
                    </a:cubicBezTo>
                    <a:cubicBezTo>
                      <a:pt x="24505" y="103390"/>
                      <a:pt x="30220" y="104948"/>
                      <a:pt x="36368" y="104948"/>
                    </a:cubicBezTo>
                    <a:cubicBezTo>
                      <a:pt x="40265" y="104948"/>
                      <a:pt x="43988" y="104256"/>
                      <a:pt x="47365" y="102957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3"/>
                    </a:cubicBezTo>
                    <a:cubicBezTo>
                      <a:pt x="63731" y="85206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3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7" y="61653"/>
                      <a:pt x="3290" y="59402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1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5"/>
                    </a:lnTo>
                    <a:lnTo>
                      <a:pt x="23120" y="10045"/>
                    </a:lnTo>
                    <a:lnTo>
                      <a:pt x="15327" y="50656"/>
                    </a:lnTo>
                    <a:cubicBezTo>
                      <a:pt x="18098" y="47712"/>
                      <a:pt x="21475" y="45374"/>
                      <a:pt x="25458" y="43729"/>
                    </a:cubicBezTo>
                    <a:cubicBezTo>
                      <a:pt x="29268" y="42256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9" name="Vrije vorm: vorm 339">
                <a:extLst>
                  <a:ext uri="{FF2B5EF4-FFF2-40B4-BE49-F238E27FC236}">
                    <a16:creationId xmlns:a16="http://schemas.microsoft.com/office/drawing/2014/main" id="{64970D0E-392A-EB47-99BB-EE3914085ECD}"/>
                  </a:ext>
                </a:extLst>
              </p:cNvPr>
              <p:cNvSpPr/>
              <p:nvPr/>
            </p:nvSpPr>
            <p:spPr>
              <a:xfrm>
                <a:off x="3664912" y="4343947"/>
                <a:ext cx="51955" cy="86591"/>
              </a:xfrm>
              <a:custGeom>
                <a:avLst/>
                <a:gdLst>
                  <a:gd name="connsiteX0" fmla="*/ 57237 w 51954"/>
                  <a:gd name="connsiteY0" fmla="*/ 80963 h 86590"/>
                  <a:gd name="connsiteX1" fmla="*/ 57237 w 51954"/>
                  <a:gd name="connsiteY1" fmla="*/ 90834 h 86590"/>
                  <a:gd name="connsiteX2" fmla="*/ 3290 w 51954"/>
                  <a:gd name="connsiteY2" fmla="*/ 90834 h 86590"/>
                  <a:gd name="connsiteX3" fmla="*/ 3290 w 51954"/>
                  <a:gd name="connsiteY3" fmla="*/ 80963 h 86590"/>
                  <a:gd name="connsiteX4" fmla="*/ 25891 w 51954"/>
                  <a:gd name="connsiteY4" fmla="*/ 80963 h 86590"/>
                  <a:gd name="connsiteX5" fmla="*/ 25891 w 51954"/>
                  <a:gd name="connsiteY5" fmla="*/ 12815 h 86590"/>
                  <a:gd name="connsiteX6" fmla="*/ 21561 w 51954"/>
                  <a:gd name="connsiteY6" fmla="*/ 16972 h 86590"/>
                  <a:gd name="connsiteX7" fmla="*/ 14720 w 51954"/>
                  <a:gd name="connsiteY7" fmla="*/ 21128 h 86590"/>
                  <a:gd name="connsiteX8" fmla="*/ 7014 w 51954"/>
                  <a:gd name="connsiteY8" fmla="*/ 24332 h 86590"/>
                  <a:gd name="connsiteX9" fmla="*/ 0 w 51954"/>
                  <a:gd name="connsiteY9" fmla="*/ 25631 h 86590"/>
                  <a:gd name="connsiteX10" fmla="*/ 0 w 51954"/>
                  <a:gd name="connsiteY10" fmla="*/ 15153 h 86590"/>
                  <a:gd name="connsiteX11" fmla="*/ 8053 w 51954"/>
                  <a:gd name="connsiteY11" fmla="*/ 13075 h 86590"/>
                  <a:gd name="connsiteX12" fmla="*/ 16366 w 51954"/>
                  <a:gd name="connsiteY12" fmla="*/ 8313 h 86590"/>
                  <a:gd name="connsiteX13" fmla="*/ 22947 w 51954"/>
                  <a:gd name="connsiteY13" fmla="*/ 3204 h 86590"/>
                  <a:gd name="connsiteX14" fmla="*/ 25977 w 51954"/>
                  <a:gd name="connsiteY14" fmla="*/ 0 h 86590"/>
                  <a:gd name="connsiteX15" fmla="*/ 37148 w 51954"/>
                  <a:gd name="connsiteY15" fmla="*/ 0 h 86590"/>
                  <a:gd name="connsiteX16" fmla="*/ 37148 w 51954"/>
                  <a:gd name="connsiteY16" fmla="*/ 80963 h 86590"/>
                  <a:gd name="connsiteX17" fmla="*/ 57237 w 51954"/>
                  <a:gd name="connsiteY17" fmla="*/ 80963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954" h="86590">
                    <a:moveTo>
                      <a:pt x="57237" y="80963"/>
                    </a:moveTo>
                    <a:lnTo>
                      <a:pt x="57237" y="90834"/>
                    </a:lnTo>
                    <a:lnTo>
                      <a:pt x="3290" y="90834"/>
                    </a:lnTo>
                    <a:lnTo>
                      <a:pt x="3290" y="80963"/>
                    </a:lnTo>
                    <a:lnTo>
                      <a:pt x="25891" y="80963"/>
                    </a:lnTo>
                    <a:lnTo>
                      <a:pt x="25891" y="12815"/>
                    </a:lnTo>
                    <a:cubicBezTo>
                      <a:pt x="25025" y="14114"/>
                      <a:pt x="23553" y="15500"/>
                      <a:pt x="21561" y="16972"/>
                    </a:cubicBezTo>
                    <a:cubicBezTo>
                      <a:pt x="19483" y="18444"/>
                      <a:pt x="17232" y="19829"/>
                      <a:pt x="14720" y="21128"/>
                    </a:cubicBezTo>
                    <a:cubicBezTo>
                      <a:pt x="12209" y="22427"/>
                      <a:pt x="9612" y="23466"/>
                      <a:pt x="7014" y="24332"/>
                    </a:cubicBezTo>
                    <a:cubicBezTo>
                      <a:pt x="4330" y="25198"/>
                      <a:pt x="1992" y="25631"/>
                      <a:pt x="0" y="25631"/>
                    </a:cubicBezTo>
                    <a:lnTo>
                      <a:pt x="0" y="15153"/>
                    </a:lnTo>
                    <a:cubicBezTo>
                      <a:pt x="2425" y="15153"/>
                      <a:pt x="5109" y="14461"/>
                      <a:pt x="8053" y="13075"/>
                    </a:cubicBezTo>
                    <a:cubicBezTo>
                      <a:pt x="10997" y="11690"/>
                      <a:pt x="13768" y="10131"/>
                      <a:pt x="16366" y="8313"/>
                    </a:cubicBezTo>
                    <a:cubicBezTo>
                      <a:pt x="18963" y="6494"/>
                      <a:pt x="21128" y="4849"/>
                      <a:pt x="22947" y="3204"/>
                    </a:cubicBezTo>
                    <a:cubicBezTo>
                      <a:pt x="24765" y="1645"/>
                      <a:pt x="25718" y="520"/>
                      <a:pt x="25977" y="0"/>
                    </a:cubicBezTo>
                    <a:lnTo>
                      <a:pt x="37148" y="0"/>
                    </a:lnTo>
                    <a:lnTo>
                      <a:pt x="37148" y="80963"/>
                    </a:lnTo>
                    <a:lnTo>
                      <a:pt x="57237" y="80963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0" name="Vrije vorm: vorm 340">
                <a:extLst>
                  <a:ext uri="{FF2B5EF4-FFF2-40B4-BE49-F238E27FC236}">
                    <a16:creationId xmlns:a16="http://schemas.microsoft.com/office/drawing/2014/main" id="{CD566479-86FC-384D-860E-E742B2A364C9}"/>
                  </a:ext>
                </a:extLst>
              </p:cNvPr>
              <p:cNvSpPr/>
              <p:nvPr/>
            </p:nvSpPr>
            <p:spPr>
              <a:xfrm>
                <a:off x="3739899" y="4419195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1" name="Vrije vorm: vorm 341">
                <a:extLst>
                  <a:ext uri="{FF2B5EF4-FFF2-40B4-BE49-F238E27FC236}">
                    <a16:creationId xmlns:a16="http://schemas.microsoft.com/office/drawing/2014/main" id="{D4280FCB-D22C-9544-B949-66A2BD68416A}"/>
                  </a:ext>
                </a:extLst>
              </p:cNvPr>
              <p:cNvSpPr/>
              <p:nvPr/>
            </p:nvSpPr>
            <p:spPr>
              <a:xfrm>
                <a:off x="3772458" y="433979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8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8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2"/>
                      <a:pt x="78798" y="61739"/>
                      <a:pt x="76806" y="67627"/>
                    </a:cubicBezTo>
                    <a:cubicBezTo>
                      <a:pt x="74815" y="73516"/>
                      <a:pt x="72044" y="78625"/>
                      <a:pt x="68493" y="82868"/>
                    </a:cubicBezTo>
                    <a:cubicBezTo>
                      <a:pt x="64943" y="87110"/>
                      <a:pt x="60700" y="90488"/>
                      <a:pt x="55851" y="92912"/>
                    </a:cubicBezTo>
                    <a:cubicBezTo>
                      <a:pt x="51002" y="95337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8"/>
                      <a:pt x="14894" y="87197"/>
                      <a:pt x="11343" y="82868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2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1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1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9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9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315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2" name="Vrije vorm: vorm 342">
                <a:extLst>
                  <a:ext uri="{FF2B5EF4-FFF2-40B4-BE49-F238E27FC236}">
                    <a16:creationId xmlns:a16="http://schemas.microsoft.com/office/drawing/2014/main" id="{9151B4E4-0681-1A4D-BE38-CEE3BF1EEB98}"/>
                  </a:ext>
                </a:extLst>
              </p:cNvPr>
              <p:cNvSpPr/>
              <p:nvPr/>
            </p:nvSpPr>
            <p:spPr>
              <a:xfrm>
                <a:off x="3675562" y="3853236"/>
                <a:ext cx="51955" cy="86591"/>
              </a:xfrm>
              <a:custGeom>
                <a:avLst/>
                <a:gdLst>
                  <a:gd name="connsiteX0" fmla="*/ 57237 w 51954"/>
                  <a:gd name="connsiteY0" fmla="*/ 80963 h 86590"/>
                  <a:gd name="connsiteX1" fmla="*/ 57237 w 51954"/>
                  <a:gd name="connsiteY1" fmla="*/ 90834 h 86590"/>
                  <a:gd name="connsiteX2" fmla="*/ 3290 w 51954"/>
                  <a:gd name="connsiteY2" fmla="*/ 90834 h 86590"/>
                  <a:gd name="connsiteX3" fmla="*/ 3290 w 51954"/>
                  <a:gd name="connsiteY3" fmla="*/ 80963 h 86590"/>
                  <a:gd name="connsiteX4" fmla="*/ 25891 w 51954"/>
                  <a:gd name="connsiteY4" fmla="*/ 80963 h 86590"/>
                  <a:gd name="connsiteX5" fmla="*/ 25891 w 51954"/>
                  <a:gd name="connsiteY5" fmla="*/ 12816 h 86590"/>
                  <a:gd name="connsiteX6" fmla="*/ 21561 w 51954"/>
                  <a:gd name="connsiteY6" fmla="*/ 16972 h 86590"/>
                  <a:gd name="connsiteX7" fmla="*/ 14720 w 51954"/>
                  <a:gd name="connsiteY7" fmla="*/ 21128 h 86590"/>
                  <a:gd name="connsiteX8" fmla="*/ 7014 w 51954"/>
                  <a:gd name="connsiteY8" fmla="*/ 24332 h 86590"/>
                  <a:gd name="connsiteX9" fmla="*/ 0 w 51954"/>
                  <a:gd name="connsiteY9" fmla="*/ 25631 h 86590"/>
                  <a:gd name="connsiteX10" fmla="*/ 0 w 51954"/>
                  <a:gd name="connsiteY10" fmla="*/ 15153 h 86590"/>
                  <a:gd name="connsiteX11" fmla="*/ 8053 w 51954"/>
                  <a:gd name="connsiteY11" fmla="*/ 13075 h 86590"/>
                  <a:gd name="connsiteX12" fmla="*/ 16366 w 51954"/>
                  <a:gd name="connsiteY12" fmla="*/ 8313 h 86590"/>
                  <a:gd name="connsiteX13" fmla="*/ 22947 w 51954"/>
                  <a:gd name="connsiteY13" fmla="*/ 3204 h 86590"/>
                  <a:gd name="connsiteX14" fmla="*/ 25977 w 51954"/>
                  <a:gd name="connsiteY14" fmla="*/ 0 h 86590"/>
                  <a:gd name="connsiteX15" fmla="*/ 37148 w 51954"/>
                  <a:gd name="connsiteY15" fmla="*/ 0 h 86590"/>
                  <a:gd name="connsiteX16" fmla="*/ 37148 w 51954"/>
                  <a:gd name="connsiteY16" fmla="*/ 80963 h 86590"/>
                  <a:gd name="connsiteX17" fmla="*/ 57237 w 51954"/>
                  <a:gd name="connsiteY17" fmla="*/ 80963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954" h="86590">
                    <a:moveTo>
                      <a:pt x="57237" y="80963"/>
                    </a:moveTo>
                    <a:lnTo>
                      <a:pt x="57237" y="90834"/>
                    </a:lnTo>
                    <a:lnTo>
                      <a:pt x="3290" y="90834"/>
                    </a:lnTo>
                    <a:lnTo>
                      <a:pt x="3290" y="80963"/>
                    </a:lnTo>
                    <a:lnTo>
                      <a:pt x="25891" y="80963"/>
                    </a:lnTo>
                    <a:lnTo>
                      <a:pt x="25891" y="12816"/>
                    </a:lnTo>
                    <a:cubicBezTo>
                      <a:pt x="25025" y="14114"/>
                      <a:pt x="23553" y="15500"/>
                      <a:pt x="21561" y="16972"/>
                    </a:cubicBezTo>
                    <a:cubicBezTo>
                      <a:pt x="19483" y="18444"/>
                      <a:pt x="17232" y="19829"/>
                      <a:pt x="14720" y="21128"/>
                    </a:cubicBezTo>
                    <a:cubicBezTo>
                      <a:pt x="12209" y="22427"/>
                      <a:pt x="9612" y="23466"/>
                      <a:pt x="7014" y="24332"/>
                    </a:cubicBezTo>
                    <a:cubicBezTo>
                      <a:pt x="4330" y="25198"/>
                      <a:pt x="1992" y="25631"/>
                      <a:pt x="0" y="25631"/>
                    </a:cubicBezTo>
                    <a:lnTo>
                      <a:pt x="0" y="15153"/>
                    </a:lnTo>
                    <a:cubicBezTo>
                      <a:pt x="2425" y="15153"/>
                      <a:pt x="5109" y="14461"/>
                      <a:pt x="8053" y="13075"/>
                    </a:cubicBezTo>
                    <a:cubicBezTo>
                      <a:pt x="10997" y="11690"/>
                      <a:pt x="13768" y="10131"/>
                      <a:pt x="16366" y="8313"/>
                    </a:cubicBezTo>
                    <a:cubicBezTo>
                      <a:pt x="18963" y="6494"/>
                      <a:pt x="21128" y="4849"/>
                      <a:pt x="22947" y="3204"/>
                    </a:cubicBezTo>
                    <a:cubicBezTo>
                      <a:pt x="24765" y="1645"/>
                      <a:pt x="25718" y="520"/>
                      <a:pt x="25977" y="0"/>
                    </a:cubicBezTo>
                    <a:lnTo>
                      <a:pt x="37148" y="0"/>
                    </a:lnTo>
                    <a:lnTo>
                      <a:pt x="37148" y="80963"/>
                    </a:lnTo>
                    <a:lnTo>
                      <a:pt x="57237" y="80963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3" name="Vrije vorm: vorm 343">
                <a:extLst>
                  <a:ext uri="{FF2B5EF4-FFF2-40B4-BE49-F238E27FC236}">
                    <a16:creationId xmlns:a16="http://schemas.microsoft.com/office/drawing/2014/main" id="{841E367B-8870-DB4E-B9A1-31F698931540}"/>
                  </a:ext>
                </a:extLst>
              </p:cNvPr>
              <p:cNvSpPr/>
              <p:nvPr/>
            </p:nvSpPr>
            <p:spPr>
              <a:xfrm>
                <a:off x="3750637" y="3928484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4" name="Vrije vorm: vorm 344">
                <a:extLst>
                  <a:ext uri="{FF2B5EF4-FFF2-40B4-BE49-F238E27FC236}">
                    <a16:creationId xmlns:a16="http://schemas.microsoft.com/office/drawing/2014/main" id="{D641A575-7966-3F4D-92DB-CEB788563863}"/>
                  </a:ext>
                </a:extLst>
              </p:cNvPr>
              <p:cNvSpPr/>
              <p:nvPr/>
            </p:nvSpPr>
            <p:spPr>
              <a:xfrm>
                <a:off x="3779991" y="3852890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6 h 112568"/>
                  <a:gd name="connsiteX15" fmla="*/ 36368 w 69272"/>
                  <a:gd name="connsiteY15" fmla="*/ 104948 h 112568"/>
                  <a:gd name="connsiteX16" fmla="*/ 47365 w 69272"/>
                  <a:gd name="connsiteY16" fmla="*/ 102957 h 112568"/>
                  <a:gd name="connsiteX17" fmla="*/ 56284 w 69272"/>
                  <a:gd name="connsiteY17" fmla="*/ 97328 h 112568"/>
                  <a:gd name="connsiteX18" fmla="*/ 62259 w 69272"/>
                  <a:gd name="connsiteY18" fmla="*/ 88582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3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5 h 112568"/>
                  <a:gd name="connsiteX34" fmla="*/ 23120 w 69272"/>
                  <a:gd name="connsiteY34" fmla="*/ 10045 h 112568"/>
                  <a:gd name="connsiteX35" fmla="*/ 15327 w 69272"/>
                  <a:gd name="connsiteY35" fmla="*/ 50656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7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5"/>
                      <a:pt x="75334" y="72044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2"/>
                      <a:pt x="67368" y="101225"/>
                      <a:pt x="63818" y="104429"/>
                    </a:cubicBezTo>
                    <a:cubicBezTo>
                      <a:pt x="60267" y="107632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6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6"/>
                    </a:cubicBezTo>
                    <a:cubicBezTo>
                      <a:pt x="24505" y="103390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7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2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3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7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1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5"/>
                    </a:lnTo>
                    <a:lnTo>
                      <a:pt x="23120" y="10045"/>
                    </a:lnTo>
                    <a:lnTo>
                      <a:pt x="15327" y="50656"/>
                    </a:lnTo>
                    <a:cubicBezTo>
                      <a:pt x="18098" y="47712"/>
                      <a:pt x="21475" y="45374"/>
                      <a:pt x="25458" y="43728"/>
                    </a:cubicBezTo>
                    <a:cubicBezTo>
                      <a:pt x="29268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5" name="Vrije vorm: vorm 345">
                <a:extLst>
                  <a:ext uri="{FF2B5EF4-FFF2-40B4-BE49-F238E27FC236}">
                    <a16:creationId xmlns:a16="http://schemas.microsoft.com/office/drawing/2014/main" id="{FD65B11E-E63B-914A-8D72-E8CF73903D7F}"/>
                  </a:ext>
                </a:extLst>
              </p:cNvPr>
              <p:cNvSpPr/>
              <p:nvPr/>
            </p:nvSpPr>
            <p:spPr>
              <a:xfrm>
                <a:off x="3649672" y="3347632"/>
                <a:ext cx="60614" cy="86591"/>
              </a:xfrm>
              <a:custGeom>
                <a:avLst/>
                <a:gdLst>
                  <a:gd name="connsiteX0" fmla="*/ 0 w 60613"/>
                  <a:gd name="connsiteY0" fmla="*/ 92479 h 86590"/>
                  <a:gd name="connsiteX1" fmla="*/ 952 w 60613"/>
                  <a:gd name="connsiteY1" fmla="*/ 81569 h 86590"/>
                  <a:gd name="connsiteX2" fmla="*/ 4676 w 60613"/>
                  <a:gd name="connsiteY2" fmla="*/ 70658 h 86590"/>
                  <a:gd name="connsiteX3" fmla="*/ 12642 w 60613"/>
                  <a:gd name="connsiteY3" fmla="*/ 60267 h 86590"/>
                  <a:gd name="connsiteX4" fmla="*/ 26410 w 60613"/>
                  <a:gd name="connsiteY4" fmla="*/ 50829 h 86590"/>
                  <a:gd name="connsiteX5" fmla="*/ 36022 w 60613"/>
                  <a:gd name="connsiteY5" fmla="*/ 46153 h 86590"/>
                  <a:gd name="connsiteX6" fmla="*/ 45287 w 60613"/>
                  <a:gd name="connsiteY6" fmla="*/ 40958 h 86590"/>
                  <a:gd name="connsiteX7" fmla="*/ 52214 w 60613"/>
                  <a:gd name="connsiteY7" fmla="*/ 34550 h 86590"/>
                  <a:gd name="connsiteX8" fmla="*/ 54899 w 60613"/>
                  <a:gd name="connsiteY8" fmla="*/ 26237 h 86590"/>
                  <a:gd name="connsiteX9" fmla="*/ 53513 w 60613"/>
                  <a:gd name="connsiteY9" fmla="*/ 20262 h 86590"/>
                  <a:gd name="connsiteX10" fmla="*/ 49530 w 60613"/>
                  <a:gd name="connsiteY10" fmla="*/ 14980 h 86590"/>
                  <a:gd name="connsiteX11" fmla="*/ 43036 w 60613"/>
                  <a:gd name="connsiteY11" fmla="*/ 11257 h 86590"/>
                  <a:gd name="connsiteX12" fmla="*/ 33857 w 60613"/>
                  <a:gd name="connsiteY12" fmla="*/ 9785 h 86590"/>
                  <a:gd name="connsiteX13" fmla="*/ 24505 w 60613"/>
                  <a:gd name="connsiteY13" fmla="*/ 11257 h 86590"/>
                  <a:gd name="connsiteX14" fmla="*/ 17232 w 60613"/>
                  <a:gd name="connsiteY14" fmla="*/ 14807 h 86590"/>
                  <a:gd name="connsiteX15" fmla="*/ 11863 w 60613"/>
                  <a:gd name="connsiteY15" fmla="*/ 19137 h 86590"/>
                  <a:gd name="connsiteX16" fmla="*/ 8486 w 60613"/>
                  <a:gd name="connsiteY16" fmla="*/ 22860 h 86590"/>
                  <a:gd name="connsiteX17" fmla="*/ 1299 w 60613"/>
                  <a:gd name="connsiteY17" fmla="*/ 15067 h 86590"/>
                  <a:gd name="connsiteX18" fmla="*/ 4936 w 60613"/>
                  <a:gd name="connsiteY18" fmla="*/ 11603 h 86590"/>
                  <a:gd name="connsiteX19" fmla="*/ 12036 w 60613"/>
                  <a:gd name="connsiteY19" fmla="*/ 6494 h 86590"/>
                  <a:gd name="connsiteX20" fmla="*/ 22340 w 60613"/>
                  <a:gd name="connsiteY20" fmla="*/ 1992 h 86590"/>
                  <a:gd name="connsiteX21" fmla="*/ 35589 w 60613"/>
                  <a:gd name="connsiteY21" fmla="*/ 0 h 86590"/>
                  <a:gd name="connsiteX22" fmla="*/ 48664 w 60613"/>
                  <a:gd name="connsiteY22" fmla="*/ 1992 h 86590"/>
                  <a:gd name="connsiteX23" fmla="*/ 58362 w 60613"/>
                  <a:gd name="connsiteY23" fmla="*/ 7447 h 86590"/>
                  <a:gd name="connsiteX24" fmla="*/ 64424 w 60613"/>
                  <a:gd name="connsiteY24" fmla="*/ 15500 h 86590"/>
                  <a:gd name="connsiteX25" fmla="*/ 66502 w 60613"/>
                  <a:gd name="connsiteY25" fmla="*/ 24938 h 86590"/>
                  <a:gd name="connsiteX26" fmla="*/ 63644 w 60613"/>
                  <a:gd name="connsiteY26" fmla="*/ 36195 h 86590"/>
                  <a:gd name="connsiteX27" fmla="*/ 56544 w 60613"/>
                  <a:gd name="connsiteY27" fmla="*/ 44508 h 86590"/>
                  <a:gd name="connsiteX28" fmla="*/ 47538 w 60613"/>
                  <a:gd name="connsiteY28" fmla="*/ 50483 h 86590"/>
                  <a:gd name="connsiteX29" fmla="*/ 38966 w 60613"/>
                  <a:gd name="connsiteY29" fmla="*/ 54726 h 86590"/>
                  <a:gd name="connsiteX30" fmla="*/ 29008 w 60613"/>
                  <a:gd name="connsiteY30" fmla="*/ 59748 h 86590"/>
                  <a:gd name="connsiteX31" fmla="*/ 20349 w 60613"/>
                  <a:gd name="connsiteY31" fmla="*/ 65896 h 86590"/>
                  <a:gd name="connsiteX32" fmla="*/ 14028 w 60613"/>
                  <a:gd name="connsiteY32" fmla="*/ 73343 h 86590"/>
                  <a:gd name="connsiteX33" fmla="*/ 11517 w 60613"/>
                  <a:gd name="connsiteY33" fmla="*/ 82608 h 86590"/>
                  <a:gd name="connsiteX34" fmla="*/ 68147 w 60613"/>
                  <a:gd name="connsiteY34" fmla="*/ 82608 h 86590"/>
                  <a:gd name="connsiteX35" fmla="*/ 68147 w 60613"/>
                  <a:gd name="connsiteY35" fmla="*/ 92479 h 86590"/>
                  <a:gd name="connsiteX36" fmla="*/ 0 w 60613"/>
                  <a:gd name="connsiteY36" fmla="*/ 92479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613" h="86590">
                    <a:moveTo>
                      <a:pt x="0" y="92479"/>
                    </a:moveTo>
                    <a:cubicBezTo>
                      <a:pt x="0" y="88842"/>
                      <a:pt x="346" y="85206"/>
                      <a:pt x="952" y="81569"/>
                    </a:cubicBezTo>
                    <a:cubicBezTo>
                      <a:pt x="1559" y="77932"/>
                      <a:pt x="2857" y="74295"/>
                      <a:pt x="4676" y="70658"/>
                    </a:cubicBezTo>
                    <a:cubicBezTo>
                      <a:pt x="6494" y="67021"/>
                      <a:pt x="9179" y="63558"/>
                      <a:pt x="12642" y="60267"/>
                    </a:cubicBezTo>
                    <a:cubicBezTo>
                      <a:pt x="16106" y="56977"/>
                      <a:pt x="20695" y="53773"/>
                      <a:pt x="26410" y="50829"/>
                    </a:cubicBezTo>
                    <a:cubicBezTo>
                      <a:pt x="29528" y="49270"/>
                      <a:pt x="32731" y="47712"/>
                      <a:pt x="36022" y="46153"/>
                    </a:cubicBezTo>
                    <a:cubicBezTo>
                      <a:pt x="39312" y="44594"/>
                      <a:pt x="42430" y="42862"/>
                      <a:pt x="45287" y="40958"/>
                    </a:cubicBezTo>
                    <a:cubicBezTo>
                      <a:pt x="48145" y="39053"/>
                      <a:pt x="50396" y="36888"/>
                      <a:pt x="52214" y="34550"/>
                    </a:cubicBezTo>
                    <a:cubicBezTo>
                      <a:pt x="54033" y="32212"/>
                      <a:pt x="54899" y="29354"/>
                      <a:pt x="54899" y="26237"/>
                    </a:cubicBezTo>
                    <a:cubicBezTo>
                      <a:pt x="54899" y="24245"/>
                      <a:pt x="54466" y="22254"/>
                      <a:pt x="53513" y="20262"/>
                    </a:cubicBezTo>
                    <a:cubicBezTo>
                      <a:pt x="52647" y="18271"/>
                      <a:pt x="51262" y="16539"/>
                      <a:pt x="49530" y="14980"/>
                    </a:cubicBezTo>
                    <a:cubicBezTo>
                      <a:pt x="47798" y="13422"/>
                      <a:pt x="45633" y="12209"/>
                      <a:pt x="43036" y="11257"/>
                    </a:cubicBezTo>
                    <a:cubicBezTo>
                      <a:pt x="40438" y="10304"/>
                      <a:pt x="37407" y="9785"/>
                      <a:pt x="33857" y="9785"/>
                    </a:cubicBezTo>
                    <a:cubicBezTo>
                      <a:pt x="30307" y="9785"/>
                      <a:pt x="27190" y="10304"/>
                      <a:pt x="24505" y="11257"/>
                    </a:cubicBezTo>
                    <a:cubicBezTo>
                      <a:pt x="21734" y="12296"/>
                      <a:pt x="19310" y="13422"/>
                      <a:pt x="17232" y="14807"/>
                    </a:cubicBezTo>
                    <a:cubicBezTo>
                      <a:pt x="15153" y="16193"/>
                      <a:pt x="13422" y="17665"/>
                      <a:pt x="11863" y="19137"/>
                    </a:cubicBezTo>
                    <a:cubicBezTo>
                      <a:pt x="10391" y="20695"/>
                      <a:pt x="9265" y="21907"/>
                      <a:pt x="8486" y="22860"/>
                    </a:cubicBezTo>
                    <a:lnTo>
                      <a:pt x="1299" y="15067"/>
                    </a:lnTo>
                    <a:cubicBezTo>
                      <a:pt x="1905" y="14461"/>
                      <a:pt x="3117" y="13248"/>
                      <a:pt x="4936" y="11603"/>
                    </a:cubicBezTo>
                    <a:cubicBezTo>
                      <a:pt x="6754" y="9871"/>
                      <a:pt x="9092" y="8226"/>
                      <a:pt x="12036" y="6494"/>
                    </a:cubicBezTo>
                    <a:cubicBezTo>
                      <a:pt x="14980" y="4763"/>
                      <a:pt x="18357" y="3290"/>
                      <a:pt x="22340" y="1992"/>
                    </a:cubicBezTo>
                    <a:cubicBezTo>
                      <a:pt x="26237" y="693"/>
                      <a:pt x="30653" y="0"/>
                      <a:pt x="35589" y="0"/>
                    </a:cubicBezTo>
                    <a:cubicBezTo>
                      <a:pt x="40525" y="0"/>
                      <a:pt x="44854" y="693"/>
                      <a:pt x="48664" y="1992"/>
                    </a:cubicBezTo>
                    <a:cubicBezTo>
                      <a:pt x="52474" y="3290"/>
                      <a:pt x="55678" y="5109"/>
                      <a:pt x="58362" y="7447"/>
                    </a:cubicBezTo>
                    <a:cubicBezTo>
                      <a:pt x="61047" y="9785"/>
                      <a:pt x="63038" y="12469"/>
                      <a:pt x="64424" y="15500"/>
                    </a:cubicBezTo>
                    <a:cubicBezTo>
                      <a:pt x="65809" y="18530"/>
                      <a:pt x="66502" y="21648"/>
                      <a:pt x="66502" y="24938"/>
                    </a:cubicBezTo>
                    <a:cubicBezTo>
                      <a:pt x="66502" y="29268"/>
                      <a:pt x="65549" y="33078"/>
                      <a:pt x="63644" y="36195"/>
                    </a:cubicBezTo>
                    <a:cubicBezTo>
                      <a:pt x="61739" y="39399"/>
                      <a:pt x="59401" y="42170"/>
                      <a:pt x="56544" y="44508"/>
                    </a:cubicBezTo>
                    <a:cubicBezTo>
                      <a:pt x="53686" y="46846"/>
                      <a:pt x="50742" y="48837"/>
                      <a:pt x="47538" y="50483"/>
                    </a:cubicBezTo>
                    <a:cubicBezTo>
                      <a:pt x="44335" y="52128"/>
                      <a:pt x="41477" y="53513"/>
                      <a:pt x="38966" y="54726"/>
                    </a:cubicBezTo>
                    <a:cubicBezTo>
                      <a:pt x="35589" y="56198"/>
                      <a:pt x="32212" y="57843"/>
                      <a:pt x="29008" y="59748"/>
                    </a:cubicBezTo>
                    <a:cubicBezTo>
                      <a:pt x="25804" y="61566"/>
                      <a:pt x="22860" y="63644"/>
                      <a:pt x="20349" y="65896"/>
                    </a:cubicBezTo>
                    <a:cubicBezTo>
                      <a:pt x="17838" y="68147"/>
                      <a:pt x="15673" y="70572"/>
                      <a:pt x="14028" y="73343"/>
                    </a:cubicBezTo>
                    <a:cubicBezTo>
                      <a:pt x="12382" y="76113"/>
                      <a:pt x="11517" y="79144"/>
                      <a:pt x="11517" y="82608"/>
                    </a:cubicBezTo>
                    <a:lnTo>
                      <a:pt x="68147" y="82608"/>
                    </a:lnTo>
                    <a:lnTo>
                      <a:pt x="68147" y="92479"/>
                    </a:lnTo>
                    <a:lnTo>
                      <a:pt x="0" y="9247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6" name="Vrije vorm: vorm 346">
                <a:extLst>
                  <a:ext uri="{FF2B5EF4-FFF2-40B4-BE49-F238E27FC236}">
                    <a16:creationId xmlns:a16="http://schemas.microsoft.com/office/drawing/2014/main" id="{2EBC02F1-4DA9-394F-87E7-437437962970}"/>
                  </a:ext>
                </a:extLst>
              </p:cNvPr>
              <p:cNvSpPr/>
              <p:nvPr/>
            </p:nvSpPr>
            <p:spPr>
              <a:xfrm>
                <a:off x="3739986" y="3424525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7" name="Vrije vorm: vorm 347">
                <a:extLst>
                  <a:ext uri="{FF2B5EF4-FFF2-40B4-BE49-F238E27FC236}">
                    <a16:creationId xmlns:a16="http://schemas.microsoft.com/office/drawing/2014/main" id="{C6755B93-41E3-B84E-99EA-F9695D21FC4C}"/>
                  </a:ext>
                </a:extLst>
              </p:cNvPr>
              <p:cNvSpPr/>
              <p:nvPr/>
            </p:nvSpPr>
            <p:spPr>
              <a:xfrm>
                <a:off x="3772458" y="3345121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2"/>
                      <a:pt x="78798" y="61739"/>
                      <a:pt x="76806" y="67627"/>
                    </a:cubicBezTo>
                    <a:cubicBezTo>
                      <a:pt x="74815" y="73516"/>
                      <a:pt x="72044" y="78625"/>
                      <a:pt x="68493" y="82867"/>
                    </a:cubicBezTo>
                    <a:cubicBezTo>
                      <a:pt x="64943" y="87110"/>
                      <a:pt x="60700" y="90487"/>
                      <a:pt x="55851" y="92912"/>
                    </a:cubicBezTo>
                    <a:cubicBezTo>
                      <a:pt x="51002" y="95337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7"/>
                      <a:pt x="14894" y="87197"/>
                      <a:pt x="11343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2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7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8" name="Vrije vorm: vorm 348">
                <a:extLst>
                  <a:ext uri="{FF2B5EF4-FFF2-40B4-BE49-F238E27FC236}">
                    <a16:creationId xmlns:a16="http://schemas.microsoft.com/office/drawing/2014/main" id="{A13A9DB4-0521-A84F-92EC-2D8BEB9FA4BE}"/>
                  </a:ext>
                </a:extLst>
              </p:cNvPr>
              <p:cNvSpPr/>
              <p:nvPr/>
            </p:nvSpPr>
            <p:spPr>
              <a:xfrm>
                <a:off x="3660409" y="2910002"/>
                <a:ext cx="60614" cy="86591"/>
              </a:xfrm>
              <a:custGeom>
                <a:avLst/>
                <a:gdLst>
                  <a:gd name="connsiteX0" fmla="*/ 0 w 60613"/>
                  <a:gd name="connsiteY0" fmla="*/ 92479 h 86590"/>
                  <a:gd name="connsiteX1" fmla="*/ 953 w 60613"/>
                  <a:gd name="connsiteY1" fmla="*/ 81569 h 86590"/>
                  <a:gd name="connsiteX2" fmla="*/ 4676 w 60613"/>
                  <a:gd name="connsiteY2" fmla="*/ 70658 h 86590"/>
                  <a:gd name="connsiteX3" fmla="*/ 12642 w 60613"/>
                  <a:gd name="connsiteY3" fmla="*/ 60267 h 86590"/>
                  <a:gd name="connsiteX4" fmla="*/ 26410 w 60613"/>
                  <a:gd name="connsiteY4" fmla="*/ 50829 h 86590"/>
                  <a:gd name="connsiteX5" fmla="*/ 36022 w 60613"/>
                  <a:gd name="connsiteY5" fmla="*/ 46153 h 86590"/>
                  <a:gd name="connsiteX6" fmla="*/ 45287 w 60613"/>
                  <a:gd name="connsiteY6" fmla="*/ 40957 h 86590"/>
                  <a:gd name="connsiteX7" fmla="*/ 52214 w 60613"/>
                  <a:gd name="connsiteY7" fmla="*/ 34550 h 86590"/>
                  <a:gd name="connsiteX8" fmla="*/ 54899 w 60613"/>
                  <a:gd name="connsiteY8" fmla="*/ 26237 h 86590"/>
                  <a:gd name="connsiteX9" fmla="*/ 53513 w 60613"/>
                  <a:gd name="connsiteY9" fmla="*/ 20262 h 86590"/>
                  <a:gd name="connsiteX10" fmla="*/ 49530 w 60613"/>
                  <a:gd name="connsiteY10" fmla="*/ 14980 h 86590"/>
                  <a:gd name="connsiteX11" fmla="*/ 43036 w 60613"/>
                  <a:gd name="connsiteY11" fmla="*/ 11257 h 86590"/>
                  <a:gd name="connsiteX12" fmla="*/ 33857 w 60613"/>
                  <a:gd name="connsiteY12" fmla="*/ 9785 h 86590"/>
                  <a:gd name="connsiteX13" fmla="*/ 24505 w 60613"/>
                  <a:gd name="connsiteY13" fmla="*/ 11257 h 86590"/>
                  <a:gd name="connsiteX14" fmla="*/ 17232 w 60613"/>
                  <a:gd name="connsiteY14" fmla="*/ 14807 h 86590"/>
                  <a:gd name="connsiteX15" fmla="*/ 11863 w 60613"/>
                  <a:gd name="connsiteY15" fmla="*/ 19137 h 86590"/>
                  <a:gd name="connsiteX16" fmla="*/ 8486 w 60613"/>
                  <a:gd name="connsiteY16" fmla="*/ 22860 h 86590"/>
                  <a:gd name="connsiteX17" fmla="*/ 1299 w 60613"/>
                  <a:gd name="connsiteY17" fmla="*/ 15067 h 86590"/>
                  <a:gd name="connsiteX18" fmla="*/ 4936 w 60613"/>
                  <a:gd name="connsiteY18" fmla="*/ 11603 h 86590"/>
                  <a:gd name="connsiteX19" fmla="*/ 12036 w 60613"/>
                  <a:gd name="connsiteY19" fmla="*/ 6494 h 86590"/>
                  <a:gd name="connsiteX20" fmla="*/ 22340 w 60613"/>
                  <a:gd name="connsiteY20" fmla="*/ 1992 h 86590"/>
                  <a:gd name="connsiteX21" fmla="*/ 35589 w 60613"/>
                  <a:gd name="connsiteY21" fmla="*/ 0 h 86590"/>
                  <a:gd name="connsiteX22" fmla="*/ 48664 w 60613"/>
                  <a:gd name="connsiteY22" fmla="*/ 1992 h 86590"/>
                  <a:gd name="connsiteX23" fmla="*/ 58362 w 60613"/>
                  <a:gd name="connsiteY23" fmla="*/ 7447 h 86590"/>
                  <a:gd name="connsiteX24" fmla="*/ 64424 w 60613"/>
                  <a:gd name="connsiteY24" fmla="*/ 15500 h 86590"/>
                  <a:gd name="connsiteX25" fmla="*/ 66502 w 60613"/>
                  <a:gd name="connsiteY25" fmla="*/ 24938 h 86590"/>
                  <a:gd name="connsiteX26" fmla="*/ 63644 w 60613"/>
                  <a:gd name="connsiteY26" fmla="*/ 36195 h 86590"/>
                  <a:gd name="connsiteX27" fmla="*/ 56544 w 60613"/>
                  <a:gd name="connsiteY27" fmla="*/ 44508 h 86590"/>
                  <a:gd name="connsiteX28" fmla="*/ 47538 w 60613"/>
                  <a:gd name="connsiteY28" fmla="*/ 50482 h 86590"/>
                  <a:gd name="connsiteX29" fmla="*/ 38966 w 60613"/>
                  <a:gd name="connsiteY29" fmla="*/ 54725 h 86590"/>
                  <a:gd name="connsiteX30" fmla="*/ 29008 w 60613"/>
                  <a:gd name="connsiteY30" fmla="*/ 59748 h 86590"/>
                  <a:gd name="connsiteX31" fmla="*/ 20349 w 60613"/>
                  <a:gd name="connsiteY31" fmla="*/ 65896 h 86590"/>
                  <a:gd name="connsiteX32" fmla="*/ 14028 w 60613"/>
                  <a:gd name="connsiteY32" fmla="*/ 73343 h 86590"/>
                  <a:gd name="connsiteX33" fmla="*/ 11517 w 60613"/>
                  <a:gd name="connsiteY33" fmla="*/ 82608 h 86590"/>
                  <a:gd name="connsiteX34" fmla="*/ 68147 w 60613"/>
                  <a:gd name="connsiteY34" fmla="*/ 82608 h 86590"/>
                  <a:gd name="connsiteX35" fmla="*/ 68147 w 60613"/>
                  <a:gd name="connsiteY35" fmla="*/ 92479 h 86590"/>
                  <a:gd name="connsiteX36" fmla="*/ 0 w 60613"/>
                  <a:gd name="connsiteY36" fmla="*/ 92479 h 86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613" h="86590">
                    <a:moveTo>
                      <a:pt x="0" y="92479"/>
                    </a:moveTo>
                    <a:cubicBezTo>
                      <a:pt x="0" y="88842"/>
                      <a:pt x="346" y="85205"/>
                      <a:pt x="953" y="81569"/>
                    </a:cubicBezTo>
                    <a:cubicBezTo>
                      <a:pt x="1559" y="77932"/>
                      <a:pt x="2858" y="74295"/>
                      <a:pt x="4676" y="70658"/>
                    </a:cubicBezTo>
                    <a:cubicBezTo>
                      <a:pt x="6494" y="67021"/>
                      <a:pt x="9179" y="63558"/>
                      <a:pt x="12642" y="60267"/>
                    </a:cubicBezTo>
                    <a:cubicBezTo>
                      <a:pt x="16106" y="56977"/>
                      <a:pt x="20695" y="53773"/>
                      <a:pt x="26410" y="50829"/>
                    </a:cubicBezTo>
                    <a:cubicBezTo>
                      <a:pt x="29528" y="49270"/>
                      <a:pt x="32731" y="47712"/>
                      <a:pt x="36022" y="46153"/>
                    </a:cubicBezTo>
                    <a:cubicBezTo>
                      <a:pt x="39312" y="44594"/>
                      <a:pt x="42430" y="42862"/>
                      <a:pt x="45287" y="40957"/>
                    </a:cubicBezTo>
                    <a:cubicBezTo>
                      <a:pt x="48145" y="39052"/>
                      <a:pt x="50396" y="36888"/>
                      <a:pt x="52214" y="34550"/>
                    </a:cubicBezTo>
                    <a:cubicBezTo>
                      <a:pt x="54033" y="32212"/>
                      <a:pt x="54899" y="29354"/>
                      <a:pt x="54899" y="26237"/>
                    </a:cubicBezTo>
                    <a:cubicBezTo>
                      <a:pt x="54899" y="24245"/>
                      <a:pt x="54466" y="22254"/>
                      <a:pt x="53513" y="20262"/>
                    </a:cubicBezTo>
                    <a:cubicBezTo>
                      <a:pt x="52647" y="18271"/>
                      <a:pt x="51262" y="16539"/>
                      <a:pt x="49530" y="14980"/>
                    </a:cubicBezTo>
                    <a:cubicBezTo>
                      <a:pt x="47798" y="13422"/>
                      <a:pt x="45633" y="12209"/>
                      <a:pt x="43036" y="11257"/>
                    </a:cubicBezTo>
                    <a:cubicBezTo>
                      <a:pt x="40438" y="10304"/>
                      <a:pt x="37407" y="9785"/>
                      <a:pt x="33857" y="9785"/>
                    </a:cubicBezTo>
                    <a:cubicBezTo>
                      <a:pt x="30307" y="9785"/>
                      <a:pt x="27190" y="10304"/>
                      <a:pt x="24505" y="11257"/>
                    </a:cubicBezTo>
                    <a:cubicBezTo>
                      <a:pt x="21734" y="12296"/>
                      <a:pt x="19310" y="13422"/>
                      <a:pt x="17232" y="14807"/>
                    </a:cubicBezTo>
                    <a:cubicBezTo>
                      <a:pt x="15153" y="16192"/>
                      <a:pt x="13422" y="17665"/>
                      <a:pt x="11863" y="19137"/>
                    </a:cubicBezTo>
                    <a:cubicBezTo>
                      <a:pt x="10391" y="20695"/>
                      <a:pt x="9265" y="21907"/>
                      <a:pt x="8486" y="22860"/>
                    </a:cubicBezTo>
                    <a:lnTo>
                      <a:pt x="1299" y="15067"/>
                    </a:lnTo>
                    <a:cubicBezTo>
                      <a:pt x="1905" y="14461"/>
                      <a:pt x="3117" y="13248"/>
                      <a:pt x="4936" y="11603"/>
                    </a:cubicBezTo>
                    <a:cubicBezTo>
                      <a:pt x="6754" y="9871"/>
                      <a:pt x="9092" y="8226"/>
                      <a:pt x="12036" y="6494"/>
                    </a:cubicBezTo>
                    <a:cubicBezTo>
                      <a:pt x="14980" y="4762"/>
                      <a:pt x="18357" y="3290"/>
                      <a:pt x="22340" y="1992"/>
                    </a:cubicBezTo>
                    <a:cubicBezTo>
                      <a:pt x="26237" y="693"/>
                      <a:pt x="30653" y="0"/>
                      <a:pt x="35589" y="0"/>
                    </a:cubicBezTo>
                    <a:cubicBezTo>
                      <a:pt x="40525" y="0"/>
                      <a:pt x="44854" y="693"/>
                      <a:pt x="48664" y="1992"/>
                    </a:cubicBezTo>
                    <a:cubicBezTo>
                      <a:pt x="52474" y="3290"/>
                      <a:pt x="55678" y="5109"/>
                      <a:pt x="58362" y="7447"/>
                    </a:cubicBezTo>
                    <a:cubicBezTo>
                      <a:pt x="61047" y="9785"/>
                      <a:pt x="63038" y="12469"/>
                      <a:pt x="64424" y="15500"/>
                    </a:cubicBezTo>
                    <a:cubicBezTo>
                      <a:pt x="65809" y="18530"/>
                      <a:pt x="66502" y="21648"/>
                      <a:pt x="66502" y="24938"/>
                    </a:cubicBezTo>
                    <a:cubicBezTo>
                      <a:pt x="66502" y="29268"/>
                      <a:pt x="65549" y="33078"/>
                      <a:pt x="63644" y="36195"/>
                    </a:cubicBezTo>
                    <a:cubicBezTo>
                      <a:pt x="61739" y="39399"/>
                      <a:pt x="59401" y="42170"/>
                      <a:pt x="56544" y="44508"/>
                    </a:cubicBezTo>
                    <a:cubicBezTo>
                      <a:pt x="53686" y="46846"/>
                      <a:pt x="50742" y="48837"/>
                      <a:pt x="47538" y="50482"/>
                    </a:cubicBezTo>
                    <a:cubicBezTo>
                      <a:pt x="44335" y="52128"/>
                      <a:pt x="41477" y="53513"/>
                      <a:pt x="38966" y="54725"/>
                    </a:cubicBezTo>
                    <a:cubicBezTo>
                      <a:pt x="35589" y="56197"/>
                      <a:pt x="32212" y="57843"/>
                      <a:pt x="29008" y="59748"/>
                    </a:cubicBezTo>
                    <a:cubicBezTo>
                      <a:pt x="25804" y="61566"/>
                      <a:pt x="22860" y="63644"/>
                      <a:pt x="20349" y="65896"/>
                    </a:cubicBezTo>
                    <a:cubicBezTo>
                      <a:pt x="17838" y="68147"/>
                      <a:pt x="15673" y="70572"/>
                      <a:pt x="14028" y="73343"/>
                    </a:cubicBezTo>
                    <a:cubicBezTo>
                      <a:pt x="12383" y="76113"/>
                      <a:pt x="11517" y="79144"/>
                      <a:pt x="11517" y="82608"/>
                    </a:cubicBezTo>
                    <a:lnTo>
                      <a:pt x="68147" y="82608"/>
                    </a:lnTo>
                    <a:lnTo>
                      <a:pt x="68147" y="92479"/>
                    </a:lnTo>
                    <a:lnTo>
                      <a:pt x="0" y="92479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9" name="Vrije vorm: vorm 349">
                <a:extLst>
                  <a:ext uri="{FF2B5EF4-FFF2-40B4-BE49-F238E27FC236}">
                    <a16:creationId xmlns:a16="http://schemas.microsoft.com/office/drawing/2014/main" id="{2D78B508-11A6-7F4D-8E45-32ACDAA0D1AC}"/>
                  </a:ext>
                </a:extLst>
              </p:cNvPr>
              <p:cNvSpPr/>
              <p:nvPr/>
            </p:nvSpPr>
            <p:spPr>
              <a:xfrm>
                <a:off x="3750637" y="2986894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0" name="Vrije vorm: vorm 350">
                <a:extLst>
                  <a:ext uri="{FF2B5EF4-FFF2-40B4-BE49-F238E27FC236}">
                    <a16:creationId xmlns:a16="http://schemas.microsoft.com/office/drawing/2014/main" id="{EC75C7F7-2936-2B43-8FDC-07C84BEB79C1}"/>
                  </a:ext>
                </a:extLst>
              </p:cNvPr>
              <p:cNvSpPr/>
              <p:nvPr/>
            </p:nvSpPr>
            <p:spPr>
              <a:xfrm>
                <a:off x="3779991" y="2911300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6 h 112568"/>
                  <a:gd name="connsiteX15" fmla="*/ 36368 w 69272"/>
                  <a:gd name="connsiteY15" fmla="*/ 104948 h 112568"/>
                  <a:gd name="connsiteX16" fmla="*/ 47365 w 69272"/>
                  <a:gd name="connsiteY16" fmla="*/ 102957 h 112568"/>
                  <a:gd name="connsiteX17" fmla="*/ 56284 w 69272"/>
                  <a:gd name="connsiteY17" fmla="*/ 97328 h 112568"/>
                  <a:gd name="connsiteX18" fmla="*/ 62259 w 69272"/>
                  <a:gd name="connsiteY18" fmla="*/ 88583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3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5 h 112568"/>
                  <a:gd name="connsiteX34" fmla="*/ 23120 w 69272"/>
                  <a:gd name="connsiteY34" fmla="*/ 10045 h 112568"/>
                  <a:gd name="connsiteX35" fmla="*/ 15327 w 69272"/>
                  <a:gd name="connsiteY35" fmla="*/ 50656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7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5"/>
                      <a:pt x="75334" y="72044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2"/>
                      <a:pt x="67368" y="101225"/>
                      <a:pt x="63818" y="104429"/>
                    </a:cubicBezTo>
                    <a:cubicBezTo>
                      <a:pt x="60267" y="107633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6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6"/>
                    </a:cubicBezTo>
                    <a:cubicBezTo>
                      <a:pt x="24505" y="103390"/>
                      <a:pt x="30220" y="104948"/>
                      <a:pt x="36368" y="104948"/>
                    </a:cubicBezTo>
                    <a:cubicBezTo>
                      <a:pt x="40265" y="104948"/>
                      <a:pt x="43988" y="104256"/>
                      <a:pt x="47365" y="102957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3"/>
                    </a:cubicBezTo>
                    <a:cubicBezTo>
                      <a:pt x="63731" y="85206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3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7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1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5"/>
                    </a:lnTo>
                    <a:lnTo>
                      <a:pt x="23120" y="10045"/>
                    </a:lnTo>
                    <a:lnTo>
                      <a:pt x="15327" y="50656"/>
                    </a:lnTo>
                    <a:cubicBezTo>
                      <a:pt x="18098" y="47712"/>
                      <a:pt x="21475" y="45374"/>
                      <a:pt x="25458" y="43728"/>
                    </a:cubicBezTo>
                    <a:cubicBezTo>
                      <a:pt x="29268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1" name="Vrije vorm: vorm 351">
                <a:extLst>
                  <a:ext uri="{FF2B5EF4-FFF2-40B4-BE49-F238E27FC236}">
                    <a16:creationId xmlns:a16="http://schemas.microsoft.com/office/drawing/2014/main" id="{6E22699A-898E-6143-8596-B3BF1E69A884}"/>
                  </a:ext>
                </a:extLst>
              </p:cNvPr>
              <p:cNvSpPr/>
              <p:nvPr/>
            </p:nvSpPr>
            <p:spPr>
              <a:xfrm>
                <a:off x="3646814" y="2376082"/>
                <a:ext cx="69273" cy="112568"/>
              </a:xfrm>
              <a:custGeom>
                <a:avLst/>
                <a:gdLst>
                  <a:gd name="connsiteX0" fmla="*/ 48404 w 69272"/>
                  <a:gd name="connsiteY0" fmla="*/ 53946 h 112568"/>
                  <a:gd name="connsiteX1" fmla="*/ 65203 w 69272"/>
                  <a:gd name="connsiteY1" fmla="*/ 63471 h 112568"/>
                  <a:gd name="connsiteX2" fmla="*/ 71524 w 69272"/>
                  <a:gd name="connsiteY2" fmla="*/ 82694 h 112568"/>
                  <a:gd name="connsiteX3" fmla="*/ 68926 w 69272"/>
                  <a:gd name="connsiteY3" fmla="*/ 95856 h 112568"/>
                  <a:gd name="connsiteX4" fmla="*/ 61480 w 69272"/>
                  <a:gd name="connsiteY4" fmla="*/ 106074 h 112568"/>
                  <a:gd name="connsiteX5" fmla="*/ 49876 w 69272"/>
                  <a:gd name="connsiteY5" fmla="*/ 112568 h 112568"/>
                  <a:gd name="connsiteX6" fmla="*/ 34810 w 69272"/>
                  <a:gd name="connsiteY6" fmla="*/ 114906 h 112568"/>
                  <a:gd name="connsiteX7" fmla="*/ 13681 w 69272"/>
                  <a:gd name="connsiteY7" fmla="*/ 110057 h 112568"/>
                  <a:gd name="connsiteX8" fmla="*/ 0 w 69272"/>
                  <a:gd name="connsiteY8" fmla="*/ 96635 h 112568"/>
                  <a:gd name="connsiteX9" fmla="*/ 7447 w 69272"/>
                  <a:gd name="connsiteY9" fmla="*/ 89795 h 112568"/>
                  <a:gd name="connsiteX10" fmla="*/ 17665 w 69272"/>
                  <a:gd name="connsiteY10" fmla="*/ 100965 h 112568"/>
                  <a:gd name="connsiteX11" fmla="*/ 34896 w 69272"/>
                  <a:gd name="connsiteY11" fmla="*/ 105121 h 112568"/>
                  <a:gd name="connsiteX12" fmla="*/ 53686 w 69272"/>
                  <a:gd name="connsiteY12" fmla="*/ 99320 h 112568"/>
                  <a:gd name="connsiteX13" fmla="*/ 60527 w 69272"/>
                  <a:gd name="connsiteY13" fmla="*/ 82694 h 112568"/>
                  <a:gd name="connsiteX14" fmla="*/ 53340 w 69272"/>
                  <a:gd name="connsiteY14" fmla="*/ 65376 h 112568"/>
                  <a:gd name="connsiteX15" fmla="*/ 32645 w 69272"/>
                  <a:gd name="connsiteY15" fmla="*/ 58968 h 112568"/>
                  <a:gd name="connsiteX16" fmla="*/ 28662 w 69272"/>
                  <a:gd name="connsiteY16" fmla="*/ 58968 h 112568"/>
                  <a:gd name="connsiteX17" fmla="*/ 28662 w 69272"/>
                  <a:gd name="connsiteY17" fmla="*/ 49703 h 112568"/>
                  <a:gd name="connsiteX18" fmla="*/ 32991 w 69272"/>
                  <a:gd name="connsiteY18" fmla="*/ 49703 h 112568"/>
                  <a:gd name="connsiteX19" fmla="*/ 51781 w 69272"/>
                  <a:gd name="connsiteY19" fmla="*/ 44075 h 112568"/>
                  <a:gd name="connsiteX20" fmla="*/ 58276 w 69272"/>
                  <a:gd name="connsiteY20" fmla="*/ 29354 h 112568"/>
                  <a:gd name="connsiteX21" fmla="*/ 56544 w 69272"/>
                  <a:gd name="connsiteY21" fmla="*/ 20955 h 112568"/>
                  <a:gd name="connsiteX22" fmla="*/ 51695 w 69272"/>
                  <a:gd name="connsiteY22" fmla="*/ 14807 h 112568"/>
                  <a:gd name="connsiteX23" fmla="*/ 44421 w 69272"/>
                  <a:gd name="connsiteY23" fmla="*/ 11084 h 112568"/>
                  <a:gd name="connsiteX24" fmla="*/ 35243 w 69272"/>
                  <a:gd name="connsiteY24" fmla="*/ 9785 h 112568"/>
                  <a:gd name="connsiteX25" fmla="*/ 19223 w 69272"/>
                  <a:gd name="connsiteY25" fmla="*/ 13855 h 112568"/>
                  <a:gd name="connsiteX26" fmla="*/ 8832 w 69272"/>
                  <a:gd name="connsiteY26" fmla="*/ 25111 h 112568"/>
                  <a:gd name="connsiteX27" fmla="*/ 1818 w 69272"/>
                  <a:gd name="connsiteY27" fmla="*/ 18444 h 112568"/>
                  <a:gd name="connsiteX28" fmla="*/ 7274 w 69272"/>
                  <a:gd name="connsiteY28" fmla="*/ 10910 h 112568"/>
                  <a:gd name="connsiteX29" fmla="*/ 15240 w 69272"/>
                  <a:gd name="connsiteY29" fmla="*/ 5109 h 112568"/>
                  <a:gd name="connsiteX30" fmla="*/ 25111 w 69272"/>
                  <a:gd name="connsiteY30" fmla="*/ 1385 h 112568"/>
                  <a:gd name="connsiteX31" fmla="*/ 36282 w 69272"/>
                  <a:gd name="connsiteY31" fmla="*/ 0 h 112568"/>
                  <a:gd name="connsiteX32" fmla="*/ 49703 w 69272"/>
                  <a:gd name="connsiteY32" fmla="*/ 2078 h 112568"/>
                  <a:gd name="connsiteX33" fmla="*/ 60267 w 69272"/>
                  <a:gd name="connsiteY33" fmla="*/ 7880 h 112568"/>
                  <a:gd name="connsiteX34" fmla="*/ 67195 w 69272"/>
                  <a:gd name="connsiteY34" fmla="*/ 16885 h 112568"/>
                  <a:gd name="connsiteX35" fmla="*/ 69706 w 69272"/>
                  <a:gd name="connsiteY35" fmla="*/ 28488 h 112568"/>
                  <a:gd name="connsiteX36" fmla="*/ 68234 w 69272"/>
                  <a:gd name="connsiteY36" fmla="*/ 37667 h 112568"/>
                  <a:gd name="connsiteX37" fmla="*/ 64077 w 69272"/>
                  <a:gd name="connsiteY37" fmla="*/ 45460 h 112568"/>
                  <a:gd name="connsiteX38" fmla="*/ 57496 w 69272"/>
                  <a:gd name="connsiteY38" fmla="*/ 51175 h 112568"/>
                  <a:gd name="connsiteX39" fmla="*/ 48404 w 69272"/>
                  <a:gd name="connsiteY39" fmla="*/ 53946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9272" h="112568">
                    <a:moveTo>
                      <a:pt x="48404" y="53946"/>
                    </a:moveTo>
                    <a:cubicBezTo>
                      <a:pt x="55418" y="55158"/>
                      <a:pt x="61047" y="58276"/>
                      <a:pt x="65203" y="63471"/>
                    </a:cubicBezTo>
                    <a:cubicBezTo>
                      <a:pt x="69359" y="68667"/>
                      <a:pt x="71524" y="75074"/>
                      <a:pt x="71524" y="82694"/>
                    </a:cubicBezTo>
                    <a:cubicBezTo>
                      <a:pt x="71524" y="87457"/>
                      <a:pt x="70658" y="91873"/>
                      <a:pt x="68926" y="95856"/>
                    </a:cubicBezTo>
                    <a:cubicBezTo>
                      <a:pt x="67195" y="99839"/>
                      <a:pt x="64683" y="103216"/>
                      <a:pt x="61480" y="106074"/>
                    </a:cubicBezTo>
                    <a:cubicBezTo>
                      <a:pt x="58276" y="108845"/>
                      <a:pt x="54379" y="111096"/>
                      <a:pt x="49876" y="112568"/>
                    </a:cubicBezTo>
                    <a:cubicBezTo>
                      <a:pt x="45374" y="114127"/>
                      <a:pt x="40351" y="114906"/>
                      <a:pt x="34810" y="114906"/>
                    </a:cubicBezTo>
                    <a:cubicBezTo>
                      <a:pt x="26757" y="114906"/>
                      <a:pt x="19656" y="113261"/>
                      <a:pt x="13681" y="110057"/>
                    </a:cubicBezTo>
                    <a:cubicBezTo>
                      <a:pt x="7620" y="106853"/>
                      <a:pt x="3031" y="102350"/>
                      <a:pt x="0" y="96635"/>
                    </a:cubicBezTo>
                    <a:lnTo>
                      <a:pt x="7447" y="89795"/>
                    </a:lnTo>
                    <a:cubicBezTo>
                      <a:pt x="9698" y="94471"/>
                      <a:pt x="13075" y="98194"/>
                      <a:pt x="17665" y="100965"/>
                    </a:cubicBezTo>
                    <a:cubicBezTo>
                      <a:pt x="22254" y="103736"/>
                      <a:pt x="27969" y="105121"/>
                      <a:pt x="34896" y="105121"/>
                    </a:cubicBezTo>
                    <a:cubicBezTo>
                      <a:pt x="42863" y="105121"/>
                      <a:pt x="49097" y="103216"/>
                      <a:pt x="53686" y="99320"/>
                    </a:cubicBezTo>
                    <a:cubicBezTo>
                      <a:pt x="58276" y="95423"/>
                      <a:pt x="60527" y="89881"/>
                      <a:pt x="60527" y="82694"/>
                    </a:cubicBezTo>
                    <a:cubicBezTo>
                      <a:pt x="60527" y="75334"/>
                      <a:pt x="58103" y="69619"/>
                      <a:pt x="53340" y="65376"/>
                    </a:cubicBezTo>
                    <a:cubicBezTo>
                      <a:pt x="48578" y="61133"/>
                      <a:pt x="41650" y="58968"/>
                      <a:pt x="32645" y="58968"/>
                    </a:cubicBezTo>
                    <a:lnTo>
                      <a:pt x="28662" y="58968"/>
                    </a:lnTo>
                    <a:lnTo>
                      <a:pt x="28662" y="49703"/>
                    </a:lnTo>
                    <a:lnTo>
                      <a:pt x="32991" y="49703"/>
                    </a:lnTo>
                    <a:cubicBezTo>
                      <a:pt x="41131" y="49703"/>
                      <a:pt x="47452" y="47798"/>
                      <a:pt x="51781" y="44075"/>
                    </a:cubicBezTo>
                    <a:cubicBezTo>
                      <a:pt x="56111" y="40351"/>
                      <a:pt x="58276" y="35416"/>
                      <a:pt x="58276" y="29354"/>
                    </a:cubicBezTo>
                    <a:cubicBezTo>
                      <a:pt x="58276" y="26150"/>
                      <a:pt x="57670" y="23380"/>
                      <a:pt x="56544" y="20955"/>
                    </a:cubicBezTo>
                    <a:cubicBezTo>
                      <a:pt x="55418" y="18530"/>
                      <a:pt x="53773" y="16452"/>
                      <a:pt x="51695" y="14807"/>
                    </a:cubicBezTo>
                    <a:cubicBezTo>
                      <a:pt x="49617" y="13162"/>
                      <a:pt x="47192" y="11950"/>
                      <a:pt x="44421" y="11084"/>
                    </a:cubicBezTo>
                    <a:cubicBezTo>
                      <a:pt x="41564" y="10218"/>
                      <a:pt x="38533" y="9785"/>
                      <a:pt x="35243" y="9785"/>
                    </a:cubicBezTo>
                    <a:cubicBezTo>
                      <a:pt x="29181" y="9785"/>
                      <a:pt x="23899" y="11170"/>
                      <a:pt x="19223" y="13855"/>
                    </a:cubicBezTo>
                    <a:cubicBezTo>
                      <a:pt x="14547" y="16539"/>
                      <a:pt x="11170" y="20349"/>
                      <a:pt x="8832" y="25111"/>
                    </a:cubicBezTo>
                    <a:lnTo>
                      <a:pt x="1818" y="18444"/>
                    </a:lnTo>
                    <a:cubicBezTo>
                      <a:pt x="3117" y="15673"/>
                      <a:pt x="4936" y="13162"/>
                      <a:pt x="7274" y="10910"/>
                    </a:cubicBezTo>
                    <a:cubicBezTo>
                      <a:pt x="9612" y="8659"/>
                      <a:pt x="12296" y="6668"/>
                      <a:pt x="15240" y="5109"/>
                    </a:cubicBezTo>
                    <a:cubicBezTo>
                      <a:pt x="18184" y="3550"/>
                      <a:pt x="21475" y="2251"/>
                      <a:pt x="25111" y="1385"/>
                    </a:cubicBezTo>
                    <a:cubicBezTo>
                      <a:pt x="28748" y="520"/>
                      <a:pt x="32472" y="0"/>
                      <a:pt x="36282" y="0"/>
                    </a:cubicBezTo>
                    <a:cubicBezTo>
                      <a:pt x="41131" y="0"/>
                      <a:pt x="45633" y="693"/>
                      <a:pt x="49703" y="2078"/>
                    </a:cubicBezTo>
                    <a:cubicBezTo>
                      <a:pt x="53773" y="3464"/>
                      <a:pt x="57323" y="5369"/>
                      <a:pt x="60267" y="7880"/>
                    </a:cubicBezTo>
                    <a:cubicBezTo>
                      <a:pt x="63211" y="10391"/>
                      <a:pt x="65549" y="13335"/>
                      <a:pt x="67195" y="16885"/>
                    </a:cubicBezTo>
                    <a:cubicBezTo>
                      <a:pt x="68840" y="20435"/>
                      <a:pt x="69706" y="24245"/>
                      <a:pt x="69706" y="28488"/>
                    </a:cubicBezTo>
                    <a:cubicBezTo>
                      <a:pt x="69706" y="31692"/>
                      <a:pt x="69186" y="34723"/>
                      <a:pt x="68234" y="37667"/>
                    </a:cubicBezTo>
                    <a:cubicBezTo>
                      <a:pt x="67281" y="40611"/>
                      <a:pt x="65896" y="43209"/>
                      <a:pt x="64077" y="45460"/>
                    </a:cubicBezTo>
                    <a:cubicBezTo>
                      <a:pt x="62259" y="47712"/>
                      <a:pt x="60094" y="49617"/>
                      <a:pt x="57496" y="51175"/>
                    </a:cubicBezTo>
                    <a:cubicBezTo>
                      <a:pt x="54639" y="52474"/>
                      <a:pt x="51695" y="53513"/>
                      <a:pt x="48404" y="53946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2" name="Vrije vorm: vorm 352">
                <a:extLst>
                  <a:ext uri="{FF2B5EF4-FFF2-40B4-BE49-F238E27FC236}">
                    <a16:creationId xmlns:a16="http://schemas.microsoft.com/office/drawing/2014/main" id="{972B6E22-75D5-754A-B2CB-A35F3BD876A7}"/>
                  </a:ext>
                </a:extLst>
              </p:cNvPr>
              <p:cNvSpPr/>
              <p:nvPr/>
            </p:nvSpPr>
            <p:spPr>
              <a:xfrm>
                <a:off x="3739899" y="2451936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3" name="Vrije vorm: vorm 353">
                <a:extLst>
                  <a:ext uri="{FF2B5EF4-FFF2-40B4-BE49-F238E27FC236}">
                    <a16:creationId xmlns:a16="http://schemas.microsoft.com/office/drawing/2014/main" id="{7232B74B-8D06-F14D-82DE-7441568BE8D0}"/>
                  </a:ext>
                </a:extLst>
              </p:cNvPr>
              <p:cNvSpPr/>
              <p:nvPr/>
            </p:nvSpPr>
            <p:spPr>
              <a:xfrm>
                <a:off x="3772458" y="2372618"/>
                <a:ext cx="77932" cy="95250"/>
              </a:xfrm>
              <a:custGeom>
                <a:avLst/>
                <a:gdLst>
                  <a:gd name="connsiteX0" fmla="*/ 79837 w 77931"/>
                  <a:gd name="connsiteY0" fmla="*/ 48318 h 95250"/>
                  <a:gd name="connsiteX1" fmla="*/ 76806 w 77931"/>
                  <a:gd name="connsiteY1" fmla="*/ 67627 h 95250"/>
                  <a:gd name="connsiteX2" fmla="*/ 68493 w 77931"/>
                  <a:gd name="connsiteY2" fmla="*/ 82867 h 95250"/>
                  <a:gd name="connsiteX3" fmla="*/ 55851 w 77931"/>
                  <a:gd name="connsiteY3" fmla="*/ 92912 h 95250"/>
                  <a:gd name="connsiteX4" fmla="*/ 39918 w 77931"/>
                  <a:gd name="connsiteY4" fmla="*/ 96462 h 95250"/>
                  <a:gd name="connsiteX5" fmla="*/ 23986 w 77931"/>
                  <a:gd name="connsiteY5" fmla="*/ 92912 h 95250"/>
                  <a:gd name="connsiteX6" fmla="*/ 11343 w 77931"/>
                  <a:gd name="connsiteY6" fmla="*/ 82867 h 95250"/>
                  <a:gd name="connsiteX7" fmla="*/ 3031 w 77931"/>
                  <a:gd name="connsiteY7" fmla="*/ 67627 h 95250"/>
                  <a:gd name="connsiteX8" fmla="*/ 0 w 77931"/>
                  <a:gd name="connsiteY8" fmla="*/ 48318 h 95250"/>
                  <a:gd name="connsiteX9" fmla="*/ 3031 w 77931"/>
                  <a:gd name="connsiteY9" fmla="*/ 29008 h 95250"/>
                  <a:gd name="connsiteX10" fmla="*/ 11343 w 77931"/>
                  <a:gd name="connsiteY10" fmla="*/ 13768 h 95250"/>
                  <a:gd name="connsiteX11" fmla="*/ 23986 w 77931"/>
                  <a:gd name="connsiteY11" fmla="*/ 3637 h 95250"/>
                  <a:gd name="connsiteX12" fmla="*/ 39918 w 77931"/>
                  <a:gd name="connsiteY12" fmla="*/ 0 h 95250"/>
                  <a:gd name="connsiteX13" fmla="*/ 55851 w 77931"/>
                  <a:gd name="connsiteY13" fmla="*/ 3637 h 95250"/>
                  <a:gd name="connsiteX14" fmla="*/ 68493 w 77931"/>
                  <a:gd name="connsiteY14" fmla="*/ 13768 h 95250"/>
                  <a:gd name="connsiteX15" fmla="*/ 76806 w 77931"/>
                  <a:gd name="connsiteY15" fmla="*/ 29008 h 95250"/>
                  <a:gd name="connsiteX16" fmla="*/ 79837 w 77931"/>
                  <a:gd name="connsiteY16" fmla="*/ 48318 h 95250"/>
                  <a:gd name="connsiteX17" fmla="*/ 68840 w 77931"/>
                  <a:gd name="connsiteY17" fmla="*/ 48318 h 95250"/>
                  <a:gd name="connsiteX18" fmla="*/ 66675 w 77931"/>
                  <a:gd name="connsiteY18" fmla="*/ 32731 h 95250"/>
                  <a:gd name="connsiteX19" fmla="*/ 60700 w 77931"/>
                  <a:gd name="connsiteY19" fmla="*/ 20695 h 95250"/>
                  <a:gd name="connsiteX20" fmla="*/ 51522 w 77931"/>
                  <a:gd name="connsiteY20" fmla="*/ 12902 h 95250"/>
                  <a:gd name="connsiteX21" fmla="*/ 39832 w 77931"/>
                  <a:gd name="connsiteY21" fmla="*/ 10131 h 95250"/>
                  <a:gd name="connsiteX22" fmla="*/ 27969 w 77931"/>
                  <a:gd name="connsiteY22" fmla="*/ 12902 h 95250"/>
                  <a:gd name="connsiteX23" fmla="*/ 18790 w 77931"/>
                  <a:gd name="connsiteY23" fmla="*/ 20695 h 95250"/>
                  <a:gd name="connsiteX24" fmla="*/ 12815 w 77931"/>
                  <a:gd name="connsiteY24" fmla="*/ 32731 h 95250"/>
                  <a:gd name="connsiteX25" fmla="*/ 10651 w 77931"/>
                  <a:gd name="connsiteY25" fmla="*/ 48318 h 95250"/>
                  <a:gd name="connsiteX26" fmla="*/ 12815 w 77931"/>
                  <a:gd name="connsiteY26" fmla="*/ 63904 h 95250"/>
                  <a:gd name="connsiteX27" fmla="*/ 18790 w 77931"/>
                  <a:gd name="connsiteY27" fmla="*/ 75940 h 95250"/>
                  <a:gd name="connsiteX28" fmla="*/ 27969 w 77931"/>
                  <a:gd name="connsiteY28" fmla="*/ 83647 h 95250"/>
                  <a:gd name="connsiteX29" fmla="*/ 39832 w 77931"/>
                  <a:gd name="connsiteY29" fmla="*/ 86331 h 95250"/>
                  <a:gd name="connsiteX30" fmla="*/ 51522 w 77931"/>
                  <a:gd name="connsiteY30" fmla="*/ 83647 h 95250"/>
                  <a:gd name="connsiteX31" fmla="*/ 60700 w 77931"/>
                  <a:gd name="connsiteY31" fmla="*/ 75940 h 95250"/>
                  <a:gd name="connsiteX32" fmla="*/ 66675 w 77931"/>
                  <a:gd name="connsiteY32" fmla="*/ 63904 h 95250"/>
                  <a:gd name="connsiteX33" fmla="*/ 68840 w 77931"/>
                  <a:gd name="connsiteY33" fmla="*/ 4831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7931" h="95250">
                    <a:moveTo>
                      <a:pt x="79837" y="48318"/>
                    </a:moveTo>
                    <a:cubicBezTo>
                      <a:pt x="79837" y="55332"/>
                      <a:pt x="78798" y="61739"/>
                      <a:pt x="76806" y="67627"/>
                    </a:cubicBezTo>
                    <a:cubicBezTo>
                      <a:pt x="74815" y="73516"/>
                      <a:pt x="72044" y="78625"/>
                      <a:pt x="68493" y="82867"/>
                    </a:cubicBezTo>
                    <a:cubicBezTo>
                      <a:pt x="64943" y="87110"/>
                      <a:pt x="60700" y="90488"/>
                      <a:pt x="55851" y="92912"/>
                    </a:cubicBezTo>
                    <a:cubicBezTo>
                      <a:pt x="51002" y="95337"/>
                      <a:pt x="45633" y="96462"/>
                      <a:pt x="39918" y="96462"/>
                    </a:cubicBezTo>
                    <a:cubicBezTo>
                      <a:pt x="34203" y="96462"/>
                      <a:pt x="28921" y="95250"/>
                      <a:pt x="23986" y="92912"/>
                    </a:cubicBezTo>
                    <a:cubicBezTo>
                      <a:pt x="19137" y="90488"/>
                      <a:pt x="14894" y="87197"/>
                      <a:pt x="11343" y="82867"/>
                    </a:cubicBezTo>
                    <a:cubicBezTo>
                      <a:pt x="7793" y="78538"/>
                      <a:pt x="5022" y="73516"/>
                      <a:pt x="3031" y="67627"/>
                    </a:cubicBezTo>
                    <a:cubicBezTo>
                      <a:pt x="1039" y="61739"/>
                      <a:pt x="0" y="55332"/>
                      <a:pt x="0" y="48318"/>
                    </a:cubicBezTo>
                    <a:cubicBezTo>
                      <a:pt x="0" y="41304"/>
                      <a:pt x="1039" y="34896"/>
                      <a:pt x="3031" y="29008"/>
                    </a:cubicBezTo>
                    <a:cubicBezTo>
                      <a:pt x="5022" y="23120"/>
                      <a:pt x="7793" y="18011"/>
                      <a:pt x="11343" y="13768"/>
                    </a:cubicBezTo>
                    <a:cubicBezTo>
                      <a:pt x="14894" y="9438"/>
                      <a:pt x="19137" y="6148"/>
                      <a:pt x="23986" y="3637"/>
                    </a:cubicBezTo>
                    <a:cubicBezTo>
                      <a:pt x="28835" y="1212"/>
                      <a:pt x="34203" y="0"/>
                      <a:pt x="39918" y="0"/>
                    </a:cubicBezTo>
                    <a:cubicBezTo>
                      <a:pt x="45633" y="0"/>
                      <a:pt x="50915" y="1212"/>
                      <a:pt x="55851" y="3637"/>
                    </a:cubicBezTo>
                    <a:cubicBezTo>
                      <a:pt x="60700" y="6061"/>
                      <a:pt x="64943" y="9438"/>
                      <a:pt x="68493" y="13768"/>
                    </a:cubicBezTo>
                    <a:cubicBezTo>
                      <a:pt x="72044" y="18098"/>
                      <a:pt x="74815" y="23120"/>
                      <a:pt x="76806" y="29008"/>
                    </a:cubicBezTo>
                    <a:cubicBezTo>
                      <a:pt x="78798" y="34896"/>
                      <a:pt x="79837" y="41304"/>
                      <a:pt x="79837" y="48318"/>
                    </a:cubicBezTo>
                    <a:close/>
                    <a:moveTo>
                      <a:pt x="68840" y="48318"/>
                    </a:moveTo>
                    <a:cubicBezTo>
                      <a:pt x="68840" y="42603"/>
                      <a:pt x="68147" y="37407"/>
                      <a:pt x="66675" y="32731"/>
                    </a:cubicBezTo>
                    <a:cubicBezTo>
                      <a:pt x="65203" y="28055"/>
                      <a:pt x="63298" y="24072"/>
                      <a:pt x="60700" y="20695"/>
                    </a:cubicBezTo>
                    <a:cubicBezTo>
                      <a:pt x="58189" y="17318"/>
                      <a:pt x="55072" y="14720"/>
                      <a:pt x="51522" y="12902"/>
                    </a:cubicBezTo>
                    <a:cubicBezTo>
                      <a:pt x="47971" y="11084"/>
                      <a:pt x="44075" y="10131"/>
                      <a:pt x="39832" y="10131"/>
                    </a:cubicBezTo>
                    <a:cubicBezTo>
                      <a:pt x="35502" y="10131"/>
                      <a:pt x="31519" y="11084"/>
                      <a:pt x="27969" y="12902"/>
                    </a:cubicBezTo>
                    <a:cubicBezTo>
                      <a:pt x="24419" y="14720"/>
                      <a:pt x="21388" y="17318"/>
                      <a:pt x="18790" y="20695"/>
                    </a:cubicBezTo>
                    <a:cubicBezTo>
                      <a:pt x="16279" y="24072"/>
                      <a:pt x="14288" y="28055"/>
                      <a:pt x="12815" y="32731"/>
                    </a:cubicBezTo>
                    <a:cubicBezTo>
                      <a:pt x="11343" y="37407"/>
                      <a:pt x="10651" y="42603"/>
                      <a:pt x="10651" y="48318"/>
                    </a:cubicBezTo>
                    <a:cubicBezTo>
                      <a:pt x="10651" y="54033"/>
                      <a:pt x="11343" y="59228"/>
                      <a:pt x="12815" y="63904"/>
                    </a:cubicBezTo>
                    <a:cubicBezTo>
                      <a:pt x="14288" y="68580"/>
                      <a:pt x="16279" y="72563"/>
                      <a:pt x="18790" y="75940"/>
                    </a:cubicBezTo>
                    <a:cubicBezTo>
                      <a:pt x="21301" y="79317"/>
                      <a:pt x="24419" y="81828"/>
                      <a:pt x="27969" y="83647"/>
                    </a:cubicBezTo>
                    <a:cubicBezTo>
                      <a:pt x="31519" y="85465"/>
                      <a:pt x="35502" y="86331"/>
                      <a:pt x="39832" y="86331"/>
                    </a:cubicBezTo>
                    <a:cubicBezTo>
                      <a:pt x="44075" y="86331"/>
                      <a:pt x="47971" y="85465"/>
                      <a:pt x="51522" y="83647"/>
                    </a:cubicBezTo>
                    <a:cubicBezTo>
                      <a:pt x="55072" y="81828"/>
                      <a:pt x="58103" y="79231"/>
                      <a:pt x="60700" y="75940"/>
                    </a:cubicBezTo>
                    <a:cubicBezTo>
                      <a:pt x="63211" y="72563"/>
                      <a:pt x="65203" y="68580"/>
                      <a:pt x="66675" y="63904"/>
                    </a:cubicBezTo>
                    <a:cubicBezTo>
                      <a:pt x="68147" y="59228"/>
                      <a:pt x="68840" y="54033"/>
                      <a:pt x="68840" y="483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4" name="Vrije vorm: vorm 354">
                <a:extLst>
                  <a:ext uri="{FF2B5EF4-FFF2-40B4-BE49-F238E27FC236}">
                    <a16:creationId xmlns:a16="http://schemas.microsoft.com/office/drawing/2014/main" id="{A729A74C-5F54-474A-9C8E-1149BAC1B8A2}"/>
                  </a:ext>
                </a:extLst>
              </p:cNvPr>
              <p:cNvSpPr/>
              <p:nvPr/>
            </p:nvSpPr>
            <p:spPr>
              <a:xfrm>
                <a:off x="3657465" y="1890913"/>
                <a:ext cx="69273" cy="112568"/>
              </a:xfrm>
              <a:custGeom>
                <a:avLst/>
                <a:gdLst>
                  <a:gd name="connsiteX0" fmla="*/ 48404 w 69272"/>
                  <a:gd name="connsiteY0" fmla="*/ 54119 h 112568"/>
                  <a:gd name="connsiteX1" fmla="*/ 65203 w 69272"/>
                  <a:gd name="connsiteY1" fmla="*/ 63644 h 112568"/>
                  <a:gd name="connsiteX2" fmla="*/ 71524 w 69272"/>
                  <a:gd name="connsiteY2" fmla="*/ 82868 h 112568"/>
                  <a:gd name="connsiteX3" fmla="*/ 68926 w 69272"/>
                  <a:gd name="connsiteY3" fmla="*/ 96029 h 112568"/>
                  <a:gd name="connsiteX4" fmla="*/ 61480 w 69272"/>
                  <a:gd name="connsiteY4" fmla="*/ 106247 h 112568"/>
                  <a:gd name="connsiteX5" fmla="*/ 49876 w 69272"/>
                  <a:gd name="connsiteY5" fmla="*/ 112741 h 112568"/>
                  <a:gd name="connsiteX6" fmla="*/ 34810 w 69272"/>
                  <a:gd name="connsiteY6" fmla="*/ 115079 h 112568"/>
                  <a:gd name="connsiteX7" fmla="*/ 13681 w 69272"/>
                  <a:gd name="connsiteY7" fmla="*/ 110230 h 112568"/>
                  <a:gd name="connsiteX8" fmla="*/ 0 w 69272"/>
                  <a:gd name="connsiteY8" fmla="*/ 96809 h 112568"/>
                  <a:gd name="connsiteX9" fmla="*/ 7447 w 69272"/>
                  <a:gd name="connsiteY9" fmla="*/ 89968 h 112568"/>
                  <a:gd name="connsiteX10" fmla="*/ 17665 w 69272"/>
                  <a:gd name="connsiteY10" fmla="*/ 101138 h 112568"/>
                  <a:gd name="connsiteX11" fmla="*/ 34896 w 69272"/>
                  <a:gd name="connsiteY11" fmla="*/ 105295 h 112568"/>
                  <a:gd name="connsiteX12" fmla="*/ 53686 w 69272"/>
                  <a:gd name="connsiteY12" fmla="*/ 99493 h 112568"/>
                  <a:gd name="connsiteX13" fmla="*/ 60527 w 69272"/>
                  <a:gd name="connsiteY13" fmla="*/ 82868 h 112568"/>
                  <a:gd name="connsiteX14" fmla="*/ 53340 w 69272"/>
                  <a:gd name="connsiteY14" fmla="*/ 65549 h 112568"/>
                  <a:gd name="connsiteX15" fmla="*/ 32645 w 69272"/>
                  <a:gd name="connsiteY15" fmla="*/ 59142 h 112568"/>
                  <a:gd name="connsiteX16" fmla="*/ 28662 w 69272"/>
                  <a:gd name="connsiteY16" fmla="*/ 59142 h 112568"/>
                  <a:gd name="connsiteX17" fmla="*/ 28662 w 69272"/>
                  <a:gd name="connsiteY17" fmla="*/ 49790 h 112568"/>
                  <a:gd name="connsiteX18" fmla="*/ 32991 w 69272"/>
                  <a:gd name="connsiteY18" fmla="*/ 49790 h 112568"/>
                  <a:gd name="connsiteX19" fmla="*/ 51781 w 69272"/>
                  <a:gd name="connsiteY19" fmla="*/ 44161 h 112568"/>
                  <a:gd name="connsiteX20" fmla="*/ 58276 w 69272"/>
                  <a:gd name="connsiteY20" fmla="*/ 29441 h 112568"/>
                  <a:gd name="connsiteX21" fmla="*/ 56544 w 69272"/>
                  <a:gd name="connsiteY21" fmla="*/ 21042 h 112568"/>
                  <a:gd name="connsiteX22" fmla="*/ 51695 w 69272"/>
                  <a:gd name="connsiteY22" fmla="*/ 14894 h 112568"/>
                  <a:gd name="connsiteX23" fmla="*/ 44421 w 69272"/>
                  <a:gd name="connsiteY23" fmla="*/ 11170 h 112568"/>
                  <a:gd name="connsiteX24" fmla="*/ 35243 w 69272"/>
                  <a:gd name="connsiteY24" fmla="*/ 9871 h 112568"/>
                  <a:gd name="connsiteX25" fmla="*/ 19223 w 69272"/>
                  <a:gd name="connsiteY25" fmla="*/ 13941 h 112568"/>
                  <a:gd name="connsiteX26" fmla="*/ 8832 w 69272"/>
                  <a:gd name="connsiteY26" fmla="*/ 25198 h 112568"/>
                  <a:gd name="connsiteX27" fmla="*/ 1818 w 69272"/>
                  <a:gd name="connsiteY27" fmla="*/ 18530 h 112568"/>
                  <a:gd name="connsiteX28" fmla="*/ 7274 w 69272"/>
                  <a:gd name="connsiteY28" fmla="*/ 10997 h 112568"/>
                  <a:gd name="connsiteX29" fmla="*/ 15240 w 69272"/>
                  <a:gd name="connsiteY29" fmla="*/ 5195 h 112568"/>
                  <a:gd name="connsiteX30" fmla="*/ 25111 w 69272"/>
                  <a:gd name="connsiteY30" fmla="*/ 1472 h 112568"/>
                  <a:gd name="connsiteX31" fmla="*/ 36022 w 69272"/>
                  <a:gd name="connsiteY31" fmla="*/ 0 h 112568"/>
                  <a:gd name="connsiteX32" fmla="*/ 49443 w 69272"/>
                  <a:gd name="connsiteY32" fmla="*/ 2078 h 112568"/>
                  <a:gd name="connsiteX33" fmla="*/ 60008 w 69272"/>
                  <a:gd name="connsiteY33" fmla="*/ 7880 h 112568"/>
                  <a:gd name="connsiteX34" fmla="*/ 66935 w 69272"/>
                  <a:gd name="connsiteY34" fmla="*/ 16885 h 112568"/>
                  <a:gd name="connsiteX35" fmla="*/ 69446 w 69272"/>
                  <a:gd name="connsiteY35" fmla="*/ 28488 h 112568"/>
                  <a:gd name="connsiteX36" fmla="*/ 67974 w 69272"/>
                  <a:gd name="connsiteY36" fmla="*/ 37667 h 112568"/>
                  <a:gd name="connsiteX37" fmla="*/ 63818 w 69272"/>
                  <a:gd name="connsiteY37" fmla="*/ 45460 h 112568"/>
                  <a:gd name="connsiteX38" fmla="*/ 57237 w 69272"/>
                  <a:gd name="connsiteY38" fmla="*/ 51175 h 112568"/>
                  <a:gd name="connsiteX39" fmla="*/ 48404 w 69272"/>
                  <a:gd name="connsiteY39" fmla="*/ 54119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9272" h="112568">
                    <a:moveTo>
                      <a:pt x="48404" y="54119"/>
                    </a:moveTo>
                    <a:cubicBezTo>
                      <a:pt x="55418" y="55332"/>
                      <a:pt x="61047" y="58449"/>
                      <a:pt x="65203" y="63644"/>
                    </a:cubicBezTo>
                    <a:cubicBezTo>
                      <a:pt x="69359" y="68840"/>
                      <a:pt x="71524" y="75248"/>
                      <a:pt x="71524" y="82868"/>
                    </a:cubicBezTo>
                    <a:cubicBezTo>
                      <a:pt x="71524" y="87630"/>
                      <a:pt x="70658" y="92046"/>
                      <a:pt x="68926" y="96029"/>
                    </a:cubicBezTo>
                    <a:cubicBezTo>
                      <a:pt x="67195" y="100013"/>
                      <a:pt x="64683" y="103390"/>
                      <a:pt x="61480" y="106247"/>
                    </a:cubicBezTo>
                    <a:cubicBezTo>
                      <a:pt x="58276" y="109018"/>
                      <a:pt x="54379" y="111269"/>
                      <a:pt x="49876" y="112741"/>
                    </a:cubicBezTo>
                    <a:cubicBezTo>
                      <a:pt x="45374" y="114300"/>
                      <a:pt x="40351" y="115079"/>
                      <a:pt x="34810" y="115079"/>
                    </a:cubicBezTo>
                    <a:cubicBezTo>
                      <a:pt x="26757" y="115079"/>
                      <a:pt x="19656" y="113434"/>
                      <a:pt x="13681" y="110230"/>
                    </a:cubicBezTo>
                    <a:cubicBezTo>
                      <a:pt x="7620" y="107026"/>
                      <a:pt x="3031" y="102524"/>
                      <a:pt x="0" y="96809"/>
                    </a:cubicBezTo>
                    <a:lnTo>
                      <a:pt x="7447" y="89968"/>
                    </a:lnTo>
                    <a:cubicBezTo>
                      <a:pt x="9698" y="94644"/>
                      <a:pt x="13075" y="98367"/>
                      <a:pt x="17665" y="101138"/>
                    </a:cubicBezTo>
                    <a:cubicBezTo>
                      <a:pt x="22254" y="103909"/>
                      <a:pt x="27969" y="105295"/>
                      <a:pt x="34896" y="105295"/>
                    </a:cubicBezTo>
                    <a:cubicBezTo>
                      <a:pt x="42863" y="105295"/>
                      <a:pt x="49097" y="103390"/>
                      <a:pt x="53686" y="99493"/>
                    </a:cubicBezTo>
                    <a:cubicBezTo>
                      <a:pt x="58276" y="95596"/>
                      <a:pt x="60527" y="90055"/>
                      <a:pt x="60527" y="82868"/>
                    </a:cubicBezTo>
                    <a:cubicBezTo>
                      <a:pt x="60527" y="75507"/>
                      <a:pt x="58103" y="69792"/>
                      <a:pt x="53340" y="65549"/>
                    </a:cubicBezTo>
                    <a:cubicBezTo>
                      <a:pt x="48578" y="61306"/>
                      <a:pt x="41650" y="59142"/>
                      <a:pt x="32645" y="59142"/>
                    </a:cubicBezTo>
                    <a:lnTo>
                      <a:pt x="28662" y="59142"/>
                    </a:lnTo>
                    <a:lnTo>
                      <a:pt x="28662" y="49790"/>
                    </a:lnTo>
                    <a:lnTo>
                      <a:pt x="32991" y="49790"/>
                    </a:lnTo>
                    <a:cubicBezTo>
                      <a:pt x="41131" y="49790"/>
                      <a:pt x="47452" y="47885"/>
                      <a:pt x="51781" y="44161"/>
                    </a:cubicBezTo>
                    <a:cubicBezTo>
                      <a:pt x="56111" y="40438"/>
                      <a:pt x="58276" y="35502"/>
                      <a:pt x="58276" y="29441"/>
                    </a:cubicBezTo>
                    <a:cubicBezTo>
                      <a:pt x="58276" y="26237"/>
                      <a:pt x="57670" y="23466"/>
                      <a:pt x="56544" y="21042"/>
                    </a:cubicBezTo>
                    <a:cubicBezTo>
                      <a:pt x="55418" y="18617"/>
                      <a:pt x="53773" y="16539"/>
                      <a:pt x="51695" y="14894"/>
                    </a:cubicBezTo>
                    <a:cubicBezTo>
                      <a:pt x="49617" y="13248"/>
                      <a:pt x="47192" y="12036"/>
                      <a:pt x="44421" y="11170"/>
                    </a:cubicBezTo>
                    <a:cubicBezTo>
                      <a:pt x="41564" y="10304"/>
                      <a:pt x="38533" y="9871"/>
                      <a:pt x="35243" y="9871"/>
                    </a:cubicBezTo>
                    <a:cubicBezTo>
                      <a:pt x="29181" y="9871"/>
                      <a:pt x="23899" y="11257"/>
                      <a:pt x="19223" y="13941"/>
                    </a:cubicBezTo>
                    <a:cubicBezTo>
                      <a:pt x="14547" y="16625"/>
                      <a:pt x="11170" y="20435"/>
                      <a:pt x="8832" y="25198"/>
                    </a:cubicBezTo>
                    <a:lnTo>
                      <a:pt x="1818" y="18530"/>
                    </a:lnTo>
                    <a:cubicBezTo>
                      <a:pt x="3117" y="15760"/>
                      <a:pt x="4936" y="13248"/>
                      <a:pt x="7274" y="10997"/>
                    </a:cubicBezTo>
                    <a:cubicBezTo>
                      <a:pt x="9612" y="8746"/>
                      <a:pt x="12296" y="6754"/>
                      <a:pt x="15240" y="5195"/>
                    </a:cubicBezTo>
                    <a:cubicBezTo>
                      <a:pt x="18184" y="3637"/>
                      <a:pt x="21475" y="2338"/>
                      <a:pt x="25111" y="1472"/>
                    </a:cubicBezTo>
                    <a:cubicBezTo>
                      <a:pt x="28488" y="433"/>
                      <a:pt x="32212" y="0"/>
                      <a:pt x="36022" y="0"/>
                    </a:cubicBezTo>
                    <a:cubicBezTo>
                      <a:pt x="40871" y="0"/>
                      <a:pt x="45374" y="693"/>
                      <a:pt x="49443" y="2078"/>
                    </a:cubicBezTo>
                    <a:cubicBezTo>
                      <a:pt x="53513" y="3464"/>
                      <a:pt x="57063" y="5369"/>
                      <a:pt x="60008" y="7880"/>
                    </a:cubicBezTo>
                    <a:cubicBezTo>
                      <a:pt x="62952" y="10391"/>
                      <a:pt x="65290" y="13335"/>
                      <a:pt x="66935" y="16885"/>
                    </a:cubicBezTo>
                    <a:cubicBezTo>
                      <a:pt x="68580" y="20349"/>
                      <a:pt x="69446" y="24245"/>
                      <a:pt x="69446" y="28488"/>
                    </a:cubicBezTo>
                    <a:cubicBezTo>
                      <a:pt x="69446" y="31692"/>
                      <a:pt x="68926" y="34723"/>
                      <a:pt x="67974" y="37667"/>
                    </a:cubicBezTo>
                    <a:cubicBezTo>
                      <a:pt x="67021" y="40611"/>
                      <a:pt x="65636" y="43209"/>
                      <a:pt x="63818" y="45460"/>
                    </a:cubicBezTo>
                    <a:cubicBezTo>
                      <a:pt x="61999" y="47712"/>
                      <a:pt x="59834" y="49617"/>
                      <a:pt x="57237" y="51175"/>
                    </a:cubicBezTo>
                    <a:cubicBezTo>
                      <a:pt x="54639" y="52734"/>
                      <a:pt x="51695" y="53686"/>
                      <a:pt x="48404" y="54119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5" name="Vrije vorm: vorm 355">
                <a:extLst>
                  <a:ext uri="{FF2B5EF4-FFF2-40B4-BE49-F238E27FC236}">
                    <a16:creationId xmlns:a16="http://schemas.microsoft.com/office/drawing/2014/main" id="{342D8ADE-A6D3-1A42-BEBE-401E2BDD179E}"/>
                  </a:ext>
                </a:extLst>
              </p:cNvPr>
              <p:cNvSpPr/>
              <p:nvPr/>
            </p:nvSpPr>
            <p:spPr>
              <a:xfrm>
                <a:off x="3750637" y="1967026"/>
                <a:ext cx="8659" cy="8659"/>
              </a:xfrm>
              <a:custGeom>
                <a:avLst/>
                <a:gdLst>
                  <a:gd name="connsiteX0" fmla="*/ 0 w 8659"/>
                  <a:gd name="connsiteY0" fmla="*/ 15586 h 8659"/>
                  <a:gd name="connsiteX1" fmla="*/ 0 w 8659"/>
                  <a:gd name="connsiteY1" fmla="*/ 0 h 8659"/>
                  <a:gd name="connsiteX2" fmla="*/ 9352 w 8659"/>
                  <a:gd name="connsiteY2" fmla="*/ 0 h 8659"/>
                  <a:gd name="connsiteX3" fmla="*/ 9352 w 8659"/>
                  <a:gd name="connsiteY3" fmla="*/ 15586 h 8659"/>
                  <a:gd name="connsiteX4" fmla="*/ 0 w 8659"/>
                  <a:gd name="connsiteY4" fmla="*/ 15586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9" h="8659">
                    <a:moveTo>
                      <a:pt x="0" y="15586"/>
                    </a:moveTo>
                    <a:lnTo>
                      <a:pt x="0" y="0"/>
                    </a:lnTo>
                    <a:lnTo>
                      <a:pt x="9352" y="0"/>
                    </a:lnTo>
                    <a:lnTo>
                      <a:pt x="9352" y="15586"/>
                    </a:lnTo>
                    <a:lnTo>
                      <a:pt x="0" y="15586"/>
                    </a:ln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6" name="Vrije vorm: vorm 356">
                <a:extLst>
                  <a:ext uri="{FF2B5EF4-FFF2-40B4-BE49-F238E27FC236}">
                    <a16:creationId xmlns:a16="http://schemas.microsoft.com/office/drawing/2014/main" id="{ABE2C965-6BD6-3B48-A389-DFEF1425257F}"/>
                  </a:ext>
                </a:extLst>
              </p:cNvPr>
              <p:cNvSpPr/>
              <p:nvPr/>
            </p:nvSpPr>
            <p:spPr>
              <a:xfrm>
                <a:off x="3779991" y="1891433"/>
                <a:ext cx="69273" cy="112568"/>
              </a:xfrm>
              <a:custGeom>
                <a:avLst/>
                <a:gdLst>
                  <a:gd name="connsiteX0" fmla="*/ 38446 w 69272"/>
                  <a:gd name="connsiteY0" fmla="*/ 41477 h 112568"/>
                  <a:gd name="connsiteX1" fmla="*/ 52907 w 69272"/>
                  <a:gd name="connsiteY1" fmla="*/ 44075 h 112568"/>
                  <a:gd name="connsiteX2" fmla="*/ 64597 w 69272"/>
                  <a:gd name="connsiteY2" fmla="*/ 51435 h 112568"/>
                  <a:gd name="connsiteX3" fmla="*/ 72477 w 69272"/>
                  <a:gd name="connsiteY3" fmla="*/ 62778 h 112568"/>
                  <a:gd name="connsiteX4" fmla="*/ 75334 w 69272"/>
                  <a:gd name="connsiteY4" fmla="*/ 77326 h 112568"/>
                  <a:gd name="connsiteX5" fmla="*/ 72217 w 69272"/>
                  <a:gd name="connsiteY5" fmla="*/ 92652 h 112568"/>
                  <a:gd name="connsiteX6" fmla="*/ 63818 w 69272"/>
                  <a:gd name="connsiteY6" fmla="*/ 104429 h 112568"/>
                  <a:gd name="connsiteX7" fmla="*/ 51348 w 69272"/>
                  <a:gd name="connsiteY7" fmla="*/ 111962 h 112568"/>
                  <a:gd name="connsiteX8" fmla="*/ 36108 w 69272"/>
                  <a:gd name="connsiteY8" fmla="*/ 114646 h 112568"/>
                  <a:gd name="connsiteX9" fmla="*/ 24592 w 69272"/>
                  <a:gd name="connsiteY9" fmla="*/ 113174 h 112568"/>
                  <a:gd name="connsiteX10" fmla="*/ 14461 w 69272"/>
                  <a:gd name="connsiteY10" fmla="*/ 108845 h 112568"/>
                  <a:gd name="connsiteX11" fmla="*/ 6148 w 69272"/>
                  <a:gd name="connsiteY11" fmla="*/ 102004 h 112568"/>
                  <a:gd name="connsiteX12" fmla="*/ 0 w 69272"/>
                  <a:gd name="connsiteY12" fmla="*/ 93085 h 112568"/>
                  <a:gd name="connsiteX13" fmla="*/ 7187 w 69272"/>
                  <a:gd name="connsiteY13" fmla="*/ 87630 h 112568"/>
                  <a:gd name="connsiteX14" fmla="*/ 19396 w 69272"/>
                  <a:gd name="connsiteY14" fmla="*/ 100186 h 112568"/>
                  <a:gd name="connsiteX15" fmla="*/ 36368 w 69272"/>
                  <a:gd name="connsiteY15" fmla="*/ 104948 h 112568"/>
                  <a:gd name="connsiteX16" fmla="*/ 47365 w 69272"/>
                  <a:gd name="connsiteY16" fmla="*/ 102957 h 112568"/>
                  <a:gd name="connsiteX17" fmla="*/ 56284 w 69272"/>
                  <a:gd name="connsiteY17" fmla="*/ 97328 h 112568"/>
                  <a:gd name="connsiteX18" fmla="*/ 62259 w 69272"/>
                  <a:gd name="connsiteY18" fmla="*/ 88583 h 112568"/>
                  <a:gd name="connsiteX19" fmla="*/ 64424 w 69272"/>
                  <a:gd name="connsiteY19" fmla="*/ 77412 h 112568"/>
                  <a:gd name="connsiteX20" fmla="*/ 62345 w 69272"/>
                  <a:gd name="connsiteY20" fmla="*/ 66675 h 112568"/>
                  <a:gd name="connsiteX21" fmla="*/ 56630 w 69272"/>
                  <a:gd name="connsiteY21" fmla="*/ 58362 h 112568"/>
                  <a:gd name="connsiteX22" fmla="*/ 48058 w 69272"/>
                  <a:gd name="connsiteY22" fmla="*/ 52907 h 112568"/>
                  <a:gd name="connsiteX23" fmla="*/ 37407 w 69272"/>
                  <a:gd name="connsiteY23" fmla="*/ 51002 h 112568"/>
                  <a:gd name="connsiteX24" fmla="*/ 23293 w 69272"/>
                  <a:gd name="connsiteY24" fmla="*/ 54293 h 112568"/>
                  <a:gd name="connsiteX25" fmla="*/ 12556 w 69272"/>
                  <a:gd name="connsiteY25" fmla="*/ 63731 h 112568"/>
                  <a:gd name="connsiteX26" fmla="*/ 2511 w 69272"/>
                  <a:gd name="connsiteY26" fmla="*/ 63731 h 112568"/>
                  <a:gd name="connsiteX27" fmla="*/ 3290 w 69272"/>
                  <a:gd name="connsiteY27" fmla="*/ 59401 h 112568"/>
                  <a:gd name="connsiteX28" fmla="*/ 4849 w 69272"/>
                  <a:gd name="connsiteY28" fmla="*/ 51435 h 112568"/>
                  <a:gd name="connsiteX29" fmla="*/ 6927 w 69272"/>
                  <a:gd name="connsiteY29" fmla="*/ 41131 h 112568"/>
                  <a:gd name="connsiteX30" fmla="*/ 9179 w 69272"/>
                  <a:gd name="connsiteY30" fmla="*/ 29787 h 112568"/>
                  <a:gd name="connsiteX31" fmla="*/ 15067 w 69272"/>
                  <a:gd name="connsiteY31" fmla="*/ 0 h 112568"/>
                  <a:gd name="connsiteX32" fmla="*/ 69619 w 69272"/>
                  <a:gd name="connsiteY32" fmla="*/ 0 h 112568"/>
                  <a:gd name="connsiteX33" fmla="*/ 69619 w 69272"/>
                  <a:gd name="connsiteY33" fmla="*/ 10045 h 112568"/>
                  <a:gd name="connsiteX34" fmla="*/ 23120 w 69272"/>
                  <a:gd name="connsiteY34" fmla="*/ 10045 h 112568"/>
                  <a:gd name="connsiteX35" fmla="*/ 15327 w 69272"/>
                  <a:gd name="connsiteY35" fmla="*/ 50656 h 112568"/>
                  <a:gd name="connsiteX36" fmla="*/ 25458 w 69272"/>
                  <a:gd name="connsiteY36" fmla="*/ 43728 h 112568"/>
                  <a:gd name="connsiteX37" fmla="*/ 38446 w 69272"/>
                  <a:gd name="connsiteY37" fmla="*/ 41477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9272" h="112568">
                    <a:moveTo>
                      <a:pt x="38446" y="41477"/>
                    </a:moveTo>
                    <a:cubicBezTo>
                      <a:pt x="43642" y="41477"/>
                      <a:pt x="48491" y="42343"/>
                      <a:pt x="52907" y="44075"/>
                    </a:cubicBezTo>
                    <a:cubicBezTo>
                      <a:pt x="57323" y="45807"/>
                      <a:pt x="61220" y="48318"/>
                      <a:pt x="64597" y="51435"/>
                    </a:cubicBezTo>
                    <a:cubicBezTo>
                      <a:pt x="67974" y="54639"/>
                      <a:pt x="70572" y="58449"/>
                      <a:pt x="72477" y="62778"/>
                    </a:cubicBezTo>
                    <a:cubicBezTo>
                      <a:pt x="74382" y="67195"/>
                      <a:pt x="75334" y="72044"/>
                      <a:pt x="75334" y="77326"/>
                    </a:cubicBezTo>
                    <a:cubicBezTo>
                      <a:pt x="75334" y="82954"/>
                      <a:pt x="74295" y="88063"/>
                      <a:pt x="72217" y="92652"/>
                    </a:cubicBezTo>
                    <a:cubicBezTo>
                      <a:pt x="70139" y="97242"/>
                      <a:pt x="67368" y="101225"/>
                      <a:pt x="63818" y="104429"/>
                    </a:cubicBezTo>
                    <a:cubicBezTo>
                      <a:pt x="60267" y="107633"/>
                      <a:pt x="56111" y="110230"/>
                      <a:pt x="51348" y="111962"/>
                    </a:cubicBezTo>
                    <a:cubicBezTo>
                      <a:pt x="46586" y="113780"/>
                      <a:pt x="41477" y="114646"/>
                      <a:pt x="36108" y="114646"/>
                    </a:cubicBezTo>
                    <a:cubicBezTo>
                      <a:pt x="32039" y="114646"/>
                      <a:pt x="28229" y="114127"/>
                      <a:pt x="24592" y="113174"/>
                    </a:cubicBezTo>
                    <a:cubicBezTo>
                      <a:pt x="20955" y="112135"/>
                      <a:pt x="17578" y="110750"/>
                      <a:pt x="14461" y="108845"/>
                    </a:cubicBezTo>
                    <a:cubicBezTo>
                      <a:pt x="11343" y="106940"/>
                      <a:pt x="8572" y="104688"/>
                      <a:pt x="6148" y="102004"/>
                    </a:cubicBezTo>
                    <a:cubicBezTo>
                      <a:pt x="3637" y="99320"/>
                      <a:pt x="1645" y="96376"/>
                      <a:pt x="0" y="93085"/>
                    </a:cubicBezTo>
                    <a:lnTo>
                      <a:pt x="7187" y="87630"/>
                    </a:lnTo>
                    <a:cubicBezTo>
                      <a:pt x="10131" y="92825"/>
                      <a:pt x="14201" y="96982"/>
                      <a:pt x="19396" y="100186"/>
                    </a:cubicBezTo>
                    <a:cubicBezTo>
                      <a:pt x="24505" y="103390"/>
                      <a:pt x="30220" y="104948"/>
                      <a:pt x="36368" y="104948"/>
                    </a:cubicBezTo>
                    <a:cubicBezTo>
                      <a:pt x="40265" y="104948"/>
                      <a:pt x="43988" y="104255"/>
                      <a:pt x="47365" y="102957"/>
                    </a:cubicBezTo>
                    <a:cubicBezTo>
                      <a:pt x="50742" y="101658"/>
                      <a:pt x="53773" y="99753"/>
                      <a:pt x="56284" y="97328"/>
                    </a:cubicBezTo>
                    <a:cubicBezTo>
                      <a:pt x="58795" y="94904"/>
                      <a:pt x="60787" y="91960"/>
                      <a:pt x="62259" y="88583"/>
                    </a:cubicBezTo>
                    <a:cubicBezTo>
                      <a:pt x="63731" y="85205"/>
                      <a:pt x="64424" y="81482"/>
                      <a:pt x="64424" y="77412"/>
                    </a:cubicBezTo>
                    <a:cubicBezTo>
                      <a:pt x="64424" y="73516"/>
                      <a:pt x="63731" y="69879"/>
                      <a:pt x="62345" y="66675"/>
                    </a:cubicBezTo>
                    <a:cubicBezTo>
                      <a:pt x="60960" y="63471"/>
                      <a:pt x="59055" y="60614"/>
                      <a:pt x="56630" y="58362"/>
                    </a:cubicBezTo>
                    <a:cubicBezTo>
                      <a:pt x="54206" y="56024"/>
                      <a:pt x="51348" y="54206"/>
                      <a:pt x="48058" y="52907"/>
                    </a:cubicBezTo>
                    <a:cubicBezTo>
                      <a:pt x="44767" y="51608"/>
                      <a:pt x="41217" y="51002"/>
                      <a:pt x="37407" y="51002"/>
                    </a:cubicBezTo>
                    <a:cubicBezTo>
                      <a:pt x="32385" y="51002"/>
                      <a:pt x="27709" y="52128"/>
                      <a:pt x="23293" y="54293"/>
                    </a:cubicBezTo>
                    <a:cubicBezTo>
                      <a:pt x="18877" y="56457"/>
                      <a:pt x="15327" y="59661"/>
                      <a:pt x="12556" y="63731"/>
                    </a:cubicBezTo>
                    <a:lnTo>
                      <a:pt x="2511" y="63731"/>
                    </a:lnTo>
                    <a:cubicBezTo>
                      <a:pt x="2598" y="63125"/>
                      <a:pt x="2857" y="61653"/>
                      <a:pt x="3290" y="59401"/>
                    </a:cubicBezTo>
                    <a:cubicBezTo>
                      <a:pt x="3723" y="57150"/>
                      <a:pt x="4243" y="54552"/>
                      <a:pt x="4849" y="51435"/>
                    </a:cubicBezTo>
                    <a:cubicBezTo>
                      <a:pt x="5455" y="48318"/>
                      <a:pt x="6148" y="44941"/>
                      <a:pt x="6927" y="41131"/>
                    </a:cubicBezTo>
                    <a:cubicBezTo>
                      <a:pt x="7707" y="37321"/>
                      <a:pt x="8399" y="33597"/>
                      <a:pt x="9179" y="29787"/>
                    </a:cubicBezTo>
                    <a:cubicBezTo>
                      <a:pt x="10997" y="20868"/>
                      <a:pt x="12989" y="10997"/>
                      <a:pt x="15067" y="0"/>
                    </a:cubicBezTo>
                    <a:lnTo>
                      <a:pt x="69619" y="0"/>
                    </a:lnTo>
                    <a:lnTo>
                      <a:pt x="69619" y="10045"/>
                    </a:lnTo>
                    <a:lnTo>
                      <a:pt x="23120" y="10045"/>
                    </a:lnTo>
                    <a:lnTo>
                      <a:pt x="15327" y="50656"/>
                    </a:lnTo>
                    <a:cubicBezTo>
                      <a:pt x="18098" y="47712"/>
                      <a:pt x="21475" y="45374"/>
                      <a:pt x="25458" y="43728"/>
                    </a:cubicBezTo>
                    <a:cubicBezTo>
                      <a:pt x="29268" y="42343"/>
                      <a:pt x="33684" y="41477"/>
                      <a:pt x="38446" y="41477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7" name="Vrije vorm: vorm 357">
                <a:extLst>
                  <a:ext uri="{FF2B5EF4-FFF2-40B4-BE49-F238E27FC236}">
                    <a16:creationId xmlns:a16="http://schemas.microsoft.com/office/drawing/2014/main" id="{B9CEF77B-8EBF-924A-A74D-3B68FB3C3578}"/>
                  </a:ext>
                </a:extLst>
              </p:cNvPr>
              <p:cNvSpPr/>
              <p:nvPr/>
            </p:nvSpPr>
            <p:spPr>
              <a:xfrm>
                <a:off x="11116667" y="3480895"/>
                <a:ext cx="112568" cy="112568"/>
              </a:xfrm>
              <a:custGeom>
                <a:avLst/>
                <a:gdLst>
                  <a:gd name="connsiteX0" fmla="*/ 120015 w 112568"/>
                  <a:gd name="connsiteY0" fmla="*/ 60008 h 112568"/>
                  <a:gd name="connsiteX1" fmla="*/ 60008 w 112568"/>
                  <a:gd name="connsiteY1" fmla="*/ 120015 h 112568"/>
                  <a:gd name="connsiteX2" fmla="*/ 0 w 112568"/>
                  <a:gd name="connsiteY2" fmla="*/ 60008 h 112568"/>
                  <a:gd name="connsiteX3" fmla="*/ 60008 w 112568"/>
                  <a:gd name="connsiteY3" fmla="*/ 0 h 112568"/>
                  <a:gd name="connsiteX4" fmla="*/ 120015 w 112568"/>
                  <a:gd name="connsiteY4" fmla="*/ 60008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568" h="112568">
                    <a:moveTo>
                      <a:pt x="120015" y="60008"/>
                    </a:moveTo>
                    <a:cubicBezTo>
                      <a:pt x="120015" y="93149"/>
                      <a:pt x="93149" y="120015"/>
                      <a:pt x="60008" y="120015"/>
                    </a:cubicBezTo>
                    <a:cubicBezTo>
                      <a:pt x="26867" y="120015"/>
                      <a:pt x="0" y="93149"/>
                      <a:pt x="0" y="60008"/>
                    </a:cubicBezTo>
                    <a:cubicBezTo>
                      <a:pt x="0" y="26866"/>
                      <a:pt x="26867" y="0"/>
                      <a:pt x="60008" y="0"/>
                    </a:cubicBezTo>
                    <a:cubicBezTo>
                      <a:pt x="93149" y="0"/>
                      <a:pt x="120015" y="26866"/>
                      <a:pt x="120015" y="60008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8" name="Vrije vorm: vorm 358">
                <a:extLst>
                  <a:ext uri="{FF2B5EF4-FFF2-40B4-BE49-F238E27FC236}">
                    <a16:creationId xmlns:a16="http://schemas.microsoft.com/office/drawing/2014/main" id="{CE64547A-59E2-0C41-AB97-56C0FA6D4850}"/>
                  </a:ext>
                </a:extLst>
              </p:cNvPr>
              <p:cNvSpPr/>
              <p:nvPr/>
            </p:nvSpPr>
            <p:spPr>
              <a:xfrm>
                <a:off x="11116667" y="3214628"/>
                <a:ext cx="112568" cy="112568"/>
              </a:xfrm>
              <a:custGeom>
                <a:avLst/>
                <a:gdLst>
                  <a:gd name="connsiteX0" fmla="*/ 120015 w 112568"/>
                  <a:gd name="connsiteY0" fmla="*/ 60008 h 112568"/>
                  <a:gd name="connsiteX1" fmla="*/ 60008 w 112568"/>
                  <a:gd name="connsiteY1" fmla="*/ 120015 h 112568"/>
                  <a:gd name="connsiteX2" fmla="*/ 0 w 112568"/>
                  <a:gd name="connsiteY2" fmla="*/ 60008 h 112568"/>
                  <a:gd name="connsiteX3" fmla="*/ 60008 w 112568"/>
                  <a:gd name="connsiteY3" fmla="*/ 0 h 112568"/>
                  <a:gd name="connsiteX4" fmla="*/ 120015 w 112568"/>
                  <a:gd name="connsiteY4" fmla="*/ 60008 h 1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568" h="112568">
                    <a:moveTo>
                      <a:pt x="120015" y="60008"/>
                    </a:moveTo>
                    <a:cubicBezTo>
                      <a:pt x="120015" y="93149"/>
                      <a:pt x="93149" y="120015"/>
                      <a:pt x="60008" y="120015"/>
                    </a:cubicBezTo>
                    <a:cubicBezTo>
                      <a:pt x="26867" y="120015"/>
                      <a:pt x="0" y="93149"/>
                      <a:pt x="0" y="60008"/>
                    </a:cubicBezTo>
                    <a:cubicBezTo>
                      <a:pt x="0" y="26866"/>
                      <a:pt x="26867" y="0"/>
                      <a:pt x="60008" y="0"/>
                    </a:cubicBezTo>
                    <a:cubicBezTo>
                      <a:pt x="93149" y="0"/>
                      <a:pt x="120015" y="26866"/>
                      <a:pt x="120015" y="60008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9" name="Vrije vorm: vorm 359">
                <a:extLst>
                  <a:ext uri="{FF2B5EF4-FFF2-40B4-BE49-F238E27FC236}">
                    <a16:creationId xmlns:a16="http://schemas.microsoft.com/office/drawing/2014/main" id="{BB1DD802-A073-144B-AD8E-ABE9AAF7BCF2}"/>
                  </a:ext>
                </a:extLst>
              </p:cNvPr>
              <p:cNvSpPr/>
              <p:nvPr/>
            </p:nvSpPr>
            <p:spPr>
              <a:xfrm>
                <a:off x="4096308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0" name="Vrije vorm: vorm 360">
                <a:extLst>
                  <a:ext uri="{FF2B5EF4-FFF2-40B4-BE49-F238E27FC236}">
                    <a16:creationId xmlns:a16="http://schemas.microsoft.com/office/drawing/2014/main" id="{478B63D8-4A10-F14E-A7F2-DB9ED34C2D33}"/>
                  </a:ext>
                </a:extLst>
              </p:cNvPr>
              <p:cNvSpPr/>
              <p:nvPr/>
            </p:nvSpPr>
            <p:spPr>
              <a:xfrm>
                <a:off x="4056216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1" name="Vrije vorm: vorm 361">
                <a:extLst>
                  <a:ext uri="{FF2B5EF4-FFF2-40B4-BE49-F238E27FC236}">
                    <a16:creationId xmlns:a16="http://schemas.microsoft.com/office/drawing/2014/main" id="{1A886723-36CA-7745-91C0-1B710C5D063B}"/>
                  </a:ext>
                </a:extLst>
              </p:cNvPr>
              <p:cNvSpPr/>
              <p:nvPr/>
            </p:nvSpPr>
            <p:spPr>
              <a:xfrm>
                <a:off x="4180994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2" name="Vrije vorm: vorm 362">
                <a:extLst>
                  <a:ext uri="{FF2B5EF4-FFF2-40B4-BE49-F238E27FC236}">
                    <a16:creationId xmlns:a16="http://schemas.microsoft.com/office/drawing/2014/main" id="{38DCE5FE-308B-D04F-87C4-43CCB8F5FAB6}"/>
                  </a:ext>
                </a:extLst>
              </p:cNvPr>
              <p:cNvSpPr/>
              <p:nvPr/>
            </p:nvSpPr>
            <p:spPr>
              <a:xfrm>
                <a:off x="4209915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3" name="Vrije vorm: vorm 363">
                <a:extLst>
                  <a:ext uri="{FF2B5EF4-FFF2-40B4-BE49-F238E27FC236}">
                    <a16:creationId xmlns:a16="http://schemas.microsoft.com/office/drawing/2014/main" id="{83216E6B-1C5E-D240-9AA9-6484A3BF4F57}"/>
                  </a:ext>
                </a:extLst>
              </p:cNvPr>
              <p:cNvSpPr/>
              <p:nvPr/>
            </p:nvSpPr>
            <p:spPr>
              <a:xfrm>
                <a:off x="4321184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4" name="Vrije vorm: vorm 364">
                <a:extLst>
                  <a:ext uri="{FF2B5EF4-FFF2-40B4-BE49-F238E27FC236}">
                    <a16:creationId xmlns:a16="http://schemas.microsoft.com/office/drawing/2014/main" id="{520C60A8-145B-004A-B2E7-6F6064FEE6DE}"/>
                  </a:ext>
                </a:extLst>
              </p:cNvPr>
              <p:cNvSpPr/>
              <p:nvPr/>
            </p:nvSpPr>
            <p:spPr>
              <a:xfrm>
                <a:off x="4209915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5" name="Vrije vorm: vorm 365">
                <a:extLst>
                  <a:ext uri="{FF2B5EF4-FFF2-40B4-BE49-F238E27FC236}">
                    <a16:creationId xmlns:a16="http://schemas.microsoft.com/office/drawing/2014/main" id="{68DBBBDC-D8EA-244D-9C62-0A572DC3558C}"/>
                  </a:ext>
                </a:extLst>
              </p:cNvPr>
              <p:cNvSpPr/>
              <p:nvPr/>
            </p:nvSpPr>
            <p:spPr>
              <a:xfrm>
                <a:off x="4261090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6" name="Vrije vorm: vorm 366">
                <a:extLst>
                  <a:ext uri="{FF2B5EF4-FFF2-40B4-BE49-F238E27FC236}">
                    <a16:creationId xmlns:a16="http://schemas.microsoft.com/office/drawing/2014/main" id="{25B97713-38EC-F742-B174-FC523968435A}"/>
                  </a:ext>
                </a:extLst>
              </p:cNvPr>
              <p:cNvSpPr/>
              <p:nvPr/>
            </p:nvSpPr>
            <p:spPr>
              <a:xfrm>
                <a:off x="4312352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7" name="Vrije vorm: vorm 367">
                <a:extLst>
                  <a:ext uri="{FF2B5EF4-FFF2-40B4-BE49-F238E27FC236}">
                    <a16:creationId xmlns:a16="http://schemas.microsoft.com/office/drawing/2014/main" id="{FEFED9BA-A46C-CC4D-B852-B22465710663}"/>
                  </a:ext>
                </a:extLst>
              </p:cNvPr>
              <p:cNvSpPr/>
              <p:nvPr/>
            </p:nvSpPr>
            <p:spPr>
              <a:xfrm>
                <a:off x="4406390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8" name="Vrije vorm: vorm 368">
                <a:extLst>
                  <a:ext uri="{FF2B5EF4-FFF2-40B4-BE49-F238E27FC236}">
                    <a16:creationId xmlns:a16="http://schemas.microsoft.com/office/drawing/2014/main" id="{1014FB1A-A8B0-9147-879F-FAAAB26C1F2A}"/>
                  </a:ext>
                </a:extLst>
              </p:cNvPr>
              <p:cNvSpPr/>
              <p:nvPr/>
            </p:nvSpPr>
            <p:spPr>
              <a:xfrm>
                <a:off x="5600392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9" name="Vrije vorm: vorm 369">
                <a:extLst>
                  <a:ext uri="{FF2B5EF4-FFF2-40B4-BE49-F238E27FC236}">
                    <a16:creationId xmlns:a16="http://schemas.microsoft.com/office/drawing/2014/main" id="{EBCAC260-E196-BF4C-927A-8EE3EC7A4CCC}"/>
                  </a:ext>
                </a:extLst>
              </p:cNvPr>
              <p:cNvSpPr/>
              <p:nvPr/>
            </p:nvSpPr>
            <p:spPr>
              <a:xfrm>
                <a:off x="5970915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0" y="102524"/>
                      <a:pt x="0" y="79573"/>
                      <a:pt x="0" y="51262"/>
                    </a:cubicBezTo>
                    <a:cubicBezTo>
                      <a:pt x="0" y="22951"/>
                      <a:pt x="22950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0" name="Vrije vorm: vorm 370">
                <a:extLst>
                  <a:ext uri="{FF2B5EF4-FFF2-40B4-BE49-F238E27FC236}">
                    <a16:creationId xmlns:a16="http://schemas.microsoft.com/office/drawing/2014/main" id="{0C442F6A-0143-A34F-8C8C-C254784E5940}"/>
                  </a:ext>
                </a:extLst>
              </p:cNvPr>
              <p:cNvSpPr/>
              <p:nvPr/>
            </p:nvSpPr>
            <p:spPr>
              <a:xfrm>
                <a:off x="6844357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0" y="102524"/>
                      <a:pt x="0" y="79573"/>
                      <a:pt x="0" y="51262"/>
                    </a:cubicBezTo>
                    <a:cubicBezTo>
                      <a:pt x="0" y="22951"/>
                      <a:pt x="22950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1" name="Vrije vorm: vorm 371">
                <a:extLst>
                  <a:ext uri="{FF2B5EF4-FFF2-40B4-BE49-F238E27FC236}">
                    <a16:creationId xmlns:a16="http://schemas.microsoft.com/office/drawing/2014/main" id="{0829A0AD-631B-2843-B18A-24839F597F66}"/>
                  </a:ext>
                </a:extLst>
              </p:cNvPr>
              <p:cNvSpPr/>
              <p:nvPr/>
            </p:nvSpPr>
            <p:spPr>
              <a:xfrm>
                <a:off x="7216785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0" y="102524"/>
                      <a:pt x="0" y="79573"/>
                      <a:pt x="0" y="51262"/>
                    </a:cubicBezTo>
                    <a:cubicBezTo>
                      <a:pt x="0" y="22951"/>
                      <a:pt x="22950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2" name="Vrije vorm: vorm 372">
                <a:extLst>
                  <a:ext uri="{FF2B5EF4-FFF2-40B4-BE49-F238E27FC236}">
                    <a16:creationId xmlns:a16="http://schemas.microsoft.com/office/drawing/2014/main" id="{FEB0F23E-632D-ED44-8C55-32D47EB6B8B7}"/>
                  </a:ext>
                </a:extLst>
              </p:cNvPr>
              <p:cNvSpPr/>
              <p:nvPr/>
            </p:nvSpPr>
            <p:spPr>
              <a:xfrm>
                <a:off x="7619952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0" y="102524"/>
                      <a:pt x="0" y="79573"/>
                      <a:pt x="0" y="51262"/>
                    </a:cubicBezTo>
                    <a:cubicBezTo>
                      <a:pt x="0" y="22951"/>
                      <a:pt x="22950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3" name="Vrije vorm: vorm 373">
                <a:extLst>
                  <a:ext uri="{FF2B5EF4-FFF2-40B4-BE49-F238E27FC236}">
                    <a16:creationId xmlns:a16="http://schemas.microsoft.com/office/drawing/2014/main" id="{02755244-6C77-6F43-BF72-27C2F2C54C97}"/>
                  </a:ext>
                </a:extLst>
              </p:cNvPr>
              <p:cNvSpPr/>
              <p:nvPr/>
            </p:nvSpPr>
            <p:spPr>
              <a:xfrm>
                <a:off x="8851102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4" name="Vrije vorm: vorm 374">
                <a:extLst>
                  <a:ext uri="{FF2B5EF4-FFF2-40B4-BE49-F238E27FC236}">
                    <a16:creationId xmlns:a16="http://schemas.microsoft.com/office/drawing/2014/main" id="{F1FF180C-D939-D34B-9FDA-EEFD02BB0B76}"/>
                  </a:ext>
                </a:extLst>
              </p:cNvPr>
              <p:cNvSpPr/>
              <p:nvPr/>
            </p:nvSpPr>
            <p:spPr>
              <a:xfrm>
                <a:off x="10272925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5" name="Vrije vorm: vorm 375">
                <a:extLst>
                  <a:ext uri="{FF2B5EF4-FFF2-40B4-BE49-F238E27FC236}">
                    <a16:creationId xmlns:a16="http://schemas.microsoft.com/office/drawing/2014/main" id="{E09E2659-BB24-594B-947B-00DE8AA05201}"/>
                  </a:ext>
                </a:extLst>
              </p:cNvPr>
              <p:cNvSpPr/>
              <p:nvPr/>
            </p:nvSpPr>
            <p:spPr>
              <a:xfrm>
                <a:off x="5381577" y="237772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6" name="Vrije vorm: vorm 376">
                <a:extLst>
                  <a:ext uri="{FF2B5EF4-FFF2-40B4-BE49-F238E27FC236}">
                    <a16:creationId xmlns:a16="http://schemas.microsoft.com/office/drawing/2014/main" id="{7E842528-1FC9-324F-97A3-97C276270BBC}"/>
                  </a:ext>
                </a:extLst>
              </p:cNvPr>
              <p:cNvSpPr/>
              <p:nvPr/>
            </p:nvSpPr>
            <p:spPr>
              <a:xfrm>
                <a:off x="4107391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7" name="Vrije vorm: vorm 377">
                <a:extLst>
                  <a:ext uri="{FF2B5EF4-FFF2-40B4-BE49-F238E27FC236}">
                    <a16:creationId xmlns:a16="http://schemas.microsoft.com/office/drawing/2014/main" id="{EBD264D9-2B4B-DA48-933B-9E67A3FBCB9D}"/>
                  </a:ext>
                </a:extLst>
              </p:cNvPr>
              <p:cNvSpPr/>
              <p:nvPr/>
            </p:nvSpPr>
            <p:spPr>
              <a:xfrm>
                <a:off x="4406390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8" name="Vrije vorm: vorm 378">
                <a:extLst>
                  <a:ext uri="{FF2B5EF4-FFF2-40B4-BE49-F238E27FC236}">
                    <a16:creationId xmlns:a16="http://schemas.microsoft.com/office/drawing/2014/main" id="{3B58F75F-4151-6A4A-8389-F89C44852490}"/>
                  </a:ext>
                </a:extLst>
              </p:cNvPr>
              <p:cNvSpPr/>
              <p:nvPr/>
            </p:nvSpPr>
            <p:spPr>
              <a:xfrm>
                <a:off x="4434965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9" name="Vrije vorm: vorm 379">
                <a:extLst>
                  <a:ext uri="{FF2B5EF4-FFF2-40B4-BE49-F238E27FC236}">
                    <a16:creationId xmlns:a16="http://schemas.microsoft.com/office/drawing/2014/main" id="{4FBA8583-2608-5548-AB05-904EAE215F41}"/>
                  </a:ext>
                </a:extLst>
              </p:cNvPr>
              <p:cNvSpPr/>
              <p:nvPr/>
            </p:nvSpPr>
            <p:spPr>
              <a:xfrm>
                <a:off x="4486227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0" name="Vrije vorm: vorm 380">
                <a:extLst>
                  <a:ext uri="{FF2B5EF4-FFF2-40B4-BE49-F238E27FC236}">
                    <a16:creationId xmlns:a16="http://schemas.microsoft.com/office/drawing/2014/main" id="{3CA00725-47A5-1646-80DE-7B37859DCD6F}"/>
                  </a:ext>
                </a:extLst>
              </p:cNvPr>
              <p:cNvSpPr/>
              <p:nvPr/>
            </p:nvSpPr>
            <p:spPr>
              <a:xfrm>
                <a:off x="4893204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1" name="Vrije vorm: vorm 381">
                <a:extLst>
                  <a:ext uri="{FF2B5EF4-FFF2-40B4-BE49-F238E27FC236}">
                    <a16:creationId xmlns:a16="http://schemas.microsoft.com/office/drawing/2014/main" id="{4439C1E6-8E41-5044-8386-44B65A61D0C8}"/>
                  </a:ext>
                </a:extLst>
              </p:cNvPr>
              <p:cNvSpPr/>
              <p:nvPr/>
            </p:nvSpPr>
            <p:spPr>
              <a:xfrm>
                <a:off x="9284836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2" name="Vrije vorm: vorm 382">
                <a:extLst>
                  <a:ext uri="{FF2B5EF4-FFF2-40B4-BE49-F238E27FC236}">
                    <a16:creationId xmlns:a16="http://schemas.microsoft.com/office/drawing/2014/main" id="{A42A4F4B-5727-A84E-97A8-B01C1FDF185C}"/>
                  </a:ext>
                </a:extLst>
              </p:cNvPr>
              <p:cNvSpPr/>
              <p:nvPr/>
            </p:nvSpPr>
            <p:spPr>
              <a:xfrm>
                <a:off x="7216785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0" y="102524"/>
                      <a:pt x="0" y="79573"/>
                      <a:pt x="0" y="51262"/>
                    </a:cubicBezTo>
                    <a:cubicBezTo>
                      <a:pt x="0" y="22951"/>
                      <a:pt x="22950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3" name="Vrije vorm: vorm 383">
                <a:extLst>
                  <a:ext uri="{FF2B5EF4-FFF2-40B4-BE49-F238E27FC236}">
                    <a16:creationId xmlns:a16="http://schemas.microsoft.com/office/drawing/2014/main" id="{A0D2D51C-89EE-9C41-BC49-E5EF0933C4BC}"/>
                  </a:ext>
                </a:extLst>
              </p:cNvPr>
              <p:cNvSpPr/>
              <p:nvPr/>
            </p:nvSpPr>
            <p:spPr>
              <a:xfrm>
                <a:off x="6064693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4" name="Vrije vorm: vorm 384">
                <a:extLst>
                  <a:ext uri="{FF2B5EF4-FFF2-40B4-BE49-F238E27FC236}">
                    <a16:creationId xmlns:a16="http://schemas.microsoft.com/office/drawing/2014/main" id="{42DE7827-7557-4243-B5A0-9737BC6670F9}"/>
                  </a:ext>
                </a:extLst>
              </p:cNvPr>
              <p:cNvSpPr/>
              <p:nvPr/>
            </p:nvSpPr>
            <p:spPr>
              <a:xfrm>
                <a:off x="5066472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5" name="Vrije vorm: vorm 385">
                <a:extLst>
                  <a:ext uri="{FF2B5EF4-FFF2-40B4-BE49-F238E27FC236}">
                    <a16:creationId xmlns:a16="http://schemas.microsoft.com/office/drawing/2014/main" id="{0177E7C7-DE2B-1141-9E11-F0DE9A8CF152}"/>
                  </a:ext>
                </a:extLst>
              </p:cNvPr>
              <p:cNvSpPr/>
              <p:nvPr/>
            </p:nvSpPr>
            <p:spPr>
              <a:xfrm>
                <a:off x="4944379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6" name="Vrije vorm: vorm 386">
                <a:extLst>
                  <a:ext uri="{FF2B5EF4-FFF2-40B4-BE49-F238E27FC236}">
                    <a16:creationId xmlns:a16="http://schemas.microsoft.com/office/drawing/2014/main" id="{FF9A57AF-2F30-734F-99B4-6E09598C9365}"/>
                  </a:ext>
                </a:extLst>
              </p:cNvPr>
              <p:cNvSpPr/>
              <p:nvPr/>
            </p:nvSpPr>
            <p:spPr>
              <a:xfrm>
                <a:off x="4580005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7" name="Vrije vorm: vorm 387">
                <a:extLst>
                  <a:ext uri="{FF2B5EF4-FFF2-40B4-BE49-F238E27FC236}">
                    <a16:creationId xmlns:a16="http://schemas.microsoft.com/office/drawing/2014/main" id="{8BA1EF4E-E877-8044-A7BD-351B1A743B98}"/>
                  </a:ext>
                </a:extLst>
              </p:cNvPr>
              <p:cNvSpPr/>
              <p:nvPr/>
            </p:nvSpPr>
            <p:spPr>
              <a:xfrm>
                <a:off x="4401887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8" name="Vrije vorm: vorm 388">
                <a:extLst>
                  <a:ext uri="{FF2B5EF4-FFF2-40B4-BE49-F238E27FC236}">
                    <a16:creationId xmlns:a16="http://schemas.microsoft.com/office/drawing/2014/main" id="{998F61C3-2896-8742-B0F9-0D1E6E6C26CA}"/>
                  </a:ext>
                </a:extLst>
              </p:cNvPr>
              <p:cNvSpPr/>
              <p:nvPr/>
            </p:nvSpPr>
            <p:spPr>
              <a:xfrm>
                <a:off x="4304905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9" name="Vrije vorm: vorm 389">
                <a:extLst>
                  <a:ext uri="{FF2B5EF4-FFF2-40B4-BE49-F238E27FC236}">
                    <a16:creationId xmlns:a16="http://schemas.microsoft.com/office/drawing/2014/main" id="{373BCC82-9556-5544-9FF5-79C12F696CFF}"/>
                  </a:ext>
                </a:extLst>
              </p:cNvPr>
              <p:cNvSpPr/>
              <p:nvPr/>
            </p:nvSpPr>
            <p:spPr>
              <a:xfrm>
                <a:off x="4232255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0" name="Vrije vorm: vorm 390">
                <a:extLst>
                  <a:ext uri="{FF2B5EF4-FFF2-40B4-BE49-F238E27FC236}">
                    <a16:creationId xmlns:a16="http://schemas.microsoft.com/office/drawing/2014/main" id="{BE6F2723-0ADF-774F-92BF-A4E812318A1C}"/>
                  </a:ext>
                </a:extLst>
              </p:cNvPr>
              <p:cNvSpPr/>
              <p:nvPr/>
            </p:nvSpPr>
            <p:spPr>
              <a:xfrm>
                <a:off x="4158653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1" name="Vrije vorm: vorm 391">
                <a:extLst>
                  <a:ext uri="{FF2B5EF4-FFF2-40B4-BE49-F238E27FC236}">
                    <a16:creationId xmlns:a16="http://schemas.microsoft.com/office/drawing/2014/main" id="{95413F21-D050-FD42-9EC6-868C9E6851AA}"/>
                  </a:ext>
                </a:extLst>
              </p:cNvPr>
              <p:cNvSpPr/>
              <p:nvPr/>
            </p:nvSpPr>
            <p:spPr>
              <a:xfrm>
                <a:off x="4107391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2" name="Vrije vorm: vorm 392">
                <a:extLst>
                  <a:ext uri="{FF2B5EF4-FFF2-40B4-BE49-F238E27FC236}">
                    <a16:creationId xmlns:a16="http://schemas.microsoft.com/office/drawing/2014/main" id="{C3530096-B90E-484E-833E-CD4C5A8FCD72}"/>
                  </a:ext>
                </a:extLst>
              </p:cNvPr>
              <p:cNvSpPr/>
              <p:nvPr/>
            </p:nvSpPr>
            <p:spPr>
              <a:xfrm>
                <a:off x="3994390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3" name="Vrije vorm: vorm 393">
                <a:extLst>
                  <a:ext uri="{FF2B5EF4-FFF2-40B4-BE49-F238E27FC236}">
                    <a16:creationId xmlns:a16="http://schemas.microsoft.com/office/drawing/2014/main" id="{FA526067-2D39-C249-9049-F5057FBCFE73}"/>
                  </a:ext>
                </a:extLst>
              </p:cNvPr>
              <p:cNvSpPr/>
              <p:nvPr/>
            </p:nvSpPr>
            <p:spPr>
              <a:xfrm>
                <a:off x="3965642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4" name="Vrije vorm: vorm 394">
                <a:extLst>
                  <a:ext uri="{FF2B5EF4-FFF2-40B4-BE49-F238E27FC236}">
                    <a16:creationId xmlns:a16="http://schemas.microsoft.com/office/drawing/2014/main" id="{A77C0D30-E875-5B41-9FB0-2F9F7E975B22}"/>
                  </a:ext>
                </a:extLst>
              </p:cNvPr>
              <p:cNvSpPr/>
              <p:nvPr/>
            </p:nvSpPr>
            <p:spPr>
              <a:xfrm>
                <a:off x="4886883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5" name="Vrije vorm: vorm 395">
                <a:extLst>
                  <a:ext uri="{FF2B5EF4-FFF2-40B4-BE49-F238E27FC236}">
                    <a16:creationId xmlns:a16="http://schemas.microsoft.com/office/drawing/2014/main" id="{809563AD-B162-1F42-8FF4-419DED16999C}"/>
                  </a:ext>
                </a:extLst>
              </p:cNvPr>
              <p:cNvSpPr/>
              <p:nvPr/>
            </p:nvSpPr>
            <p:spPr>
              <a:xfrm>
                <a:off x="5353694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3F2B56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6" name="Vrije vorm: vorm 396">
                <a:extLst>
                  <a:ext uri="{FF2B5EF4-FFF2-40B4-BE49-F238E27FC236}">
                    <a16:creationId xmlns:a16="http://schemas.microsoft.com/office/drawing/2014/main" id="{616BDC55-FEC4-8747-A1A9-2E7E2DC2D61E}"/>
                  </a:ext>
                </a:extLst>
              </p:cNvPr>
              <p:cNvSpPr/>
              <p:nvPr/>
            </p:nvSpPr>
            <p:spPr>
              <a:xfrm>
                <a:off x="5381577" y="3345294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7" name="Vrije vorm: vorm 397">
                <a:extLst>
                  <a:ext uri="{FF2B5EF4-FFF2-40B4-BE49-F238E27FC236}">
                    <a16:creationId xmlns:a16="http://schemas.microsoft.com/office/drawing/2014/main" id="{137ABBE9-7171-C148-AA99-9F6ABA397B4F}"/>
                  </a:ext>
                </a:extLst>
              </p:cNvPr>
              <p:cNvSpPr/>
              <p:nvPr/>
            </p:nvSpPr>
            <p:spPr>
              <a:xfrm>
                <a:off x="5381577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8" name="Vrije vorm: vorm 398">
                <a:extLst>
                  <a:ext uri="{FF2B5EF4-FFF2-40B4-BE49-F238E27FC236}">
                    <a16:creationId xmlns:a16="http://schemas.microsoft.com/office/drawing/2014/main" id="{BCCD6AE4-73B4-0043-87E7-29698B6C9053}"/>
                  </a:ext>
                </a:extLst>
              </p:cNvPr>
              <p:cNvSpPr/>
              <p:nvPr/>
            </p:nvSpPr>
            <p:spPr>
              <a:xfrm>
                <a:off x="4183591" y="4328707"/>
                <a:ext cx="95250" cy="95250"/>
              </a:xfrm>
              <a:custGeom>
                <a:avLst/>
                <a:gdLst>
                  <a:gd name="connsiteX0" fmla="*/ 102524 w 95250"/>
                  <a:gd name="connsiteY0" fmla="*/ 51262 h 95250"/>
                  <a:gd name="connsiteX1" fmla="*/ 51262 w 95250"/>
                  <a:gd name="connsiteY1" fmla="*/ 102524 h 95250"/>
                  <a:gd name="connsiteX2" fmla="*/ 0 w 95250"/>
                  <a:gd name="connsiteY2" fmla="*/ 51262 h 95250"/>
                  <a:gd name="connsiteX3" fmla="*/ 51262 w 95250"/>
                  <a:gd name="connsiteY3" fmla="*/ 0 h 95250"/>
                  <a:gd name="connsiteX4" fmla="*/ 102524 w 95250"/>
                  <a:gd name="connsiteY4" fmla="*/ 51262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102524" y="51262"/>
                    </a:moveTo>
                    <a:cubicBezTo>
                      <a:pt x="102524" y="79573"/>
                      <a:pt x="79573" y="102524"/>
                      <a:pt x="51262" y="102524"/>
                    </a:cubicBezTo>
                    <a:cubicBezTo>
                      <a:pt x="22951" y="102524"/>
                      <a:pt x="0" y="79573"/>
                      <a:pt x="0" y="51262"/>
                    </a:cubicBezTo>
                    <a:cubicBezTo>
                      <a:pt x="0" y="22951"/>
                      <a:pt x="22951" y="0"/>
                      <a:pt x="51262" y="0"/>
                    </a:cubicBezTo>
                    <a:cubicBezTo>
                      <a:pt x="79573" y="0"/>
                      <a:pt x="102524" y="22951"/>
                      <a:pt x="102524" y="51262"/>
                    </a:cubicBezTo>
                    <a:close/>
                  </a:path>
                </a:pathLst>
              </a:custGeom>
              <a:solidFill>
                <a:srgbClr val="22AE2A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9" name="Vrije vorm: vorm 399">
                <a:extLst>
                  <a:ext uri="{FF2B5EF4-FFF2-40B4-BE49-F238E27FC236}">
                    <a16:creationId xmlns:a16="http://schemas.microsoft.com/office/drawing/2014/main" id="{EAE9B731-DE2F-A740-9217-85D5A0EC48B2}"/>
                  </a:ext>
                </a:extLst>
              </p:cNvPr>
              <p:cNvSpPr/>
              <p:nvPr/>
            </p:nvSpPr>
            <p:spPr>
              <a:xfrm>
                <a:off x="4764443" y="4587874"/>
                <a:ext cx="95250" cy="95250"/>
              </a:xfrm>
              <a:custGeom>
                <a:avLst/>
                <a:gdLst>
                  <a:gd name="connsiteX0" fmla="*/ 99406 w 95250"/>
                  <a:gd name="connsiteY0" fmla="*/ 49703 h 95250"/>
                  <a:gd name="connsiteX1" fmla="*/ 49703 w 95250"/>
                  <a:gd name="connsiteY1" fmla="*/ 99406 h 95250"/>
                  <a:gd name="connsiteX2" fmla="*/ 0 w 95250"/>
                  <a:gd name="connsiteY2" fmla="*/ 49703 h 95250"/>
                  <a:gd name="connsiteX3" fmla="*/ 49703 w 95250"/>
                  <a:gd name="connsiteY3" fmla="*/ 0 h 95250"/>
                  <a:gd name="connsiteX4" fmla="*/ 99406 w 95250"/>
                  <a:gd name="connsiteY4" fmla="*/ 49703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9406" y="49703"/>
                    </a:moveTo>
                    <a:cubicBezTo>
                      <a:pt x="99406" y="77154"/>
                      <a:pt x="77154" y="99406"/>
                      <a:pt x="49703" y="99406"/>
                    </a:cubicBezTo>
                    <a:cubicBezTo>
                      <a:pt x="22253" y="99406"/>
                      <a:pt x="0" y="77154"/>
                      <a:pt x="0" y="49703"/>
                    </a:cubicBezTo>
                    <a:cubicBezTo>
                      <a:pt x="0" y="22253"/>
                      <a:pt x="22253" y="0"/>
                      <a:pt x="49703" y="0"/>
                    </a:cubicBezTo>
                    <a:cubicBezTo>
                      <a:pt x="77154" y="0"/>
                      <a:pt x="99406" y="22253"/>
                      <a:pt x="99406" y="49703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0" name="Vrije vorm: vorm 400">
                <a:extLst>
                  <a:ext uri="{FF2B5EF4-FFF2-40B4-BE49-F238E27FC236}">
                    <a16:creationId xmlns:a16="http://schemas.microsoft.com/office/drawing/2014/main" id="{289308E6-7DF9-8248-B011-0A5409C7AB7F}"/>
                  </a:ext>
                </a:extLst>
              </p:cNvPr>
              <p:cNvSpPr/>
              <p:nvPr/>
            </p:nvSpPr>
            <p:spPr>
              <a:xfrm>
                <a:off x="4784879" y="4608309"/>
                <a:ext cx="51955" cy="51955"/>
              </a:xfrm>
              <a:custGeom>
                <a:avLst/>
                <a:gdLst>
                  <a:gd name="connsiteX0" fmla="*/ 58535 w 51954"/>
                  <a:gd name="connsiteY0" fmla="*/ 29268 h 51954"/>
                  <a:gd name="connsiteX1" fmla="*/ 29268 w 51954"/>
                  <a:gd name="connsiteY1" fmla="*/ 58536 h 51954"/>
                  <a:gd name="connsiteX2" fmla="*/ 0 w 51954"/>
                  <a:gd name="connsiteY2" fmla="*/ 29268 h 51954"/>
                  <a:gd name="connsiteX3" fmla="*/ 29268 w 51954"/>
                  <a:gd name="connsiteY3" fmla="*/ 0 h 51954"/>
                  <a:gd name="connsiteX4" fmla="*/ 58535 w 51954"/>
                  <a:gd name="connsiteY4" fmla="*/ 29268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954" h="51954">
                    <a:moveTo>
                      <a:pt x="58535" y="29268"/>
                    </a:moveTo>
                    <a:cubicBezTo>
                      <a:pt x="58535" y="45432"/>
                      <a:pt x="45432" y="58536"/>
                      <a:pt x="29268" y="58536"/>
                    </a:cubicBezTo>
                    <a:cubicBezTo>
                      <a:pt x="13104" y="58536"/>
                      <a:pt x="0" y="45432"/>
                      <a:pt x="0" y="29268"/>
                    </a:cubicBezTo>
                    <a:cubicBezTo>
                      <a:pt x="0" y="13104"/>
                      <a:pt x="13104" y="0"/>
                      <a:pt x="29268" y="0"/>
                    </a:cubicBezTo>
                    <a:cubicBezTo>
                      <a:pt x="45432" y="0"/>
                      <a:pt x="58535" y="13104"/>
                      <a:pt x="58535" y="29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1" name="Vrije vorm: vorm 401">
                <a:extLst>
                  <a:ext uri="{FF2B5EF4-FFF2-40B4-BE49-F238E27FC236}">
                    <a16:creationId xmlns:a16="http://schemas.microsoft.com/office/drawing/2014/main" id="{E0A368B4-D4C8-A04D-A041-34B2EBCB4A4F}"/>
                  </a:ext>
                </a:extLst>
              </p:cNvPr>
              <p:cNvSpPr/>
              <p:nvPr/>
            </p:nvSpPr>
            <p:spPr>
              <a:xfrm>
                <a:off x="4289146" y="2659667"/>
                <a:ext cx="95250" cy="95250"/>
              </a:xfrm>
              <a:custGeom>
                <a:avLst/>
                <a:gdLst>
                  <a:gd name="connsiteX0" fmla="*/ 99406 w 95250"/>
                  <a:gd name="connsiteY0" fmla="*/ 49703 h 95250"/>
                  <a:gd name="connsiteX1" fmla="*/ 49703 w 95250"/>
                  <a:gd name="connsiteY1" fmla="*/ 99406 h 95250"/>
                  <a:gd name="connsiteX2" fmla="*/ 0 w 95250"/>
                  <a:gd name="connsiteY2" fmla="*/ 49703 h 95250"/>
                  <a:gd name="connsiteX3" fmla="*/ 49703 w 95250"/>
                  <a:gd name="connsiteY3" fmla="*/ 0 h 95250"/>
                  <a:gd name="connsiteX4" fmla="*/ 99406 w 95250"/>
                  <a:gd name="connsiteY4" fmla="*/ 49703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9406" y="49703"/>
                    </a:moveTo>
                    <a:cubicBezTo>
                      <a:pt x="99406" y="77153"/>
                      <a:pt x="77154" y="99406"/>
                      <a:pt x="49703" y="99406"/>
                    </a:cubicBezTo>
                    <a:cubicBezTo>
                      <a:pt x="22253" y="99406"/>
                      <a:pt x="0" y="77153"/>
                      <a:pt x="0" y="49703"/>
                    </a:cubicBezTo>
                    <a:cubicBezTo>
                      <a:pt x="0" y="22253"/>
                      <a:pt x="22253" y="0"/>
                      <a:pt x="49703" y="0"/>
                    </a:cubicBezTo>
                    <a:cubicBezTo>
                      <a:pt x="77154" y="0"/>
                      <a:pt x="99406" y="22253"/>
                      <a:pt x="99406" y="49703"/>
                    </a:cubicBezTo>
                    <a:close/>
                  </a:path>
                </a:pathLst>
              </a:custGeom>
              <a:solidFill>
                <a:srgbClr val="4D4D4D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2" name="Vrije vorm: vorm 402">
                <a:extLst>
                  <a:ext uri="{FF2B5EF4-FFF2-40B4-BE49-F238E27FC236}">
                    <a16:creationId xmlns:a16="http://schemas.microsoft.com/office/drawing/2014/main" id="{099259E6-3CA6-D44F-A087-AE52D6B9CB97}"/>
                  </a:ext>
                </a:extLst>
              </p:cNvPr>
              <p:cNvSpPr/>
              <p:nvPr/>
            </p:nvSpPr>
            <p:spPr>
              <a:xfrm>
                <a:off x="4309581" y="2680103"/>
                <a:ext cx="51955" cy="51955"/>
              </a:xfrm>
              <a:custGeom>
                <a:avLst/>
                <a:gdLst>
                  <a:gd name="connsiteX0" fmla="*/ 58535 w 51954"/>
                  <a:gd name="connsiteY0" fmla="*/ 29268 h 51954"/>
                  <a:gd name="connsiteX1" fmla="*/ 29268 w 51954"/>
                  <a:gd name="connsiteY1" fmla="*/ 58535 h 51954"/>
                  <a:gd name="connsiteX2" fmla="*/ 0 w 51954"/>
                  <a:gd name="connsiteY2" fmla="*/ 29268 h 51954"/>
                  <a:gd name="connsiteX3" fmla="*/ 29268 w 51954"/>
                  <a:gd name="connsiteY3" fmla="*/ 0 h 51954"/>
                  <a:gd name="connsiteX4" fmla="*/ 58535 w 51954"/>
                  <a:gd name="connsiteY4" fmla="*/ 29268 h 5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954" h="51954">
                    <a:moveTo>
                      <a:pt x="58535" y="29268"/>
                    </a:moveTo>
                    <a:cubicBezTo>
                      <a:pt x="58535" y="45432"/>
                      <a:pt x="45432" y="58535"/>
                      <a:pt x="29268" y="58535"/>
                    </a:cubicBezTo>
                    <a:cubicBezTo>
                      <a:pt x="13104" y="58535"/>
                      <a:pt x="0" y="45432"/>
                      <a:pt x="0" y="29268"/>
                    </a:cubicBezTo>
                    <a:cubicBezTo>
                      <a:pt x="0" y="13104"/>
                      <a:pt x="13104" y="0"/>
                      <a:pt x="29268" y="0"/>
                    </a:cubicBezTo>
                    <a:cubicBezTo>
                      <a:pt x="45432" y="0"/>
                      <a:pt x="58535" y="13104"/>
                      <a:pt x="58535" y="29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8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423" name="Tekstvak 422">
              <a:extLst>
                <a:ext uri="{FF2B5EF4-FFF2-40B4-BE49-F238E27FC236}">
                  <a16:creationId xmlns:a16="http://schemas.microsoft.com/office/drawing/2014/main" id="{7FD92CB5-463E-A248-A87C-E937EFDF0207}"/>
                </a:ext>
              </a:extLst>
            </p:cNvPr>
            <p:cNvSpPr txBox="1"/>
            <p:nvPr/>
          </p:nvSpPr>
          <p:spPr>
            <a:xfrm rot="16200000">
              <a:off x="2550219" y="3603021"/>
              <a:ext cx="1708095" cy="26161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Probability of Success</a:t>
              </a:r>
              <a:endParaRPr lang="nl-NL" sz="2800" b="1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24" name="Tekstvak 423">
              <a:extLst>
                <a:ext uri="{FF2B5EF4-FFF2-40B4-BE49-F238E27FC236}">
                  <a16:creationId xmlns:a16="http://schemas.microsoft.com/office/drawing/2014/main" id="{6682767E-D12C-E541-A2E0-BBEC880D0423}"/>
                </a:ext>
              </a:extLst>
            </p:cNvPr>
            <p:cNvSpPr txBox="1"/>
            <p:nvPr/>
          </p:nvSpPr>
          <p:spPr>
            <a:xfrm>
              <a:off x="6457883" y="5678664"/>
              <a:ext cx="1904637" cy="26161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Total royalty market</a:t>
              </a:r>
              <a:endParaRPr lang="nl-NL" sz="2800" b="1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25" name="Tekstvak 424">
              <a:extLst>
                <a:ext uri="{FF2B5EF4-FFF2-40B4-BE49-F238E27FC236}">
                  <a16:creationId xmlns:a16="http://schemas.microsoft.com/office/drawing/2014/main" id="{EEA70B4C-3222-654A-9722-4359371F11E3}"/>
                </a:ext>
              </a:extLst>
            </p:cNvPr>
            <p:cNvSpPr txBox="1"/>
            <p:nvPr/>
          </p:nvSpPr>
          <p:spPr>
            <a:xfrm>
              <a:off x="11297395" y="3129317"/>
              <a:ext cx="751497" cy="26161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100" dirty="0">
                  <a:solidFill>
                    <a:srgbClr val="4D4D4D"/>
                  </a:solidFill>
                  <a:latin typeface="Raleway" panose="020B0003030101060003" pitchFamily="34" charset="0"/>
                </a:rPr>
                <a:t>Future</a:t>
              </a:r>
              <a:endParaRPr lang="nl-NL" sz="2800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26" name="Tekstvak 425">
              <a:extLst>
                <a:ext uri="{FF2B5EF4-FFF2-40B4-BE49-F238E27FC236}">
                  <a16:creationId xmlns:a16="http://schemas.microsoft.com/office/drawing/2014/main" id="{32E88B28-2211-554A-B9E7-F5093DE70322}"/>
                </a:ext>
              </a:extLst>
            </p:cNvPr>
            <p:cNvSpPr txBox="1"/>
            <p:nvPr/>
          </p:nvSpPr>
          <p:spPr>
            <a:xfrm>
              <a:off x="11297394" y="3387279"/>
              <a:ext cx="751497" cy="26161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100" dirty="0">
                  <a:solidFill>
                    <a:srgbClr val="4D4D4D"/>
                  </a:solidFill>
                  <a:latin typeface="Raleway" panose="020B0003030101060003" pitchFamily="34" charset="0"/>
                </a:rPr>
                <a:t>Active</a:t>
              </a:r>
              <a:endParaRPr lang="nl-NL" sz="2800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27" name="Tekstvak 426">
              <a:extLst>
                <a:ext uri="{FF2B5EF4-FFF2-40B4-BE49-F238E27FC236}">
                  <a16:creationId xmlns:a16="http://schemas.microsoft.com/office/drawing/2014/main" id="{ABE294D4-333A-1D40-BAE9-B99A2B4E3AB0}"/>
                </a:ext>
              </a:extLst>
            </p:cNvPr>
            <p:cNvSpPr txBox="1"/>
            <p:nvPr/>
          </p:nvSpPr>
          <p:spPr>
            <a:xfrm>
              <a:off x="6831542" y="2008587"/>
              <a:ext cx="1081815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Chrysanthemum</a:t>
              </a:r>
              <a:b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</a:br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Thrips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28" name="Tekstvak 427">
              <a:extLst>
                <a:ext uri="{FF2B5EF4-FFF2-40B4-BE49-F238E27FC236}">
                  <a16:creationId xmlns:a16="http://schemas.microsoft.com/office/drawing/2014/main" id="{1D0FC523-CDA0-B642-BA96-6898AA7AAFD3}"/>
                </a:ext>
              </a:extLst>
            </p:cNvPr>
            <p:cNvSpPr txBox="1"/>
            <p:nvPr/>
          </p:nvSpPr>
          <p:spPr>
            <a:xfrm>
              <a:off x="5381577" y="2532793"/>
              <a:ext cx="1286914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Chrysanthemum</a:t>
              </a:r>
            </a:p>
            <a:p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Fusarium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29" name="Tekstvak 428">
              <a:extLst>
                <a:ext uri="{FF2B5EF4-FFF2-40B4-BE49-F238E27FC236}">
                  <a16:creationId xmlns:a16="http://schemas.microsoft.com/office/drawing/2014/main" id="{5ACCBDB8-4097-254D-B78F-A8942201502D}"/>
                </a:ext>
              </a:extLst>
            </p:cNvPr>
            <p:cNvSpPr txBox="1"/>
            <p:nvPr/>
          </p:nvSpPr>
          <p:spPr>
            <a:xfrm>
              <a:off x="4291383" y="2780320"/>
              <a:ext cx="1564712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Kalanchoe</a:t>
              </a:r>
            </a:p>
            <a:p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Powdery mildew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30" name="Tekstvak 429">
              <a:extLst>
                <a:ext uri="{FF2B5EF4-FFF2-40B4-BE49-F238E27FC236}">
                  <a16:creationId xmlns:a16="http://schemas.microsoft.com/office/drawing/2014/main" id="{3F517474-6727-BE4F-8D5C-323318BD35D2}"/>
                </a:ext>
              </a:extLst>
            </p:cNvPr>
            <p:cNvSpPr txBox="1"/>
            <p:nvPr/>
          </p:nvSpPr>
          <p:spPr>
            <a:xfrm>
              <a:off x="9625500" y="2513567"/>
              <a:ext cx="1078821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Rose</a:t>
              </a:r>
            </a:p>
            <a:p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Botrytis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31" name="Tekstvak 430">
              <a:extLst>
                <a:ext uri="{FF2B5EF4-FFF2-40B4-BE49-F238E27FC236}">
                  <a16:creationId xmlns:a16="http://schemas.microsoft.com/office/drawing/2014/main" id="{14FED106-A232-7747-9741-A0E2E824A165}"/>
                </a:ext>
              </a:extLst>
            </p:cNvPr>
            <p:cNvSpPr txBox="1"/>
            <p:nvPr/>
          </p:nvSpPr>
          <p:spPr>
            <a:xfrm>
              <a:off x="8914661" y="3474487"/>
              <a:ext cx="1687121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Rose</a:t>
              </a:r>
              <a:b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</a:br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Downy Mildew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32" name="Tekstvak 431">
              <a:extLst>
                <a:ext uri="{FF2B5EF4-FFF2-40B4-BE49-F238E27FC236}">
                  <a16:creationId xmlns:a16="http://schemas.microsoft.com/office/drawing/2014/main" id="{372D6AD0-70D2-B34F-B046-1A1DC3A033C1}"/>
                </a:ext>
              </a:extLst>
            </p:cNvPr>
            <p:cNvSpPr txBox="1"/>
            <p:nvPr/>
          </p:nvSpPr>
          <p:spPr>
            <a:xfrm>
              <a:off x="4296423" y="3894322"/>
              <a:ext cx="1564712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Tulip</a:t>
              </a:r>
              <a:b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</a:br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TVX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33" name="Tekstvak 432">
              <a:extLst>
                <a:ext uri="{FF2B5EF4-FFF2-40B4-BE49-F238E27FC236}">
                  <a16:creationId xmlns:a16="http://schemas.microsoft.com/office/drawing/2014/main" id="{CAB60D6E-9F28-7B41-8EF2-D36C7E05D774}"/>
                </a:ext>
              </a:extLst>
            </p:cNvPr>
            <p:cNvSpPr txBox="1"/>
            <p:nvPr/>
          </p:nvSpPr>
          <p:spPr>
            <a:xfrm>
              <a:off x="7402869" y="3892526"/>
              <a:ext cx="1564712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Chrysanthemum</a:t>
              </a:r>
              <a:b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</a:br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TSWV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34" name="Tekstvak 433">
              <a:extLst>
                <a:ext uri="{FF2B5EF4-FFF2-40B4-BE49-F238E27FC236}">
                  <a16:creationId xmlns:a16="http://schemas.microsoft.com/office/drawing/2014/main" id="{169C9046-6852-0841-A15D-24FB3108F316}"/>
                </a:ext>
              </a:extLst>
            </p:cNvPr>
            <p:cNvSpPr txBox="1"/>
            <p:nvPr/>
          </p:nvSpPr>
          <p:spPr>
            <a:xfrm>
              <a:off x="4990087" y="4475370"/>
              <a:ext cx="1564712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  <a:t>NG impatiens</a:t>
              </a:r>
              <a:br>
                <a:rPr lang="en-US" sz="900" b="1" dirty="0">
                  <a:solidFill>
                    <a:srgbClr val="4D4D4D"/>
                  </a:solidFill>
                  <a:latin typeface="Raleway" panose="020B0003030101060003" pitchFamily="34" charset="0"/>
                </a:rPr>
              </a:br>
              <a:r>
                <a:rPr lang="en-US" sz="900" dirty="0">
                  <a:solidFill>
                    <a:srgbClr val="4D4D4D"/>
                  </a:solidFill>
                  <a:latin typeface="Raleway" panose="020B0003030101060003" pitchFamily="34" charset="0"/>
                </a:rPr>
                <a:t>INSV resistance</a:t>
              </a:r>
              <a:endParaRPr lang="nl-NL" dirty="0">
                <a:solidFill>
                  <a:srgbClr val="4D4D4D"/>
                </a:solidFill>
                <a:latin typeface="Raleway" panose="020B0003030101060003" pitchFamily="34" charset="0"/>
              </a:endParaRPr>
            </a:p>
          </p:txBody>
        </p:sp>
      </p:grpSp>
      <p:sp>
        <p:nvSpPr>
          <p:cNvPr id="633" name="Tekstvak 632">
            <a:extLst>
              <a:ext uri="{FF2B5EF4-FFF2-40B4-BE49-F238E27FC236}">
                <a16:creationId xmlns:a16="http://schemas.microsoft.com/office/drawing/2014/main" id="{B0C475BC-1EC9-5A46-9097-881E1D4252BF}"/>
              </a:ext>
            </a:extLst>
          </p:cNvPr>
          <p:cNvSpPr txBox="1"/>
          <p:nvPr/>
        </p:nvSpPr>
        <p:spPr>
          <a:xfrm>
            <a:off x="1563655" y="1922951"/>
            <a:ext cx="1795790" cy="16288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200" b="1" dirty="0">
                <a:solidFill>
                  <a:srgbClr val="EC5E17"/>
                </a:solidFill>
                <a:latin typeface="Raleway" panose="020B0003030101060003" pitchFamily="34" charset="0"/>
              </a:rPr>
              <a:t>PROBABILITY OF</a:t>
            </a:r>
            <a:br>
              <a:rPr lang="en-US" sz="1200" b="1" dirty="0">
                <a:solidFill>
                  <a:srgbClr val="EC5E17"/>
                </a:solidFill>
                <a:latin typeface="Raleway" panose="020B0003030101060003" pitchFamily="34" charset="0"/>
              </a:rPr>
            </a:br>
            <a:r>
              <a:rPr lang="en-US" sz="1200" b="1" dirty="0">
                <a:solidFill>
                  <a:srgbClr val="EC5E17"/>
                </a:solidFill>
                <a:latin typeface="Raleway" panose="020B0003030101060003" pitchFamily="34" charset="0"/>
              </a:rPr>
              <a:t>SUCCES </a:t>
            </a:r>
          </a:p>
          <a:p>
            <a:endParaRPr lang="en-US" sz="1200" dirty="0">
              <a:solidFill>
                <a:srgbClr val="EC5E17"/>
              </a:solidFill>
              <a:latin typeface="Raleway" panose="020B0003030101060003" pitchFamily="34" charset="0"/>
            </a:endParaRPr>
          </a:p>
          <a:p>
            <a:r>
              <a:rPr lang="en-US" sz="1200" b="1" dirty="0">
                <a:solidFill>
                  <a:srgbClr val="EC5E17"/>
                </a:solidFill>
                <a:latin typeface="Raleway" panose="020B0003030101060003" pitchFamily="34" charset="0"/>
              </a:rPr>
              <a:t>→ From &gt;100 traits,</a:t>
            </a:r>
          </a:p>
          <a:p>
            <a:r>
              <a:rPr lang="en-US" sz="1200" b="1" dirty="0">
                <a:solidFill>
                  <a:srgbClr val="EC5E17"/>
                </a:solidFill>
                <a:latin typeface="Raleway" panose="020B0003030101060003" pitchFamily="34" charset="0"/>
              </a:rPr>
              <a:t>31 active projects (focusing on top 12 crops with highest value)</a:t>
            </a:r>
          </a:p>
        </p:txBody>
      </p:sp>
    </p:spTree>
    <p:extLst>
      <p:ext uri="{BB962C8B-B14F-4D97-AF65-F5344CB8AC3E}">
        <p14:creationId xmlns:p14="http://schemas.microsoft.com/office/powerpoint/2010/main" val="1258456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Rechthoek 970">
            <a:extLst>
              <a:ext uri="{FF2B5EF4-FFF2-40B4-BE49-F238E27FC236}">
                <a16:creationId xmlns:a16="http://schemas.microsoft.com/office/drawing/2014/main" id="{204F2AC0-D8C5-FC4B-A1C7-03BE3E7B7208}"/>
              </a:ext>
            </a:extLst>
          </p:cNvPr>
          <p:cNvSpPr/>
          <p:nvPr/>
        </p:nvSpPr>
        <p:spPr>
          <a:xfrm>
            <a:off x="0" y="-21774"/>
            <a:ext cx="12192000" cy="6879774"/>
          </a:xfrm>
          <a:prstGeom prst="rect">
            <a:avLst/>
          </a:prstGeom>
          <a:solidFill>
            <a:srgbClr val="C6D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972" name="Groep 971">
            <a:extLst>
              <a:ext uri="{FF2B5EF4-FFF2-40B4-BE49-F238E27FC236}">
                <a16:creationId xmlns:a16="http://schemas.microsoft.com/office/drawing/2014/main" id="{4CA7D143-40DE-6245-8DD8-611CAEF3685B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</p:grpSpPr>
        <p:sp>
          <p:nvSpPr>
            <p:cNvPr id="973" name="Vrije vorm: vorm 7">
              <a:extLst>
                <a:ext uri="{FF2B5EF4-FFF2-40B4-BE49-F238E27FC236}">
                  <a16:creationId xmlns:a16="http://schemas.microsoft.com/office/drawing/2014/main" id="{F84F362E-F701-1D4B-BF69-1CE6677F6B54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4" name="Vrije vorm: vorm 8">
              <a:extLst>
                <a:ext uri="{FF2B5EF4-FFF2-40B4-BE49-F238E27FC236}">
                  <a16:creationId xmlns:a16="http://schemas.microsoft.com/office/drawing/2014/main" id="{38308648-2977-F549-87DF-5EC0FFD2937F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5" name="Vrije vorm: vorm 9">
              <a:extLst>
                <a:ext uri="{FF2B5EF4-FFF2-40B4-BE49-F238E27FC236}">
                  <a16:creationId xmlns:a16="http://schemas.microsoft.com/office/drawing/2014/main" id="{2B2D8974-A8D3-2641-8F6B-C759368FDEE8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6" name="Vrije vorm: vorm 10">
              <a:extLst>
                <a:ext uri="{FF2B5EF4-FFF2-40B4-BE49-F238E27FC236}">
                  <a16:creationId xmlns:a16="http://schemas.microsoft.com/office/drawing/2014/main" id="{F6C427D9-E57B-AE4C-BFB8-A8AB89208762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7" name="Vrije vorm: vorm 11">
              <a:extLst>
                <a:ext uri="{FF2B5EF4-FFF2-40B4-BE49-F238E27FC236}">
                  <a16:creationId xmlns:a16="http://schemas.microsoft.com/office/drawing/2014/main" id="{F8A886DF-C70F-F346-B2BE-5975815D1C90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8" name="Vrije vorm: vorm 12">
              <a:extLst>
                <a:ext uri="{FF2B5EF4-FFF2-40B4-BE49-F238E27FC236}">
                  <a16:creationId xmlns:a16="http://schemas.microsoft.com/office/drawing/2014/main" id="{5CAC67D9-D8E8-D54C-B3A0-CF5B25EA72BC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9" name="Vrije vorm: vorm 13">
              <a:extLst>
                <a:ext uri="{FF2B5EF4-FFF2-40B4-BE49-F238E27FC236}">
                  <a16:creationId xmlns:a16="http://schemas.microsoft.com/office/drawing/2014/main" id="{6DE77C94-E891-A242-9FE6-EEB859DE25AE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0" name="Vrije vorm: vorm 14">
              <a:extLst>
                <a:ext uri="{FF2B5EF4-FFF2-40B4-BE49-F238E27FC236}">
                  <a16:creationId xmlns:a16="http://schemas.microsoft.com/office/drawing/2014/main" id="{06EF7C45-D0E5-5142-AADB-BBF3D78250DC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1" name="Vrije vorm: vorm 15">
              <a:extLst>
                <a:ext uri="{FF2B5EF4-FFF2-40B4-BE49-F238E27FC236}">
                  <a16:creationId xmlns:a16="http://schemas.microsoft.com/office/drawing/2014/main" id="{14CB7041-D8F8-8343-8CCB-703CD4262B5E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2" name="Vrije vorm: vorm 16">
              <a:extLst>
                <a:ext uri="{FF2B5EF4-FFF2-40B4-BE49-F238E27FC236}">
                  <a16:creationId xmlns:a16="http://schemas.microsoft.com/office/drawing/2014/main" id="{8BAE9F1D-F64D-634C-AFB5-EFA025B6E129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3" name="Vrije vorm: vorm 17">
              <a:extLst>
                <a:ext uri="{FF2B5EF4-FFF2-40B4-BE49-F238E27FC236}">
                  <a16:creationId xmlns:a16="http://schemas.microsoft.com/office/drawing/2014/main" id="{BC0C492D-64BD-854D-8C27-8F9CD55F45D7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4" name="Vrije vorm: vorm 18">
              <a:extLst>
                <a:ext uri="{FF2B5EF4-FFF2-40B4-BE49-F238E27FC236}">
                  <a16:creationId xmlns:a16="http://schemas.microsoft.com/office/drawing/2014/main" id="{3A95DD98-312E-784A-8A12-5AE236A68E85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5" name="Vrije vorm: vorm 19">
              <a:extLst>
                <a:ext uri="{FF2B5EF4-FFF2-40B4-BE49-F238E27FC236}">
                  <a16:creationId xmlns:a16="http://schemas.microsoft.com/office/drawing/2014/main" id="{9F4EC99C-3E42-2B40-A3E4-7D6329505626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6" name="Vrije vorm: vorm 20">
              <a:extLst>
                <a:ext uri="{FF2B5EF4-FFF2-40B4-BE49-F238E27FC236}">
                  <a16:creationId xmlns:a16="http://schemas.microsoft.com/office/drawing/2014/main" id="{A7D0563B-49C4-8F44-A9EF-757E29AE252D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7" name="Vrije vorm: vorm 21">
              <a:extLst>
                <a:ext uri="{FF2B5EF4-FFF2-40B4-BE49-F238E27FC236}">
                  <a16:creationId xmlns:a16="http://schemas.microsoft.com/office/drawing/2014/main" id="{AB54DBF0-D108-1247-A669-E8E2B428262F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8" name="Vrije vorm: vorm 22">
              <a:extLst>
                <a:ext uri="{FF2B5EF4-FFF2-40B4-BE49-F238E27FC236}">
                  <a16:creationId xmlns:a16="http://schemas.microsoft.com/office/drawing/2014/main" id="{C2B304C8-937B-6343-B537-5594A7536DBD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9" name="Vrije vorm: vorm 23">
              <a:extLst>
                <a:ext uri="{FF2B5EF4-FFF2-40B4-BE49-F238E27FC236}">
                  <a16:creationId xmlns:a16="http://schemas.microsoft.com/office/drawing/2014/main" id="{4069ACE4-E2EB-4146-B55B-96102C6BF9AC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0" name="Vrije vorm: vorm 24">
              <a:extLst>
                <a:ext uri="{FF2B5EF4-FFF2-40B4-BE49-F238E27FC236}">
                  <a16:creationId xmlns:a16="http://schemas.microsoft.com/office/drawing/2014/main" id="{BED1850A-6C1E-E141-8D3E-E7F4690B865D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1" name="Vrije vorm: vorm 25">
              <a:extLst>
                <a:ext uri="{FF2B5EF4-FFF2-40B4-BE49-F238E27FC236}">
                  <a16:creationId xmlns:a16="http://schemas.microsoft.com/office/drawing/2014/main" id="{EACA2714-9745-BA4F-8113-6D2802D66251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2" name="Vrije vorm: vorm 26">
              <a:extLst>
                <a:ext uri="{FF2B5EF4-FFF2-40B4-BE49-F238E27FC236}">
                  <a16:creationId xmlns:a16="http://schemas.microsoft.com/office/drawing/2014/main" id="{806ACE93-A83A-3542-85E0-ABB185C1E918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3" name="Vrije vorm: vorm 27">
              <a:extLst>
                <a:ext uri="{FF2B5EF4-FFF2-40B4-BE49-F238E27FC236}">
                  <a16:creationId xmlns:a16="http://schemas.microsoft.com/office/drawing/2014/main" id="{77214445-BDEC-E24D-9D6E-6525CB3A95B7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4" name="Vrije vorm: vorm 28">
              <a:extLst>
                <a:ext uri="{FF2B5EF4-FFF2-40B4-BE49-F238E27FC236}">
                  <a16:creationId xmlns:a16="http://schemas.microsoft.com/office/drawing/2014/main" id="{7348ED63-9F1E-3144-929B-C0BED55E46FA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5" name="Vrije vorm: vorm 29">
              <a:extLst>
                <a:ext uri="{FF2B5EF4-FFF2-40B4-BE49-F238E27FC236}">
                  <a16:creationId xmlns:a16="http://schemas.microsoft.com/office/drawing/2014/main" id="{D35C0324-9EA2-0343-AB70-3BE8F49AA173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6" name="Vrije vorm: vorm 30">
              <a:extLst>
                <a:ext uri="{FF2B5EF4-FFF2-40B4-BE49-F238E27FC236}">
                  <a16:creationId xmlns:a16="http://schemas.microsoft.com/office/drawing/2014/main" id="{F3FC1229-8143-2A4A-8A5B-13E4DADFE7B1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7" name="Vrije vorm: vorm 31">
              <a:extLst>
                <a:ext uri="{FF2B5EF4-FFF2-40B4-BE49-F238E27FC236}">
                  <a16:creationId xmlns:a16="http://schemas.microsoft.com/office/drawing/2014/main" id="{7A8A6491-8B03-624D-8AC1-0906D1E8B571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8" name="Vrije vorm: vorm 32">
              <a:extLst>
                <a:ext uri="{FF2B5EF4-FFF2-40B4-BE49-F238E27FC236}">
                  <a16:creationId xmlns:a16="http://schemas.microsoft.com/office/drawing/2014/main" id="{1F1F2598-930E-AB40-805F-F04BE07FF01F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9" name="Vrije vorm: vorm 33">
              <a:extLst>
                <a:ext uri="{FF2B5EF4-FFF2-40B4-BE49-F238E27FC236}">
                  <a16:creationId xmlns:a16="http://schemas.microsoft.com/office/drawing/2014/main" id="{8E17F1DF-4AAB-E24A-9833-4499838A206A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0" name="Vrije vorm: vorm 34">
              <a:extLst>
                <a:ext uri="{FF2B5EF4-FFF2-40B4-BE49-F238E27FC236}">
                  <a16:creationId xmlns:a16="http://schemas.microsoft.com/office/drawing/2014/main" id="{C29259FE-1C54-5045-A5BB-1902AD19C3F5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1" name="Vrije vorm: vorm 35">
              <a:extLst>
                <a:ext uri="{FF2B5EF4-FFF2-40B4-BE49-F238E27FC236}">
                  <a16:creationId xmlns:a16="http://schemas.microsoft.com/office/drawing/2014/main" id="{6758423F-6342-6C4C-A1BA-D2DDC0E64774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2" name="Vrije vorm: vorm 36">
              <a:extLst>
                <a:ext uri="{FF2B5EF4-FFF2-40B4-BE49-F238E27FC236}">
                  <a16:creationId xmlns:a16="http://schemas.microsoft.com/office/drawing/2014/main" id="{F8EA7FFD-A065-CA47-A73D-BCA33195B600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3" name="Vrije vorm: vorm 37">
              <a:extLst>
                <a:ext uri="{FF2B5EF4-FFF2-40B4-BE49-F238E27FC236}">
                  <a16:creationId xmlns:a16="http://schemas.microsoft.com/office/drawing/2014/main" id="{F59243EE-B282-214B-B619-3157721018C8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4" name="Vrije vorm: vorm 38">
              <a:extLst>
                <a:ext uri="{FF2B5EF4-FFF2-40B4-BE49-F238E27FC236}">
                  <a16:creationId xmlns:a16="http://schemas.microsoft.com/office/drawing/2014/main" id="{FCFF998B-79E6-1548-BA63-F20C730B95E0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5" name="Vrije vorm: vorm 39">
              <a:extLst>
                <a:ext uri="{FF2B5EF4-FFF2-40B4-BE49-F238E27FC236}">
                  <a16:creationId xmlns:a16="http://schemas.microsoft.com/office/drawing/2014/main" id="{39F1278C-BBD3-FA41-B494-13AE75BF9994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6" name="Vrije vorm: vorm 40">
              <a:extLst>
                <a:ext uri="{FF2B5EF4-FFF2-40B4-BE49-F238E27FC236}">
                  <a16:creationId xmlns:a16="http://schemas.microsoft.com/office/drawing/2014/main" id="{FFC6BC47-DA6C-0642-B232-C7E44D13135A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7" name="Vrije vorm: vorm 41">
              <a:extLst>
                <a:ext uri="{FF2B5EF4-FFF2-40B4-BE49-F238E27FC236}">
                  <a16:creationId xmlns:a16="http://schemas.microsoft.com/office/drawing/2014/main" id="{BE32A11B-7CF4-7247-9CF6-6A6B21BB844F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8" name="Vrije vorm: vorm 42">
              <a:extLst>
                <a:ext uri="{FF2B5EF4-FFF2-40B4-BE49-F238E27FC236}">
                  <a16:creationId xmlns:a16="http://schemas.microsoft.com/office/drawing/2014/main" id="{D137647D-D97B-374B-ADB2-81D9A8A5F342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9" name="Vrije vorm: vorm 43">
              <a:extLst>
                <a:ext uri="{FF2B5EF4-FFF2-40B4-BE49-F238E27FC236}">
                  <a16:creationId xmlns:a16="http://schemas.microsoft.com/office/drawing/2014/main" id="{BA90C560-0716-D645-90A8-EE01FE2928CB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0" name="Vrije vorm: vorm 44">
              <a:extLst>
                <a:ext uri="{FF2B5EF4-FFF2-40B4-BE49-F238E27FC236}">
                  <a16:creationId xmlns:a16="http://schemas.microsoft.com/office/drawing/2014/main" id="{9CACC061-FE3A-9A40-8684-14F66CE89BEC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1" name="Vrije vorm: vorm 45">
              <a:extLst>
                <a:ext uri="{FF2B5EF4-FFF2-40B4-BE49-F238E27FC236}">
                  <a16:creationId xmlns:a16="http://schemas.microsoft.com/office/drawing/2014/main" id="{E34D16E5-596B-9D47-B586-BEEB8145E789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2" name="Vrije vorm: vorm 46">
              <a:extLst>
                <a:ext uri="{FF2B5EF4-FFF2-40B4-BE49-F238E27FC236}">
                  <a16:creationId xmlns:a16="http://schemas.microsoft.com/office/drawing/2014/main" id="{ECE34FEE-BDED-7F4A-9BE7-28C24D82247A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3" name="Vrije vorm: vorm 47">
              <a:extLst>
                <a:ext uri="{FF2B5EF4-FFF2-40B4-BE49-F238E27FC236}">
                  <a16:creationId xmlns:a16="http://schemas.microsoft.com/office/drawing/2014/main" id="{6379F368-F439-CD45-B46E-C3053C04A940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4" name="Vrije vorm: vorm 48">
              <a:extLst>
                <a:ext uri="{FF2B5EF4-FFF2-40B4-BE49-F238E27FC236}">
                  <a16:creationId xmlns:a16="http://schemas.microsoft.com/office/drawing/2014/main" id="{2E190CB3-AB1C-9A4D-93B1-D863F6782432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5" name="Vrije vorm: vorm 49">
              <a:extLst>
                <a:ext uri="{FF2B5EF4-FFF2-40B4-BE49-F238E27FC236}">
                  <a16:creationId xmlns:a16="http://schemas.microsoft.com/office/drawing/2014/main" id="{3D008B18-B50B-F047-8E7B-8A71A6925F01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6" name="Vrije vorm: vorm 50">
              <a:extLst>
                <a:ext uri="{FF2B5EF4-FFF2-40B4-BE49-F238E27FC236}">
                  <a16:creationId xmlns:a16="http://schemas.microsoft.com/office/drawing/2014/main" id="{BAE71E44-C9CC-8847-8887-024E01029615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7" name="Vrije vorm: vorm 51">
              <a:extLst>
                <a:ext uri="{FF2B5EF4-FFF2-40B4-BE49-F238E27FC236}">
                  <a16:creationId xmlns:a16="http://schemas.microsoft.com/office/drawing/2014/main" id="{D0BB547B-358E-164A-8FF9-EAFFCB9F15E0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8" name="Vrije vorm: vorm 52">
              <a:extLst>
                <a:ext uri="{FF2B5EF4-FFF2-40B4-BE49-F238E27FC236}">
                  <a16:creationId xmlns:a16="http://schemas.microsoft.com/office/drawing/2014/main" id="{0120631B-DF0A-644C-BE42-F289D4FE0322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9" name="Vrije vorm: vorm 53">
              <a:extLst>
                <a:ext uri="{FF2B5EF4-FFF2-40B4-BE49-F238E27FC236}">
                  <a16:creationId xmlns:a16="http://schemas.microsoft.com/office/drawing/2014/main" id="{2529A213-0BAD-FE4C-8D7E-A6B995624DE9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0" name="Vrije vorm: vorm 54">
              <a:extLst>
                <a:ext uri="{FF2B5EF4-FFF2-40B4-BE49-F238E27FC236}">
                  <a16:creationId xmlns:a16="http://schemas.microsoft.com/office/drawing/2014/main" id="{8661C013-F0F4-9942-93EA-B2A378BE3206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021" name="Tekstvak 1020">
            <a:extLst>
              <a:ext uri="{FF2B5EF4-FFF2-40B4-BE49-F238E27FC236}">
                <a16:creationId xmlns:a16="http://schemas.microsoft.com/office/drawing/2014/main" id="{AF69C90C-8675-2E43-A95A-9D1EFDC0F752}"/>
              </a:ext>
            </a:extLst>
          </p:cNvPr>
          <p:cNvSpPr txBox="1"/>
          <p:nvPr/>
        </p:nvSpPr>
        <p:spPr>
          <a:xfrm>
            <a:off x="3122335" y="1335729"/>
            <a:ext cx="2432159" cy="1309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800" i="1" dirty="0">
                <a:solidFill>
                  <a:schemeClr val="bg1"/>
                </a:solidFill>
                <a:latin typeface="Sentinel Semibold" pitchFamily="50" charset="0"/>
              </a:rPr>
              <a:t>Minimal</a:t>
            </a:r>
            <a:br>
              <a:rPr lang="en-US" sz="2800" i="1" dirty="0">
                <a:solidFill>
                  <a:schemeClr val="bg1"/>
                </a:solidFill>
                <a:latin typeface="Sentinel Semibold" pitchFamily="50" charset="0"/>
              </a:rPr>
            </a:br>
            <a:r>
              <a:rPr lang="en-US" sz="2800" i="1" dirty="0">
                <a:solidFill>
                  <a:schemeClr val="bg1"/>
                </a:solidFill>
                <a:latin typeface="Sentinel Semibold" pitchFamily="50" charset="0"/>
              </a:rPr>
              <a:t>Chemicals,</a:t>
            </a:r>
          </a:p>
          <a:p>
            <a:pPr>
              <a:lnSpc>
                <a:spcPct val="70000"/>
              </a:lnSpc>
            </a:pPr>
            <a:r>
              <a:rPr lang="en-US" sz="2800" dirty="0">
                <a:solidFill>
                  <a:schemeClr val="bg1"/>
                </a:solidFill>
                <a:latin typeface="Raleway" panose="020B0003030101060003" pitchFamily="34" charset="0"/>
              </a:rPr>
              <a:t>Maximum</a:t>
            </a:r>
            <a:br>
              <a:rPr lang="en-US" sz="280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Raleway" panose="020B0003030101060003" pitchFamily="34" charset="0"/>
              </a:rPr>
              <a:t>Quality</a:t>
            </a:r>
          </a:p>
        </p:txBody>
      </p:sp>
      <p:sp>
        <p:nvSpPr>
          <p:cNvPr id="1022" name="Tekstvak 1021">
            <a:extLst>
              <a:ext uri="{FF2B5EF4-FFF2-40B4-BE49-F238E27FC236}">
                <a16:creationId xmlns:a16="http://schemas.microsoft.com/office/drawing/2014/main" id="{4C91A1EC-2AC3-B24C-A1CD-9F8C62ECAD05}"/>
              </a:ext>
            </a:extLst>
          </p:cNvPr>
          <p:cNvSpPr txBox="1"/>
          <p:nvPr/>
        </p:nvSpPr>
        <p:spPr>
          <a:xfrm>
            <a:off x="4759707" y="2988438"/>
            <a:ext cx="318131" cy="31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i="1" dirty="0">
                <a:solidFill>
                  <a:schemeClr val="bg1"/>
                </a:solidFill>
                <a:latin typeface="Sentinel Semibold" pitchFamily="50" charset="0"/>
              </a:rPr>
              <a:t>1</a:t>
            </a:r>
            <a:endParaRPr lang="en-US" sz="20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023" name="Tekstvak 1022">
            <a:extLst>
              <a:ext uri="{FF2B5EF4-FFF2-40B4-BE49-F238E27FC236}">
                <a16:creationId xmlns:a16="http://schemas.microsoft.com/office/drawing/2014/main" id="{C65B4DAF-BE87-614A-8EEE-E7D5E1AEB12E}"/>
              </a:ext>
            </a:extLst>
          </p:cNvPr>
          <p:cNvSpPr txBox="1"/>
          <p:nvPr/>
        </p:nvSpPr>
        <p:spPr>
          <a:xfrm>
            <a:off x="4711066" y="5137122"/>
            <a:ext cx="318131" cy="31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i="1" dirty="0">
                <a:solidFill>
                  <a:schemeClr val="bg1"/>
                </a:solidFill>
                <a:latin typeface="Sentinel Semibold" pitchFamily="50" charset="0"/>
              </a:rPr>
              <a:t>2</a:t>
            </a:r>
            <a:endParaRPr lang="en-US" sz="20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024" name="Tekstvak 1023">
            <a:extLst>
              <a:ext uri="{FF2B5EF4-FFF2-40B4-BE49-F238E27FC236}">
                <a16:creationId xmlns:a16="http://schemas.microsoft.com/office/drawing/2014/main" id="{192C0F57-BBC6-BC4E-AB53-4E76986EC178}"/>
              </a:ext>
            </a:extLst>
          </p:cNvPr>
          <p:cNvSpPr txBox="1"/>
          <p:nvPr/>
        </p:nvSpPr>
        <p:spPr>
          <a:xfrm>
            <a:off x="8842079" y="1273435"/>
            <a:ext cx="318131" cy="31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i="1" dirty="0">
                <a:solidFill>
                  <a:schemeClr val="bg1"/>
                </a:solidFill>
                <a:latin typeface="Sentinel Semibold" pitchFamily="50" charset="0"/>
              </a:rPr>
              <a:t>3</a:t>
            </a:r>
            <a:endParaRPr lang="en-US" sz="20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025" name="Tekstvak 1024">
            <a:extLst>
              <a:ext uri="{FF2B5EF4-FFF2-40B4-BE49-F238E27FC236}">
                <a16:creationId xmlns:a16="http://schemas.microsoft.com/office/drawing/2014/main" id="{F8B70CBC-5228-2F46-A059-6B8AE2676939}"/>
              </a:ext>
            </a:extLst>
          </p:cNvPr>
          <p:cNvSpPr txBox="1"/>
          <p:nvPr/>
        </p:nvSpPr>
        <p:spPr>
          <a:xfrm>
            <a:off x="8842078" y="2888347"/>
            <a:ext cx="318131" cy="31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i="1" dirty="0">
                <a:solidFill>
                  <a:schemeClr val="bg1"/>
                </a:solidFill>
                <a:latin typeface="Sentinel Semibold" pitchFamily="50" charset="0"/>
              </a:rPr>
              <a:t>4</a:t>
            </a:r>
            <a:endParaRPr lang="en-US" sz="20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026" name="Tekstvak 1025">
            <a:extLst>
              <a:ext uri="{FF2B5EF4-FFF2-40B4-BE49-F238E27FC236}">
                <a16:creationId xmlns:a16="http://schemas.microsoft.com/office/drawing/2014/main" id="{59E97B9A-894B-A943-A2C4-9DBE4D0E8716}"/>
              </a:ext>
            </a:extLst>
          </p:cNvPr>
          <p:cNvSpPr txBox="1"/>
          <p:nvPr/>
        </p:nvSpPr>
        <p:spPr>
          <a:xfrm>
            <a:off x="8842077" y="5133443"/>
            <a:ext cx="318131" cy="31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i="1" dirty="0">
                <a:solidFill>
                  <a:schemeClr val="bg1"/>
                </a:solidFill>
                <a:latin typeface="Sentinel Semibold" pitchFamily="50" charset="0"/>
              </a:rPr>
              <a:t>5</a:t>
            </a:r>
            <a:endParaRPr lang="en-US" sz="20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027" name="Tekstvak 1026">
            <a:extLst>
              <a:ext uri="{FF2B5EF4-FFF2-40B4-BE49-F238E27FC236}">
                <a16:creationId xmlns:a16="http://schemas.microsoft.com/office/drawing/2014/main" id="{7ABA4445-58B7-CE47-B640-315246D4745D}"/>
              </a:ext>
            </a:extLst>
          </p:cNvPr>
          <p:cNvSpPr txBox="1"/>
          <p:nvPr/>
        </p:nvSpPr>
        <p:spPr>
          <a:xfrm>
            <a:off x="5124873" y="5087076"/>
            <a:ext cx="1183059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GREENGUARD</a:t>
            </a:r>
            <a:b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METHOD</a:t>
            </a:r>
          </a:p>
        </p:txBody>
      </p:sp>
      <p:sp>
        <p:nvSpPr>
          <p:cNvPr id="1028" name="Tekstvak 1027">
            <a:extLst>
              <a:ext uri="{FF2B5EF4-FFF2-40B4-BE49-F238E27FC236}">
                <a16:creationId xmlns:a16="http://schemas.microsoft.com/office/drawing/2014/main" id="{5A2F5025-D13A-EF47-9F75-7D3088EDC70F}"/>
              </a:ext>
            </a:extLst>
          </p:cNvPr>
          <p:cNvSpPr txBox="1"/>
          <p:nvPr/>
        </p:nvSpPr>
        <p:spPr>
          <a:xfrm>
            <a:off x="5124874" y="2966678"/>
            <a:ext cx="1183059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SUSTAINABLE</a:t>
            </a:r>
            <a:b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VISION</a:t>
            </a:r>
          </a:p>
        </p:txBody>
      </p:sp>
      <p:sp>
        <p:nvSpPr>
          <p:cNvPr id="1029" name="Tekstvak 1028">
            <a:extLst>
              <a:ext uri="{FF2B5EF4-FFF2-40B4-BE49-F238E27FC236}">
                <a16:creationId xmlns:a16="http://schemas.microsoft.com/office/drawing/2014/main" id="{901897D4-337B-DD4F-86DB-518103FFDFD6}"/>
              </a:ext>
            </a:extLst>
          </p:cNvPr>
          <p:cNvSpPr txBox="1"/>
          <p:nvPr/>
        </p:nvSpPr>
        <p:spPr>
          <a:xfrm>
            <a:off x="9297945" y="2866673"/>
            <a:ext cx="1183059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CREATING</a:t>
            </a:r>
            <a:b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GROWTH</a:t>
            </a:r>
          </a:p>
        </p:txBody>
      </p:sp>
      <p:sp>
        <p:nvSpPr>
          <p:cNvPr id="1030" name="Tekstvak 1029">
            <a:extLst>
              <a:ext uri="{FF2B5EF4-FFF2-40B4-BE49-F238E27FC236}">
                <a16:creationId xmlns:a16="http://schemas.microsoft.com/office/drawing/2014/main" id="{269BFF46-65F4-E049-A2E8-878B5BD5CF3C}"/>
              </a:ext>
            </a:extLst>
          </p:cNvPr>
          <p:cNvSpPr txBox="1"/>
          <p:nvPr/>
        </p:nvSpPr>
        <p:spPr>
          <a:xfrm>
            <a:off x="9277728" y="1223389"/>
            <a:ext cx="1183059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SUPPLYING</a:t>
            </a:r>
            <a:b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THE WORLD</a:t>
            </a:r>
          </a:p>
        </p:txBody>
      </p:sp>
      <p:sp>
        <p:nvSpPr>
          <p:cNvPr id="1031" name="Tekstvak 1030">
            <a:extLst>
              <a:ext uri="{FF2B5EF4-FFF2-40B4-BE49-F238E27FC236}">
                <a16:creationId xmlns:a16="http://schemas.microsoft.com/office/drawing/2014/main" id="{DF498405-5576-8D44-B64F-B9F0DD168443}"/>
              </a:ext>
            </a:extLst>
          </p:cNvPr>
          <p:cNvSpPr txBox="1"/>
          <p:nvPr/>
        </p:nvSpPr>
        <p:spPr>
          <a:xfrm>
            <a:off x="9277727" y="5090649"/>
            <a:ext cx="1183059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HAPPY</a:t>
            </a:r>
            <a:b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050" dirty="0">
                <a:solidFill>
                  <a:schemeClr val="bg1"/>
                </a:solidFill>
                <a:latin typeface="Raleway" panose="020B0003030101060003" pitchFamily="34" charset="0"/>
              </a:rPr>
              <a:t>CONSUMER</a:t>
            </a:r>
          </a:p>
        </p:txBody>
      </p:sp>
      <p:sp>
        <p:nvSpPr>
          <p:cNvPr id="1032" name="Vrije vorm: vorm 488">
            <a:extLst>
              <a:ext uri="{FF2B5EF4-FFF2-40B4-BE49-F238E27FC236}">
                <a16:creationId xmlns:a16="http://schemas.microsoft.com/office/drawing/2014/main" id="{F6402BBD-9DB9-9240-B673-B6BE8211235A}"/>
              </a:ext>
            </a:extLst>
          </p:cNvPr>
          <p:cNvSpPr/>
          <p:nvPr/>
        </p:nvSpPr>
        <p:spPr>
          <a:xfrm>
            <a:off x="5036970" y="3042375"/>
            <a:ext cx="87903" cy="315407"/>
          </a:xfrm>
          <a:custGeom>
            <a:avLst/>
            <a:gdLst>
              <a:gd name="connsiteX0" fmla="*/ 0 w 0"/>
              <a:gd name="connsiteY0" fmla="*/ 0 h 1331159"/>
              <a:gd name="connsiteX1" fmla="*/ 5476 w 0"/>
              <a:gd name="connsiteY1" fmla="*/ 0 h 1331159"/>
              <a:gd name="connsiteX2" fmla="*/ 5476 w 0"/>
              <a:gd name="connsiteY2" fmla="*/ 1332339 h 1331159"/>
              <a:gd name="connsiteX3" fmla="*/ 0 w 0"/>
              <a:gd name="connsiteY3" fmla="*/ 1332339 h 133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1331159">
                <a:moveTo>
                  <a:pt x="0" y="0"/>
                </a:moveTo>
                <a:lnTo>
                  <a:pt x="5476" y="0"/>
                </a:lnTo>
                <a:lnTo>
                  <a:pt x="5476" y="1332339"/>
                </a:lnTo>
                <a:lnTo>
                  <a:pt x="0" y="1332339"/>
                </a:lnTo>
                <a:close/>
              </a:path>
            </a:pathLst>
          </a:custGeom>
          <a:solidFill>
            <a:srgbClr val="FFFFFF"/>
          </a:solidFill>
          <a:ln w="841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1033" name="Groep 1032">
            <a:extLst>
              <a:ext uri="{FF2B5EF4-FFF2-40B4-BE49-F238E27FC236}">
                <a16:creationId xmlns:a16="http://schemas.microsoft.com/office/drawing/2014/main" id="{2DD1FB92-D4AA-D34E-9BAC-D8F675DF2A4A}"/>
              </a:ext>
            </a:extLst>
          </p:cNvPr>
          <p:cNvGrpSpPr/>
          <p:nvPr/>
        </p:nvGrpSpPr>
        <p:grpSpPr>
          <a:xfrm>
            <a:off x="7324307" y="535893"/>
            <a:ext cx="1491236" cy="1550211"/>
            <a:chOff x="20169368" y="535893"/>
            <a:chExt cx="1491236" cy="1550211"/>
          </a:xfrm>
        </p:grpSpPr>
        <p:sp>
          <p:nvSpPr>
            <p:cNvPr id="1034" name="Vrije vorm: vorm 489">
              <a:extLst>
                <a:ext uri="{FF2B5EF4-FFF2-40B4-BE49-F238E27FC236}">
                  <a16:creationId xmlns:a16="http://schemas.microsoft.com/office/drawing/2014/main" id="{7F53F9EB-F567-8245-BF31-D69D94CC7714}"/>
                </a:ext>
              </a:extLst>
            </p:cNvPr>
            <p:cNvSpPr/>
            <p:nvPr/>
          </p:nvSpPr>
          <p:spPr>
            <a:xfrm>
              <a:off x="20445524" y="909233"/>
              <a:ext cx="1044708" cy="1044708"/>
            </a:xfrm>
            <a:custGeom>
              <a:avLst/>
              <a:gdLst>
                <a:gd name="connsiteX0" fmla="*/ 1050774 w 1044707"/>
                <a:gd name="connsiteY0" fmla="*/ 525387 h 1044707"/>
                <a:gd name="connsiteX1" fmla="*/ 525387 w 1044707"/>
                <a:gd name="connsiteY1" fmla="*/ 1050774 h 1044707"/>
                <a:gd name="connsiteX2" fmla="*/ 0 w 1044707"/>
                <a:gd name="connsiteY2" fmla="*/ 525387 h 1044707"/>
                <a:gd name="connsiteX3" fmla="*/ 525387 w 1044707"/>
                <a:gd name="connsiteY3" fmla="*/ 0 h 1044707"/>
                <a:gd name="connsiteX4" fmla="*/ 1050774 w 1044707"/>
                <a:gd name="connsiteY4" fmla="*/ 525387 h 104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4707" h="1044707">
                  <a:moveTo>
                    <a:pt x="1050774" y="525387"/>
                  </a:moveTo>
                  <a:cubicBezTo>
                    <a:pt x="1050774" y="815550"/>
                    <a:pt x="815550" y="1050774"/>
                    <a:pt x="525387" y="1050774"/>
                  </a:cubicBezTo>
                  <a:cubicBezTo>
                    <a:pt x="235224" y="1050774"/>
                    <a:pt x="0" y="815550"/>
                    <a:pt x="0" y="525387"/>
                  </a:cubicBezTo>
                  <a:cubicBezTo>
                    <a:pt x="0" y="235224"/>
                    <a:pt x="235224" y="0"/>
                    <a:pt x="525387" y="0"/>
                  </a:cubicBezTo>
                  <a:cubicBezTo>
                    <a:pt x="815550" y="0"/>
                    <a:pt x="1050774" y="235224"/>
                    <a:pt x="1050774" y="525387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5" name="Vrije vorm: vorm 490">
              <a:extLst>
                <a:ext uri="{FF2B5EF4-FFF2-40B4-BE49-F238E27FC236}">
                  <a16:creationId xmlns:a16="http://schemas.microsoft.com/office/drawing/2014/main" id="{F7894ECF-8265-184E-A0B1-3613B25E088A}"/>
                </a:ext>
              </a:extLst>
            </p:cNvPr>
            <p:cNvSpPr/>
            <p:nvPr/>
          </p:nvSpPr>
          <p:spPr>
            <a:xfrm>
              <a:off x="20847147" y="992978"/>
              <a:ext cx="8425" cy="8425"/>
            </a:xfrm>
            <a:custGeom>
              <a:avLst/>
              <a:gdLst>
                <a:gd name="connsiteX0" fmla="*/ 0 w 0"/>
                <a:gd name="connsiteY0" fmla="*/ 168 h 0"/>
                <a:gd name="connsiteX1" fmla="*/ 84 w 0"/>
                <a:gd name="connsiteY1" fmla="*/ 168 h 0"/>
                <a:gd name="connsiteX2" fmla="*/ 169 w 0"/>
                <a:gd name="connsiteY2" fmla="*/ 0 h 0"/>
                <a:gd name="connsiteX3" fmla="*/ 0 w 0"/>
                <a:gd name="connsiteY3" fmla="*/ 1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68"/>
                  </a:moveTo>
                  <a:lnTo>
                    <a:pt x="84" y="168"/>
                  </a:lnTo>
                  <a:cubicBezTo>
                    <a:pt x="84" y="84"/>
                    <a:pt x="169" y="84"/>
                    <a:pt x="169" y="0"/>
                  </a:cubicBezTo>
                  <a:cubicBezTo>
                    <a:pt x="84" y="84"/>
                    <a:pt x="0" y="168"/>
                    <a:pt x="0" y="16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6" name="Vrije vorm: vorm 491">
              <a:extLst>
                <a:ext uri="{FF2B5EF4-FFF2-40B4-BE49-F238E27FC236}">
                  <a16:creationId xmlns:a16="http://schemas.microsoft.com/office/drawing/2014/main" id="{95A419E7-0A16-904F-A629-299248AA8F39}"/>
                </a:ext>
              </a:extLst>
            </p:cNvPr>
            <p:cNvSpPr/>
            <p:nvPr/>
          </p:nvSpPr>
          <p:spPr>
            <a:xfrm>
              <a:off x="20633319" y="1041927"/>
              <a:ext cx="8425" cy="8425"/>
            </a:xfrm>
            <a:custGeom>
              <a:avLst/>
              <a:gdLst>
                <a:gd name="connsiteX0" fmla="*/ 0 w 0"/>
                <a:gd name="connsiteY0" fmla="*/ 84 h 0"/>
                <a:gd name="connsiteX1" fmla="*/ 84 w 0"/>
                <a:gd name="connsiteY1" fmla="*/ 0 h 0"/>
                <a:gd name="connsiteX2" fmla="*/ 84 w 0"/>
                <a:gd name="connsiteY2" fmla="*/ 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84"/>
                  </a:moveTo>
                  <a:lnTo>
                    <a:pt x="84" y="0"/>
                  </a:lnTo>
                  <a:lnTo>
                    <a:pt x="84" y="8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7" name="Vrije vorm: vorm 492">
              <a:extLst>
                <a:ext uri="{FF2B5EF4-FFF2-40B4-BE49-F238E27FC236}">
                  <a16:creationId xmlns:a16="http://schemas.microsoft.com/office/drawing/2014/main" id="{7278B4AD-9129-AC47-A464-256EB8A6C093}"/>
                </a:ext>
              </a:extLst>
            </p:cNvPr>
            <p:cNvSpPr/>
            <p:nvPr/>
          </p:nvSpPr>
          <p:spPr>
            <a:xfrm>
              <a:off x="20496433" y="967534"/>
              <a:ext cx="522354" cy="977307"/>
            </a:xfrm>
            <a:custGeom>
              <a:avLst/>
              <a:gdLst>
                <a:gd name="connsiteX0" fmla="*/ 520311 w 522353"/>
                <a:gd name="connsiteY0" fmla="*/ 674510 h 977307"/>
                <a:gd name="connsiteX1" fmla="*/ 507083 w 522353"/>
                <a:gd name="connsiteY1" fmla="*/ 671477 h 977307"/>
                <a:gd name="connsiteX2" fmla="*/ 506747 w 522353"/>
                <a:gd name="connsiteY2" fmla="*/ 671730 h 977307"/>
                <a:gd name="connsiteX3" fmla="*/ 505567 w 522353"/>
                <a:gd name="connsiteY3" fmla="*/ 671983 h 977307"/>
                <a:gd name="connsiteX4" fmla="*/ 504472 w 522353"/>
                <a:gd name="connsiteY4" fmla="*/ 671730 h 977307"/>
                <a:gd name="connsiteX5" fmla="*/ 503714 w 522353"/>
                <a:gd name="connsiteY5" fmla="*/ 670466 h 977307"/>
                <a:gd name="connsiteX6" fmla="*/ 502703 w 522353"/>
                <a:gd name="connsiteY6" fmla="*/ 668950 h 977307"/>
                <a:gd name="connsiteX7" fmla="*/ 501776 w 522353"/>
                <a:gd name="connsiteY7" fmla="*/ 668697 h 977307"/>
                <a:gd name="connsiteX8" fmla="*/ 479449 w 522353"/>
                <a:gd name="connsiteY8" fmla="*/ 651510 h 977307"/>
                <a:gd name="connsiteX9" fmla="*/ 464958 w 522353"/>
                <a:gd name="connsiteY9" fmla="*/ 651847 h 977307"/>
                <a:gd name="connsiteX10" fmla="*/ 457207 w 522353"/>
                <a:gd name="connsiteY10" fmla="*/ 650415 h 977307"/>
                <a:gd name="connsiteX11" fmla="*/ 442716 w 522353"/>
                <a:gd name="connsiteY11" fmla="*/ 647972 h 977307"/>
                <a:gd name="connsiteX12" fmla="*/ 442548 w 522353"/>
                <a:gd name="connsiteY12" fmla="*/ 648056 h 977307"/>
                <a:gd name="connsiteX13" fmla="*/ 442295 w 522353"/>
                <a:gd name="connsiteY13" fmla="*/ 647719 h 977307"/>
                <a:gd name="connsiteX14" fmla="*/ 441115 w 522353"/>
                <a:gd name="connsiteY14" fmla="*/ 646623 h 977307"/>
                <a:gd name="connsiteX15" fmla="*/ 437071 w 522353"/>
                <a:gd name="connsiteY15" fmla="*/ 649825 h 977307"/>
                <a:gd name="connsiteX16" fmla="*/ 436987 w 522353"/>
                <a:gd name="connsiteY16" fmla="*/ 649741 h 977307"/>
                <a:gd name="connsiteX17" fmla="*/ 437830 w 522353"/>
                <a:gd name="connsiteY17" fmla="*/ 647803 h 977307"/>
                <a:gd name="connsiteX18" fmla="*/ 438335 w 522353"/>
                <a:gd name="connsiteY18" fmla="*/ 644770 h 977307"/>
                <a:gd name="connsiteX19" fmla="*/ 436397 w 522353"/>
                <a:gd name="connsiteY19" fmla="*/ 644096 h 977307"/>
                <a:gd name="connsiteX20" fmla="*/ 436819 w 522353"/>
                <a:gd name="connsiteY20" fmla="*/ 643338 h 977307"/>
                <a:gd name="connsiteX21" fmla="*/ 437492 w 522353"/>
                <a:gd name="connsiteY21" fmla="*/ 641653 h 977307"/>
                <a:gd name="connsiteX22" fmla="*/ 435808 w 522353"/>
                <a:gd name="connsiteY22" fmla="*/ 640305 h 977307"/>
                <a:gd name="connsiteX23" fmla="*/ 434796 w 522353"/>
                <a:gd name="connsiteY23" fmla="*/ 639715 h 977307"/>
                <a:gd name="connsiteX24" fmla="*/ 433617 w 522353"/>
                <a:gd name="connsiteY24" fmla="*/ 636092 h 977307"/>
                <a:gd name="connsiteX25" fmla="*/ 433027 w 522353"/>
                <a:gd name="connsiteY25" fmla="*/ 635502 h 977307"/>
                <a:gd name="connsiteX26" fmla="*/ 429657 w 522353"/>
                <a:gd name="connsiteY26" fmla="*/ 639125 h 977307"/>
                <a:gd name="connsiteX27" fmla="*/ 429657 w 522353"/>
                <a:gd name="connsiteY27" fmla="*/ 638957 h 977307"/>
                <a:gd name="connsiteX28" fmla="*/ 428983 w 522353"/>
                <a:gd name="connsiteY28" fmla="*/ 637187 h 977307"/>
                <a:gd name="connsiteX29" fmla="*/ 409690 w 522353"/>
                <a:gd name="connsiteY29" fmla="*/ 628931 h 977307"/>
                <a:gd name="connsiteX30" fmla="*/ 394946 w 522353"/>
                <a:gd name="connsiteY30" fmla="*/ 641653 h 977307"/>
                <a:gd name="connsiteX31" fmla="*/ 393008 w 522353"/>
                <a:gd name="connsiteY31" fmla="*/ 645107 h 977307"/>
                <a:gd name="connsiteX32" fmla="*/ 395957 w 522353"/>
                <a:gd name="connsiteY32" fmla="*/ 638872 h 977307"/>
                <a:gd name="connsiteX33" fmla="*/ 396210 w 522353"/>
                <a:gd name="connsiteY33" fmla="*/ 638620 h 977307"/>
                <a:gd name="connsiteX34" fmla="*/ 399243 w 522353"/>
                <a:gd name="connsiteY34" fmla="*/ 633817 h 977307"/>
                <a:gd name="connsiteX35" fmla="*/ 400675 w 522353"/>
                <a:gd name="connsiteY35" fmla="*/ 629436 h 977307"/>
                <a:gd name="connsiteX36" fmla="*/ 401433 w 522353"/>
                <a:gd name="connsiteY36" fmla="*/ 625814 h 977307"/>
                <a:gd name="connsiteX37" fmla="*/ 391576 w 522353"/>
                <a:gd name="connsiteY37" fmla="*/ 623792 h 977307"/>
                <a:gd name="connsiteX38" fmla="*/ 391154 w 522353"/>
                <a:gd name="connsiteY38" fmla="*/ 621854 h 977307"/>
                <a:gd name="connsiteX39" fmla="*/ 387195 w 522353"/>
                <a:gd name="connsiteY39" fmla="*/ 619495 h 977307"/>
                <a:gd name="connsiteX40" fmla="*/ 385678 w 522353"/>
                <a:gd name="connsiteY40" fmla="*/ 619579 h 977307"/>
                <a:gd name="connsiteX41" fmla="*/ 385341 w 522353"/>
                <a:gd name="connsiteY41" fmla="*/ 618147 h 977307"/>
                <a:gd name="connsiteX42" fmla="*/ 385678 w 522353"/>
                <a:gd name="connsiteY42" fmla="*/ 616630 h 977307"/>
                <a:gd name="connsiteX43" fmla="*/ 387279 w 522353"/>
                <a:gd name="connsiteY43" fmla="*/ 607447 h 977307"/>
                <a:gd name="connsiteX44" fmla="*/ 377169 w 522353"/>
                <a:gd name="connsiteY44" fmla="*/ 591776 h 977307"/>
                <a:gd name="connsiteX45" fmla="*/ 374978 w 522353"/>
                <a:gd name="connsiteY45" fmla="*/ 582087 h 977307"/>
                <a:gd name="connsiteX46" fmla="*/ 370429 w 522353"/>
                <a:gd name="connsiteY46" fmla="*/ 578633 h 977307"/>
                <a:gd name="connsiteX47" fmla="*/ 368239 w 522353"/>
                <a:gd name="connsiteY47" fmla="*/ 576274 h 977307"/>
                <a:gd name="connsiteX48" fmla="*/ 356864 w 522353"/>
                <a:gd name="connsiteY48" fmla="*/ 565069 h 977307"/>
                <a:gd name="connsiteX49" fmla="*/ 356022 w 522353"/>
                <a:gd name="connsiteY49" fmla="*/ 565237 h 977307"/>
                <a:gd name="connsiteX50" fmla="*/ 355264 w 522353"/>
                <a:gd name="connsiteY50" fmla="*/ 565322 h 977307"/>
                <a:gd name="connsiteX51" fmla="*/ 348356 w 522353"/>
                <a:gd name="connsiteY51" fmla="*/ 561867 h 977307"/>
                <a:gd name="connsiteX52" fmla="*/ 337234 w 522353"/>
                <a:gd name="connsiteY52" fmla="*/ 561025 h 977307"/>
                <a:gd name="connsiteX53" fmla="*/ 333948 w 522353"/>
                <a:gd name="connsiteY53" fmla="*/ 560351 h 977307"/>
                <a:gd name="connsiteX54" fmla="*/ 330663 w 522353"/>
                <a:gd name="connsiteY54" fmla="*/ 561783 h 977307"/>
                <a:gd name="connsiteX55" fmla="*/ 319120 w 522353"/>
                <a:gd name="connsiteY55" fmla="*/ 557234 h 977307"/>
                <a:gd name="connsiteX56" fmla="*/ 317941 w 522353"/>
                <a:gd name="connsiteY56" fmla="*/ 556560 h 977307"/>
                <a:gd name="connsiteX57" fmla="*/ 317351 w 522353"/>
                <a:gd name="connsiteY57" fmla="*/ 555549 h 977307"/>
                <a:gd name="connsiteX58" fmla="*/ 314487 w 522353"/>
                <a:gd name="connsiteY58" fmla="*/ 552094 h 977307"/>
                <a:gd name="connsiteX59" fmla="*/ 313139 w 522353"/>
                <a:gd name="connsiteY59" fmla="*/ 551505 h 977307"/>
                <a:gd name="connsiteX60" fmla="*/ 311706 w 522353"/>
                <a:gd name="connsiteY60" fmla="*/ 550831 h 977307"/>
                <a:gd name="connsiteX61" fmla="*/ 311033 w 522353"/>
                <a:gd name="connsiteY61" fmla="*/ 551083 h 977307"/>
                <a:gd name="connsiteX62" fmla="*/ 308842 w 522353"/>
                <a:gd name="connsiteY62" fmla="*/ 554032 h 977307"/>
                <a:gd name="connsiteX63" fmla="*/ 305219 w 522353"/>
                <a:gd name="connsiteY63" fmla="*/ 539709 h 977307"/>
                <a:gd name="connsiteX64" fmla="*/ 298984 w 522353"/>
                <a:gd name="connsiteY64" fmla="*/ 535581 h 977307"/>
                <a:gd name="connsiteX65" fmla="*/ 296036 w 522353"/>
                <a:gd name="connsiteY65" fmla="*/ 531621 h 977307"/>
                <a:gd name="connsiteX66" fmla="*/ 294014 w 522353"/>
                <a:gd name="connsiteY66" fmla="*/ 531874 h 977307"/>
                <a:gd name="connsiteX67" fmla="*/ 290559 w 522353"/>
                <a:gd name="connsiteY67" fmla="*/ 531874 h 977307"/>
                <a:gd name="connsiteX68" fmla="*/ 287695 w 522353"/>
                <a:gd name="connsiteY68" fmla="*/ 531453 h 977307"/>
                <a:gd name="connsiteX69" fmla="*/ 288116 w 522353"/>
                <a:gd name="connsiteY69" fmla="*/ 529262 h 977307"/>
                <a:gd name="connsiteX70" fmla="*/ 289043 w 522353"/>
                <a:gd name="connsiteY70" fmla="*/ 528504 h 977307"/>
                <a:gd name="connsiteX71" fmla="*/ 290222 w 522353"/>
                <a:gd name="connsiteY71" fmla="*/ 525218 h 977307"/>
                <a:gd name="connsiteX72" fmla="*/ 289801 w 522353"/>
                <a:gd name="connsiteY72" fmla="*/ 523365 h 977307"/>
                <a:gd name="connsiteX73" fmla="*/ 289380 w 522353"/>
                <a:gd name="connsiteY73" fmla="*/ 522607 h 977307"/>
                <a:gd name="connsiteX74" fmla="*/ 289211 w 522353"/>
                <a:gd name="connsiteY74" fmla="*/ 522017 h 977307"/>
                <a:gd name="connsiteX75" fmla="*/ 286431 w 522353"/>
                <a:gd name="connsiteY75" fmla="*/ 520837 h 977307"/>
                <a:gd name="connsiteX76" fmla="*/ 285251 w 522353"/>
                <a:gd name="connsiteY76" fmla="*/ 520248 h 977307"/>
                <a:gd name="connsiteX77" fmla="*/ 284578 w 522353"/>
                <a:gd name="connsiteY77" fmla="*/ 519405 h 977307"/>
                <a:gd name="connsiteX78" fmla="*/ 283482 w 522353"/>
                <a:gd name="connsiteY78" fmla="*/ 518141 h 977307"/>
                <a:gd name="connsiteX79" fmla="*/ 280871 w 522353"/>
                <a:gd name="connsiteY79" fmla="*/ 519321 h 977307"/>
                <a:gd name="connsiteX80" fmla="*/ 280702 w 522353"/>
                <a:gd name="connsiteY80" fmla="*/ 519321 h 977307"/>
                <a:gd name="connsiteX81" fmla="*/ 280281 w 522353"/>
                <a:gd name="connsiteY81" fmla="*/ 518394 h 977307"/>
                <a:gd name="connsiteX82" fmla="*/ 279439 w 522353"/>
                <a:gd name="connsiteY82" fmla="*/ 516962 h 977307"/>
                <a:gd name="connsiteX83" fmla="*/ 278596 w 522353"/>
                <a:gd name="connsiteY83" fmla="*/ 516962 h 977307"/>
                <a:gd name="connsiteX84" fmla="*/ 276658 w 522353"/>
                <a:gd name="connsiteY84" fmla="*/ 517889 h 977307"/>
                <a:gd name="connsiteX85" fmla="*/ 276658 w 522353"/>
                <a:gd name="connsiteY85" fmla="*/ 516962 h 977307"/>
                <a:gd name="connsiteX86" fmla="*/ 276237 w 522353"/>
                <a:gd name="connsiteY86" fmla="*/ 515361 h 977307"/>
                <a:gd name="connsiteX87" fmla="*/ 275479 w 522353"/>
                <a:gd name="connsiteY87" fmla="*/ 514603 h 977307"/>
                <a:gd name="connsiteX88" fmla="*/ 274720 w 522353"/>
                <a:gd name="connsiteY88" fmla="*/ 513760 h 977307"/>
                <a:gd name="connsiteX89" fmla="*/ 273541 w 522353"/>
                <a:gd name="connsiteY89" fmla="*/ 512918 h 977307"/>
                <a:gd name="connsiteX90" fmla="*/ 273288 w 522353"/>
                <a:gd name="connsiteY90" fmla="*/ 512497 h 977307"/>
                <a:gd name="connsiteX91" fmla="*/ 273120 w 522353"/>
                <a:gd name="connsiteY91" fmla="*/ 511907 h 977307"/>
                <a:gd name="connsiteX92" fmla="*/ 273625 w 522353"/>
                <a:gd name="connsiteY92" fmla="*/ 511738 h 977307"/>
                <a:gd name="connsiteX93" fmla="*/ 274720 w 522353"/>
                <a:gd name="connsiteY93" fmla="*/ 511317 h 977307"/>
                <a:gd name="connsiteX94" fmla="*/ 275479 w 522353"/>
                <a:gd name="connsiteY94" fmla="*/ 511738 h 977307"/>
                <a:gd name="connsiteX95" fmla="*/ 275647 w 522353"/>
                <a:gd name="connsiteY95" fmla="*/ 511738 h 977307"/>
                <a:gd name="connsiteX96" fmla="*/ 276743 w 522353"/>
                <a:gd name="connsiteY96" fmla="*/ 512075 h 977307"/>
                <a:gd name="connsiteX97" fmla="*/ 278259 w 522353"/>
                <a:gd name="connsiteY97" fmla="*/ 511233 h 977307"/>
                <a:gd name="connsiteX98" fmla="*/ 279017 w 522353"/>
                <a:gd name="connsiteY98" fmla="*/ 510727 h 977307"/>
                <a:gd name="connsiteX99" fmla="*/ 279522 w 522353"/>
                <a:gd name="connsiteY99" fmla="*/ 510812 h 977307"/>
                <a:gd name="connsiteX100" fmla="*/ 281545 w 522353"/>
                <a:gd name="connsiteY100" fmla="*/ 510053 h 977307"/>
                <a:gd name="connsiteX101" fmla="*/ 281713 w 522353"/>
                <a:gd name="connsiteY101" fmla="*/ 509295 h 977307"/>
                <a:gd name="connsiteX102" fmla="*/ 280702 w 522353"/>
                <a:gd name="connsiteY102" fmla="*/ 508031 h 977307"/>
                <a:gd name="connsiteX103" fmla="*/ 279607 w 522353"/>
                <a:gd name="connsiteY103" fmla="*/ 508031 h 977307"/>
                <a:gd name="connsiteX104" fmla="*/ 273035 w 522353"/>
                <a:gd name="connsiteY104" fmla="*/ 508705 h 977307"/>
                <a:gd name="connsiteX105" fmla="*/ 271771 w 522353"/>
                <a:gd name="connsiteY105" fmla="*/ 508621 h 977307"/>
                <a:gd name="connsiteX106" fmla="*/ 266043 w 522353"/>
                <a:gd name="connsiteY106" fmla="*/ 508789 h 977307"/>
                <a:gd name="connsiteX107" fmla="*/ 264357 w 522353"/>
                <a:gd name="connsiteY107" fmla="*/ 509042 h 977307"/>
                <a:gd name="connsiteX108" fmla="*/ 261240 w 522353"/>
                <a:gd name="connsiteY108" fmla="*/ 509379 h 977307"/>
                <a:gd name="connsiteX109" fmla="*/ 260650 w 522353"/>
                <a:gd name="connsiteY109" fmla="*/ 509801 h 977307"/>
                <a:gd name="connsiteX110" fmla="*/ 260819 w 522353"/>
                <a:gd name="connsiteY110" fmla="*/ 510896 h 977307"/>
                <a:gd name="connsiteX111" fmla="*/ 260988 w 522353"/>
                <a:gd name="connsiteY111" fmla="*/ 511738 h 977307"/>
                <a:gd name="connsiteX112" fmla="*/ 260229 w 522353"/>
                <a:gd name="connsiteY112" fmla="*/ 512328 h 977307"/>
                <a:gd name="connsiteX113" fmla="*/ 258628 w 522353"/>
                <a:gd name="connsiteY113" fmla="*/ 513002 h 977307"/>
                <a:gd name="connsiteX114" fmla="*/ 255848 w 522353"/>
                <a:gd name="connsiteY114" fmla="*/ 515530 h 977307"/>
                <a:gd name="connsiteX115" fmla="*/ 255174 w 522353"/>
                <a:gd name="connsiteY115" fmla="*/ 515530 h 977307"/>
                <a:gd name="connsiteX116" fmla="*/ 252310 w 522353"/>
                <a:gd name="connsiteY116" fmla="*/ 515108 h 977307"/>
                <a:gd name="connsiteX117" fmla="*/ 250877 w 522353"/>
                <a:gd name="connsiteY117" fmla="*/ 514350 h 977307"/>
                <a:gd name="connsiteX118" fmla="*/ 249445 w 522353"/>
                <a:gd name="connsiteY118" fmla="*/ 513760 h 977307"/>
                <a:gd name="connsiteX119" fmla="*/ 248687 w 522353"/>
                <a:gd name="connsiteY119" fmla="*/ 513676 h 977307"/>
                <a:gd name="connsiteX120" fmla="*/ 247760 w 522353"/>
                <a:gd name="connsiteY120" fmla="*/ 512834 h 977307"/>
                <a:gd name="connsiteX121" fmla="*/ 247086 w 522353"/>
                <a:gd name="connsiteY121" fmla="*/ 511907 h 977307"/>
                <a:gd name="connsiteX122" fmla="*/ 246496 w 522353"/>
                <a:gd name="connsiteY122" fmla="*/ 510980 h 977307"/>
                <a:gd name="connsiteX123" fmla="*/ 244896 w 522353"/>
                <a:gd name="connsiteY123" fmla="*/ 509632 h 977307"/>
                <a:gd name="connsiteX124" fmla="*/ 241020 w 522353"/>
                <a:gd name="connsiteY124" fmla="*/ 509042 h 977307"/>
                <a:gd name="connsiteX125" fmla="*/ 235038 w 522353"/>
                <a:gd name="connsiteY125" fmla="*/ 510053 h 977307"/>
                <a:gd name="connsiteX126" fmla="*/ 229394 w 522353"/>
                <a:gd name="connsiteY126" fmla="*/ 509716 h 977307"/>
                <a:gd name="connsiteX127" fmla="*/ 227624 w 522353"/>
                <a:gd name="connsiteY127" fmla="*/ 507610 h 977307"/>
                <a:gd name="connsiteX128" fmla="*/ 227877 w 522353"/>
                <a:gd name="connsiteY128" fmla="*/ 507442 h 977307"/>
                <a:gd name="connsiteX129" fmla="*/ 228382 w 522353"/>
                <a:gd name="connsiteY129" fmla="*/ 507104 h 977307"/>
                <a:gd name="connsiteX130" fmla="*/ 229646 w 522353"/>
                <a:gd name="connsiteY130" fmla="*/ 504998 h 977307"/>
                <a:gd name="connsiteX131" fmla="*/ 229815 w 522353"/>
                <a:gd name="connsiteY131" fmla="*/ 504071 h 977307"/>
                <a:gd name="connsiteX132" fmla="*/ 228972 w 522353"/>
                <a:gd name="connsiteY132" fmla="*/ 503060 h 977307"/>
                <a:gd name="connsiteX133" fmla="*/ 227456 w 522353"/>
                <a:gd name="connsiteY133" fmla="*/ 502808 h 977307"/>
                <a:gd name="connsiteX134" fmla="*/ 227287 w 522353"/>
                <a:gd name="connsiteY134" fmla="*/ 502639 h 977307"/>
                <a:gd name="connsiteX135" fmla="*/ 225349 w 522353"/>
                <a:gd name="connsiteY135" fmla="*/ 500870 h 977307"/>
                <a:gd name="connsiteX136" fmla="*/ 224928 w 522353"/>
                <a:gd name="connsiteY136" fmla="*/ 500449 h 977307"/>
                <a:gd name="connsiteX137" fmla="*/ 222569 w 522353"/>
                <a:gd name="connsiteY137" fmla="*/ 499522 h 977307"/>
                <a:gd name="connsiteX138" fmla="*/ 222738 w 522353"/>
                <a:gd name="connsiteY138" fmla="*/ 504914 h 977307"/>
                <a:gd name="connsiteX139" fmla="*/ 222569 w 522353"/>
                <a:gd name="connsiteY139" fmla="*/ 504830 h 977307"/>
                <a:gd name="connsiteX140" fmla="*/ 222401 w 522353"/>
                <a:gd name="connsiteY140" fmla="*/ 499522 h 977307"/>
                <a:gd name="connsiteX141" fmla="*/ 219705 w 522353"/>
                <a:gd name="connsiteY141" fmla="*/ 499185 h 977307"/>
                <a:gd name="connsiteX142" fmla="*/ 217514 w 522353"/>
                <a:gd name="connsiteY142" fmla="*/ 499438 h 977307"/>
                <a:gd name="connsiteX143" fmla="*/ 217345 w 522353"/>
                <a:gd name="connsiteY143" fmla="*/ 498932 h 977307"/>
                <a:gd name="connsiteX144" fmla="*/ 217262 w 522353"/>
                <a:gd name="connsiteY144" fmla="*/ 498764 h 977307"/>
                <a:gd name="connsiteX145" fmla="*/ 216924 w 522353"/>
                <a:gd name="connsiteY145" fmla="*/ 497753 h 977307"/>
                <a:gd name="connsiteX146" fmla="*/ 216924 w 522353"/>
                <a:gd name="connsiteY146" fmla="*/ 494467 h 977307"/>
                <a:gd name="connsiteX147" fmla="*/ 217093 w 522353"/>
                <a:gd name="connsiteY147" fmla="*/ 492950 h 977307"/>
                <a:gd name="connsiteX148" fmla="*/ 214566 w 522353"/>
                <a:gd name="connsiteY148" fmla="*/ 491602 h 977307"/>
                <a:gd name="connsiteX149" fmla="*/ 213470 w 522353"/>
                <a:gd name="connsiteY149" fmla="*/ 492192 h 977307"/>
                <a:gd name="connsiteX150" fmla="*/ 213217 w 522353"/>
                <a:gd name="connsiteY150" fmla="*/ 492445 h 977307"/>
                <a:gd name="connsiteX151" fmla="*/ 212544 w 522353"/>
                <a:gd name="connsiteY151" fmla="*/ 497079 h 977307"/>
                <a:gd name="connsiteX152" fmla="*/ 213302 w 522353"/>
                <a:gd name="connsiteY152" fmla="*/ 498932 h 977307"/>
                <a:gd name="connsiteX153" fmla="*/ 213807 w 522353"/>
                <a:gd name="connsiteY153" fmla="*/ 499690 h 977307"/>
                <a:gd name="connsiteX154" fmla="*/ 213976 w 522353"/>
                <a:gd name="connsiteY154" fmla="*/ 500196 h 977307"/>
                <a:gd name="connsiteX155" fmla="*/ 213555 w 522353"/>
                <a:gd name="connsiteY155" fmla="*/ 500449 h 977307"/>
                <a:gd name="connsiteX156" fmla="*/ 213049 w 522353"/>
                <a:gd name="connsiteY156" fmla="*/ 500786 h 977307"/>
                <a:gd name="connsiteX157" fmla="*/ 209510 w 522353"/>
                <a:gd name="connsiteY157" fmla="*/ 501544 h 977307"/>
                <a:gd name="connsiteX158" fmla="*/ 208752 w 522353"/>
                <a:gd name="connsiteY158" fmla="*/ 501628 h 977307"/>
                <a:gd name="connsiteX159" fmla="*/ 206646 w 522353"/>
                <a:gd name="connsiteY159" fmla="*/ 503735 h 977307"/>
                <a:gd name="connsiteX160" fmla="*/ 206477 w 522353"/>
                <a:gd name="connsiteY160" fmla="*/ 503903 h 977307"/>
                <a:gd name="connsiteX161" fmla="*/ 205803 w 522353"/>
                <a:gd name="connsiteY161" fmla="*/ 504324 h 977307"/>
                <a:gd name="connsiteX162" fmla="*/ 205635 w 522353"/>
                <a:gd name="connsiteY162" fmla="*/ 504071 h 977307"/>
                <a:gd name="connsiteX163" fmla="*/ 205466 w 522353"/>
                <a:gd name="connsiteY163" fmla="*/ 502808 h 977307"/>
                <a:gd name="connsiteX164" fmla="*/ 204287 w 522353"/>
                <a:gd name="connsiteY164" fmla="*/ 501628 h 977307"/>
                <a:gd name="connsiteX165" fmla="*/ 202939 w 522353"/>
                <a:gd name="connsiteY165" fmla="*/ 506262 h 977307"/>
                <a:gd name="connsiteX166" fmla="*/ 202770 w 522353"/>
                <a:gd name="connsiteY166" fmla="*/ 506430 h 977307"/>
                <a:gd name="connsiteX167" fmla="*/ 202180 w 522353"/>
                <a:gd name="connsiteY167" fmla="*/ 507189 h 977307"/>
                <a:gd name="connsiteX168" fmla="*/ 201591 w 522353"/>
                <a:gd name="connsiteY168" fmla="*/ 504240 h 977307"/>
                <a:gd name="connsiteX169" fmla="*/ 201085 w 522353"/>
                <a:gd name="connsiteY169" fmla="*/ 502892 h 977307"/>
                <a:gd name="connsiteX170" fmla="*/ 200664 w 522353"/>
                <a:gd name="connsiteY170" fmla="*/ 501797 h 977307"/>
                <a:gd name="connsiteX171" fmla="*/ 200411 w 522353"/>
                <a:gd name="connsiteY171" fmla="*/ 500786 h 977307"/>
                <a:gd name="connsiteX172" fmla="*/ 200327 w 522353"/>
                <a:gd name="connsiteY172" fmla="*/ 500533 h 977307"/>
                <a:gd name="connsiteX173" fmla="*/ 200748 w 522353"/>
                <a:gd name="connsiteY173" fmla="*/ 499859 h 977307"/>
                <a:gd name="connsiteX174" fmla="*/ 201085 w 522353"/>
                <a:gd name="connsiteY174" fmla="*/ 499438 h 977307"/>
                <a:gd name="connsiteX175" fmla="*/ 202349 w 522353"/>
                <a:gd name="connsiteY175" fmla="*/ 499269 h 977307"/>
                <a:gd name="connsiteX176" fmla="*/ 203613 w 522353"/>
                <a:gd name="connsiteY176" fmla="*/ 498764 h 977307"/>
                <a:gd name="connsiteX177" fmla="*/ 206730 w 522353"/>
                <a:gd name="connsiteY177" fmla="*/ 495057 h 977307"/>
                <a:gd name="connsiteX178" fmla="*/ 207067 w 522353"/>
                <a:gd name="connsiteY178" fmla="*/ 493961 h 977307"/>
                <a:gd name="connsiteX179" fmla="*/ 203781 w 522353"/>
                <a:gd name="connsiteY179" fmla="*/ 488654 h 977307"/>
                <a:gd name="connsiteX180" fmla="*/ 201001 w 522353"/>
                <a:gd name="connsiteY180" fmla="*/ 489665 h 977307"/>
                <a:gd name="connsiteX181" fmla="*/ 197884 w 522353"/>
                <a:gd name="connsiteY181" fmla="*/ 493793 h 977307"/>
                <a:gd name="connsiteX182" fmla="*/ 197800 w 522353"/>
                <a:gd name="connsiteY182" fmla="*/ 494383 h 977307"/>
                <a:gd name="connsiteX183" fmla="*/ 196957 w 522353"/>
                <a:gd name="connsiteY183" fmla="*/ 494720 h 977307"/>
                <a:gd name="connsiteX184" fmla="*/ 195356 w 522353"/>
                <a:gd name="connsiteY184" fmla="*/ 495394 h 977307"/>
                <a:gd name="connsiteX185" fmla="*/ 189375 w 522353"/>
                <a:gd name="connsiteY185" fmla="*/ 500280 h 977307"/>
                <a:gd name="connsiteX186" fmla="*/ 188532 w 522353"/>
                <a:gd name="connsiteY186" fmla="*/ 500786 h 977307"/>
                <a:gd name="connsiteX187" fmla="*/ 188363 w 522353"/>
                <a:gd name="connsiteY187" fmla="*/ 500786 h 977307"/>
                <a:gd name="connsiteX188" fmla="*/ 184572 w 522353"/>
                <a:gd name="connsiteY188" fmla="*/ 500364 h 977307"/>
                <a:gd name="connsiteX189" fmla="*/ 183645 w 522353"/>
                <a:gd name="connsiteY189" fmla="*/ 499690 h 977307"/>
                <a:gd name="connsiteX190" fmla="*/ 182887 w 522353"/>
                <a:gd name="connsiteY190" fmla="*/ 500112 h 977307"/>
                <a:gd name="connsiteX191" fmla="*/ 182550 w 522353"/>
                <a:gd name="connsiteY191" fmla="*/ 500364 h 977307"/>
                <a:gd name="connsiteX192" fmla="*/ 181792 w 522353"/>
                <a:gd name="connsiteY192" fmla="*/ 503819 h 977307"/>
                <a:gd name="connsiteX193" fmla="*/ 181371 w 522353"/>
                <a:gd name="connsiteY193" fmla="*/ 504409 h 977307"/>
                <a:gd name="connsiteX194" fmla="*/ 181202 w 522353"/>
                <a:gd name="connsiteY194" fmla="*/ 504661 h 977307"/>
                <a:gd name="connsiteX195" fmla="*/ 181118 w 522353"/>
                <a:gd name="connsiteY195" fmla="*/ 504830 h 977307"/>
                <a:gd name="connsiteX196" fmla="*/ 180444 w 522353"/>
                <a:gd name="connsiteY196" fmla="*/ 503903 h 977307"/>
                <a:gd name="connsiteX197" fmla="*/ 179770 w 522353"/>
                <a:gd name="connsiteY197" fmla="*/ 503145 h 977307"/>
                <a:gd name="connsiteX198" fmla="*/ 179011 w 522353"/>
                <a:gd name="connsiteY198" fmla="*/ 502639 h 977307"/>
                <a:gd name="connsiteX199" fmla="*/ 178506 w 522353"/>
                <a:gd name="connsiteY199" fmla="*/ 502723 h 977307"/>
                <a:gd name="connsiteX200" fmla="*/ 178001 w 522353"/>
                <a:gd name="connsiteY200" fmla="*/ 502639 h 977307"/>
                <a:gd name="connsiteX201" fmla="*/ 177748 w 522353"/>
                <a:gd name="connsiteY201" fmla="*/ 502639 h 977307"/>
                <a:gd name="connsiteX202" fmla="*/ 176737 w 522353"/>
                <a:gd name="connsiteY202" fmla="*/ 503566 h 977307"/>
                <a:gd name="connsiteX203" fmla="*/ 176315 w 522353"/>
                <a:gd name="connsiteY203" fmla="*/ 504156 h 977307"/>
                <a:gd name="connsiteX204" fmla="*/ 171513 w 522353"/>
                <a:gd name="connsiteY204" fmla="*/ 518900 h 977307"/>
                <a:gd name="connsiteX205" fmla="*/ 171766 w 522353"/>
                <a:gd name="connsiteY205" fmla="*/ 520669 h 977307"/>
                <a:gd name="connsiteX206" fmla="*/ 171850 w 522353"/>
                <a:gd name="connsiteY206" fmla="*/ 520922 h 977307"/>
                <a:gd name="connsiteX207" fmla="*/ 171513 w 522353"/>
                <a:gd name="connsiteY207" fmla="*/ 521006 h 977307"/>
                <a:gd name="connsiteX208" fmla="*/ 170334 w 522353"/>
                <a:gd name="connsiteY208" fmla="*/ 520922 h 977307"/>
                <a:gd name="connsiteX209" fmla="*/ 169660 w 522353"/>
                <a:gd name="connsiteY209" fmla="*/ 520837 h 977307"/>
                <a:gd name="connsiteX210" fmla="*/ 168564 w 522353"/>
                <a:gd name="connsiteY210" fmla="*/ 521596 h 977307"/>
                <a:gd name="connsiteX211" fmla="*/ 168059 w 522353"/>
                <a:gd name="connsiteY211" fmla="*/ 522944 h 977307"/>
                <a:gd name="connsiteX212" fmla="*/ 164436 w 522353"/>
                <a:gd name="connsiteY212" fmla="*/ 528083 h 977307"/>
                <a:gd name="connsiteX213" fmla="*/ 162499 w 522353"/>
                <a:gd name="connsiteY213" fmla="*/ 529347 h 977307"/>
                <a:gd name="connsiteX214" fmla="*/ 163594 w 522353"/>
                <a:gd name="connsiteY214" fmla="*/ 533138 h 977307"/>
                <a:gd name="connsiteX215" fmla="*/ 163172 w 522353"/>
                <a:gd name="connsiteY215" fmla="*/ 537013 h 977307"/>
                <a:gd name="connsiteX216" fmla="*/ 162667 w 522353"/>
                <a:gd name="connsiteY216" fmla="*/ 533812 h 977307"/>
                <a:gd name="connsiteX217" fmla="*/ 159550 w 522353"/>
                <a:gd name="connsiteY217" fmla="*/ 528925 h 977307"/>
                <a:gd name="connsiteX218" fmla="*/ 155421 w 522353"/>
                <a:gd name="connsiteY218" fmla="*/ 523533 h 977307"/>
                <a:gd name="connsiteX219" fmla="*/ 152136 w 522353"/>
                <a:gd name="connsiteY219" fmla="*/ 520922 h 977307"/>
                <a:gd name="connsiteX220" fmla="*/ 148260 w 522353"/>
                <a:gd name="connsiteY220" fmla="*/ 520500 h 977307"/>
                <a:gd name="connsiteX221" fmla="*/ 147923 w 522353"/>
                <a:gd name="connsiteY221" fmla="*/ 520332 h 977307"/>
                <a:gd name="connsiteX222" fmla="*/ 147839 w 522353"/>
                <a:gd name="connsiteY222" fmla="*/ 520248 h 977307"/>
                <a:gd name="connsiteX223" fmla="*/ 147923 w 522353"/>
                <a:gd name="connsiteY223" fmla="*/ 519911 h 977307"/>
                <a:gd name="connsiteX224" fmla="*/ 147923 w 522353"/>
                <a:gd name="connsiteY224" fmla="*/ 518984 h 977307"/>
                <a:gd name="connsiteX225" fmla="*/ 147249 w 522353"/>
                <a:gd name="connsiteY225" fmla="*/ 518478 h 977307"/>
                <a:gd name="connsiteX226" fmla="*/ 146322 w 522353"/>
                <a:gd name="connsiteY226" fmla="*/ 518310 h 977307"/>
                <a:gd name="connsiteX227" fmla="*/ 140425 w 522353"/>
                <a:gd name="connsiteY227" fmla="*/ 521764 h 977307"/>
                <a:gd name="connsiteX228" fmla="*/ 139330 w 522353"/>
                <a:gd name="connsiteY228" fmla="*/ 522185 h 977307"/>
                <a:gd name="connsiteX229" fmla="*/ 135875 w 522353"/>
                <a:gd name="connsiteY229" fmla="*/ 524460 h 977307"/>
                <a:gd name="connsiteX230" fmla="*/ 131916 w 522353"/>
                <a:gd name="connsiteY230" fmla="*/ 526651 h 977307"/>
                <a:gd name="connsiteX231" fmla="*/ 129725 w 522353"/>
                <a:gd name="connsiteY231" fmla="*/ 524629 h 977307"/>
                <a:gd name="connsiteX232" fmla="*/ 127029 w 522353"/>
                <a:gd name="connsiteY232" fmla="*/ 524039 h 977307"/>
                <a:gd name="connsiteX233" fmla="*/ 126271 w 522353"/>
                <a:gd name="connsiteY233" fmla="*/ 524123 h 977307"/>
                <a:gd name="connsiteX234" fmla="*/ 125765 w 522353"/>
                <a:gd name="connsiteY234" fmla="*/ 524039 h 977307"/>
                <a:gd name="connsiteX235" fmla="*/ 125681 w 522353"/>
                <a:gd name="connsiteY235" fmla="*/ 523702 h 977307"/>
                <a:gd name="connsiteX236" fmla="*/ 125428 w 522353"/>
                <a:gd name="connsiteY236" fmla="*/ 522775 h 977307"/>
                <a:gd name="connsiteX237" fmla="*/ 124838 w 522353"/>
                <a:gd name="connsiteY237" fmla="*/ 521511 h 977307"/>
                <a:gd name="connsiteX238" fmla="*/ 123912 w 522353"/>
                <a:gd name="connsiteY238" fmla="*/ 518815 h 977307"/>
                <a:gd name="connsiteX239" fmla="*/ 115571 w 522353"/>
                <a:gd name="connsiteY239" fmla="*/ 499690 h 977307"/>
                <a:gd name="connsiteX240" fmla="*/ 116834 w 522353"/>
                <a:gd name="connsiteY240" fmla="*/ 496320 h 977307"/>
                <a:gd name="connsiteX241" fmla="*/ 118183 w 522353"/>
                <a:gd name="connsiteY241" fmla="*/ 488148 h 977307"/>
                <a:gd name="connsiteX242" fmla="*/ 119109 w 522353"/>
                <a:gd name="connsiteY242" fmla="*/ 485368 h 977307"/>
                <a:gd name="connsiteX243" fmla="*/ 119194 w 522353"/>
                <a:gd name="connsiteY243" fmla="*/ 484273 h 977307"/>
                <a:gd name="connsiteX244" fmla="*/ 119531 w 522353"/>
                <a:gd name="connsiteY244" fmla="*/ 472225 h 977307"/>
                <a:gd name="connsiteX245" fmla="*/ 119531 w 522353"/>
                <a:gd name="connsiteY245" fmla="*/ 471382 h 977307"/>
                <a:gd name="connsiteX246" fmla="*/ 119531 w 522353"/>
                <a:gd name="connsiteY246" fmla="*/ 471298 h 977307"/>
                <a:gd name="connsiteX247" fmla="*/ 120289 w 522353"/>
                <a:gd name="connsiteY247" fmla="*/ 470287 h 977307"/>
                <a:gd name="connsiteX248" fmla="*/ 121300 w 522353"/>
                <a:gd name="connsiteY248" fmla="*/ 469023 h 977307"/>
                <a:gd name="connsiteX249" fmla="*/ 122058 w 522353"/>
                <a:gd name="connsiteY249" fmla="*/ 464389 h 977307"/>
                <a:gd name="connsiteX250" fmla="*/ 121637 w 522353"/>
                <a:gd name="connsiteY250" fmla="*/ 456301 h 977307"/>
                <a:gd name="connsiteX251" fmla="*/ 120710 w 522353"/>
                <a:gd name="connsiteY251" fmla="*/ 455206 h 977307"/>
                <a:gd name="connsiteX252" fmla="*/ 120120 w 522353"/>
                <a:gd name="connsiteY252" fmla="*/ 455375 h 977307"/>
                <a:gd name="connsiteX253" fmla="*/ 119531 w 522353"/>
                <a:gd name="connsiteY253" fmla="*/ 455459 h 977307"/>
                <a:gd name="connsiteX254" fmla="*/ 117677 w 522353"/>
                <a:gd name="connsiteY254" fmla="*/ 456049 h 977307"/>
                <a:gd name="connsiteX255" fmla="*/ 117172 w 522353"/>
                <a:gd name="connsiteY255" fmla="*/ 455796 h 977307"/>
                <a:gd name="connsiteX256" fmla="*/ 116077 w 522353"/>
                <a:gd name="connsiteY256" fmla="*/ 455206 h 977307"/>
                <a:gd name="connsiteX257" fmla="*/ 115824 w 522353"/>
                <a:gd name="connsiteY257" fmla="*/ 455206 h 977307"/>
                <a:gd name="connsiteX258" fmla="*/ 115824 w 522353"/>
                <a:gd name="connsiteY258" fmla="*/ 454701 h 977307"/>
                <a:gd name="connsiteX259" fmla="*/ 115992 w 522353"/>
                <a:gd name="connsiteY259" fmla="*/ 454111 h 977307"/>
                <a:gd name="connsiteX260" fmla="*/ 113633 w 522353"/>
                <a:gd name="connsiteY260" fmla="*/ 448803 h 977307"/>
                <a:gd name="connsiteX261" fmla="*/ 107146 w 522353"/>
                <a:gd name="connsiteY261" fmla="*/ 448213 h 977307"/>
                <a:gd name="connsiteX262" fmla="*/ 106051 w 522353"/>
                <a:gd name="connsiteY262" fmla="*/ 447792 h 977307"/>
                <a:gd name="connsiteX263" fmla="*/ 105040 w 522353"/>
                <a:gd name="connsiteY263" fmla="*/ 448550 h 977307"/>
                <a:gd name="connsiteX264" fmla="*/ 99984 w 522353"/>
                <a:gd name="connsiteY264" fmla="*/ 450320 h 977307"/>
                <a:gd name="connsiteX265" fmla="*/ 96193 w 522353"/>
                <a:gd name="connsiteY265" fmla="*/ 448887 h 977307"/>
                <a:gd name="connsiteX266" fmla="*/ 91728 w 522353"/>
                <a:gd name="connsiteY266" fmla="*/ 449814 h 977307"/>
                <a:gd name="connsiteX267" fmla="*/ 90212 w 522353"/>
                <a:gd name="connsiteY267" fmla="*/ 448719 h 977307"/>
                <a:gd name="connsiteX268" fmla="*/ 88948 w 522353"/>
                <a:gd name="connsiteY268" fmla="*/ 448045 h 977307"/>
                <a:gd name="connsiteX269" fmla="*/ 88779 w 522353"/>
                <a:gd name="connsiteY269" fmla="*/ 448045 h 977307"/>
                <a:gd name="connsiteX270" fmla="*/ 89032 w 522353"/>
                <a:gd name="connsiteY270" fmla="*/ 447539 h 977307"/>
                <a:gd name="connsiteX271" fmla="*/ 90886 w 522353"/>
                <a:gd name="connsiteY271" fmla="*/ 444591 h 977307"/>
                <a:gd name="connsiteX272" fmla="*/ 91475 w 522353"/>
                <a:gd name="connsiteY272" fmla="*/ 443832 h 977307"/>
                <a:gd name="connsiteX273" fmla="*/ 95519 w 522353"/>
                <a:gd name="connsiteY273" fmla="*/ 430436 h 977307"/>
                <a:gd name="connsiteX274" fmla="*/ 96951 w 522353"/>
                <a:gd name="connsiteY274" fmla="*/ 427151 h 977307"/>
                <a:gd name="connsiteX275" fmla="*/ 98973 w 522353"/>
                <a:gd name="connsiteY275" fmla="*/ 421169 h 977307"/>
                <a:gd name="connsiteX276" fmla="*/ 100237 w 522353"/>
                <a:gd name="connsiteY276" fmla="*/ 418220 h 977307"/>
                <a:gd name="connsiteX277" fmla="*/ 100827 w 522353"/>
                <a:gd name="connsiteY277" fmla="*/ 417378 h 977307"/>
                <a:gd name="connsiteX278" fmla="*/ 102933 w 522353"/>
                <a:gd name="connsiteY278" fmla="*/ 408953 h 977307"/>
                <a:gd name="connsiteX279" fmla="*/ 104029 w 522353"/>
                <a:gd name="connsiteY279" fmla="*/ 406004 h 977307"/>
                <a:gd name="connsiteX280" fmla="*/ 109420 w 522353"/>
                <a:gd name="connsiteY280" fmla="*/ 396989 h 977307"/>
                <a:gd name="connsiteX281" fmla="*/ 110769 w 522353"/>
                <a:gd name="connsiteY281" fmla="*/ 393619 h 977307"/>
                <a:gd name="connsiteX282" fmla="*/ 111105 w 522353"/>
                <a:gd name="connsiteY282" fmla="*/ 389069 h 977307"/>
                <a:gd name="connsiteX283" fmla="*/ 109252 w 522353"/>
                <a:gd name="connsiteY283" fmla="*/ 387637 h 977307"/>
                <a:gd name="connsiteX284" fmla="*/ 106893 w 522353"/>
                <a:gd name="connsiteY284" fmla="*/ 389069 h 977307"/>
                <a:gd name="connsiteX285" fmla="*/ 105966 w 522353"/>
                <a:gd name="connsiteY285" fmla="*/ 388732 h 977307"/>
                <a:gd name="connsiteX286" fmla="*/ 101333 w 522353"/>
                <a:gd name="connsiteY286" fmla="*/ 387721 h 977307"/>
                <a:gd name="connsiteX287" fmla="*/ 84398 w 522353"/>
                <a:gd name="connsiteY287" fmla="*/ 405835 h 977307"/>
                <a:gd name="connsiteX288" fmla="*/ 83303 w 522353"/>
                <a:gd name="connsiteY288" fmla="*/ 407267 h 977307"/>
                <a:gd name="connsiteX289" fmla="*/ 82966 w 522353"/>
                <a:gd name="connsiteY289" fmla="*/ 410553 h 977307"/>
                <a:gd name="connsiteX290" fmla="*/ 77826 w 522353"/>
                <a:gd name="connsiteY290" fmla="*/ 418052 h 977307"/>
                <a:gd name="connsiteX291" fmla="*/ 76310 w 522353"/>
                <a:gd name="connsiteY291" fmla="*/ 420242 h 977307"/>
                <a:gd name="connsiteX292" fmla="*/ 72856 w 522353"/>
                <a:gd name="connsiteY292" fmla="*/ 417041 h 977307"/>
                <a:gd name="connsiteX293" fmla="*/ 69570 w 522353"/>
                <a:gd name="connsiteY293" fmla="*/ 419905 h 977307"/>
                <a:gd name="connsiteX294" fmla="*/ 68812 w 522353"/>
                <a:gd name="connsiteY294" fmla="*/ 420074 h 977307"/>
                <a:gd name="connsiteX295" fmla="*/ 67632 w 522353"/>
                <a:gd name="connsiteY295" fmla="*/ 419905 h 977307"/>
                <a:gd name="connsiteX296" fmla="*/ 63504 w 522353"/>
                <a:gd name="connsiteY296" fmla="*/ 421337 h 977307"/>
                <a:gd name="connsiteX297" fmla="*/ 61061 w 522353"/>
                <a:gd name="connsiteY297" fmla="*/ 422264 h 977307"/>
                <a:gd name="connsiteX298" fmla="*/ 60555 w 522353"/>
                <a:gd name="connsiteY298" fmla="*/ 422601 h 977307"/>
                <a:gd name="connsiteX299" fmla="*/ 58954 w 522353"/>
                <a:gd name="connsiteY299" fmla="*/ 422770 h 977307"/>
                <a:gd name="connsiteX300" fmla="*/ 59039 w 522353"/>
                <a:gd name="connsiteY300" fmla="*/ 422433 h 977307"/>
                <a:gd name="connsiteX301" fmla="*/ 59207 w 522353"/>
                <a:gd name="connsiteY301" fmla="*/ 420579 h 977307"/>
                <a:gd name="connsiteX302" fmla="*/ 59123 w 522353"/>
                <a:gd name="connsiteY302" fmla="*/ 419821 h 977307"/>
                <a:gd name="connsiteX303" fmla="*/ 58281 w 522353"/>
                <a:gd name="connsiteY303" fmla="*/ 417799 h 977307"/>
                <a:gd name="connsiteX304" fmla="*/ 56680 w 522353"/>
                <a:gd name="connsiteY304" fmla="*/ 416788 h 977307"/>
                <a:gd name="connsiteX305" fmla="*/ 53478 w 522353"/>
                <a:gd name="connsiteY305" fmla="*/ 412323 h 977307"/>
                <a:gd name="connsiteX306" fmla="*/ 52973 w 522353"/>
                <a:gd name="connsiteY306" fmla="*/ 408784 h 977307"/>
                <a:gd name="connsiteX307" fmla="*/ 52636 w 522353"/>
                <a:gd name="connsiteY307" fmla="*/ 407941 h 977307"/>
                <a:gd name="connsiteX308" fmla="*/ 53225 w 522353"/>
                <a:gd name="connsiteY308" fmla="*/ 404993 h 977307"/>
                <a:gd name="connsiteX309" fmla="*/ 52130 w 522353"/>
                <a:gd name="connsiteY309" fmla="*/ 398842 h 977307"/>
                <a:gd name="connsiteX310" fmla="*/ 51709 w 522353"/>
                <a:gd name="connsiteY310" fmla="*/ 397831 h 977307"/>
                <a:gd name="connsiteX311" fmla="*/ 51709 w 522353"/>
                <a:gd name="connsiteY311" fmla="*/ 394883 h 977307"/>
                <a:gd name="connsiteX312" fmla="*/ 51203 w 522353"/>
                <a:gd name="connsiteY312" fmla="*/ 390754 h 977307"/>
                <a:gd name="connsiteX313" fmla="*/ 51119 w 522353"/>
                <a:gd name="connsiteY313" fmla="*/ 390586 h 977307"/>
                <a:gd name="connsiteX314" fmla="*/ 51878 w 522353"/>
                <a:gd name="connsiteY314" fmla="*/ 389154 h 977307"/>
                <a:gd name="connsiteX315" fmla="*/ 52383 w 522353"/>
                <a:gd name="connsiteY315" fmla="*/ 384688 h 977307"/>
                <a:gd name="connsiteX316" fmla="*/ 55921 w 522353"/>
                <a:gd name="connsiteY316" fmla="*/ 366827 h 977307"/>
                <a:gd name="connsiteX317" fmla="*/ 56258 w 522353"/>
                <a:gd name="connsiteY317" fmla="*/ 365479 h 977307"/>
                <a:gd name="connsiteX318" fmla="*/ 63841 w 522353"/>
                <a:gd name="connsiteY318" fmla="*/ 347871 h 977307"/>
                <a:gd name="connsiteX319" fmla="*/ 69907 w 522353"/>
                <a:gd name="connsiteY319" fmla="*/ 328072 h 977307"/>
                <a:gd name="connsiteX320" fmla="*/ 70834 w 522353"/>
                <a:gd name="connsiteY320" fmla="*/ 327061 h 977307"/>
                <a:gd name="connsiteX321" fmla="*/ 72013 w 522353"/>
                <a:gd name="connsiteY321" fmla="*/ 325544 h 977307"/>
                <a:gd name="connsiteX322" fmla="*/ 73108 w 522353"/>
                <a:gd name="connsiteY322" fmla="*/ 323691 h 977307"/>
                <a:gd name="connsiteX323" fmla="*/ 73108 w 522353"/>
                <a:gd name="connsiteY323" fmla="*/ 323185 h 977307"/>
                <a:gd name="connsiteX324" fmla="*/ 74036 w 522353"/>
                <a:gd name="connsiteY324" fmla="*/ 322427 h 977307"/>
                <a:gd name="connsiteX325" fmla="*/ 74457 w 522353"/>
                <a:gd name="connsiteY325" fmla="*/ 321837 h 977307"/>
                <a:gd name="connsiteX326" fmla="*/ 75299 w 522353"/>
                <a:gd name="connsiteY326" fmla="*/ 320237 h 977307"/>
                <a:gd name="connsiteX327" fmla="*/ 76563 w 522353"/>
                <a:gd name="connsiteY327" fmla="*/ 320489 h 977307"/>
                <a:gd name="connsiteX328" fmla="*/ 76647 w 522353"/>
                <a:gd name="connsiteY328" fmla="*/ 320405 h 977307"/>
                <a:gd name="connsiteX329" fmla="*/ 79512 w 522353"/>
                <a:gd name="connsiteY329" fmla="*/ 317035 h 977307"/>
                <a:gd name="connsiteX330" fmla="*/ 80438 w 522353"/>
                <a:gd name="connsiteY330" fmla="*/ 314676 h 977307"/>
                <a:gd name="connsiteX331" fmla="*/ 80691 w 522353"/>
                <a:gd name="connsiteY331" fmla="*/ 314760 h 977307"/>
                <a:gd name="connsiteX332" fmla="*/ 81197 w 522353"/>
                <a:gd name="connsiteY332" fmla="*/ 314929 h 977307"/>
                <a:gd name="connsiteX333" fmla="*/ 81871 w 522353"/>
                <a:gd name="connsiteY333" fmla="*/ 315266 h 977307"/>
                <a:gd name="connsiteX334" fmla="*/ 83977 w 522353"/>
                <a:gd name="connsiteY334" fmla="*/ 315097 h 977307"/>
                <a:gd name="connsiteX335" fmla="*/ 90212 w 522353"/>
                <a:gd name="connsiteY335" fmla="*/ 310295 h 977307"/>
                <a:gd name="connsiteX336" fmla="*/ 88779 w 522353"/>
                <a:gd name="connsiteY336" fmla="*/ 310211 h 977307"/>
                <a:gd name="connsiteX337" fmla="*/ 89369 w 522353"/>
                <a:gd name="connsiteY337" fmla="*/ 309368 h 977307"/>
                <a:gd name="connsiteX338" fmla="*/ 91222 w 522353"/>
                <a:gd name="connsiteY338" fmla="*/ 309453 h 977307"/>
                <a:gd name="connsiteX339" fmla="*/ 92908 w 522353"/>
                <a:gd name="connsiteY339" fmla="*/ 305156 h 977307"/>
                <a:gd name="connsiteX340" fmla="*/ 93581 w 522353"/>
                <a:gd name="connsiteY340" fmla="*/ 304819 h 977307"/>
                <a:gd name="connsiteX341" fmla="*/ 93581 w 522353"/>
                <a:gd name="connsiteY341" fmla="*/ 304987 h 977307"/>
                <a:gd name="connsiteX342" fmla="*/ 93497 w 522353"/>
                <a:gd name="connsiteY342" fmla="*/ 305577 h 977307"/>
                <a:gd name="connsiteX343" fmla="*/ 93750 w 522353"/>
                <a:gd name="connsiteY343" fmla="*/ 307178 h 977307"/>
                <a:gd name="connsiteX344" fmla="*/ 96951 w 522353"/>
                <a:gd name="connsiteY344" fmla="*/ 305746 h 977307"/>
                <a:gd name="connsiteX345" fmla="*/ 98215 w 522353"/>
                <a:gd name="connsiteY345" fmla="*/ 303808 h 977307"/>
                <a:gd name="connsiteX346" fmla="*/ 98300 w 522353"/>
                <a:gd name="connsiteY346" fmla="*/ 303808 h 977307"/>
                <a:gd name="connsiteX347" fmla="*/ 100406 w 522353"/>
                <a:gd name="connsiteY347" fmla="*/ 304734 h 977307"/>
                <a:gd name="connsiteX348" fmla="*/ 100995 w 522353"/>
                <a:gd name="connsiteY348" fmla="*/ 304650 h 977307"/>
                <a:gd name="connsiteX349" fmla="*/ 101164 w 522353"/>
                <a:gd name="connsiteY349" fmla="*/ 304734 h 977307"/>
                <a:gd name="connsiteX350" fmla="*/ 101669 w 522353"/>
                <a:gd name="connsiteY350" fmla="*/ 305156 h 977307"/>
                <a:gd name="connsiteX351" fmla="*/ 102259 w 522353"/>
                <a:gd name="connsiteY351" fmla="*/ 305493 h 977307"/>
                <a:gd name="connsiteX352" fmla="*/ 105292 w 522353"/>
                <a:gd name="connsiteY352" fmla="*/ 307346 h 977307"/>
                <a:gd name="connsiteX353" fmla="*/ 106303 w 522353"/>
                <a:gd name="connsiteY353" fmla="*/ 307936 h 977307"/>
                <a:gd name="connsiteX354" fmla="*/ 107230 w 522353"/>
                <a:gd name="connsiteY354" fmla="*/ 307262 h 977307"/>
                <a:gd name="connsiteX355" fmla="*/ 108241 w 522353"/>
                <a:gd name="connsiteY355" fmla="*/ 305998 h 977307"/>
                <a:gd name="connsiteX356" fmla="*/ 108999 w 522353"/>
                <a:gd name="connsiteY356" fmla="*/ 305324 h 977307"/>
                <a:gd name="connsiteX357" fmla="*/ 109337 w 522353"/>
                <a:gd name="connsiteY357" fmla="*/ 305072 h 977307"/>
                <a:gd name="connsiteX358" fmla="*/ 109420 w 522353"/>
                <a:gd name="connsiteY358" fmla="*/ 305998 h 977307"/>
                <a:gd name="connsiteX359" fmla="*/ 109337 w 522353"/>
                <a:gd name="connsiteY359" fmla="*/ 307515 h 977307"/>
                <a:gd name="connsiteX360" fmla="*/ 110431 w 522353"/>
                <a:gd name="connsiteY360" fmla="*/ 308863 h 977307"/>
                <a:gd name="connsiteX361" fmla="*/ 110348 w 522353"/>
                <a:gd name="connsiteY361" fmla="*/ 310295 h 977307"/>
                <a:gd name="connsiteX362" fmla="*/ 110348 w 522353"/>
                <a:gd name="connsiteY362" fmla="*/ 310632 h 977307"/>
                <a:gd name="connsiteX363" fmla="*/ 110600 w 522353"/>
                <a:gd name="connsiteY363" fmla="*/ 311643 h 977307"/>
                <a:gd name="connsiteX364" fmla="*/ 111105 w 522353"/>
                <a:gd name="connsiteY364" fmla="*/ 312401 h 977307"/>
                <a:gd name="connsiteX365" fmla="*/ 111695 w 522353"/>
                <a:gd name="connsiteY365" fmla="*/ 312233 h 977307"/>
                <a:gd name="connsiteX366" fmla="*/ 112538 w 522353"/>
                <a:gd name="connsiteY366" fmla="*/ 312149 h 977307"/>
                <a:gd name="connsiteX367" fmla="*/ 113886 w 522353"/>
                <a:gd name="connsiteY367" fmla="*/ 311222 h 977307"/>
                <a:gd name="connsiteX368" fmla="*/ 114307 w 522353"/>
                <a:gd name="connsiteY368" fmla="*/ 310464 h 977307"/>
                <a:gd name="connsiteX369" fmla="*/ 114391 w 522353"/>
                <a:gd name="connsiteY369" fmla="*/ 310295 h 977307"/>
                <a:gd name="connsiteX370" fmla="*/ 114981 w 522353"/>
                <a:gd name="connsiteY370" fmla="*/ 310211 h 977307"/>
                <a:gd name="connsiteX371" fmla="*/ 115234 w 522353"/>
                <a:gd name="connsiteY371" fmla="*/ 310127 h 977307"/>
                <a:gd name="connsiteX372" fmla="*/ 115402 w 522353"/>
                <a:gd name="connsiteY372" fmla="*/ 310464 h 977307"/>
                <a:gd name="connsiteX373" fmla="*/ 115402 w 522353"/>
                <a:gd name="connsiteY373" fmla="*/ 310548 h 977307"/>
                <a:gd name="connsiteX374" fmla="*/ 115824 w 522353"/>
                <a:gd name="connsiteY374" fmla="*/ 311727 h 977307"/>
                <a:gd name="connsiteX375" fmla="*/ 115992 w 522353"/>
                <a:gd name="connsiteY375" fmla="*/ 311896 h 977307"/>
                <a:gd name="connsiteX376" fmla="*/ 116666 w 522353"/>
                <a:gd name="connsiteY376" fmla="*/ 312317 h 977307"/>
                <a:gd name="connsiteX377" fmla="*/ 117593 w 522353"/>
                <a:gd name="connsiteY377" fmla="*/ 311222 h 977307"/>
                <a:gd name="connsiteX378" fmla="*/ 117762 w 522353"/>
                <a:gd name="connsiteY378" fmla="*/ 310969 h 977307"/>
                <a:gd name="connsiteX379" fmla="*/ 117509 w 522353"/>
                <a:gd name="connsiteY379" fmla="*/ 311053 h 977307"/>
                <a:gd name="connsiteX380" fmla="*/ 117677 w 522353"/>
                <a:gd name="connsiteY380" fmla="*/ 310716 h 977307"/>
                <a:gd name="connsiteX381" fmla="*/ 117845 w 522353"/>
                <a:gd name="connsiteY381" fmla="*/ 310548 h 977307"/>
                <a:gd name="connsiteX382" fmla="*/ 118014 w 522353"/>
                <a:gd name="connsiteY382" fmla="*/ 310379 h 977307"/>
                <a:gd name="connsiteX383" fmla="*/ 118014 w 522353"/>
                <a:gd name="connsiteY383" fmla="*/ 307936 h 977307"/>
                <a:gd name="connsiteX384" fmla="*/ 119362 w 522353"/>
                <a:gd name="connsiteY384" fmla="*/ 309200 h 977307"/>
                <a:gd name="connsiteX385" fmla="*/ 120205 w 522353"/>
                <a:gd name="connsiteY385" fmla="*/ 310211 h 977307"/>
                <a:gd name="connsiteX386" fmla="*/ 120373 w 522353"/>
                <a:gd name="connsiteY386" fmla="*/ 310548 h 977307"/>
                <a:gd name="connsiteX387" fmla="*/ 120710 w 522353"/>
                <a:gd name="connsiteY387" fmla="*/ 311475 h 977307"/>
                <a:gd name="connsiteX388" fmla="*/ 120289 w 522353"/>
                <a:gd name="connsiteY388" fmla="*/ 312486 h 977307"/>
                <a:gd name="connsiteX389" fmla="*/ 120036 w 522353"/>
                <a:gd name="connsiteY389" fmla="*/ 313328 h 977307"/>
                <a:gd name="connsiteX390" fmla="*/ 120542 w 522353"/>
                <a:gd name="connsiteY390" fmla="*/ 313834 h 977307"/>
                <a:gd name="connsiteX391" fmla="*/ 123575 w 522353"/>
                <a:gd name="connsiteY391" fmla="*/ 311306 h 977307"/>
                <a:gd name="connsiteX392" fmla="*/ 123659 w 522353"/>
                <a:gd name="connsiteY392" fmla="*/ 310548 h 977307"/>
                <a:gd name="connsiteX393" fmla="*/ 121890 w 522353"/>
                <a:gd name="connsiteY393" fmla="*/ 307178 h 977307"/>
                <a:gd name="connsiteX394" fmla="*/ 121637 w 522353"/>
                <a:gd name="connsiteY394" fmla="*/ 306504 h 977307"/>
                <a:gd name="connsiteX395" fmla="*/ 121552 w 522353"/>
                <a:gd name="connsiteY395" fmla="*/ 306420 h 977307"/>
                <a:gd name="connsiteX396" fmla="*/ 121974 w 522353"/>
                <a:gd name="connsiteY396" fmla="*/ 306083 h 977307"/>
                <a:gd name="connsiteX397" fmla="*/ 122985 w 522353"/>
                <a:gd name="connsiteY397" fmla="*/ 305577 h 977307"/>
                <a:gd name="connsiteX398" fmla="*/ 124249 w 522353"/>
                <a:gd name="connsiteY398" fmla="*/ 304229 h 977307"/>
                <a:gd name="connsiteX399" fmla="*/ 124586 w 522353"/>
                <a:gd name="connsiteY399" fmla="*/ 303555 h 977307"/>
                <a:gd name="connsiteX400" fmla="*/ 123827 w 522353"/>
                <a:gd name="connsiteY400" fmla="*/ 302713 h 977307"/>
                <a:gd name="connsiteX401" fmla="*/ 124923 w 522353"/>
                <a:gd name="connsiteY401" fmla="*/ 301701 h 977307"/>
                <a:gd name="connsiteX402" fmla="*/ 125513 w 522353"/>
                <a:gd name="connsiteY402" fmla="*/ 300859 h 977307"/>
                <a:gd name="connsiteX403" fmla="*/ 126102 w 522353"/>
                <a:gd name="connsiteY403" fmla="*/ 300354 h 977307"/>
                <a:gd name="connsiteX404" fmla="*/ 126608 w 522353"/>
                <a:gd name="connsiteY404" fmla="*/ 300101 h 977307"/>
                <a:gd name="connsiteX405" fmla="*/ 127366 w 522353"/>
                <a:gd name="connsiteY405" fmla="*/ 299764 h 977307"/>
                <a:gd name="connsiteX406" fmla="*/ 127534 w 522353"/>
                <a:gd name="connsiteY406" fmla="*/ 300101 h 977307"/>
                <a:gd name="connsiteX407" fmla="*/ 127956 w 522353"/>
                <a:gd name="connsiteY407" fmla="*/ 300606 h 977307"/>
                <a:gd name="connsiteX408" fmla="*/ 128630 w 522353"/>
                <a:gd name="connsiteY408" fmla="*/ 300269 h 977307"/>
                <a:gd name="connsiteX409" fmla="*/ 130062 w 522353"/>
                <a:gd name="connsiteY409" fmla="*/ 299764 h 977307"/>
                <a:gd name="connsiteX410" fmla="*/ 130820 w 522353"/>
                <a:gd name="connsiteY410" fmla="*/ 299848 h 977307"/>
                <a:gd name="connsiteX411" fmla="*/ 133263 w 522353"/>
                <a:gd name="connsiteY411" fmla="*/ 298668 h 977307"/>
                <a:gd name="connsiteX412" fmla="*/ 135454 w 522353"/>
                <a:gd name="connsiteY412" fmla="*/ 295888 h 977307"/>
                <a:gd name="connsiteX413" fmla="*/ 135454 w 522353"/>
                <a:gd name="connsiteY413" fmla="*/ 296141 h 977307"/>
                <a:gd name="connsiteX414" fmla="*/ 134359 w 522353"/>
                <a:gd name="connsiteY414" fmla="*/ 299511 h 977307"/>
                <a:gd name="connsiteX415" fmla="*/ 133685 w 522353"/>
                <a:gd name="connsiteY415" fmla="*/ 300101 h 977307"/>
                <a:gd name="connsiteX416" fmla="*/ 133263 w 522353"/>
                <a:gd name="connsiteY416" fmla="*/ 300690 h 977307"/>
                <a:gd name="connsiteX417" fmla="*/ 138656 w 522353"/>
                <a:gd name="connsiteY417" fmla="*/ 299932 h 977307"/>
                <a:gd name="connsiteX418" fmla="*/ 139582 w 522353"/>
                <a:gd name="connsiteY418" fmla="*/ 299427 h 977307"/>
                <a:gd name="connsiteX419" fmla="*/ 140341 w 522353"/>
                <a:gd name="connsiteY419" fmla="*/ 299258 h 977307"/>
                <a:gd name="connsiteX420" fmla="*/ 141099 w 522353"/>
                <a:gd name="connsiteY420" fmla="*/ 299342 h 977307"/>
                <a:gd name="connsiteX421" fmla="*/ 144469 w 522353"/>
                <a:gd name="connsiteY421" fmla="*/ 300438 h 977307"/>
                <a:gd name="connsiteX422" fmla="*/ 146996 w 522353"/>
                <a:gd name="connsiteY422" fmla="*/ 301701 h 977307"/>
                <a:gd name="connsiteX423" fmla="*/ 146575 w 522353"/>
                <a:gd name="connsiteY423" fmla="*/ 304060 h 977307"/>
                <a:gd name="connsiteX424" fmla="*/ 146575 w 522353"/>
                <a:gd name="connsiteY424" fmla="*/ 307683 h 977307"/>
                <a:gd name="connsiteX425" fmla="*/ 153146 w 522353"/>
                <a:gd name="connsiteY425" fmla="*/ 304819 h 977307"/>
                <a:gd name="connsiteX426" fmla="*/ 153736 w 522353"/>
                <a:gd name="connsiteY426" fmla="*/ 304398 h 977307"/>
                <a:gd name="connsiteX427" fmla="*/ 157022 w 522353"/>
                <a:gd name="connsiteY427" fmla="*/ 304145 h 977307"/>
                <a:gd name="connsiteX428" fmla="*/ 157612 w 522353"/>
                <a:gd name="connsiteY428" fmla="*/ 305998 h 977307"/>
                <a:gd name="connsiteX429" fmla="*/ 158623 w 522353"/>
                <a:gd name="connsiteY429" fmla="*/ 310548 h 977307"/>
                <a:gd name="connsiteX430" fmla="*/ 158623 w 522353"/>
                <a:gd name="connsiteY430" fmla="*/ 310548 h 977307"/>
                <a:gd name="connsiteX431" fmla="*/ 160139 w 522353"/>
                <a:gd name="connsiteY431" fmla="*/ 313749 h 977307"/>
                <a:gd name="connsiteX432" fmla="*/ 154832 w 522353"/>
                <a:gd name="connsiteY432" fmla="*/ 326640 h 977307"/>
                <a:gd name="connsiteX433" fmla="*/ 156180 w 522353"/>
                <a:gd name="connsiteY433" fmla="*/ 326977 h 977307"/>
                <a:gd name="connsiteX434" fmla="*/ 157022 w 522353"/>
                <a:gd name="connsiteY434" fmla="*/ 326050 h 977307"/>
                <a:gd name="connsiteX435" fmla="*/ 157864 w 522353"/>
                <a:gd name="connsiteY435" fmla="*/ 325123 h 977307"/>
                <a:gd name="connsiteX436" fmla="*/ 157864 w 522353"/>
                <a:gd name="connsiteY436" fmla="*/ 325292 h 977307"/>
                <a:gd name="connsiteX437" fmla="*/ 156769 w 522353"/>
                <a:gd name="connsiteY437" fmla="*/ 327061 h 977307"/>
                <a:gd name="connsiteX438" fmla="*/ 155758 w 522353"/>
                <a:gd name="connsiteY438" fmla="*/ 336666 h 977307"/>
                <a:gd name="connsiteX439" fmla="*/ 156769 w 522353"/>
                <a:gd name="connsiteY439" fmla="*/ 335907 h 977307"/>
                <a:gd name="connsiteX440" fmla="*/ 156938 w 522353"/>
                <a:gd name="connsiteY440" fmla="*/ 335823 h 977307"/>
                <a:gd name="connsiteX441" fmla="*/ 156938 w 522353"/>
                <a:gd name="connsiteY441" fmla="*/ 335907 h 977307"/>
                <a:gd name="connsiteX442" fmla="*/ 156938 w 522353"/>
                <a:gd name="connsiteY442" fmla="*/ 336076 h 977307"/>
                <a:gd name="connsiteX443" fmla="*/ 156011 w 522353"/>
                <a:gd name="connsiteY443" fmla="*/ 337002 h 977307"/>
                <a:gd name="connsiteX444" fmla="*/ 154747 w 522353"/>
                <a:gd name="connsiteY444" fmla="*/ 338940 h 977307"/>
                <a:gd name="connsiteX445" fmla="*/ 155253 w 522353"/>
                <a:gd name="connsiteY445" fmla="*/ 339446 h 977307"/>
                <a:gd name="connsiteX446" fmla="*/ 156011 w 522353"/>
                <a:gd name="connsiteY446" fmla="*/ 339109 h 977307"/>
                <a:gd name="connsiteX447" fmla="*/ 156432 w 522353"/>
                <a:gd name="connsiteY447" fmla="*/ 338856 h 977307"/>
                <a:gd name="connsiteX448" fmla="*/ 155337 w 522353"/>
                <a:gd name="connsiteY448" fmla="*/ 344332 h 977307"/>
                <a:gd name="connsiteX449" fmla="*/ 157696 w 522353"/>
                <a:gd name="connsiteY449" fmla="*/ 346186 h 977307"/>
                <a:gd name="connsiteX450" fmla="*/ 158707 w 522353"/>
                <a:gd name="connsiteY450" fmla="*/ 354527 h 977307"/>
                <a:gd name="connsiteX451" fmla="*/ 162499 w 522353"/>
                <a:gd name="connsiteY451" fmla="*/ 352168 h 977307"/>
                <a:gd name="connsiteX452" fmla="*/ 164183 w 522353"/>
                <a:gd name="connsiteY452" fmla="*/ 350820 h 977307"/>
                <a:gd name="connsiteX453" fmla="*/ 164521 w 522353"/>
                <a:gd name="connsiteY453" fmla="*/ 350230 h 977307"/>
                <a:gd name="connsiteX454" fmla="*/ 165447 w 522353"/>
                <a:gd name="connsiteY454" fmla="*/ 346523 h 977307"/>
                <a:gd name="connsiteX455" fmla="*/ 170081 w 522353"/>
                <a:gd name="connsiteY455" fmla="*/ 338772 h 977307"/>
                <a:gd name="connsiteX456" fmla="*/ 172356 w 522353"/>
                <a:gd name="connsiteY456" fmla="*/ 318973 h 977307"/>
                <a:gd name="connsiteX457" fmla="*/ 172693 w 522353"/>
                <a:gd name="connsiteY457" fmla="*/ 318804 h 977307"/>
                <a:gd name="connsiteX458" fmla="*/ 173451 w 522353"/>
                <a:gd name="connsiteY458" fmla="*/ 318383 h 977307"/>
                <a:gd name="connsiteX459" fmla="*/ 173451 w 522353"/>
                <a:gd name="connsiteY459" fmla="*/ 311896 h 977307"/>
                <a:gd name="connsiteX460" fmla="*/ 172440 w 522353"/>
                <a:gd name="connsiteY460" fmla="*/ 311896 h 977307"/>
                <a:gd name="connsiteX461" fmla="*/ 172440 w 522353"/>
                <a:gd name="connsiteY461" fmla="*/ 311812 h 977307"/>
                <a:gd name="connsiteX462" fmla="*/ 173451 w 522353"/>
                <a:gd name="connsiteY462" fmla="*/ 311896 h 977307"/>
                <a:gd name="connsiteX463" fmla="*/ 225855 w 522353"/>
                <a:gd name="connsiteY463" fmla="*/ 259913 h 977307"/>
                <a:gd name="connsiteX464" fmla="*/ 226360 w 522353"/>
                <a:gd name="connsiteY464" fmla="*/ 257049 h 977307"/>
                <a:gd name="connsiteX465" fmla="*/ 227203 w 522353"/>
                <a:gd name="connsiteY465" fmla="*/ 256290 h 977307"/>
                <a:gd name="connsiteX466" fmla="*/ 228467 w 522353"/>
                <a:gd name="connsiteY466" fmla="*/ 255448 h 977307"/>
                <a:gd name="connsiteX467" fmla="*/ 229141 w 522353"/>
                <a:gd name="connsiteY467" fmla="*/ 254942 h 977307"/>
                <a:gd name="connsiteX468" fmla="*/ 229225 w 522353"/>
                <a:gd name="connsiteY468" fmla="*/ 254268 h 977307"/>
                <a:gd name="connsiteX469" fmla="*/ 235375 w 522353"/>
                <a:gd name="connsiteY469" fmla="*/ 248118 h 977307"/>
                <a:gd name="connsiteX470" fmla="*/ 234870 w 522353"/>
                <a:gd name="connsiteY470" fmla="*/ 247613 h 977307"/>
                <a:gd name="connsiteX471" fmla="*/ 234112 w 522353"/>
                <a:gd name="connsiteY471" fmla="*/ 246939 h 977307"/>
                <a:gd name="connsiteX472" fmla="*/ 234027 w 522353"/>
                <a:gd name="connsiteY472" fmla="*/ 246854 h 977307"/>
                <a:gd name="connsiteX473" fmla="*/ 234533 w 522353"/>
                <a:gd name="connsiteY473" fmla="*/ 246517 h 977307"/>
                <a:gd name="connsiteX474" fmla="*/ 237229 w 522353"/>
                <a:gd name="connsiteY474" fmla="*/ 245254 h 977307"/>
                <a:gd name="connsiteX475" fmla="*/ 237903 w 522353"/>
                <a:gd name="connsiteY475" fmla="*/ 245001 h 977307"/>
                <a:gd name="connsiteX476" fmla="*/ 239925 w 522353"/>
                <a:gd name="connsiteY476" fmla="*/ 239609 h 977307"/>
                <a:gd name="connsiteX477" fmla="*/ 240178 w 522353"/>
                <a:gd name="connsiteY477" fmla="*/ 238766 h 977307"/>
                <a:gd name="connsiteX478" fmla="*/ 239251 w 522353"/>
                <a:gd name="connsiteY478" fmla="*/ 238345 h 977307"/>
                <a:gd name="connsiteX479" fmla="*/ 237566 w 522353"/>
                <a:gd name="connsiteY479" fmla="*/ 238766 h 977307"/>
                <a:gd name="connsiteX480" fmla="*/ 237397 w 522353"/>
                <a:gd name="connsiteY480" fmla="*/ 238429 h 977307"/>
                <a:gd name="connsiteX481" fmla="*/ 237060 w 522353"/>
                <a:gd name="connsiteY481" fmla="*/ 237671 h 977307"/>
                <a:gd name="connsiteX482" fmla="*/ 237060 w 522353"/>
                <a:gd name="connsiteY482" fmla="*/ 236744 h 977307"/>
                <a:gd name="connsiteX483" fmla="*/ 237650 w 522353"/>
                <a:gd name="connsiteY483" fmla="*/ 236323 h 977307"/>
                <a:gd name="connsiteX484" fmla="*/ 238745 w 522353"/>
                <a:gd name="connsiteY484" fmla="*/ 235986 h 977307"/>
                <a:gd name="connsiteX485" fmla="*/ 239420 w 522353"/>
                <a:gd name="connsiteY485" fmla="*/ 235733 h 977307"/>
                <a:gd name="connsiteX486" fmla="*/ 241020 w 522353"/>
                <a:gd name="connsiteY486" fmla="*/ 234133 h 977307"/>
                <a:gd name="connsiteX487" fmla="*/ 240936 w 522353"/>
                <a:gd name="connsiteY487" fmla="*/ 233290 h 977307"/>
                <a:gd name="connsiteX488" fmla="*/ 240767 w 522353"/>
                <a:gd name="connsiteY488" fmla="*/ 232532 h 977307"/>
                <a:gd name="connsiteX489" fmla="*/ 240683 w 522353"/>
                <a:gd name="connsiteY489" fmla="*/ 231942 h 977307"/>
                <a:gd name="connsiteX490" fmla="*/ 240852 w 522353"/>
                <a:gd name="connsiteY490" fmla="*/ 231774 h 977307"/>
                <a:gd name="connsiteX491" fmla="*/ 241778 w 522353"/>
                <a:gd name="connsiteY491" fmla="*/ 231100 h 977307"/>
                <a:gd name="connsiteX492" fmla="*/ 242621 w 522353"/>
                <a:gd name="connsiteY492" fmla="*/ 230425 h 977307"/>
                <a:gd name="connsiteX493" fmla="*/ 243210 w 522353"/>
                <a:gd name="connsiteY493" fmla="*/ 227814 h 977307"/>
                <a:gd name="connsiteX494" fmla="*/ 243885 w 522353"/>
                <a:gd name="connsiteY494" fmla="*/ 226044 h 977307"/>
                <a:gd name="connsiteX495" fmla="*/ 244390 w 522353"/>
                <a:gd name="connsiteY495" fmla="*/ 225370 h 977307"/>
                <a:gd name="connsiteX496" fmla="*/ 244643 w 522353"/>
                <a:gd name="connsiteY496" fmla="*/ 224696 h 977307"/>
                <a:gd name="connsiteX497" fmla="*/ 247676 w 522353"/>
                <a:gd name="connsiteY497" fmla="*/ 219894 h 977307"/>
                <a:gd name="connsiteX498" fmla="*/ 251720 w 522353"/>
                <a:gd name="connsiteY498" fmla="*/ 216440 h 977307"/>
                <a:gd name="connsiteX499" fmla="*/ 251804 w 522353"/>
                <a:gd name="connsiteY499" fmla="*/ 216693 h 977307"/>
                <a:gd name="connsiteX500" fmla="*/ 245149 w 522353"/>
                <a:gd name="connsiteY500" fmla="*/ 225792 h 977307"/>
                <a:gd name="connsiteX501" fmla="*/ 244138 w 522353"/>
                <a:gd name="connsiteY501" fmla="*/ 229751 h 977307"/>
                <a:gd name="connsiteX502" fmla="*/ 243885 w 522353"/>
                <a:gd name="connsiteY502" fmla="*/ 230847 h 977307"/>
                <a:gd name="connsiteX503" fmla="*/ 244474 w 522353"/>
                <a:gd name="connsiteY503" fmla="*/ 231015 h 977307"/>
                <a:gd name="connsiteX504" fmla="*/ 244559 w 522353"/>
                <a:gd name="connsiteY504" fmla="*/ 231015 h 977307"/>
                <a:gd name="connsiteX505" fmla="*/ 243632 w 522353"/>
                <a:gd name="connsiteY505" fmla="*/ 231352 h 977307"/>
                <a:gd name="connsiteX506" fmla="*/ 240599 w 522353"/>
                <a:gd name="connsiteY506" fmla="*/ 236323 h 977307"/>
                <a:gd name="connsiteX507" fmla="*/ 240262 w 522353"/>
                <a:gd name="connsiteY507" fmla="*/ 237671 h 977307"/>
                <a:gd name="connsiteX508" fmla="*/ 241188 w 522353"/>
                <a:gd name="connsiteY508" fmla="*/ 237587 h 977307"/>
                <a:gd name="connsiteX509" fmla="*/ 245149 w 522353"/>
                <a:gd name="connsiteY509" fmla="*/ 233543 h 977307"/>
                <a:gd name="connsiteX510" fmla="*/ 245991 w 522353"/>
                <a:gd name="connsiteY510" fmla="*/ 232784 h 977307"/>
                <a:gd name="connsiteX511" fmla="*/ 247002 w 522353"/>
                <a:gd name="connsiteY511" fmla="*/ 231942 h 977307"/>
                <a:gd name="connsiteX512" fmla="*/ 247760 w 522353"/>
                <a:gd name="connsiteY512" fmla="*/ 231184 h 977307"/>
                <a:gd name="connsiteX513" fmla="*/ 253405 w 522353"/>
                <a:gd name="connsiteY513" fmla="*/ 225623 h 977307"/>
                <a:gd name="connsiteX514" fmla="*/ 254837 w 522353"/>
                <a:gd name="connsiteY514" fmla="*/ 218967 h 977307"/>
                <a:gd name="connsiteX515" fmla="*/ 255258 w 522353"/>
                <a:gd name="connsiteY515" fmla="*/ 217367 h 977307"/>
                <a:gd name="connsiteX516" fmla="*/ 255596 w 522353"/>
                <a:gd name="connsiteY516" fmla="*/ 218546 h 977307"/>
                <a:gd name="connsiteX517" fmla="*/ 256438 w 522353"/>
                <a:gd name="connsiteY517" fmla="*/ 219473 h 977307"/>
                <a:gd name="connsiteX518" fmla="*/ 256522 w 522353"/>
                <a:gd name="connsiteY518" fmla="*/ 219978 h 977307"/>
                <a:gd name="connsiteX519" fmla="*/ 255932 w 522353"/>
                <a:gd name="connsiteY519" fmla="*/ 220989 h 977307"/>
                <a:gd name="connsiteX520" fmla="*/ 255511 w 522353"/>
                <a:gd name="connsiteY520" fmla="*/ 222422 h 977307"/>
                <a:gd name="connsiteX521" fmla="*/ 255848 w 522353"/>
                <a:gd name="connsiteY521" fmla="*/ 222590 h 977307"/>
                <a:gd name="connsiteX522" fmla="*/ 256522 w 522353"/>
                <a:gd name="connsiteY522" fmla="*/ 222337 h 977307"/>
                <a:gd name="connsiteX523" fmla="*/ 256691 w 522353"/>
                <a:gd name="connsiteY523" fmla="*/ 222000 h 977307"/>
                <a:gd name="connsiteX524" fmla="*/ 256606 w 522353"/>
                <a:gd name="connsiteY524" fmla="*/ 222169 h 977307"/>
                <a:gd name="connsiteX525" fmla="*/ 259471 w 522353"/>
                <a:gd name="connsiteY525" fmla="*/ 219557 h 977307"/>
                <a:gd name="connsiteX526" fmla="*/ 263178 w 522353"/>
                <a:gd name="connsiteY526" fmla="*/ 215934 h 977307"/>
                <a:gd name="connsiteX527" fmla="*/ 264021 w 522353"/>
                <a:gd name="connsiteY527" fmla="*/ 215429 h 977307"/>
                <a:gd name="connsiteX528" fmla="*/ 266885 w 522353"/>
                <a:gd name="connsiteY528" fmla="*/ 212733 h 977307"/>
                <a:gd name="connsiteX529" fmla="*/ 269244 w 522353"/>
                <a:gd name="connsiteY529" fmla="*/ 210037 h 977307"/>
                <a:gd name="connsiteX530" fmla="*/ 270339 w 522353"/>
                <a:gd name="connsiteY530" fmla="*/ 206330 h 977307"/>
                <a:gd name="connsiteX531" fmla="*/ 271266 w 522353"/>
                <a:gd name="connsiteY531" fmla="*/ 205403 h 977307"/>
                <a:gd name="connsiteX532" fmla="*/ 271350 w 522353"/>
                <a:gd name="connsiteY532" fmla="*/ 205235 h 977307"/>
                <a:gd name="connsiteX533" fmla="*/ 271350 w 522353"/>
                <a:gd name="connsiteY533" fmla="*/ 205319 h 977307"/>
                <a:gd name="connsiteX534" fmla="*/ 271435 w 522353"/>
                <a:gd name="connsiteY534" fmla="*/ 205740 h 977307"/>
                <a:gd name="connsiteX535" fmla="*/ 273625 w 522353"/>
                <a:gd name="connsiteY535" fmla="*/ 206667 h 977307"/>
                <a:gd name="connsiteX536" fmla="*/ 276658 w 522353"/>
                <a:gd name="connsiteY536" fmla="*/ 205993 h 977307"/>
                <a:gd name="connsiteX537" fmla="*/ 277585 w 522353"/>
                <a:gd name="connsiteY537" fmla="*/ 205656 h 977307"/>
                <a:gd name="connsiteX538" fmla="*/ 280365 w 522353"/>
                <a:gd name="connsiteY538" fmla="*/ 205150 h 977307"/>
                <a:gd name="connsiteX539" fmla="*/ 283735 w 522353"/>
                <a:gd name="connsiteY539" fmla="*/ 204392 h 977307"/>
                <a:gd name="connsiteX540" fmla="*/ 285083 w 522353"/>
                <a:gd name="connsiteY540" fmla="*/ 203044 h 977307"/>
                <a:gd name="connsiteX541" fmla="*/ 285336 w 522353"/>
                <a:gd name="connsiteY541" fmla="*/ 202117 h 977307"/>
                <a:gd name="connsiteX542" fmla="*/ 284746 w 522353"/>
                <a:gd name="connsiteY542" fmla="*/ 201865 h 977307"/>
                <a:gd name="connsiteX543" fmla="*/ 283819 w 522353"/>
                <a:gd name="connsiteY543" fmla="*/ 201949 h 977307"/>
                <a:gd name="connsiteX544" fmla="*/ 280197 w 522353"/>
                <a:gd name="connsiteY544" fmla="*/ 202791 h 977307"/>
                <a:gd name="connsiteX545" fmla="*/ 278006 w 522353"/>
                <a:gd name="connsiteY545" fmla="*/ 202876 h 977307"/>
                <a:gd name="connsiteX546" fmla="*/ 279186 w 522353"/>
                <a:gd name="connsiteY546" fmla="*/ 202539 h 977307"/>
                <a:gd name="connsiteX547" fmla="*/ 280450 w 522353"/>
                <a:gd name="connsiteY547" fmla="*/ 201949 h 977307"/>
                <a:gd name="connsiteX548" fmla="*/ 291823 w 522353"/>
                <a:gd name="connsiteY548" fmla="*/ 197989 h 977307"/>
                <a:gd name="connsiteX549" fmla="*/ 291992 w 522353"/>
                <a:gd name="connsiteY549" fmla="*/ 197568 h 977307"/>
                <a:gd name="connsiteX550" fmla="*/ 292244 w 522353"/>
                <a:gd name="connsiteY550" fmla="*/ 197736 h 977307"/>
                <a:gd name="connsiteX551" fmla="*/ 292665 w 522353"/>
                <a:gd name="connsiteY551" fmla="*/ 198073 h 977307"/>
                <a:gd name="connsiteX552" fmla="*/ 292582 w 522353"/>
                <a:gd name="connsiteY552" fmla="*/ 198663 h 977307"/>
                <a:gd name="connsiteX553" fmla="*/ 292329 w 522353"/>
                <a:gd name="connsiteY553" fmla="*/ 199590 h 977307"/>
                <a:gd name="connsiteX554" fmla="*/ 293003 w 522353"/>
                <a:gd name="connsiteY554" fmla="*/ 199927 h 977307"/>
                <a:gd name="connsiteX555" fmla="*/ 293087 w 522353"/>
                <a:gd name="connsiteY555" fmla="*/ 199927 h 977307"/>
                <a:gd name="connsiteX556" fmla="*/ 296289 w 522353"/>
                <a:gd name="connsiteY556" fmla="*/ 198494 h 977307"/>
                <a:gd name="connsiteX557" fmla="*/ 297047 w 522353"/>
                <a:gd name="connsiteY557" fmla="*/ 198494 h 977307"/>
                <a:gd name="connsiteX558" fmla="*/ 293508 w 522353"/>
                <a:gd name="connsiteY558" fmla="*/ 201191 h 977307"/>
                <a:gd name="connsiteX559" fmla="*/ 297973 w 522353"/>
                <a:gd name="connsiteY559" fmla="*/ 199506 h 977307"/>
                <a:gd name="connsiteX560" fmla="*/ 298647 w 522353"/>
                <a:gd name="connsiteY560" fmla="*/ 199000 h 977307"/>
                <a:gd name="connsiteX561" fmla="*/ 299490 w 522353"/>
                <a:gd name="connsiteY561" fmla="*/ 198832 h 977307"/>
                <a:gd name="connsiteX562" fmla="*/ 300417 w 522353"/>
                <a:gd name="connsiteY562" fmla="*/ 198747 h 977307"/>
                <a:gd name="connsiteX563" fmla="*/ 300838 w 522353"/>
                <a:gd name="connsiteY563" fmla="*/ 198832 h 977307"/>
                <a:gd name="connsiteX564" fmla="*/ 303197 w 522353"/>
                <a:gd name="connsiteY564" fmla="*/ 193102 h 977307"/>
                <a:gd name="connsiteX565" fmla="*/ 301765 w 522353"/>
                <a:gd name="connsiteY565" fmla="*/ 194198 h 977307"/>
                <a:gd name="connsiteX566" fmla="*/ 301428 w 522353"/>
                <a:gd name="connsiteY566" fmla="*/ 195040 h 977307"/>
                <a:gd name="connsiteX567" fmla="*/ 301259 w 522353"/>
                <a:gd name="connsiteY567" fmla="*/ 195630 h 977307"/>
                <a:gd name="connsiteX568" fmla="*/ 298732 w 522353"/>
                <a:gd name="connsiteY568" fmla="*/ 196725 h 977307"/>
                <a:gd name="connsiteX569" fmla="*/ 298816 w 522353"/>
                <a:gd name="connsiteY569" fmla="*/ 196473 h 977307"/>
                <a:gd name="connsiteX570" fmla="*/ 298900 w 522353"/>
                <a:gd name="connsiteY570" fmla="*/ 196051 h 977307"/>
                <a:gd name="connsiteX571" fmla="*/ 299490 w 522353"/>
                <a:gd name="connsiteY571" fmla="*/ 194113 h 977307"/>
                <a:gd name="connsiteX572" fmla="*/ 299827 w 522353"/>
                <a:gd name="connsiteY572" fmla="*/ 193692 h 977307"/>
                <a:gd name="connsiteX573" fmla="*/ 298900 w 522353"/>
                <a:gd name="connsiteY573" fmla="*/ 192934 h 977307"/>
                <a:gd name="connsiteX574" fmla="*/ 298395 w 522353"/>
                <a:gd name="connsiteY574" fmla="*/ 192091 h 977307"/>
                <a:gd name="connsiteX575" fmla="*/ 299406 w 522353"/>
                <a:gd name="connsiteY575" fmla="*/ 190996 h 977307"/>
                <a:gd name="connsiteX576" fmla="*/ 299490 w 522353"/>
                <a:gd name="connsiteY576" fmla="*/ 190996 h 977307"/>
                <a:gd name="connsiteX577" fmla="*/ 300248 w 522353"/>
                <a:gd name="connsiteY577" fmla="*/ 191165 h 977307"/>
                <a:gd name="connsiteX578" fmla="*/ 300922 w 522353"/>
                <a:gd name="connsiteY578" fmla="*/ 191333 h 977307"/>
                <a:gd name="connsiteX579" fmla="*/ 302608 w 522353"/>
                <a:gd name="connsiteY579" fmla="*/ 187879 h 977307"/>
                <a:gd name="connsiteX580" fmla="*/ 303281 w 522353"/>
                <a:gd name="connsiteY580" fmla="*/ 187205 h 977307"/>
                <a:gd name="connsiteX581" fmla="*/ 307494 w 522353"/>
                <a:gd name="connsiteY581" fmla="*/ 183751 h 977307"/>
                <a:gd name="connsiteX582" fmla="*/ 310611 w 522353"/>
                <a:gd name="connsiteY582" fmla="*/ 180802 h 977307"/>
                <a:gd name="connsiteX583" fmla="*/ 310948 w 522353"/>
                <a:gd name="connsiteY583" fmla="*/ 180718 h 977307"/>
                <a:gd name="connsiteX584" fmla="*/ 313728 w 522353"/>
                <a:gd name="connsiteY584" fmla="*/ 179959 h 977307"/>
                <a:gd name="connsiteX585" fmla="*/ 314318 w 522353"/>
                <a:gd name="connsiteY585" fmla="*/ 179791 h 977307"/>
                <a:gd name="connsiteX586" fmla="*/ 315582 w 522353"/>
                <a:gd name="connsiteY586" fmla="*/ 179707 h 977307"/>
                <a:gd name="connsiteX587" fmla="*/ 321985 w 522353"/>
                <a:gd name="connsiteY587" fmla="*/ 175494 h 977307"/>
                <a:gd name="connsiteX588" fmla="*/ 322659 w 522353"/>
                <a:gd name="connsiteY588" fmla="*/ 174820 h 977307"/>
                <a:gd name="connsiteX589" fmla="*/ 323164 w 522353"/>
                <a:gd name="connsiteY589" fmla="*/ 174483 h 977307"/>
                <a:gd name="connsiteX590" fmla="*/ 322238 w 522353"/>
                <a:gd name="connsiteY590" fmla="*/ 176000 h 977307"/>
                <a:gd name="connsiteX591" fmla="*/ 321227 w 522353"/>
                <a:gd name="connsiteY591" fmla="*/ 176589 h 977307"/>
                <a:gd name="connsiteX592" fmla="*/ 320384 w 522353"/>
                <a:gd name="connsiteY592" fmla="*/ 177179 h 977307"/>
                <a:gd name="connsiteX593" fmla="*/ 320721 w 522353"/>
                <a:gd name="connsiteY593" fmla="*/ 178780 h 977307"/>
                <a:gd name="connsiteX594" fmla="*/ 325270 w 522353"/>
                <a:gd name="connsiteY594" fmla="*/ 176252 h 977307"/>
                <a:gd name="connsiteX595" fmla="*/ 331000 w 522353"/>
                <a:gd name="connsiteY595" fmla="*/ 174146 h 977307"/>
                <a:gd name="connsiteX596" fmla="*/ 337487 w 522353"/>
                <a:gd name="connsiteY596" fmla="*/ 171956 h 977307"/>
                <a:gd name="connsiteX597" fmla="*/ 338666 w 522353"/>
                <a:gd name="connsiteY597" fmla="*/ 170102 h 977307"/>
                <a:gd name="connsiteX598" fmla="*/ 339930 w 522353"/>
                <a:gd name="connsiteY598" fmla="*/ 169428 h 977307"/>
                <a:gd name="connsiteX599" fmla="*/ 344227 w 522353"/>
                <a:gd name="connsiteY599" fmla="*/ 167238 h 977307"/>
                <a:gd name="connsiteX600" fmla="*/ 343806 w 522353"/>
                <a:gd name="connsiteY600" fmla="*/ 168248 h 977307"/>
                <a:gd name="connsiteX601" fmla="*/ 343553 w 522353"/>
                <a:gd name="connsiteY601" fmla="*/ 169259 h 977307"/>
                <a:gd name="connsiteX602" fmla="*/ 343890 w 522353"/>
                <a:gd name="connsiteY602" fmla="*/ 169428 h 977307"/>
                <a:gd name="connsiteX603" fmla="*/ 344985 w 522353"/>
                <a:gd name="connsiteY603" fmla="*/ 168923 h 977307"/>
                <a:gd name="connsiteX604" fmla="*/ 346249 w 522353"/>
                <a:gd name="connsiteY604" fmla="*/ 168080 h 977307"/>
                <a:gd name="connsiteX605" fmla="*/ 355685 w 522353"/>
                <a:gd name="connsiteY605" fmla="*/ 163446 h 977307"/>
                <a:gd name="connsiteX606" fmla="*/ 355180 w 522353"/>
                <a:gd name="connsiteY606" fmla="*/ 164289 h 977307"/>
                <a:gd name="connsiteX607" fmla="*/ 350462 w 522353"/>
                <a:gd name="connsiteY607" fmla="*/ 166648 h 977307"/>
                <a:gd name="connsiteX608" fmla="*/ 351220 w 522353"/>
                <a:gd name="connsiteY608" fmla="*/ 167406 h 977307"/>
                <a:gd name="connsiteX609" fmla="*/ 352231 w 522353"/>
                <a:gd name="connsiteY609" fmla="*/ 167659 h 977307"/>
                <a:gd name="connsiteX610" fmla="*/ 356696 w 522353"/>
                <a:gd name="connsiteY610" fmla="*/ 166479 h 977307"/>
                <a:gd name="connsiteX611" fmla="*/ 356696 w 522353"/>
                <a:gd name="connsiteY611" fmla="*/ 166564 h 977307"/>
                <a:gd name="connsiteX612" fmla="*/ 356359 w 522353"/>
                <a:gd name="connsiteY612" fmla="*/ 167743 h 977307"/>
                <a:gd name="connsiteX613" fmla="*/ 355685 w 522353"/>
                <a:gd name="connsiteY613" fmla="*/ 168333 h 977307"/>
                <a:gd name="connsiteX614" fmla="*/ 354085 w 522353"/>
                <a:gd name="connsiteY614" fmla="*/ 169007 h 977307"/>
                <a:gd name="connsiteX615" fmla="*/ 353747 w 522353"/>
                <a:gd name="connsiteY615" fmla="*/ 169007 h 977307"/>
                <a:gd name="connsiteX616" fmla="*/ 352989 w 522353"/>
                <a:gd name="connsiteY616" fmla="*/ 168670 h 977307"/>
                <a:gd name="connsiteX617" fmla="*/ 350546 w 522353"/>
                <a:gd name="connsiteY617" fmla="*/ 168417 h 977307"/>
                <a:gd name="connsiteX618" fmla="*/ 345912 w 522353"/>
                <a:gd name="connsiteY618" fmla="*/ 170860 h 977307"/>
                <a:gd name="connsiteX619" fmla="*/ 343974 w 522353"/>
                <a:gd name="connsiteY619" fmla="*/ 172545 h 977307"/>
                <a:gd name="connsiteX620" fmla="*/ 343132 w 522353"/>
                <a:gd name="connsiteY620" fmla="*/ 172798 h 977307"/>
                <a:gd name="connsiteX621" fmla="*/ 342542 w 522353"/>
                <a:gd name="connsiteY621" fmla="*/ 172882 h 977307"/>
                <a:gd name="connsiteX622" fmla="*/ 340604 w 522353"/>
                <a:gd name="connsiteY622" fmla="*/ 172967 h 977307"/>
                <a:gd name="connsiteX623" fmla="*/ 338835 w 522353"/>
                <a:gd name="connsiteY623" fmla="*/ 174652 h 977307"/>
                <a:gd name="connsiteX624" fmla="*/ 335802 w 522353"/>
                <a:gd name="connsiteY624" fmla="*/ 179117 h 977307"/>
                <a:gd name="connsiteX625" fmla="*/ 336476 w 522353"/>
                <a:gd name="connsiteY625" fmla="*/ 181644 h 977307"/>
                <a:gd name="connsiteX626" fmla="*/ 337066 w 522353"/>
                <a:gd name="connsiteY626" fmla="*/ 182487 h 977307"/>
                <a:gd name="connsiteX627" fmla="*/ 339256 w 522353"/>
                <a:gd name="connsiteY627" fmla="*/ 182571 h 977307"/>
                <a:gd name="connsiteX628" fmla="*/ 342710 w 522353"/>
                <a:gd name="connsiteY628" fmla="*/ 181307 h 977307"/>
                <a:gd name="connsiteX629" fmla="*/ 348524 w 522353"/>
                <a:gd name="connsiteY629" fmla="*/ 177685 h 977307"/>
                <a:gd name="connsiteX630" fmla="*/ 351810 w 522353"/>
                <a:gd name="connsiteY630" fmla="*/ 174062 h 977307"/>
                <a:gd name="connsiteX631" fmla="*/ 352399 w 522353"/>
                <a:gd name="connsiteY631" fmla="*/ 173304 h 977307"/>
                <a:gd name="connsiteX632" fmla="*/ 352905 w 522353"/>
                <a:gd name="connsiteY632" fmla="*/ 172630 h 977307"/>
                <a:gd name="connsiteX633" fmla="*/ 353158 w 522353"/>
                <a:gd name="connsiteY633" fmla="*/ 172882 h 977307"/>
                <a:gd name="connsiteX634" fmla="*/ 353916 w 522353"/>
                <a:gd name="connsiteY634" fmla="*/ 173556 h 977307"/>
                <a:gd name="connsiteX635" fmla="*/ 354000 w 522353"/>
                <a:gd name="connsiteY635" fmla="*/ 173556 h 977307"/>
                <a:gd name="connsiteX636" fmla="*/ 353916 w 522353"/>
                <a:gd name="connsiteY636" fmla="*/ 173809 h 977307"/>
                <a:gd name="connsiteX637" fmla="*/ 353326 w 522353"/>
                <a:gd name="connsiteY637" fmla="*/ 174652 h 977307"/>
                <a:gd name="connsiteX638" fmla="*/ 352905 w 522353"/>
                <a:gd name="connsiteY638" fmla="*/ 175494 h 977307"/>
                <a:gd name="connsiteX639" fmla="*/ 353326 w 522353"/>
                <a:gd name="connsiteY639" fmla="*/ 175747 h 977307"/>
                <a:gd name="connsiteX640" fmla="*/ 354169 w 522353"/>
                <a:gd name="connsiteY640" fmla="*/ 175578 h 977307"/>
                <a:gd name="connsiteX641" fmla="*/ 355264 w 522353"/>
                <a:gd name="connsiteY641" fmla="*/ 175241 h 977307"/>
                <a:gd name="connsiteX642" fmla="*/ 356528 w 522353"/>
                <a:gd name="connsiteY642" fmla="*/ 174399 h 977307"/>
                <a:gd name="connsiteX643" fmla="*/ 356949 w 522353"/>
                <a:gd name="connsiteY643" fmla="*/ 174062 h 977307"/>
                <a:gd name="connsiteX644" fmla="*/ 357960 w 522353"/>
                <a:gd name="connsiteY644" fmla="*/ 172967 h 977307"/>
                <a:gd name="connsiteX645" fmla="*/ 358550 w 522353"/>
                <a:gd name="connsiteY645" fmla="*/ 172630 h 977307"/>
                <a:gd name="connsiteX646" fmla="*/ 358634 w 522353"/>
                <a:gd name="connsiteY646" fmla="*/ 172630 h 977307"/>
                <a:gd name="connsiteX647" fmla="*/ 359645 w 522353"/>
                <a:gd name="connsiteY647" fmla="*/ 172798 h 977307"/>
                <a:gd name="connsiteX648" fmla="*/ 363183 w 522353"/>
                <a:gd name="connsiteY648" fmla="*/ 172377 h 977307"/>
                <a:gd name="connsiteX649" fmla="*/ 374052 w 522353"/>
                <a:gd name="connsiteY649" fmla="*/ 168838 h 977307"/>
                <a:gd name="connsiteX650" fmla="*/ 376748 w 522353"/>
                <a:gd name="connsiteY650" fmla="*/ 166311 h 977307"/>
                <a:gd name="connsiteX651" fmla="*/ 376748 w 522353"/>
                <a:gd name="connsiteY651" fmla="*/ 166227 h 977307"/>
                <a:gd name="connsiteX652" fmla="*/ 382561 w 522353"/>
                <a:gd name="connsiteY652" fmla="*/ 165384 h 977307"/>
                <a:gd name="connsiteX653" fmla="*/ 385763 w 522353"/>
                <a:gd name="connsiteY653" fmla="*/ 161340 h 977307"/>
                <a:gd name="connsiteX654" fmla="*/ 386015 w 522353"/>
                <a:gd name="connsiteY654" fmla="*/ 160666 h 977307"/>
                <a:gd name="connsiteX655" fmla="*/ 386100 w 522353"/>
                <a:gd name="connsiteY655" fmla="*/ 160161 h 977307"/>
                <a:gd name="connsiteX656" fmla="*/ 383993 w 522353"/>
                <a:gd name="connsiteY656" fmla="*/ 159402 h 977307"/>
                <a:gd name="connsiteX657" fmla="*/ 383657 w 522353"/>
                <a:gd name="connsiteY657" fmla="*/ 159402 h 977307"/>
                <a:gd name="connsiteX658" fmla="*/ 383993 w 522353"/>
                <a:gd name="connsiteY658" fmla="*/ 159065 h 977307"/>
                <a:gd name="connsiteX659" fmla="*/ 385931 w 522353"/>
                <a:gd name="connsiteY659" fmla="*/ 157043 h 977307"/>
                <a:gd name="connsiteX660" fmla="*/ 386352 w 522353"/>
                <a:gd name="connsiteY660" fmla="*/ 156875 h 977307"/>
                <a:gd name="connsiteX661" fmla="*/ 386858 w 522353"/>
                <a:gd name="connsiteY661" fmla="*/ 156538 h 977307"/>
                <a:gd name="connsiteX662" fmla="*/ 386268 w 522353"/>
                <a:gd name="connsiteY662" fmla="*/ 154431 h 977307"/>
                <a:gd name="connsiteX663" fmla="*/ 384752 w 522353"/>
                <a:gd name="connsiteY663" fmla="*/ 154347 h 977307"/>
                <a:gd name="connsiteX664" fmla="*/ 383909 w 522353"/>
                <a:gd name="connsiteY664" fmla="*/ 154937 h 977307"/>
                <a:gd name="connsiteX665" fmla="*/ 383067 w 522353"/>
                <a:gd name="connsiteY665" fmla="*/ 155190 h 977307"/>
                <a:gd name="connsiteX666" fmla="*/ 377506 w 522353"/>
                <a:gd name="connsiteY666" fmla="*/ 159992 h 977307"/>
                <a:gd name="connsiteX667" fmla="*/ 375063 w 522353"/>
                <a:gd name="connsiteY667" fmla="*/ 161845 h 977307"/>
                <a:gd name="connsiteX668" fmla="*/ 374136 w 522353"/>
                <a:gd name="connsiteY668" fmla="*/ 164794 h 977307"/>
                <a:gd name="connsiteX669" fmla="*/ 373799 w 522353"/>
                <a:gd name="connsiteY669" fmla="*/ 164879 h 977307"/>
                <a:gd name="connsiteX670" fmla="*/ 372957 w 522353"/>
                <a:gd name="connsiteY670" fmla="*/ 165047 h 977307"/>
                <a:gd name="connsiteX671" fmla="*/ 372535 w 522353"/>
                <a:gd name="connsiteY671" fmla="*/ 164626 h 977307"/>
                <a:gd name="connsiteX672" fmla="*/ 372451 w 522353"/>
                <a:gd name="connsiteY672" fmla="*/ 163362 h 977307"/>
                <a:gd name="connsiteX673" fmla="*/ 372451 w 522353"/>
                <a:gd name="connsiteY673" fmla="*/ 162604 h 977307"/>
                <a:gd name="connsiteX674" fmla="*/ 372114 w 522353"/>
                <a:gd name="connsiteY674" fmla="*/ 162520 h 977307"/>
                <a:gd name="connsiteX675" fmla="*/ 370935 w 522353"/>
                <a:gd name="connsiteY675" fmla="*/ 163025 h 977307"/>
                <a:gd name="connsiteX676" fmla="*/ 367564 w 522353"/>
                <a:gd name="connsiteY676" fmla="*/ 164710 h 977307"/>
                <a:gd name="connsiteX677" fmla="*/ 367480 w 522353"/>
                <a:gd name="connsiteY677" fmla="*/ 164794 h 977307"/>
                <a:gd name="connsiteX678" fmla="*/ 367312 w 522353"/>
                <a:gd name="connsiteY678" fmla="*/ 164626 h 977307"/>
                <a:gd name="connsiteX679" fmla="*/ 366975 w 522353"/>
                <a:gd name="connsiteY679" fmla="*/ 164373 h 977307"/>
                <a:gd name="connsiteX680" fmla="*/ 365289 w 522353"/>
                <a:gd name="connsiteY680" fmla="*/ 163615 h 977307"/>
                <a:gd name="connsiteX681" fmla="*/ 364953 w 522353"/>
                <a:gd name="connsiteY681" fmla="*/ 163615 h 977307"/>
                <a:gd name="connsiteX682" fmla="*/ 364953 w 522353"/>
                <a:gd name="connsiteY682" fmla="*/ 163699 h 977307"/>
                <a:gd name="connsiteX683" fmla="*/ 364363 w 522353"/>
                <a:gd name="connsiteY683" fmla="*/ 163530 h 977307"/>
                <a:gd name="connsiteX684" fmla="*/ 361583 w 522353"/>
                <a:gd name="connsiteY684" fmla="*/ 162856 h 977307"/>
                <a:gd name="connsiteX685" fmla="*/ 361246 w 522353"/>
                <a:gd name="connsiteY685" fmla="*/ 161256 h 977307"/>
                <a:gd name="connsiteX686" fmla="*/ 361161 w 522353"/>
                <a:gd name="connsiteY686" fmla="*/ 161171 h 977307"/>
                <a:gd name="connsiteX687" fmla="*/ 358381 w 522353"/>
                <a:gd name="connsiteY687" fmla="*/ 159739 h 977307"/>
                <a:gd name="connsiteX688" fmla="*/ 358044 w 522353"/>
                <a:gd name="connsiteY688" fmla="*/ 159739 h 977307"/>
                <a:gd name="connsiteX689" fmla="*/ 358044 w 522353"/>
                <a:gd name="connsiteY689" fmla="*/ 159234 h 977307"/>
                <a:gd name="connsiteX690" fmla="*/ 358297 w 522353"/>
                <a:gd name="connsiteY690" fmla="*/ 158138 h 977307"/>
                <a:gd name="connsiteX691" fmla="*/ 360319 w 522353"/>
                <a:gd name="connsiteY691" fmla="*/ 154179 h 977307"/>
                <a:gd name="connsiteX692" fmla="*/ 359477 w 522353"/>
                <a:gd name="connsiteY692" fmla="*/ 152746 h 977307"/>
                <a:gd name="connsiteX693" fmla="*/ 359308 w 522353"/>
                <a:gd name="connsiteY693" fmla="*/ 152578 h 977307"/>
                <a:gd name="connsiteX694" fmla="*/ 359729 w 522353"/>
                <a:gd name="connsiteY694" fmla="*/ 152157 h 977307"/>
                <a:gd name="connsiteX695" fmla="*/ 362004 w 522353"/>
                <a:gd name="connsiteY695" fmla="*/ 150640 h 977307"/>
                <a:gd name="connsiteX696" fmla="*/ 362510 w 522353"/>
                <a:gd name="connsiteY696" fmla="*/ 150219 h 977307"/>
                <a:gd name="connsiteX697" fmla="*/ 365121 w 522353"/>
                <a:gd name="connsiteY697" fmla="*/ 148365 h 977307"/>
                <a:gd name="connsiteX698" fmla="*/ 366217 w 522353"/>
                <a:gd name="connsiteY698" fmla="*/ 147607 h 977307"/>
                <a:gd name="connsiteX699" fmla="*/ 366301 w 522353"/>
                <a:gd name="connsiteY699" fmla="*/ 147186 h 977307"/>
                <a:gd name="connsiteX700" fmla="*/ 363605 w 522353"/>
                <a:gd name="connsiteY700" fmla="*/ 147439 h 977307"/>
                <a:gd name="connsiteX701" fmla="*/ 361667 w 522353"/>
                <a:gd name="connsiteY701" fmla="*/ 147354 h 977307"/>
                <a:gd name="connsiteX702" fmla="*/ 361330 w 522353"/>
                <a:gd name="connsiteY702" fmla="*/ 147439 h 977307"/>
                <a:gd name="connsiteX703" fmla="*/ 360319 w 522353"/>
                <a:gd name="connsiteY703" fmla="*/ 147691 h 977307"/>
                <a:gd name="connsiteX704" fmla="*/ 359729 w 522353"/>
                <a:gd name="connsiteY704" fmla="*/ 147944 h 977307"/>
                <a:gd name="connsiteX705" fmla="*/ 359224 w 522353"/>
                <a:gd name="connsiteY705" fmla="*/ 148197 h 977307"/>
                <a:gd name="connsiteX706" fmla="*/ 358297 w 522353"/>
                <a:gd name="connsiteY706" fmla="*/ 148618 h 977307"/>
                <a:gd name="connsiteX707" fmla="*/ 358044 w 522353"/>
                <a:gd name="connsiteY707" fmla="*/ 148365 h 977307"/>
                <a:gd name="connsiteX708" fmla="*/ 358128 w 522353"/>
                <a:gd name="connsiteY708" fmla="*/ 148281 h 977307"/>
                <a:gd name="connsiteX709" fmla="*/ 358465 w 522353"/>
                <a:gd name="connsiteY709" fmla="*/ 147691 h 977307"/>
                <a:gd name="connsiteX710" fmla="*/ 358044 w 522353"/>
                <a:gd name="connsiteY710" fmla="*/ 147102 h 977307"/>
                <a:gd name="connsiteX711" fmla="*/ 355180 w 522353"/>
                <a:gd name="connsiteY711" fmla="*/ 146680 h 977307"/>
                <a:gd name="connsiteX712" fmla="*/ 354421 w 522353"/>
                <a:gd name="connsiteY712" fmla="*/ 146512 h 977307"/>
                <a:gd name="connsiteX713" fmla="*/ 353916 w 522353"/>
                <a:gd name="connsiteY713" fmla="*/ 146428 h 977307"/>
                <a:gd name="connsiteX714" fmla="*/ 354085 w 522353"/>
                <a:gd name="connsiteY714" fmla="*/ 146091 h 977307"/>
                <a:gd name="connsiteX715" fmla="*/ 354169 w 522353"/>
                <a:gd name="connsiteY715" fmla="*/ 146006 h 977307"/>
                <a:gd name="connsiteX716" fmla="*/ 357876 w 522353"/>
                <a:gd name="connsiteY716" fmla="*/ 144827 h 977307"/>
                <a:gd name="connsiteX717" fmla="*/ 358297 w 522353"/>
                <a:gd name="connsiteY717" fmla="*/ 145080 h 977307"/>
                <a:gd name="connsiteX718" fmla="*/ 358803 w 522353"/>
                <a:gd name="connsiteY718" fmla="*/ 146006 h 977307"/>
                <a:gd name="connsiteX719" fmla="*/ 359477 w 522353"/>
                <a:gd name="connsiteY719" fmla="*/ 146765 h 977307"/>
                <a:gd name="connsiteX720" fmla="*/ 361246 w 522353"/>
                <a:gd name="connsiteY720" fmla="*/ 146849 h 977307"/>
                <a:gd name="connsiteX721" fmla="*/ 364868 w 522353"/>
                <a:gd name="connsiteY721" fmla="*/ 145501 h 977307"/>
                <a:gd name="connsiteX722" fmla="*/ 366301 w 522353"/>
                <a:gd name="connsiteY722" fmla="*/ 144827 h 977307"/>
                <a:gd name="connsiteX723" fmla="*/ 367817 w 522353"/>
                <a:gd name="connsiteY723" fmla="*/ 143984 h 977307"/>
                <a:gd name="connsiteX724" fmla="*/ 368913 w 522353"/>
                <a:gd name="connsiteY724" fmla="*/ 143563 h 977307"/>
                <a:gd name="connsiteX725" fmla="*/ 369502 w 522353"/>
                <a:gd name="connsiteY725" fmla="*/ 143310 h 977307"/>
                <a:gd name="connsiteX726" fmla="*/ 372114 w 522353"/>
                <a:gd name="connsiteY726" fmla="*/ 140025 h 977307"/>
                <a:gd name="connsiteX727" fmla="*/ 372451 w 522353"/>
                <a:gd name="connsiteY727" fmla="*/ 139014 h 977307"/>
                <a:gd name="connsiteX728" fmla="*/ 371103 w 522353"/>
                <a:gd name="connsiteY728" fmla="*/ 137413 h 977307"/>
                <a:gd name="connsiteX729" fmla="*/ 365542 w 522353"/>
                <a:gd name="connsiteY729" fmla="*/ 136318 h 977307"/>
                <a:gd name="connsiteX730" fmla="*/ 365289 w 522353"/>
                <a:gd name="connsiteY730" fmla="*/ 136402 h 977307"/>
                <a:gd name="connsiteX731" fmla="*/ 324765 w 522353"/>
                <a:gd name="connsiteY731" fmla="*/ 154179 h 977307"/>
                <a:gd name="connsiteX732" fmla="*/ 323248 w 522353"/>
                <a:gd name="connsiteY732" fmla="*/ 154263 h 977307"/>
                <a:gd name="connsiteX733" fmla="*/ 325692 w 522353"/>
                <a:gd name="connsiteY733" fmla="*/ 152999 h 977307"/>
                <a:gd name="connsiteX734" fmla="*/ 325776 w 522353"/>
                <a:gd name="connsiteY734" fmla="*/ 152999 h 977307"/>
                <a:gd name="connsiteX735" fmla="*/ 334285 w 522353"/>
                <a:gd name="connsiteY735" fmla="*/ 147270 h 977307"/>
                <a:gd name="connsiteX736" fmla="*/ 336560 w 522353"/>
                <a:gd name="connsiteY736" fmla="*/ 145417 h 977307"/>
                <a:gd name="connsiteX737" fmla="*/ 341952 w 522353"/>
                <a:gd name="connsiteY737" fmla="*/ 142047 h 977307"/>
                <a:gd name="connsiteX738" fmla="*/ 347007 w 522353"/>
                <a:gd name="connsiteY738" fmla="*/ 138929 h 977307"/>
                <a:gd name="connsiteX739" fmla="*/ 347260 w 522353"/>
                <a:gd name="connsiteY739" fmla="*/ 138761 h 977307"/>
                <a:gd name="connsiteX740" fmla="*/ 349366 w 522353"/>
                <a:gd name="connsiteY740" fmla="*/ 138003 h 977307"/>
                <a:gd name="connsiteX741" fmla="*/ 352568 w 522353"/>
                <a:gd name="connsiteY741" fmla="*/ 137160 h 977307"/>
                <a:gd name="connsiteX742" fmla="*/ 354674 w 522353"/>
                <a:gd name="connsiteY742" fmla="*/ 136907 h 977307"/>
                <a:gd name="connsiteX743" fmla="*/ 355264 w 522353"/>
                <a:gd name="connsiteY743" fmla="*/ 136992 h 977307"/>
                <a:gd name="connsiteX744" fmla="*/ 355601 w 522353"/>
                <a:gd name="connsiteY744" fmla="*/ 137076 h 977307"/>
                <a:gd name="connsiteX745" fmla="*/ 360066 w 522353"/>
                <a:gd name="connsiteY745" fmla="*/ 132695 h 977307"/>
                <a:gd name="connsiteX746" fmla="*/ 362257 w 522353"/>
                <a:gd name="connsiteY746" fmla="*/ 131431 h 977307"/>
                <a:gd name="connsiteX747" fmla="*/ 378433 w 522353"/>
                <a:gd name="connsiteY747" fmla="*/ 129240 h 977307"/>
                <a:gd name="connsiteX748" fmla="*/ 378601 w 522353"/>
                <a:gd name="connsiteY748" fmla="*/ 129240 h 977307"/>
                <a:gd name="connsiteX749" fmla="*/ 391154 w 522353"/>
                <a:gd name="connsiteY749" fmla="*/ 130252 h 977307"/>
                <a:gd name="connsiteX750" fmla="*/ 391492 w 522353"/>
                <a:gd name="connsiteY750" fmla="*/ 131431 h 977307"/>
                <a:gd name="connsiteX751" fmla="*/ 392082 w 522353"/>
                <a:gd name="connsiteY751" fmla="*/ 132105 h 977307"/>
                <a:gd name="connsiteX752" fmla="*/ 394019 w 522353"/>
                <a:gd name="connsiteY752" fmla="*/ 130673 h 977307"/>
                <a:gd name="connsiteX753" fmla="*/ 394693 w 522353"/>
                <a:gd name="connsiteY753" fmla="*/ 130504 h 977307"/>
                <a:gd name="connsiteX754" fmla="*/ 397558 w 522353"/>
                <a:gd name="connsiteY754" fmla="*/ 130083 h 977307"/>
                <a:gd name="connsiteX755" fmla="*/ 398400 w 522353"/>
                <a:gd name="connsiteY755" fmla="*/ 129999 h 977307"/>
                <a:gd name="connsiteX756" fmla="*/ 399664 w 522353"/>
                <a:gd name="connsiteY756" fmla="*/ 130083 h 977307"/>
                <a:gd name="connsiteX757" fmla="*/ 405056 w 522353"/>
                <a:gd name="connsiteY757" fmla="*/ 128735 h 977307"/>
                <a:gd name="connsiteX758" fmla="*/ 405309 w 522353"/>
                <a:gd name="connsiteY758" fmla="*/ 128482 h 977307"/>
                <a:gd name="connsiteX759" fmla="*/ 405815 w 522353"/>
                <a:gd name="connsiteY759" fmla="*/ 128061 h 977307"/>
                <a:gd name="connsiteX760" fmla="*/ 406909 w 522353"/>
                <a:gd name="connsiteY760" fmla="*/ 127471 h 977307"/>
                <a:gd name="connsiteX761" fmla="*/ 407921 w 522353"/>
                <a:gd name="connsiteY761" fmla="*/ 126881 h 977307"/>
                <a:gd name="connsiteX762" fmla="*/ 411122 w 522353"/>
                <a:gd name="connsiteY762" fmla="*/ 125281 h 977307"/>
                <a:gd name="connsiteX763" fmla="*/ 411627 w 522353"/>
                <a:gd name="connsiteY763" fmla="*/ 125028 h 977307"/>
                <a:gd name="connsiteX764" fmla="*/ 412807 w 522353"/>
                <a:gd name="connsiteY764" fmla="*/ 123680 h 977307"/>
                <a:gd name="connsiteX765" fmla="*/ 413060 w 522353"/>
                <a:gd name="connsiteY765" fmla="*/ 123427 h 977307"/>
                <a:gd name="connsiteX766" fmla="*/ 413397 w 522353"/>
                <a:gd name="connsiteY766" fmla="*/ 123511 h 977307"/>
                <a:gd name="connsiteX767" fmla="*/ 413650 w 522353"/>
                <a:gd name="connsiteY767" fmla="*/ 123511 h 977307"/>
                <a:gd name="connsiteX768" fmla="*/ 414155 w 522353"/>
                <a:gd name="connsiteY768" fmla="*/ 123680 h 977307"/>
                <a:gd name="connsiteX769" fmla="*/ 414408 w 522353"/>
                <a:gd name="connsiteY769" fmla="*/ 123764 h 977307"/>
                <a:gd name="connsiteX770" fmla="*/ 415082 w 522353"/>
                <a:gd name="connsiteY770" fmla="*/ 123174 h 977307"/>
                <a:gd name="connsiteX771" fmla="*/ 415251 w 522353"/>
                <a:gd name="connsiteY771" fmla="*/ 122922 h 977307"/>
                <a:gd name="connsiteX772" fmla="*/ 415587 w 522353"/>
                <a:gd name="connsiteY772" fmla="*/ 122332 h 977307"/>
                <a:gd name="connsiteX773" fmla="*/ 416346 w 522353"/>
                <a:gd name="connsiteY773" fmla="*/ 121911 h 977307"/>
                <a:gd name="connsiteX774" fmla="*/ 416430 w 522353"/>
                <a:gd name="connsiteY774" fmla="*/ 121826 h 977307"/>
                <a:gd name="connsiteX775" fmla="*/ 417441 w 522353"/>
                <a:gd name="connsiteY775" fmla="*/ 122248 h 977307"/>
                <a:gd name="connsiteX776" fmla="*/ 418283 w 522353"/>
                <a:gd name="connsiteY776" fmla="*/ 122248 h 977307"/>
                <a:gd name="connsiteX777" fmla="*/ 418536 w 522353"/>
                <a:gd name="connsiteY777" fmla="*/ 122332 h 977307"/>
                <a:gd name="connsiteX778" fmla="*/ 419800 w 522353"/>
                <a:gd name="connsiteY778" fmla="*/ 121574 h 977307"/>
                <a:gd name="connsiteX779" fmla="*/ 420305 w 522353"/>
                <a:gd name="connsiteY779" fmla="*/ 120984 h 977307"/>
                <a:gd name="connsiteX780" fmla="*/ 420390 w 522353"/>
                <a:gd name="connsiteY780" fmla="*/ 120984 h 977307"/>
                <a:gd name="connsiteX781" fmla="*/ 421401 w 522353"/>
                <a:gd name="connsiteY781" fmla="*/ 121152 h 977307"/>
                <a:gd name="connsiteX782" fmla="*/ 425529 w 522353"/>
                <a:gd name="connsiteY782" fmla="*/ 121068 h 977307"/>
                <a:gd name="connsiteX783" fmla="*/ 425613 w 522353"/>
                <a:gd name="connsiteY783" fmla="*/ 121068 h 977307"/>
                <a:gd name="connsiteX784" fmla="*/ 426877 w 522353"/>
                <a:gd name="connsiteY784" fmla="*/ 120478 h 977307"/>
                <a:gd name="connsiteX785" fmla="*/ 427635 w 522353"/>
                <a:gd name="connsiteY785" fmla="*/ 119720 h 977307"/>
                <a:gd name="connsiteX786" fmla="*/ 429741 w 522353"/>
                <a:gd name="connsiteY786" fmla="*/ 118709 h 977307"/>
                <a:gd name="connsiteX787" fmla="*/ 429994 w 522353"/>
                <a:gd name="connsiteY787" fmla="*/ 118709 h 977307"/>
                <a:gd name="connsiteX788" fmla="*/ 433112 w 522353"/>
                <a:gd name="connsiteY788" fmla="*/ 117530 h 977307"/>
                <a:gd name="connsiteX789" fmla="*/ 435049 w 522353"/>
                <a:gd name="connsiteY789" fmla="*/ 115845 h 977307"/>
                <a:gd name="connsiteX790" fmla="*/ 434712 w 522353"/>
                <a:gd name="connsiteY790" fmla="*/ 112812 h 977307"/>
                <a:gd name="connsiteX791" fmla="*/ 435470 w 522353"/>
                <a:gd name="connsiteY791" fmla="*/ 112138 h 977307"/>
                <a:gd name="connsiteX792" fmla="*/ 437240 w 522353"/>
                <a:gd name="connsiteY792" fmla="*/ 110116 h 977307"/>
                <a:gd name="connsiteX793" fmla="*/ 437745 w 522353"/>
                <a:gd name="connsiteY793" fmla="*/ 109526 h 977307"/>
                <a:gd name="connsiteX794" fmla="*/ 438335 w 522353"/>
                <a:gd name="connsiteY794" fmla="*/ 107841 h 977307"/>
                <a:gd name="connsiteX795" fmla="*/ 436566 w 522353"/>
                <a:gd name="connsiteY795" fmla="*/ 105145 h 977307"/>
                <a:gd name="connsiteX796" fmla="*/ 434291 w 522353"/>
                <a:gd name="connsiteY796" fmla="*/ 103881 h 977307"/>
                <a:gd name="connsiteX797" fmla="*/ 434038 w 522353"/>
                <a:gd name="connsiteY797" fmla="*/ 103881 h 977307"/>
                <a:gd name="connsiteX798" fmla="*/ 433448 w 522353"/>
                <a:gd name="connsiteY798" fmla="*/ 103544 h 977307"/>
                <a:gd name="connsiteX799" fmla="*/ 433364 w 522353"/>
                <a:gd name="connsiteY799" fmla="*/ 102786 h 977307"/>
                <a:gd name="connsiteX800" fmla="*/ 433112 w 522353"/>
                <a:gd name="connsiteY800" fmla="*/ 101859 h 977307"/>
                <a:gd name="connsiteX801" fmla="*/ 432606 w 522353"/>
                <a:gd name="connsiteY801" fmla="*/ 101185 h 977307"/>
                <a:gd name="connsiteX802" fmla="*/ 432353 w 522353"/>
                <a:gd name="connsiteY802" fmla="*/ 101185 h 977307"/>
                <a:gd name="connsiteX803" fmla="*/ 432101 w 522353"/>
                <a:gd name="connsiteY803" fmla="*/ 101101 h 977307"/>
                <a:gd name="connsiteX804" fmla="*/ 423086 w 522353"/>
                <a:gd name="connsiteY804" fmla="*/ 102870 h 977307"/>
                <a:gd name="connsiteX805" fmla="*/ 425108 w 522353"/>
                <a:gd name="connsiteY805" fmla="*/ 102112 h 977307"/>
                <a:gd name="connsiteX806" fmla="*/ 425866 w 522353"/>
                <a:gd name="connsiteY806" fmla="*/ 102196 h 977307"/>
                <a:gd name="connsiteX807" fmla="*/ 430837 w 522353"/>
                <a:gd name="connsiteY807" fmla="*/ 100764 h 977307"/>
                <a:gd name="connsiteX808" fmla="*/ 434291 w 522353"/>
                <a:gd name="connsiteY808" fmla="*/ 99753 h 977307"/>
                <a:gd name="connsiteX809" fmla="*/ 435049 w 522353"/>
                <a:gd name="connsiteY809" fmla="*/ 99416 h 977307"/>
                <a:gd name="connsiteX810" fmla="*/ 435049 w 522353"/>
                <a:gd name="connsiteY810" fmla="*/ 98658 h 977307"/>
                <a:gd name="connsiteX811" fmla="*/ 433280 w 522353"/>
                <a:gd name="connsiteY811" fmla="*/ 97394 h 977307"/>
                <a:gd name="connsiteX812" fmla="*/ 433280 w 522353"/>
                <a:gd name="connsiteY812" fmla="*/ 96888 h 977307"/>
                <a:gd name="connsiteX813" fmla="*/ 433196 w 522353"/>
                <a:gd name="connsiteY813" fmla="*/ 96130 h 977307"/>
                <a:gd name="connsiteX814" fmla="*/ 433112 w 522353"/>
                <a:gd name="connsiteY814" fmla="*/ 96046 h 977307"/>
                <a:gd name="connsiteX815" fmla="*/ 432353 w 522353"/>
                <a:gd name="connsiteY815" fmla="*/ 94698 h 977307"/>
                <a:gd name="connsiteX816" fmla="*/ 432606 w 522353"/>
                <a:gd name="connsiteY816" fmla="*/ 96130 h 977307"/>
                <a:gd name="connsiteX817" fmla="*/ 432606 w 522353"/>
                <a:gd name="connsiteY817" fmla="*/ 96298 h 977307"/>
                <a:gd name="connsiteX818" fmla="*/ 430837 w 522353"/>
                <a:gd name="connsiteY818" fmla="*/ 96720 h 977307"/>
                <a:gd name="connsiteX819" fmla="*/ 428983 w 522353"/>
                <a:gd name="connsiteY819" fmla="*/ 96551 h 977307"/>
                <a:gd name="connsiteX820" fmla="*/ 428983 w 522353"/>
                <a:gd name="connsiteY820" fmla="*/ 96383 h 977307"/>
                <a:gd name="connsiteX821" fmla="*/ 428562 w 522353"/>
                <a:gd name="connsiteY821" fmla="*/ 95372 h 977307"/>
                <a:gd name="connsiteX822" fmla="*/ 428309 w 522353"/>
                <a:gd name="connsiteY822" fmla="*/ 94782 h 977307"/>
                <a:gd name="connsiteX823" fmla="*/ 427804 w 522353"/>
                <a:gd name="connsiteY823" fmla="*/ 94361 h 977307"/>
                <a:gd name="connsiteX824" fmla="*/ 427130 w 522353"/>
                <a:gd name="connsiteY824" fmla="*/ 94445 h 977307"/>
                <a:gd name="connsiteX825" fmla="*/ 426540 w 522353"/>
                <a:gd name="connsiteY825" fmla="*/ 94529 h 977307"/>
                <a:gd name="connsiteX826" fmla="*/ 425613 w 522353"/>
                <a:gd name="connsiteY826" fmla="*/ 94698 h 977307"/>
                <a:gd name="connsiteX827" fmla="*/ 424855 w 522353"/>
                <a:gd name="connsiteY827" fmla="*/ 94782 h 977307"/>
                <a:gd name="connsiteX828" fmla="*/ 423844 w 522353"/>
                <a:gd name="connsiteY828" fmla="*/ 93097 h 977307"/>
                <a:gd name="connsiteX829" fmla="*/ 422917 w 522353"/>
                <a:gd name="connsiteY829" fmla="*/ 93518 h 977307"/>
                <a:gd name="connsiteX830" fmla="*/ 422833 w 522353"/>
                <a:gd name="connsiteY830" fmla="*/ 94698 h 977307"/>
                <a:gd name="connsiteX831" fmla="*/ 422833 w 522353"/>
                <a:gd name="connsiteY831" fmla="*/ 94782 h 977307"/>
                <a:gd name="connsiteX832" fmla="*/ 422748 w 522353"/>
                <a:gd name="connsiteY832" fmla="*/ 94698 h 977307"/>
                <a:gd name="connsiteX833" fmla="*/ 422748 w 522353"/>
                <a:gd name="connsiteY833" fmla="*/ 91496 h 977307"/>
                <a:gd name="connsiteX834" fmla="*/ 423001 w 522353"/>
                <a:gd name="connsiteY834" fmla="*/ 90654 h 977307"/>
                <a:gd name="connsiteX835" fmla="*/ 423170 w 522353"/>
                <a:gd name="connsiteY835" fmla="*/ 89811 h 977307"/>
                <a:gd name="connsiteX836" fmla="*/ 422580 w 522353"/>
                <a:gd name="connsiteY836" fmla="*/ 89474 h 977307"/>
                <a:gd name="connsiteX837" fmla="*/ 421485 w 522353"/>
                <a:gd name="connsiteY837" fmla="*/ 89895 h 977307"/>
                <a:gd name="connsiteX838" fmla="*/ 421401 w 522353"/>
                <a:gd name="connsiteY838" fmla="*/ 89980 h 977307"/>
                <a:gd name="connsiteX839" fmla="*/ 421401 w 522353"/>
                <a:gd name="connsiteY839" fmla="*/ 89811 h 977307"/>
                <a:gd name="connsiteX840" fmla="*/ 421569 w 522353"/>
                <a:gd name="connsiteY840" fmla="*/ 89053 h 977307"/>
                <a:gd name="connsiteX841" fmla="*/ 419800 w 522353"/>
                <a:gd name="connsiteY841" fmla="*/ 86862 h 977307"/>
                <a:gd name="connsiteX842" fmla="*/ 420052 w 522353"/>
                <a:gd name="connsiteY842" fmla="*/ 86694 h 977307"/>
                <a:gd name="connsiteX843" fmla="*/ 420305 w 522353"/>
                <a:gd name="connsiteY843" fmla="*/ 86525 h 977307"/>
                <a:gd name="connsiteX844" fmla="*/ 420642 w 522353"/>
                <a:gd name="connsiteY844" fmla="*/ 86694 h 977307"/>
                <a:gd name="connsiteX845" fmla="*/ 425529 w 522353"/>
                <a:gd name="connsiteY845" fmla="*/ 81639 h 977307"/>
                <a:gd name="connsiteX846" fmla="*/ 425445 w 522353"/>
                <a:gd name="connsiteY846" fmla="*/ 81470 h 977307"/>
                <a:gd name="connsiteX847" fmla="*/ 425276 w 522353"/>
                <a:gd name="connsiteY847" fmla="*/ 81470 h 977307"/>
                <a:gd name="connsiteX848" fmla="*/ 423676 w 522353"/>
                <a:gd name="connsiteY848" fmla="*/ 81976 h 977307"/>
                <a:gd name="connsiteX849" fmla="*/ 423759 w 522353"/>
                <a:gd name="connsiteY849" fmla="*/ 81807 h 977307"/>
                <a:gd name="connsiteX850" fmla="*/ 424012 w 522353"/>
                <a:gd name="connsiteY850" fmla="*/ 80712 h 977307"/>
                <a:gd name="connsiteX851" fmla="*/ 424012 w 522353"/>
                <a:gd name="connsiteY851" fmla="*/ 80544 h 977307"/>
                <a:gd name="connsiteX852" fmla="*/ 424012 w 522353"/>
                <a:gd name="connsiteY852" fmla="*/ 80459 h 977307"/>
                <a:gd name="connsiteX853" fmla="*/ 424518 w 522353"/>
                <a:gd name="connsiteY853" fmla="*/ 79785 h 977307"/>
                <a:gd name="connsiteX854" fmla="*/ 424939 w 522353"/>
                <a:gd name="connsiteY854" fmla="*/ 79196 h 977307"/>
                <a:gd name="connsiteX855" fmla="*/ 423676 w 522353"/>
                <a:gd name="connsiteY855" fmla="*/ 76837 h 977307"/>
                <a:gd name="connsiteX856" fmla="*/ 423423 w 522353"/>
                <a:gd name="connsiteY856" fmla="*/ 76331 h 977307"/>
                <a:gd name="connsiteX857" fmla="*/ 423844 w 522353"/>
                <a:gd name="connsiteY857" fmla="*/ 74730 h 977307"/>
                <a:gd name="connsiteX858" fmla="*/ 424265 w 522353"/>
                <a:gd name="connsiteY858" fmla="*/ 72456 h 977307"/>
                <a:gd name="connsiteX859" fmla="*/ 424434 w 522353"/>
                <a:gd name="connsiteY859" fmla="*/ 72540 h 977307"/>
                <a:gd name="connsiteX860" fmla="*/ 424687 w 522353"/>
                <a:gd name="connsiteY860" fmla="*/ 72456 h 977307"/>
                <a:gd name="connsiteX861" fmla="*/ 424771 w 522353"/>
                <a:gd name="connsiteY861" fmla="*/ 72287 h 977307"/>
                <a:gd name="connsiteX862" fmla="*/ 422917 w 522353"/>
                <a:gd name="connsiteY862" fmla="*/ 68917 h 977307"/>
                <a:gd name="connsiteX863" fmla="*/ 423928 w 522353"/>
                <a:gd name="connsiteY863" fmla="*/ 66474 h 977307"/>
                <a:gd name="connsiteX864" fmla="*/ 423170 w 522353"/>
                <a:gd name="connsiteY864" fmla="*/ 65968 h 977307"/>
                <a:gd name="connsiteX865" fmla="*/ 422833 w 522353"/>
                <a:gd name="connsiteY865" fmla="*/ 65631 h 977307"/>
                <a:gd name="connsiteX866" fmla="*/ 423676 w 522353"/>
                <a:gd name="connsiteY866" fmla="*/ 64031 h 977307"/>
                <a:gd name="connsiteX867" fmla="*/ 424602 w 522353"/>
                <a:gd name="connsiteY867" fmla="*/ 62177 h 977307"/>
                <a:gd name="connsiteX868" fmla="*/ 424602 w 522353"/>
                <a:gd name="connsiteY868" fmla="*/ 61250 h 977307"/>
                <a:gd name="connsiteX869" fmla="*/ 423676 w 522353"/>
                <a:gd name="connsiteY869" fmla="*/ 60913 h 977307"/>
                <a:gd name="connsiteX870" fmla="*/ 422833 w 522353"/>
                <a:gd name="connsiteY870" fmla="*/ 61503 h 977307"/>
                <a:gd name="connsiteX871" fmla="*/ 419969 w 522353"/>
                <a:gd name="connsiteY871" fmla="*/ 64115 h 977307"/>
                <a:gd name="connsiteX872" fmla="*/ 409269 w 522353"/>
                <a:gd name="connsiteY872" fmla="*/ 71697 h 977307"/>
                <a:gd name="connsiteX873" fmla="*/ 407499 w 522353"/>
                <a:gd name="connsiteY873" fmla="*/ 71782 h 977307"/>
                <a:gd name="connsiteX874" fmla="*/ 400675 w 522353"/>
                <a:gd name="connsiteY874" fmla="*/ 75320 h 977307"/>
                <a:gd name="connsiteX875" fmla="*/ 400590 w 522353"/>
                <a:gd name="connsiteY875" fmla="*/ 75067 h 977307"/>
                <a:gd name="connsiteX876" fmla="*/ 400590 w 522353"/>
                <a:gd name="connsiteY876" fmla="*/ 74141 h 977307"/>
                <a:gd name="connsiteX877" fmla="*/ 399917 w 522353"/>
                <a:gd name="connsiteY877" fmla="*/ 73382 h 977307"/>
                <a:gd name="connsiteX878" fmla="*/ 398822 w 522353"/>
                <a:gd name="connsiteY878" fmla="*/ 73382 h 977307"/>
                <a:gd name="connsiteX879" fmla="*/ 398737 w 522353"/>
                <a:gd name="connsiteY879" fmla="*/ 73467 h 977307"/>
                <a:gd name="connsiteX880" fmla="*/ 398822 w 522353"/>
                <a:gd name="connsiteY880" fmla="*/ 72961 h 977307"/>
                <a:gd name="connsiteX881" fmla="*/ 399158 w 522353"/>
                <a:gd name="connsiteY881" fmla="*/ 72119 h 977307"/>
                <a:gd name="connsiteX882" fmla="*/ 398906 w 522353"/>
                <a:gd name="connsiteY882" fmla="*/ 71192 h 977307"/>
                <a:gd name="connsiteX883" fmla="*/ 397221 w 522353"/>
                <a:gd name="connsiteY883" fmla="*/ 71445 h 977307"/>
                <a:gd name="connsiteX884" fmla="*/ 397136 w 522353"/>
                <a:gd name="connsiteY884" fmla="*/ 71276 h 977307"/>
                <a:gd name="connsiteX885" fmla="*/ 396968 w 522353"/>
                <a:gd name="connsiteY885" fmla="*/ 70939 h 977307"/>
                <a:gd name="connsiteX886" fmla="*/ 396968 w 522353"/>
                <a:gd name="connsiteY886" fmla="*/ 70855 h 977307"/>
                <a:gd name="connsiteX887" fmla="*/ 397389 w 522353"/>
                <a:gd name="connsiteY887" fmla="*/ 68159 h 977307"/>
                <a:gd name="connsiteX888" fmla="*/ 397811 w 522353"/>
                <a:gd name="connsiteY888" fmla="*/ 67653 h 977307"/>
                <a:gd name="connsiteX889" fmla="*/ 399917 w 522353"/>
                <a:gd name="connsiteY889" fmla="*/ 65294 h 977307"/>
                <a:gd name="connsiteX890" fmla="*/ 400169 w 522353"/>
                <a:gd name="connsiteY890" fmla="*/ 65210 h 977307"/>
                <a:gd name="connsiteX891" fmla="*/ 400759 w 522353"/>
                <a:gd name="connsiteY891" fmla="*/ 65294 h 977307"/>
                <a:gd name="connsiteX892" fmla="*/ 402529 w 522353"/>
                <a:gd name="connsiteY892" fmla="*/ 61840 h 977307"/>
                <a:gd name="connsiteX893" fmla="*/ 403118 w 522353"/>
                <a:gd name="connsiteY893" fmla="*/ 61503 h 977307"/>
                <a:gd name="connsiteX894" fmla="*/ 403624 w 522353"/>
                <a:gd name="connsiteY894" fmla="*/ 61419 h 977307"/>
                <a:gd name="connsiteX895" fmla="*/ 405815 w 522353"/>
                <a:gd name="connsiteY895" fmla="*/ 59649 h 977307"/>
                <a:gd name="connsiteX896" fmla="*/ 406320 w 522353"/>
                <a:gd name="connsiteY896" fmla="*/ 58638 h 977307"/>
                <a:gd name="connsiteX897" fmla="*/ 405815 w 522353"/>
                <a:gd name="connsiteY897" fmla="*/ 58386 h 977307"/>
                <a:gd name="connsiteX898" fmla="*/ 405730 w 522353"/>
                <a:gd name="connsiteY898" fmla="*/ 58386 h 977307"/>
                <a:gd name="connsiteX899" fmla="*/ 405562 w 522353"/>
                <a:gd name="connsiteY899" fmla="*/ 58386 h 977307"/>
                <a:gd name="connsiteX900" fmla="*/ 405646 w 522353"/>
                <a:gd name="connsiteY900" fmla="*/ 58554 h 977307"/>
                <a:gd name="connsiteX901" fmla="*/ 405646 w 522353"/>
                <a:gd name="connsiteY901" fmla="*/ 58638 h 977307"/>
                <a:gd name="connsiteX902" fmla="*/ 405562 w 522353"/>
                <a:gd name="connsiteY902" fmla="*/ 58638 h 977307"/>
                <a:gd name="connsiteX903" fmla="*/ 405477 w 522353"/>
                <a:gd name="connsiteY903" fmla="*/ 58217 h 977307"/>
                <a:gd name="connsiteX904" fmla="*/ 402781 w 522353"/>
                <a:gd name="connsiteY904" fmla="*/ 59312 h 977307"/>
                <a:gd name="connsiteX905" fmla="*/ 402781 w 522353"/>
                <a:gd name="connsiteY905" fmla="*/ 59144 h 977307"/>
                <a:gd name="connsiteX906" fmla="*/ 402697 w 522353"/>
                <a:gd name="connsiteY906" fmla="*/ 58554 h 977307"/>
                <a:gd name="connsiteX907" fmla="*/ 397726 w 522353"/>
                <a:gd name="connsiteY907" fmla="*/ 56953 h 977307"/>
                <a:gd name="connsiteX908" fmla="*/ 397895 w 522353"/>
                <a:gd name="connsiteY908" fmla="*/ 56869 h 977307"/>
                <a:gd name="connsiteX909" fmla="*/ 398484 w 522353"/>
                <a:gd name="connsiteY909" fmla="*/ 56701 h 977307"/>
                <a:gd name="connsiteX910" fmla="*/ 400675 w 522353"/>
                <a:gd name="connsiteY910" fmla="*/ 55268 h 977307"/>
                <a:gd name="connsiteX911" fmla="*/ 401012 w 522353"/>
                <a:gd name="connsiteY911" fmla="*/ 55016 h 977307"/>
                <a:gd name="connsiteX912" fmla="*/ 400843 w 522353"/>
                <a:gd name="connsiteY912" fmla="*/ 54594 h 977307"/>
                <a:gd name="connsiteX913" fmla="*/ 399748 w 522353"/>
                <a:gd name="connsiteY913" fmla="*/ 54594 h 977307"/>
                <a:gd name="connsiteX914" fmla="*/ 399243 w 522353"/>
                <a:gd name="connsiteY914" fmla="*/ 54763 h 977307"/>
                <a:gd name="connsiteX915" fmla="*/ 399158 w 522353"/>
                <a:gd name="connsiteY915" fmla="*/ 54594 h 977307"/>
                <a:gd name="connsiteX916" fmla="*/ 399243 w 522353"/>
                <a:gd name="connsiteY916" fmla="*/ 54173 h 977307"/>
                <a:gd name="connsiteX917" fmla="*/ 398232 w 522353"/>
                <a:gd name="connsiteY917" fmla="*/ 52657 h 977307"/>
                <a:gd name="connsiteX918" fmla="*/ 397979 w 522353"/>
                <a:gd name="connsiteY918" fmla="*/ 52320 h 977307"/>
                <a:gd name="connsiteX919" fmla="*/ 397979 w 522353"/>
                <a:gd name="connsiteY919" fmla="*/ 52067 h 977307"/>
                <a:gd name="connsiteX920" fmla="*/ 397642 w 522353"/>
                <a:gd name="connsiteY920" fmla="*/ 51561 h 977307"/>
                <a:gd name="connsiteX921" fmla="*/ 397221 w 522353"/>
                <a:gd name="connsiteY921" fmla="*/ 51224 h 977307"/>
                <a:gd name="connsiteX922" fmla="*/ 396462 w 522353"/>
                <a:gd name="connsiteY922" fmla="*/ 50213 h 977307"/>
                <a:gd name="connsiteX923" fmla="*/ 395957 w 522353"/>
                <a:gd name="connsiteY923" fmla="*/ 50213 h 977307"/>
                <a:gd name="connsiteX924" fmla="*/ 389386 w 522353"/>
                <a:gd name="connsiteY924" fmla="*/ 51477 h 977307"/>
                <a:gd name="connsiteX925" fmla="*/ 389133 w 522353"/>
                <a:gd name="connsiteY925" fmla="*/ 51309 h 977307"/>
                <a:gd name="connsiteX926" fmla="*/ 388037 w 522353"/>
                <a:gd name="connsiteY926" fmla="*/ 50972 h 977307"/>
                <a:gd name="connsiteX927" fmla="*/ 387869 w 522353"/>
                <a:gd name="connsiteY927" fmla="*/ 50972 h 977307"/>
                <a:gd name="connsiteX928" fmla="*/ 387195 w 522353"/>
                <a:gd name="connsiteY928" fmla="*/ 50803 h 977307"/>
                <a:gd name="connsiteX929" fmla="*/ 384920 w 522353"/>
                <a:gd name="connsiteY929" fmla="*/ 50045 h 977307"/>
                <a:gd name="connsiteX930" fmla="*/ 384246 w 522353"/>
                <a:gd name="connsiteY930" fmla="*/ 49792 h 977307"/>
                <a:gd name="connsiteX931" fmla="*/ 382308 w 522353"/>
                <a:gd name="connsiteY931" fmla="*/ 49624 h 977307"/>
                <a:gd name="connsiteX932" fmla="*/ 379950 w 522353"/>
                <a:gd name="connsiteY932" fmla="*/ 50213 h 977307"/>
                <a:gd name="connsiteX933" fmla="*/ 379275 w 522353"/>
                <a:gd name="connsiteY933" fmla="*/ 50382 h 977307"/>
                <a:gd name="connsiteX934" fmla="*/ 376832 w 522353"/>
                <a:gd name="connsiteY934" fmla="*/ 52488 h 977307"/>
                <a:gd name="connsiteX935" fmla="*/ 375905 w 522353"/>
                <a:gd name="connsiteY935" fmla="*/ 53331 h 977307"/>
                <a:gd name="connsiteX936" fmla="*/ 375315 w 522353"/>
                <a:gd name="connsiteY936" fmla="*/ 54089 h 977307"/>
                <a:gd name="connsiteX937" fmla="*/ 376074 w 522353"/>
                <a:gd name="connsiteY937" fmla="*/ 55690 h 977307"/>
                <a:gd name="connsiteX938" fmla="*/ 375737 w 522353"/>
                <a:gd name="connsiteY938" fmla="*/ 55774 h 977307"/>
                <a:gd name="connsiteX939" fmla="*/ 369165 w 522353"/>
                <a:gd name="connsiteY939" fmla="*/ 59734 h 977307"/>
                <a:gd name="connsiteX940" fmla="*/ 369502 w 522353"/>
                <a:gd name="connsiteY940" fmla="*/ 60913 h 977307"/>
                <a:gd name="connsiteX941" fmla="*/ 366806 w 522353"/>
                <a:gd name="connsiteY941" fmla="*/ 65041 h 977307"/>
                <a:gd name="connsiteX942" fmla="*/ 366806 w 522353"/>
                <a:gd name="connsiteY942" fmla="*/ 65210 h 977307"/>
                <a:gd name="connsiteX943" fmla="*/ 366638 w 522353"/>
                <a:gd name="connsiteY943" fmla="*/ 65294 h 977307"/>
                <a:gd name="connsiteX944" fmla="*/ 359224 w 522353"/>
                <a:gd name="connsiteY944" fmla="*/ 69001 h 977307"/>
                <a:gd name="connsiteX945" fmla="*/ 357876 w 522353"/>
                <a:gd name="connsiteY945" fmla="*/ 69675 h 977307"/>
                <a:gd name="connsiteX946" fmla="*/ 355180 w 522353"/>
                <a:gd name="connsiteY946" fmla="*/ 74983 h 977307"/>
                <a:gd name="connsiteX947" fmla="*/ 326198 w 522353"/>
                <a:gd name="connsiteY947" fmla="*/ 95962 h 977307"/>
                <a:gd name="connsiteX948" fmla="*/ 322996 w 522353"/>
                <a:gd name="connsiteY948" fmla="*/ 97984 h 977307"/>
                <a:gd name="connsiteX949" fmla="*/ 321985 w 522353"/>
                <a:gd name="connsiteY949" fmla="*/ 101354 h 977307"/>
                <a:gd name="connsiteX950" fmla="*/ 321058 w 522353"/>
                <a:gd name="connsiteY950" fmla="*/ 103123 h 977307"/>
                <a:gd name="connsiteX951" fmla="*/ 320047 w 522353"/>
                <a:gd name="connsiteY951" fmla="*/ 103881 h 977307"/>
                <a:gd name="connsiteX952" fmla="*/ 319205 w 522353"/>
                <a:gd name="connsiteY952" fmla="*/ 105229 h 977307"/>
                <a:gd name="connsiteX953" fmla="*/ 317520 w 522353"/>
                <a:gd name="connsiteY953" fmla="*/ 107504 h 977307"/>
                <a:gd name="connsiteX954" fmla="*/ 315834 w 522353"/>
                <a:gd name="connsiteY954" fmla="*/ 110453 h 977307"/>
                <a:gd name="connsiteX955" fmla="*/ 314487 w 522353"/>
                <a:gd name="connsiteY955" fmla="*/ 113233 h 977307"/>
                <a:gd name="connsiteX956" fmla="*/ 309094 w 522353"/>
                <a:gd name="connsiteY956" fmla="*/ 116940 h 977307"/>
                <a:gd name="connsiteX957" fmla="*/ 306483 w 522353"/>
                <a:gd name="connsiteY957" fmla="*/ 120394 h 977307"/>
                <a:gd name="connsiteX958" fmla="*/ 305893 w 522353"/>
                <a:gd name="connsiteY958" fmla="*/ 120984 h 977307"/>
                <a:gd name="connsiteX959" fmla="*/ 306230 w 522353"/>
                <a:gd name="connsiteY959" fmla="*/ 118456 h 977307"/>
                <a:gd name="connsiteX960" fmla="*/ 305809 w 522353"/>
                <a:gd name="connsiteY960" fmla="*/ 118035 h 977307"/>
                <a:gd name="connsiteX961" fmla="*/ 305051 w 522353"/>
                <a:gd name="connsiteY961" fmla="*/ 118288 h 977307"/>
                <a:gd name="connsiteX962" fmla="*/ 302270 w 522353"/>
                <a:gd name="connsiteY962" fmla="*/ 120394 h 977307"/>
                <a:gd name="connsiteX963" fmla="*/ 301428 w 522353"/>
                <a:gd name="connsiteY963" fmla="*/ 120984 h 977307"/>
                <a:gd name="connsiteX964" fmla="*/ 300669 w 522353"/>
                <a:gd name="connsiteY964" fmla="*/ 120647 h 977307"/>
                <a:gd name="connsiteX965" fmla="*/ 300585 w 522353"/>
                <a:gd name="connsiteY965" fmla="*/ 120563 h 977307"/>
                <a:gd name="connsiteX966" fmla="*/ 299574 w 522353"/>
                <a:gd name="connsiteY966" fmla="*/ 120226 h 977307"/>
                <a:gd name="connsiteX967" fmla="*/ 299322 w 522353"/>
                <a:gd name="connsiteY967" fmla="*/ 119720 h 977307"/>
                <a:gd name="connsiteX968" fmla="*/ 299995 w 522353"/>
                <a:gd name="connsiteY968" fmla="*/ 119046 h 977307"/>
                <a:gd name="connsiteX969" fmla="*/ 300501 w 522353"/>
                <a:gd name="connsiteY969" fmla="*/ 116519 h 977307"/>
                <a:gd name="connsiteX970" fmla="*/ 298732 w 522353"/>
                <a:gd name="connsiteY970" fmla="*/ 114581 h 977307"/>
                <a:gd name="connsiteX971" fmla="*/ 299237 w 522353"/>
                <a:gd name="connsiteY971" fmla="*/ 114328 h 977307"/>
                <a:gd name="connsiteX972" fmla="*/ 299827 w 522353"/>
                <a:gd name="connsiteY972" fmla="*/ 114075 h 977307"/>
                <a:gd name="connsiteX973" fmla="*/ 300585 w 522353"/>
                <a:gd name="connsiteY973" fmla="*/ 113486 h 977307"/>
                <a:gd name="connsiteX974" fmla="*/ 300585 w 522353"/>
                <a:gd name="connsiteY974" fmla="*/ 110116 h 977307"/>
                <a:gd name="connsiteX975" fmla="*/ 301344 w 522353"/>
                <a:gd name="connsiteY975" fmla="*/ 108262 h 977307"/>
                <a:gd name="connsiteX976" fmla="*/ 302102 w 522353"/>
                <a:gd name="connsiteY976" fmla="*/ 107757 h 977307"/>
                <a:gd name="connsiteX977" fmla="*/ 303365 w 522353"/>
                <a:gd name="connsiteY977" fmla="*/ 106914 h 977307"/>
                <a:gd name="connsiteX978" fmla="*/ 304292 w 522353"/>
                <a:gd name="connsiteY978" fmla="*/ 105903 h 977307"/>
                <a:gd name="connsiteX979" fmla="*/ 305135 w 522353"/>
                <a:gd name="connsiteY979" fmla="*/ 105061 h 977307"/>
                <a:gd name="connsiteX980" fmla="*/ 306062 w 522353"/>
                <a:gd name="connsiteY980" fmla="*/ 104471 h 977307"/>
                <a:gd name="connsiteX981" fmla="*/ 308673 w 522353"/>
                <a:gd name="connsiteY981" fmla="*/ 100680 h 977307"/>
                <a:gd name="connsiteX982" fmla="*/ 309600 w 522353"/>
                <a:gd name="connsiteY982" fmla="*/ 99921 h 977307"/>
                <a:gd name="connsiteX983" fmla="*/ 312465 w 522353"/>
                <a:gd name="connsiteY983" fmla="*/ 97984 h 977307"/>
                <a:gd name="connsiteX984" fmla="*/ 314823 w 522353"/>
                <a:gd name="connsiteY984" fmla="*/ 94613 h 977307"/>
                <a:gd name="connsiteX985" fmla="*/ 307999 w 522353"/>
                <a:gd name="connsiteY985" fmla="*/ 93013 h 977307"/>
                <a:gd name="connsiteX986" fmla="*/ 307409 w 522353"/>
                <a:gd name="connsiteY986" fmla="*/ 94276 h 977307"/>
                <a:gd name="connsiteX987" fmla="*/ 306820 w 522353"/>
                <a:gd name="connsiteY987" fmla="*/ 94024 h 977307"/>
                <a:gd name="connsiteX988" fmla="*/ 307326 w 522353"/>
                <a:gd name="connsiteY988" fmla="*/ 93013 h 977307"/>
                <a:gd name="connsiteX989" fmla="*/ 306314 w 522353"/>
                <a:gd name="connsiteY989" fmla="*/ 93013 h 977307"/>
                <a:gd name="connsiteX990" fmla="*/ 305977 w 522353"/>
                <a:gd name="connsiteY990" fmla="*/ 93097 h 977307"/>
                <a:gd name="connsiteX991" fmla="*/ 303955 w 522353"/>
                <a:gd name="connsiteY991" fmla="*/ 93350 h 977307"/>
                <a:gd name="connsiteX992" fmla="*/ 304040 w 522353"/>
                <a:gd name="connsiteY992" fmla="*/ 92507 h 977307"/>
                <a:gd name="connsiteX993" fmla="*/ 304545 w 522353"/>
                <a:gd name="connsiteY993" fmla="*/ 91917 h 977307"/>
                <a:gd name="connsiteX994" fmla="*/ 304292 w 522353"/>
                <a:gd name="connsiteY994" fmla="*/ 90991 h 977307"/>
                <a:gd name="connsiteX995" fmla="*/ 299574 w 522353"/>
                <a:gd name="connsiteY995" fmla="*/ 88547 h 977307"/>
                <a:gd name="connsiteX996" fmla="*/ 298900 w 522353"/>
                <a:gd name="connsiteY996" fmla="*/ 88463 h 977307"/>
                <a:gd name="connsiteX997" fmla="*/ 298395 w 522353"/>
                <a:gd name="connsiteY997" fmla="*/ 88379 h 977307"/>
                <a:gd name="connsiteX998" fmla="*/ 298647 w 522353"/>
                <a:gd name="connsiteY998" fmla="*/ 88126 h 977307"/>
                <a:gd name="connsiteX999" fmla="*/ 298732 w 522353"/>
                <a:gd name="connsiteY999" fmla="*/ 87958 h 977307"/>
                <a:gd name="connsiteX1000" fmla="*/ 299322 w 522353"/>
                <a:gd name="connsiteY1000" fmla="*/ 87368 h 977307"/>
                <a:gd name="connsiteX1001" fmla="*/ 299237 w 522353"/>
                <a:gd name="connsiteY1001" fmla="*/ 84251 h 977307"/>
                <a:gd name="connsiteX1002" fmla="*/ 299069 w 522353"/>
                <a:gd name="connsiteY1002" fmla="*/ 83408 h 977307"/>
                <a:gd name="connsiteX1003" fmla="*/ 298900 w 522353"/>
                <a:gd name="connsiteY1003" fmla="*/ 82566 h 977307"/>
                <a:gd name="connsiteX1004" fmla="*/ 298563 w 522353"/>
                <a:gd name="connsiteY1004" fmla="*/ 82397 h 977307"/>
                <a:gd name="connsiteX1005" fmla="*/ 298226 w 522353"/>
                <a:gd name="connsiteY1005" fmla="*/ 82481 h 977307"/>
                <a:gd name="connsiteX1006" fmla="*/ 297973 w 522353"/>
                <a:gd name="connsiteY1006" fmla="*/ 82566 h 977307"/>
                <a:gd name="connsiteX1007" fmla="*/ 297468 w 522353"/>
                <a:gd name="connsiteY1007" fmla="*/ 82481 h 977307"/>
                <a:gd name="connsiteX1008" fmla="*/ 294435 w 522353"/>
                <a:gd name="connsiteY1008" fmla="*/ 80122 h 977307"/>
                <a:gd name="connsiteX1009" fmla="*/ 291149 w 522353"/>
                <a:gd name="connsiteY1009" fmla="*/ 80544 h 977307"/>
                <a:gd name="connsiteX1010" fmla="*/ 290559 w 522353"/>
                <a:gd name="connsiteY1010" fmla="*/ 80544 h 977307"/>
                <a:gd name="connsiteX1011" fmla="*/ 289380 w 522353"/>
                <a:gd name="connsiteY1011" fmla="*/ 80712 h 977307"/>
                <a:gd name="connsiteX1012" fmla="*/ 288706 w 522353"/>
                <a:gd name="connsiteY1012" fmla="*/ 80965 h 977307"/>
                <a:gd name="connsiteX1013" fmla="*/ 286431 w 522353"/>
                <a:gd name="connsiteY1013" fmla="*/ 81470 h 977307"/>
                <a:gd name="connsiteX1014" fmla="*/ 286347 w 522353"/>
                <a:gd name="connsiteY1014" fmla="*/ 81470 h 977307"/>
                <a:gd name="connsiteX1015" fmla="*/ 286852 w 522353"/>
                <a:gd name="connsiteY1015" fmla="*/ 81133 h 977307"/>
                <a:gd name="connsiteX1016" fmla="*/ 287611 w 522353"/>
                <a:gd name="connsiteY1016" fmla="*/ 80712 h 977307"/>
                <a:gd name="connsiteX1017" fmla="*/ 290981 w 522353"/>
                <a:gd name="connsiteY1017" fmla="*/ 76837 h 977307"/>
                <a:gd name="connsiteX1018" fmla="*/ 292750 w 522353"/>
                <a:gd name="connsiteY1018" fmla="*/ 75152 h 977307"/>
                <a:gd name="connsiteX1019" fmla="*/ 294772 w 522353"/>
                <a:gd name="connsiteY1019" fmla="*/ 73298 h 977307"/>
                <a:gd name="connsiteX1020" fmla="*/ 295867 w 522353"/>
                <a:gd name="connsiteY1020" fmla="*/ 72456 h 977307"/>
                <a:gd name="connsiteX1021" fmla="*/ 296373 w 522353"/>
                <a:gd name="connsiteY1021" fmla="*/ 70939 h 977307"/>
                <a:gd name="connsiteX1022" fmla="*/ 292160 w 522353"/>
                <a:gd name="connsiteY1022" fmla="*/ 71276 h 977307"/>
                <a:gd name="connsiteX1023" fmla="*/ 292160 w 522353"/>
                <a:gd name="connsiteY1023" fmla="*/ 71023 h 977307"/>
                <a:gd name="connsiteX1024" fmla="*/ 292160 w 522353"/>
                <a:gd name="connsiteY1024" fmla="*/ 70855 h 977307"/>
                <a:gd name="connsiteX1025" fmla="*/ 292160 w 522353"/>
                <a:gd name="connsiteY1025" fmla="*/ 70518 h 977307"/>
                <a:gd name="connsiteX1026" fmla="*/ 292582 w 522353"/>
                <a:gd name="connsiteY1026" fmla="*/ 69928 h 977307"/>
                <a:gd name="connsiteX1027" fmla="*/ 293593 w 522353"/>
                <a:gd name="connsiteY1027" fmla="*/ 69086 h 977307"/>
                <a:gd name="connsiteX1028" fmla="*/ 294604 w 522353"/>
                <a:gd name="connsiteY1028" fmla="*/ 68412 h 977307"/>
                <a:gd name="connsiteX1029" fmla="*/ 295277 w 522353"/>
                <a:gd name="connsiteY1029" fmla="*/ 67990 h 977307"/>
                <a:gd name="connsiteX1030" fmla="*/ 298142 w 522353"/>
                <a:gd name="connsiteY1030" fmla="*/ 65463 h 977307"/>
                <a:gd name="connsiteX1031" fmla="*/ 304040 w 522353"/>
                <a:gd name="connsiteY1031" fmla="*/ 61503 h 977307"/>
                <a:gd name="connsiteX1032" fmla="*/ 304629 w 522353"/>
                <a:gd name="connsiteY1032" fmla="*/ 61166 h 977307"/>
                <a:gd name="connsiteX1033" fmla="*/ 310443 w 522353"/>
                <a:gd name="connsiteY1033" fmla="*/ 58217 h 977307"/>
                <a:gd name="connsiteX1034" fmla="*/ 317773 w 522353"/>
                <a:gd name="connsiteY1034" fmla="*/ 54342 h 977307"/>
                <a:gd name="connsiteX1035" fmla="*/ 319541 w 522353"/>
                <a:gd name="connsiteY1035" fmla="*/ 53583 h 977307"/>
                <a:gd name="connsiteX1036" fmla="*/ 319626 w 522353"/>
                <a:gd name="connsiteY1036" fmla="*/ 53668 h 977307"/>
                <a:gd name="connsiteX1037" fmla="*/ 319794 w 522353"/>
                <a:gd name="connsiteY1037" fmla="*/ 53752 h 977307"/>
                <a:gd name="connsiteX1038" fmla="*/ 320721 w 522353"/>
                <a:gd name="connsiteY1038" fmla="*/ 53246 h 977307"/>
                <a:gd name="connsiteX1039" fmla="*/ 321311 w 522353"/>
                <a:gd name="connsiteY1039" fmla="*/ 52741 h 977307"/>
                <a:gd name="connsiteX1040" fmla="*/ 321395 w 522353"/>
                <a:gd name="connsiteY1040" fmla="*/ 52657 h 977307"/>
                <a:gd name="connsiteX1041" fmla="*/ 321732 w 522353"/>
                <a:gd name="connsiteY1041" fmla="*/ 52488 h 977307"/>
                <a:gd name="connsiteX1042" fmla="*/ 322575 w 522353"/>
                <a:gd name="connsiteY1042" fmla="*/ 52151 h 977307"/>
                <a:gd name="connsiteX1043" fmla="*/ 327630 w 522353"/>
                <a:gd name="connsiteY1043" fmla="*/ 50466 h 977307"/>
                <a:gd name="connsiteX1044" fmla="*/ 327798 w 522353"/>
                <a:gd name="connsiteY1044" fmla="*/ 50550 h 977307"/>
                <a:gd name="connsiteX1045" fmla="*/ 330073 w 522353"/>
                <a:gd name="connsiteY1045" fmla="*/ 48697 h 977307"/>
                <a:gd name="connsiteX1046" fmla="*/ 330494 w 522353"/>
                <a:gd name="connsiteY1046" fmla="*/ 48781 h 977307"/>
                <a:gd name="connsiteX1047" fmla="*/ 332601 w 522353"/>
                <a:gd name="connsiteY1047" fmla="*/ 49287 h 977307"/>
                <a:gd name="connsiteX1048" fmla="*/ 333695 w 522353"/>
                <a:gd name="connsiteY1048" fmla="*/ 48781 h 977307"/>
                <a:gd name="connsiteX1049" fmla="*/ 333864 w 522353"/>
                <a:gd name="connsiteY1049" fmla="*/ 48697 h 977307"/>
                <a:gd name="connsiteX1050" fmla="*/ 334623 w 522353"/>
                <a:gd name="connsiteY1050" fmla="*/ 48360 h 977307"/>
                <a:gd name="connsiteX1051" fmla="*/ 335044 w 522353"/>
                <a:gd name="connsiteY1051" fmla="*/ 48360 h 977307"/>
                <a:gd name="connsiteX1052" fmla="*/ 336308 w 522353"/>
                <a:gd name="connsiteY1052" fmla="*/ 48023 h 977307"/>
                <a:gd name="connsiteX1053" fmla="*/ 337066 w 522353"/>
                <a:gd name="connsiteY1053" fmla="*/ 47939 h 977307"/>
                <a:gd name="connsiteX1054" fmla="*/ 337234 w 522353"/>
                <a:gd name="connsiteY1054" fmla="*/ 47854 h 977307"/>
                <a:gd name="connsiteX1055" fmla="*/ 337824 w 522353"/>
                <a:gd name="connsiteY1055" fmla="*/ 47349 h 977307"/>
                <a:gd name="connsiteX1056" fmla="*/ 338751 w 522353"/>
                <a:gd name="connsiteY1056" fmla="*/ 46591 h 977307"/>
                <a:gd name="connsiteX1057" fmla="*/ 339341 w 522353"/>
                <a:gd name="connsiteY1057" fmla="*/ 46085 h 977307"/>
                <a:gd name="connsiteX1058" fmla="*/ 339677 w 522353"/>
                <a:gd name="connsiteY1058" fmla="*/ 44484 h 977307"/>
                <a:gd name="connsiteX1059" fmla="*/ 338414 w 522353"/>
                <a:gd name="connsiteY1059" fmla="*/ 44147 h 977307"/>
                <a:gd name="connsiteX1060" fmla="*/ 338245 w 522353"/>
                <a:gd name="connsiteY1060" fmla="*/ 44147 h 977307"/>
                <a:gd name="connsiteX1061" fmla="*/ 337234 w 522353"/>
                <a:gd name="connsiteY1061" fmla="*/ 43979 h 977307"/>
                <a:gd name="connsiteX1062" fmla="*/ 335044 w 522353"/>
                <a:gd name="connsiteY1062" fmla="*/ 43052 h 977307"/>
                <a:gd name="connsiteX1063" fmla="*/ 334370 w 522353"/>
                <a:gd name="connsiteY1063" fmla="*/ 42378 h 977307"/>
                <a:gd name="connsiteX1064" fmla="*/ 334285 w 522353"/>
                <a:gd name="connsiteY1064" fmla="*/ 41873 h 977307"/>
                <a:gd name="connsiteX1065" fmla="*/ 334623 w 522353"/>
                <a:gd name="connsiteY1065" fmla="*/ 41788 h 977307"/>
                <a:gd name="connsiteX1066" fmla="*/ 335044 w 522353"/>
                <a:gd name="connsiteY1066" fmla="*/ 41788 h 977307"/>
                <a:gd name="connsiteX1067" fmla="*/ 335296 w 522353"/>
                <a:gd name="connsiteY1067" fmla="*/ 42125 h 977307"/>
                <a:gd name="connsiteX1068" fmla="*/ 337571 w 522353"/>
                <a:gd name="connsiteY1068" fmla="*/ 43221 h 977307"/>
                <a:gd name="connsiteX1069" fmla="*/ 337656 w 522353"/>
                <a:gd name="connsiteY1069" fmla="*/ 43558 h 977307"/>
                <a:gd name="connsiteX1070" fmla="*/ 337656 w 522353"/>
                <a:gd name="connsiteY1070" fmla="*/ 43558 h 977307"/>
                <a:gd name="connsiteX1071" fmla="*/ 338077 w 522353"/>
                <a:gd name="connsiteY1071" fmla="*/ 44063 h 977307"/>
                <a:gd name="connsiteX1072" fmla="*/ 339256 w 522353"/>
                <a:gd name="connsiteY1072" fmla="*/ 43895 h 977307"/>
                <a:gd name="connsiteX1073" fmla="*/ 339593 w 522353"/>
                <a:gd name="connsiteY1073" fmla="*/ 44147 h 977307"/>
                <a:gd name="connsiteX1074" fmla="*/ 339846 w 522353"/>
                <a:gd name="connsiteY1074" fmla="*/ 44400 h 977307"/>
                <a:gd name="connsiteX1075" fmla="*/ 341952 w 522353"/>
                <a:gd name="connsiteY1075" fmla="*/ 44569 h 977307"/>
                <a:gd name="connsiteX1076" fmla="*/ 342037 w 522353"/>
                <a:gd name="connsiteY1076" fmla="*/ 44653 h 977307"/>
                <a:gd name="connsiteX1077" fmla="*/ 342289 w 522353"/>
                <a:gd name="connsiteY1077" fmla="*/ 44906 h 977307"/>
                <a:gd name="connsiteX1078" fmla="*/ 343132 w 522353"/>
                <a:gd name="connsiteY1078" fmla="*/ 44484 h 977307"/>
                <a:gd name="connsiteX1079" fmla="*/ 343806 w 522353"/>
                <a:gd name="connsiteY1079" fmla="*/ 44147 h 977307"/>
                <a:gd name="connsiteX1080" fmla="*/ 346249 w 522353"/>
                <a:gd name="connsiteY1080" fmla="*/ 42378 h 977307"/>
                <a:gd name="connsiteX1081" fmla="*/ 347428 w 522353"/>
                <a:gd name="connsiteY1081" fmla="*/ 41451 h 977307"/>
                <a:gd name="connsiteX1082" fmla="*/ 347597 w 522353"/>
                <a:gd name="connsiteY1082" fmla="*/ 41873 h 977307"/>
                <a:gd name="connsiteX1083" fmla="*/ 347681 w 522353"/>
                <a:gd name="connsiteY1083" fmla="*/ 42210 h 977307"/>
                <a:gd name="connsiteX1084" fmla="*/ 348018 w 522353"/>
                <a:gd name="connsiteY1084" fmla="*/ 42462 h 977307"/>
                <a:gd name="connsiteX1085" fmla="*/ 348271 w 522353"/>
                <a:gd name="connsiteY1085" fmla="*/ 42462 h 977307"/>
                <a:gd name="connsiteX1086" fmla="*/ 348777 w 522353"/>
                <a:gd name="connsiteY1086" fmla="*/ 42462 h 977307"/>
                <a:gd name="connsiteX1087" fmla="*/ 352989 w 522353"/>
                <a:gd name="connsiteY1087" fmla="*/ 42294 h 977307"/>
                <a:gd name="connsiteX1088" fmla="*/ 357286 w 522353"/>
                <a:gd name="connsiteY1088" fmla="*/ 40188 h 977307"/>
                <a:gd name="connsiteX1089" fmla="*/ 358044 w 522353"/>
                <a:gd name="connsiteY1089" fmla="*/ 39851 h 977307"/>
                <a:gd name="connsiteX1090" fmla="*/ 364363 w 522353"/>
                <a:gd name="connsiteY1090" fmla="*/ 36902 h 977307"/>
                <a:gd name="connsiteX1091" fmla="*/ 364868 w 522353"/>
                <a:gd name="connsiteY1091" fmla="*/ 36733 h 977307"/>
                <a:gd name="connsiteX1092" fmla="*/ 364531 w 522353"/>
                <a:gd name="connsiteY1092" fmla="*/ 35891 h 977307"/>
                <a:gd name="connsiteX1093" fmla="*/ 364616 w 522353"/>
                <a:gd name="connsiteY1093" fmla="*/ 35891 h 977307"/>
                <a:gd name="connsiteX1094" fmla="*/ 364616 w 522353"/>
                <a:gd name="connsiteY1094" fmla="*/ 35891 h 977307"/>
                <a:gd name="connsiteX1095" fmla="*/ 366638 w 522353"/>
                <a:gd name="connsiteY1095" fmla="*/ 35133 h 977307"/>
                <a:gd name="connsiteX1096" fmla="*/ 370850 w 522353"/>
                <a:gd name="connsiteY1096" fmla="*/ 33532 h 977307"/>
                <a:gd name="connsiteX1097" fmla="*/ 371524 w 522353"/>
                <a:gd name="connsiteY1097" fmla="*/ 33363 h 977307"/>
                <a:gd name="connsiteX1098" fmla="*/ 372282 w 522353"/>
                <a:gd name="connsiteY1098" fmla="*/ 33195 h 977307"/>
                <a:gd name="connsiteX1099" fmla="*/ 372535 w 522353"/>
                <a:gd name="connsiteY1099" fmla="*/ 33195 h 977307"/>
                <a:gd name="connsiteX1100" fmla="*/ 371861 w 522353"/>
                <a:gd name="connsiteY1100" fmla="*/ 33532 h 977307"/>
                <a:gd name="connsiteX1101" fmla="*/ 369250 w 522353"/>
                <a:gd name="connsiteY1101" fmla="*/ 34964 h 977307"/>
                <a:gd name="connsiteX1102" fmla="*/ 368660 w 522353"/>
                <a:gd name="connsiteY1102" fmla="*/ 35301 h 977307"/>
                <a:gd name="connsiteX1103" fmla="*/ 366722 w 522353"/>
                <a:gd name="connsiteY1103" fmla="*/ 36649 h 977307"/>
                <a:gd name="connsiteX1104" fmla="*/ 364278 w 522353"/>
                <a:gd name="connsiteY1104" fmla="*/ 38334 h 977307"/>
                <a:gd name="connsiteX1105" fmla="*/ 361161 w 522353"/>
                <a:gd name="connsiteY1105" fmla="*/ 40440 h 977307"/>
                <a:gd name="connsiteX1106" fmla="*/ 360571 w 522353"/>
                <a:gd name="connsiteY1106" fmla="*/ 41030 h 977307"/>
                <a:gd name="connsiteX1107" fmla="*/ 360319 w 522353"/>
                <a:gd name="connsiteY1107" fmla="*/ 41451 h 977307"/>
                <a:gd name="connsiteX1108" fmla="*/ 360066 w 522353"/>
                <a:gd name="connsiteY1108" fmla="*/ 41788 h 977307"/>
                <a:gd name="connsiteX1109" fmla="*/ 360066 w 522353"/>
                <a:gd name="connsiteY1109" fmla="*/ 41788 h 977307"/>
                <a:gd name="connsiteX1110" fmla="*/ 359392 w 522353"/>
                <a:gd name="connsiteY1110" fmla="*/ 42041 h 977307"/>
                <a:gd name="connsiteX1111" fmla="*/ 356864 w 522353"/>
                <a:gd name="connsiteY1111" fmla="*/ 42547 h 977307"/>
                <a:gd name="connsiteX1112" fmla="*/ 354421 w 522353"/>
                <a:gd name="connsiteY1112" fmla="*/ 43810 h 977307"/>
                <a:gd name="connsiteX1113" fmla="*/ 353832 w 522353"/>
                <a:gd name="connsiteY1113" fmla="*/ 44147 h 977307"/>
                <a:gd name="connsiteX1114" fmla="*/ 352821 w 522353"/>
                <a:gd name="connsiteY1114" fmla="*/ 45495 h 977307"/>
                <a:gd name="connsiteX1115" fmla="*/ 353074 w 522353"/>
                <a:gd name="connsiteY1115" fmla="*/ 45495 h 977307"/>
                <a:gd name="connsiteX1116" fmla="*/ 358128 w 522353"/>
                <a:gd name="connsiteY1116" fmla="*/ 45074 h 977307"/>
                <a:gd name="connsiteX1117" fmla="*/ 356949 w 522353"/>
                <a:gd name="connsiteY1117" fmla="*/ 46169 h 977307"/>
                <a:gd name="connsiteX1118" fmla="*/ 355517 w 522353"/>
                <a:gd name="connsiteY1118" fmla="*/ 47770 h 977307"/>
                <a:gd name="connsiteX1119" fmla="*/ 356191 w 522353"/>
                <a:gd name="connsiteY1119" fmla="*/ 48191 h 977307"/>
                <a:gd name="connsiteX1120" fmla="*/ 360571 w 522353"/>
                <a:gd name="connsiteY1120" fmla="*/ 46843 h 977307"/>
                <a:gd name="connsiteX1121" fmla="*/ 365542 w 522353"/>
                <a:gd name="connsiteY1121" fmla="*/ 44737 h 977307"/>
                <a:gd name="connsiteX1122" fmla="*/ 367817 w 522353"/>
                <a:gd name="connsiteY1122" fmla="*/ 43221 h 977307"/>
                <a:gd name="connsiteX1123" fmla="*/ 369334 w 522353"/>
                <a:gd name="connsiteY1123" fmla="*/ 42378 h 977307"/>
                <a:gd name="connsiteX1124" fmla="*/ 369418 w 522353"/>
                <a:gd name="connsiteY1124" fmla="*/ 42378 h 977307"/>
                <a:gd name="connsiteX1125" fmla="*/ 369502 w 522353"/>
                <a:gd name="connsiteY1125" fmla="*/ 42631 h 977307"/>
                <a:gd name="connsiteX1126" fmla="*/ 370176 w 522353"/>
                <a:gd name="connsiteY1126" fmla="*/ 43895 h 977307"/>
                <a:gd name="connsiteX1127" fmla="*/ 369586 w 522353"/>
                <a:gd name="connsiteY1127" fmla="*/ 44316 h 977307"/>
                <a:gd name="connsiteX1128" fmla="*/ 369081 w 522353"/>
                <a:gd name="connsiteY1128" fmla="*/ 44737 h 977307"/>
                <a:gd name="connsiteX1129" fmla="*/ 368744 w 522353"/>
                <a:gd name="connsiteY1129" fmla="*/ 45158 h 977307"/>
                <a:gd name="connsiteX1130" fmla="*/ 368744 w 522353"/>
                <a:gd name="connsiteY1130" fmla="*/ 45327 h 977307"/>
                <a:gd name="connsiteX1131" fmla="*/ 368913 w 522353"/>
                <a:gd name="connsiteY1131" fmla="*/ 45327 h 977307"/>
                <a:gd name="connsiteX1132" fmla="*/ 369081 w 522353"/>
                <a:gd name="connsiteY1132" fmla="*/ 45327 h 977307"/>
                <a:gd name="connsiteX1133" fmla="*/ 370766 w 522353"/>
                <a:gd name="connsiteY1133" fmla="*/ 45243 h 977307"/>
                <a:gd name="connsiteX1134" fmla="*/ 372030 w 522353"/>
                <a:gd name="connsiteY1134" fmla="*/ 45748 h 977307"/>
                <a:gd name="connsiteX1135" fmla="*/ 373715 w 522353"/>
                <a:gd name="connsiteY1135" fmla="*/ 46422 h 977307"/>
                <a:gd name="connsiteX1136" fmla="*/ 376664 w 522353"/>
                <a:gd name="connsiteY1136" fmla="*/ 45664 h 977307"/>
                <a:gd name="connsiteX1137" fmla="*/ 378180 w 522353"/>
                <a:gd name="connsiteY1137" fmla="*/ 44990 h 977307"/>
                <a:gd name="connsiteX1138" fmla="*/ 378686 w 522353"/>
                <a:gd name="connsiteY1138" fmla="*/ 44232 h 977307"/>
                <a:gd name="connsiteX1139" fmla="*/ 378770 w 522353"/>
                <a:gd name="connsiteY1139" fmla="*/ 43979 h 977307"/>
                <a:gd name="connsiteX1140" fmla="*/ 378349 w 522353"/>
                <a:gd name="connsiteY1140" fmla="*/ 42799 h 977307"/>
                <a:gd name="connsiteX1141" fmla="*/ 378180 w 522353"/>
                <a:gd name="connsiteY1141" fmla="*/ 42378 h 977307"/>
                <a:gd name="connsiteX1142" fmla="*/ 377843 w 522353"/>
                <a:gd name="connsiteY1142" fmla="*/ 42041 h 977307"/>
                <a:gd name="connsiteX1143" fmla="*/ 375653 w 522353"/>
                <a:gd name="connsiteY1143" fmla="*/ 42715 h 977307"/>
                <a:gd name="connsiteX1144" fmla="*/ 375315 w 522353"/>
                <a:gd name="connsiteY1144" fmla="*/ 42715 h 977307"/>
                <a:gd name="connsiteX1145" fmla="*/ 375063 w 522353"/>
                <a:gd name="connsiteY1145" fmla="*/ 42715 h 977307"/>
                <a:gd name="connsiteX1146" fmla="*/ 374894 w 522353"/>
                <a:gd name="connsiteY1146" fmla="*/ 42547 h 977307"/>
                <a:gd name="connsiteX1147" fmla="*/ 374810 w 522353"/>
                <a:gd name="connsiteY1147" fmla="*/ 42378 h 977307"/>
                <a:gd name="connsiteX1148" fmla="*/ 374978 w 522353"/>
                <a:gd name="connsiteY1148" fmla="*/ 42294 h 977307"/>
                <a:gd name="connsiteX1149" fmla="*/ 376158 w 522353"/>
                <a:gd name="connsiteY1149" fmla="*/ 41704 h 977307"/>
                <a:gd name="connsiteX1150" fmla="*/ 376748 w 522353"/>
                <a:gd name="connsiteY1150" fmla="*/ 41283 h 977307"/>
                <a:gd name="connsiteX1151" fmla="*/ 377590 w 522353"/>
                <a:gd name="connsiteY1151" fmla="*/ 40440 h 977307"/>
                <a:gd name="connsiteX1152" fmla="*/ 377169 w 522353"/>
                <a:gd name="connsiteY1152" fmla="*/ 40019 h 977307"/>
                <a:gd name="connsiteX1153" fmla="*/ 377253 w 522353"/>
                <a:gd name="connsiteY1153" fmla="*/ 38671 h 977307"/>
                <a:gd name="connsiteX1154" fmla="*/ 377169 w 522353"/>
                <a:gd name="connsiteY1154" fmla="*/ 38081 h 977307"/>
                <a:gd name="connsiteX1155" fmla="*/ 376664 w 522353"/>
                <a:gd name="connsiteY1155" fmla="*/ 37997 h 977307"/>
                <a:gd name="connsiteX1156" fmla="*/ 376158 w 522353"/>
                <a:gd name="connsiteY1156" fmla="*/ 37997 h 977307"/>
                <a:gd name="connsiteX1157" fmla="*/ 375905 w 522353"/>
                <a:gd name="connsiteY1157" fmla="*/ 37913 h 977307"/>
                <a:gd name="connsiteX1158" fmla="*/ 375568 w 522353"/>
                <a:gd name="connsiteY1158" fmla="*/ 37492 h 977307"/>
                <a:gd name="connsiteX1159" fmla="*/ 375568 w 522353"/>
                <a:gd name="connsiteY1159" fmla="*/ 37323 h 977307"/>
                <a:gd name="connsiteX1160" fmla="*/ 375063 w 522353"/>
                <a:gd name="connsiteY1160" fmla="*/ 36481 h 977307"/>
                <a:gd name="connsiteX1161" fmla="*/ 374894 w 522353"/>
                <a:gd name="connsiteY1161" fmla="*/ 36396 h 977307"/>
                <a:gd name="connsiteX1162" fmla="*/ 374810 w 522353"/>
                <a:gd name="connsiteY1162" fmla="*/ 36396 h 977307"/>
                <a:gd name="connsiteX1163" fmla="*/ 374136 w 522353"/>
                <a:gd name="connsiteY1163" fmla="*/ 36396 h 977307"/>
                <a:gd name="connsiteX1164" fmla="*/ 373883 w 522353"/>
                <a:gd name="connsiteY1164" fmla="*/ 36396 h 977307"/>
                <a:gd name="connsiteX1165" fmla="*/ 374136 w 522353"/>
                <a:gd name="connsiteY1165" fmla="*/ 35807 h 977307"/>
                <a:gd name="connsiteX1166" fmla="*/ 373968 w 522353"/>
                <a:gd name="connsiteY1166" fmla="*/ 35385 h 977307"/>
                <a:gd name="connsiteX1167" fmla="*/ 375315 w 522353"/>
                <a:gd name="connsiteY1167" fmla="*/ 33026 h 977307"/>
                <a:gd name="connsiteX1168" fmla="*/ 375315 w 522353"/>
                <a:gd name="connsiteY1168" fmla="*/ 32521 h 977307"/>
                <a:gd name="connsiteX1169" fmla="*/ 374557 w 522353"/>
                <a:gd name="connsiteY1169" fmla="*/ 33110 h 977307"/>
                <a:gd name="connsiteX1170" fmla="*/ 374304 w 522353"/>
                <a:gd name="connsiteY1170" fmla="*/ 33363 h 977307"/>
                <a:gd name="connsiteX1171" fmla="*/ 373293 w 522353"/>
                <a:gd name="connsiteY1171" fmla="*/ 34711 h 977307"/>
                <a:gd name="connsiteX1172" fmla="*/ 372114 w 522353"/>
                <a:gd name="connsiteY1172" fmla="*/ 36059 h 977307"/>
                <a:gd name="connsiteX1173" fmla="*/ 371946 w 522353"/>
                <a:gd name="connsiteY1173" fmla="*/ 36228 h 977307"/>
                <a:gd name="connsiteX1174" fmla="*/ 371693 w 522353"/>
                <a:gd name="connsiteY1174" fmla="*/ 36312 h 977307"/>
                <a:gd name="connsiteX1175" fmla="*/ 371187 w 522353"/>
                <a:gd name="connsiteY1175" fmla="*/ 36396 h 977307"/>
                <a:gd name="connsiteX1176" fmla="*/ 371777 w 522353"/>
                <a:gd name="connsiteY1176" fmla="*/ 35891 h 977307"/>
                <a:gd name="connsiteX1177" fmla="*/ 372367 w 522353"/>
                <a:gd name="connsiteY1177" fmla="*/ 35301 h 977307"/>
                <a:gd name="connsiteX1178" fmla="*/ 373883 w 522353"/>
                <a:gd name="connsiteY1178" fmla="*/ 33110 h 977307"/>
                <a:gd name="connsiteX1179" fmla="*/ 373799 w 522353"/>
                <a:gd name="connsiteY1179" fmla="*/ 33110 h 977307"/>
                <a:gd name="connsiteX1180" fmla="*/ 373378 w 522353"/>
                <a:gd name="connsiteY1180" fmla="*/ 33026 h 977307"/>
                <a:gd name="connsiteX1181" fmla="*/ 373041 w 522353"/>
                <a:gd name="connsiteY1181" fmla="*/ 32858 h 977307"/>
                <a:gd name="connsiteX1182" fmla="*/ 373462 w 522353"/>
                <a:gd name="connsiteY1182" fmla="*/ 32352 h 977307"/>
                <a:gd name="connsiteX1183" fmla="*/ 373715 w 522353"/>
                <a:gd name="connsiteY1183" fmla="*/ 31931 h 977307"/>
                <a:gd name="connsiteX1184" fmla="*/ 374052 w 522353"/>
                <a:gd name="connsiteY1184" fmla="*/ 31173 h 977307"/>
                <a:gd name="connsiteX1185" fmla="*/ 375400 w 522353"/>
                <a:gd name="connsiteY1185" fmla="*/ 31088 h 977307"/>
                <a:gd name="connsiteX1186" fmla="*/ 376074 w 522353"/>
                <a:gd name="connsiteY1186" fmla="*/ 31004 h 977307"/>
                <a:gd name="connsiteX1187" fmla="*/ 376411 w 522353"/>
                <a:gd name="connsiteY1187" fmla="*/ 30920 h 977307"/>
                <a:gd name="connsiteX1188" fmla="*/ 376242 w 522353"/>
                <a:gd name="connsiteY1188" fmla="*/ 31594 h 977307"/>
                <a:gd name="connsiteX1189" fmla="*/ 376664 w 522353"/>
                <a:gd name="connsiteY1189" fmla="*/ 32100 h 977307"/>
                <a:gd name="connsiteX1190" fmla="*/ 377422 w 522353"/>
                <a:gd name="connsiteY1190" fmla="*/ 32100 h 977307"/>
                <a:gd name="connsiteX1191" fmla="*/ 377843 w 522353"/>
                <a:gd name="connsiteY1191" fmla="*/ 32100 h 977307"/>
                <a:gd name="connsiteX1192" fmla="*/ 377422 w 522353"/>
                <a:gd name="connsiteY1192" fmla="*/ 32689 h 977307"/>
                <a:gd name="connsiteX1193" fmla="*/ 376664 w 522353"/>
                <a:gd name="connsiteY1193" fmla="*/ 33953 h 977307"/>
                <a:gd name="connsiteX1194" fmla="*/ 377000 w 522353"/>
                <a:gd name="connsiteY1194" fmla="*/ 34459 h 977307"/>
                <a:gd name="connsiteX1195" fmla="*/ 377759 w 522353"/>
                <a:gd name="connsiteY1195" fmla="*/ 34543 h 977307"/>
                <a:gd name="connsiteX1196" fmla="*/ 377927 w 522353"/>
                <a:gd name="connsiteY1196" fmla="*/ 34880 h 977307"/>
                <a:gd name="connsiteX1197" fmla="*/ 378517 w 522353"/>
                <a:gd name="connsiteY1197" fmla="*/ 35554 h 977307"/>
                <a:gd name="connsiteX1198" fmla="*/ 379275 w 522353"/>
                <a:gd name="connsiteY1198" fmla="*/ 35133 h 977307"/>
                <a:gd name="connsiteX1199" fmla="*/ 379865 w 522353"/>
                <a:gd name="connsiteY1199" fmla="*/ 34543 h 977307"/>
                <a:gd name="connsiteX1200" fmla="*/ 379612 w 522353"/>
                <a:gd name="connsiteY1200" fmla="*/ 33700 h 977307"/>
                <a:gd name="connsiteX1201" fmla="*/ 379528 w 522353"/>
                <a:gd name="connsiteY1201" fmla="*/ 33616 h 977307"/>
                <a:gd name="connsiteX1202" fmla="*/ 379275 w 522353"/>
                <a:gd name="connsiteY1202" fmla="*/ 32100 h 977307"/>
                <a:gd name="connsiteX1203" fmla="*/ 379191 w 522353"/>
                <a:gd name="connsiteY1203" fmla="*/ 32015 h 977307"/>
                <a:gd name="connsiteX1204" fmla="*/ 379275 w 522353"/>
                <a:gd name="connsiteY1204" fmla="*/ 32015 h 977307"/>
                <a:gd name="connsiteX1205" fmla="*/ 379444 w 522353"/>
                <a:gd name="connsiteY1205" fmla="*/ 31931 h 977307"/>
                <a:gd name="connsiteX1206" fmla="*/ 379528 w 522353"/>
                <a:gd name="connsiteY1206" fmla="*/ 32100 h 977307"/>
                <a:gd name="connsiteX1207" fmla="*/ 380623 w 522353"/>
                <a:gd name="connsiteY1207" fmla="*/ 32437 h 977307"/>
                <a:gd name="connsiteX1208" fmla="*/ 380707 w 522353"/>
                <a:gd name="connsiteY1208" fmla="*/ 32437 h 977307"/>
                <a:gd name="connsiteX1209" fmla="*/ 382140 w 522353"/>
                <a:gd name="connsiteY1209" fmla="*/ 30920 h 977307"/>
                <a:gd name="connsiteX1210" fmla="*/ 382308 w 522353"/>
                <a:gd name="connsiteY1210" fmla="*/ 30667 h 977307"/>
                <a:gd name="connsiteX1211" fmla="*/ 382224 w 522353"/>
                <a:gd name="connsiteY1211" fmla="*/ 31088 h 977307"/>
                <a:gd name="connsiteX1212" fmla="*/ 382477 w 522353"/>
                <a:gd name="connsiteY1212" fmla="*/ 31678 h 977307"/>
                <a:gd name="connsiteX1213" fmla="*/ 382982 w 522353"/>
                <a:gd name="connsiteY1213" fmla="*/ 31931 h 977307"/>
                <a:gd name="connsiteX1214" fmla="*/ 383825 w 522353"/>
                <a:gd name="connsiteY1214" fmla="*/ 31510 h 977307"/>
                <a:gd name="connsiteX1215" fmla="*/ 384246 w 522353"/>
                <a:gd name="connsiteY1215" fmla="*/ 30836 h 977307"/>
                <a:gd name="connsiteX1216" fmla="*/ 384499 w 522353"/>
                <a:gd name="connsiteY1216" fmla="*/ 30920 h 977307"/>
                <a:gd name="connsiteX1217" fmla="*/ 385089 w 522353"/>
                <a:gd name="connsiteY1217" fmla="*/ 31173 h 977307"/>
                <a:gd name="connsiteX1218" fmla="*/ 385425 w 522353"/>
                <a:gd name="connsiteY1218" fmla="*/ 31341 h 977307"/>
                <a:gd name="connsiteX1219" fmla="*/ 386268 w 522353"/>
                <a:gd name="connsiteY1219" fmla="*/ 30751 h 977307"/>
                <a:gd name="connsiteX1220" fmla="*/ 386689 w 522353"/>
                <a:gd name="connsiteY1220" fmla="*/ 30078 h 977307"/>
                <a:gd name="connsiteX1221" fmla="*/ 387026 w 522353"/>
                <a:gd name="connsiteY1221" fmla="*/ 30246 h 977307"/>
                <a:gd name="connsiteX1222" fmla="*/ 389891 w 522353"/>
                <a:gd name="connsiteY1222" fmla="*/ 28982 h 977307"/>
                <a:gd name="connsiteX1223" fmla="*/ 390228 w 522353"/>
                <a:gd name="connsiteY1223" fmla="*/ 29067 h 977307"/>
                <a:gd name="connsiteX1224" fmla="*/ 393682 w 522353"/>
                <a:gd name="connsiteY1224" fmla="*/ 28308 h 977307"/>
                <a:gd name="connsiteX1225" fmla="*/ 395536 w 522353"/>
                <a:gd name="connsiteY1225" fmla="*/ 27213 h 977307"/>
                <a:gd name="connsiteX1226" fmla="*/ 396294 w 522353"/>
                <a:gd name="connsiteY1226" fmla="*/ 24348 h 977307"/>
                <a:gd name="connsiteX1227" fmla="*/ 396547 w 522353"/>
                <a:gd name="connsiteY1227" fmla="*/ 23843 h 977307"/>
                <a:gd name="connsiteX1228" fmla="*/ 396631 w 522353"/>
                <a:gd name="connsiteY1228" fmla="*/ 23843 h 977307"/>
                <a:gd name="connsiteX1229" fmla="*/ 397136 w 522353"/>
                <a:gd name="connsiteY1229" fmla="*/ 23506 h 977307"/>
                <a:gd name="connsiteX1230" fmla="*/ 397726 w 522353"/>
                <a:gd name="connsiteY1230" fmla="*/ 23000 h 977307"/>
                <a:gd name="connsiteX1231" fmla="*/ 397979 w 522353"/>
                <a:gd name="connsiteY1231" fmla="*/ 22916 h 977307"/>
                <a:gd name="connsiteX1232" fmla="*/ 398232 w 522353"/>
                <a:gd name="connsiteY1232" fmla="*/ 22832 h 977307"/>
                <a:gd name="connsiteX1233" fmla="*/ 401349 w 522353"/>
                <a:gd name="connsiteY1233" fmla="*/ 21652 h 977307"/>
                <a:gd name="connsiteX1234" fmla="*/ 405309 w 522353"/>
                <a:gd name="connsiteY1234" fmla="*/ 18451 h 977307"/>
                <a:gd name="connsiteX1235" fmla="*/ 405056 w 522353"/>
                <a:gd name="connsiteY1235" fmla="*/ 17861 h 977307"/>
                <a:gd name="connsiteX1236" fmla="*/ 404129 w 522353"/>
                <a:gd name="connsiteY1236" fmla="*/ 17945 h 977307"/>
                <a:gd name="connsiteX1237" fmla="*/ 403792 w 522353"/>
                <a:gd name="connsiteY1237" fmla="*/ 18030 h 977307"/>
                <a:gd name="connsiteX1238" fmla="*/ 403792 w 522353"/>
                <a:gd name="connsiteY1238" fmla="*/ 17945 h 977307"/>
                <a:gd name="connsiteX1239" fmla="*/ 403708 w 522353"/>
                <a:gd name="connsiteY1239" fmla="*/ 17103 h 977307"/>
                <a:gd name="connsiteX1240" fmla="*/ 405140 w 522353"/>
                <a:gd name="connsiteY1240" fmla="*/ 16260 h 977307"/>
                <a:gd name="connsiteX1241" fmla="*/ 405898 w 522353"/>
                <a:gd name="connsiteY1241" fmla="*/ 16008 h 977307"/>
                <a:gd name="connsiteX1242" fmla="*/ 406572 w 522353"/>
                <a:gd name="connsiteY1242" fmla="*/ 15755 h 977307"/>
                <a:gd name="connsiteX1243" fmla="*/ 407331 w 522353"/>
                <a:gd name="connsiteY1243" fmla="*/ 15418 h 977307"/>
                <a:gd name="connsiteX1244" fmla="*/ 407415 w 522353"/>
                <a:gd name="connsiteY1244" fmla="*/ 15334 h 977307"/>
                <a:gd name="connsiteX1245" fmla="*/ 407415 w 522353"/>
                <a:gd name="connsiteY1245" fmla="*/ 15418 h 977307"/>
                <a:gd name="connsiteX1246" fmla="*/ 409437 w 522353"/>
                <a:gd name="connsiteY1246" fmla="*/ 17103 h 977307"/>
                <a:gd name="connsiteX1247" fmla="*/ 410869 w 522353"/>
                <a:gd name="connsiteY1247" fmla="*/ 17524 h 977307"/>
                <a:gd name="connsiteX1248" fmla="*/ 411375 w 522353"/>
                <a:gd name="connsiteY1248" fmla="*/ 17019 h 977307"/>
                <a:gd name="connsiteX1249" fmla="*/ 411712 w 522353"/>
                <a:gd name="connsiteY1249" fmla="*/ 16766 h 977307"/>
                <a:gd name="connsiteX1250" fmla="*/ 411880 w 522353"/>
                <a:gd name="connsiteY1250" fmla="*/ 16766 h 977307"/>
                <a:gd name="connsiteX1251" fmla="*/ 412554 w 522353"/>
                <a:gd name="connsiteY1251" fmla="*/ 17103 h 977307"/>
                <a:gd name="connsiteX1252" fmla="*/ 412976 w 522353"/>
                <a:gd name="connsiteY1252" fmla="*/ 17356 h 977307"/>
                <a:gd name="connsiteX1253" fmla="*/ 413228 w 522353"/>
                <a:gd name="connsiteY1253" fmla="*/ 17271 h 977307"/>
                <a:gd name="connsiteX1254" fmla="*/ 413565 w 522353"/>
                <a:gd name="connsiteY1254" fmla="*/ 16682 h 977307"/>
                <a:gd name="connsiteX1255" fmla="*/ 413734 w 522353"/>
                <a:gd name="connsiteY1255" fmla="*/ 16092 h 977307"/>
                <a:gd name="connsiteX1256" fmla="*/ 413902 w 522353"/>
                <a:gd name="connsiteY1256" fmla="*/ 16092 h 977307"/>
                <a:gd name="connsiteX1257" fmla="*/ 414323 w 522353"/>
                <a:gd name="connsiteY1257" fmla="*/ 16092 h 977307"/>
                <a:gd name="connsiteX1258" fmla="*/ 415756 w 522353"/>
                <a:gd name="connsiteY1258" fmla="*/ 16260 h 977307"/>
                <a:gd name="connsiteX1259" fmla="*/ 417188 w 522353"/>
                <a:gd name="connsiteY1259" fmla="*/ 15418 h 977307"/>
                <a:gd name="connsiteX1260" fmla="*/ 418199 w 522353"/>
                <a:gd name="connsiteY1260" fmla="*/ 13564 h 977307"/>
                <a:gd name="connsiteX1261" fmla="*/ 418873 w 522353"/>
                <a:gd name="connsiteY1261" fmla="*/ 13733 h 977307"/>
                <a:gd name="connsiteX1262" fmla="*/ 420474 w 522353"/>
                <a:gd name="connsiteY1262" fmla="*/ 14828 h 977307"/>
                <a:gd name="connsiteX1263" fmla="*/ 420474 w 522353"/>
                <a:gd name="connsiteY1263" fmla="*/ 14828 h 977307"/>
                <a:gd name="connsiteX1264" fmla="*/ 420390 w 522353"/>
                <a:gd name="connsiteY1264" fmla="*/ 14912 h 977307"/>
                <a:gd name="connsiteX1265" fmla="*/ 419379 w 522353"/>
                <a:gd name="connsiteY1265" fmla="*/ 15755 h 977307"/>
                <a:gd name="connsiteX1266" fmla="*/ 418789 w 522353"/>
                <a:gd name="connsiteY1266" fmla="*/ 16260 h 977307"/>
                <a:gd name="connsiteX1267" fmla="*/ 418873 w 522353"/>
                <a:gd name="connsiteY1267" fmla="*/ 16850 h 977307"/>
                <a:gd name="connsiteX1268" fmla="*/ 420137 w 522353"/>
                <a:gd name="connsiteY1268" fmla="*/ 16597 h 977307"/>
                <a:gd name="connsiteX1269" fmla="*/ 420137 w 522353"/>
                <a:gd name="connsiteY1269" fmla="*/ 16682 h 977307"/>
                <a:gd name="connsiteX1270" fmla="*/ 420390 w 522353"/>
                <a:gd name="connsiteY1270" fmla="*/ 17019 h 977307"/>
                <a:gd name="connsiteX1271" fmla="*/ 420895 w 522353"/>
                <a:gd name="connsiteY1271" fmla="*/ 17187 h 977307"/>
                <a:gd name="connsiteX1272" fmla="*/ 421232 w 522353"/>
                <a:gd name="connsiteY1272" fmla="*/ 17440 h 977307"/>
                <a:gd name="connsiteX1273" fmla="*/ 420980 w 522353"/>
                <a:gd name="connsiteY1273" fmla="*/ 17777 h 977307"/>
                <a:gd name="connsiteX1274" fmla="*/ 420642 w 522353"/>
                <a:gd name="connsiteY1274" fmla="*/ 18367 h 977307"/>
                <a:gd name="connsiteX1275" fmla="*/ 422243 w 522353"/>
                <a:gd name="connsiteY1275" fmla="*/ 18198 h 977307"/>
                <a:gd name="connsiteX1276" fmla="*/ 422327 w 522353"/>
                <a:gd name="connsiteY1276" fmla="*/ 18198 h 977307"/>
                <a:gd name="connsiteX1277" fmla="*/ 422159 w 522353"/>
                <a:gd name="connsiteY1277" fmla="*/ 18535 h 977307"/>
                <a:gd name="connsiteX1278" fmla="*/ 421990 w 522353"/>
                <a:gd name="connsiteY1278" fmla="*/ 18788 h 977307"/>
                <a:gd name="connsiteX1279" fmla="*/ 421822 w 522353"/>
                <a:gd name="connsiteY1279" fmla="*/ 19041 h 977307"/>
                <a:gd name="connsiteX1280" fmla="*/ 421485 w 522353"/>
                <a:gd name="connsiteY1280" fmla="*/ 19041 h 977307"/>
                <a:gd name="connsiteX1281" fmla="*/ 420727 w 522353"/>
                <a:gd name="connsiteY1281" fmla="*/ 19041 h 977307"/>
                <a:gd name="connsiteX1282" fmla="*/ 419884 w 522353"/>
                <a:gd name="connsiteY1282" fmla="*/ 19041 h 977307"/>
                <a:gd name="connsiteX1283" fmla="*/ 419547 w 522353"/>
                <a:gd name="connsiteY1283" fmla="*/ 19041 h 977307"/>
                <a:gd name="connsiteX1284" fmla="*/ 419294 w 522353"/>
                <a:gd name="connsiteY1284" fmla="*/ 19041 h 977307"/>
                <a:gd name="connsiteX1285" fmla="*/ 418368 w 522353"/>
                <a:gd name="connsiteY1285" fmla="*/ 19293 h 977307"/>
                <a:gd name="connsiteX1286" fmla="*/ 417188 w 522353"/>
                <a:gd name="connsiteY1286" fmla="*/ 20810 h 977307"/>
                <a:gd name="connsiteX1287" fmla="*/ 417441 w 522353"/>
                <a:gd name="connsiteY1287" fmla="*/ 21400 h 977307"/>
                <a:gd name="connsiteX1288" fmla="*/ 418705 w 522353"/>
                <a:gd name="connsiteY1288" fmla="*/ 21231 h 977307"/>
                <a:gd name="connsiteX1289" fmla="*/ 419294 w 522353"/>
                <a:gd name="connsiteY1289" fmla="*/ 20978 h 977307"/>
                <a:gd name="connsiteX1290" fmla="*/ 420980 w 522353"/>
                <a:gd name="connsiteY1290" fmla="*/ 20641 h 977307"/>
                <a:gd name="connsiteX1291" fmla="*/ 421064 w 522353"/>
                <a:gd name="connsiteY1291" fmla="*/ 20641 h 977307"/>
                <a:gd name="connsiteX1292" fmla="*/ 420642 w 522353"/>
                <a:gd name="connsiteY1292" fmla="*/ 20978 h 977307"/>
                <a:gd name="connsiteX1293" fmla="*/ 420137 w 522353"/>
                <a:gd name="connsiteY1293" fmla="*/ 21400 h 977307"/>
                <a:gd name="connsiteX1294" fmla="*/ 419800 w 522353"/>
                <a:gd name="connsiteY1294" fmla="*/ 21821 h 977307"/>
                <a:gd name="connsiteX1295" fmla="*/ 420052 w 522353"/>
                <a:gd name="connsiteY1295" fmla="*/ 22242 h 977307"/>
                <a:gd name="connsiteX1296" fmla="*/ 420137 w 522353"/>
                <a:gd name="connsiteY1296" fmla="*/ 22326 h 977307"/>
                <a:gd name="connsiteX1297" fmla="*/ 420811 w 522353"/>
                <a:gd name="connsiteY1297" fmla="*/ 22748 h 977307"/>
                <a:gd name="connsiteX1298" fmla="*/ 421737 w 522353"/>
                <a:gd name="connsiteY1298" fmla="*/ 22326 h 977307"/>
                <a:gd name="connsiteX1299" fmla="*/ 422243 w 522353"/>
                <a:gd name="connsiteY1299" fmla="*/ 21989 h 977307"/>
                <a:gd name="connsiteX1300" fmla="*/ 422833 w 522353"/>
                <a:gd name="connsiteY1300" fmla="*/ 21484 h 977307"/>
                <a:gd name="connsiteX1301" fmla="*/ 423170 w 522353"/>
                <a:gd name="connsiteY1301" fmla="*/ 21231 h 977307"/>
                <a:gd name="connsiteX1302" fmla="*/ 423001 w 522353"/>
                <a:gd name="connsiteY1302" fmla="*/ 21568 h 977307"/>
                <a:gd name="connsiteX1303" fmla="*/ 422496 w 522353"/>
                <a:gd name="connsiteY1303" fmla="*/ 22748 h 977307"/>
                <a:gd name="connsiteX1304" fmla="*/ 422327 w 522353"/>
                <a:gd name="connsiteY1304" fmla="*/ 23506 h 977307"/>
                <a:gd name="connsiteX1305" fmla="*/ 422327 w 522353"/>
                <a:gd name="connsiteY1305" fmla="*/ 23506 h 977307"/>
                <a:gd name="connsiteX1306" fmla="*/ 422243 w 522353"/>
                <a:gd name="connsiteY1306" fmla="*/ 23506 h 977307"/>
                <a:gd name="connsiteX1307" fmla="*/ 421822 w 522353"/>
                <a:gd name="connsiteY1307" fmla="*/ 23506 h 977307"/>
                <a:gd name="connsiteX1308" fmla="*/ 419126 w 522353"/>
                <a:gd name="connsiteY1308" fmla="*/ 25359 h 977307"/>
                <a:gd name="connsiteX1309" fmla="*/ 419547 w 522353"/>
                <a:gd name="connsiteY1309" fmla="*/ 25865 h 977307"/>
                <a:gd name="connsiteX1310" fmla="*/ 420558 w 522353"/>
                <a:gd name="connsiteY1310" fmla="*/ 25865 h 977307"/>
                <a:gd name="connsiteX1311" fmla="*/ 421569 w 522353"/>
                <a:gd name="connsiteY1311" fmla="*/ 25949 h 977307"/>
                <a:gd name="connsiteX1312" fmla="*/ 423338 w 522353"/>
                <a:gd name="connsiteY1312" fmla="*/ 25612 h 977307"/>
                <a:gd name="connsiteX1313" fmla="*/ 424012 w 522353"/>
                <a:gd name="connsiteY1313" fmla="*/ 25107 h 977307"/>
                <a:gd name="connsiteX1314" fmla="*/ 424012 w 522353"/>
                <a:gd name="connsiteY1314" fmla="*/ 24517 h 977307"/>
                <a:gd name="connsiteX1315" fmla="*/ 423844 w 522353"/>
                <a:gd name="connsiteY1315" fmla="*/ 24011 h 977307"/>
                <a:gd name="connsiteX1316" fmla="*/ 423591 w 522353"/>
                <a:gd name="connsiteY1316" fmla="*/ 23422 h 977307"/>
                <a:gd name="connsiteX1317" fmla="*/ 423507 w 522353"/>
                <a:gd name="connsiteY1317" fmla="*/ 23169 h 977307"/>
                <a:gd name="connsiteX1318" fmla="*/ 423759 w 522353"/>
                <a:gd name="connsiteY1318" fmla="*/ 22916 h 977307"/>
                <a:gd name="connsiteX1319" fmla="*/ 424265 w 522353"/>
                <a:gd name="connsiteY1319" fmla="*/ 22326 h 977307"/>
                <a:gd name="connsiteX1320" fmla="*/ 424265 w 522353"/>
                <a:gd name="connsiteY1320" fmla="*/ 22326 h 977307"/>
                <a:gd name="connsiteX1321" fmla="*/ 424265 w 522353"/>
                <a:gd name="connsiteY1321" fmla="*/ 22916 h 977307"/>
                <a:gd name="connsiteX1322" fmla="*/ 424518 w 522353"/>
                <a:gd name="connsiteY1322" fmla="*/ 23337 h 977307"/>
                <a:gd name="connsiteX1323" fmla="*/ 425108 w 522353"/>
                <a:gd name="connsiteY1323" fmla="*/ 23337 h 977307"/>
                <a:gd name="connsiteX1324" fmla="*/ 425866 w 522353"/>
                <a:gd name="connsiteY1324" fmla="*/ 23422 h 977307"/>
                <a:gd name="connsiteX1325" fmla="*/ 425782 w 522353"/>
                <a:gd name="connsiteY1325" fmla="*/ 23590 h 977307"/>
                <a:gd name="connsiteX1326" fmla="*/ 425360 w 522353"/>
                <a:gd name="connsiteY1326" fmla="*/ 24348 h 977307"/>
                <a:gd name="connsiteX1327" fmla="*/ 425108 w 522353"/>
                <a:gd name="connsiteY1327" fmla="*/ 24517 h 977307"/>
                <a:gd name="connsiteX1328" fmla="*/ 424855 w 522353"/>
                <a:gd name="connsiteY1328" fmla="*/ 24770 h 977307"/>
                <a:gd name="connsiteX1329" fmla="*/ 424602 w 522353"/>
                <a:gd name="connsiteY1329" fmla="*/ 27718 h 977307"/>
                <a:gd name="connsiteX1330" fmla="*/ 423170 w 522353"/>
                <a:gd name="connsiteY1330" fmla="*/ 28140 h 977307"/>
                <a:gd name="connsiteX1331" fmla="*/ 421064 w 522353"/>
                <a:gd name="connsiteY1331" fmla="*/ 29319 h 977307"/>
                <a:gd name="connsiteX1332" fmla="*/ 420558 w 522353"/>
                <a:gd name="connsiteY1332" fmla="*/ 29825 h 977307"/>
                <a:gd name="connsiteX1333" fmla="*/ 420305 w 522353"/>
                <a:gd name="connsiteY1333" fmla="*/ 29741 h 977307"/>
                <a:gd name="connsiteX1334" fmla="*/ 418115 w 522353"/>
                <a:gd name="connsiteY1334" fmla="*/ 30246 h 977307"/>
                <a:gd name="connsiteX1335" fmla="*/ 411627 w 522353"/>
                <a:gd name="connsiteY1335" fmla="*/ 32774 h 977307"/>
                <a:gd name="connsiteX1336" fmla="*/ 412049 w 522353"/>
                <a:gd name="connsiteY1336" fmla="*/ 35554 h 977307"/>
                <a:gd name="connsiteX1337" fmla="*/ 411206 w 522353"/>
                <a:gd name="connsiteY1337" fmla="*/ 35554 h 977307"/>
                <a:gd name="connsiteX1338" fmla="*/ 408932 w 522353"/>
                <a:gd name="connsiteY1338" fmla="*/ 36312 h 977307"/>
                <a:gd name="connsiteX1339" fmla="*/ 408594 w 522353"/>
                <a:gd name="connsiteY1339" fmla="*/ 36565 h 977307"/>
                <a:gd name="connsiteX1340" fmla="*/ 408258 w 522353"/>
                <a:gd name="connsiteY1340" fmla="*/ 36481 h 977307"/>
                <a:gd name="connsiteX1341" fmla="*/ 407415 w 522353"/>
                <a:gd name="connsiteY1341" fmla="*/ 36059 h 977307"/>
                <a:gd name="connsiteX1342" fmla="*/ 404129 w 522353"/>
                <a:gd name="connsiteY1342" fmla="*/ 37239 h 977307"/>
                <a:gd name="connsiteX1343" fmla="*/ 403118 w 522353"/>
                <a:gd name="connsiteY1343" fmla="*/ 36818 h 977307"/>
                <a:gd name="connsiteX1344" fmla="*/ 402529 w 522353"/>
                <a:gd name="connsiteY1344" fmla="*/ 36565 h 977307"/>
                <a:gd name="connsiteX1345" fmla="*/ 402023 w 522353"/>
                <a:gd name="connsiteY1345" fmla="*/ 36396 h 977307"/>
                <a:gd name="connsiteX1346" fmla="*/ 401686 w 522353"/>
                <a:gd name="connsiteY1346" fmla="*/ 36059 h 977307"/>
                <a:gd name="connsiteX1347" fmla="*/ 401433 w 522353"/>
                <a:gd name="connsiteY1347" fmla="*/ 36144 h 977307"/>
                <a:gd name="connsiteX1348" fmla="*/ 401180 w 522353"/>
                <a:gd name="connsiteY1348" fmla="*/ 36144 h 977307"/>
                <a:gd name="connsiteX1349" fmla="*/ 400843 w 522353"/>
                <a:gd name="connsiteY1349" fmla="*/ 36059 h 977307"/>
                <a:gd name="connsiteX1350" fmla="*/ 400085 w 522353"/>
                <a:gd name="connsiteY1350" fmla="*/ 35807 h 977307"/>
                <a:gd name="connsiteX1351" fmla="*/ 397473 w 522353"/>
                <a:gd name="connsiteY1351" fmla="*/ 36481 h 977307"/>
                <a:gd name="connsiteX1352" fmla="*/ 396294 w 522353"/>
                <a:gd name="connsiteY1352" fmla="*/ 37155 h 977307"/>
                <a:gd name="connsiteX1353" fmla="*/ 395957 w 522353"/>
                <a:gd name="connsiteY1353" fmla="*/ 37155 h 977307"/>
                <a:gd name="connsiteX1354" fmla="*/ 393682 w 522353"/>
                <a:gd name="connsiteY1354" fmla="*/ 38081 h 977307"/>
                <a:gd name="connsiteX1355" fmla="*/ 390481 w 522353"/>
                <a:gd name="connsiteY1355" fmla="*/ 40862 h 977307"/>
                <a:gd name="connsiteX1356" fmla="*/ 390565 w 522353"/>
                <a:gd name="connsiteY1356" fmla="*/ 41367 h 977307"/>
                <a:gd name="connsiteX1357" fmla="*/ 390649 w 522353"/>
                <a:gd name="connsiteY1357" fmla="*/ 41957 h 977307"/>
                <a:gd name="connsiteX1358" fmla="*/ 396462 w 522353"/>
                <a:gd name="connsiteY1358" fmla="*/ 41957 h 977307"/>
                <a:gd name="connsiteX1359" fmla="*/ 396631 w 522353"/>
                <a:gd name="connsiteY1359" fmla="*/ 42041 h 977307"/>
                <a:gd name="connsiteX1360" fmla="*/ 396968 w 522353"/>
                <a:gd name="connsiteY1360" fmla="*/ 42125 h 977307"/>
                <a:gd name="connsiteX1361" fmla="*/ 397726 w 522353"/>
                <a:gd name="connsiteY1361" fmla="*/ 41788 h 977307"/>
                <a:gd name="connsiteX1362" fmla="*/ 398400 w 522353"/>
                <a:gd name="connsiteY1362" fmla="*/ 41536 h 977307"/>
                <a:gd name="connsiteX1363" fmla="*/ 399243 w 522353"/>
                <a:gd name="connsiteY1363" fmla="*/ 41199 h 977307"/>
                <a:gd name="connsiteX1364" fmla="*/ 399664 w 522353"/>
                <a:gd name="connsiteY1364" fmla="*/ 40862 h 977307"/>
                <a:gd name="connsiteX1365" fmla="*/ 399748 w 522353"/>
                <a:gd name="connsiteY1365" fmla="*/ 40777 h 977307"/>
                <a:gd name="connsiteX1366" fmla="*/ 400001 w 522353"/>
                <a:gd name="connsiteY1366" fmla="*/ 41030 h 977307"/>
                <a:gd name="connsiteX1367" fmla="*/ 400338 w 522353"/>
                <a:gd name="connsiteY1367" fmla="*/ 41367 h 977307"/>
                <a:gd name="connsiteX1368" fmla="*/ 401433 w 522353"/>
                <a:gd name="connsiteY1368" fmla="*/ 42125 h 977307"/>
                <a:gd name="connsiteX1369" fmla="*/ 401854 w 522353"/>
                <a:gd name="connsiteY1369" fmla="*/ 42547 h 977307"/>
                <a:gd name="connsiteX1370" fmla="*/ 402360 w 522353"/>
                <a:gd name="connsiteY1370" fmla="*/ 42378 h 977307"/>
                <a:gd name="connsiteX1371" fmla="*/ 402865 w 522353"/>
                <a:gd name="connsiteY1371" fmla="*/ 42210 h 977307"/>
                <a:gd name="connsiteX1372" fmla="*/ 403287 w 522353"/>
                <a:gd name="connsiteY1372" fmla="*/ 41873 h 977307"/>
                <a:gd name="connsiteX1373" fmla="*/ 403792 w 522353"/>
                <a:gd name="connsiteY1373" fmla="*/ 41367 h 977307"/>
                <a:gd name="connsiteX1374" fmla="*/ 404466 w 522353"/>
                <a:gd name="connsiteY1374" fmla="*/ 40103 h 977307"/>
                <a:gd name="connsiteX1375" fmla="*/ 404887 w 522353"/>
                <a:gd name="connsiteY1375" fmla="*/ 39935 h 977307"/>
                <a:gd name="connsiteX1376" fmla="*/ 405646 w 522353"/>
                <a:gd name="connsiteY1376" fmla="*/ 39766 h 977307"/>
                <a:gd name="connsiteX1377" fmla="*/ 405898 w 522353"/>
                <a:gd name="connsiteY1377" fmla="*/ 40188 h 977307"/>
                <a:gd name="connsiteX1378" fmla="*/ 405898 w 522353"/>
                <a:gd name="connsiteY1378" fmla="*/ 40356 h 977307"/>
                <a:gd name="connsiteX1379" fmla="*/ 405562 w 522353"/>
                <a:gd name="connsiteY1379" fmla="*/ 40777 h 977307"/>
                <a:gd name="connsiteX1380" fmla="*/ 405140 w 522353"/>
                <a:gd name="connsiteY1380" fmla="*/ 41704 h 977307"/>
                <a:gd name="connsiteX1381" fmla="*/ 405225 w 522353"/>
                <a:gd name="connsiteY1381" fmla="*/ 41873 h 977307"/>
                <a:gd name="connsiteX1382" fmla="*/ 405562 w 522353"/>
                <a:gd name="connsiteY1382" fmla="*/ 42210 h 977307"/>
                <a:gd name="connsiteX1383" fmla="*/ 406320 w 522353"/>
                <a:gd name="connsiteY1383" fmla="*/ 41957 h 977307"/>
                <a:gd name="connsiteX1384" fmla="*/ 407162 w 522353"/>
                <a:gd name="connsiteY1384" fmla="*/ 41367 h 977307"/>
                <a:gd name="connsiteX1385" fmla="*/ 407162 w 522353"/>
                <a:gd name="connsiteY1385" fmla="*/ 41367 h 977307"/>
                <a:gd name="connsiteX1386" fmla="*/ 407162 w 522353"/>
                <a:gd name="connsiteY1386" fmla="*/ 41788 h 977307"/>
                <a:gd name="connsiteX1387" fmla="*/ 407836 w 522353"/>
                <a:gd name="connsiteY1387" fmla="*/ 44063 h 977307"/>
                <a:gd name="connsiteX1388" fmla="*/ 408089 w 522353"/>
                <a:gd name="connsiteY1388" fmla="*/ 44316 h 977307"/>
                <a:gd name="connsiteX1389" fmla="*/ 407668 w 522353"/>
                <a:gd name="connsiteY1389" fmla="*/ 44821 h 977307"/>
                <a:gd name="connsiteX1390" fmla="*/ 406488 w 522353"/>
                <a:gd name="connsiteY1390" fmla="*/ 46001 h 977307"/>
                <a:gd name="connsiteX1391" fmla="*/ 406657 w 522353"/>
                <a:gd name="connsiteY1391" fmla="*/ 46506 h 977307"/>
                <a:gd name="connsiteX1392" fmla="*/ 407331 w 522353"/>
                <a:gd name="connsiteY1392" fmla="*/ 46338 h 977307"/>
                <a:gd name="connsiteX1393" fmla="*/ 407836 w 522353"/>
                <a:gd name="connsiteY1393" fmla="*/ 46338 h 977307"/>
                <a:gd name="connsiteX1394" fmla="*/ 407921 w 522353"/>
                <a:gd name="connsiteY1394" fmla="*/ 46422 h 977307"/>
                <a:gd name="connsiteX1395" fmla="*/ 407752 w 522353"/>
                <a:gd name="connsiteY1395" fmla="*/ 47180 h 977307"/>
                <a:gd name="connsiteX1396" fmla="*/ 408173 w 522353"/>
                <a:gd name="connsiteY1396" fmla="*/ 48613 h 977307"/>
                <a:gd name="connsiteX1397" fmla="*/ 408594 w 522353"/>
                <a:gd name="connsiteY1397" fmla="*/ 49202 h 977307"/>
                <a:gd name="connsiteX1398" fmla="*/ 408005 w 522353"/>
                <a:gd name="connsiteY1398" fmla="*/ 49876 h 977307"/>
                <a:gd name="connsiteX1399" fmla="*/ 407247 w 522353"/>
                <a:gd name="connsiteY1399" fmla="*/ 50298 h 977307"/>
                <a:gd name="connsiteX1400" fmla="*/ 411712 w 522353"/>
                <a:gd name="connsiteY1400" fmla="*/ 50972 h 977307"/>
                <a:gd name="connsiteX1401" fmla="*/ 411796 w 522353"/>
                <a:gd name="connsiteY1401" fmla="*/ 50803 h 977307"/>
                <a:gd name="connsiteX1402" fmla="*/ 411880 w 522353"/>
                <a:gd name="connsiteY1402" fmla="*/ 50887 h 977307"/>
                <a:gd name="connsiteX1403" fmla="*/ 412386 w 522353"/>
                <a:gd name="connsiteY1403" fmla="*/ 51056 h 977307"/>
                <a:gd name="connsiteX1404" fmla="*/ 412976 w 522353"/>
                <a:gd name="connsiteY1404" fmla="*/ 51309 h 977307"/>
                <a:gd name="connsiteX1405" fmla="*/ 413650 w 522353"/>
                <a:gd name="connsiteY1405" fmla="*/ 52825 h 977307"/>
                <a:gd name="connsiteX1406" fmla="*/ 414661 w 522353"/>
                <a:gd name="connsiteY1406" fmla="*/ 53668 h 977307"/>
                <a:gd name="connsiteX1407" fmla="*/ 416177 w 522353"/>
                <a:gd name="connsiteY1407" fmla="*/ 53920 h 977307"/>
                <a:gd name="connsiteX1408" fmla="*/ 417609 w 522353"/>
                <a:gd name="connsiteY1408" fmla="*/ 53752 h 977307"/>
                <a:gd name="connsiteX1409" fmla="*/ 417862 w 522353"/>
                <a:gd name="connsiteY1409" fmla="*/ 53752 h 977307"/>
                <a:gd name="connsiteX1410" fmla="*/ 418199 w 522353"/>
                <a:gd name="connsiteY1410" fmla="*/ 53836 h 977307"/>
                <a:gd name="connsiteX1411" fmla="*/ 418789 w 522353"/>
                <a:gd name="connsiteY1411" fmla="*/ 54005 h 977307"/>
                <a:gd name="connsiteX1412" fmla="*/ 419800 w 522353"/>
                <a:gd name="connsiteY1412" fmla="*/ 54173 h 977307"/>
                <a:gd name="connsiteX1413" fmla="*/ 424349 w 522353"/>
                <a:gd name="connsiteY1413" fmla="*/ 56532 h 977307"/>
                <a:gd name="connsiteX1414" fmla="*/ 425023 w 522353"/>
                <a:gd name="connsiteY1414" fmla="*/ 55521 h 977307"/>
                <a:gd name="connsiteX1415" fmla="*/ 425950 w 522353"/>
                <a:gd name="connsiteY1415" fmla="*/ 52572 h 977307"/>
                <a:gd name="connsiteX1416" fmla="*/ 422580 w 522353"/>
                <a:gd name="connsiteY1416" fmla="*/ 48191 h 977307"/>
                <a:gd name="connsiteX1417" fmla="*/ 422327 w 522353"/>
                <a:gd name="connsiteY1417" fmla="*/ 48023 h 977307"/>
                <a:gd name="connsiteX1418" fmla="*/ 421401 w 522353"/>
                <a:gd name="connsiteY1418" fmla="*/ 46001 h 977307"/>
                <a:gd name="connsiteX1419" fmla="*/ 422159 w 522353"/>
                <a:gd name="connsiteY1419" fmla="*/ 46001 h 977307"/>
                <a:gd name="connsiteX1420" fmla="*/ 422917 w 522353"/>
                <a:gd name="connsiteY1420" fmla="*/ 46085 h 977307"/>
                <a:gd name="connsiteX1421" fmla="*/ 425529 w 522353"/>
                <a:gd name="connsiteY1421" fmla="*/ 47854 h 977307"/>
                <a:gd name="connsiteX1422" fmla="*/ 425866 w 522353"/>
                <a:gd name="connsiteY1422" fmla="*/ 48360 h 977307"/>
                <a:gd name="connsiteX1423" fmla="*/ 426371 w 522353"/>
                <a:gd name="connsiteY1423" fmla="*/ 48950 h 977307"/>
                <a:gd name="connsiteX1424" fmla="*/ 426624 w 522353"/>
                <a:gd name="connsiteY1424" fmla="*/ 49287 h 977307"/>
                <a:gd name="connsiteX1425" fmla="*/ 428562 w 522353"/>
                <a:gd name="connsiteY1425" fmla="*/ 50298 h 977307"/>
                <a:gd name="connsiteX1426" fmla="*/ 430331 w 522353"/>
                <a:gd name="connsiteY1426" fmla="*/ 51393 h 977307"/>
                <a:gd name="connsiteX1427" fmla="*/ 430500 w 522353"/>
                <a:gd name="connsiteY1427" fmla="*/ 52151 h 977307"/>
                <a:gd name="connsiteX1428" fmla="*/ 430752 w 522353"/>
                <a:gd name="connsiteY1428" fmla="*/ 52825 h 977307"/>
                <a:gd name="connsiteX1429" fmla="*/ 431005 w 522353"/>
                <a:gd name="connsiteY1429" fmla="*/ 53162 h 977307"/>
                <a:gd name="connsiteX1430" fmla="*/ 431932 w 522353"/>
                <a:gd name="connsiteY1430" fmla="*/ 53836 h 977307"/>
                <a:gd name="connsiteX1431" fmla="*/ 432269 w 522353"/>
                <a:gd name="connsiteY1431" fmla="*/ 53752 h 977307"/>
                <a:gd name="connsiteX1432" fmla="*/ 433870 w 522353"/>
                <a:gd name="connsiteY1432" fmla="*/ 52404 h 977307"/>
                <a:gd name="connsiteX1433" fmla="*/ 433870 w 522353"/>
                <a:gd name="connsiteY1433" fmla="*/ 51224 h 977307"/>
                <a:gd name="connsiteX1434" fmla="*/ 433870 w 522353"/>
                <a:gd name="connsiteY1434" fmla="*/ 49455 h 977307"/>
                <a:gd name="connsiteX1435" fmla="*/ 434375 w 522353"/>
                <a:gd name="connsiteY1435" fmla="*/ 48950 h 977307"/>
                <a:gd name="connsiteX1436" fmla="*/ 434965 w 522353"/>
                <a:gd name="connsiteY1436" fmla="*/ 47180 h 977307"/>
                <a:gd name="connsiteX1437" fmla="*/ 435049 w 522353"/>
                <a:gd name="connsiteY1437" fmla="*/ 46506 h 977307"/>
                <a:gd name="connsiteX1438" fmla="*/ 435386 w 522353"/>
                <a:gd name="connsiteY1438" fmla="*/ 46338 h 977307"/>
                <a:gd name="connsiteX1439" fmla="*/ 435470 w 522353"/>
                <a:gd name="connsiteY1439" fmla="*/ 46338 h 977307"/>
                <a:gd name="connsiteX1440" fmla="*/ 435639 w 522353"/>
                <a:gd name="connsiteY1440" fmla="*/ 46843 h 977307"/>
                <a:gd name="connsiteX1441" fmla="*/ 435639 w 522353"/>
                <a:gd name="connsiteY1441" fmla="*/ 47433 h 977307"/>
                <a:gd name="connsiteX1442" fmla="*/ 435555 w 522353"/>
                <a:gd name="connsiteY1442" fmla="*/ 47770 h 977307"/>
                <a:gd name="connsiteX1443" fmla="*/ 436060 w 522353"/>
                <a:gd name="connsiteY1443" fmla="*/ 48023 h 977307"/>
                <a:gd name="connsiteX1444" fmla="*/ 436566 w 522353"/>
                <a:gd name="connsiteY1444" fmla="*/ 48191 h 977307"/>
                <a:gd name="connsiteX1445" fmla="*/ 437240 w 522353"/>
                <a:gd name="connsiteY1445" fmla="*/ 48360 h 977307"/>
                <a:gd name="connsiteX1446" fmla="*/ 438588 w 522353"/>
                <a:gd name="connsiteY1446" fmla="*/ 46928 h 977307"/>
                <a:gd name="connsiteX1447" fmla="*/ 437830 w 522353"/>
                <a:gd name="connsiteY1447" fmla="*/ 43305 h 977307"/>
                <a:gd name="connsiteX1448" fmla="*/ 437577 w 522353"/>
                <a:gd name="connsiteY1448" fmla="*/ 43052 h 977307"/>
                <a:gd name="connsiteX1449" fmla="*/ 437240 w 522353"/>
                <a:gd name="connsiteY1449" fmla="*/ 42547 h 977307"/>
                <a:gd name="connsiteX1450" fmla="*/ 437408 w 522353"/>
                <a:gd name="connsiteY1450" fmla="*/ 42378 h 977307"/>
                <a:gd name="connsiteX1451" fmla="*/ 437492 w 522353"/>
                <a:gd name="connsiteY1451" fmla="*/ 42294 h 977307"/>
                <a:gd name="connsiteX1452" fmla="*/ 437661 w 522353"/>
                <a:gd name="connsiteY1452" fmla="*/ 42547 h 977307"/>
                <a:gd name="connsiteX1453" fmla="*/ 438166 w 522353"/>
                <a:gd name="connsiteY1453" fmla="*/ 43136 h 977307"/>
                <a:gd name="connsiteX1454" fmla="*/ 439009 w 522353"/>
                <a:gd name="connsiteY1454" fmla="*/ 43558 h 977307"/>
                <a:gd name="connsiteX1455" fmla="*/ 439515 w 522353"/>
                <a:gd name="connsiteY1455" fmla="*/ 41114 h 977307"/>
                <a:gd name="connsiteX1456" fmla="*/ 437155 w 522353"/>
                <a:gd name="connsiteY1456" fmla="*/ 39514 h 977307"/>
                <a:gd name="connsiteX1457" fmla="*/ 436566 w 522353"/>
                <a:gd name="connsiteY1457" fmla="*/ 39177 h 977307"/>
                <a:gd name="connsiteX1458" fmla="*/ 435892 w 522353"/>
                <a:gd name="connsiteY1458" fmla="*/ 38755 h 977307"/>
                <a:gd name="connsiteX1459" fmla="*/ 435302 w 522353"/>
                <a:gd name="connsiteY1459" fmla="*/ 38334 h 977307"/>
                <a:gd name="connsiteX1460" fmla="*/ 435386 w 522353"/>
                <a:gd name="connsiteY1460" fmla="*/ 37239 h 977307"/>
                <a:gd name="connsiteX1461" fmla="*/ 434796 w 522353"/>
                <a:gd name="connsiteY1461" fmla="*/ 34880 h 977307"/>
                <a:gd name="connsiteX1462" fmla="*/ 434123 w 522353"/>
                <a:gd name="connsiteY1462" fmla="*/ 35133 h 977307"/>
                <a:gd name="connsiteX1463" fmla="*/ 433785 w 522353"/>
                <a:gd name="connsiteY1463" fmla="*/ 35217 h 977307"/>
                <a:gd name="connsiteX1464" fmla="*/ 433785 w 522353"/>
                <a:gd name="connsiteY1464" fmla="*/ 35217 h 977307"/>
                <a:gd name="connsiteX1465" fmla="*/ 435555 w 522353"/>
                <a:gd name="connsiteY1465" fmla="*/ 34459 h 977307"/>
                <a:gd name="connsiteX1466" fmla="*/ 435976 w 522353"/>
                <a:gd name="connsiteY1466" fmla="*/ 34627 h 977307"/>
                <a:gd name="connsiteX1467" fmla="*/ 436397 w 522353"/>
                <a:gd name="connsiteY1467" fmla="*/ 34796 h 977307"/>
                <a:gd name="connsiteX1468" fmla="*/ 437998 w 522353"/>
                <a:gd name="connsiteY1468" fmla="*/ 32689 h 977307"/>
                <a:gd name="connsiteX1469" fmla="*/ 438166 w 522353"/>
                <a:gd name="connsiteY1469" fmla="*/ 32268 h 977307"/>
                <a:gd name="connsiteX1470" fmla="*/ 438503 w 522353"/>
                <a:gd name="connsiteY1470" fmla="*/ 32352 h 977307"/>
                <a:gd name="connsiteX1471" fmla="*/ 438756 w 522353"/>
                <a:gd name="connsiteY1471" fmla="*/ 32352 h 977307"/>
                <a:gd name="connsiteX1472" fmla="*/ 441031 w 522353"/>
                <a:gd name="connsiteY1472" fmla="*/ 33279 h 977307"/>
                <a:gd name="connsiteX1473" fmla="*/ 441031 w 522353"/>
                <a:gd name="connsiteY1473" fmla="*/ 33279 h 977307"/>
                <a:gd name="connsiteX1474" fmla="*/ 441199 w 522353"/>
                <a:gd name="connsiteY1474" fmla="*/ 34459 h 977307"/>
                <a:gd name="connsiteX1475" fmla="*/ 442548 w 522353"/>
                <a:gd name="connsiteY1475" fmla="*/ 37407 h 977307"/>
                <a:gd name="connsiteX1476" fmla="*/ 442716 w 522353"/>
                <a:gd name="connsiteY1476" fmla="*/ 37997 h 977307"/>
                <a:gd name="connsiteX1477" fmla="*/ 442969 w 522353"/>
                <a:gd name="connsiteY1477" fmla="*/ 38671 h 977307"/>
                <a:gd name="connsiteX1478" fmla="*/ 443390 w 522353"/>
                <a:gd name="connsiteY1478" fmla="*/ 38755 h 977307"/>
                <a:gd name="connsiteX1479" fmla="*/ 444233 w 522353"/>
                <a:gd name="connsiteY1479" fmla="*/ 38503 h 977307"/>
                <a:gd name="connsiteX1480" fmla="*/ 444485 w 522353"/>
                <a:gd name="connsiteY1480" fmla="*/ 38418 h 977307"/>
                <a:gd name="connsiteX1481" fmla="*/ 444654 w 522353"/>
                <a:gd name="connsiteY1481" fmla="*/ 38587 h 977307"/>
                <a:gd name="connsiteX1482" fmla="*/ 444570 w 522353"/>
                <a:gd name="connsiteY1482" fmla="*/ 39177 h 977307"/>
                <a:gd name="connsiteX1483" fmla="*/ 444485 w 522353"/>
                <a:gd name="connsiteY1483" fmla="*/ 39851 h 977307"/>
                <a:gd name="connsiteX1484" fmla="*/ 448192 w 522353"/>
                <a:gd name="connsiteY1484" fmla="*/ 38166 h 977307"/>
                <a:gd name="connsiteX1485" fmla="*/ 448529 w 522353"/>
                <a:gd name="connsiteY1485" fmla="*/ 37660 h 977307"/>
                <a:gd name="connsiteX1486" fmla="*/ 449456 w 522353"/>
                <a:gd name="connsiteY1486" fmla="*/ 35807 h 977307"/>
                <a:gd name="connsiteX1487" fmla="*/ 449877 w 522353"/>
                <a:gd name="connsiteY1487" fmla="*/ 36144 h 977307"/>
                <a:gd name="connsiteX1488" fmla="*/ 450299 w 522353"/>
                <a:gd name="connsiteY1488" fmla="*/ 36396 h 977307"/>
                <a:gd name="connsiteX1489" fmla="*/ 450804 w 522353"/>
                <a:gd name="connsiteY1489" fmla="*/ 36649 h 977307"/>
                <a:gd name="connsiteX1490" fmla="*/ 451478 w 522353"/>
                <a:gd name="connsiteY1490" fmla="*/ 36565 h 977307"/>
                <a:gd name="connsiteX1491" fmla="*/ 452320 w 522353"/>
                <a:gd name="connsiteY1491" fmla="*/ 36396 h 977307"/>
                <a:gd name="connsiteX1492" fmla="*/ 452995 w 522353"/>
                <a:gd name="connsiteY1492" fmla="*/ 36228 h 977307"/>
                <a:gd name="connsiteX1493" fmla="*/ 453753 w 522353"/>
                <a:gd name="connsiteY1493" fmla="*/ 36228 h 977307"/>
                <a:gd name="connsiteX1494" fmla="*/ 454090 w 522353"/>
                <a:gd name="connsiteY1494" fmla="*/ 36059 h 977307"/>
                <a:gd name="connsiteX1495" fmla="*/ 454680 w 522353"/>
                <a:gd name="connsiteY1495" fmla="*/ 34711 h 977307"/>
                <a:gd name="connsiteX1496" fmla="*/ 454764 w 522353"/>
                <a:gd name="connsiteY1496" fmla="*/ 34711 h 977307"/>
                <a:gd name="connsiteX1497" fmla="*/ 455438 w 522353"/>
                <a:gd name="connsiteY1497" fmla="*/ 34543 h 977307"/>
                <a:gd name="connsiteX1498" fmla="*/ 455691 w 522353"/>
                <a:gd name="connsiteY1498" fmla="*/ 34627 h 977307"/>
                <a:gd name="connsiteX1499" fmla="*/ 456365 w 522353"/>
                <a:gd name="connsiteY1499" fmla="*/ 34037 h 977307"/>
                <a:gd name="connsiteX1500" fmla="*/ 456786 w 522353"/>
                <a:gd name="connsiteY1500" fmla="*/ 33363 h 977307"/>
                <a:gd name="connsiteX1501" fmla="*/ 457039 w 522353"/>
                <a:gd name="connsiteY1501" fmla="*/ 32689 h 977307"/>
                <a:gd name="connsiteX1502" fmla="*/ 457292 w 522353"/>
                <a:gd name="connsiteY1502" fmla="*/ 32774 h 977307"/>
                <a:gd name="connsiteX1503" fmla="*/ 457797 w 522353"/>
                <a:gd name="connsiteY1503" fmla="*/ 32858 h 977307"/>
                <a:gd name="connsiteX1504" fmla="*/ 459145 w 522353"/>
                <a:gd name="connsiteY1504" fmla="*/ 32184 h 977307"/>
                <a:gd name="connsiteX1505" fmla="*/ 460661 w 522353"/>
                <a:gd name="connsiteY1505" fmla="*/ 31088 h 977307"/>
                <a:gd name="connsiteX1506" fmla="*/ 460914 w 522353"/>
                <a:gd name="connsiteY1506" fmla="*/ 31088 h 977307"/>
                <a:gd name="connsiteX1507" fmla="*/ 460999 w 522353"/>
                <a:gd name="connsiteY1507" fmla="*/ 30920 h 977307"/>
                <a:gd name="connsiteX1508" fmla="*/ 460999 w 522353"/>
                <a:gd name="connsiteY1508" fmla="*/ 30751 h 977307"/>
                <a:gd name="connsiteX1509" fmla="*/ 460830 w 522353"/>
                <a:gd name="connsiteY1509" fmla="*/ 30667 h 977307"/>
                <a:gd name="connsiteX1510" fmla="*/ 460409 w 522353"/>
                <a:gd name="connsiteY1510" fmla="*/ 30499 h 977307"/>
                <a:gd name="connsiteX1511" fmla="*/ 459988 w 522353"/>
                <a:gd name="connsiteY1511" fmla="*/ 29825 h 977307"/>
                <a:gd name="connsiteX1512" fmla="*/ 453753 w 522353"/>
                <a:gd name="connsiteY1512" fmla="*/ 26792 h 977307"/>
                <a:gd name="connsiteX1513" fmla="*/ 453163 w 522353"/>
                <a:gd name="connsiteY1513" fmla="*/ 26033 h 977307"/>
                <a:gd name="connsiteX1514" fmla="*/ 448951 w 522353"/>
                <a:gd name="connsiteY1514" fmla="*/ 23169 h 977307"/>
                <a:gd name="connsiteX1515" fmla="*/ 448361 w 522353"/>
                <a:gd name="connsiteY1515" fmla="*/ 23590 h 977307"/>
                <a:gd name="connsiteX1516" fmla="*/ 448192 w 522353"/>
                <a:gd name="connsiteY1516" fmla="*/ 23759 h 977307"/>
                <a:gd name="connsiteX1517" fmla="*/ 447855 w 522353"/>
                <a:gd name="connsiteY1517" fmla="*/ 23506 h 977307"/>
                <a:gd name="connsiteX1518" fmla="*/ 444485 w 522353"/>
                <a:gd name="connsiteY1518" fmla="*/ 22158 h 977307"/>
                <a:gd name="connsiteX1519" fmla="*/ 446086 w 522353"/>
                <a:gd name="connsiteY1519" fmla="*/ 21231 h 977307"/>
                <a:gd name="connsiteX1520" fmla="*/ 446339 w 522353"/>
                <a:gd name="connsiteY1520" fmla="*/ 21231 h 977307"/>
                <a:gd name="connsiteX1521" fmla="*/ 447350 w 522353"/>
                <a:gd name="connsiteY1521" fmla="*/ 20304 h 977307"/>
                <a:gd name="connsiteX1522" fmla="*/ 448445 w 522353"/>
                <a:gd name="connsiteY1522" fmla="*/ 20389 h 977307"/>
                <a:gd name="connsiteX1523" fmla="*/ 450046 w 522353"/>
                <a:gd name="connsiteY1523" fmla="*/ 20136 h 977307"/>
                <a:gd name="connsiteX1524" fmla="*/ 451899 w 522353"/>
                <a:gd name="connsiteY1524" fmla="*/ 19462 h 977307"/>
                <a:gd name="connsiteX1525" fmla="*/ 452573 w 522353"/>
                <a:gd name="connsiteY1525" fmla="*/ 19125 h 977307"/>
                <a:gd name="connsiteX1526" fmla="*/ 450299 w 522353"/>
                <a:gd name="connsiteY1526" fmla="*/ 18451 h 977307"/>
                <a:gd name="connsiteX1527" fmla="*/ 449877 w 522353"/>
                <a:gd name="connsiteY1527" fmla="*/ 18367 h 977307"/>
                <a:gd name="connsiteX1528" fmla="*/ 449456 w 522353"/>
                <a:gd name="connsiteY1528" fmla="*/ 18114 h 977307"/>
                <a:gd name="connsiteX1529" fmla="*/ 449372 w 522353"/>
                <a:gd name="connsiteY1529" fmla="*/ 18030 h 977307"/>
                <a:gd name="connsiteX1530" fmla="*/ 449540 w 522353"/>
                <a:gd name="connsiteY1530" fmla="*/ 17524 h 977307"/>
                <a:gd name="connsiteX1531" fmla="*/ 449540 w 522353"/>
                <a:gd name="connsiteY1531" fmla="*/ 17524 h 977307"/>
                <a:gd name="connsiteX1532" fmla="*/ 449877 w 522353"/>
                <a:gd name="connsiteY1532" fmla="*/ 17608 h 977307"/>
                <a:gd name="connsiteX1533" fmla="*/ 450383 w 522353"/>
                <a:gd name="connsiteY1533" fmla="*/ 17777 h 977307"/>
                <a:gd name="connsiteX1534" fmla="*/ 450973 w 522353"/>
                <a:gd name="connsiteY1534" fmla="*/ 17945 h 977307"/>
                <a:gd name="connsiteX1535" fmla="*/ 451478 w 522353"/>
                <a:gd name="connsiteY1535" fmla="*/ 17777 h 977307"/>
                <a:gd name="connsiteX1536" fmla="*/ 451815 w 522353"/>
                <a:gd name="connsiteY1536" fmla="*/ 17693 h 977307"/>
                <a:gd name="connsiteX1537" fmla="*/ 452405 w 522353"/>
                <a:gd name="connsiteY1537" fmla="*/ 17440 h 977307"/>
                <a:gd name="connsiteX1538" fmla="*/ 452489 w 522353"/>
                <a:gd name="connsiteY1538" fmla="*/ 16934 h 977307"/>
                <a:gd name="connsiteX1539" fmla="*/ 452489 w 522353"/>
                <a:gd name="connsiteY1539" fmla="*/ 16513 h 977307"/>
                <a:gd name="connsiteX1540" fmla="*/ 451815 w 522353"/>
                <a:gd name="connsiteY1540" fmla="*/ 15586 h 977307"/>
                <a:gd name="connsiteX1541" fmla="*/ 450467 w 522353"/>
                <a:gd name="connsiteY1541" fmla="*/ 14997 h 977307"/>
                <a:gd name="connsiteX1542" fmla="*/ 450130 w 522353"/>
                <a:gd name="connsiteY1542" fmla="*/ 14997 h 977307"/>
                <a:gd name="connsiteX1543" fmla="*/ 449709 w 522353"/>
                <a:gd name="connsiteY1543" fmla="*/ 15165 h 977307"/>
                <a:gd name="connsiteX1544" fmla="*/ 449203 w 522353"/>
                <a:gd name="connsiteY1544" fmla="*/ 15586 h 977307"/>
                <a:gd name="connsiteX1545" fmla="*/ 448613 w 522353"/>
                <a:gd name="connsiteY1545" fmla="*/ 16008 h 977307"/>
                <a:gd name="connsiteX1546" fmla="*/ 449962 w 522353"/>
                <a:gd name="connsiteY1546" fmla="*/ 14997 h 977307"/>
                <a:gd name="connsiteX1547" fmla="*/ 450973 w 522353"/>
                <a:gd name="connsiteY1547" fmla="*/ 14238 h 977307"/>
                <a:gd name="connsiteX1548" fmla="*/ 451225 w 522353"/>
                <a:gd name="connsiteY1548" fmla="*/ 13649 h 977307"/>
                <a:gd name="connsiteX1549" fmla="*/ 446339 w 522353"/>
                <a:gd name="connsiteY1549" fmla="*/ 12553 h 977307"/>
                <a:gd name="connsiteX1550" fmla="*/ 446086 w 522353"/>
                <a:gd name="connsiteY1550" fmla="*/ 12216 h 977307"/>
                <a:gd name="connsiteX1551" fmla="*/ 445496 w 522353"/>
                <a:gd name="connsiteY1551" fmla="*/ 11627 h 977307"/>
                <a:gd name="connsiteX1552" fmla="*/ 445917 w 522353"/>
                <a:gd name="connsiteY1552" fmla="*/ 11290 h 977307"/>
                <a:gd name="connsiteX1553" fmla="*/ 446002 w 522353"/>
                <a:gd name="connsiteY1553" fmla="*/ 10868 h 977307"/>
                <a:gd name="connsiteX1554" fmla="*/ 441873 w 522353"/>
                <a:gd name="connsiteY1554" fmla="*/ 9352 h 977307"/>
                <a:gd name="connsiteX1555" fmla="*/ 441115 w 522353"/>
                <a:gd name="connsiteY1555" fmla="*/ 9689 h 977307"/>
                <a:gd name="connsiteX1556" fmla="*/ 439936 w 522353"/>
                <a:gd name="connsiteY1556" fmla="*/ 10868 h 977307"/>
                <a:gd name="connsiteX1557" fmla="*/ 439599 w 522353"/>
                <a:gd name="connsiteY1557" fmla="*/ 11290 h 977307"/>
                <a:gd name="connsiteX1558" fmla="*/ 439430 w 522353"/>
                <a:gd name="connsiteY1558" fmla="*/ 11458 h 977307"/>
                <a:gd name="connsiteX1559" fmla="*/ 439599 w 522353"/>
                <a:gd name="connsiteY1559" fmla="*/ 10953 h 977307"/>
                <a:gd name="connsiteX1560" fmla="*/ 440188 w 522353"/>
                <a:gd name="connsiteY1560" fmla="*/ 9857 h 977307"/>
                <a:gd name="connsiteX1561" fmla="*/ 439262 w 522353"/>
                <a:gd name="connsiteY1561" fmla="*/ 6909 h 977307"/>
                <a:gd name="connsiteX1562" fmla="*/ 439430 w 522353"/>
                <a:gd name="connsiteY1562" fmla="*/ 6572 h 977307"/>
                <a:gd name="connsiteX1563" fmla="*/ 436481 w 522353"/>
                <a:gd name="connsiteY1563" fmla="*/ 5813 h 977307"/>
                <a:gd name="connsiteX1564" fmla="*/ 436819 w 522353"/>
                <a:gd name="connsiteY1564" fmla="*/ 5729 h 977307"/>
                <a:gd name="connsiteX1565" fmla="*/ 437155 w 522353"/>
                <a:gd name="connsiteY1565" fmla="*/ 5729 h 977307"/>
                <a:gd name="connsiteX1566" fmla="*/ 437577 w 522353"/>
                <a:gd name="connsiteY1566" fmla="*/ 5729 h 977307"/>
                <a:gd name="connsiteX1567" fmla="*/ 438335 w 522353"/>
                <a:gd name="connsiteY1567" fmla="*/ 5392 h 977307"/>
                <a:gd name="connsiteX1568" fmla="*/ 438588 w 522353"/>
                <a:gd name="connsiteY1568" fmla="*/ 3623 h 977307"/>
                <a:gd name="connsiteX1569" fmla="*/ 437240 w 522353"/>
                <a:gd name="connsiteY1569" fmla="*/ 2359 h 977307"/>
                <a:gd name="connsiteX1570" fmla="*/ 431848 w 522353"/>
                <a:gd name="connsiteY1570" fmla="*/ 1769 h 977307"/>
                <a:gd name="connsiteX1571" fmla="*/ 431595 w 522353"/>
                <a:gd name="connsiteY1571" fmla="*/ 1601 h 977307"/>
                <a:gd name="connsiteX1572" fmla="*/ 431342 w 522353"/>
                <a:gd name="connsiteY1572" fmla="*/ 1517 h 977307"/>
                <a:gd name="connsiteX1573" fmla="*/ 430584 w 522353"/>
                <a:gd name="connsiteY1573" fmla="*/ 1769 h 977307"/>
                <a:gd name="connsiteX1574" fmla="*/ 428983 w 522353"/>
                <a:gd name="connsiteY1574" fmla="*/ 2865 h 977307"/>
                <a:gd name="connsiteX1575" fmla="*/ 428562 w 522353"/>
                <a:gd name="connsiteY1575" fmla="*/ 3286 h 977307"/>
                <a:gd name="connsiteX1576" fmla="*/ 428815 w 522353"/>
                <a:gd name="connsiteY1576" fmla="*/ 4213 h 977307"/>
                <a:gd name="connsiteX1577" fmla="*/ 428562 w 522353"/>
                <a:gd name="connsiteY1577" fmla="*/ 5561 h 977307"/>
                <a:gd name="connsiteX1578" fmla="*/ 433364 w 522353"/>
                <a:gd name="connsiteY1578" fmla="*/ 5476 h 977307"/>
                <a:gd name="connsiteX1579" fmla="*/ 434038 w 522353"/>
                <a:gd name="connsiteY1579" fmla="*/ 5308 h 977307"/>
                <a:gd name="connsiteX1580" fmla="*/ 434291 w 522353"/>
                <a:gd name="connsiteY1580" fmla="*/ 5476 h 977307"/>
                <a:gd name="connsiteX1581" fmla="*/ 432437 w 522353"/>
                <a:gd name="connsiteY1581" fmla="*/ 5898 h 977307"/>
                <a:gd name="connsiteX1582" fmla="*/ 429489 w 522353"/>
                <a:gd name="connsiteY1582" fmla="*/ 7414 h 977307"/>
                <a:gd name="connsiteX1583" fmla="*/ 429405 w 522353"/>
                <a:gd name="connsiteY1583" fmla="*/ 7414 h 977307"/>
                <a:gd name="connsiteX1584" fmla="*/ 428730 w 522353"/>
                <a:gd name="connsiteY1584" fmla="*/ 7246 h 977307"/>
                <a:gd name="connsiteX1585" fmla="*/ 428477 w 522353"/>
                <a:gd name="connsiteY1585" fmla="*/ 6993 h 977307"/>
                <a:gd name="connsiteX1586" fmla="*/ 427466 w 522353"/>
                <a:gd name="connsiteY1586" fmla="*/ 6656 h 977307"/>
                <a:gd name="connsiteX1587" fmla="*/ 423928 w 522353"/>
                <a:gd name="connsiteY1587" fmla="*/ 8004 h 977307"/>
                <a:gd name="connsiteX1588" fmla="*/ 423086 w 522353"/>
                <a:gd name="connsiteY1588" fmla="*/ 8172 h 977307"/>
                <a:gd name="connsiteX1589" fmla="*/ 423001 w 522353"/>
                <a:gd name="connsiteY1589" fmla="*/ 8004 h 977307"/>
                <a:gd name="connsiteX1590" fmla="*/ 423928 w 522353"/>
                <a:gd name="connsiteY1590" fmla="*/ 7498 h 977307"/>
                <a:gd name="connsiteX1591" fmla="*/ 425529 w 522353"/>
                <a:gd name="connsiteY1591" fmla="*/ 6656 h 977307"/>
                <a:gd name="connsiteX1592" fmla="*/ 427045 w 522353"/>
                <a:gd name="connsiteY1592" fmla="*/ 5392 h 977307"/>
                <a:gd name="connsiteX1593" fmla="*/ 427551 w 522353"/>
                <a:gd name="connsiteY1593" fmla="*/ 4802 h 977307"/>
                <a:gd name="connsiteX1594" fmla="*/ 427466 w 522353"/>
                <a:gd name="connsiteY1594" fmla="*/ 4213 h 977307"/>
                <a:gd name="connsiteX1595" fmla="*/ 427551 w 522353"/>
                <a:gd name="connsiteY1595" fmla="*/ 4044 h 977307"/>
                <a:gd name="connsiteX1596" fmla="*/ 428141 w 522353"/>
                <a:gd name="connsiteY1596" fmla="*/ 3117 h 977307"/>
                <a:gd name="connsiteX1597" fmla="*/ 428477 w 522353"/>
                <a:gd name="connsiteY1597" fmla="*/ 2949 h 977307"/>
                <a:gd name="connsiteX1598" fmla="*/ 428983 w 522353"/>
                <a:gd name="connsiteY1598" fmla="*/ 2528 h 977307"/>
                <a:gd name="connsiteX1599" fmla="*/ 428730 w 522353"/>
                <a:gd name="connsiteY1599" fmla="*/ 2191 h 977307"/>
                <a:gd name="connsiteX1600" fmla="*/ 420390 w 522353"/>
                <a:gd name="connsiteY1600" fmla="*/ 2949 h 977307"/>
                <a:gd name="connsiteX1601" fmla="*/ 419631 w 522353"/>
                <a:gd name="connsiteY1601" fmla="*/ 3033 h 977307"/>
                <a:gd name="connsiteX1602" fmla="*/ 416093 w 522353"/>
                <a:gd name="connsiteY1602" fmla="*/ 4128 h 977307"/>
                <a:gd name="connsiteX1603" fmla="*/ 412639 w 522353"/>
                <a:gd name="connsiteY1603" fmla="*/ 5476 h 977307"/>
                <a:gd name="connsiteX1604" fmla="*/ 412217 w 522353"/>
                <a:gd name="connsiteY1604" fmla="*/ 6150 h 977307"/>
                <a:gd name="connsiteX1605" fmla="*/ 411965 w 522353"/>
                <a:gd name="connsiteY1605" fmla="*/ 6656 h 977307"/>
                <a:gd name="connsiteX1606" fmla="*/ 411796 w 522353"/>
                <a:gd name="connsiteY1606" fmla="*/ 6993 h 977307"/>
                <a:gd name="connsiteX1607" fmla="*/ 411712 w 522353"/>
                <a:gd name="connsiteY1607" fmla="*/ 6993 h 977307"/>
                <a:gd name="connsiteX1608" fmla="*/ 411627 w 522353"/>
                <a:gd name="connsiteY1608" fmla="*/ 6993 h 977307"/>
                <a:gd name="connsiteX1609" fmla="*/ 411122 w 522353"/>
                <a:gd name="connsiteY1609" fmla="*/ 7161 h 977307"/>
                <a:gd name="connsiteX1610" fmla="*/ 410701 w 522353"/>
                <a:gd name="connsiteY1610" fmla="*/ 7330 h 977307"/>
                <a:gd name="connsiteX1611" fmla="*/ 408005 w 522353"/>
                <a:gd name="connsiteY1611" fmla="*/ 8509 h 977307"/>
                <a:gd name="connsiteX1612" fmla="*/ 408089 w 522353"/>
                <a:gd name="connsiteY1612" fmla="*/ 9099 h 977307"/>
                <a:gd name="connsiteX1613" fmla="*/ 409437 w 522353"/>
                <a:gd name="connsiteY1613" fmla="*/ 9689 h 977307"/>
                <a:gd name="connsiteX1614" fmla="*/ 409521 w 522353"/>
                <a:gd name="connsiteY1614" fmla="*/ 10110 h 977307"/>
                <a:gd name="connsiteX1615" fmla="*/ 409353 w 522353"/>
                <a:gd name="connsiteY1615" fmla="*/ 10194 h 977307"/>
                <a:gd name="connsiteX1616" fmla="*/ 408089 w 522353"/>
                <a:gd name="connsiteY1616" fmla="*/ 10784 h 977307"/>
                <a:gd name="connsiteX1617" fmla="*/ 407668 w 522353"/>
                <a:gd name="connsiteY1617" fmla="*/ 11037 h 977307"/>
                <a:gd name="connsiteX1618" fmla="*/ 407583 w 522353"/>
                <a:gd name="connsiteY1618" fmla="*/ 11037 h 977307"/>
                <a:gd name="connsiteX1619" fmla="*/ 407247 w 522353"/>
                <a:gd name="connsiteY1619" fmla="*/ 10700 h 977307"/>
                <a:gd name="connsiteX1620" fmla="*/ 406741 w 522353"/>
                <a:gd name="connsiteY1620" fmla="*/ 10194 h 977307"/>
                <a:gd name="connsiteX1621" fmla="*/ 406741 w 522353"/>
                <a:gd name="connsiteY1621" fmla="*/ 8931 h 977307"/>
                <a:gd name="connsiteX1622" fmla="*/ 408342 w 522353"/>
                <a:gd name="connsiteY1622" fmla="*/ 7835 h 977307"/>
                <a:gd name="connsiteX1623" fmla="*/ 409353 w 522353"/>
                <a:gd name="connsiteY1623" fmla="*/ 7161 h 977307"/>
                <a:gd name="connsiteX1624" fmla="*/ 409521 w 522353"/>
                <a:gd name="connsiteY1624" fmla="*/ 7077 h 977307"/>
                <a:gd name="connsiteX1625" fmla="*/ 409858 w 522353"/>
                <a:gd name="connsiteY1625" fmla="*/ 6909 h 977307"/>
                <a:gd name="connsiteX1626" fmla="*/ 411290 w 522353"/>
                <a:gd name="connsiteY1626" fmla="*/ 5392 h 977307"/>
                <a:gd name="connsiteX1627" fmla="*/ 411712 w 522353"/>
                <a:gd name="connsiteY1627" fmla="*/ 5308 h 977307"/>
                <a:gd name="connsiteX1628" fmla="*/ 414745 w 522353"/>
                <a:gd name="connsiteY1628" fmla="*/ 3876 h 977307"/>
                <a:gd name="connsiteX1629" fmla="*/ 416430 w 522353"/>
                <a:gd name="connsiteY1629" fmla="*/ 3202 h 977307"/>
                <a:gd name="connsiteX1630" fmla="*/ 418115 w 522353"/>
                <a:gd name="connsiteY1630" fmla="*/ 3117 h 977307"/>
                <a:gd name="connsiteX1631" fmla="*/ 418536 w 522353"/>
                <a:gd name="connsiteY1631" fmla="*/ 2949 h 977307"/>
                <a:gd name="connsiteX1632" fmla="*/ 419884 w 522353"/>
                <a:gd name="connsiteY1632" fmla="*/ 2022 h 977307"/>
                <a:gd name="connsiteX1633" fmla="*/ 420305 w 522353"/>
                <a:gd name="connsiteY1633" fmla="*/ 1685 h 977307"/>
                <a:gd name="connsiteX1634" fmla="*/ 404719 w 522353"/>
                <a:gd name="connsiteY1634" fmla="*/ 4802 h 977307"/>
                <a:gd name="connsiteX1635" fmla="*/ 404129 w 522353"/>
                <a:gd name="connsiteY1635" fmla="*/ 4971 h 977307"/>
                <a:gd name="connsiteX1636" fmla="*/ 397811 w 522353"/>
                <a:gd name="connsiteY1636" fmla="*/ 8004 h 977307"/>
                <a:gd name="connsiteX1637" fmla="*/ 395957 w 522353"/>
                <a:gd name="connsiteY1637" fmla="*/ 9436 h 977307"/>
                <a:gd name="connsiteX1638" fmla="*/ 395451 w 522353"/>
                <a:gd name="connsiteY1638" fmla="*/ 9773 h 977307"/>
                <a:gd name="connsiteX1639" fmla="*/ 394693 w 522353"/>
                <a:gd name="connsiteY1639" fmla="*/ 10110 h 977307"/>
                <a:gd name="connsiteX1640" fmla="*/ 394019 w 522353"/>
                <a:gd name="connsiteY1640" fmla="*/ 10447 h 977307"/>
                <a:gd name="connsiteX1641" fmla="*/ 393851 w 522353"/>
                <a:gd name="connsiteY1641" fmla="*/ 10784 h 977307"/>
                <a:gd name="connsiteX1642" fmla="*/ 393766 w 522353"/>
                <a:gd name="connsiteY1642" fmla="*/ 10868 h 977307"/>
                <a:gd name="connsiteX1643" fmla="*/ 393935 w 522353"/>
                <a:gd name="connsiteY1643" fmla="*/ 11205 h 977307"/>
                <a:gd name="connsiteX1644" fmla="*/ 394356 w 522353"/>
                <a:gd name="connsiteY1644" fmla="*/ 11205 h 977307"/>
                <a:gd name="connsiteX1645" fmla="*/ 396547 w 522353"/>
                <a:gd name="connsiteY1645" fmla="*/ 10868 h 977307"/>
                <a:gd name="connsiteX1646" fmla="*/ 398906 w 522353"/>
                <a:gd name="connsiteY1646" fmla="*/ 11711 h 977307"/>
                <a:gd name="connsiteX1647" fmla="*/ 399074 w 522353"/>
                <a:gd name="connsiteY1647" fmla="*/ 11964 h 977307"/>
                <a:gd name="connsiteX1648" fmla="*/ 394525 w 522353"/>
                <a:gd name="connsiteY1648" fmla="*/ 11458 h 977307"/>
                <a:gd name="connsiteX1649" fmla="*/ 393429 w 522353"/>
                <a:gd name="connsiteY1649" fmla="*/ 11711 h 977307"/>
                <a:gd name="connsiteX1650" fmla="*/ 391829 w 522353"/>
                <a:gd name="connsiteY1650" fmla="*/ 13143 h 977307"/>
                <a:gd name="connsiteX1651" fmla="*/ 391576 w 522353"/>
                <a:gd name="connsiteY1651" fmla="*/ 13817 h 977307"/>
                <a:gd name="connsiteX1652" fmla="*/ 393766 w 522353"/>
                <a:gd name="connsiteY1652" fmla="*/ 15334 h 977307"/>
                <a:gd name="connsiteX1653" fmla="*/ 394609 w 522353"/>
                <a:gd name="connsiteY1653" fmla="*/ 15334 h 977307"/>
                <a:gd name="connsiteX1654" fmla="*/ 395957 w 522353"/>
                <a:gd name="connsiteY1654" fmla="*/ 14912 h 977307"/>
                <a:gd name="connsiteX1655" fmla="*/ 396547 w 522353"/>
                <a:gd name="connsiteY1655" fmla="*/ 14660 h 977307"/>
                <a:gd name="connsiteX1656" fmla="*/ 396631 w 522353"/>
                <a:gd name="connsiteY1656" fmla="*/ 14744 h 977307"/>
                <a:gd name="connsiteX1657" fmla="*/ 396547 w 522353"/>
                <a:gd name="connsiteY1657" fmla="*/ 14997 h 977307"/>
                <a:gd name="connsiteX1658" fmla="*/ 396378 w 522353"/>
                <a:gd name="connsiteY1658" fmla="*/ 15923 h 977307"/>
                <a:gd name="connsiteX1659" fmla="*/ 396210 w 522353"/>
                <a:gd name="connsiteY1659" fmla="*/ 16345 h 977307"/>
                <a:gd name="connsiteX1660" fmla="*/ 396462 w 522353"/>
                <a:gd name="connsiteY1660" fmla="*/ 16429 h 977307"/>
                <a:gd name="connsiteX1661" fmla="*/ 396800 w 522353"/>
                <a:gd name="connsiteY1661" fmla="*/ 16429 h 977307"/>
                <a:gd name="connsiteX1662" fmla="*/ 397389 w 522353"/>
                <a:gd name="connsiteY1662" fmla="*/ 16429 h 977307"/>
                <a:gd name="connsiteX1663" fmla="*/ 401770 w 522353"/>
                <a:gd name="connsiteY1663" fmla="*/ 16260 h 977307"/>
                <a:gd name="connsiteX1664" fmla="*/ 402023 w 522353"/>
                <a:gd name="connsiteY1664" fmla="*/ 16345 h 977307"/>
                <a:gd name="connsiteX1665" fmla="*/ 403287 w 522353"/>
                <a:gd name="connsiteY1665" fmla="*/ 16429 h 977307"/>
                <a:gd name="connsiteX1666" fmla="*/ 403371 w 522353"/>
                <a:gd name="connsiteY1666" fmla="*/ 16429 h 977307"/>
                <a:gd name="connsiteX1667" fmla="*/ 404803 w 522353"/>
                <a:gd name="connsiteY1667" fmla="*/ 15923 h 977307"/>
                <a:gd name="connsiteX1668" fmla="*/ 405056 w 522353"/>
                <a:gd name="connsiteY1668" fmla="*/ 15923 h 977307"/>
                <a:gd name="connsiteX1669" fmla="*/ 405477 w 522353"/>
                <a:gd name="connsiteY1669" fmla="*/ 16008 h 977307"/>
                <a:gd name="connsiteX1670" fmla="*/ 405646 w 522353"/>
                <a:gd name="connsiteY1670" fmla="*/ 16008 h 977307"/>
                <a:gd name="connsiteX1671" fmla="*/ 405730 w 522353"/>
                <a:gd name="connsiteY1671" fmla="*/ 16429 h 977307"/>
                <a:gd name="connsiteX1672" fmla="*/ 403961 w 522353"/>
                <a:gd name="connsiteY1672" fmla="*/ 17356 h 977307"/>
                <a:gd name="connsiteX1673" fmla="*/ 403876 w 522353"/>
                <a:gd name="connsiteY1673" fmla="*/ 17356 h 977307"/>
                <a:gd name="connsiteX1674" fmla="*/ 403371 w 522353"/>
                <a:gd name="connsiteY1674" fmla="*/ 17271 h 977307"/>
                <a:gd name="connsiteX1675" fmla="*/ 397389 w 522353"/>
                <a:gd name="connsiteY1675" fmla="*/ 16682 h 977307"/>
                <a:gd name="connsiteX1676" fmla="*/ 397305 w 522353"/>
                <a:gd name="connsiteY1676" fmla="*/ 16513 h 977307"/>
                <a:gd name="connsiteX1677" fmla="*/ 395451 w 522353"/>
                <a:gd name="connsiteY1677" fmla="*/ 17608 h 977307"/>
                <a:gd name="connsiteX1678" fmla="*/ 394104 w 522353"/>
                <a:gd name="connsiteY1678" fmla="*/ 20389 h 977307"/>
                <a:gd name="connsiteX1679" fmla="*/ 394525 w 522353"/>
                <a:gd name="connsiteY1679" fmla="*/ 20641 h 977307"/>
                <a:gd name="connsiteX1680" fmla="*/ 394777 w 522353"/>
                <a:gd name="connsiteY1680" fmla="*/ 20641 h 977307"/>
                <a:gd name="connsiteX1681" fmla="*/ 392503 w 522353"/>
                <a:gd name="connsiteY1681" fmla="*/ 21315 h 977307"/>
                <a:gd name="connsiteX1682" fmla="*/ 391913 w 522353"/>
                <a:gd name="connsiteY1682" fmla="*/ 21231 h 977307"/>
                <a:gd name="connsiteX1683" fmla="*/ 383572 w 522353"/>
                <a:gd name="connsiteY1683" fmla="*/ 25107 h 977307"/>
                <a:gd name="connsiteX1684" fmla="*/ 385678 w 522353"/>
                <a:gd name="connsiteY1684" fmla="*/ 23422 h 977307"/>
                <a:gd name="connsiteX1685" fmla="*/ 385510 w 522353"/>
                <a:gd name="connsiteY1685" fmla="*/ 23253 h 977307"/>
                <a:gd name="connsiteX1686" fmla="*/ 385004 w 522353"/>
                <a:gd name="connsiteY1686" fmla="*/ 23337 h 977307"/>
                <a:gd name="connsiteX1687" fmla="*/ 382140 w 522353"/>
                <a:gd name="connsiteY1687" fmla="*/ 24517 h 977307"/>
                <a:gd name="connsiteX1688" fmla="*/ 380707 w 522353"/>
                <a:gd name="connsiteY1688" fmla="*/ 25865 h 977307"/>
                <a:gd name="connsiteX1689" fmla="*/ 381213 w 522353"/>
                <a:gd name="connsiteY1689" fmla="*/ 26370 h 977307"/>
                <a:gd name="connsiteX1690" fmla="*/ 381382 w 522353"/>
                <a:gd name="connsiteY1690" fmla="*/ 26370 h 977307"/>
                <a:gd name="connsiteX1691" fmla="*/ 380623 w 522353"/>
                <a:gd name="connsiteY1691" fmla="*/ 26792 h 977307"/>
                <a:gd name="connsiteX1692" fmla="*/ 379191 w 522353"/>
                <a:gd name="connsiteY1692" fmla="*/ 27466 h 977307"/>
                <a:gd name="connsiteX1693" fmla="*/ 378770 w 522353"/>
                <a:gd name="connsiteY1693" fmla="*/ 27381 h 977307"/>
                <a:gd name="connsiteX1694" fmla="*/ 378517 w 522353"/>
                <a:gd name="connsiteY1694" fmla="*/ 27381 h 977307"/>
                <a:gd name="connsiteX1695" fmla="*/ 377927 w 522353"/>
                <a:gd name="connsiteY1695" fmla="*/ 27634 h 977307"/>
                <a:gd name="connsiteX1696" fmla="*/ 377506 w 522353"/>
                <a:gd name="connsiteY1696" fmla="*/ 27971 h 977307"/>
                <a:gd name="connsiteX1697" fmla="*/ 377000 w 522353"/>
                <a:gd name="connsiteY1697" fmla="*/ 28140 h 977307"/>
                <a:gd name="connsiteX1698" fmla="*/ 376411 w 522353"/>
                <a:gd name="connsiteY1698" fmla="*/ 28308 h 977307"/>
                <a:gd name="connsiteX1699" fmla="*/ 376327 w 522353"/>
                <a:gd name="connsiteY1699" fmla="*/ 28308 h 977307"/>
                <a:gd name="connsiteX1700" fmla="*/ 376495 w 522353"/>
                <a:gd name="connsiteY1700" fmla="*/ 27803 h 977307"/>
                <a:gd name="connsiteX1701" fmla="*/ 376664 w 522353"/>
                <a:gd name="connsiteY1701" fmla="*/ 26370 h 977307"/>
                <a:gd name="connsiteX1702" fmla="*/ 376579 w 522353"/>
                <a:gd name="connsiteY1702" fmla="*/ 25865 h 977307"/>
                <a:gd name="connsiteX1703" fmla="*/ 376748 w 522353"/>
                <a:gd name="connsiteY1703" fmla="*/ 25696 h 977307"/>
                <a:gd name="connsiteX1704" fmla="*/ 377506 w 522353"/>
                <a:gd name="connsiteY1704" fmla="*/ 25191 h 977307"/>
                <a:gd name="connsiteX1705" fmla="*/ 378349 w 522353"/>
                <a:gd name="connsiteY1705" fmla="*/ 24685 h 977307"/>
                <a:gd name="connsiteX1706" fmla="*/ 379360 w 522353"/>
                <a:gd name="connsiteY1706" fmla="*/ 23674 h 977307"/>
                <a:gd name="connsiteX1707" fmla="*/ 379444 w 522353"/>
                <a:gd name="connsiteY1707" fmla="*/ 23590 h 977307"/>
                <a:gd name="connsiteX1708" fmla="*/ 379612 w 522353"/>
                <a:gd name="connsiteY1708" fmla="*/ 23674 h 977307"/>
                <a:gd name="connsiteX1709" fmla="*/ 379697 w 522353"/>
                <a:gd name="connsiteY1709" fmla="*/ 23759 h 977307"/>
                <a:gd name="connsiteX1710" fmla="*/ 380455 w 522353"/>
                <a:gd name="connsiteY1710" fmla="*/ 24011 h 977307"/>
                <a:gd name="connsiteX1711" fmla="*/ 380539 w 522353"/>
                <a:gd name="connsiteY1711" fmla="*/ 24264 h 977307"/>
                <a:gd name="connsiteX1712" fmla="*/ 380707 w 522353"/>
                <a:gd name="connsiteY1712" fmla="*/ 24517 h 977307"/>
                <a:gd name="connsiteX1713" fmla="*/ 381550 w 522353"/>
                <a:gd name="connsiteY1713" fmla="*/ 23843 h 977307"/>
                <a:gd name="connsiteX1714" fmla="*/ 381803 w 522353"/>
                <a:gd name="connsiteY1714" fmla="*/ 23590 h 977307"/>
                <a:gd name="connsiteX1715" fmla="*/ 382814 w 522353"/>
                <a:gd name="connsiteY1715" fmla="*/ 22495 h 977307"/>
                <a:gd name="connsiteX1716" fmla="*/ 383235 w 522353"/>
                <a:gd name="connsiteY1716" fmla="*/ 22158 h 977307"/>
                <a:gd name="connsiteX1717" fmla="*/ 383909 w 522353"/>
                <a:gd name="connsiteY1717" fmla="*/ 21484 h 977307"/>
                <a:gd name="connsiteX1718" fmla="*/ 384415 w 522353"/>
                <a:gd name="connsiteY1718" fmla="*/ 19799 h 977307"/>
                <a:gd name="connsiteX1719" fmla="*/ 384246 w 522353"/>
                <a:gd name="connsiteY1719" fmla="*/ 19293 h 977307"/>
                <a:gd name="connsiteX1720" fmla="*/ 384246 w 522353"/>
                <a:gd name="connsiteY1720" fmla="*/ 18704 h 977307"/>
                <a:gd name="connsiteX1721" fmla="*/ 384162 w 522353"/>
                <a:gd name="connsiteY1721" fmla="*/ 18367 h 977307"/>
                <a:gd name="connsiteX1722" fmla="*/ 383572 w 522353"/>
                <a:gd name="connsiteY1722" fmla="*/ 18535 h 977307"/>
                <a:gd name="connsiteX1723" fmla="*/ 382646 w 522353"/>
                <a:gd name="connsiteY1723" fmla="*/ 18956 h 977307"/>
                <a:gd name="connsiteX1724" fmla="*/ 379191 w 522353"/>
                <a:gd name="connsiteY1724" fmla="*/ 20557 h 977307"/>
                <a:gd name="connsiteX1725" fmla="*/ 375737 w 522353"/>
                <a:gd name="connsiteY1725" fmla="*/ 22748 h 977307"/>
                <a:gd name="connsiteX1726" fmla="*/ 374894 w 522353"/>
                <a:gd name="connsiteY1726" fmla="*/ 23506 h 977307"/>
                <a:gd name="connsiteX1727" fmla="*/ 374810 w 522353"/>
                <a:gd name="connsiteY1727" fmla="*/ 23590 h 977307"/>
                <a:gd name="connsiteX1728" fmla="*/ 374810 w 522353"/>
                <a:gd name="connsiteY1728" fmla="*/ 23506 h 977307"/>
                <a:gd name="connsiteX1729" fmla="*/ 375484 w 522353"/>
                <a:gd name="connsiteY1729" fmla="*/ 22495 h 977307"/>
                <a:gd name="connsiteX1730" fmla="*/ 379022 w 522353"/>
                <a:gd name="connsiteY1730" fmla="*/ 19378 h 977307"/>
                <a:gd name="connsiteX1731" fmla="*/ 379360 w 522353"/>
                <a:gd name="connsiteY1731" fmla="*/ 19715 h 977307"/>
                <a:gd name="connsiteX1732" fmla="*/ 379360 w 522353"/>
                <a:gd name="connsiteY1732" fmla="*/ 20052 h 977307"/>
                <a:gd name="connsiteX1733" fmla="*/ 379528 w 522353"/>
                <a:gd name="connsiteY1733" fmla="*/ 20304 h 977307"/>
                <a:gd name="connsiteX1734" fmla="*/ 380286 w 522353"/>
                <a:gd name="connsiteY1734" fmla="*/ 19883 h 977307"/>
                <a:gd name="connsiteX1735" fmla="*/ 381297 w 522353"/>
                <a:gd name="connsiteY1735" fmla="*/ 19546 h 977307"/>
                <a:gd name="connsiteX1736" fmla="*/ 381971 w 522353"/>
                <a:gd name="connsiteY1736" fmla="*/ 19209 h 977307"/>
                <a:gd name="connsiteX1737" fmla="*/ 380707 w 522353"/>
                <a:gd name="connsiteY1737" fmla="*/ 17693 h 977307"/>
                <a:gd name="connsiteX1738" fmla="*/ 380623 w 522353"/>
                <a:gd name="connsiteY1738" fmla="*/ 17019 h 977307"/>
                <a:gd name="connsiteX1739" fmla="*/ 380876 w 522353"/>
                <a:gd name="connsiteY1739" fmla="*/ 16766 h 977307"/>
                <a:gd name="connsiteX1740" fmla="*/ 380707 w 522353"/>
                <a:gd name="connsiteY1740" fmla="*/ 16597 h 977307"/>
                <a:gd name="connsiteX1741" fmla="*/ 380707 w 522353"/>
                <a:gd name="connsiteY1741" fmla="*/ 16597 h 977307"/>
                <a:gd name="connsiteX1742" fmla="*/ 379950 w 522353"/>
                <a:gd name="connsiteY1742" fmla="*/ 16934 h 977307"/>
                <a:gd name="connsiteX1743" fmla="*/ 377253 w 522353"/>
                <a:gd name="connsiteY1743" fmla="*/ 17524 h 977307"/>
                <a:gd name="connsiteX1744" fmla="*/ 377338 w 522353"/>
                <a:gd name="connsiteY1744" fmla="*/ 17271 h 977307"/>
                <a:gd name="connsiteX1745" fmla="*/ 377675 w 522353"/>
                <a:gd name="connsiteY1745" fmla="*/ 17103 h 977307"/>
                <a:gd name="connsiteX1746" fmla="*/ 378433 w 522353"/>
                <a:gd name="connsiteY1746" fmla="*/ 16850 h 977307"/>
                <a:gd name="connsiteX1747" fmla="*/ 379191 w 522353"/>
                <a:gd name="connsiteY1747" fmla="*/ 16597 h 977307"/>
                <a:gd name="connsiteX1748" fmla="*/ 379360 w 522353"/>
                <a:gd name="connsiteY1748" fmla="*/ 16513 h 977307"/>
                <a:gd name="connsiteX1749" fmla="*/ 380707 w 522353"/>
                <a:gd name="connsiteY1749" fmla="*/ 15502 h 977307"/>
                <a:gd name="connsiteX1750" fmla="*/ 380876 w 522353"/>
                <a:gd name="connsiteY1750" fmla="*/ 15755 h 977307"/>
                <a:gd name="connsiteX1751" fmla="*/ 381887 w 522353"/>
                <a:gd name="connsiteY1751" fmla="*/ 15923 h 977307"/>
                <a:gd name="connsiteX1752" fmla="*/ 382056 w 522353"/>
                <a:gd name="connsiteY1752" fmla="*/ 16008 h 977307"/>
                <a:gd name="connsiteX1753" fmla="*/ 382224 w 522353"/>
                <a:gd name="connsiteY1753" fmla="*/ 16092 h 977307"/>
                <a:gd name="connsiteX1754" fmla="*/ 382898 w 522353"/>
                <a:gd name="connsiteY1754" fmla="*/ 15671 h 977307"/>
                <a:gd name="connsiteX1755" fmla="*/ 383151 w 522353"/>
                <a:gd name="connsiteY1755" fmla="*/ 15418 h 977307"/>
                <a:gd name="connsiteX1756" fmla="*/ 383657 w 522353"/>
                <a:gd name="connsiteY1756" fmla="*/ 14660 h 977307"/>
                <a:gd name="connsiteX1757" fmla="*/ 383740 w 522353"/>
                <a:gd name="connsiteY1757" fmla="*/ 14323 h 977307"/>
                <a:gd name="connsiteX1758" fmla="*/ 383740 w 522353"/>
                <a:gd name="connsiteY1758" fmla="*/ 13986 h 977307"/>
                <a:gd name="connsiteX1759" fmla="*/ 383740 w 522353"/>
                <a:gd name="connsiteY1759" fmla="*/ 13564 h 977307"/>
                <a:gd name="connsiteX1760" fmla="*/ 383825 w 522353"/>
                <a:gd name="connsiteY1760" fmla="*/ 13059 h 977307"/>
                <a:gd name="connsiteX1761" fmla="*/ 383909 w 522353"/>
                <a:gd name="connsiteY1761" fmla="*/ 12553 h 977307"/>
                <a:gd name="connsiteX1762" fmla="*/ 383993 w 522353"/>
                <a:gd name="connsiteY1762" fmla="*/ 12553 h 977307"/>
                <a:gd name="connsiteX1763" fmla="*/ 384330 w 522353"/>
                <a:gd name="connsiteY1763" fmla="*/ 12385 h 977307"/>
                <a:gd name="connsiteX1764" fmla="*/ 387111 w 522353"/>
                <a:gd name="connsiteY1764" fmla="*/ 9520 h 977307"/>
                <a:gd name="connsiteX1765" fmla="*/ 386858 w 522353"/>
                <a:gd name="connsiteY1765" fmla="*/ 8762 h 977307"/>
                <a:gd name="connsiteX1766" fmla="*/ 386605 w 522353"/>
                <a:gd name="connsiteY1766" fmla="*/ 8509 h 977307"/>
                <a:gd name="connsiteX1767" fmla="*/ 386521 w 522353"/>
                <a:gd name="connsiteY1767" fmla="*/ 8425 h 977307"/>
                <a:gd name="connsiteX1768" fmla="*/ 386689 w 522353"/>
                <a:gd name="connsiteY1768" fmla="*/ 8257 h 977307"/>
                <a:gd name="connsiteX1769" fmla="*/ 387447 w 522353"/>
                <a:gd name="connsiteY1769" fmla="*/ 8088 h 977307"/>
                <a:gd name="connsiteX1770" fmla="*/ 390649 w 522353"/>
                <a:gd name="connsiteY1770" fmla="*/ 7246 h 977307"/>
                <a:gd name="connsiteX1771" fmla="*/ 391407 w 522353"/>
                <a:gd name="connsiteY1771" fmla="*/ 6909 h 977307"/>
                <a:gd name="connsiteX1772" fmla="*/ 391829 w 522353"/>
                <a:gd name="connsiteY1772" fmla="*/ 6740 h 977307"/>
                <a:gd name="connsiteX1773" fmla="*/ 392503 w 522353"/>
                <a:gd name="connsiteY1773" fmla="*/ 6235 h 977307"/>
                <a:gd name="connsiteX1774" fmla="*/ 392755 w 522353"/>
                <a:gd name="connsiteY1774" fmla="*/ 6066 h 977307"/>
                <a:gd name="connsiteX1775" fmla="*/ 393261 w 522353"/>
                <a:gd name="connsiteY1775" fmla="*/ 5476 h 977307"/>
                <a:gd name="connsiteX1776" fmla="*/ 393345 w 522353"/>
                <a:gd name="connsiteY1776" fmla="*/ 5308 h 977307"/>
                <a:gd name="connsiteX1777" fmla="*/ 403371 w 522353"/>
                <a:gd name="connsiteY1777" fmla="*/ 3370 h 977307"/>
                <a:gd name="connsiteX1778" fmla="*/ 406404 w 522353"/>
                <a:gd name="connsiteY1778" fmla="*/ 2528 h 977307"/>
                <a:gd name="connsiteX1779" fmla="*/ 408258 w 522353"/>
                <a:gd name="connsiteY1779" fmla="*/ 1938 h 977307"/>
                <a:gd name="connsiteX1780" fmla="*/ 408847 w 522353"/>
                <a:gd name="connsiteY1780" fmla="*/ 1685 h 977307"/>
                <a:gd name="connsiteX1781" fmla="*/ 409100 w 522353"/>
                <a:gd name="connsiteY1781" fmla="*/ 1264 h 977307"/>
                <a:gd name="connsiteX1782" fmla="*/ 409184 w 522353"/>
                <a:gd name="connsiteY1782" fmla="*/ 1095 h 977307"/>
                <a:gd name="connsiteX1783" fmla="*/ 408173 w 522353"/>
                <a:gd name="connsiteY1783" fmla="*/ 506 h 977307"/>
                <a:gd name="connsiteX1784" fmla="*/ 405477 w 522353"/>
                <a:gd name="connsiteY1784" fmla="*/ 506 h 977307"/>
                <a:gd name="connsiteX1785" fmla="*/ 405140 w 522353"/>
                <a:gd name="connsiteY1785" fmla="*/ 506 h 977307"/>
                <a:gd name="connsiteX1786" fmla="*/ 405056 w 522353"/>
                <a:gd name="connsiteY1786" fmla="*/ 506 h 977307"/>
                <a:gd name="connsiteX1787" fmla="*/ 404887 w 522353"/>
                <a:gd name="connsiteY1787" fmla="*/ 421 h 977307"/>
                <a:gd name="connsiteX1788" fmla="*/ 403455 w 522353"/>
                <a:gd name="connsiteY1788" fmla="*/ 0 h 977307"/>
                <a:gd name="connsiteX1789" fmla="*/ 402529 w 522353"/>
                <a:gd name="connsiteY1789" fmla="*/ 84 h 977307"/>
                <a:gd name="connsiteX1790" fmla="*/ 398737 w 522353"/>
                <a:gd name="connsiteY1790" fmla="*/ 253 h 977307"/>
                <a:gd name="connsiteX1791" fmla="*/ 396715 w 522353"/>
                <a:gd name="connsiteY1791" fmla="*/ 1769 h 977307"/>
                <a:gd name="connsiteX1792" fmla="*/ 396294 w 522353"/>
                <a:gd name="connsiteY1792" fmla="*/ 1517 h 977307"/>
                <a:gd name="connsiteX1793" fmla="*/ 395030 w 522353"/>
                <a:gd name="connsiteY1793" fmla="*/ 1517 h 977307"/>
                <a:gd name="connsiteX1794" fmla="*/ 394440 w 522353"/>
                <a:gd name="connsiteY1794" fmla="*/ 1854 h 977307"/>
                <a:gd name="connsiteX1795" fmla="*/ 393766 w 522353"/>
                <a:gd name="connsiteY1795" fmla="*/ 2359 h 977307"/>
                <a:gd name="connsiteX1796" fmla="*/ 391997 w 522353"/>
                <a:gd name="connsiteY1796" fmla="*/ 3370 h 977307"/>
                <a:gd name="connsiteX1797" fmla="*/ 391829 w 522353"/>
                <a:gd name="connsiteY1797" fmla="*/ 3286 h 977307"/>
                <a:gd name="connsiteX1798" fmla="*/ 391660 w 522353"/>
                <a:gd name="connsiteY1798" fmla="*/ 3202 h 977307"/>
                <a:gd name="connsiteX1799" fmla="*/ 390818 w 522353"/>
                <a:gd name="connsiteY1799" fmla="*/ 3623 h 977307"/>
                <a:gd name="connsiteX1800" fmla="*/ 390143 w 522353"/>
                <a:gd name="connsiteY1800" fmla="*/ 4128 h 977307"/>
                <a:gd name="connsiteX1801" fmla="*/ 389048 w 522353"/>
                <a:gd name="connsiteY1801" fmla="*/ 5139 h 977307"/>
                <a:gd name="connsiteX1802" fmla="*/ 383993 w 522353"/>
                <a:gd name="connsiteY1802" fmla="*/ 8341 h 977307"/>
                <a:gd name="connsiteX1803" fmla="*/ 381466 w 522353"/>
                <a:gd name="connsiteY1803" fmla="*/ 9015 h 977307"/>
                <a:gd name="connsiteX1804" fmla="*/ 381129 w 522353"/>
                <a:gd name="connsiteY1804" fmla="*/ 9015 h 977307"/>
                <a:gd name="connsiteX1805" fmla="*/ 380623 w 522353"/>
                <a:gd name="connsiteY1805" fmla="*/ 9183 h 977307"/>
                <a:gd name="connsiteX1806" fmla="*/ 380286 w 522353"/>
                <a:gd name="connsiteY1806" fmla="*/ 9605 h 977307"/>
                <a:gd name="connsiteX1807" fmla="*/ 380455 w 522353"/>
                <a:gd name="connsiteY1807" fmla="*/ 10026 h 977307"/>
                <a:gd name="connsiteX1808" fmla="*/ 380202 w 522353"/>
                <a:gd name="connsiteY1808" fmla="*/ 10194 h 977307"/>
                <a:gd name="connsiteX1809" fmla="*/ 379528 w 522353"/>
                <a:gd name="connsiteY1809" fmla="*/ 10279 h 977307"/>
                <a:gd name="connsiteX1810" fmla="*/ 379360 w 522353"/>
                <a:gd name="connsiteY1810" fmla="*/ 10026 h 977307"/>
                <a:gd name="connsiteX1811" fmla="*/ 379191 w 522353"/>
                <a:gd name="connsiteY1811" fmla="*/ 9773 h 977307"/>
                <a:gd name="connsiteX1812" fmla="*/ 378601 w 522353"/>
                <a:gd name="connsiteY1812" fmla="*/ 10026 h 977307"/>
                <a:gd name="connsiteX1813" fmla="*/ 377506 w 522353"/>
                <a:gd name="connsiteY1813" fmla="*/ 10616 h 977307"/>
                <a:gd name="connsiteX1814" fmla="*/ 376832 w 522353"/>
                <a:gd name="connsiteY1814" fmla="*/ 10953 h 977307"/>
                <a:gd name="connsiteX1815" fmla="*/ 376242 w 522353"/>
                <a:gd name="connsiteY1815" fmla="*/ 11121 h 977307"/>
                <a:gd name="connsiteX1816" fmla="*/ 373968 w 522353"/>
                <a:gd name="connsiteY1816" fmla="*/ 12469 h 977307"/>
                <a:gd name="connsiteX1817" fmla="*/ 373631 w 522353"/>
                <a:gd name="connsiteY1817" fmla="*/ 13059 h 977307"/>
                <a:gd name="connsiteX1818" fmla="*/ 374473 w 522353"/>
                <a:gd name="connsiteY1818" fmla="*/ 13227 h 977307"/>
                <a:gd name="connsiteX1819" fmla="*/ 370766 w 522353"/>
                <a:gd name="connsiteY1819" fmla="*/ 14154 h 977307"/>
                <a:gd name="connsiteX1820" fmla="*/ 369839 w 522353"/>
                <a:gd name="connsiteY1820" fmla="*/ 14491 h 977307"/>
                <a:gd name="connsiteX1821" fmla="*/ 369418 w 522353"/>
                <a:gd name="connsiteY1821" fmla="*/ 15081 h 977307"/>
                <a:gd name="connsiteX1822" fmla="*/ 369250 w 522353"/>
                <a:gd name="connsiteY1822" fmla="*/ 16850 h 977307"/>
                <a:gd name="connsiteX1823" fmla="*/ 369586 w 522353"/>
                <a:gd name="connsiteY1823" fmla="*/ 17356 h 977307"/>
                <a:gd name="connsiteX1824" fmla="*/ 370260 w 522353"/>
                <a:gd name="connsiteY1824" fmla="*/ 17440 h 977307"/>
                <a:gd name="connsiteX1825" fmla="*/ 371187 w 522353"/>
                <a:gd name="connsiteY1825" fmla="*/ 17271 h 977307"/>
                <a:gd name="connsiteX1826" fmla="*/ 372030 w 522353"/>
                <a:gd name="connsiteY1826" fmla="*/ 17187 h 977307"/>
                <a:gd name="connsiteX1827" fmla="*/ 371777 w 522353"/>
                <a:gd name="connsiteY1827" fmla="*/ 17524 h 977307"/>
                <a:gd name="connsiteX1828" fmla="*/ 371861 w 522353"/>
                <a:gd name="connsiteY1828" fmla="*/ 17945 h 977307"/>
                <a:gd name="connsiteX1829" fmla="*/ 372114 w 522353"/>
                <a:gd name="connsiteY1829" fmla="*/ 18198 h 977307"/>
                <a:gd name="connsiteX1830" fmla="*/ 371608 w 522353"/>
                <a:gd name="connsiteY1830" fmla="*/ 18367 h 977307"/>
                <a:gd name="connsiteX1831" fmla="*/ 369924 w 522353"/>
                <a:gd name="connsiteY1831" fmla="*/ 18788 h 977307"/>
                <a:gd name="connsiteX1832" fmla="*/ 369334 w 522353"/>
                <a:gd name="connsiteY1832" fmla="*/ 18788 h 977307"/>
                <a:gd name="connsiteX1833" fmla="*/ 369081 w 522353"/>
                <a:gd name="connsiteY1833" fmla="*/ 19125 h 977307"/>
                <a:gd name="connsiteX1834" fmla="*/ 368744 w 522353"/>
                <a:gd name="connsiteY1834" fmla="*/ 19209 h 977307"/>
                <a:gd name="connsiteX1835" fmla="*/ 366553 w 522353"/>
                <a:gd name="connsiteY1835" fmla="*/ 19883 h 977307"/>
                <a:gd name="connsiteX1836" fmla="*/ 365795 w 522353"/>
                <a:gd name="connsiteY1836" fmla="*/ 20220 h 977307"/>
                <a:gd name="connsiteX1837" fmla="*/ 365121 w 522353"/>
                <a:gd name="connsiteY1837" fmla="*/ 20641 h 977307"/>
                <a:gd name="connsiteX1838" fmla="*/ 366385 w 522353"/>
                <a:gd name="connsiteY1838" fmla="*/ 21231 h 977307"/>
                <a:gd name="connsiteX1839" fmla="*/ 366217 w 522353"/>
                <a:gd name="connsiteY1839" fmla="*/ 21568 h 977307"/>
                <a:gd name="connsiteX1840" fmla="*/ 366132 w 522353"/>
                <a:gd name="connsiteY1840" fmla="*/ 21821 h 977307"/>
                <a:gd name="connsiteX1841" fmla="*/ 365627 w 522353"/>
                <a:gd name="connsiteY1841" fmla="*/ 21989 h 977307"/>
                <a:gd name="connsiteX1842" fmla="*/ 357707 w 522353"/>
                <a:gd name="connsiteY1842" fmla="*/ 24096 h 977307"/>
                <a:gd name="connsiteX1843" fmla="*/ 357539 w 522353"/>
                <a:gd name="connsiteY1843" fmla="*/ 24011 h 977307"/>
                <a:gd name="connsiteX1844" fmla="*/ 356528 w 522353"/>
                <a:gd name="connsiteY1844" fmla="*/ 24601 h 977307"/>
                <a:gd name="connsiteX1845" fmla="*/ 356022 w 522353"/>
                <a:gd name="connsiteY1845" fmla="*/ 25107 h 977307"/>
                <a:gd name="connsiteX1846" fmla="*/ 354758 w 522353"/>
                <a:gd name="connsiteY1846" fmla="*/ 26707 h 977307"/>
                <a:gd name="connsiteX1847" fmla="*/ 354674 w 522353"/>
                <a:gd name="connsiteY1847" fmla="*/ 26876 h 977307"/>
                <a:gd name="connsiteX1848" fmla="*/ 352736 w 522353"/>
                <a:gd name="connsiteY1848" fmla="*/ 27466 h 977307"/>
                <a:gd name="connsiteX1849" fmla="*/ 352736 w 522353"/>
                <a:gd name="connsiteY1849" fmla="*/ 27297 h 977307"/>
                <a:gd name="connsiteX1850" fmla="*/ 352484 w 522353"/>
                <a:gd name="connsiteY1850" fmla="*/ 26792 h 977307"/>
                <a:gd name="connsiteX1851" fmla="*/ 350967 w 522353"/>
                <a:gd name="connsiteY1851" fmla="*/ 28729 h 977307"/>
                <a:gd name="connsiteX1852" fmla="*/ 350967 w 522353"/>
                <a:gd name="connsiteY1852" fmla="*/ 28645 h 977307"/>
                <a:gd name="connsiteX1853" fmla="*/ 353916 w 522353"/>
                <a:gd name="connsiteY1853" fmla="*/ 24938 h 977307"/>
                <a:gd name="connsiteX1854" fmla="*/ 354927 w 522353"/>
                <a:gd name="connsiteY1854" fmla="*/ 23843 h 977307"/>
                <a:gd name="connsiteX1855" fmla="*/ 352652 w 522353"/>
                <a:gd name="connsiteY1855" fmla="*/ 26623 h 977307"/>
                <a:gd name="connsiteX1856" fmla="*/ 355517 w 522353"/>
                <a:gd name="connsiteY1856" fmla="*/ 24770 h 977307"/>
                <a:gd name="connsiteX1857" fmla="*/ 357033 w 522353"/>
                <a:gd name="connsiteY1857" fmla="*/ 23843 h 977307"/>
                <a:gd name="connsiteX1858" fmla="*/ 357960 w 522353"/>
                <a:gd name="connsiteY1858" fmla="*/ 23590 h 977307"/>
                <a:gd name="connsiteX1859" fmla="*/ 358971 w 522353"/>
                <a:gd name="connsiteY1859" fmla="*/ 22916 h 977307"/>
                <a:gd name="connsiteX1860" fmla="*/ 357539 w 522353"/>
                <a:gd name="connsiteY1860" fmla="*/ 22748 h 977307"/>
                <a:gd name="connsiteX1861" fmla="*/ 356528 w 522353"/>
                <a:gd name="connsiteY1861" fmla="*/ 22495 h 977307"/>
                <a:gd name="connsiteX1862" fmla="*/ 357033 w 522353"/>
                <a:gd name="connsiteY1862" fmla="*/ 22074 h 977307"/>
                <a:gd name="connsiteX1863" fmla="*/ 357033 w 522353"/>
                <a:gd name="connsiteY1863" fmla="*/ 22074 h 977307"/>
                <a:gd name="connsiteX1864" fmla="*/ 358887 w 522353"/>
                <a:gd name="connsiteY1864" fmla="*/ 21989 h 977307"/>
                <a:gd name="connsiteX1865" fmla="*/ 359308 w 522353"/>
                <a:gd name="connsiteY1865" fmla="*/ 22074 h 977307"/>
                <a:gd name="connsiteX1866" fmla="*/ 360993 w 522353"/>
                <a:gd name="connsiteY1866" fmla="*/ 21737 h 977307"/>
                <a:gd name="connsiteX1867" fmla="*/ 362004 w 522353"/>
                <a:gd name="connsiteY1867" fmla="*/ 21400 h 977307"/>
                <a:gd name="connsiteX1868" fmla="*/ 362678 w 522353"/>
                <a:gd name="connsiteY1868" fmla="*/ 21147 h 977307"/>
                <a:gd name="connsiteX1869" fmla="*/ 364278 w 522353"/>
                <a:gd name="connsiteY1869" fmla="*/ 19883 h 977307"/>
                <a:gd name="connsiteX1870" fmla="*/ 364531 w 522353"/>
                <a:gd name="connsiteY1870" fmla="*/ 19462 h 977307"/>
                <a:gd name="connsiteX1871" fmla="*/ 364784 w 522353"/>
                <a:gd name="connsiteY1871" fmla="*/ 19041 h 977307"/>
                <a:gd name="connsiteX1872" fmla="*/ 365206 w 522353"/>
                <a:gd name="connsiteY1872" fmla="*/ 18704 h 977307"/>
                <a:gd name="connsiteX1873" fmla="*/ 365711 w 522353"/>
                <a:gd name="connsiteY1873" fmla="*/ 18535 h 977307"/>
                <a:gd name="connsiteX1874" fmla="*/ 365964 w 522353"/>
                <a:gd name="connsiteY1874" fmla="*/ 18451 h 977307"/>
                <a:gd name="connsiteX1875" fmla="*/ 366217 w 522353"/>
                <a:gd name="connsiteY1875" fmla="*/ 18451 h 977307"/>
                <a:gd name="connsiteX1876" fmla="*/ 366385 w 522353"/>
                <a:gd name="connsiteY1876" fmla="*/ 18451 h 977307"/>
                <a:gd name="connsiteX1877" fmla="*/ 366806 w 522353"/>
                <a:gd name="connsiteY1877" fmla="*/ 18535 h 977307"/>
                <a:gd name="connsiteX1878" fmla="*/ 367817 w 522353"/>
                <a:gd name="connsiteY1878" fmla="*/ 18282 h 977307"/>
                <a:gd name="connsiteX1879" fmla="*/ 368070 w 522353"/>
                <a:gd name="connsiteY1879" fmla="*/ 18282 h 977307"/>
                <a:gd name="connsiteX1880" fmla="*/ 368239 w 522353"/>
                <a:gd name="connsiteY1880" fmla="*/ 18282 h 977307"/>
                <a:gd name="connsiteX1881" fmla="*/ 368575 w 522353"/>
                <a:gd name="connsiteY1881" fmla="*/ 18114 h 977307"/>
                <a:gd name="connsiteX1882" fmla="*/ 368913 w 522353"/>
                <a:gd name="connsiteY1882" fmla="*/ 17524 h 977307"/>
                <a:gd name="connsiteX1883" fmla="*/ 369165 w 522353"/>
                <a:gd name="connsiteY1883" fmla="*/ 16934 h 977307"/>
                <a:gd name="connsiteX1884" fmla="*/ 368828 w 522353"/>
                <a:gd name="connsiteY1884" fmla="*/ 16513 h 977307"/>
                <a:gd name="connsiteX1885" fmla="*/ 365458 w 522353"/>
                <a:gd name="connsiteY1885" fmla="*/ 17440 h 977307"/>
                <a:gd name="connsiteX1886" fmla="*/ 365289 w 522353"/>
                <a:gd name="connsiteY1886" fmla="*/ 17187 h 977307"/>
                <a:gd name="connsiteX1887" fmla="*/ 364868 w 522353"/>
                <a:gd name="connsiteY1887" fmla="*/ 16260 h 977307"/>
                <a:gd name="connsiteX1888" fmla="*/ 364868 w 522353"/>
                <a:gd name="connsiteY1888" fmla="*/ 16008 h 977307"/>
                <a:gd name="connsiteX1889" fmla="*/ 364278 w 522353"/>
                <a:gd name="connsiteY1889" fmla="*/ 15586 h 977307"/>
                <a:gd name="connsiteX1890" fmla="*/ 362172 w 522353"/>
                <a:gd name="connsiteY1890" fmla="*/ 16513 h 977307"/>
                <a:gd name="connsiteX1891" fmla="*/ 360740 w 522353"/>
                <a:gd name="connsiteY1891" fmla="*/ 17103 h 977307"/>
                <a:gd name="connsiteX1892" fmla="*/ 360319 w 522353"/>
                <a:gd name="connsiteY1892" fmla="*/ 17187 h 977307"/>
                <a:gd name="connsiteX1893" fmla="*/ 360235 w 522353"/>
                <a:gd name="connsiteY1893" fmla="*/ 17187 h 977307"/>
                <a:gd name="connsiteX1894" fmla="*/ 357960 w 522353"/>
                <a:gd name="connsiteY1894" fmla="*/ 19967 h 977307"/>
                <a:gd name="connsiteX1895" fmla="*/ 357623 w 522353"/>
                <a:gd name="connsiteY1895" fmla="*/ 20136 h 977307"/>
                <a:gd name="connsiteX1896" fmla="*/ 360066 w 522353"/>
                <a:gd name="connsiteY1896" fmla="*/ 17187 h 977307"/>
                <a:gd name="connsiteX1897" fmla="*/ 357792 w 522353"/>
                <a:gd name="connsiteY1897" fmla="*/ 18619 h 977307"/>
                <a:gd name="connsiteX1898" fmla="*/ 357286 w 522353"/>
                <a:gd name="connsiteY1898" fmla="*/ 18619 h 977307"/>
                <a:gd name="connsiteX1899" fmla="*/ 356106 w 522353"/>
                <a:gd name="connsiteY1899" fmla="*/ 18619 h 977307"/>
                <a:gd name="connsiteX1900" fmla="*/ 353832 w 522353"/>
                <a:gd name="connsiteY1900" fmla="*/ 19378 h 977307"/>
                <a:gd name="connsiteX1901" fmla="*/ 353158 w 522353"/>
                <a:gd name="connsiteY1901" fmla="*/ 19883 h 977307"/>
                <a:gd name="connsiteX1902" fmla="*/ 353326 w 522353"/>
                <a:gd name="connsiteY1902" fmla="*/ 20304 h 977307"/>
                <a:gd name="connsiteX1903" fmla="*/ 355264 w 522353"/>
                <a:gd name="connsiteY1903" fmla="*/ 20473 h 977307"/>
                <a:gd name="connsiteX1904" fmla="*/ 355601 w 522353"/>
                <a:gd name="connsiteY1904" fmla="*/ 20473 h 977307"/>
                <a:gd name="connsiteX1905" fmla="*/ 356022 w 522353"/>
                <a:gd name="connsiteY1905" fmla="*/ 20726 h 977307"/>
                <a:gd name="connsiteX1906" fmla="*/ 355180 w 522353"/>
                <a:gd name="connsiteY1906" fmla="*/ 21315 h 977307"/>
                <a:gd name="connsiteX1907" fmla="*/ 354674 w 522353"/>
                <a:gd name="connsiteY1907" fmla="*/ 21652 h 977307"/>
                <a:gd name="connsiteX1908" fmla="*/ 353326 w 522353"/>
                <a:gd name="connsiteY1908" fmla="*/ 21989 h 977307"/>
                <a:gd name="connsiteX1909" fmla="*/ 352989 w 522353"/>
                <a:gd name="connsiteY1909" fmla="*/ 21821 h 977307"/>
                <a:gd name="connsiteX1910" fmla="*/ 352484 w 522353"/>
                <a:gd name="connsiteY1910" fmla="*/ 21652 h 977307"/>
                <a:gd name="connsiteX1911" fmla="*/ 352146 w 522353"/>
                <a:gd name="connsiteY1911" fmla="*/ 21652 h 977307"/>
                <a:gd name="connsiteX1912" fmla="*/ 352063 w 522353"/>
                <a:gd name="connsiteY1912" fmla="*/ 21652 h 977307"/>
                <a:gd name="connsiteX1913" fmla="*/ 350714 w 522353"/>
                <a:gd name="connsiteY1913" fmla="*/ 22832 h 977307"/>
                <a:gd name="connsiteX1914" fmla="*/ 350546 w 522353"/>
                <a:gd name="connsiteY1914" fmla="*/ 23085 h 977307"/>
                <a:gd name="connsiteX1915" fmla="*/ 350040 w 522353"/>
                <a:gd name="connsiteY1915" fmla="*/ 23590 h 977307"/>
                <a:gd name="connsiteX1916" fmla="*/ 349619 w 522353"/>
                <a:gd name="connsiteY1916" fmla="*/ 23590 h 977307"/>
                <a:gd name="connsiteX1917" fmla="*/ 349451 w 522353"/>
                <a:gd name="connsiteY1917" fmla="*/ 23506 h 977307"/>
                <a:gd name="connsiteX1918" fmla="*/ 349282 w 522353"/>
                <a:gd name="connsiteY1918" fmla="*/ 23422 h 977307"/>
                <a:gd name="connsiteX1919" fmla="*/ 348945 w 522353"/>
                <a:gd name="connsiteY1919" fmla="*/ 23590 h 977307"/>
                <a:gd name="connsiteX1920" fmla="*/ 348524 w 522353"/>
                <a:gd name="connsiteY1920" fmla="*/ 24180 h 977307"/>
                <a:gd name="connsiteX1921" fmla="*/ 348356 w 522353"/>
                <a:gd name="connsiteY1921" fmla="*/ 24770 h 977307"/>
                <a:gd name="connsiteX1922" fmla="*/ 346081 w 522353"/>
                <a:gd name="connsiteY1922" fmla="*/ 24685 h 977307"/>
                <a:gd name="connsiteX1923" fmla="*/ 345744 w 522353"/>
                <a:gd name="connsiteY1923" fmla="*/ 24770 h 977307"/>
                <a:gd name="connsiteX1924" fmla="*/ 345154 w 522353"/>
                <a:gd name="connsiteY1924" fmla="*/ 24770 h 977307"/>
                <a:gd name="connsiteX1925" fmla="*/ 345070 w 522353"/>
                <a:gd name="connsiteY1925" fmla="*/ 24601 h 977307"/>
                <a:gd name="connsiteX1926" fmla="*/ 342710 w 522353"/>
                <a:gd name="connsiteY1926" fmla="*/ 24348 h 977307"/>
                <a:gd name="connsiteX1927" fmla="*/ 339088 w 522353"/>
                <a:gd name="connsiteY1927" fmla="*/ 24601 h 977307"/>
                <a:gd name="connsiteX1928" fmla="*/ 338582 w 522353"/>
                <a:gd name="connsiteY1928" fmla="*/ 24601 h 977307"/>
                <a:gd name="connsiteX1929" fmla="*/ 338582 w 522353"/>
                <a:gd name="connsiteY1929" fmla="*/ 24601 h 977307"/>
                <a:gd name="connsiteX1930" fmla="*/ 336897 w 522353"/>
                <a:gd name="connsiteY1930" fmla="*/ 24264 h 977307"/>
                <a:gd name="connsiteX1931" fmla="*/ 336729 w 522353"/>
                <a:gd name="connsiteY1931" fmla="*/ 23337 h 977307"/>
                <a:gd name="connsiteX1932" fmla="*/ 336645 w 522353"/>
                <a:gd name="connsiteY1932" fmla="*/ 22748 h 977307"/>
                <a:gd name="connsiteX1933" fmla="*/ 336139 w 522353"/>
                <a:gd name="connsiteY1933" fmla="*/ 22832 h 977307"/>
                <a:gd name="connsiteX1934" fmla="*/ 334959 w 522353"/>
                <a:gd name="connsiteY1934" fmla="*/ 23085 h 977307"/>
                <a:gd name="connsiteX1935" fmla="*/ 334370 w 522353"/>
                <a:gd name="connsiteY1935" fmla="*/ 23169 h 977307"/>
                <a:gd name="connsiteX1936" fmla="*/ 334285 w 522353"/>
                <a:gd name="connsiteY1936" fmla="*/ 23000 h 977307"/>
                <a:gd name="connsiteX1937" fmla="*/ 334201 w 522353"/>
                <a:gd name="connsiteY1937" fmla="*/ 22832 h 977307"/>
                <a:gd name="connsiteX1938" fmla="*/ 336139 w 522353"/>
                <a:gd name="connsiteY1938" fmla="*/ 22158 h 977307"/>
                <a:gd name="connsiteX1939" fmla="*/ 336897 w 522353"/>
                <a:gd name="connsiteY1939" fmla="*/ 21821 h 977307"/>
                <a:gd name="connsiteX1940" fmla="*/ 337150 w 522353"/>
                <a:gd name="connsiteY1940" fmla="*/ 21484 h 977307"/>
                <a:gd name="connsiteX1941" fmla="*/ 337234 w 522353"/>
                <a:gd name="connsiteY1941" fmla="*/ 21400 h 977307"/>
                <a:gd name="connsiteX1942" fmla="*/ 336981 w 522353"/>
                <a:gd name="connsiteY1942" fmla="*/ 20726 h 977307"/>
                <a:gd name="connsiteX1943" fmla="*/ 336392 w 522353"/>
                <a:gd name="connsiteY1943" fmla="*/ 20052 h 977307"/>
                <a:gd name="connsiteX1944" fmla="*/ 336476 w 522353"/>
                <a:gd name="connsiteY1944" fmla="*/ 20052 h 977307"/>
                <a:gd name="connsiteX1945" fmla="*/ 336645 w 522353"/>
                <a:gd name="connsiteY1945" fmla="*/ 20052 h 977307"/>
                <a:gd name="connsiteX1946" fmla="*/ 336897 w 522353"/>
                <a:gd name="connsiteY1946" fmla="*/ 19883 h 977307"/>
                <a:gd name="connsiteX1947" fmla="*/ 336897 w 522353"/>
                <a:gd name="connsiteY1947" fmla="*/ 19546 h 977307"/>
                <a:gd name="connsiteX1948" fmla="*/ 334285 w 522353"/>
                <a:gd name="connsiteY1948" fmla="*/ 19715 h 977307"/>
                <a:gd name="connsiteX1949" fmla="*/ 331168 w 522353"/>
                <a:gd name="connsiteY1949" fmla="*/ 20220 h 977307"/>
                <a:gd name="connsiteX1950" fmla="*/ 324597 w 522353"/>
                <a:gd name="connsiteY1950" fmla="*/ 21989 h 977307"/>
                <a:gd name="connsiteX1951" fmla="*/ 324259 w 522353"/>
                <a:gd name="connsiteY1951" fmla="*/ 22411 h 977307"/>
                <a:gd name="connsiteX1952" fmla="*/ 324681 w 522353"/>
                <a:gd name="connsiteY1952" fmla="*/ 23674 h 977307"/>
                <a:gd name="connsiteX1953" fmla="*/ 321901 w 522353"/>
                <a:gd name="connsiteY1953" fmla="*/ 24601 h 977307"/>
                <a:gd name="connsiteX1954" fmla="*/ 321058 w 522353"/>
                <a:gd name="connsiteY1954" fmla="*/ 25275 h 977307"/>
                <a:gd name="connsiteX1955" fmla="*/ 320131 w 522353"/>
                <a:gd name="connsiteY1955" fmla="*/ 26033 h 977307"/>
                <a:gd name="connsiteX1956" fmla="*/ 317857 w 522353"/>
                <a:gd name="connsiteY1956" fmla="*/ 27887 h 977307"/>
                <a:gd name="connsiteX1957" fmla="*/ 317435 w 522353"/>
                <a:gd name="connsiteY1957" fmla="*/ 28224 h 977307"/>
                <a:gd name="connsiteX1958" fmla="*/ 317351 w 522353"/>
                <a:gd name="connsiteY1958" fmla="*/ 28224 h 977307"/>
                <a:gd name="connsiteX1959" fmla="*/ 317014 w 522353"/>
                <a:gd name="connsiteY1959" fmla="*/ 27971 h 977307"/>
                <a:gd name="connsiteX1960" fmla="*/ 316845 w 522353"/>
                <a:gd name="connsiteY1960" fmla="*/ 27718 h 977307"/>
                <a:gd name="connsiteX1961" fmla="*/ 317435 w 522353"/>
                <a:gd name="connsiteY1961" fmla="*/ 27466 h 977307"/>
                <a:gd name="connsiteX1962" fmla="*/ 318446 w 522353"/>
                <a:gd name="connsiteY1962" fmla="*/ 27045 h 977307"/>
                <a:gd name="connsiteX1963" fmla="*/ 318783 w 522353"/>
                <a:gd name="connsiteY1963" fmla="*/ 26455 h 977307"/>
                <a:gd name="connsiteX1964" fmla="*/ 318952 w 522353"/>
                <a:gd name="connsiteY1964" fmla="*/ 25949 h 977307"/>
                <a:gd name="connsiteX1965" fmla="*/ 318699 w 522353"/>
                <a:gd name="connsiteY1965" fmla="*/ 25275 h 977307"/>
                <a:gd name="connsiteX1966" fmla="*/ 318952 w 522353"/>
                <a:gd name="connsiteY1966" fmla="*/ 25107 h 977307"/>
                <a:gd name="connsiteX1967" fmla="*/ 319458 w 522353"/>
                <a:gd name="connsiteY1967" fmla="*/ 24601 h 977307"/>
                <a:gd name="connsiteX1968" fmla="*/ 319541 w 522353"/>
                <a:gd name="connsiteY1968" fmla="*/ 24433 h 977307"/>
                <a:gd name="connsiteX1969" fmla="*/ 319458 w 522353"/>
                <a:gd name="connsiteY1969" fmla="*/ 24180 h 977307"/>
                <a:gd name="connsiteX1970" fmla="*/ 319205 w 522353"/>
                <a:gd name="connsiteY1970" fmla="*/ 24096 h 977307"/>
                <a:gd name="connsiteX1971" fmla="*/ 318530 w 522353"/>
                <a:gd name="connsiteY1971" fmla="*/ 24096 h 977307"/>
                <a:gd name="connsiteX1972" fmla="*/ 318868 w 522353"/>
                <a:gd name="connsiteY1972" fmla="*/ 23927 h 977307"/>
                <a:gd name="connsiteX1973" fmla="*/ 320637 w 522353"/>
                <a:gd name="connsiteY1973" fmla="*/ 23337 h 977307"/>
                <a:gd name="connsiteX1974" fmla="*/ 322238 w 522353"/>
                <a:gd name="connsiteY1974" fmla="*/ 22832 h 977307"/>
                <a:gd name="connsiteX1975" fmla="*/ 322153 w 522353"/>
                <a:gd name="connsiteY1975" fmla="*/ 22411 h 977307"/>
                <a:gd name="connsiteX1976" fmla="*/ 322069 w 522353"/>
                <a:gd name="connsiteY1976" fmla="*/ 22411 h 977307"/>
                <a:gd name="connsiteX1977" fmla="*/ 311706 w 522353"/>
                <a:gd name="connsiteY1977" fmla="*/ 24264 h 977307"/>
                <a:gd name="connsiteX1978" fmla="*/ 310105 w 522353"/>
                <a:gd name="connsiteY1978" fmla="*/ 24348 h 977307"/>
                <a:gd name="connsiteX1979" fmla="*/ 310105 w 522353"/>
                <a:gd name="connsiteY1979" fmla="*/ 24348 h 977307"/>
                <a:gd name="connsiteX1980" fmla="*/ 306483 w 522353"/>
                <a:gd name="connsiteY1980" fmla="*/ 23843 h 977307"/>
                <a:gd name="connsiteX1981" fmla="*/ 307241 w 522353"/>
                <a:gd name="connsiteY1981" fmla="*/ 22748 h 977307"/>
                <a:gd name="connsiteX1982" fmla="*/ 309600 w 522353"/>
                <a:gd name="connsiteY1982" fmla="*/ 22242 h 977307"/>
                <a:gd name="connsiteX1983" fmla="*/ 309684 w 522353"/>
                <a:gd name="connsiteY1983" fmla="*/ 22242 h 977307"/>
                <a:gd name="connsiteX1984" fmla="*/ 309937 w 522353"/>
                <a:gd name="connsiteY1984" fmla="*/ 22326 h 977307"/>
                <a:gd name="connsiteX1985" fmla="*/ 310190 w 522353"/>
                <a:gd name="connsiteY1985" fmla="*/ 22495 h 977307"/>
                <a:gd name="connsiteX1986" fmla="*/ 310358 w 522353"/>
                <a:gd name="connsiteY1986" fmla="*/ 22579 h 977307"/>
                <a:gd name="connsiteX1987" fmla="*/ 311454 w 522353"/>
                <a:gd name="connsiteY1987" fmla="*/ 22074 h 977307"/>
                <a:gd name="connsiteX1988" fmla="*/ 312296 w 522353"/>
                <a:gd name="connsiteY1988" fmla="*/ 21652 h 977307"/>
                <a:gd name="connsiteX1989" fmla="*/ 314150 w 522353"/>
                <a:gd name="connsiteY1989" fmla="*/ 20136 h 977307"/>
                <a:gd name="connsiteX1990" fmla="*/ 314318 w 522353"/>
                <a:gd name="connsiteY1990" fmla="*/ 18535 h 977307"/>
                <a:gd name="connsiteX1991" fmla="*/ 312970 w 522353"/>
                <a:gd name="connsiteY1991" fmla="*/ 18535 h 977307"/>
                <a:gd name="connsiteX1992" fmla="*/ 312717 w 522353"/>
                <a:gd name="connsiteY1992" fmla="*/ 18535 h 977307"/>
                <a:gd name="connsiteX1993" fmla="*/ 312296 w 522353"/>
                <a:gd name="connsiteY1993" fmla="*/ 18535 h 977307"/>
                <a:gd name="connsiteX1994" fmla="*/ 309347 w 522353"/>
                <a:gd name="connsiteY1994" fmla="*/ 17440 h 977307"/>
                <a:gd name="connsiteX1995" fmla="*/ 308505 w 522353"/>
                <a:gd name="connsiteY1995" fmla="*/ 16934 h 977307"/>
                <a:gd name="connsiteX1996" fmla="*/ 308083 w 522353"/>
                <a:gd name="connsiteY1996" fmla="*/ 16934 h 977307"/>
                <a:gd name="connsiteX1997" fmla="*/ 307662 w 522353"/>
                <a:gd name="connsiteY1997" fmla="*/ 16682 h 977307"/>
                <a:gd name="connsiteX1998" fmla="*/ 307662 w 522353"/>
                <a:gd name="connsiteY1998" fmla="*/ 16345 h 977307"/>
                <a:gd name="connsiteX1999" fmla="*/ 307157 w 522353"/>
                <a:gd name="connsiteY1999" fmla="*/ 14660 h 977307"/>
                <a:gd name="connsiteX2000" fmla="*/ 305051 w 522353"/>
                <a:gd name="connsiteY2000" fmla="*/ 14575 h 977307"/>
                <a:gd name="connsiteX2001" fmla="*/ 302355 w 522353"/>
                <a:gd name="connsiteY2001" fmla="*/ 15334 h 977307"/>
                <a:gd name="connsiteX2002" fmla="*/ 301680 w 522353"/>
                <a:gd name="connsiteY2002" fmla="*/ 15586 h 977307"/>
                <a:gd name="connsiteX2003" fmla="*/ 298984 w 522353"/>
                <a:gd name="connsiteY2003" fmla="*/ 16176 h 977307"/>
                <a:gd name="connsiteX2004" fmla="*/ 299153 w 522353"/>
                <a:gd name="connsiteY2004" fmla="*/ 16092 h 977307"/>
                <a:gd name="connsiteX2005" fmla="*/ 299743 w 522353"/>
                <a:gd name="connsiteY2005" fmla="*/ 15923 h 977307"/>
                <a:gd name="connsiteX2006" fmla="*/ 300080 w 522353"/>
                <a:gd name="connsiteY2006" fmla="*/ 15839 h 977307"/>
                <a:gd name="connsiteX2007" fmla="*/ 300080 w 522353"/>
                <a:gd name="connsiteY2007" fmla="*/ 15839 h 977307"/>
                <a:gd name="connsiteX2008" fmla="*/ 300164 w 522353"/>
                <a:gd name="connsiteY2008" fmla="*/ 15839 h 977307"/>
                <a:gd name="connsiteX2009" fmla="*/ 301596 w 522353"/>
                <a:gd name="connsiteY2009" fmla="*/ 15081 h 977307"/>
                <a:gd name="connsiteX2010" fmla="*/ 304882 w 522353"/>
                <a:gd name="connsiteY2010" fmla="*/ 13564 h 977307"/>
                <a:gd name="connsiteX2011" fmla="*/ 304208 w 522353"/>
                <a:gd name="connsiteY2011" fmla="*/ 12890 h 977307"/>
                <a:gd name="connsiteX2012" fmla="*/ 295530 w 522353"/>
                <a:gd name="connsiteY2012" fmla="*/ 15839 h 977307"/>
                <a:gd name="connsiteX2013" fmla="*/ 295362 w 522353"/>
                <a:gd name="connsiteY2013" fmla="*/ 15755 h 977307"/>
                <a:gd name="connsiteX2014" fmla="*/ 302102 w 522353"/>
                <a:gd name="connsiteY2014" fmla="*/ 11542 h 977307"/>
                <a:gd name="connsiteX2015" fmla="*/ 301933 w 522353"/>
                <a:gd name="connsiteY2015" fmla="*/ 10868 h 977307"/>
                <a:gd name="connsiteX2016" fmla="*/ 301091 w 522353"/>
                <a:gd name="connsiteY2016" fmla="*/ 11205 h 977307"/>
                <a:gd name="connsiteX2017" fmla="*/ 300417 w 522353"/>
                <a:gd name="connsiteY2017" fmla="*/ 11627 h 977307"/>
                <a:gd name="connsiteX2018" fmla="*/ 293508 w 522353"/>
                <a:gd name="connsiteY2018" fmla="*/ 13986 h 977307"/>
                <a:gd name="connsiteX2019" fmla="*/ 293003 w 522353"/>
                <a:gd name="connsiteY2019" fmla="*/ 14070 h 977307"/>
                <a:gd name="connsiteX2020" fmla="*/ 292918 w 522353"/>
                <a:gd name="connsiteY2020" fmla="*/ 14070 h 977307"/>
                <a:gd name="connsiteX2021" fmla="*/ 293761 w 522353"/>
                <a:gd name="connsiteY2021" fmla="*/ 13733 h 977307"/>
                <a:gd name="connsiteX2022" fmla="*/ 295193 w 522353"/>
                <a:gd name="connsiteY2022" fmla="*/ 13143 h 977307"/>
                <a:gd name="connsiteX2023" fmla="*/ 296120 w 522353"/>
                <a:gd name="connsiteY2023" fmla="*/ 12722 h 977307"/>
                <a:gd name="connsiteX2024" fmla="*/ 294014 w 522353"/>
                <a:gd name="connsiteY2024" fmla="*/ 12638 h 977307"/>
                <a:gd name="connsiteX2025" fmla="*/ 289801 w 522353"/>
                <a:gd name="connsiteY2025" fmla="*/ 13312 h 977307"/>
                <a:gd name="connsiteX2026" fmla="*/ 286684 w 522353"/>
                <a:gd name="connsiteY2026" fmla="*/ 14154 h 977307"/>
                <a:gd name="connsiteX2027" fmla="*/ 286347 w 522353"/>
                <a:gd name="connsiteY2027" fmla="*/ 14070 h 977307"/>
                <a:gd name="connsiteX2028" fmla="*/ 286094 w 522353"/>
                <a:gd name="connsiteY2028" fmla="*/ 13986 h 977307"/>
                <a:gd name="connsiteX2029" fmla="*/ 285926 w 522353"/>
                <a:gd name="connsiteY2029" fmla="*/ 13901 h 977307"/>
                <a:gd name="connsiteX2030" fmla="*/ 282556 w 522353"/>
                <a:gd name="connsiteY2030" fmla="*/ 14997 h 977307"/>
                <a:gd name="connsiteX2031" fmla="*/ 281797 w 522353"/>
                <a:gd name="connsiteY2031" fmla="*/ 14912 h 977307"/>
                <a:gd name="connsiteX2032" fmla="*/ 282471 w 522353"/>
                <a:gd name="connsiteY2032" fmla="*/ 14491 h 977307"/>
                <a:gd name="connsiteX2033" fmla="*/ 282471 w 522353"/>
                <a:gd name="connsiteY2033" fmla="*/ 14323 h 977307"/>
                <a:gd name="connsiteX2034" fmla="*/ 282050 w 522353"/>
                <a:gd name="connsiteY2034" fmla="*/ 14323 h 977307"/>
                <a:gd name="connsiteX2035" fmla="*/ 279522 w 522353"/>
                <a:gd name="connsiteY2035" fmla="*/ 14997 h 977307"/>
                <a:gd name="connsiteX2036" fmla="*/ 279439 w 522353"/>
                <a:gd name="connsiteY2036" fmla="*/ 14828 h 977307"/>
                <a:gd name="connsiteX2037" fmla="*/ 277669 w 522353"/>
                <a:gd name="connsiteY2037" fmla="*/ 15165 h 977307"/>
                <a:gd name="connsiteX2038" fmla="*/ 277332 w 522353"/>
                <a:gd name="connsiteY2038" fmla="*/ 15418 h 977307"/>
                <a:gd name="connsiteX2039" fmla="*/ 276826 w 522353"/>
                <a:gd name="connsiteY2039" fmla="*/ 15671 h 977307"/>
                <a:gd name="connsiteX2040" fmla="*/ 276743 w 522353"/>
                <a:gd name="connsiteY2040" fmla="*/ 15502 h 977307"/>
                <a:gd name="connsiteX2041" fmla="*/ 276743 w 522353"/>
                <a:gd name="connsiteY2041" fmla="*/ 15418 h 977307"/>
                <a:gd name="connsiteX2042" fmla="*/ 275479 w 522353"/>
                <a:gd name="connsiteY2042" fmla="*/ 15755 h 977307"/>
                <a:gd name="connsiteX2043" fmla="*/ 273878 w 522353"/>
                <a:gd name="connsiteY2043" fmla="*/ 16345 h 977307"/>
                <a:gd name="connsiteX2044" fmla="*/ 272277 w 522353"/>
                <a:gd name="connsiteY2044" fmla="*/ 17187 h 977307"/>
                <a:gd name="connsiteX2045" fmla="*/ 272108 w 522353"/>
                <a:gd name="connsiteY2045" fmla="*/ 17440 h 977307"/>
                <a:gd name="connsiteX2046" fmla="*/ 272108 w 522353"/>
                <a:gd name="connsiteY2046" fmla="*/ 17440 h 977307"/>
                <a:gd name="connsiteX2047" fmla="*/ 269834 w 522353"/>
                <a:gd name="connsiteY2047" fmla="*/ 17356 h 977307"/>
                <a:gd name="connsiteX2048" fmla="*/ 270002 w 522353"/>
                <a:gd name="connsiteY2048" fmla="*/ 16176 h 977307"/>
                <a:gd name="connsiteX2049" fmla="*/ 270255 w 522353"/>
                <a:gd name="connsiteY2049" fmla="*/ 15755 h 977307"/>
                <a:gd name="connsiteX2050" fmla="*/ 270761 w 522353"/>
                <a:gd name="connsiteY2050" fmla="*/ 15502 h 977307"/>
                <a:gd name="connsiteX2051" fmla="*/ 272024 w 522353"/>
                <a:gd name="connsiteY2051" fmla="*/ 14912 h 977307"/>
                <a:gd name="connsiteX2052" fmla="*/ 273457 w 522353"/>
                <a:gd name="connsiteY2052" fmla="*/ 14154 h 977307"/>
                <a:gd name="connsiteX2053" fmla="*/ 273709 w 522353"/>
                <a:gd name="connsiteY2053" fmla="*/ 13817 h 977307"/>
                <a:gd name="connsiteX2054" fmla="*/ 273035 w 522353"/>
                <a:gd name="connsiteY2054" fmla="*/ 13986 h 977307"/>
                <a:gd name="connsiteX2055" fmla="*/ 271350 w 522353"/>
                <a:gd name="connsiteY2055" fmla="*/ 14238 h 977307"/>
                <a:gd name="connsiteX2056" fmla="*/ 269497 w 522353"/>
                <a:gd name="connsiteY2056" fmla="*/ 11879 h 977307"/>
                <a:gd name="connsiteX2057" fmla="*/ 268401 w 522353"/>
                <a:gd name="connsiteY2057" fmla="*/ 11964 h 977307"/>
                <a:gd name="connsiteX2058" fmla="*/ 268401 w 522353"/>
                <a:gd name="connsiteY2058" fmla="*/ 11879 h 977307"/>
                <a:gd name="connsiteX2059" fmla="*/ 266885 w 522353"/>
                <a:gd name="connsiteY2059" fmla="*/ 11290 h 977307"/>
                <a:gd name="connsiteX2060" fmla="*/ 265958 w 522353"/>
                <a:gd name="connsiteY2060" fmla="*/ 11879 h 977307"/>
                <a:gd name="connsiteX2061" fmla="*/ 265874 w 522353"/>
                <a:gd name="connsiteY2061" fmla="*/ 11795 h 977307"/>
                <a:gd name="connsiteX2062" fmla="*/ 266632 w 522353"/>
                <a:gd name="connsiteY2062" fmla="*/ 11290 h 977307"/>
                <a:gd name="connsiteX2063" fmla="*/ 266211 w 522353"/>
                <a:gd name="connsiteY2063" fmla="*/ 11374 h 977307"/>
                <a:gd name="connsiteX2064" fmla="*/ 266295 w 522353"/>
                <a:gd name="connsiteY2064" fmla="*/ 11121 h 977307"/>
                <a:gd name="connsiteX2065" fmla="*/ 266885 w 522353"/>
                <a:gd name="connsiteY2065" fmla="*/ 10616 h 977307"/>
                <a:gd name="connsiteX2066" fmla="*/ 267222 w 522353"/>
                <a:gd name="connsiteY2066" fmla="*/ 9773 h 977307"/>
                <a:gd name="connsiteX2067" fmla="*/ 263599 w 522353"/>
                <a:gd name="connsiteY2067" fmla="*/ 9942 h 977307"/>
                <a:gd name="connsiteX2068" fmla="*/ 263178 w 522353"/>
                <a:gd name="connsiteY2068" fmla="*/ 9857 h 977307"/>
                <a:gd name="connsiteX2069" fmla="*/ 263431 w 522353"/>
                <a:gd name="connsiteY2069" fmla="*/ 9605 h 977307"/>
                <a:gd name="connsiteX2070" fmla="*/ 263768 w 522353"/>
                <a:gd name="connsiteY2070" fmla="*/ 9436 h 977307"/>
                <a:gd name="connsiteX2071" fmla="*/ 264610 w 522353"/>
                <a:gd name="connsiteY2071" fmla="*/ 9099 h 977307"/>
                <a:gd name="connsiteX2072" fmla="*/ 265368 w 522353"/>
                <a:gd name="connsiteY2072" fmla="*/ 8762 h 977307"/>
                <a:gd name="connsiteX2073" fmla="*/ 266043 w 522353"/>
                <a:gd name="connsiteY2073" fmla="*/ 8341 h 977307"/>
                <a:gd name="connsiteX2074" fmla="*/ 266211 w 522353"/>
                <a:gd name="connsiteY2074" fmla="*/ 8257 h 977307"/>
                <a:gd name="connsiteX2075" fmla="*/ 266379 w 522353"/>
                <a:gd name="connsiteY2075" fmla="*/ 7920 h 977307"/>
                <a:gd name="connsiteX2076" fmla="*/ 265284 w 522353"/>
                <a:gd name="connsiteY2076" fmla="*/ 7667 h 977307"/>
                <a:gd name="connsiteX2077" fmla="*/ 263852 w 522353"/>
                <a:gd name="connsiteY2077" fmla="*/ 8257 h 977307"/>
                <a:gd name="connsiteX2078" fmla="*/ 264189 w 522353"/>
                <a:gd name="connsiteY2078" fmla="*/ 8004 h 977307"/>
                <a:gd name="connsiteX2079" fmla="*/ 264779 w 522353"/>
                <a:gd name="connsiteY2079" fmla="*/ 7751 h 977307"/>
                <a:gd name="connsiteX2080" fmla="*/ 265368 w 522353"/>
                <a:gd name="connsiteY2080" fmla="*/ 7246 h 977307"/>
                <a:gd name="connsiteX2081" fmla="*/ 265284 w 522353"/>
                <a:gd name="connsiteY2081" fmla="*/ 6993 h 977307"/>
                <a:gd name="connsiteX2082" fmla="*/ 264947 w 522353"/>
                <a:gd name="connsiteY2082" fmla="*/ 7161 h 977307"/>
                <a:gd name="connsiteX2083" fmla="*/ 264189 w 522353"/>
                <a:gd name="connsiteY2083" fmla="*/ 7414 h 977307"/>
                <a:gd name="connsiteX2084" fmla="*/ 263515 w 522353"/>
                <a:gd name="connsiteY2084" fmla="*/ 7498 h 977307"/>
                <a:gd name="connsiteX2085" fmla="*/ 263599 w 522353"/>
                <a:gd name="connsiteY2085" fmla="*/ 7498 h 977307"/>
                <a:gd name="connsiteX2086" fmla="*/ 264863 w 522353"/>
                <a:gd name="connsiteY2086" fmla="*/ 6993 h 977307"/>
                <a:gd name="connsiteX2087" fmla="*/ 265790 w 522353"/>
                <a:gd name="connsiteY2087" fmla="*/ 6572 h 977307"/>
                <a:gd name="connsiteX2088" fmla="*/ 266295 w 522353"/>
                <a:gd name="connsiteY2088" fmla="*/ 5982 h 977307"/>
                <a:gd name="connsiteX2089" fmla="*/ 266211 w 522353"/>
                <a:gd name="connsiteY2089" fmla="*/ 5898 h 977307"/>
                <a:gd name="connsiteX2090" fmla="*/ 265032 w 522353"/>
                <a:gd name="connsiteY2090" fmla="*/ 6235 h 977307"/>
                <a:gd name="connsiteX2091" fmla="*/ 259218 w 522353"/>
                <a:gd name="connsiteY2091" fmla="*/ 7414 h 977307"/>
                <a:gd name="connsiteX2092" fmla="*/ 259303 w 522353"/>
                <a:gd name="connsiteY2092" fmla="*/ 7330 h 977307"/>
                <a:gd name="connsiteX2093" fmla="*/ 258544 w 522353"/>
                <a:gd name="connsiteY2093" fmla="*/ 7498 h 977307"/>
                <a:gd name="connsiteX2094" fmla="*/ 256270 w 522353"/>
                <a:gd name="connsiteY2094" fmla="*/ 8257 h 977307"/>
                <a:gd name="connsiteX2095" fmla="*/ 254669 w 522353"/>
                <a:gd name="connsiteY2095" fmla="*/ 8678 h 977307"/>
                <a:gd name="connsiteX2096" fmla="*/ 254416 w 522353"/>
                <a:gd name="connsiteY2096" fmla="*/ 8762 h 977307"/>
                <a:gd name="connsiteX2097" fmla="*/ 246075 w 522353"/>
                <a:gd name="connsiteY2097" fmla="*/ 11037 h 977307"/>
                <a:gd name="connsiteX2098" fmla="*/ 243463 w 522353"/>
                <a:gd name="connsiteY2098" fmla="*/ 12048 h 977307"/>
                <a:gd name="connsiteX2099" fmla="*/ 239925 w 522353"/>
                <a:gd name="connsiteY2099" fmla="*/ 13480 h 977307"/>
                <a:gd name="connsiteX2100" fmla="*/ 235628 w 522353"/>
                <a:gd name="connsiteY2100" fmla="*/ 14238 h 977307"/>
                <a:gd name="connsiteX2101" fmla="*/ 235628 w 522353"/>
                <a:gd name="connsiteY2101" fmla="*/ 14154 h 977307"/>
                <a:gd name="connsiteX2102" fmla="*/ 235207 w 522353"/>
                <a:gd name="connsiteY2102" fmla="*/ 14323 h 977307"/>
                <a:gd name="connsiteX2103" fmla="*/ 230488 w 522353"/>
                <a:gd name="connsiteY2103" fmla="*/ 16260 h 977307"/>
                <a:gd name="connsiteX2104" fmla="*/ 225012 w 522353"/>
                <a:gd name="connsiteY2104" fmla="*/ 19799 h 977307"/>
                <a:gd name="connsiteX2105" fmla="*/ 223833 w 522353"/>
                <a:gd name="connsiteY2105" fmla="*/ 20389 h 977307"/>
                <a:gd name="connsiteX2106" fmla="*/ 222653 w 522353"/>
                <a:gd name="connsiteY2106" fmla="*/ 20978 h 977307"/>
                <a:gd name="connsiteX2107" fmla="*/ 222063 w 522353"/>
                <a:gd name="connsiteY2107" fmla="*/ 21231 h 977307"/>
                <a:gd name="connsiteX2108" fmla="*/ 221052 w 522353"/>
                <a:gd name="connsiteY2108" fmla="*/ 21737 h 977307"/>
                <a:gd name="connsiteX2109" fmla="*/ 220210 w 522353"/>
                <a:gd name="connsiteY2109" fmla="*/ 22242 h 977307"/>
                <a:gd name="connsiteX2110" fmla="*/ 219705 w 522353"/>
                <a:gd name="connsiteY2110" fmla="*/ 22579 h 977307"/>
                <a:gd name="connsiteX2111" fmla="*/ 219705 w 522353"/>
                <a:gd name="connsiteY2111" fmla="*/ 22916 h 977307"/>
                <a:gd name="connsiteX2112" fmla="*/ 219536 w 522353"/>
                <a:gd name="connsiteY2112" fmla="*/ 23085 h 977307"/>
                <a:gd name="connsiteX2113" fmla="*/ 220294 w 522353"/>
                <a:gd name="connsiteY2113" fmla="*/ 22748 h 977307"/>
                <a:gd name="connsiteX2114" fmla="*/ 221137 w 522353"/>
                <a:gd name="connsiteY2114" fmla="*/ 22326 h 977307"/>
                <a:gd name="connsiteX2115" fmla="*/ 221558 w 522353"/>
                <a:gd name="connsiteY2115" fmla="*/ 22074 h 977307"/>
                <a:gd name="connsiteX2116" fmla="*/ 220210 w 522353"/>
                <a:gd name="connsiteY2116" fmla="*/ 22832 h 977307"/>
                <a:gd name="connsiteX2117" fmla="*/ 217177 w 522353"/>
                <a:gd name="connsiteY2117" fmla="*/ 24433 h 977307"/>
                <a:gd name="connsiteX2118" fmla="*/ 216166 w 522353"/>
                <a:gd name="connsiteY2118" fmla="*/ 24938 h 977307"/>
                <a:gd name="connsiteX2119" fmla="*/ 216166 w 522353"/>
                <a:gd name="connsiteY2119" fmla="*/ 24938 h 977307"/>
                <a:gd name="connsiteX2120" fmla="*/ 214228 w 522353"/>
                <a:gd name="connsiteY2120" fmla="*/ 25949 h 977307"/>
                <a:gd name="connsiteX2121" fmla="*/ 213470 w 522353"/>
                <a:gd name="connsiteY2121" fmla="*/ 26370 h 977307"/>
                <a:gd name="connsiteX2122" fmla="*/ 213302 w 522353"/>
                <a:gd name="connsiteY2122" fmla="*/ 26370 h 977307"/>
                <a:gd name="connsiteX2123" fmla="*/ 212375 w 522353"/>
                <a:gd name="connsiteY2123" fmla="*/ 26033 h 977307"/>
                <a:gd name="connsiteX2124" fmla="*/ 212880 w 522353"/>
                <a:gd name="connsiteY2124" fmla="*/ 25781 h 977307"/>
                <a:gd name="connsiteX2125" fmla="*/ 217009 w 522353"/>
                <a:gd name="connsiteY2125" fmla="*/ 23590 h 977307"/>
                <a:gd name="connsiteX2126" fmla="*/ 213723 w 522353"/>
                <a:gd name="connsiteY2126" fmla="*/ 24433 h 977307"/>
                <a:gd name="connsiteX2127" fmla="*/ 211027 w 522353"/>
                <a:gd name="connsiteY2127" fmla="*/ 25949 h 977307"/>
                <a:gd name="connsiteX2128" fmla="*/ 211027 w 522353"/>
                <a:gd name="connsiteY2128" fmla="*/ 25949 h 977307"/>
                <a:gd name="connsiteX2129" fmla="*/ 211027 w 522353"/>
                <a:gd name="connsiteY2129" fmla="*/ 25865 h 977307"/>
                <a:gd name="connsiteX2130" fmla="*/ 211532 w 522353"/>
                <a:gd name="connsiteY2130" fmla="*/ 25359 h 977307"/>
                <a:gd name="connsiteX2131" fmla="*/ 210774 w 522353"/>
                <a:gd name="connsiteY2131" fmla="*/ 25696 h 977307"/>
                <a:gd name="connsiteX2132" fmla="*/ 208584 w 522353"/>
                <a:gd name="connsiteY2132" fmla="*/ 26623 h 977307"/>
                <a:gd name="connsiteX2133" fmla="*/ 206477 w 522353"/>
                <a:gd name="connsiteY2133" fmla="*/ 27550 h 977307"/>
                <a:gd name="connsiteX2134" fmla="*/ 204119 w 522353"/>
                <a:gd name="connsiteY2134" fmla="*/ 28982 h 977307"/>
                <a:gd name="connsiteX2135" fmla="*/ 203613 w 522353"/>
                <a:gd name="connsiteY2135" fmla="*/ 29572 h 977307"/>
                <a:gd name="connsiteX2136" fmla="*/ 203444 w 522353"/>
                <a:gd name="connsiteY2136" fmla="*/ 29656 h 977307"/>
                <a:gd name="connsiteX2137" fmla="*/ 201169 w 522353"/>
                <a:gd name="connsiteY2137" fmla="*/ 30836 h 977307"/>
                <a:gd name="connsiteX2138" fmla="*/ 200664 w 522353"/>
                <a:gd name="connsiteY2138" fmla="*/ 31173 h 977307"/>
                <a:gd name="connsiteX2139" fmla="*/ 200495 w 522353"/>
                <a:gd name="connsiteY2139" fmla="*/ 31257 h 977307"/>
                <a:gd name="connsiteX2140" fmla="*/ 200243 w 522353"/>
                <a:gd name="connsiteY2140" fmla="*/ 31426 h 977307"/>
                <a:gd name="connsiteX2141" fmla="*/ 199737 w 522353"/>
                <a:gd name="connsiteY2141" fmla="*/ 31678 h 977307"/>
                <a:gd name="connsiteX2142" fmla="*/ 199484 w 522353"/>
                <a:gd name="connsiteY2142" fmla="*/ 31847 h 977307"/>
                <a:gd name="connsiteX2143" fmla="*/ 198137 w 522353"/>
                <a:gd name="connsiteY2143" fmla="*/ 32605 h 977307"/>
                <a:gd name="connsiteX2144" fmla="*/ 195862 w 522353"/>
                <a:gd name="connsiteY2144" fmla="*/ 34290 h 977307"/>
                <a:gd name="connsiteX2145" fmla="*/ 196030 w 522353"/>
                <a:gd name="connsiteY2145" fmla="*/ 34206 h 977307"/>
                <a:gd name="connsiteX2146" fmla="*/ 198558 w 522353"/>
                <a:gd name="connsiteY2146" fmla="*/ 33363 h 977307"/>
                <a:gd name="connsiteX2147" fmla="*/ 198305 w 522353"/>
                <a:gd name="connsiteY2147" fmla="*/ 33532 h 977307"/>
                <a:gd name="connsiteX2148" fmla="*/ 197715 w 522353"/>
                <a:gd name="connsiteY2148" fmla="*/ 33869 h 977307"/>
                <a:gd name="connsiteX2149" fmla="*/ 197041 w 522353"/>
                <a:gd name="connsiteY2149" fmla="*/ 34290 h 977307"/>
                <a:gd name="connsiteX2150" fmla="*/ 196536 w 522353"/>
                <a:gd name="connsiteY2150" fmla="*/ 34796 h 977307"/>
                <a:gd name="connsiteX2151" fmla="*/ 196451 w 522353"/>
                <a:gd name="connsiteY2151" fmla="*/ 34964 h 977307"/>
                <a:gd name="connsiteX2152" fmla="*/ 198389 w 522353"/>
                <a:gd name="connsiteY2152" fmla="*/ 34037 h 977307"/>
                <a:gd name="connsiteX2153" fmla="*/ 201085 w 522353"/>
                <a:gd name="connsiteY2153" fmla="*/ 32858 h 977307"/>
                <a:gd name="connsiteX2154" fmla="*/ 201001 w 522353"/>
                <a:gd name="connsiteY2154" fmla="*/ 32942 h 977307"/>
                <a:gd name="connsiteX2155" fmla="*/ 200917 w 522353"/>
                <a:gd name="connsiteY2155" fmla="*/ 33026 h 977307"/>
                <a:gd name="connsiteX2156" fmla="*/ 201844 w 522353"/>
                <a:gd name="connsiteY2156" fmla="*/ 32605 h 977307"/>
                <a:gd name="connsiteX2157" fmla="*/ 202265 w 522353"/>
                <a:gd name="connsiteY2157" fmla="*/ 32352 h 977307"/>
                <a:gd name="connsiteX2158" fmla="*/ 203866 w 522353"/>
                <a:gd name="connsiteY2158" fmla="*/ 31510 h 977307"/>
                <a:gd name="connsiteX2159" fmla="*/ 199484 w 522353"/>
                <a:gd name="connsiteY2159" fmla="*/ 33785 h 977307"/>
                <a:gd name="connsiteX2160" fmla="*/ 196536 w 522353"/>
                <a:gd name="connsiteY2160" fmla="*/ 35638 h 977307"/>
                <a:gd name="connsiteX2161" fmla="*/ 190469 w 522353"/>
                <a:gd name="connsiteY2161" fmla="*/ 38840 h 977307"/>
                <a:gd name="connsiteX2162" fmla="*/ 190386 w 522353"/>
                <a:gd name="connsiteY2162" fmla="*/ 38503 h 977307"/>
                <a:gd name="connsiteX2163" fmla="*/ 190301 w 522353"/>
                <a:gd name="connsiteY2163" fmla="*/ 38503 h 977307"/>
                <a:gd name="connsiteX2164" fmla="*/ 189206 w 522353"/>
                <a:gd name="connsiteY2164" fmla="*/ 39092 h 977307"/>
                <a:gd name="connsiteX2165" fmla="*/ 186173 w 522353"/>
                <a:gd name="connsiteY2165" fmla="*/ 40693 h 977307"/>
                <a:gd name="connsiteX2166" fmla="*/ 186089 w 522353"/>
                <a:gd name="connsiteY2166" fmla="*/ 40693 h 977307"/>
                <a:gd name="connsiteX2167" fmla="*/ 186594 w 522353"/>
                <a:gd name="connsiteY2167" fmla="*/ 40272 h 977307"/>
                <a:gd name="connsiteX2168" fmla="*/ 187352 w 522353"/>
                <a:gd name="connsiteY2168" fmla="*/ 39766 h 977307"/>
                <a:gd name="connsiteX2169" fmla="*/ 187942 w 522353"/>
                <a:gd name="connsiteY2169" fmla="*/ 39345 h 977307"/>
                <a:gd name="connsiteX2170" fmla="*/ 188111 w 522353"/>
                <a:gd name="connsiteY2170" fmla="*/ 39177 h 977307"/>
                <a:gd name="connsiteX2171" fmla="*/ 185415 w 522353"/>
                <a:gd name="connsiteY2171" fmla="*/ 40609 h 977307"/>
                <a:gd name="connsiteX2172" fmla="*/ 185415 w 522353"/>
                <a:gd name="connsiteY2172" fmla="*/ 40525 h 977307"/>
                <a:gd name="connsiteX2173" fmla="*/ 185668 w 522353"/>
                <a:gd name="connsiteY2173" fmla="*/ 40356 h 977307"/>
                <a:gd name="connsiteX2174" fmla="*/ 181539 w 522353"/>
                <a:gd name="connsiteY2174" fmla="*/ 42968 h 977307"/>
                <a:gd name="connsiteX2175" fmla="*/ 181202 w 522353"/>
                <a:gd name="connsiteY2175" fmla="*/ 43136 h 977307"/>
                <a:gd name="connsiteX2176" fmla="*/ 179433 w 522353"/>
                <a:gd name="connsiteY2176" fmla="*/ 44063 h 977307"/>
                <a:gd name="connsiteX2177" fmla="*/ 164605 w 522353"/>
                <a:gd name="connsiteY2177" fmla="*/ 54679 h 977307"/>
                <a:gd name="connsiteX2178" fmla="*/ 165363 w 522353"/>
                <a:gd name="connsiteY2178" fmla="*/ 54173 h 977307"/>
                <a:gd name="connsiteX2179" fmla="*/ 166964 w 522353"/>
                <a:gd name="connsiteY2179" fmla="*/ 53162 h 977307"/>
                <a:gd name="connsiteX2180" fmla="*/ 165279 w 522353"/>
                <a:gd name="connsiteY2180" fmla="*/ 54257 h 977307"/>
                <a:gd name="connsiteX2181" fmla="*/ 150872 w 522353"/>
                <a:gd name="connsiteY2181" fmla="*/ 65210 h 977307"/>
                <a:gd name="connsiteX2182" fmla="*/ 150788 w 522353"/>
                <a:gd name="connsiteY2182" fmla="*/ 65294 h 977307"/>
                <a:gd name="connsiteX2183" fmla="*/ 151630 w 522353"/>
                <a:gd name="connsiteY2183" fmla="*/ 64704 h 977307"/>
                <a:gd name="connsiteX2184" fmla="*/ 152304 w 522353"/>
                <a:gd name="connsiteY2184" fmla="*/ 64199 h 977307"/>
                <a:gd name="connsiteX2185" fmla="*/ 150956 w 522353"/>
                <a:gd name="connsiteY2185" fmla="*/ 65210 h 977307"/>
                <a:gd name="connsiteX2186" fmla="*/ 150029 w 522353"/>
                <a:gd name="connsiteY2186" fmla="*/ 65968 h 977307"/>
                <a:gd name="connsiteX2187" fmla="*/ 149777 w 522353"/>
                <a:gd name="connsiteY2187" fmla="*/ 66221 h 977307"/>
                <a:gd name="connsiteX2188" fmla="*/ 149777 w 522353"/>
                <a:gd name="connsiteY2188" fmla="*/ 66221 h 977307"/>
                <a:gd name="connsiteX2189" fmla="*/ 153484 w 522353"/>
                <a:gd name="connsiteY2189" fmla="*/ 63694 h 977307"/>
                <a:gd name="connsiteX2190" fmla="*/ 154747 w 522353"/>
                <a:gd name="connsiteY2190" fmla="*/ 62767 h 977307"/>
                <a:gd name="connsiteX2191" fmla="*/ 154410 w 522353"/>
                <a:gd name="connsiteY2191" fmla="*/ 63019 h 977307"/>
                <a:gd name="connsiteX2192" fmla="*/ 151799 w 522353"/>
                <a:gd name="connsiteY2192" fmla="*/ 64957 h 977307"/>
                <a:gd name="connsiteX2193" fmla="*/ 153399 w 522353"/>
                <a:gd name="connsiteY2193" fmla="*/ 64199 h 977307"/>
                <a:gd name="connsiteX2194" fmla="*/ 153484 w 522353"/>
                <a:gd name="connsiteY2194" fmla="*/ 64199 h 977307"/>
                <a:gd name="connsiteX2195" fmla="*/ 152810 w 522353"/>
                <a:gd name="connsiteY2195" fmla="*/ 64620 h 977307"/>
                <a:gd name="connsiteX2196" fmla="*/ 144974 w 522353"/>
                <a:gd name="connsiteY2196" fmla="*/ 70265 h 977307"/>
                <a:gd name="connsiteX2197" fmla="*/ 138740 w 522353"/>
                <a:gd name="connsiteY2197" fmla="*/ 75236 h 977307"/>
                <a:gd name="connsiteX2198" fmla="*/ 139582 w 522353"/>
                <a:gd name="connsiteY2198" fmla="*/ 74730 h 977307"/>
                <a:gd name="connsiteX2199" fmla="*/ 139414 w 522353"/>
                <a:gd name="connsiteY2199" fmla="*/ 74899 h 977307"/>
                <a:gd name="connsiteX2200" fmla="*/ 139245 w 522353"/>
                <a:gd name="connsiteY2200" fmla="*/ 75067 h 977307"/>
                <a:gd name="connsiteX2201" fmla="*/ 142699 w 522353"/>
                <a:gd name="connsiteY2201" fmla="*/ 72456 h 977307"/>
                <a:gd name="connsiteX2202" fmla="*/ 142699 w 522353"/>
                <a:gd name="connsiteY2202" fmla="*/ 72456 h 977307"/>
                <a:gd name="connsiteX2203" fmla="*/ 146996 w 522353"/>
                <a:gd name="connsiteY2203" fmla="*/ 69675 h 977307"/>
                <a:gd name="connsiteX2204" fmla="*/ 148260 w 522353"/>
                <a:gd name="connsiteY2204" fmla="*/ 69001 h 977307"/>
                <a:gd name="connsiteX2205" fmla="*/ 148344 w 522353"/>
                <a:gd name="connsiteY2205" fmla="*/ 69254 h 977307"/>
                <a:gd name="connsiteX2206" fmla="*/ 148513 w 522353"/>
                <a:gd name="connsiteY2206" fmla="*/ 69170 h 977307"/>
                <a:gd name="connsiteX2207" fmla="*/ 147586 w 522353"/>
                <a:gd name="connsiteY2207" fmla="*/ 69844 h 977307"/>
                <a:gd name="connsiteX2208" fmla="*/ 145649 w 522353"/>
                <a:gd name="connsiteY2208" fmla="*/ 71276 h 977307"/>
                <a:gd name="connsiteX2209" fmla="*/ 145564 w 522353"/>
                <a:gd name="connsiteY2209" fmla="*/ 71276 h 977307"/>
                <a:gd name="connsiteX2210" fmla="*/ 145649 w 522353"/>
                <a:gd name="connsiteY2210" fmla="*/ 71108 h 977307"/>
                <a:gd name="connsiteX2211" fmla="*/ 146070 w 522353"/>
                <a:gd name="connsiteY2211" fmla="*/ 70602 h 977307"/>
                <a:gd name="connsiteX2212" fmla="*/ 145396 w 522353"/>
                <a:gd name="connsiteY2212" fmla="*/ 71023 h 977307"/>
                <a:gd name="connsiteX2213" fmla="*/ 143374 w 522353"/>
                <a:gd name="connsiteY2213" fmla="*/ 72540 h 977307"/>
                <a:gd name="connsiteX2214" fmla="*/ 143037 w 522353"/>
                <a:gd name="connsiteY2214" fmla="*/ 72793 h 977307"/>
                <a:gd name="connsiteX2215" fmla="*/ 141099 w 522353"/>
                <a:gd name="connsiteY2215" fmla="*/ 74309 h 977307"/>
                <a:gd name="connsiteX2216" fmla="*/ 138740 w 522353"/>
                <a:gd name="connsiteY2216" fmla="*/ 76415 h 977307"/>
                <a:gd name="connsiteX2217" fmla="*/ 138403 w 522353"/>
                <a:gd name="connsiteY2217" fmla="*/ 76921 h 977307"/>
                <a:gd name="connsiteX2218" fmla="*/ 139161 w 522353"/>
                <a:gd name="connsiteY2218" fmla="*/ 76415 h 977307"/>
                <a:gd name="connsiteX2219" fmla="*/ 140425 w 522353"/>
                <a:gd name="connsiteY2219" fmla="*/ 75489 h 977307"/>
                <a:gd name="connsiteX2220" fmla="*/ 140931 w 522353"/>
                <a:gd name="connsiteY2220" fmla="*/ 75067 h 977307"/>
                <a:gd name="connsiteX2221" fmla="*/ 140931 w 522353"/>
                <a:gd name="connsiteY2221" fmla="*/ 75152 h 977307"/>
                <a:gd name="connsiteX2222" fmla="*/ 140678 w 522353"/>
                <a:gd name="connsiteY2222" fmla="*/ 75404 h 977307"/>
                <a:gd name="connsiteX2223" fmla="*/ 140678 w 522353"/>
                <a:gd name="connsiteY2223" fmla="*/ 75404 h 977307"/>
                <a:gd name="connsiteX2224" fmla="*/ 140678 w 522353"/>
                <a:gd name="connsiteY2224" fmla="*/ 75489 h 977307"/>
                <a:gd name="connsiteX2225" fmla="*/ 140678 w 522353"/>
                <a:gd name="connsiteY2225" fmla="*/ 75573 h 977307"/>
                <a:gd name="connsiteX2226" fmla="*/ 142025 w 522353"/>
                <a:gd name="connsiteY2226" fmla="*/ 74646 h 977307"/>
                <a:gd name="connsiteX2227" fmla="*/ 142868 w 522353"/>
                <a:gd name="connsiteY2227" fmla="*/ 73972 h 977307"/>
                <a:gd name="connsiteX2228" fmla="*/ 143458 w 522353"/>
                <a:gd name="connsiteY2228" fmla="*/ 73467 h 977307"/>
                <a:gd name="connsiteX2229" fmla="*/ 143458 w 522353"/>
                <a:gd name="connsiteY2229" fmla="*/ 73467 h 977307"/>
                <a:gd name="connsiteX2230" fmla="*/ 143458 w 522353"/>
                <a:gd name="connsiteY2230" fmla="*/ 73551 h 977307"/>
                <a:gd name="connsiteX2231" fmla="*/ 143374 w 522353"/>
                <a:gd name="connsiteY2231" fmla="*/ 73804 h 977307"/>
                <a:gd name="connsiteX2232" fmla="*/ 144890 w 522353"/>
                <a:gd name="connsiteY2232" fmla="*/ 72961 h 977307"/>
                <a:gd name="connsiteX2233" fmla="*/ 145564 w 522353"/>
                <a:gd name="connsiteY2233" fmla="*/ 72540 h 977307"/>
                <a:gd name="connsiteX2234" fmla="*/ 148007 w 522353"/>
                <a:gd name="connsiteY2234" fmla="*/ 70602 h 977307"/>
                <a:gd name="connsiteX2235" fmla="*/ 149271 w 522353"/>
                <a:gd name="connsiteY2235" fmla="*/ 69507 h 977307"/>
                <a:gd name="connsiteX2236" fmla="*/ 149524 w 522353"/>
                <a:gd name="connsiteY2236" fmla="*/ 69338 h 977307"/>
                <a:gd name="connsiteX2237" fmla="*/ 149608 w 522353"/>
                <a:gd name="connsiteY2237" fmla="*/ 69338 h 977307"/>
                <a:gd name="connsiteX2238" fmla="*/ 149692 w 522353"/>
                <a:gd name="connsiteY2238" fmla="*/ 69254 h 977307"/>
                <a:gd name="connsiteX2239" fmla="*/ 149692 w 522353"/>
                <a:gd name="connsiteY2239" fmla="*/ 69254 h 977307"/>
                <a:gd name="connsiteX2240" fmla="*/ 149608 w 522353"/>
                <a:gd name="connsiteY2240" fmla="*/ 69423 h 977307"/>
                <a:gd name="connsiteX2241" fmla="*/ 149861 w 522353"/>
                <a:gd name="connsiteY2241" fmla="*/ 69338 h 977307"/>
                <a:gd name="connsiteX2242" fmla="*/ 151125 w 522353"/>
                <a:gd name="connsiteY2242" fmla="*/ 68749 h 977307"/>
                <a:gd name="connsiteX2243" fmla="*/ 151293 w 522353"/>
                <a:gd name="connsiteY2243" fmla="*/ 68664 h 977307"/>
                <a:gd name="connsiteX2244" fmla="*/ 152894 w 522353"/>
                <a:gd name="connsiteY2244" fmla="*/ 67485 h 977307"/>
                <a:gd name="connsiteX2245" fmla="*/ 153399 w 522353"/>
                <a:gd name="connsiteY2245" fmla="*/ 66895 h 977307"/>
                <a:gd name="connsiteX2246" fmla="*/ 153568 w 522353"/>
                <a:gd name="connsiteY2246" fmla="*/ 66727 h 977307"/>
                <a:gd name="connsiteX2247" fmla="*/ 153568 w 522353"/>
                <a:gd name="connsiteY2247" fmla="*/ 66727 h 977307"/>
                <a:gd name="connsiteX2248" fmla="*/ 153568 w 522353"/>
                <a:gd name="connsiteY2248" fmla="*/ 66727 h 977307"/>
                <a:gd name="connsiteX2249" fmla="*/ 153568 w 522353"/>
                <a:gd name="connsiteY2249" fmla="*/ 66727 h 977307"/>
                <a:gd name="connsiteX2250" fmla="*/ 153905 w 522353"/>
                <a:gd name="connsiteY2250" fmla="*/ 66474 h 977307"/>
                <a:gd name="connsiteX2251" fmla="*/ 154663 w 522353"/>
                <a:gd name="connsiteY2251" fmla="*/ 65800 h 977307"/>
                <a:gd name="connsiteX2252" fmla="*/ 153315 w 522353"/>
                <a:gd name="connsiteY2252" fmla="*/ 66305 h 977307"/>
                <a:gd name="connsiteX2253" fmla="*/ 151462 w 522353"/>
                <a:gd name="connsiteY2253" fmla="*/ 67316 h 977307"/>
                <a:gd name="connsiteX2254" fmla="*/ 148513 w 522353"/>
                <a:gd name="connsiteY2254" fmla="*/ 69423 h 977307"/>
                <a:gd name="connsiteX2255" fmla="*/ 148176 w 522353"/>
                <a:gd name="connsiteY2255" fmla="*/ 69675 h 977307"/>
                <a:gd name="connsiteX2256" fmla="*/ 148597 w 522353"/>
                <a:gd name="connsiteY2256" fmla="*/ 69001 h 977307"/>
                <a:gd name="connsiteX2257" fmla="*/ 148597 w 522353"/>
                <a:gd name="connsiteY2257" fmla="*/ 69001 h 977307"/>
                <a:gd name="connsiteX2258" fmla="*/ 149018 w 522353"/>
                <a:gd name="connsiteY2258" fmla="*/ 68749 h 977307"/>
                <a:gd name="connsiteX2259" fmla="*/ 149945 w 522353"/>
                <a:gd name="connsiteY2259" fmla="*/ 68075 h 977307"/>
                <a:gd name="connsiteX2260" fmla="*/ 152220 w 522353"/>
                <a:gd name="connsiteY2260" fmla="*/ 66642 h 977307"/>
                <a:gd name="connsiteX2261" fmla="*/ 157696 w 522353"/>
                <a:gd name="connsiteY2261" fmla="*/ 62935 h 977307"/>
                <a:gd name="connsiteX2262" fmla="*/ 157781 w 522353"/>
                <a:gd name="connsiteY2262" fmla="*/ 62851 h 977307"/>
                <a:gd name="connsiteX2263" fmla="*/ 158370 w 522353"/>
                <a:gd name="connsiteY2263" fmla="*/ 62345 h 977307"/>
                <a:gd name="connsiteX2264" fmla="*/ 158454 w 522353"/>
                <a:gd name="connsiteY2264" fmla="*/ 62261 h 977307"/>
                <a:gd name="connsiteX2265" fmla="*/ 158707 w 522353"/>
                <a:gd name="connsiteY2265" fmla="*/ 62093 h 977307"/>
                <a:gd name="connsiteX2266" fmla="*/ 160139 w 522353"/>
                <a:gd name="connsiteY2266" fmla="*/ 61335 h 977307"/>
                <a:gd name="connsiteX2267" fmla="*/ 161150 w 522353"/>
                <a:gd name="connsiteY2267" fmla="*/ 60660 h 977307"/>
                <a:gd name="connsiteX2268" fmla="*/ 161909 w 522353"/>
                <a:gd name="connsiteY2268" fmla="*/ 60239 h 977307"/>
                <a:gd name="connsiteX2269" fmla="*/ 161825 w 522353"/>
                <a:gd name="connsiteY2269" fmla="*/ 60323 h 977307"/>
                <a:gd name="connsiteX2270" fmla="*/ 163088 w 522353"/>
                <a:gd name="connsiteY2270" fmla="*/ 59818 h 977307"/>
                <a:gd name="connsiteX2271" fmla="*/ 164605 w 522353"/>
                <a:gd name="connsiteY2271" fmla="*/ 58891 h 977307"/>
                <a:gd name="connsiteX2272" fmla="*/ 164605 w 522353"/>
                <a:gd name="connsiteY2272" fmla="*/ 58975 h 977307"/>
                <a:gd name="connsiteX2273" fmla="*/ 164436 w 522353"/>
                <a:gd name="connsiteY2273" fmla="*/ 59228 h 977307"/>
                <a:gd name="connsiteX2274" fmla="*/ 164689 w 522353"/>
                <a:gd name="connsiteY2274" fmla="*/ 59144 h 977307"/>
                <a:gd name="connsiteX2275" fmla="*/ 164942 w 522353"/>
                <a:gd name="connsiteY2275" fmla="*/ 59060 h 977307"/>
                <a:gd name="connsiteX2276" fmla="*/ 168059 w 522353"/>
                <a:gd name="connsiteY2276" fmla="*/ 56953 h 977307"/>
                <a:gd name="connsiteX2277" fmla="*/ 168396 w 522353"/>
                <a:gd name="connsiteY2277" fmla="*/ 56785 h 977307"/>
                <a:gd name="connsiteX2278" fmla="*/ 168649 w 522353"/>
                <a:gd name="connsiteY2278" fmla="*/ 56785 h 977307"/>
                <a:gd name="connsiteX2279" fmla="*/ 169407 w 522353"/>
                <a:gd name="connsiteY2279" fmla="*/ 56364 h 977307"/>
                <a:gd name="connsiteX2280" fmla="*/ 170755 w 522353"/>
                <a:gd name="connsiteY2280" fmla="*/ 55437 h 977307"/>
                <a:gd name="connsiteX2281" fmla="*/ 170839 w 522353"/>
                <a:gd name="connsiteY2281" fmla="*/ 55437 h 977307"/>
                <a:gd name="connsiteX2282" fmla="*/ 170755 w 522353"/>
                <a:gd name="connsiteY2282" fmla="*/ 55437 h 977307"/>
                <a:gd name="connsiteX2283" fmla="*/ 170081 w 522353"/>
                <a:gd name="connsiteY2283" fmla="*/ 55942 h 977307"/>
                <a:gd name="connsiteX2284" fmla="*/ 169744 w 522353"/>
                <a:gd name="connsiteY2284" fmla="*/ 56279 h 977307"/>
                <a:gd name="connsiteX2285" fmla="*/ 172440 w 522353"/>
                <a:gd name="connsiteY2285" fmla="*/ 54594 h 977307"/>
                <a:gd name="connsiteX2286" fmla="*/ 175220 w 522353"/>
                <a:gd name="connsiteY2286" fmla="*/ 53162 h 977307"/>
                <a:gd name="connsiteX2287" fmla="*/ 174631 w 522353"/>
                <a:gd name="connsiteY2287" fmla="*/ 53499 h 977307"/>
                <a:gd name="connsiteX2288" fmla="*/ 171935 w 522353"/>
                <a:gd name="connsiteY2288" fmla="*/ 55100 h 977307"/>
                <a:gd name="connsiteX2289" fmla="*/ 171092 w 522353"/>
                <a:gd name="connsiteY2289" fmla="*/ 55605 h 977307"/>
                <a:gd name="connsiteX2290" fmla="*/ 167385 w 522353"/>
                <a:gd name="connsiteY2290" fmla="*/ 57627 h 977307"/>
                <a:gd name="connsiteX2291" fmla="*/ 163594 w 522353"/>
                <a:gd name="connsiteY2291" fmla="*/ 60323 h 977307"/>
                <a:gd name="connsiteX2292" fmla="*/ 163594 w 522353"/>
                <a:gd name="connsiteY2292" fmla="*/ 60408 h 977307"/>
                <a:gd name="connsiteX2293" fmla="*/ 163510 w 522353"/>
                <a:gd name="connsiteY2293" fmla="*/ 60492 h 977307"/>
                <a:gd name="connsiteX2294" fmla="*/ 163425 w 522353"/>
                <a:gd name="connsiteY2294" fmla="*/ 60492 h 977307"/>
                <a:gd name="connsiteX2295" fmla="*/ 163088 w 522353"/>
                <a:gd name="connsiteY2295" fmla="*/ 60576 h 977307"/>
                <a:gd name="connsiteX2296" fmla="*/ 161066 w 522353"/>
                <a:gd name="connsiteY2296" fmla="*/ 61672 h 977307"/>
                <a:gd name="connsiteX2297" fmla="*/ 160476 w 522353"/>
                <a:gd name="connsiteY2297" fmla="*/ 62008 h 977307"/>
                <a:gd name="connsiteX2298" fmla="*/ 159550 w 522353"/>
                <a:gd name="connsiteY2298" fmla="*/ 62767 h 977307"/>
                <a:gd name="connsiteX2299" fmla="*/ 160224 w 522353"/>
                <a:gd name="connsiteY2299" fmla="*/ 63019 h 977307"/>
                <a:gd name="connsiteX2300" fmla="*/ 162920 w 522353"/>
                <a:gd name="connsiteY2300" fmla="*/ 61756 h 977307"/>
                <a:gd name="connsiteX2301" fmla="*/ 163257 w 522353"/>
                <a:gd name="connsiteY2301" fmla="*/ 61672 h 977307"/>
                <a:gd name="connsiteX2302" fmla="*/ 164015 w 522353"/>
                <a:gd name="connsiteY2302" fmla="*/ 61419 h 977307"/>
                <a:gd name="connsiteX2303" fmla="*/ 167301 w 522353"/>
                <a:gd name="connsiteY2303" fmla="*/ 59649 h 977307"/>
                <a:gd name="connsiteX2304" fmla="*/ 168228 w 522353"/>
                <a:gd name="connsiteY2304" fmla="*/ 59228 h 977307"/>
                <a:gd name="connsiteX2305" fmla="*/ 168312 w 522353"/>
                <a:gd name="connsiteY2305" fmla="*/ 59312 h 977307"/>
                <a:gd name="connsiteX2306" fmla="*/ 168396 w 522353"/>
                <a:gd name="connsiteY2306" fmla="*/ 59734 h 977307"/>
                <a:gd name="connsiteX2307" fmla="*/ 170334 w 522353"/>
                <a:gd name="connsiteY2307" fmla="*/ 58638 h 977307"/>
                <a:gd name="connsiteX2308" fmla="*/ 169997 w 522353"/>
                <a:gd name="connsiteY2308" fmla="*/ 58891 h 977307"/>
                <a:gd name="connsiteX2309" fmla="*/ 168396 w 522353"/>
                <a:gd name="connsiteY2309" fmla="*/ 60408 h 977307"/>
                <a:gd name="connsiteX2310" fmla="*/ 168901 w 522353"/>
                <a:gd name="connsiteY2310" fmla="*/ 60239 h 977307"/>
                <a:gd name="connsiteX2311" fmla="*/ 175642 w 522353"/>
                <a:gd name="connsiteY2311" fmla="*/ 55942 h 977307"/>
                <a:gd name="connsiteX2312" fmla="*/ 176905 w 522353"/>
                <a:gd name="connsiteY2312" fmla="*/ 55100 h 977307"/>
                <a:gd name="connsiteX2313" fmla="*/ 177158 w 522353"/>
                <a:gd name="connsiteY2313" fmla="*/ 54931 h 977307"/>
                <a:gd name="connsiteX2314" fmla="*/ 180865 w 522353"/>
                <a:gd name="connsiteY2314" fmla="*/ 53162 h 977307"/>
                <a:gd name="connsiteX2315" fmla="*/ 180865 w 522353"/>
                <a:gd name="connsiteY2315" fmla="*/ 53246 h 977307"/>
                <a:gd name="connsiteX2316" fmla="*/ 180612 w 522353"/>
                <a:gd name="connsiteY2316" fmla="*/ 53499 h 977307"/>
                <a:gd name="connsiteX2317" fmla="*/ 180191 w 522353"/>
                <a:gd name="connsiteY2317" fmla="*/ 54005 h 977307"/>
                <a:gd name="connsiteX2318" fmla="*/ 178506 w 522353"/>
                <a:gd name="connsiteY2318" fmla="*/ 54931 h 977307"/>
                <a:gd name="connsiteX2319" fmla="*/ 174125 w 522353"/>
                <a:gd name="connsiteY2319" fmla="*/ 57627 h 977307"/>
                <a:gd name="connsiteX2320" fmla="*/ 172693 w 522353"/>
                <a:gd name="connsiteY2320" fmla="*/ 58807 h 977307"/>
                <a:gd name="connsiteX2321" fmla="*/ 173198 w 522353"/>
                <a:gd name="connsiteY2321" fmla="*/ 58554 h 977307"/>
                <a:gd name="connsiteX2322" fmla="*/ 173872 w 522353"/>
                <a:gd name="connsiteY2322" fmla="*/ 58217 h 977307"/>
                <a:gd name="connsiteX2323" fmla="*/ 177326 w 522353"/>
                <a:gd name="connsiteY2323" fmla="*/ 56364 h 977307"/>
                <a:gd name="connsiteX2324" fmla="*/ 178085 w 522353"/>
                <a:gd name="connsiteY2324" fmla="*/ 55942 h 977307"/>
                <a:gd name="connsiteX2325" fmla="*/ 177664 w 522353"/>
                <a:gd name="connsiteY2325" fmla="*/ 56279 h 977307"/>
                <a:gd name="connsiteX2326" fmla="*/ 175304 w 522353"/>
                <a:gd name="connsiteY2326" fmla="*/ 57964 h 977307"/>
                <a:gd name="connsiteX2327" fmla="*/ 175220 w 522353"/>
                <a:gd name="connsiteY2327" fmla="*/ 58217 h 977307"/>
                <a:gd name="connsiteX2328" fmla="*/ 175473 w 522353"/>
                <a:gd name="connsiteY2328" fmla="*/ 58217 h 977307"/>
                <a:gd name="connsiteX2329" fmla="*/ 176147 w 522353"/>
                <a:gd name="connsiteY2329" fmla="*/ 58049 h 977307"/>
                <a:gd name="connsiteX2330" fmla="*/ 175894 w 522353"/>
                <a:gd name="connsiteY2330" fmla="*/ 58470 h 977307"/>
                <a:gd name="connsiteX2331" fmla="*/ 175810 w 522353"/>
                <a:gd name="connsiteY2331" fmla="*/ 58638 h 977307"/>
                <a:gd name="connsiteX2332" fmla="*/ 174799 w 522353"/>
                <a:gd name="connsiteY2332" fmla="*/ 59228 h 977307"/>
                <a:gd name="connsiteX2333" fmla="*/ 172272 w 522353"/>
                <a:gd name="connsiteY2333" fmla="*/ 61082 h 977307"/>
                <a:gd name="connsiteX2334" fmla="*/ 171850 w 522353"/>
                <a:gd name="connsiteY2334" fmla="*/ 61419 h 977307"/>
                <a:gd name="connsiteX2335" fmla="*/ 171935 w 522353"/>
                <a:gd name="connsiteY2335" fmla="*/ 61419 h 977307"/>
                <a:gd name="connsiteX2336" fmla="*/ 175304 w 522353"/>
                <a:gd name="connsiteY2336" fmla="*/ 59734 h 977307"/>
                <a:gd name="connsiteX2337" fmla="*/ 175557 w 522353"/>
                <a:gd name="connsiteY2337" fmla="*/ 59649 h 977307"/>
                <a:gd name="connsiteX2338" fmla="*/ 175894 w 522353"/>
                <a:gd name="connsiteY2338" fmla="*/ 59902 h 977307"/>
                <a:gd name="connsiteX2339" fmla="*/ 177748 w 522353"/>
                <a:gd name="connsiteY2339" fmla="*/ 59228 h 977307"/>
                <a:gd name="connsiteX2340" fmla="*/ 177916 w 522353"/>
                <a:gd name="connsiteY2340" fmla="*/ 59734 h 977307"/>
                <a:gd name="connsiteX2341" fmla="*/ 177832 w 522353"/>
                <a:gd name="connsiteY2341" fmla="*/ 60071 h 977307"/>
                <a:gd name="connsiteX2342" fmla="*/ 176232 w 522353"/>
                <a:gd name="connsiteY2342" fmla="*/ 62430 h 977307"/>
                <a:gd name="connsiteX2343" fmla="*/ 176147 w 522353"/>
                <a:gd name="connsiteY2343" fmla="*/ 62851 h 977307"/>
                <a:gd name="connsiteX2344" fmla="*/ 178254 w 522353"/>
                <a:gd name="connsiteY2344" fmla="*/ 61924 h 977307"/>
                <a:gd name="connsiteX2345" fmla="*/ 177832 w 522353"/>
                <a:gd name="connsiteY2345" fmla="*/ 62261 h 977307"/>
                <a:gd name="connsiteX2346" fmla="*/ 176821 w 522353"/>
                <a:gd name="connsiteY2346" fmla="*/ 62935 h 977307"/>
                <a:gd name="connsiteX2347" fmla="*/ 176063 w 522353"/>
                <a:gd name="connsiteY2347" fmla="*/ 63441 h 977307"/>
                <a:gd name="connsiteX2348" fmla="*/ 175557 w 522353"/>
                <a:gd name="connsiteY2348" fmla="*/ 64031 h 977307"/>
                <a:gd name="connsiteX2349" fmla="*/ 175136 w 522353"/>
                <a:gd name="connsiteY2349" fmla="*/ 64704 h 977307"/>
                <a:gd name="connsiteX2350" fmla="*/ 174546 w 522353"/>
                <a:gd name="connsiteY2350" fmla="*/ 66053 h 977307"/>
                <a:gd name="connsiteX2351" fmla="*/ 174546 w 522353"/>
                <a:gd name="connsiteY2351" fmla="*/ 66137 h 977307"/>
                <a:gd name="connsiteX2352" fmla="*/ 174125 w 522353"/>
                <a:gd name="connsiteY2352" fmla="*/ 66474 h 977307"/>
                <a:gd name="connsiteX2353" fmla="*/ 173030 w 522353"/>
                <a:gd name="connsiteY2353" fmla="*/ 67232 h 977307"/>
                <a:gd name="connsiteX2354" fmla="*/ 170418 w 522353"/>
                <a:gd name="connsiteY2354" fmla="*/ 70434 h 977307"/>
                <a:gd name="connsiteX2355" fmla="*/ 170586 w 522353"/>
                <a:gd name="connsiteY2355" fmla="*/ 70349 h 977307"/>
                <a:gd name="connsiteX2356" fmla="*/ 169744 w 522353"/>
                <a:gd name="connsiteY2356" fmla="*/ 70939 h 977307"/>
                <a:gd name="connsiteX2357" fmla="*/ 164773 w 522353"/>
                <a:gd name="connsiteY2357" fmla="*/ 74815 h 977307"/>
                <a:gd name="connsiteX2358" fmla="*/ 161740 w 522353"/>
                <a:gd name="connsiteY2358" fmla="*/ 76921 h 977307"/>
                <a:gd name="connsiteX2359" fmla="*/ 160055 w 522353"/>
                <a:gd name="connsiteY2359" fmla="*/ 78269 h 977307"/>
                <a:gd name="connsiteX2360" fmla="*/ 158875 w 522353"/>
                <a:gd name="connsiteY2360" fmla="*/ 79364 h 977307"/>
                <a:gd name="connsiteX2361" fmla="*/ 158960 w 522353"/>
                <a:gd name="connsiteY2361" fmla="*/ 79533 h 977307"/>
                <a:gd name="connsiteX2362" fmla="*/ 159213 w 522353"/>
                <a:gd name="connsiteY2362" fmla="*/ 79364 h 977307"/>
                <a:gd name="connsiteX2363" fmla="*/ 160139 w 522353"/>
                <a:gd name="connsiteY2363" fmla="*/ 78774 h 977307"/>
                <a:gd name="connsiteX2364" fmla="*/ 157528 w 522353"/>
                <a:gd name="connsiteY2364" fmla="*/ 80712 h 977307"/>
                <a:gd name="connsiteX2365" fmla="*/ 153652 w 522353"/>
                <a:gd name="connsiteY2365" fmla="*/ 84166 h 977307"/>
                <a:gd name="connsiteX2366" fmla="*/ 153905 w 522353"/>
                <a:gd name="connsiteY2366" fmla="*/ 84335 h 977307"/>
                <a:gd name="connsiteX2367" fmla="*/ 154663 w 522353"/>
                <a:gd name="connsiteY2367" fmla="*/ 83829 h 977307"/>
                <a:gd name="connsiteX2368" fmla="*/ 153821 w 522353"/>
                <a:gd name="connsiteY2368" fmla="*/ 84503 h 977307"/>
                <a:gd name="connsiteX2369" fmla="*/ 153399 w 522353"/>
                <a:gd name="connsiteY2369" fmla="*/ 84840 h 977307"/>
                <a:gd name="connsiteX2370" fmla="*/ 152473 w 522353"/>
                <a:gd name="connsiteY2370" fmla="*/ 85683 h 977307"/>
                <a:gd name="connsiteX2371" fmla="*/ 151714 w 522353"/>
                <a:gd name="connsiteY2371" fmla="*/ 86441 h 977307"/>
                <a:gd name="connsiteX2372" fmla="*/ 150872 w 522353"/>
                <a:gd name="connsiteY2372" fmla="*/ 87284 h 977307"/>
                <a:gd name="connsiteX2373" fmla="*/ 150450 w 522353"/>
                <a:gd name="connsiteY2373" fmla="*/ 87621 h 977307"/>
                <a:gd name="connsiteX2374" fmla="*/ 148260 w 522353"/>
                <a:gd name="connsiteY2374" fmla="*/ 89390 h 977307"/>
                <a:gd name="connsiteX2375" fmla="*/ 146575 w 522353"/>
                <a:gd name="connsiteY2375" fmla="*/ 91075 h 977307"/>
                <a:gd name="connsiteX2376" fmla="*/ 144806 w 522353"/>
                <a:gd name="connsiteY2376" fmla="*/ 92928 h 977307"/>
                <a:gd name="connsiteX2377" fmla="*/ 144385 w 522353"/>
                <a:gd name="connsiteY2377" fmla="*/ 93350 h 977307"/>
                <a:gd name="connsiteX2378" fmla="*/ 143710 w 522353"/>
                <a:gd name="connsiteY2378" fmla="*/ 94024 h 977307"/>
                <a:gd name="connsiteX2379" fmla="*/ 144385 w 522353"/>
                <a:gd name="connsiteY2379" fmla="*/ 93939 h 977307"/>
                <a:gd name="connsiteX2380" fmla="*/ 147333 w 522353"/>
                <a:gd name="connsiteY2380" fmla="*/ 91665 h 977307"/>
                <a:gd name="connsiteX2381" fmla="*/ 146912 w 522353"/>
                <a:gd name="connsiteY2381" fmla="*/ 92339 h 977307"/>
                <a:gd name="connsiteX2382" fmla="*/ 146660 w 522353"/>
                <a:gd name="connsiteY2382" fmla="*/ 93097 h 977307"/>
                <a:gd name="connsiteX2383" fmla="*/ 155674 w 522353"/>
                <a:gd name="connsiteY2383" fmla="*/ 85851 h 977307"/>
                <a:gd name="connsiteX2384" fmla="*/ 158202 w 522353"/>
                <a:gd name="connsiteY2384" fmla="*/ 83577 h 977307"/>
                <a:gd name="connsiteX2385" fmla="*/ 158202 w 522353"/>
                <a:gd name="connsiteY2385" fmla="*/ 83577 h 977307"/>
                <a:gd name="connsiteX2386" fmla="*/ 152136 w 522353"/>
                <a:gd name="connsiteY2386" fmla="*/ 89137 h 977307"/>
                <a:gd name="connsiteX2387" fmla="*/ 150956 w 522353"/>
                <a:gd name="connsiteY2387" fmla="*/ 90401 h 977307"/>
                <a:gd name="connsiteX2388" fmla="*/ 149777 w 522353"/>
                <a:gd name="connsiteY2388" fmla="*/ 91665 h 977307"/>
                <a:gd name="connsiteX2389" fmla="*/ 148428 w 522353"/>
                <a:gd name="connsiteY2389" fmla="*/ 92928 h 977307"/>
                <a:gd name="connsiteX2390" fmla="*/ 147249 w 522353"/>
                <a:gd name="connsiteY2390" fmla="*/ 94024 h 977307"/>
                <a:gd name="connsiteX2391" fmla="*/ 145985 w 522353"/>
                <a:gd name="connsiteY2391" fmla="*/ 95203 h 977307"/>
                <a:gd name="connsiteX2392" fmla="*/ 146660 w 522353"/>
                <a:gd name="connsiteY2392" fmla="*/ 94613 h 977307"/>
                <a:gd name="connsiteX2393" fmla="*/ 146322 w 522353"/>
                <a:gd name="connsiteY2393" fmla="*/ 94950 h 977307"/>
                <a:gd name="connsiteX2394" fmla="*/ 146070 w 522353"/>
                <a:gd name="connsiteY2394" fmla="*/ 95962 h 977307"/>
                <a:gd name="connsiteX2395" fmla="*/ 145649 w 522353"/>
                <a:gd name="connsiteY2395" fmla="*/ 96214 h 977307"/>
                <a:gd name="connsiteX2396" fmla="*/ 141352 w 522353"/>
                <a:gd name="connsiteY2396" fmla="*/ 99079 h 977307"/>
                <a:gd name="connsiteX2397" fmla="*/ 138908 w 522353"/>
                <a:gd name="connsiteY2397" fmla="*/ 101606 h 977307"/>
                <a:gd name="connsiteX2398" fmla="*/ 137729 w 522353"/>
                <a:gd name="connsiteY2398" fmla="*/ 103123 h 977307"/>
                <a:gd name="connsiteX2399" fmla="*/ 137476 w 522353"/>
                <a:gd name="connsiteY2399" fmla="*/ 103544 h 977307"/>
                <a:gd name="connsiteX2400" fmla="*/ 134949 w 522353"/>
                <a:gd name="connsiteY2400" fmla="*/ 106156 h 977307"/>
                <a:gd name="connsiteX2401" fmla="*/ 133348 w 522353"/>
                <a:gd name="connsiteY2401" fmla="*/ 107841 h 977307"/>
                <a:gd name="connsiteX2402" fmla="*/ 131326 w 522353"/>
                <a:gd name="connsiteY2402" fmla="*/ 110537 h 977307"/>
                <a:gd name="connsiteX2403" fmla="*/ 130399 w 522353"/>
                <a:gd name="connsiteY2403" fmla="*/ 111379 h 977307"/>
                <a:gd name="connsiteX2404" fmla="*/ 128967 w 522353"/>
                <a:gd name="connsiteY2404" fmla="*/ 112643 h 977307"/>
                <a:gd name="connsiteX2405" fmla="*/ 126102 w 522353"/>
                <a:gd name="connsiteY2405" fmla="*/ 115423 h 977307"/>
                <a:gd name="connsiteX2406" fmla="*/ 125344 w 522353"/>
                <a:gd name="connsiteY2406" fmla="*/ 116266 h 977307"/>
                <a:gd name="connsiteX2407" fmla="*/ 125513 w 522353"/>
                <a:gd name="connsiteY2407" fmla="*/ 116434 h 977307"/>
                <a:gd name="connsiteX2408" fmla="*/ 125597 w 522353"/>
                <a:gd name="connsiteY2408" fmla="*/ 116350 h 977307"/>
                <a:gd name="connsiteX2409" fmla="*/ 125513 w 522353"/>
                <a:gd name="connsiteY2409" fmla="*/ 116434 h 977307"/>
                <a:gd name="connsiteX2410" fmla="*/ 125344 w 522353"/>
                <a:gd name="connsiteY2410" fmla="*/ 116519 h 977307"/>
                <a:gd name="connsiteX2411" fmla="*/ 124249 w 522353"/>
                <a:gd name="connsiteY2411" fmla="*/ 117277 h 977307"/>
                <a:gd name="connsiteX2412" fmla="*/ 123322 w 522353"/>
                <a:gd name="connsiteY2412" fmla="*/ 118372 h 977307"/>
                <a:gd name="connsiteX2413" fmla="*/ 122480 w 522353"/>
                <a:gd name="connsiteY2413" fmla="*/ 119467 h 977307"/>
                <a:gd name="connsiteX2414" fmla="*/ 123827 w 522353"/>
                <a:gd name="connsiteY2414" fmla="*/ 119467 h 977307"/>
                <a:gd name="connsiteX2415" fmla="*/ 122648 w 522353"/>
                <a:gd name="connsiteY2415" fmla="*/ 121068 h 977307"/>
                <a:gd name="connsiteX2416" fmla="*/ 122142 w 522353"/>
                <a:gd name="connsiteY2416" fmla="*/ 121658 h 977307"/>
                <a:gd name="connsiteX2417" fmla="*/ 121890 w 522353"/>
                <a:gd name="connsiteY2417" fmla="*/ 121658 h 977307"/>
                <a:gd name="connsiteX2418" fmla="*/ 121721 w 522353"/>
                <a:gd name="connsiteY2418" fmla="*/ 121658 h 977307"/>
                <a:gd name="connsiteX2419" fmla="*/ 122142 w 522353"/>
                <a:gd name="connsiteY2419" fmla="*/ 119467 h 977307"/>
                <a:gd name="connsiteX2420" fmla="*/ 121805 w 522353"/>
                <a:gd name="connsiteY2420" fmla="*/ 118625 h 977307"/>
                <a:gd name="connsiteX2421" fmla="*/ 121216 w 522353"/>
                <a:gd name="connsiteY2421" fmla="*/ 118878 h 977307"/>
                <a:gd name="connsiteX2422" fmla="*/ 118773 w 522353"/>
                <a:gd name="connsiteY2422" fmla="*/ 120563 h 977307"/>
                <a:gd name="connsiteX2423" fmla="*/ 116919 w 522353"/>
                <a:gd name="connsiteY2423" fmla="*/ 123006 h 977307"/>
                <a:gd name="connsiteX2424" fmla="*/ 116245 w 522353"/>
                <a:gd name="connsiteY2424" fmla="*/ 124017 h 977307"/>
                <a:gd name="connsiteX2425" fmla="*/ 116161 w 522353"/>
                <a:gd name="connsiteY2425" fmla="*/ 124101 h 977307"/>
                <a:gd name="connsiteX2426" fmla="*/ 114813 w 522353"/>
                <a:gd name="connsiteY2426" fmla="*/ 126123 h 977307"/>
                <a:gd name="connsiteX2427" fmla="*/ 112791 w 522353"/>
                <a:gd name="connsiteY2427" fmla="*/ 126039 h 977307"/>
                <a:gd name="connsiteX2428" fmla="*/ 110263 w 522353"/>
                <a:gd name="connsiteY2428" fmla="*/ 129493 h 977307"/>
                <a:gd name="connsiteX2429" fmla="*/ 108578 w 522353"/>
                <a:gd name="connsiteY2429" fmla="*/ 132779 h 977307"/>
                <a:gd name="connsiteX2430" fmla="*/ 107904 w 522353"/>
                <a:gd name="connsiteY2430" fmla="*/ 133790 h 977307"/>
                <a:gd name="connsiteX2431" fmla="*/ 107314 w 522353"/>
                <a:gd name="connsiteY2431" fmla="*/ 135306 h 977307"/>
                <a:gd name="connsiteX2432" fmla="*/ 107314 w 522353"/>
                <a:gd name="connsiteY2432" fmla="*/ 135391 h 977307"/>
                <a:gd name="connsiteX2433" fmla="*/ 107146 w 522353"/>
                <a:gd name="connsiteY2433" fmla="*/ 135559 h 977307"/>
                <a:gd name="connsiteX2434" fmla="*/ 106387 w 522353"/>
                <a:gd name="connsiteY2434" fmla="*/ 136318 h 977307"/>
                <a:gd name="connsiteX2435" fmla="*/ 99648 w 522353"/>
                <a:gd name="connsiteY2435" fmla="*/ 143900 h 977307"/>
                <a:gd name="connsiteX2436" fmla="*/ 97541 w 522353"/>
                <a:gd name="connsiteY2436" fmla="*/ 146006 h 977307"/>
                <a:gd name="connsiteX2437" fmla="*/ 93919 w 522353"/>
                <a:gd name="connsiteY2437" fmla="*/ 150050 h 977307"/>
                <a:gd name="connsiteX2438" fmla="*/ 91812 w 522353"/>
                <a:gd name="connsiteY2438" fmla="*/ 152157 h 977307"/>
                <a:gd name="connsiteX2439" fmla="*/ 91307 w 522353"/>
                <a:gd name="connsiteY2439" fmla="*/ 152662 h 977307"/>
                <a:gd name="connsiteX2440" fmla="*/ 63925 w 522353"/>
                <a:gd name="connsiteY2440" fmla="*/ 180718 h 977307"/>
                <a:gd name="connsiteX2441" fmla="*/ 62914 w 522353"/>
                <a:gd name="connsiteY2441" fmla="*/ 182150 h 977307"/>
                <a:gd name="connsiteX2442" fmla="*/ 46149 w 522353"/>
                <a:gd name="connsiteY2442" fmla="*/ 204645 h 977307"/>
                <a:gd name="connsiteX2443" fmla="*/ 45137 w 522353"/>
                <a:gd name="connsiteY2443" fmla="*/ 206161 h 977307"/>
                <a:gd name="connsiteX2444" fmla="*/ 44126 w 522353"/>
                <a:gd name="connsiteY2444" fmla="*/ 207341 h 977307"/>
                <a:gd name="connsiteX2445" fmla="*/ 38987 w 522353"/>
                <a:gd name="connsiteY2445" fmla="*/ 215092 h 977307"/>
                <a:gd name="connsiteX2446" fmla="*/ 37049 w 522353"/>
                <a:gd name="connsiteY2446" fmla="*/ 219641 h 977307"/>
                <a:gd name="connsiteX2447" fmla="*/ 35870 w 522353"/>
                <a:gd name="connsiteY2447" fmla="*/ 221495 h 977307"/>
                <a:gd name="connsiteX2448" fmla="*/ 31152 w 522353"/>
                <a:gd name="connsiteY2448" fmla="*/ 231942 h 977307"/>
                <a:gd name="connsiteX2449" fmla="*/ 31320 w 522353"/>
                <a:gd name="connsiteY2449" fmla="*/ 232026 h 977307"/>
                <a:gd name="connsiteX2450" fmla="*/ 31067 w 522353"/>
                <a:gd name="connsiteY2450" fmla="*/ 232447 h 977307"/>
                <a:gd name="connsiteX2451" fmla="*/ 29635 w 522353"/>
                <a:gd name="connsiteY2451" fmla="*/ 234385 h 977307"/>
                <a:gd name="connsiteX2452" fmla="*/ 23485 w 522353"/>
                <a:gd name="connsiteY2452" fmla="*/ 248624 h 977307"/>
                <a:gd name="connsiteX2453" fmla="*/ 22980 w 522353"/>
                <a:gd name="connsiteY2453" fmla="*/ 249466 h 977307"/>
                <a:gd name="connsiteX2454" fmla="*/ 20957 w 522353"/>
                <a:gd name="connsiteY2454" fmla="*/ 253342 h 977307"/>
                <a:gd name="connsiteX2455" fmla="*/ 20452 w 522353"/>
                <a:gd name="connsiteY2455" fmla="*/ 254437 h 977307"/>
                <a:gd name="connsiteX2456" fmla="*/ 20536 w 522353"/>
                <a:gd name="connsiteY2456" fmla="*/ 254774 h 977307"/>
                <a:gd name="connsiteX2457" fmla="*/ 20620 w 522353"/>
                <a:gd name="connsiteY2457" fmla="*/ 254774 h 977307"/>
                <a:gd name="connsiteX2458" fmla="*/ 20620 w 522353"/>
                <a:gd name="connsiteY2458" fmla="*/ 255195 h 977307"/>
                <a:gd name="connsiteX2459" fmla="*/ 20620 w 522353"/>
                <a:gd name="connsiteY2459" fmla="*/ 255869 h 977307"/>
                <a:gd name="connsiteX2460" fmla="*/ 21042 w 522353"/>
                <a:gd name="connsiteY2460" fmla="*/ 255532 h 977307"/>
                <a:gd name="connsiteX2461" fmla="*/ 22221 w 522353"/>
                <a:gd name="connsiteY2461" fmla="*/ 255701 h 977307"/>
                <a:gd name="connsiteX2462" fmla="*/ 22137 w 522353"/>
                <a:gd name="connsiteY2462" fmla="*/ 257554 h 977307"/>
                <a:gd name="connsiteX2463" fmla="*/ 21968 w 522353"/>
                <a:gd name="connsiteY2463" fmla="*/ 260082 h 977307"/>
                <a:gd name="connsiteX2464" fmla="*/ 21547 w 522353"/>
                <a:gd name="connsiteY2464" fmla="*/ 261093 h 977307"/>
                <a:gd name="connsiteX2465" fmla="*/ 21210 w 522353"/>
                <a:gd name="connsiteY2465" fmla="*/ 262104 h 977307"/>
                <a:gd name="connsiteX2466" fmla="*/ 21463 w 522353"/>
                <a:gd name="connsiteY2466" fmla="*/ 262441 h 977307"/>
                <a:gd name="connsiteX2467" fmla="*/ 21631 w 522353"/>
                <a:gd name="connsiteY2467" fmla="*/ 262441 h 977307"/>
                <a:gd name="connsiteX2468" fmla="*/ 21884 w 522353"/>
                <a:gd name="connsiteY2468" fmla="*/ 262356 h 977307"/>
                <a:gd name="connsiteX2469" fmla="*/ 22137 w 522353"/>
                <a:gd name="connsiteY2469" fmla="*/ 262778 h 977307"/>
                <a:gd name="connsiteX2470" fmla="*/ 21884 w 522353"/>
                <a:gd name="connsiteY2470" fmla="*/ 264294 h 977307"/>
                <a:gd name="connsiteX2471" fmla="*/ 21716 w 522353"/>
                <a:gd name="connsiteY2471" fmla="*/ 265221 h 977307"/>
                <a:gd name="connsiteX2472" fmla="*/ 21716 w 522353"/>
                <a:gd name="connsiteY2472" fmla="*/ 265895 h 977307"/>
                <a:gd name="connsiteX2473" fmla="*/ 21547 w 522353"/>
                <a:gd name="connsiteY2473" fmla="*/ 266569 h 977307"/>
                <a:gd name="connsiteX2474" fmla="*/ 21210 w 522353"/>
                <a:gd name="connsiteY2474" fmla="*/ 267159 h 977307"/>
                <a:gd name="connsiteX2475" fmla="*/ 17756 w 522353"/>
                <a:gd name="connsiteY2475" fmla="*/ 276174 h 977307"/>
                <a:gd name="connsiteX2476" fmla="*/ 16661 w 522353"/>
                <a:gd name="connsiteY2476" fmla="*/ 279459 h 977307"/>
                <a:gd name="connsiteX2477" fmla="*/ 16155 w 522353"/>
                <a:gd name="connsiteY2477" fmla="*/ 280386 h 977307"/>
                <a:gd name="connsiteX2478" fmla="*/ 15481 w 522353"/>
                <a:gd name="connsiteY2478" fmla="*/ 281313 h 977307"/>
                <a:gd name="connsiteX2479" fmla="*/ 14470 w 522353"/>
                <a:gd name="connsiteY2479" fmla="*/ 284851 h 977307"/>
                <a:gd name="connsiteX2480" fmla="*/ 14217 w 522353"/>
                <a:gd name="connsiteY2480" fmla="*/ 286284 h 977307"/>
                <a:gd name="connsiteX2481" fmla="*/ 13712 w 522353"/>
                <a:gd name="connsiteY2481" fmla="*/ 287042 h 977307"/>
                <a:gd name="connsiteX2482" fmla="*/ 12701 w 522353"/>
                <a:gd name="connsiteY2482" fmla="*/ 290749 h 977307"/>
                <a:gd name="connsiteX2483" fmla="*/ 12111 w 522353"/>
                <a:gd name="connsiteY2483" fmla="*/ 291844 h 977307"/>
                <a:gd name="connsiteX2484" fmla="*/ 11521 w 522353"/>
                <a:gd name="connsiteY2484" fmla="*/ 294540 h 977307"/>
                <a:gd name="connsiteX2485" fmla="*/ 10931 w 522353"/>
                <a:gd name="connsiteY2485" fmla="*/ 295888 h 977307"/>
                <a:gd name="connsiteX2486" fmla="*/ 9078 w 522353"/>
                <a:gd name="connsiteY2486" fmla="*/ 301449 h 977307"/>
                <a:gd name="connsiteX2487" fmla="*/ 9331 w 522353"/>
                <a:gd name="connsiteY2487" fmla="*/ 305577 h 977307"/>
                <a:gd name="connsiteX2488" fmla="*/ 10342 w 522353"/>
                <a:gd name="connsiteY2488" fmla="*/ 305661 h 977307"/>
                <a:gd name="connsiteX2489" fmla="*/ 10342 w 522353"/>
                <a:gd name="connsiteY2489" fmla="*/ 305746 h 977307"/>
                <a:gd name="connsiteX2490" fmla="*/ 9331 w 522353"/>
                <a:gd name="connsiteY2490" fmla="*/ 305577 h 977307"/>
                <a:gd name="connsiteX2491" fmla="*/ 9331 w 522353"/>
                <a:gd name="connsiteY2491" fmla="*/ 305746 h 977307"/>
                <a:gd name="connsiteX2492" fmla="*/ 9247 w 522353"/>
                <a:gd name="connsiteY2492" fmla="*/ 308694 h 977307"/>
                <a:gd name="connsiteX2493" fmla="*/ 7562 w 522353"/>
                <a:gd name="connsiteY2493" fmla="*/ 314845 h 977307"/>
                <a:gd name="connsiteX2494" fmla="*/ 5118 w 522353"/>
                <a:gd name="connsiteY2494" fmla="*/ 318804 h 977307"/>
                <a:gd name="connsiteX2495" fmla="*/ 4444 w 522353"/>
                <a:gd name="connsiteY2495" fmla="*/ 318467 h 977307"/>
                <a:gd name="connsiteX2496" fmla="*/ 3686 w 522353"/>
                <a:gd name="connsiteY2496" fmla="*/ 317793 h 977307"/>
                <a:gd name="connsiteX2497" fmla="*/ 3518 w 522353"/>
                <a:gd name="connsiteY2497" fmla="*/ 317709 h 977307"/>
                <a:gd name="connsiteX2498" fmla="*/ 3686 w 522353"/>
                <a:gd name="connsiteY2498" fmla="*/ 317204 h 977307"/>
                <a:gd name="connsiteX2499" fmla="*/ 4191 w 522353"/>
                <a:gd name="connsiteY2499" fmla="*/ 316193 h 977307"/>
                <a:gd name="connsiteX2500" fmla="*/ 4697 w 522353"/>
                <a:gd name="connsiteY2500" fmla="*/ 313581 h 977307"/>
                <a:gd name="connsiteX2501" fmla="*/ 3180 w 522353"/>
                <a:gd name="connsiteY2501" fmla="*/ 316193 h 977307"/>
                <a:gd name="connsiteX2502" fmla="*/ 2506 w 522353"/>
                <a:gd name="connsiteY2502" fmla="*/ 318215 h 977307"/>
                <a:gd name="connsiteX2503" fmla="*/ 2675 w 522353"/>
                <a:gd name="connsiteY2503" fmla="*/ 318804 h 977307"/>
                <a:gd name="connsiteX2504" fmla="*/ 2844 w 522353"/>
                <a:gd name="connsiteY2504" fmla="*/ 319310 h 977307"/>
                <a:gd name="connsiteX2505" fmla="*/ 2844 w 522353"/>
                <a:gd name="connsiteY2505" fmla="*/ 319394 h 977307"/>
                <a:gd name="connsiteX2506" fmla="*/ 2759 w 522353"/>
                <a:gd name="connsiteY2506" fmla="*/ 319647 h 977307"/>
                <a:gd name="connsiteX2507" fmla="*/ 2423 w 522353"/>
                <a:gd name="connsiteY2507" fmla="*/ 320489 h 977307"/>
                <a:gd name="connsiteX2508" fmla="*/ 2506 w 522353"/>
                <a:gd name="connsiteY2508" fmla="*/ 321332 h 977307"/>
                <a:gd name="connsiteX2509" fmla="*/ 2591 w 522353"/>
                <a:gd name="connsiteY2509" fmla="*/ 321585 h 977307"/>
                <a:gd name="connsiteX2510" fmla="*/ 2506 w 522353"/>
                <a:gd name="connsiteY2510" fmla="*/ 324870 h 977307"/>
                <a:gd name="connsiteX2511" fmla="*/ 2170 w 522353"/>
                <a:gd name="connsiteY2511" fmla="*/ 326471 h 977307"/>
                <a:gd name="connsiteX2512" fmla="*/ 2506 w 522353"/>
                <a:gd name="connsiteY2512" fmla="*/ 327229 h 977307"/>
                <a:gd name="connsiteX2513" fmla="*/ 2675 w 522353"/>
                <a:gd name="connsiteY2513" fmla="*/ 327398 h 977307"/>
                <a:gd name="connsiteX2514" fmla="*/ 2844 w 522353"/>
                <a:gd name="connsiteY2514" fmla="*/ 327988 h 977307"/>
                <a:gd name="connsiteX2515" fmla="*/ 3012 w 522353"/>
                <a:gd name="connsiteY2515" fmla="*/ 330768 h 977307"/>
                <a:gd name="connsiteX2516" fmla="*/ 3180 w 522353"/>
                <a:gd name="connsiteY2516" fmla="*/ 330768 h 977307"/>
                <a:gd name="connsiteX2517" fmla="*/ 3433 w 522353"/>
                <a:gd name="connsiteY2517" fmla="*/ 330768 h 977307"/>
                <a:gd name="connsiteX2518" fmla="*/ 4529 w 522353"/>
                <a:gd name="connsiteY2518" fmla="*/ 330262 h 977307"/>
                <a:gd name="connsiteX2519" fmla="*/ 4360 w 522353"/>
                <a:gd name="connsiteY2519" fmla="*/ 331273 h 977307"/>
                <a:gd name="connsiteX2520" fmla="*/ 4107 w 522353"/>
                <a:gd name="connsiteY2520" fmla="*/ 334054 h 977307"/>
                <a:gd name="connsiteX2521" fmla="*/ 4107 w 522353"/>
                <a:gd name="connsiteY2521" fmla="*/ 335402 h 977307"/>
                <a:gd name="connsiteX2522" fmla="*/ 4529 w 522353"/>
                <a:gd name="connsiteY2522" fmla="*/ 335823 h 977307"/>
                <a:gd name="connsiteX2523" fmla="*/ 2844 w 522353"/>
                <a:gd name="connsiteY2523" fmla="*/ 344079 h 977307"/>
                <a:gd name="connsiteX2524" fmla="*/ 232 w 522353"/>
                <a:gd name="connsiteY2524" fmla="*/ 351157 h 977307"/>
                <a:gd name="connsiteX2525" fmla="*/ 148 w 522353"/>
                <a:gd name="connsiteY2525" fmla="*/ 353094 h 977307"/>
                <a:gd name="connsiteX2526" fmla="*/ 400 w 522353"/>
                <a:gd name="connsiteY2526" fmla="*/ 353179 h 977307"/>
                <a:gd name="connsiteX2527" fmla="*/ 569 w 522353"/>
                <a:gd name="connsiteY2527" fmla="*/ 354442 h 977307"/>
                <a:gd name="connsiteX2528" fmla="*/ 737 w 522353"/>
                <a:gd name="connsiteY2528" fmla="*/ 355453 h 977307"/>
                <a:gd name="connsiteX2529" fmla="*/ 1074 w 522353"/>
                <a:gd name="connsiteY2529" fmla="*/ 355116 h 977307"/>
                <a:gd name="connsiteX2530" fmla="*/ 1074 w 522353"/>
                <a:gd name="connsiteY2530" fmla="*/ 355032 h 977307"/>
                <a:gd name="connsiteX2531" fmla="*/ 1243 w 522353"/>
                <a:gd name="connsiteY2531" fmla="*/ 355453 h 977307"/>
                <a:gd name="connsiteX2532" fmla="*/ 1495 w 522353"/>
                <a:gd name="connsiteY2532" fmla="*/ 355201 h 977307"/>
                <a:gd name="connsiteX2533" fmla="*/ 2759 w 522353"/>
                <a:gd name="connsiteY2533" fmla="*/ 362446 h 977307"/>
                <a:gd name="connsiteX2534" fmla="*/ 3265 w 522353"/>
                <a:gd name="connsiteY2534" fmla="*/ 363373 h 977307"/>
                <a:gd name="connsiteX2535" fmla="*/ 1833 w 522353"/>
                <a:gd name="connsiteY2535" fmla="*/ 371461 h 977307"/>
                <a:gd name="connsiteX2536" fmla="*/ 1917 w 522353"/>
                <a:gd name="connsiteY2536" fmla="*/ 371461 h 977307"/>
                <a:gd name="connsiteX2537" fmla="*/ 2338 w 522353"/>
                <a:gd name="connsiteY2537" fmla="*/ 371545 h 977307"/>
                <a:gd name="connsiteX2538" fmla="*/ 4360 w 522353"/>
                <a:gd name="connsiteY2538" fmla="*/ 368934 h 977307"/>
                <a:gd name="connsiteX2539" fmla="*/ 5708 w 522353"/>
                <a:gd name="connsiteY2539" fmla="*/ 365563 h 977307"/>
                <a:gd name="connsiteX2540" fmla="*/ 5961 w 522353"/>
                <a:gd name="connsiteY2540" fmla="*/ 356127 h 977307"/>
                <a:gd name="connsiteX2541" fmla="*/ 5118 w 522353"/>
                <a:gd name="connsiteY2541" fmla="*/ 356043 h 977307"/>
                <a:gd name="connsiteX2542" fmla="*/ 4697 w 522353"/>
                <a:gd name="connsiteY2542" fmla="*/ 356212 h 977307"/>
                <a:gd name="connsiteX2543" fmla="*/ 4444 w 522353"/>
                <a:gd name="connsiteY2543" fmla="*/ 355622 h 977307"/>
                <a:gd name="connsiteX2544" fmla="*/ 5540 w 522353"/>
                <a:gd name="connsiteY2544" fmla="*/ 350483 h 977307"/>
                <a:gd name="connsiteX2545" fmla="*/ 7309 w 522353"/>
                <a:gd name="connsiteY2545" fmla="*/ 338435 h 977307"/>
                <a:gd name="connsiteX2546" fmla="*/ 7730 w 522353"/>
                <a:gd name="connsiteY2546" fmla="*/ 337592 h 977307"/>
                <a:gd name="connsiteX2547" fmla="*/ 9247 w 522353"/>
                <a:gd name="connsiteY2547" fmla="*/ 329841 h 977307"/>
                <a:gd name="connsiteX2548" fmla="*/ 11437 w 522353"/>
                <a:gd name="connsiteY2548" fmla="*/ 315519 h 977307"/>
                <a:gd name="connsiteX2549" fmla="*/ 13122 w 522353"/>
                <a:gd name="connsiteY2549" fmla="*/ 307431 h 977307"/>
                <a:gd name="connsiteX2550" fmla="*/ 13206 w 522353"/>
                <a:gd name="connsiteY2550" fmla="*/ 306083 h 977307"/>
                <a:gd name="connsiteX2551" fmla="*/ 11943 w 522353"/>
                <a:gd name="connsiteY2551" fmla="*/ 305914 h 977307"/>
                <a:gd name="connsiteX2552" fmla="*/ 11943 w 522353"/>
                <a:gd name="connsiteY2552" fmla="*/ 305746 h 977307"/>
                <a:gd name="connsiteX2553" fmla="*/ 13206 w 522353"/>
                <a:gd name="connsiteY2553" fmla="*/ 305830 h 977307"/>
                <a:gd name="connsiteX2554" fmla="*/ 14723 w 522353"/>
                <a:gd name="connsiteY2554" fmla="*/ 296394 h 977307"/>
                <a:gd name="connsiteX2555" fmla="*/ 16492 w 522353"/>
                <a:gd name="connsiteY2555" fmla="*/ 292097 h 977307"/>
                <a:gd name="connsiteX2556" fmla="*/ 17756 w 522353"/>
                <a:gd name="connsiteY2556" fmla="*/ 288390 h 977307"/>
                <a:gd name="connsiteX2557" fmla="*/ 19441 w 522353"/>
                <a:gd name="connsiteY2557" fmla="*/ 284683 h 977307"/>
                <a:gd name="connsiteX2558" fmla="*/ 20620 w 522353"/>
                <a:gd name="connsiteY2558" fmla="*/ 282408 h 977307"/>
                <a:gd name="connsiteX2559" fmla="*/ 20957 w 522353"/>
                <a:gd name="connsiteY2559" fmla="*/ 281818 h 977307"/>
                <a:gd name="connsiteX2560" fmla="*/ 21126 w 522353"/>
                <a:gd name="connsiteY2560" fmla="*/ 282408 h 977307"/>
                <a:gd name="connsiteX2561" fmla="*/ 21631 w 522353"/>
                <a:gd name="connsiteY2561" fmla="*/ 284093 h 977307"/>
                <a:gd name="connsiteX2562" fmla="*/ 23232 w 522353"/>
                <a:gd name="connsiteY2562" fmla="*/ 283588 h 977307"/>
                <a:gd name="connsiteX2563" fmla="*/ 23064 w 522353"/>
                <a:gd name="connsiteY2563" fmla="*/ 284093 h 977307"/>
                <a:gd name="connsiteX2564" fmla="*/ 22474 w 522353"/>
                <a:gd name="connsiteY2564" fmla="*/ 285610 h 977307"/>
                <a:gd name="connsiteX2565" fmla="*/ 22137 w 522353"/>
                <a:gd name="connsiteY2565" fmla="*/ 286789 h 977307"/>
                <a:gd name="connsiteX2566" fmla="*/ 22306 w 522353"/>
                <a:gd name="connsiteY2566" fmla="*/ 287126 h 977307"/>
                <a:gd name="connsiteX2567" fmla="*/ 22390 w 522353"/>
                <a:gd name="connsiteY2567" fmla="*/ 287126 h 977307"/>
                <a:gd name="connsiteX2568" fmla="*/ 23148 w 522353"/>
                <a:gd name="connsiteY2568" fmla="*/ 286705 h 977307"/>
                <a:gd name="connsiteX2569" fmla="*/ 23569 w 522353"/>
                <a:gd name="connsiteY2569" fmla="*/ 286368 h 977307"/>
                <a:gd name="connsiteX2570" fmla="*/ 23401 w 522353"/>
                <a:gd name="connsiteY2570" fmla="*/ 286873 h 977307"/>
                <a:gd name="connsiteX2571" fmla="*/ 20536 w 522353"/>
                <a:gd name="connsiteY2571" fmla="*/ 294119 h 977307"/>
                <a:gd name="connsiteX2572" fmla="*/ 18262 w 522353"/>
                <a:gd name="connsiteY2572" fmla="*/ 301533 h 977307"/>
                <a:gd name="connsiteX2573" fmla="*/ 17335 w 522353"/>
                <a:gd name="connsiteY2573" fmla="*/ 305493 h 977307"/>
                <a:gd name="connsiteX2574" fmla="*/ 17082 w 522353"/>
                <a:gd name="connsiteY2574" fmla="*/ 305661 h 977307"/>
                <a:gd name="connsiteX2575" fmla="*/ 16492 w 522353"/>
                <a:gd name="connsiteY2575" fmla="*/ 306251 h 977307"/>
                <a:gd name="connsiteX2576" fmla="*/ 17419 w 522353"/>
                <a:gd name="connsiteY2576" fmla="*/ 306335 h 977307"/>
                <a:gd name="connsiteX2577" fmla="*/ 17419 w 522353"/>
                <a:gd name="connsiteY2577" fmla="*/ 306335 h 977307"/>
                <a:gd name="connsiteX2578" fmla="*/ 16492 w 522353"/>
                <a:gd name="connsiteY2578" fmla="*/ 306251 h 977307"/>
                <a:gd name="connsiteX2579" fmla="*/ 14217 w 522353"/>
                <a:gd name="connsiteY2579" fmla="*/ 311727 h 977307"/>
                <a:gd name="connsiteX2580" fmla="*/ 14976 w 522353"/>
                <a:gd name="connsiteY2580" fmla="*/ 311643 h 977307"/>
                <a:gd name="connsiteX2581" fmla="*/ 16071 w 522353"/>
                <a:gd name="connsiteY2581" fmla="*/ 310885 h 977307"/>
                <a:gd name="connsiteX2582" fmla="*/ 16155 w 522353"/>
                <a:gd name="connsiteY2582" fmla="*/ 312486 h 977307"/>
                <a:gd name="connsiteX2583" fmla="*/ 15902 w 522353"/>
                <a:gd name="connsiteY2583" fmla="*/ 319394 h 977307"/>
                <a:gd name="connsiteX2584" fmla="*/ 16324 w 522353"/>
                <a:gd name="connsiteY2584" fmla="*/ 319478 h 977307"/>
                <a:gd name="connsiteX2585" fmla="*/ 15987 w 522353"/>
                <a:gd name="connsiteY2585" fmla="*/ 323691 h 977307"/>
                <a:gd name="connsiteX2586" fmla="*/ 15987 w 522353"/>
                <a:gd name="connsiteY2586" fmla="*/ 328662 h 977307"/>
                <a:gd name="connsiteX2587" fmla="*/ 15566 w 522353"/>
                <a:gd name="connsiteY2587" fmla="*/ 330515 h 977307"/>
                <a:gd name="connsiteX2588" fmla="*/ 15144 w 522353"/>
                <a:gd name="connsiteY2588" fmla="*/ 332284 h 977307"/>
                <a:gd name="connsiteX2589" fmla="*/ 15987 w 522353"/>
                <a:gd name="connsiteY2589" fmla="*/ 332622 h 977307"/>
                <a:gd name="connsiteX2590" fmla="*/ 16492 w 522353"/>
                <a:gd name="connsiteY2590" fmla="*/ 332453 h 977307"/>
                <a:gd name="connsiteX2591" fmla="*/ 16661 w 522353"/>
                <a:gd name="connsiteY2591" fmla="*/ 332874 h 977307"/>
                <a:gd name="connsiteX2592" fmla="*/ 13459 w 522353"/>
                <a:gd name="connsiteY2592" fmla="*/ 343069 h 977307"/>
                <a:gd name="connsiteX2593" fmla="*/ 14133 w 522353"/>
                <a:gd name="connsiteY2593" fmla="*/ 344922 h 977307"/>
                <a:gd name="connsiteX2594" fmla="*/ 15902 w 522353"/>
                <a:gd name="connsiteY2594" fmla="*/ 363373 h 977307"/>
                <a:gd name="connsiteX2595" fmla="*/ 15902 w 522353"/>
                <a:gd name="connsiteY2595" fmla="*/ 368428 h 977307"/>
                <a:gd name="connsiteX2596" fmla="*/ 15902 w 522353"/>
                <a:gd name="connsiteY2596" fmla="*/ 370450 h 977307"/>
                <a:gd name="connsiteX2597" fmla="*/ 15566 w 522353"/>
                <a:gd name="connsiteY2597" fmla="*/ 383930 h 977307"/>
                <a:gd name="connsiteX2598" fmla="*/ 14723 w 522353"/>
                <a:gd name="connsiteY2598" fmla="*/ 390165 h 977307"/>
                <a:gd name="connsiteX2599" fmla="*/ 13796 w 522353"/>
                <a:gd name="connsiteY2599" fmla="*/ 394967 h 977307"/>
                <a:gd name="connsiteX2600" fmla="*/ 13291 w 522353"/>
                <a:gd name="connsiteY2600" fmla="*/ 395388 h 977307"/>
                <a:gd name="connsiteX2601" fmla="*/ 11690 w 522353"/>
                <a:gd name="connsiteY2601" fmla="*/ 407941 h 977307"/>
                <a:gd name="connsiteX2602" fmla="*/ 12617 w 522353"/>
                <a:gd name="connsiteY2602" fmla="*/ 411312 h 977307"/>
                <a:gd name="connsiteX2603" fmla="*/ 13038 w 522353"/>
                <a:gd name="connsiteY2603" fmla="*/ 412491 h 977307"/>
                <a:gd name="connsiteX2604" fmla="*/ 13965 w 522353"/>
                <a:gd name="connsiteY2604" fmla="*/ 406172 h 977307"/>
                <a:gd name="connsiteX2605" fmla="*/ 13038 w 522353"/>
                <a:gd name="connsiteY2605" fmla="*/ 412660 h 977307"/>
                <a:gd name="connsiteX2606" fmla="*/ 16071 w 522353"/>
                <a:gd name="connsiteY2606" fmla="*/ 417967 h 977307"/>
                <a:gd name="connsiteX2607" fmla="*/ 16324 w 522353"/>
                <a:gd name="connsiteY2607" fmla="*/ 419568 h 977307"/>
                <a:gd name="connsiteX2608" fmla="*/ 16408 w 522353"/>
                <a:gd name="connsiteY2608" fmla="*/ 420411 h 977307"/>
                <a:gd name="connsiteX2609" fmla="*/ 16661 w 522353"/>
                <a:gd name="connsiteY2609" fmla="*/ 421843 h 977307"/>
                <a:gd name="connsiteX2610" fmla="*/ 17082 w 522353"/>
                <a:gd name="connsiteY2610" fmla="*/ 421843 h 977307"/>
                <a:gd name="connsiteX2611" fmla="*/ 30141 w 522353"/>
                <a:gd name="connsiteY2611" fmla="*/ 437935 h 977307"/>
                <a:gd name="connsiteX2612" fmla="*/ 30899 w 522353"/>
                <a:gd name="connsiteY2612" fmla="*/ 439030 h 977307"/>
                <a:gd name="connsiteX2613" fmla="*/ 31405 w 522353"/>
                <a:gd name="connsiteY2613" fmla="*/ 439620 h 977307"/>
                <a:gd name="connsiteX2614" fmla="*/ 33427 w 522353"/>
                <a:gd name="connsiteY2614" fmla="*/ 440462 h 977307"/>
                <a:gd name="connsiteX2615" fmla="*/ 34269 w 522353"/>
                <a:gd name="connsiteY2615" fmla="*/ 440462 h 977307"/>
                <a:gd name="connsiteX2616" fmla="*/ 35112 w 522353"/>
                <a:gd name="connsiteY2616" fmla="*/ 442232 h 977307"/>
                <a:gd name="connsiteX2617" fmla="*/ 37892 w 522353"/>
                <a:gd name="connsiteY2617" fmla="*/ 444927 h 977307"/>
                <a:gd name="connsiteX2618" fmla="*/ 37976 w 522353"/>
                <a:gd name="connsiteY2618" fmla="*/ 445265 h 977307"/>
                <a:gd name="connsiteX2619" fmla="*/ 38818 w 522353"/>
                <a:gd name="connsiteY2619" fmla="*/ 447455 h 977307"/>
                <a:gd name="connsiteX2620" fmla="*/ 42020 w 522353"/>
                <a:gd name="connsiteY2620" fmla="*/ 449056 h 977307"/>
                <a:gd name="connsiteX2621" fmla="*/ 43115 w 522353"/>
                <a:gd name="connsiteY2621" fmla="*/ 450657 h 977307"/>
                <a:gd name="connsiteX2622" fmla="*/ 50529 w 522353"/>
                <a:gd name="connsiteY2622" fmla="*/ 447539 h 977307"/>
                <a:gd name="connsiteX2623" fmla="*/ 51625 w 522353"/>
                <a:gd name="connsiteY2623" fmla="*/ 446191 h 977307"/>
                <a:gd name="connsiteX2624" fmla="*/ 53815 w 522353"/>
                <a:gd name="connsiteY2624" fmla="*/ 445349 h 977307"/>
                <a:gd name="connsiteX2625" fmla="*/ 54405 w 522353"/>
                <a:gd name="connsiteY2625" fmla="*/ 445096 h 977307"/>
                <a:gd name="connsiteX2626" fmla="*/ 54826 w 522353"/>
                <a:gd name="connsiteY2626" fmla="*/ 444927 h 977307"/>
                <a:gd name="connsiteX2627" fmla="*/ 62325 w 522353"/>
                <a:gd name="connsiteY2627" fmla="*/ 454111 h 977307"/>
                <a:gd name="connsiteX2628" fmla="*/ 65779 w 522353"/>
                <a:gd name="connsiteY2628" fmla="*/ 463631 h 977307"/>
                <a:gd name="connsiteX2629" fmla="*/ 68390 w 522353"/>
                <a:gd name="connsiteY2629" fmla="*/ 466917 h 977307"/>
                <a:gd name="connsiteX2630" fmla="*/ 68812 w 522353"/>
                <a:gd name="connsiteY2630" fmla="*/ 466917 h 977307"/>
                <a:gd name="connsiteX2631" fmla="*/ 69318 w 522353"/>
                <a:gd name="connsiteY2631" fmla="*/ 467338 h 977307"/>
                <a:gd name="connsiteX2632" fmla="*/ 69233 w 522353"/>
                <a:gd name="connsiteY2632" fmla="*/ 468433 h 977307"/>
                <a:gd name="connsiteX2633" fmla="*/ 69149 w 522353"/>
                <a:gd name="connsiteY2633" fmla="*/ 469613 h 977307"/>
                <a:gd name="connsiteX2634" fmla="*/ 69991 w 522353"/>
                <a:gd name="connsiteY2634" fmla="*/ 470287 h 977307"/>
                <a:gd name="connsiteX2635" fmla="*/ 72687 w 522353"/>
                <a:gd name="connsiteY2635" fmla="*/ 470287 h 977307"/>
                <a:gd name="connsiteX2636" fmla="*/ 80101 w 522353"/>
                <a:gd name="connsiteY2636" fmla="*/ 475848 h 977307"/>
                <a:gd name="connsiteX2637" fmla="*/ 82123 w 522353"/>
                <a:gd name="connsiteY2637" fmla="*/ 476269 h 977307"/>
                <a:gd name="connsiteX2638" fmla="*/ 82461 w 522353"/>
                <a:gd name="connsiteY2638" fmla="*/ 476269 h 977307"/>
                <a:gd name="connsiteX2639" fmla="*/ 83134 w 522353"/>
                <a:gd name="connsiteY2639" fmla="*/ 477027 h 977307"/>
                <a:gd name="connsiteX2640" fmla="*/ 87179 w 522353"/>
                <a:gd name="connsiteY2640" fmla="*/ 479386 h 977307"/>
                <a:gd name="connsiteX2641" fmla="*/ 87768 w 522353"/>
                <a:gd name="connsiteY2641" fmla="*/ 479892 h 977307"/>
                <a:gd name="connsiteX2642" fmla="*/ 88695 w 522353"/>
                <a:gd name="connsiteY2642" fmla="*/ 480650 h 977307"/>
                <a:gd name="connsiteX2643" fmla="*/ 89285 w 522353"/>
                <a:gd name="connsiteY2643" fmla="*/ 480397 h 977307"/>
                <a:gd name="connsiteX2644" fmla="*/ 89875 w 522353"/>
                <a:gd name="connsiteY2644" fmla="*/ 480060 h 977307"/>
                <a:gd name="connsiteX2645" fmla="*/ 90886 w 522353"/>
                <a:gd name="connsiteY2645" fmla="*/ 478796 h 977307"/>
                <a:gd name="connsiteX2646" fmla="*/ 91138 w 522353"/>
                <a:gd name="connsiteY2646" fmla="*/ 478122 h 977307"/>
                <a:gd name="connsiteX2647" fmla="*/ 91644 w 522353"/>
                <a:gd name="connsiteY2647" fmla="*/ 477785 h 977307"/>
                <a:gd name="connsiteX2648" fmla="*/ 92318 w 522353"/>
                <a:gd name="connsiteY2648" fmla="*/ 477533 h 977307"/>
                <a:gd name="connsiteX2649" fmla="*/ 92908 w 522353"/>
                <a:gd name="connsiteY2649" fmla="*/ 478459 h 977307"/>
                <a:gd name="connsiteX2650" fmla="*/ 92570 w 522353"/>
                <a:gd name="connsiteY2650" fmla="*/ 479470 h 977307"/>
                <a:gd name="connsiteX2651" fmla="*/ 91897 w 522353"/>
                <a:gd name="connsiteY2651" fmla="*/ 481914 h 977307"/>
                <a:gd name="connsiteX2652" fmla="*/ 97794 w 522353"/>
                <a:gd name="connsiteY2652" fmla="*/ 493035 h 977307"/>
                <a:gd name="connsiteX2653" fmla="*/ 102849 w 522353"/>
                <a:gd name="connsiteY2653" fmla="*/ 500027 h 977307"/>
                <a:gd name="connsiteX2654" fmla="*/ 102091 w 522353"/>
                <a:gd name="connsiteY2654" fmla="*/ 501038 h 977307"/>
                <a:gd name="connsiteX2655" fmla="*/ 102006 w 522353"/>
                <a:gd name="connsiteY2655" fmla="*/ 502218 h 977307"/>
                <a:gd name="connsiteX2656" fmla="*/ 102512 w 522353"/>
                <a:gd name="connsiteY2656" fmla="*/ 502976 h 977307"/>
                <a:gd name="connsiteX2657" fmla="*/ 102512 w 522353"/>
                <a:gd name="connsiteY2657" fmla="*/ 504156 h 977307"/>
                <a:gd name="connsiteX2658" fmla="*/ 101922 w 522353"/>
                <a:gd name="connsiteY2658" fmla="*/ 507863 h 977307"/>
                <a:gd name="connsiteX2659" fmla="*/ 101248 w 522353"/>
                <a:gd name="connsiteY2659" fmla="*/ 509295 h 977307"/>
                <a:gd name="connsiteX2660" fmla="*/ 101164 w 522353"/>
                <a:gd name="connsiteY2660" fmla="*/ 509548 h 977307"/>
                <a:gd name="connsiteX2661" fmla="*/ 104197 w 522353"/>
                <a:gd name="connsiteY2661" fmla="*/ 516793 h 977307"/>
                <a:gd name="connsiteX2662" fmla="*/ 105377 w 522353"/>
                <a:gd name="connsiteY2662" fmla="*/ 517552 h 977307"/>
                <a:gd name="connsiteX2663" fmla="*/ 105882 w 522353"/>
                <a:gd name="connsiteY2663" fmla="*/ 518647 h 977307"/>
                <a:gd name="connsiteX2664" fmla="*/ 106725 w 522353"/>
                <a:gd name="connsiteY2664" fmla="*/ 519995 h 977307"/>
                <a:gd name="connsiteX2665" fmla="*/ 108157 w 522353"/>
                <a:gd name="connsiteY2665" fmla="*/ 514687 h 977307"/>
                <a:gd name="connsiteX2666" fmla="*/ 115571 w 522353"/>
                <a:gd name="connsiteY2666" fmla="*/ 525050 h 977307"/>
                <a:gd name="connsiteX2667" fmla="*/ 115571 w 522353"/>
                <a:gd name="connsiteY2667" fmla="*/ 526482 h 977307"/>
                <a:gd name="connsiteX2668" fmla="*/ 118688 w 522353"/>
                <a:gd name="connsiteY2668" fmla="*/ 534065 h 977307"/>
                <a:gd name="connsiteX2669" fmla="*/ 119109 w 522353"/>
                <a:gd name="connsiteY2669" fmla="*/ 534486 h 977307"/>
                <a:gd name="connsiteX2670" fmla="*/ 120879 w 522353"/>
                <a:gd name="connsiteY2670" fmla="*/ 537350 h 977307"/>
                <a:gd name="connsiteX2671" fmla="*/ 123069 w 522353"/>
                <a:gd name="connsiteY2671" fmla="*/ 537603 h 977307"/>
                <a:gd name="connsiteX2672" fmla="*/ 123153 w 522353"/>
                <a:gd name="connsiteY2672" fmla="*/ 535413 h 977307"/>
                <a:gd name="connsiteX2673" fmla="*/ 123406 w 522353"/>
                <a:gd name="connsiteY2673" fmla="*/ 533728 h 977307"/>
                <a:gd name="connsiteX2674" fmla="*/ 123491 w 522353"/>
                <a:gd name="connsiteY2674" fmla="*/ 533643 h 977307"/>
                <a:gd name="connsiteX2675" fmla="*/ 123659 w 522353"/>
                <a:gd name="connsiteY2675" fmla="*/ 533559 h 977307"/>
                <a:gd name="connsiteX2676" fmla="*/ 129220 w 522353"/>
                <a:gd name="connsiteY2676" fmla="*/ 536087 h 977307"/>
                <a:gd name="connsiteX2677" fmla="*/ 130231 w 522353"/>
                <a:gd name="connsiteY2677" fmla="*/ 536339 h 977307"/>
                <a:gd name="connsiteX2678" fmla="*/ 130146 w 522353"/>
                <a:gd name="connsiteY2678" fmla="*/ 537013 h 977307"/>
                <a:gd name="connsiteX2679" fmla="*/ 129978 w 522353"/>
                <a:gd name="connsiteY2679" fmla="*/ 538193 h 977307"/>
                <a:gd name="connsiteX2680" fmla="*/ 129135 w 522353"/>
                <a:gd name="connsiteY2680" fmla="*/ 540131 h 977307"/>
                <a:gd name="connsiteX2681" fmla="*/ 128293 w 522353"/>
                <a:gd name="connsiteY2681" fmla="*/ 539794 h 977307"/>
                <a:gd name="connsiteX2682" fmla="*/ 127619 w 522353"/>
                <a:gd name="connsiteY2682" fmla="*/ 539541 h 977307"/>
                <a:gd name="connsiteX2683" fmla="*/ 127198 w 522353"/>
                <a:gd name="connsiteY2683" fmla="*/ 539878 h 977307"/>
                <a:gd name="connsiteX2684" fmla="*/ 127450 w 522353"/>
                <a:gd name="connsiteY2684" fmla="*/ 541310 h 977307"/>
                <a:gd name="connsiteX2685" fmla="*/ 127871 w 522353"/>
                <a:gd name="connsiteY2685" fmla="*/ 542490 h 977307"/>
                <a:gd name="connsiteX2686" fmla="*/ 128967 w 522353"/>
                <a:gd name="connsiteY2686" fmla="*/ 544512 h 977307"/>
                <a:gd name="connsiteX2687" fmla="*/ 129556 w 522353"/>
                <a:gd name="connsiteY2687" fmla="*/ 544343 h 977307"/>
                <a:gd name="connsiteX2688" fmla="*/ 129894 w 522353"/>
                <a:gd name="connsiteY2688" fmla="*/ 544175 h 977307"/>
                <a:gd name="connsiteX2689" fmla="*/ 130905 w 522353"/>
                <a:gd name="connsiteY2689" fmla="*/ 541310 h 977307"/>
                <a:gd name="connsiteX2690" fmla="*/ 131410 w 522353"/>
                <a:gd name="connsiteY2690" fmla="*/ 541563 h 977307"/>
                <a:gd name="connsiteX2691" fmla="*/ 132421 w 522353"/>
                <a:gd name="connsiteY2691" fmla="*/ 541395 h 977307"/>
                <a:gd name="connsiteX2692" fmla="*/ 132505 w 522353"/>
                <a:gd name="connsiteY2692" fmla="*/ 541310 h 977307"/>
                <a:gd name="connsiteX2693" fmla="*/ 132842 w 522353"/>
                <a:gd name="connsiteY2693" fmla="*/ 541984 h 977307"/>
                <a:gd name="connsiteX2694" fmla="*/ 133011 w 522353"/>
                <a:gd name="connsiteY2694" fmla="*/ 543080 h 977307"/>
                <a:gd name="connsiteX2695" fmla="*/ 138740 w 522353"/>
                <a:gd name="connsiteY2695" fmla="*/ 544680 h 977307"/>
                <a:gd name="connsiteX2696" fmla="*/ 139161 w 522353"/>
                <a:gd name="connsiteY2696" fmla="*/ 544765 h 977307"/>
                <a:gd name="connsiteX2697" fmla="*/ 140509 w 522353"/>
                <a:gd name="connsiteY2697" fmla="*/ 542237 h 977307"/>
                <a:gd name="connsiteX2698" fmla="*/ 140172 w 522353"/>
                <a:gd name="connsiteY2698" fmla="*/ 539288 h 977307"/>
                <a:gd name="connsiteX2699" fmla="*/ 137307 w 522353"/>
                <a:gd name="connsiteY2699" fmla="*/ 534570 h 977307"/>
                <a:gd name="connsiteX2700" fmla="*/ 137645 w 522353"/>
                <a:gd name="connsiteY2700" fmla="*/ 534233 h 977307"/>
                <a:gd name="connsiteX2701" fmla="*/ 139835 w 522353"/>
                <a:gd name="connsiteY2701" fmla="*/ 533391 h 977307"/>
                <a:gd name="connsiteX2702" fmla="*/ 140509 w 522353"/>
                <a:gd name="connsiteY2702" fmla="*/ 533391 h 977307"/>
                <a:gd name="connsiteX2703" fmla="*/ 143205 w 522353"/>
                <a:gd name="connsiteY2703" fmla="*/ 528167 h 977307"/>
                <a:gd name="connsiteX2704" fmla="*/ 143542 w 522353"/>
                <a:gd name="connsiteY2704" fmla="*/ 527493 h 977307"/>
                <a:gd name="connsiteX2705" fmla="*/ 145732 w 522353"/>
                <a:gd name="connsiteY2705" fmla="*/ 526145 h 977307"/>
                <a:gd name="connsiteX2706" fmla="*/ 149187 w 522353"/>
                <a:gd name="connsiteY2706" fmla="*/ 529262 h 977307"/>
                <a:gd name="connsiteX2707" fmla="*/ 150282 w 522353"/>
                <a:gd name="connsiteY2707" fmla="*/ 530863 h 977307"/>
                <a:gd name="connsiteX2708" fmla="*/ 152725 w 522353"/>
                <a:gd name="connsiteY2708" fmla="*/ 540721 h 977307"/>
                <a:gd name="connsiteX2709" fmla="*/ 155337 w 522353"/>
                <a:gd name="connsiteY2709" fmla="*/ 544680 h 977307"/>
                <a:gd name="connsiteX2710" fmla="*/ 156854 w 522353"/>
                <a:gd name="connsiteY2710" fmla="*/ 546365 h 977307"/>
                <a:gd name="connsiteX2711" fmla="*/ 158960 w 522353"/>
                <a:gd name="connsiteY2711" fmla="*/ 553274 h 977307"/>
                <a:gd name="connsiteX2712" fmla="*/ 158539 w 522353"/>
                <a:gd name="connsiteY2712" fmla="*/ 553864 h 977307"/>
                <a:gd name="connsiteX2713" fmla="*/ 159971 w 522353"/>
                <a:gd name="connsiteY2713" fmla="*/ 558919 h 977307"/>
                <a:gd name="connsiteX2714" fmla="*/ 160139 w 522353"/>
                <a:gd name="connsiteY2714" fmla="*/ 559424 h 977307"/>
                <a:gd name="connsiteX2715" fmla="*/ 159297 w 522353"/>
                <a:gd name="connsiteY2715" fmla="*/ 561193 h 977307"/>
                <a:gd name="connsiteX2716" fmla="*/ 158370 w 522353"/>
                <a:gd name="connsiteY2716" fmla="*/ 561193 h 977307"/>
                <a:gd name="connsiteX2717" fmla="*/ 158539 w 522353"/>
                <a:gd name="connsiteY2717" fmla="*/ 562794 h 977307"/>
                <a:gd name="connsiteX2718" fmla="*/ 159971 w 522353"/>
                <a:gd name="connsiteY2718" fmla="*/ 575179 h 977307"/>
                <a:gd name="connsiteX2719" fmla="*/ 159887 w 522353"/>
                <a:gd name="connsiteY2719" fmla="*/ 576359 h 977307"/>
                <a:gd name="connsiteX2720" fmla="*/ 158792 w 522353"/>
                <a:gd name="connsiteY2720" fmla="*/ 576780 h 977307"/>
                <a:gd name="connsiteX2721" fmla="*/ 157949 w 522353"/>
                <a:gd name="connsiteY2721" fmla="*/ 576274 h 977307"/>
                <a:gd name="connsiteX2722" fmla="*/ 157275 w 522353"/>
                <a:gd name="connsiteY2722" fmla="*/ 578465 h 977307"/>
                <a:gd name="connsiteX2723" fmla="*/ 158370 w 522353"/>
                <a:gd name="connsiteY2723" fmla="*/ 581582 h 977307"/>
                <a:gd name="connsiteX2724" fmla="*/ 160139 w 522353"/>
                <a:gd name="connsiteY2724" fmla="*/ 582930 h 977307"/>
                <a:gd name="connsiteX2725" fmla="*/ 162330 w 522353"/>
                <a:gd name="connsiteY2725" fmla="*/ 582425 h 977307"/>
                <a:gd name="connsiteX2726" fmla="*/ 162583 w 522353"/>
                <a:gd name="connsiteY2726" fmla="*/ 582762 h 977307"/>
                <a:gd name="connsiteX2727" fmla="*/ 162330 w 522353"/>
                <a:gd name="connsiteY2727" fmla="*/ 583773 h 977307"/>
                <a:gd name="connsiteX2728" fmla="*/ 160561 w 522353"/>
                <a:gd name="connsiteY2728" fmla="*/ 587143 h 977307"/>
                <a:gd name="connsiteX2729" fmla="*/ 159465 w 522353"/>
                <a:gd name="connsiteY2729" fmla="*/ 591018 h 977307"/>
                <a:gd name="connsiteX2730" fmla="*/ 154579 w 522353"/>
                <a:gd name="connsiteY2730" fmla="*/ 595062 h 977307"/>
                <a:gd name="connsiteX2731" fmla="*/ 154410 w 522353"/>
                <a:gd name="connsiteY2731" fmla="*/ 601128 h 977307"/>
                <a:gd name="connsiteX2732" fmla="*/ 154495 w 522353"/>
                <a:gd name="connsiteY2732" fmla="*/ 601549 h 977307"/>
                <a:gd name="connsiteX2733" fmla="*/ 154326 w 522353"/>
                <a:gd name="connsiteY2733" fmla="*/ 601465 h 977307"/>
                <a:gd name="connsiteX2734" fmla="*/ 153484 w 522353"/>
                <a:gd name="connsiteY2734" fmla="*/ 601802 h 977307"/>
                <a:gd name="connsiteX2735" fmla="*/ 152810 w 522353"/>
                <a:gd name="connsiteY2735" fmla="*/ 601802 h 977307"/>
                <a:gd name="connsiteX2736" fmla="*/ 152051 w 522353"/>
                <a:gd name="connsiteY2736" fmla="*/ 602055 h 977307"/>
                <a:gd name="connsiteX2737" fmla="*/ 154157 w 522353"/>
                <a:gd name="connsiteY2737" fmla="*/ 607110 h 977307"/>
                <a:gd name="connsiteX2738" fmla="*/ 153905 w 522353"/>
                <a:gd name="connsiteY2738" fmla="*/ 607278 h 977307"/>
                <a:gd name="connsiteX2739" fmla="*/ 150788 w 522353"/>
                <a:gd name="connsiteY2739" fmla="*/ 608542 h 977307"/>
                <a:gd name="connsiteX2740" fmla="*/ 147249 w 522353"/>
                <a:gd name="connsiteY2740" fmla="*/ 611154 h 977307"/>
                <a:gd name="connsiteX2741" fmla="*/ 146912 w 522353"/>
                <a:gd name="connsiteY2741" fmla="*/ 611070 h 977307"/>
                <a:gd name="connsiteX2742" fmla="*/ 146154 w 522353"/>
                <a:gd name="connsiteY2742" fmla="*/ 611238 h 977307"/>
                <a:gd name="connsiteX2743" fmla="*/ 147249 w 522353"/>
                <a:gd name="connsiteY2743" fmla="*/ 618063 h 977307"/>
                <a:gd name="connsiteX2744" fmla="*/ 146407 w 522353"/>
                <a:gd name="connsiteY2744" fmla="*/ 621685 h 977307"/>
                <a:gd name="connsiteX2745" fmla="*/ 146238 w 522353"/>
                <a:gd name="connsiteY2745" fmla="*/ 621938 h 977307"/>
                <a:gd name="connsiteX2746" fmla="*/ 147081 w 522353"/>
                <a:gd name="connsiteY2746" fmla="*/ 625477 h 977307"/>
                <a:gd name="connsiteX2747" fmla="*/ 146996 w 522353"/>
                <a:gd name="connsiteY2747" fmla="*/ 625645 h 977307"/>
                <a:gd name="connsiteX2748" fmla="*/ 146996 w 522353"/>
                <a:gd name="connsiteY2748" fmla="*/ 625729 h 977307"/>
                <a:gd name="connsiteX2749" fmla="*/ 146575 w 522353"/>
                <a:gd name="connsiteY2749" fmla="*/ 626403 h 977307"/>
                <a:gd name="connsiteX2750" fmla="*/ 146154 w 522353"/>
                <a:gd name="connsiteY2750" fmla="*/ 627162 h 977307"/>
                <a:gd name="connsiteX2751" fmla="*/ 145396 w 522353"/>
                <a:gd name="connsiteY2751" fmla="*/ 627667 h 977307"/>
                <a:gd name="connsiteX2752" fmla="*/ 146996 w 522353"/>
                <a:gd name="connsiteY2752" fmla="*/ 638536 h 977307"/>
                <a:gd name="connsiteX2753" fmla="*/ 147755 w 522353"/>
                <a:gd name="connsiteY2753" fmla="*/ 639378 h 977307"/>
                <a:gd name="connsiteX2754" fmla="*/ 147755 w 522353"/>
                <a:gd name="connsiteY2754" fmla="*/ 639546 h 977307"/>
                <a:gd name="connsiteX2755" fmla="*/ 147670 w 522353"/>
                <a:gd name="connsiteY2755" fmla="*/ 639715 h 977307"/>
                <a:gd name="connsiteX2756" fmla="*/ 146660 w 522353"/>
                <a:gd name="connsiteY2756" fmla="*/ 642495 h 977307"/>
                <a:gd name="connsiteX2757" fmla="*/ 146660 w 522353"/>
                <a:gd name="connsiteY2757" fmla="*/ 643169 h 977307"/>
                <a:gd name="connsiteX2758" fmla="*/ 147249 w 522353"/>
                <a:gd name="connsiteY2758" fmla="*/ 643843 h 977307"/>
                <a:gd name="connsiteX2759" fmla="*/ 147755 w 522353"/>
                <a:gd name="connsiteY2759" fmla="*/ 644264 h 977307"/>
                <a:gd name="connsiteX2760" fmla="*/ 148428 w 522353"/>
                <a:gd name="connsiteY2760" fmla="*/ 644770 h 977307"/>
                <a:gd name="connsiteX2761" fmla="*/ 151209 w 522353"/>
                <a:gd name="connsiteY2761" fmla="*/ 647045 h 977307"/>
                <a:gd name="connsiteX2762" fmla="*/ 152304 w 522353"/>
                <a:gd name="connsiteY2762" fmla="*/ 647972 h 977307"/>
                <a:gd name="connsiteX2763" fmla="*/ 152894 w 522353"/>
                <a:gd name="connsiteY2763" fmla="*/ 647129 h 977307"/>
                <a:gd name="connsiteX2764" fmla="*/ 153736 w 522353"/>
                <a:gd name="connsiteY2764" fmla="*/ 644349 h 977307"/>
                <a:gd name="connsiteX2765" fmla="*/ 153905 w 522353"/>
                <a:gd name="connsiteY2765" fmla="*/ 647129 h 977307"/>
                <a:gd name="connsiteX2766" fmla="*/ 152641 w 522353"/>
                <a:gd name="connsiteY2766" fmla="*/ 651594 h 977307"/>
                <a:gd name="connsiteX2767" fmla="*/ 151967 w 522353"/>
                <a:gd name="connsiteY2767" fmla="*/ 652605 h 977307"/>
                <a:gd name="connsiteX2768" fmla="*/ 151799 w 522353"/>
                <a:gd name="connsiteY2768" fmla="*/ 652774 h 977307"/>
                <a:gd name="connsiteX2769" fmla="*/ 151462 w 522353"/>
                <a:gd name="connsiteY2769" fmla="*/ 654880 h 977307"/>
                <a:gd name="connsiteX2770" fmla="*/ 149439 w 522353"/>
                <a:gd name="connsiteY2770" fmla="*/ 663474 h 977307"/>
                <a:gd name="connsiteX2771" fmla="*/ 151293 w 522353"/>
                <a:gd name="connsiteY2771" fmla="*/ 667602 h 977307"/>
                <a:gd name="connsiteX2772" fmla="*/ 151630 w 522353"/>
                <a:gd name="connsiteY2772" fmla="*/ 667518 h 977307"/>
                <a:gd name="connsiteX2773" fmla="*/ 152051 w 522353"/>
                <a:gd name="connsiteY2773" fmla="*/ 668529 h 977307"/>
                <a:gd name="connsiteX2774" fmla="*/ 154579 w 522353"/>
                <a:gd name="connsiteY2774" fmla="*/ 673163 h 977307"/>
                <a:gd name="connsiteX2775" fmla="*/ 154916 w 522353"/>
                <a:gd name="connsiteY2775" fmla="*/ 673078 h 977307"/>
                <a:gd name="connsiteX2776" fmla="*/ 155506 w 522353"/>
                <a:gd name="connsiteY2776" fmla="*/ 673584 h 977307"/>
                <a:gd name="connsiteX2777" fmla="*/ 155085 w 522353"/>
                <a:gd name="connsiteY2777" fmla="*/ 679397 h 977307"/>
                <a:gd name="connsiteX2778" fmla="*/ 169323 w 522353"/>
                <a:gd name="connsiteY2778" fmla="*/ 693130 h 977307"/>
                <a:gd name="connsiteX2779" fmla="*/ 180781 w 522353"/>
                <a:gd name="connsiteY2779" fmla="*/ 708126 h 977307"/>
                <a:gd name="connsiteX2780" fmla="*/ 193250 w 522353"/>
                <a:gd name="connsiteY2780" fmla="*/ 726156 h 977307"/>
                <a:gd name="connsiteX2781" fmla="*/ 193503 w 522353"/>
                <a:gd name="connsiteY2781" fmla="*/ 726914 h 977307"/>
                <a:gd name="connsiteX2782" fmla="*/ 195777 w 522353"/>
                <a:gd name="connsiteY2782" fmla="*/ 729695 h 977307"/>
                <a:gd name="connsiteX2783" fmla="*/ 198221 w 522353"/>
                <a:gd name="connsiteY2783" fmla="*/ 732475 h 977307"/>
                <a:gd name="connsiteX2784" fmla="*/ 209342 w 522353"/>
                <a:gd name="connsiteY2784" fmla="*/ 745702 h 977307"/>
                <a:gd name="connsiteX2785" fmla="*/ 211195 w 522353"/>
                <a:gd name="connsiteY2785" fmla="*/ 748988 h 977307"/>
                <a:gd name="connsiteX2786" fmla="*/ 223917 w 522353"/>
                <a:gd name="connsiteY2786" fmla="*/ 763900 h 977307"/>
                <a:gd name="connsiteX2787" fmla="*/ 233438 w 522353"/>
                <a:gd name="connsiteY2787" fmla="*/ 770051 h 977307"/>
                <a:gd name="connsiteX2788" fmla="*/ 236807 w 522353"/>
                <a:gd name="connsiteY2788" fmla="*/ 772073 h 977307"/>
                <a:gd name="connsiteX2789" fmla="*/ 242199 w 522353"/>
                <a:gd name="connsiteY2789" fmla="*/ 774853 h 977307"/>
                <a:gd name="connsiteX2790" fmla="*/ 256353 w 522353"/>
                <a:gd name="connsiteY2790" fmla="*/ 783362 h 977307"/>
                <a:gd name="connsiteX2791" fmla="*/ 263768 w 522353"/>
                <a:gd name="connsiteY2791" fmla="*/ 788586 h 977307"/>
                <a:gd name="connsiteX2792" fmla="*/ 267222 w 522353"/>
                <a:gd name="connsiteY2792" fmla="*/ 791703 h 977307"/>
                <a:gd name="connsiteX2793" fmla="*/ 270592 w 522353"/>
                <a:gd name="connsiteY2793" fmla="*/ 797516 h 977307"/>
                <a:gd name="connsiteX2794" fmla="*/ 273457 w 522353"/>
                <a:gd name="connsiteY2794" fmla="*/ 802319 h 977307"/>
                <a:gd name="connsiteX2795" fmla="*/ 277838 w 522353"/>
                <a:gd name="connsiteY2795" fmla="*/ 811165 h 977307"/>
                <a:gd name="connsiteX2796" fmla="*/ 277922 w 522353"/>
                <a:gd name="connsiteY2796" fmla="*/ 811333 h 977307"/>
                <a:gd name="connsiteX2797" fmla="*/ 278764 w 522353"/>
                <a:gd name="connsiteY2797" fmla="*/ 812429 h 977307"/>
                <a:gd name="connsiteX2798" fmla="*/ 279101 w 522353"/>
                <a:gd name="connsiteY2798" fmla="*/ 813018 h 977307"/>
                <a:gd name="connsiteX2799" fmla="*/ 280028 w 522353"/>
                <a:gd name="connsiteY2799" fmla="*/ 815209 h 977307"/>
                <a:gd name="connsiteX2800" fmla="*/ 283482 w 522353"/>
                <a:gd name="connsiteY2800" fmla="*/ 823634 h 977307"/>
                <a:gd name="connsiteX2801" fmla="*/ 283735 w 522353"/>
                <a:gd name="connsiteY2801" fmla="*/ 824561 h 977307"/>
                <a:gd name="connsiteX2802" fmla="*/ 283482 w 522353"/>
                <a:gd name="connsiteY2802" fmla="*/ 824982 h 977307"/>
                <a:gd name="connsiteX2803" fmla="*/ 283482 w 522353"/>
                <a:gd name="connsiteY2803" fmla="*/ 825066 h 977307"/>
                <a:gd name="connsiteX2804" fmla="*/ 283651 w 522353"/>
                <a:gd name="connsiteY2804" fmla="*/ 827173 h 977307"/>
                <a:gd name="connsiteX2805" fmla="*/ 285168 w 522353"/>
                <a:gd name="connsiteY2805" fmla="*/ 829784 h 977307"/>
                <a:gd name="connsiteX2806" fmla="*/ 285673 w 522353"/>
                <a:gd name="connsiteY2806" fmla="*/ 830121 h 977307"/>
                <a:gd name="connsiteX2807" fmla="*/ 286094 w 522353"/>
                <a:gd name="connsiteY2807" fmla="*/ 830374 h 977307"/>
                <a:gd name="connsiteX2808" fmla="*/ 286263 w 522353"/>
                <a:gd name="connsiteY2808" fmla="*/ 830290 h 977307"/>
                <a:gd name="connsiteX2809" fmla="*/ 286431 w 522353"/>
                <a:gd name="connsiteY2809" fmla="*/ 830543 h 977307"/>
                <a:gd name="connsiteX2810" fmla="*/ 287442 w 522353"/>
                <a:gd name="connsiteY2810" fmla="*/ 834165 h 977307"/>
                <a:gd name="connsiteX2811" fmla="*/ 293003 w 522353"/>
                <a:gd name="connsiteY2811" fmla="*/ 842253 h 977307"/>
                <a:gd name="connsiteX2812" fmla="*/ 292750 w 522353"/>
                <a:gd name="connsiteY2812" fmla="*/ 844360 h 977307"/>
                <a:gd name="connsiteX2813" fmla="*/ 292750 w 522353"/>
                <a:gd name="connsiteY2813" fmla="*/ 844697 h 977307"/>
                <a:gd name="connsiteX2814" fmla="*/ 296036 w 522353"/>
                <a:gd name="connsiteY2814" fmla="*/ 848404 h 977307"/>
                <a:gd name="connsiteX2815" fmla="*/ 299406 w 522353"/>
                <a:gd name="connsiteY2815" fmla="*/ 856323 h 977307"/>
                <a:gd name="connsiteX2816" fmla="*/ 303955 w 522353"/>
                <a:gd name="connsiteY2816" fmla="*/ 867781 h 977307"/>
                <a:gd name="connsiteX2817" fmla="*/ 304208 w 522353"/>
                <a:gd name="connsiteY2817" fmla="*/ 868203 h 977307"/>
                <a:gd name="connsiteX2818" fmla="*/ 306230 w 522353"/>
                <a:gd name="connsiteY2818" fmla="*/ 870309 h 977307"/>
                <a:gd name="connsiteX2819" fmla="*/ 309853 w 522353"/>
                <a:gd name="connsiteY2819" fmla="*/ 874184 h 977307"/>
                <a:gd name="connsiteX2820" fmla="*/ 310443 w 522353"/>
                <a:gd name="connsiteY2820" fmla="*/ 876375 h 977307"/>
                <a:gd name="connsiteX2821" fmla="*/ 312717 w 522353"/>
                <a:gd name="connsiteY2821" fmla="*/ 880335 h 977307"/>
                <a:gd name="connsiteX2822" fmla="*/ 313223 w 522353"/>
                <a:gd name="connsiteY2822" fmla="*/ 881009 h 977307"/>
                <a:gd name="connsiteX2823" fmla="*/ 314823 w 522353"/>
                <a:gd name="connsiteY2823" fmla="*/ 882862 h 977307"/>
                <a:gd name="connsiteX2824" fmla="*/ 318699 w 522353"/>
                <a:gd name="connsiteY2824" fmla="*/ 886822 h 977307"/>
                <a:gd name="connsiteX2825" fmla="*/ 326619 w 522353"/>
                <a:gd name="connsiteY2825" fmla="*/ 896932 h 977307"/>
                <a:gd name="connsiteX2826" fmla="*/ 327377 w 522353"/>
                <a:gd name="connsiteY2826" fmla="*/ 898196 h 977307"/>
                <a:gd name="connsiteX2827" fmla="*/ 329820 w 522353"/>
                <a:gd name="connsiteY2827" fmla="*/ 902408 h 977307"/>
                <a:gd name="connsiteX2828" fmla="*/ 334538 w 522353"/>
                <a:gd name="connsiteY2828" fmla="*/ 910581 h 977307"/>
                <a:gd name="connsiteX2829" fmla="*/ 336897 w 522353"/>
                <a:gd name="connsiteY2829" fmla="*/ 913951 h 977307"/>
                <a:gd name="connsiteX2830" fmla="*/ 336813 w 522353"/>
                <a:gd name="connsiteY2830" fmla="*/ 914204 h 977307"/>
                <a:gd name="connsiteX2831" fmla="*/ 337824 w 522353"/>
                <a:gd name="connsiteY2831" fmla="*/ 915720 h 977307"/>
                <a:gd name="connsiteX2832" fmla="*/ 338414 w 522353"/>
                <a:gd name="connsiteY2832" fmla="*/ 916310 h 977307"/>
                <a:gd name="connsiteX2833" fmla="*/ 339003 w 522353"/>
                <a:gd name="connsiteY2833" fmla="*/ 916899 h 977307"/>
                <a:gd name="connsiteX2834" fmla="*/ 339172 w 522353"/>
                <a:gd name="connsiteY2834" fmla="*/ 916984 h 977307"/>
                <a:gd name="connsiteX2835" fmla="*/ 339088 w 522353"/>
                <a:gd name="connsiteY2835" fmla="*/ 916984 h 977307"/>
                <a:gd name="connsiteX2836" fmla="*/ 338751 w 522353"/>
                <a:gd name="connsiteY2836" fmla="*/ 917068 h 977307"/>
                <a:gd name="connsiteX2837" fmla="*/ 338414 w 522353"/>
                <a:gd name="connsiteY2837" fmla="*/ 917068 h 977307"/>
                <a:gd name="connsiteX2838" fmla="*/ 337992 w 522353"/>
                <a:gd name="connsiteY2838" fmla="*/ 917068 h 977307"/>
                <a:gd name="connsiteX2839" fmla="*/ 337571 w 522353"/>
                <a:gd name="connsiteY2839" fmla="*/ 917068 h 977307"/>
                <a:gd name="connsiteX2840" fmla="*/ 337403 w 522353"/>
                <a:gd name="connsiteY2840" fmla="*/ 917068 h 977307"/>
                <a:gd name="connsiteX2841" fmla="*/ 337066 w 522353"/>
                <a:gd name="connsiteY2841" fmla="*/ 917237 h 977307"/>
                <a:gd name="connsiteX2842" fmla="*/ 337571 w 522353"/>
                <a:gd name="connsiteY2842" fmla="*/ 917826 h 977307"/>
                <a:gd name="connsiteX2843" fmla="*/ 343132 w 522353"/>
                <a:gd name="connsiteY2843" fmla="*/ 921702 h 977307"/>
                <a:gd name="connsiteX2844" fmla="*/ 343638 w 522353"/>
                <a:gd name="connsiteY2844" fmla="*/ 922123 h 977307"/>
                <a:gd name="connsiteX2845" fmla="*/ 343974 w 522353"/>
                <a:gd name="connsiteY2845" fmla="*/ 922797 h 977307"/>
                <a:gd name="connsiteX2846" fmla="*/ 345912 w 522353"/>
                <a:gd name="connsiteY2846" fmla="*/ 924566 h 977307"/>
                <a:gd name="connsiteX2847" fmla="*/ 347513 w 522353"/>
                <a:gd name="connsiteY2847" fmla="*/ 925577 h 977307"/>
                <a:gd name="connsiteX2848" fmla="*/ 348777 w 522353"/>
                <a:gd name="connsiteY2848" fmla="*/ 926420 h 977307"/>
                <a:gd name="connsiteX2849" fmla="*/ 349872 w 522353"/>
                <a:gd name="connsiteY2849" fmla="*/ 927178 h 977307"/>
                <a:gd name="connsiteX2850" fmla="*/ 350462 w 522353"/>
                <a:gd name="connsiteY2850" fmla="*/ 927684 h 977307"/>
                <a:gd name="connsiteX2851" fmla="*/ 352231 w 522353"/>
                <a:gd name="connsiteY2851" fmla="*/ 929453 h 977307"/>
                <a:gd name="connsiteX2852" fmla="*/ 353158 w 522353"/>
                <a:gd name="connsiteY2852" fmla="*/ 930717 h 977307"/>
                <a:gd name="connsiteX2853" fmla="*/ 352989 w 522353"/>
                <a:gd name="connsiteY2853" fmla="*/ 930717 h 977307"/>
                <a:gd name="connsiteX2854" fmla="*/ 353074 w 522353"/>
                <a:gd name="connsiteY2854" fmla="*/ 931222 h 977307"/>
                <a:gd name="connsiteX2855" fmla="*/ 353832 w 522353"/>
                <a:gd name="connsiteY2855" fmla="*/ 932065 h 977307"/>
                <a:gd name="connsiteX2856" fmla="*/ 355264 w 522353"/>
                <a:gd name="connsiteY2856" fmla="*/ 934002 h 977307"/>
                <a:gd name="connsiteX2857" fmla="*/ 356359 w 522353"/>
                <a:gd name="connsiteY2857" fmla="*/ 935435 h 977307"/>
                <a:gd name="connsiteX2858" fmla="*/ 358465 w 522353"/>
                <a:gd name="connsiteY2858" fmla="*/ 937035 h 977307"/>
                <a:gd name="connsiteX2859" fmla="*/ 359560 w 522353"/>
                <a:gd name="connsiteY2859" fmla="*/ 937794 h 977307"/>
                <a:gd name="connsiteX2860" fmla="*/ 360993 w 522353"/>
                <a:gd name="connsiteY2860" fmla="*/ 938636 h 977307"/>
                <a:gd name="connsiteX2861" fmla="*/ 362172 w 522353"/>
                <a:gd name="connsiteY2861" fmla="*/ 939310 h 977307"/>
                <a:gd name="connsiteX2862" fmla="*/ 363183 w 522353"/>
                <a:gd name="connsiteY2862" fmla="*/ 939900 h 977307"/>
                <a:gd name="connsiteX2863" fmla="*/ 363183 w 522353"/>
                <a:gd name="connsiteY2863" fmla="*/ 940068 h 977307"/>
                <a:gd name="connsiteX2864" fmla="*/ 362341 w 522353"/>
                <a:gd name="connsiteY2864" fmla="*/ 939731 h 977307"/>
                <a:gd name="connsiteX2865" fmla="*/ 361835 w 522353"/>
                <a:gd name="connsiteY2865" fmla="*/ 939479 h 977307"/>
                <a:gd name="connsiteX2866" fmla="*/ 361667 w 522353"/>
                <a:gd name="connsiteY2866" fmla="*/ 939563 h 977307"/>
                <a:gd name="connsiteX2867" fmla="*/ 362088 w 522353"/>
                <a:gd name="connsiteY2867" fmla="*/ 940068 h 977307"/>
                <a:gd name="connsiteX2868" fmla="*/ 364195 w 522353"/>
                <a:gd name="connsiteY2868" fmla="*/ 941838 h 977307"/>
                <a:gd name="connsiteX2869" fmla="*/ 364616 w 522353"/>
                <a:gd name="connsiteY2869" fmla="*/ 942259 h 977307"/>
                <a:gd name="connsiteX2870" fmla="*/ 368323 w 522353"/>
                <a:gd name="connsiteY2870" fmla="*/ 945545 h 977307"/>
                <a:gd name="connsiteX2871" fmla="*/ 370597 w 522353"/>
                <a:gd name="connsiteY2871" fmla="*/ 947061 h 977307"/>
                <a:gd name="connsiteX2872" fmla="*/ 371693 w 522353"/>
                <a:gd name="connsiteY2872" fmla="*/ 946556 h 977307"/>
                <a:gd name="connsiteX2873" fmla="*/ 370850 w 522353"/>
                <a:gd name="connsiteY2873" fmla="*/ 945208 h 977307"/>
                <a:gd name="connsiteX2874" fmla="*/ 365037 w 522353"/>
                <a:gd name="connsiteY2874" fmla="*/ 940068 h 977307"/>
                <a:gd name="connsiteX2875" fmla="*/ 364953 w 522353"/>
                <a:gd name="connsiteY2875" fmla="*/ 939731 h 977307"/>
                <a:gd name="connsiteX2876" fmla="*/ 365542 w 522353"/>
                <a:gd name="connsiteY2876" fmla="*/ 939057 h 977307"/>
                <a:gd name="connsiteX2877" fmla="*/ 365542 w 522353"/>
                <a:gd name="connsiteY2877" fmla="*/ 938973 h 977307"/>
                <a:gd name="connsiteX2878" fmla="*/ 365374 w 522353"/>
                <a:gd name="connsiteY2878" fmla="*/ 938636 h 977307"/>
                <a:gd name="connsiteX2879" fmla="*/ 365374 w 522353"/>
                <a:gd name="connsiteY2879" fmla="*/ 938552 h 977307"/>
                <a:gd name="connsiteX2880" fmla="*/ 365627 w 522353"/>
                <a:gd name="connsiteY2880" fmla="*/ 938552 h 977307"/>
                <a:gd name="connsiteX2881" fmla="*/ 366132 w 522353"/>
                <a:gd name="connsiteY2881" fmla="*/ 938552 h 977307"/>
                <a:gd name="connsiteX2882" fmla="*/ 366301 w 522353"/>
                <a:gd name="connsiteY2882" fmla="*/ 938552 h 977307"/>
                <a:gd name="connsiteX2883" fmla="*/ 366722 w 522353"/>
                <a:gd name="connsiteY2883" fmla="*/ 938720 h 977307"/>
                <a:gd name="connsiteX2884" fmla="*/ 367143 w 522353"/>
                <a:gd name="connsiteY2884" fmla="*/ 939226 h 977307"/>
                <a:gd name="connsiteX2885" fmla="*/ 369839 w 522353"/>
                <a:gd name="connsiteY2885" fmla="*/ 941332 h 977307"/>
                <a:gd name="connsiteX2886" fmla="*/ 371187 w 522353"/>
                <a:gd name="connsiteY2886" fmla="*/ 942849 h 977307"/>
                <a:gd name="connsiteX2887" fmla="*/ 372957 w 522353"/>
                <a:gd name="connsiteY2887" fmla="*/ 944281 h 977307"/>
                <a:gd name="connsiteX2888" fmla="*/ 373293 w 522353"/>
                <a:gd name="connsiteY2888" fmla="*/ 944702 h 977307"/>
                <a:gd name="connsiteX2889" fmla="*/ 373799 w 522353"/>
                <a:gd name="connsiteY2889" fmla="*/ 945292 h 977307"/>
                <a:gd name="connsiteX2890" fmla="*/ 374642 w 522353"/>
                <a:gd name="connsiteY2890" fmla="*/ 946050 h 977307"/>
                <a:gd name="connsiteX2891" fmla="*/ 375147 w 522353"/>
                <a:gd name="connsiteY2891" fmla="*/ 946050 h 977307"/>
                <a:gd name="connsiteX2892" fmla="*/ 375147 w 522353"/>
                <a:gd name="connsiteY2892" fmla="*/ 945966 h 977307"/>
                <a:gd name="connsiteX2893" fmla="*/ 377506 w 522353"/>
                <a:gd name="connsiteY2893" fmla="*/ 948746 h 977307"/>
                <a:gd name="connsiteX2894" fmla="*/ 378011 w 522353"/>
                <a:gd name="connsiteY2894" fmla="*/ 948831 h 977307"/>
                <a:gd name="connsiteX2895" fmla="*/ 378096 w 522353"/>
                <a:gd name="connsiteY2895" fmla="*/ 948831 h 977307"/>
                <a:gd name="connsiteX2896" fmla="*/ 378180 w 522353"/>
                <a:gd name="connsiteY2896" fmla="*/ 948999 h 977307"/>
                <a:gd name="connsiteX2897" fmla="*/ 378770 w 522353"/>
                <a:gd name="connsiteY2897" fmla="*/ 949926 h 977307"/>
                <a:gd name="connsiteX2898" fmla="*/ 379275 w 522353"/>
                <a:gd name="connsiteY2898" fmla="*/ 950516 h 977307"/>
                <a:gd name="connsiteX2899" fmla="*/ 379865 w 522353"/>
                <a:gd name="connsiteY2899" fmla="*/ 951190 h 977307"/>
                <a:gd name="connsiteX2900" fmla="*/ 375147 w 522353"/>
                <a:gd name="connsiteY2900" fmla="*/ 948578 h 977307"/>
                <a:gd name="connsiteX2901" fmla="*/ 374642 w 522353"/>
                <a:gd name="connsiteY2901" fmla="*/ 948325 h 977307"/>
                <a:gd name="connsiteX2902" fmla="*/ 374894 w 522353"/>
                <a:gd name="connsiteY2902" fmla="*/ 948915 h 977307"/>
                <a:gd name="connsiteX2903" fmla="*/ 375231 w 522353"/>
                <a:gd name="connsiteY2903" fmla="*/ 949420 h 977307"/>
                <a:gd name="connsiteX2904" fmla="*/ 377590 w 522353"/>
                <a:gd name="connsiteY2904" fmla="*/ 951274 h 977307"/>
                <a:gd name="connsiteX2905" fmla="*/ 381803 w 522353"/>
                <a:gd name="connsiteY2905" fmla="*/ 954644 h 977307"/>
                <a:gd name="connsiteX2906" fmla="*/ 381971 w 522353"/>
                <a:gd name="connsiteY2906" fmla="*/ 954812 h 977307"/>
                <a:gd name="connsiteX2907" fmla="*/ 382224 w 522353"/>
                <a:gd name="connsiteY2907" fmla="*/ 955234 h 977307"/>
                <a:gd name="connsiteX2908" fmla="*/ 383993 w 522353"/>
                <a:gd name="connsiteY2908" fmla="*/ 957087 h 977307"/>
                <a:gd name="connsiteX2909" fmla="*/ 384330 w 522353"/>
                <a:gd name="connsiteY2909" fmla="*/ 957845 h 977307"/>
                <a:gd name="connsiteX2910" fmla="*/ 384415 w 522353"/>
                <a:gd name="connsiteY2910" fmla="*/ 957929 h 977307"/>
                <a:gd name="connsiteX2911" fmla="*/ 384668 w 522353"/>
                <a:gd name="connsiteY2911" fmla="*/ 958267 h 977307"/>
                <a:gd name="connsiteX2912" fmla="*/ 386436 w 522353"/>
                <a:gd name="connsiteY2912" fmla="*/ 959530 h 977307"/>
                <a:gd name="connsiteX2913" fmla="*/ 387364 w 522353"/>
                <a:gd name="connsiteY2913" fmla="*/ 959867 h 977307"/>
                <a:gd name="connsiteX2914" fmla="*/ 386942 w 522353"/>
                <a:gd name="connsiteY2914" fmla="*/ 959278 h 977307"/>
                <a:gd name="connsiteX2915" fmla="*/ 386689 w 522353"/>
                <a:gd name="connsiteY2915" fmla="*/ 958941 h 977307"/>
                <a:gd name="connsiteX2916" fmla="*/ 386689 w 522353"/>
                <a:gd name="connsiteY2916" fmla="*/ 958772 h 977307"/>
                <a:gd name="connsiteX2917" fmla="*/ 386689 w 522353"/>
                <a:gd name="connsiteY2917" fmla="*/ 958688 h 977307"/>
                <a:gd name="connsiteX2918" fmla="*/ 386942 w 522353"/>
                <a:gd name="connsiteY2918" fmla="*/ 958856 h 977307"/>
                <a:gd name="connsiteX2919" fmla="*/ 387447 w 522353"/>
                <a:gd name="connsiteY2919" fmla="*/ 959278 h 977307"/>
                <a:gd name="connsiteX2920" fmla="*/ 387785 w 522353"/>
                <a:gd name="connsiteY2920" fmla="*/ 959530 h 977307"/>
                <a:gd name="connsiteX2921" fmla="*/ 388206 w 522353"/>
                <a:gd name="connsiteY2921" fmla="*/ 959615 h 977307"/>
                <a:gd name="connsiteX2922" fmla="*/ 388543 w 522353"/>
                <a:gd name="connsiteY2922" fmla="*/ 959615 h 977307"/>
                <a:gd name="connsiteX2923" fmla="*/ 388964 w 522353"/>
                <a:gd name="connsiteY2923" fmla="*/ 959615 h 977307"/>
                <a:gd name="connsiteX2924" fmla="*/ 389470 w 522353"/>
                <a:gd name="connsiteY2924" fmla="*/ 959446 h 977307"/>
                <a:gd name="connsiteX2925" fmla="*/ 389807 w 522353"/>
                <a:gd name="connsiteY2925" fmla="*/ 959278 h 977307"/>
                <a:gd name="connsiteX2926" fmla="*/ 389807 w 522353"/>
                <a:gd name="connsiteY2926" fmla="*/ 959109 h 977307"/>
                <a:gd name="connsiteX2927" fmla="*/ 389975 w 522353"/>
                <a:gd name="connsiteY2927" fmla="*/ 958772 h 977307"/>
                <a:gd name="connsiteX2928" fmla="*/ 390059 w 522353"/>
                <a:gd name="connsiteY2928" fmla="*/ 958688 h 977307"/>
                <a:gd name="connsiteX2929" fmla="*/ 389638 w 522353"/>
                <a:gd name="connsiteY2929" fmla="*/ 957845 h 977307"/>
                <a:gd name="connsiteX2930" fmla="*/ 389807 w 522353"/>
                <a:gd name="connsiteY2930" fmla="*/ 957929 h 977307"/>
                <a:gd name="connsiteX2931" fmla="*/ 390396 w 522353"/>
                <a:gd name="connsiteY2931" fmla="*/ 958267 h 977307"/>
                <a:gd name="connsiteX2932" fmla="*/ 391829 w 522353"/>
                <a:gd name="connsiteY2932" fmla="*/ 959193 h 977307"/>
                <a:gd name="connsiteX2933" fmla="*/ 392250 w 522353"/>
                <a:gd name="connsiteY2933" fmla="*/ 959530 h 977307"/>
                <a:gd name="connsiteX2934" fmla="*/ 392924 w 522353"/>
                <a:gd name="connsiteY2934" fmla="*/ 960036 h 977307"/>
                <a:gd name="connsiteX2935" fmla="*/ 393345 w 522353"/>
                <a:gd name="connsiteY2935" fmla="*/ 960204 h 977307"/>
                <a:gd name="connsiteX2936" fmla="*/ 393429 w 522353"/>
                <a:gd name="connsiteY2936" fmla="*/ 960373 h 977307"/>
                <a:gd name="connsiteX2937" fmla="*/ 395115 w 522353"/>
                <a:gd name="connsiteY2937" fmla="*/ 961805 h 977307"/>
                <a:gd name="connsiteX2938" fmla="*/ 393935 w 522353"/>
                <a:gd name="connsiteY2938" fmla="*/ 961468 h 977307"/>
                <a:gd name="connsiteX2939" fmla="*/ 392334 w 522353"/>
                <a:gd name="connsiteY2939" fmla="*/ 961131 h 977307"/>
                <a:gd name="connsiteX2940" fmla="*/ 392755 w 522353"/>
                <a:gd name="connsiteY2940" fmla="*/ 961637 h 977307"/>
                <a:gd name="connsiteX2941" fmla="*/ 393682 w 522353"/>
                <a:gd name="connsiteY2941" fmla="*/ 962311 h 977307"/>
                <a:gd name="connsiteX2942" fmla="*/ 393682 w 522353"/>
                <a:gd name="connsiteY2942" fmla="*/ 962395 h 977307"/>
                <a:gd name="connsiteX2943" fmla="*/ 393682 w 522353"/>
                <a:gd name="connsiteY2943" fmla="*/ 962395 h 977307"/>
                <a:gd name="connsiteX2944" fmla="*/ 393177 w 522353"/>
                <a:gd name="connsiteY2944" fmla="*/ 962226 h 977307"/>
                <a:gd name="connsiteX2945" fmla="*/ 397136 w 522353"/>
                <a:gd name="connsiteY2945" fmla="*/ 966018 h 977307"/>
                <a:gd name="connsiteX2946" fmla="*/ 397389 w 522353"/>
                <a:gd name="connsiteY2946" fmla="*/ 966186 h 977307"/>
                <a:gd name="connsiteX2947" fmla="*/ 398063 w 522353"/>
                <a:gd name="connsiteY2947" fmla="*/ 966523 h 977307"/>
                <a:gd name="connsiteX2948" fmla="*/ 398653 w 522353"/>
                <a:gd name="connsiteY2948" fmla="*/ 966776 h 977307"/>
                <a:gd name="connsiteX2949" fmla="*/ 399748 w 522353"/>
                <a:gd name="connsiteY2949" fmla="*/ 967281 h 977307"/>
                <a:gd name="connsiteX2950" fmla="*/ 400843 w 522353"/>
                <a:gd name="connsiteY2950" fmla="*/ 967787 h 977307"/>
                <a:gd name="connsiteX2951" fmla="*/ 400928 w 522353"/>
                <a:gd name="connsiteY2951" fmla="*/ 967955 h 977307"/>
                <a:gd name="connsiteX2952" fmla="*/ 402191 w 522353"/>
                <a:gd name="connsiteY2952" fmla="*/ 968629 h 977307"/>
                <a:gd name="connsiteX2953" fmla="*/ 402360 w 522353"/>
                <a:gd name="connsiteY2953" fmla="*/ 968629 h 977307"/>
                <a:gd name="connsiteX2954" fmla="*/ 402529 w 522353"/>
                <a:gd name="connsiteY2954" fmla="*/ 968798 h 977307"/>
                <a:gd name="connsiteX2955" fmla="*/ 402950 w 522353"/>
                <a:gd name="connsiteY2955" fmla="*/ 969135 h 977307"/>
                <a:gd name="connsiteX2956" fmla="*/ 403540 w 522353"/>
                <a:gd name="connsiteY2956" fmla="*/ 969640 h 977307"/>
                <a:gd name="connsiteX2957" fmla="*/ 403961 w 522353"/>
                <a:gd name="connsiteY2957" fmla="*/ 969725 h 977307"/>
                <a:gd name="connsiteX2958" fmla="*/ 404129 w 522353"/>
                <a:gd name="connsiteY2958" fmla="*/ 969725 h 977307"/>
                <a:gd name="connsiteX2959" fmla="*/ 404466 w 522353"/>
                <a:gd name="connsiteY2959" fmla="*/ 969809 h 977307"/>
                <a:gd name="connsiteX2960" fmla="*/ 404972 w 522353"/>
                <a:gd name="connsiteY2960" fmla="*/ 970062 h 977307"/>
                <a:gd name="connsiteX2961" fmla="*/ 405309 w 522353"/>
                <a:gd name="connsiteY2961" fmla="*/ 970230 h 977307"/>
                <a:gd name="connsiteX2962" fmla="*/ 406404 w 522353"/>
                <a:gd name="connsiteY2962" fmla="*/ 970988 h 977307"/>
                <a:gd name="connsiteX2963" fmla="*/ 406909 w 522353"/>
                <a:gd name="connsiteY2963" fmla="*/ 971325 h 977307"/>
                <a:gd name="connsiteX2964" fmla="*/ 407331 w 522353"/>
                <a:gd name="connsiteY2964" fmla="*/ 971578 h 977307"/>
                <a:gd name="connsiteX2965" fmla="*/ 408005 w 522353"/>
                <a:gd name="connsiteY2965" fmla="*/ 971831 h 977307"/>
                <a:gd name="connsiteX2966" fmla="*/ 408594 w 522353"/>
                <a:gd name="connsiteY2966" fmla="*/ 972252 h 977307"/>
                <a:gd name="connsiteX2967" fmla="*/ 408847 w 522353"/>
                <a:gd name="connsiteY2967" fmla="*/ 972336 h 977307"/>
                <a:gd name="connsiteX2968" fmla="*/ 408847 w 522353"/>
                <a:gd name="connsiteY2968" fmla="*/ 972336 h 977307"/>
                <a:gd name="connsiteX2969" fmla="*/ 408932 w 522353"/>
                <a:gd name="connsiteY2969" fmla="*/ 972252 h 977307"/>
                <a:gd name="connsiteX2970" fmla="*/ 409016 w 522353"/>
                <a:gd name="connsiteY2970" fmla="*/ 972252 h 977307"/>
                <a:gd name="connsiteX2971" fmla="*/ 409184 w 522353"/>
                <a:gd name="connsiteY2971" fmla="*/ 972168 h 977307"/>
                <a:gd name="connsiteX2972" fmla="*/ 409184 w 522353"/>
                <a:gd name="connsiteY2972" fmla="*/ 972168 h 977307"/>
                <a:gd name="connsiteX2973" fmla="*/ 409437 w 522353"/>
                <a:gd name="connsiteY2973" fmla="*/ 972252 h 977307"/>
                <a:gd name="connsiteX2974" fmla="*/ 410533 w 522353"/>
                <a:gd name="connsiteY2974" fmla="*/ 972842 h 977307"/>
                <a:gd name="connsiteX2975" fmla="*/ 410533 w 522353"/>
                <a:gd name="connsiteY2975" fmla="*/ 973010 h 977307"/>
                <a:gd name="connsiteX2976" fmla="*/ 410701 w 522353"/>
                <a:gd name="connsiteY2976" fmla="*/ 973263 h 977307"/>
                <a:gd name="connsiteX2977" fmla="*/ 413902 w 522353"/>
                <a:gd name="connsiteY2977" fmla="*/ 974780 h 977307"/>
                <a:gd name="connsiteX2978" fmla="*/ 414408 w 522353"/>
                <a:gd name="connsiteY2978" fmla="*/ 975032 h 977307"/>
                <a:gd name="connsiteX2979" fmla="*/ 414408 w 522353"/>
                <a:gd name="connsiteY2979" fmla="*/ 975032 h 977307"/>
                <a:gd name="connsiteX2980" fmla="*/ 414576 w 522353"/>
                <a:gd name="connsiteY2980" fmla="*/ 975117 h 977307"/>
                <a:gd name="connsiteX2981" fmla="*/ 415082 w 522353"/>
                <a:gd name="connsiteY2981" fmla="*/ 975454 h 977307"/>
                <a:gd name="connsiteX2982" fmla="*/ 415587 w 522353"/>
                <a:gd name="connsiteY2982" fmla="*/ 975791 h 977307"/>
                <a:gd name="connsiteX2983" fmla="*/ 415756 w 522353"/>
                <a:gd name="connsiteY2983" fmla="*/ 975791 h 977307"/>
                <a:gd name="connsiteX2984" fmla="*/ 415756 w 522353"/>
                <a:gd name="connsiteY2984" fmla="*/ 975622 h 977307"/>
                <a:gd name="connsiteX2985" fmla="*/ 415672 w 522353"/>
                <a:gd name="connsiteY2985" fmla="*/ 975285 h 977307"/>
                <a:gd name="connsiteX2986" fmla="*/ 417019 w 522353"/>
                <a:gd name="connsiteY2986" fmla="*/ 976212 h 977307"/>
                <a:gd name="connsiteX2987" fmla="*/ 417188 w 522353"/>
                <a:gd name="connsiteY2987" fmla="*/ 976296 h 977307"/>
                <a:gd name="connsiteX2988" fmla="*/ 417188 w 522353"/>
                <a:gd name="connsiteY2988" fmla="*/ 976296 h 977307"/>
                <a:gd name="connsiteX2989" fmla="*/ 417188 w 522353"/>
                <a:gd name="connsiteY2989" fmla="*/ 976128 h 977307"/>
                <a:gd name="connsiteX2990" fmla="*/ 416767 w 522353"/>
                <a:gd name="connsiteY2990" fmla="*/ 975706 h 977307"/>
                <a:gd name="connsiteX2991" fmla="*/ 416683 w 522353"/>
                <a:gd name="connsiteY2991" fmla="*/ 975622 h 977307"/>
                <a:gd name="connsiteX2992" fmla="*/ 416851 w 522353"/>
                <a:gd name="connsiteY2992" fmla="*/ 975622 h 977307"/>
                <a:gd name="connsiteX2993" fmla="*/ 417188 w 522353"/>
                <a:gd name="connsiteY2993" fmla="*/ 975791 h 977307"/>
                <a:gd name="connsiteX2994" fmla="*/ 417946 w 522353"/>
                <a:gd name="connsiteY2994" fmla="*/ 976128 h 977307"/>
                <a:gd name="connsiteX2995" fmla="*/ 417946 w 522353"/>
                <a:gd name="connsiteY2995" fmla="*/ 976128 h 977307"/>
                <a:gd name="connsiteX2996" fmla="*/ 418030 w 522353"/>
                <a:gd name="connsiteY2996" fmla="*/ 976128 h 977307"/>
                <a:gd name="connsiteX2997" fmla="*/ 418030 w 522353"/>
                <a:gd name="connsiteY2997" fmla="*/ 976043 h 977307"/>
                <a:gd name="connsiteX2998" fmla="*/ 418452 w 522353"/>
                <a:gd name="connsiteY2998" fmla="*/ 976296 h 977307"/>
                <a:gd name="connsiteX2999" fmla="*/ 419210 w 522353"/>
                <a:gd name="connsiteY2999" fmla="*/ 976380 h 977307"/>
                <a:gd name="connsiteX3000" fmla="*/ 419379 w 522353"/>
                <a:gd name="connsiteY3000" fmla="*/ 976465 h 977307"/>
                <a:gd name="connsiteX3001" fmla="*/ 419547 w 522353"/>
                <a:gd name="connsiteY3001" fmla="*/ 976633 h 977307"/>
                <a:gd name="connsiteX3002" fmla="*/ 420221 w 522353"/>
                <a:gd name="connsiteY3002" fmla="*/ 977054 h 977307"/>
                <a:gd name="connsiteX3003" fmla="*/ 419716 w 522353"/>
                <a:gd name="connsiteY3003" fmla="*/ 976970 h 977307"/>
                <a:gd name="connsiteX3004" fmla="*/ 419379 w 522353"/>
                <a:gd name="connsiteY3004" fmla="*/ 976886 h 977307"/>
                <a:gd name="connsiteX3005" fmla="*/ 418452 w 522353"/>
                <a:gd name="connsiteY3005" fmla="*/ 976802 h 977307"/>
                <a:gd name="connsiteX3006" fmla="*/ 418536 w 522353"/>
                <a:gd name="connsiteY3006" fmla="*/ 976886 h 977307"/>
                <a:gd name="connsiteX3007" fmla="*/ 419379 w 522353"/>
                <a:gd name="connsiteY3007" fmla="*/ 977476 h 977307"/>
                <a:gd name="connsiteX3008" fmla="*/ 420137 w 522353"/>
                <a:gd name="connsiteY3008" fmla="*/ 977728 h 977307"/>
                <a:gd name="connsiteX3009" fmla="*/ 420305 w 522353"/>
                <a:gd name="connsiteY3009" fmla="*/ 977644 h 977307"/>
                <a:gd name="connsiteX3010" fmla="*/ 420305 w 522353"/>
                <a:gd name="connsiteY3010" fmla="*/ 977644 h 977307"/>
                <a:gd name="connsiteX3011" fmla="*/ 420474 w 522353"/>
                <a:gd name="connsiteY3011" fmla="*/ 977728 h 977307"/>
                <a:gd name="connsiteX3012" fmla="*/ 420811 w 522353"/>
                <a:gd name="connsiteY3012" fmla="*/ 977728 h 977307"/>
                <a:gd name="connsiteX3013" fmla="*/ 420811 w 522353"/>
                <a:gd name="connsiteY3013" fmla="*/ 977728 h 977307"/>
                <a:gd name="connsiteX3014" fmla="*/ 420895 w 522353"/>
                <a:gd name="connsiteY3014" fmla="*/ 977813 h 977307"/>
                <a:gd name="connsiteX3015" fmla="*/ 421485 w 522353"/>
                <a:gd name="connsiteY3015" fmla="*/ 978065 h 977307"/>
                <a:gd name="connsiteX3016" fmla="*/ 421737 w 522353"/>
                <a:gd name="connsiteY3016" fmla="*/ 978150 h 977307"/>
                <a:gd name="connsiteX3017" fmla="*/ 422412 w 522353"/>
                <a:gd name="connsiteY3017" fmla="*/ 978318 h 977307"/>
                <a:gd name="connsiteX3018" fmla="*/ 422496 w 522353"/>
                <a:gd name="connsiteY3018" fmla="*/ 978234 h 977307"/>
                <a:gd name="connsiteX3019" fmla="*/ 422327 w 522353"/>
                <a:gd name="connsiteY3019" fmla="*/ 978065 h 977307"/>
                <a:gd name="connsiteX3020" fmla="*/ 422748 w 522353"/>
                <a:gd name="connsiteY3020" fmla="*/ 978318 h 977307"/>
                <a:gd name="connsiteX3021" fmla="*/ 423170 w 522353"/>
                <a:gd name="connsiteY3021" fmla="*/ 978571 h 977307"/>
                <a:gd name="connsiteX3022" fmla="*/ 423507 w 522353"/>
                <a:gd name="connsiteY3022" fmla="*/ 978655 h 977307"/>
                <a:gd name="connsiteX3023" fmla="*/ 423507 w 522353"/>
                <a:gd name="connsiteY3023" fmla="*/ 978571 h 977307"/>
                <a:gd name="connsiteX3024" fmla="*/ 423507 w 522353"/>
                <a:gd name="connsiteY3024" fmla="*/ 978571 h 977307"/>
                <a:gd name="connsiteX3025" fmla="*/ 424349 w 522353"/>
                <a:gd name="connsiteY3025" fmla="*/ 978992 h 977307"/>
                <a:gd name="connsiteX3026" fmla="*/ 425613 w 522353"/>
                <a:gd name="connsiteY3026" fmla="*/ 979498 h 977307"/>
                <a:gd name="connsiteX3027" fmla="*/ 425529 w 522353"/>
                <a:gd name="connsiteY3027" fmla="*/ 979161 h 977307"/>
                <a:gd name="connsiteX3028" fmla="*/ 425950 w 522353"/>
                <a:gd name="connsiteY3028" fmla="*/ 979329 h 977307"/>
                <a:gd name="connsiteX3029" fmla="*/ 426793 w 522353"/>
                <a:gd name="connsiteY3029" fmla="*/ 979582 h 977307"/>
                <a:gd name="connsiteX3030" fmla="*/ 426708 w 522353"/>
                <a:gd name="connsiteY3030" fmla="*/ 979329 h 977307"/>
                <a:gd name="connsiteX3031" fmla="*/ 428309 w 522353"/>
                <a:gd name="connsiteY3031" fmla="*/ 980087 h 977307"/>
                <a:gd name="connsiteX3032" fmla="*/ 428562 w 522353"/>
                <a:gd name="connsiteY3032" fmla="*/ 980172 h 977307"/>
                <a:gd name="connsiteX3033" fmla="*/ 429236 w 522353"/>
                <a:gd name="connsiteY3033" fmla="*/ 980340 h 977307"/>
                <a:gd name="connsiteX3034" fmla="*/ 429236 w 522353"/>
                <a:gd name="connsiteY3034" fmla="*/ 980340 h 977307"/>
                <a:gd name="connsiteX3035" fmla="*/ 430078 w 522353"/>
                <a:gd name="connsiteY3035" fmla="*/ 980677 h 977307"/>
                <a:gd name="connsiteX3036" fmla="*/ 429910 w 522353"/>
                <a:gd name="connsiteY3036" fmla="*/ 980593 h 977307"/>
                <a:gd name="connsiteX3037" fmla="*/ 430837 w 522353"/>
                <a:gd name="connsiteY3037" fmla="*/ 980930 h 977307"/>
                <a:gd name="connsiteX3038" fmla="*/ 430837 w 522353"/>
                <a:gd name="connsiteY3038" fmla="*/ 980846 h 977307"/>
                <a:gd name="connsiteX3039" fmla="*/ 430837 w 522353"/>
                <a:gd name="connsiteY3039" fmla="*/ 980761 h 977307"/>
                <a:gd name="connsiteX3040" fmla="*/ 431090 w 522353"/>
                <a:gd name="connsiteY3040" fmla="*/ 980846 h 977307"/>
                <a:gd name="connsiteX3041" fmla="*/ 432016 w 522353"/>
                <a:gd name="connsiteY3041" fmla="*/ 981014 h 977307"/>
                <a:gd name="connsiteX3042" fmla="*/ 431932 w 522353"/>
                <a:gd name="connsiteY3042" fmla="*/ 980930 h 977307"/>
                <a:gd name="connsiteX3043" fmla="*/ 432016 w 522353"/>
                <a:gd name="connsiteY3043" fmla="*/ 980930 h 977307"/>
                <a:gd name="connsiteX3044" fmla="*/ 432353 w 522353"/>
                <a:gd name="connsiteY3044" fmla="*/ 981098 h 977307"/>
                <a:gd name="connsiteX3045" fmla="*/ 433112 w 522353"/>
                <a:gd name="connsiteY3045" fmla="*/ 981267 h 977307"/>
                <a:gd name="connsiteX3046" fmla="*/ 432943 w 522353"/>
                <a:gd name="connsiteY3046" fmla="*/ 981014 h 977307"/>
                <a:gd name="connsiteX3047" fmla="*/ 432859 w 522353"/>
                <a:gd name="connsiteY3047" fmla="*/ 980846 h 977307"/>
                <a:gd name="connsiteX3048" fmla="*/ 433196 w 522353"/>
                <a:gd name="connsiteY3048" fmla="*/ 981014 h 977307"/>
                <a:gd name="connsiteX3049" fmla="*/ 433870 w 522353"/>
                <a:gd name="connsiteY3049" fmla="*/ 981267 h 977307"/>
                <a:gd name="connsiteX3050" fmla="*/ 435976 w 522353"/>
                <a:gd name="connsiteY3050" fmla="*/ 981941 h 977307"/>
                <a:gd name="connsiteX3051" fmla="*/ 435892 w 522353"/>
                <a:gd name="connsiteY3051" fmla="*/ 981772 h 977307"/>
                <a:gd name="connsiteX3052" fmla="*/ 435723 w 522353"/>
                <a:gd name="connsiteY3052" fmla="*/ 981604 h 977307"/>
                <a:gd name="connsiteX3053" fmla="*/ 435723 w 522353"/>
                <a:gd name="connsiteY3053" fmla="*/ 981604 h 977307"/>
                <a:gd name="connsiteX3054" fmla="*/ 435976 w 522353"/>
                <a:gd name="connsiteY3054" fmla="*/ 981772 h 977307"/>
                <a:gd name="connsiteX3055" fmla="*/ 436987 w 522353"/>
                <a:gd name="connsiteY3055" fmla="*/ 982110 h 977307"/>
                <a:gd name="connsiteX3056" fmla="*/ 436987 w 522353"/>
                <a:gd name="connsiteY3056" fmla="*/ 982110 h 977307"/>
                <a:gd name="connsiteX3057" fmla="*/ 437240 w 522353"/>
                <a:gd name="connsiteY3057" fmla="*/ 982194 h 977307"/>
                <a:gd name="connsiteX3058" fmla="*/ 438082 w 522353"/>
                <a:gd name="connsiteY3058" fmla="*/ 982446 h 977307"/>
                <a:gd name="connsiteX3059" fmla="*/ 438166 w 522353"/>
                <a:gd name="connsiteY3059" fmla="*/ 982446 h 977307"/>
                <a:gd name="connsiteX3060" fmla="*/ 439346 w 522353"/>
                <a:gd name="connsiteY3060" fmla="*/ 982699 h 977307"/>
                <a:gd name="connsiteX3061" fmla="*/ 439936 w 522353"/>
                <a:gd name="connsiteY3061" fmla="*/ 982615 h 977307"/>
                <a:gd name="connsiteX3062" fmla="*/ 439936 w 522353"/>
                <a:gd name="connsiteY3062" fmla="*/ 982615 h 977307"/>
                <a:gd name="connsiteX3063" fmla="*/ 440104 w 522353"/>
                <a:gd name="connsiteY3063" fmla="*/ 982615 h 977307"/>
                <a:gd name="connsiteX3064" fmla="*/ 440441 w 522353"/>
                <a:gd name="connsiteY3064" fmla="*/ 982615 h 977307"/>
                <a:gd name="connsiteX3065" fmla="*/ 440610 w 522353"/>
                <a:gd name="connsiteY3065" fmla="*/ 982615 h 977307"/>
                <a:gd name="connsiteX3066" fmla="*/ 442042 w 522353"/>
                <a:gd name="connsiteY3066" fmla="*/ 983036 h 977307"/>
                <a:gd name="connsiteX3067" fmla="*/ 442548 w 522353"/>
                <a:gd name="connsiteY3067" fmla="*/ 983205 h 977307"/>
                <a:gd name="connsiteX3068" fmla="*/ 442969 w 522353"/>
                <a:gd name="connsiteY3068" fmla="*/ 983289 h 977307"/>
                <a:gd name="connsiteX3069" fmla="*/ 443137 w 522353"/>
                <a:gd name="connsiteY3069" fmla="*/ 983205 h 977307"/>
                <a:gd name="connsiteX3070" fmla="*/ 442126 w 522353"/>
                <a:gd name="connsiteY3070" fmla="*/ 982615 h 977307"/>
                <a:gd name="connsiteX3071" fmla="*/ 442632 w 522353"/>
                <a:gd name="connsiteY3071" fmla="*/ 982868 h 977307"/>
                <a:gd name="connsiteX3072" fmla="*/ 443053 w 522353"/>
                <a:gd name="connsiteY3072" fmla="*/ 983036 h 977307"/>
                <a:gd name="connsiteX3073" fmla="*/ 443306 w 522353"/>
                <a:gd name="connsiteY3073" fmla="*/ 983120 h 977307"/>
                <a:gd name="connsiteX3074" fmla="*/ 443811 w 522353"/>
                <a:gd name="connsiteY3074" fmla="*/ 983289 h 977307"/>
                <a:gd name="connsiteX3075" fmla="*/ 443980 w 522353"/>
                <a:gd name="connsiteY3075" fmla="*/ 983373 h 977307"/>
                <a:gd name="connsiteX3076" fmla="*/ 444317 w 522353"/>
                <a:gd name="connsiteY3076" fmla="*/ 983542 h 977307"/>
                <a:gd name="connsiteX3077" fmla="*/ 444401 w 522353"/>
                <a:gd name="connsiteY3077" fmla="*/ 983626 h 977307"/>
                <a:gd name="connsiteX3078" fmla="*/ 444822 w 522353"/>
                <a:gd name="connsiteY3078" fmla="*/ 983794 h 977307"/>
                <a:gd name="connsiteX3079" fmla="*/ 445075 w 522353"/>
                <a:gd name="connsiteY3079" fmla="*/ 983794 h 977307"/>
                <a:gd name="connsiteX3080" fmla="*/ 445412 w 522353"/>
                <a:gd name="connsiteY3080" fmla="*/ 983710 h 977307"/>
                <a:gd name="connsiteX3081" fmla="*/ 445328 w 522353"/>
                <a:gd name="connsiteY3081" fmla="*/ 983626 h 977307"/>
                <a:gd name="connsiteX3082" fmla="*/ 445412 w 522353"/>
                <a:gd name="connsiteY3082" fmla="*/ 983626 h 977307"/>
                <a:gd name="connsiteX3083" fmla="*/ 445412 w 522353"/>
                <a:gd name="connsiteY3083" fmla="*/ 983542 h 977307"/>
                <a:gd name="connsiteX3084" fmla="*/ 443474 w 522353"/>
                <a:gd name="connsiteY3084" fmla="*/ 982784 h 977307"/>
                <a:gd name="connsiteX3085" fmla="*/ 443390 w 522353"/>
                <a:gd name="connsiteY3085" fmla="*/ 982699 h 977307"/>
                <a:gd name="connsiteX3086" fmla="*/ 443306 w 522353"/>
                <a:gd name="connsiteY3086" fmla="*/ 982615 h 977307"/>
                <a:gd name="connsiteX3087" fmla="*/ 443474 w 522353"/>
                <a:gd name="connsiteY3087" fmla="*/ 982615 h 977307"/>
                <a:gd name="connsiteX3088" fmla="*/ 443727 w 522353"/>
                <a:gd name="connsiteY3088" fmla="*/ 982699 h 977307"/>
                <a:gd name="connsiteX3089" fmla="*/ 443811 w 522353"/>
                <a:gd name="connsiteY3089" fmla="*/ 982699 h 977307"/>
                <a:gd name="connsiteX3090" fmla="*/ 443895 w 522353"/>
                <a:gd name="connsiteY3090" fmla="*/ 982615 h 977307"/>
                <a:gd name="connsiteX3091" fmla="*/ 443980 w 522353"/>
                <a:gd name="connsiteY3091" fmla="*/ 982531 h 977307"/>
                <a:gd name="connsiteX3092" fmla="*/ 443895 w 522353"/>
                <a:gd name="connsiteY3092" fmla="*/ 982110 h 977307"/>
                <a:gd name="connsiteX3093" fmla="*/ 443895 w 522353"/>
                <a:gd name="connsiteY3093" fmla="*/ 982110 h 977307"/>
                <a:gd name="connsiteX3094" fmla="*/ 443980 w 522353"/>
                <a:gd name="connsiteY3094" fmla="*/ 982110 h 977307"/>
                <a:gd name="connsiteX3095" fmla="*/ 444064 w 522353"/>
                <a:gd name="connsiteY3095" fmla="*/ 982194 h 977307"/>
                <a:gd name="connsiteX3096" fmla="*/ 444233 w 522353"/>
                <a:gd name="connsiteY3096" fmla="*/ 982278 h 977307"/>
                <a:gd name="connsiteX3097" fmla="*/ 444317 w 522353"/>
                <a:gd name="connsiteY3097" fmla="*/ 982278 h 977307"/>
                <a:gd name="connsiteX3098" fmla="*/ 444401 w 522353"/>
                <a:gd name="connsiteY3098" fmla="*/ 982278 h 977307"/>
                <a:gd name="connsiteX3099" fmla="*/ 444485 w 522353"/>
                <a:gd name="connsiteY3099" fmla="*/ 982278 h 977307"/>
                <a:gd name="connsiteX3100" fmla="*/ 444822 w 522353"/>
                <a:gd name="connsiteY3100" fmla="*/ 981941 h 977307"/>
                <a:gd name="connsiteX3101" fmla="*/ 444654 w 522353"/>
                <a:gd name="connsiteY3101" fmla="*/ 981688 h 977307"/>
                <a:gd name="connsiteX3102" fmla="*/ 444738 w 522353"/>
                <a:gd name="connsiteY3102" fmla="*/ 981688 h 977307"/>
                <a:gd name="connsiteX3103" fmla="*/ 445075 w 522353"/>
                <a:gd name="connsiteY3103" fmla="*/ 981183 h 977307"/>
                <a:gd name="connsiteX3104" fmla="*/ 444570 w 522353"/>
                <a:gd name="connsiteY3104" fmla="*/ 980846 h 977307"/>
                <a:gd name="connsiteX3105" fmla="*/ 444485 w 522353"/>
                <a:gd name="connsiteY3105" fmla="*/ 980846 h 977307"/>
                <a:gd name="connsiteX3106" fmla="*/ 444485 w 522353"/>
                <a:gd name="connsiteY3106" fmla="*/ 980846 h 977307"/>
                <a:gd name="connsiteX3107" fmla="*/ 444064 w 522353"/>
                <a:gd name="connsiteY3107" fmla="*/ 980761 h 977307"/>
                <a:gd name="connsiteX3108" fmla="*/ 431679 w 522353"/>
                <a:gd name="connsiteY3108" fmla="*/ 976717 h 977307"/>
                <a:gd name="connsiteX3109" fmla="*/ 429741 w 522353"/>
                <a:gd name="connsiteY3109" fmla="*/ 975538 h 977307"/>
                <a:gd name="connsiteX3110" fmla="*/ 429741 w 522353"/>
                <a:gd name="connsiteY3110" fmla="*/ 975538 h 977307"/>
                <a:gd name="connsiteX3111" fmla="*/ 421316 w 522353"/>
                <a:gd name="connsiteY3111" fmla="*/ 970483 h 977307"/>
                <a:gd name="connsiteX3112" fmla="*/ 422075 w 522353"/>
                <a:gd name="connsiteY3112" fmla="*/ 969809 h 977307"/>
                <a:gd name="connsiteX3113" fmla="*/ 421990 w 522353"/>
                <a:gd name="connsiteY3113" fmla="*/ 969472 h 977307"/>
                <a:gd name="connsiteX3114" fmla="*/ 418199 w 522353"/>
                <a:gd name="connsiteY3114" fmla="*/ 965596 h 977307"/>
                <a:gd name="connsiteX3115" fmla="*/ 418452 w 522353"/>
                <a:gd name="connsiteY3115" fmla="*/ 962732 h 977307"/>
                <a:gd name="connsiteX3116" fmla="*/ 404551 w 522353"/>
                <a:gd name="connsiteY3116" fmla="*/ 953885 h 977307"/>
                <a:gd name="connsiteX3117" fmla="*/ 406404 w 522353"/>
                <a:gd name="connsiteY3117" fmla="*/ 953211 h 977307"/>
                <a:gd name="connsiteX3118" fmla="*/ 407415 w 522353"/>
                <a:gd name="connsiteY3118" fmla="*/ 952537 h 977307"/>
                <a:gd name="connsiteX3119" fmla="*/ 402023 w 522353"/>
                <a:gd name="connsiteY3119" fmla="*/ 946387 h 977307"/>
                <a:gd name="connsiteX3120" fmla="*/ 403287 w 522353"/>
                <a:gd name="connsiteY3120" fmla="*/ 944702 h 977307"/>
                <a:gd name="connsiteX3121" fmla="*/ 399411 w 522353"/>
                <a:gd name="connsiteY3121" fmla="*/ 942933 h 977307"/>
                <a:gd name="connsiteX3122" fmla="*/ 400675 w 522353"/>
                <a:gd name="connsiteY3122" fmla="*/ 942512 h 977307"/>
                <a:gd name="connsiteX3123" fmla="*/ 404129 w 522353"/>
                <a:gd name="connsiteY3123" fmla="*/ 944534 h 977307"/>
                <a:gd name="connsiteX3124" fmla="*/ 404719 w 522353"/>
                <a:gd name="connsiteY3124" fmla="*/ 943523 h 977307"/>
                <a:gd name="connsiteX3125" fmla="*/ 403540 w 522353"/>
                <a:gd name="connsiteY3125" fmla="*/ 941838 h 977307"/>
                <a:gd name="connsiteX3126" fmla="*/ 400254 w 522353"/>
                <a:gd name="connsiteY3126" fmla="*/ 940405 h 977307"/>
                <a:gd name="connsiteX3127" fmla="*/ 399748 w 522353"/>
                <a:gd name="connsiteY3127" fmla="*/ 941248 h 977307"/>
                <a:gd name="connsiteX3128" fmla="*/ 399664 w 522353"/>
                <a:gd name="connsiteY3128" fmla="*/ 941332 h 977307"/>
                <a:gd name="connsiteX3129" fmla="*/ 398822 w 522353"/>
                <a:gd name="connsiteY3129" fmla="*/ 940995 h 977307"/>
                <a:gd name="connsiteX3130" fmla="*/ 398400 w 522353"/>
                <a:gd name="connsiteY3130" fmla="*/ 940827 h 977307"/>
                <a:gd name="connsiteX3131" fmla="*/ 397726 w 522353"/>
                <a:gd name="connsiteY3131" fmla="*/ 940742 h 977307"/>
                <a:gd name="connsiteX3132" fmla="*/ 397473 w 522353"/>
                <a:gd name="connsiteY3132" fmla="*/ 940742 h 977307"/>
                <a:gd name="connsiteX3133" fmla="*/ 391239 w 522353"/>
                <a:gd name="connsiteY3133" fmla="*/ 934676 h 977307"/>
                <a:gd name="connsiteX3134" fmla="*/ 398147 w 522353"/>
                <a:gd name="connsiteY3134" fmla="*/ 936867 h 977307"/>
                <a:gd name="connsiteX3135" fmla="*/ 401770 w 522353"/>
                <a:gd name="connsiteY3135" fmla="*/ 936024 h 977307"/>
                <a:gd name="connsiteX3136" fmla="*/ 401939 w 522353"/>
                <a:gd name="connsiteY3136" fmla="*/ 934592 h 977307"/>
                <a:gd name="connsiteX3137" fmla="*/ 399496 w 522353"/>
                <a:gd name="connsiteY3137" fmla="*/ 932654 h 977307"/>
                <a:gd name="connsiteX3138" fmla="*/ 398147 w 522353"/>
                <a:gd name="connsiteY3138" fmla="*/ 930127 h 977307"/>
                <a:gd name="connsiteX3139" fmla="*/ 398063 w 522353"/>
                <a:gd name="connsiteY3139" fmla="*/ 929958 h 977307"/>
                <a:gd name="connsiteX3140" fmla="*/ 394019 w 522353"/>
                <a:gd name="connsiteY3140" fmla="*/ 925409 h 977307"/>
                <a:gd name="connsiteX3141" fmla="*/ 399158 w 522353"/>
                <a:gd name="connsiteY3141" fmla="*/ 926757 h 977307"/>
                <a:gd name="connsiteX3142" fmla="*/ 412133 w 522353"/>
                <a:gd name="connsiteY3142" fmla="*/ 922292 h 977307"/>
                <a:gd name="connsiteX3143" fmla="*/ 411290 w 522353"/>
                <a:gd name="connsiteY3143" fmla="*/ 920017 h 977307"/>
                <a:gd name="connsiteX3144" fmla="*/ 395704 w 522353"/>
                <a:gd name="connsiteY3144" fmla="*/ 900976 h 977307"/>
                <a:gd name="connsiteX3145" fmla="*/ 396294 w 522353"/>
                <a:gd name="connsiteY3145" fmla="*/ 900808 h 977307"/>
                <a:gd name="connsiteX3146" fmla="*/ 398232 w 522353"/>
                <a:gd name="connsiteY3146" fmla="*/ 901903 h 977307"/>
                <a:gd name="connsiteX3147" fmla="*/ 398316 w 522353"/>
                <a:gd name="connsiteY3147" fmla="*/ 901903 h 977307"/>
                <a:gd name="connsiteX3148" fmla="*/ 411965 w 522353"/>
                <a:gd name="connsiteY3148" fmla="*/ 904599 h 977307"/>
                <a:gd name="connsiteX3149" fmla="*/ 421485 w 522353"/>
                <a:gd name="connsiteY3149" fmla="*/ 895416 h 977307"/>
                <a:gd name="connsiteX3150" fmla="*/ 423086 w 522353"/>
                <a:gd name="connsiteY3150" fmla="*/ 886148 h 977307"/>
                <a:gd name="connsiteX3151" fmla="*/ 422159 w 522353"/>
                <a:gd name="connsiteY3151" fmla="*/ 885390 h 977307"/>
                <a:gd name="connsiteX3152" fmla="*/ 421653 w 522353"/>
                <a:gd name="connsiteY3152" fmla="*/ 885474 h 977307"/>
                <a:gd name="connsiteX3153" fmla="*/ 421148 w 522353"/>
                <a:gd name="connsiteY3153" fmla="*/ 885558 h 977307"/>
                <a:gd name="connsiteX3154" fmla="*/ 420642 w 522353"/>
                <a:gd name="connsiteY3154" fmla="*/ 885390 h 977307"/>
                <a:gd name="connsiteX3155" fmla="*/ 423928 w 522353"/>
                <a:gd name="connsiteY3155" fmla="*/ 877386 h 977307"/>
                <a:gd name="connsiteX3156" fmla="*/ 426119 w 522353"/>
                <a:gd name="connsiteY3156" fmla="*/ 876796 h 977307"/>
                <a:gd name="connsiteX3157" fmla="*/ 425950 w 522353"/>
                <a:gd name="connsiteY3157" fmla="*/ 879661 h 977307"/>
                <a:gd name="connsiteX3158" fmla="*/ 424434 w 522353"/>
                <a:gd name="connsiteY3158" fmla="*/ 882104 h 977307"/>
                <a:gd name="connsiteX3159" fmla="*/ 424771 w 522353"/>
                <a:gd name="connsiteY3159" fmla="*/ 884379 h 977307"/>
                <a:gd name="connsiteX3160" fmla="*/ 425360 w 522353"/>
                <a:gd name="connsiteY3160" fmla="*/ 884884 h 977307"/>
                <a:gd name="connsiteX3161" fmla="*/ 426793 w 522353"/>
                <a:gd name="connsiteY3161" fmla="*/ 883368 h 977307"/>
                <a:gd name="connsiteX3162" fmla="*/ 427888 w 522353"/>
                <a:gd name="connsiteY3162" fmla="*/ 880251 h 977307"/>
                <a:gd name="connsiteX3163" fmla="*/ 428225 w 522353"/>
                <a:gd name="connsiteY3163" fmla="*/ 879324 h 977307"/>
                <a:gd name="connsiteX3164" fmla="*/ 428394 w 522353"/>
                <a:gd name="connsiteY3164" fmla="*/ 876291 h 977307"/>
                <a:gd name="connsiteX3165" fmla="*/ 428394 w 522353"/>
                <a:gd name="connsiteY3165" fmla="*/ 873763 h 977307"/>
                <a:gd name="connsiteX3166" fmla="*/ 431090 w 522353"/>
                <a:gd name="connsiteY3166" fmla="*/ 847645 h 977307"/>
                <a:gd name="connsiteX3167" fmla="*/ 433112 w 522353"/>
                <a:gd name="connsiteY3167" fmla="*/ 842001 h 977307"/>
                <a:gd name="connsiteX3168" fmla="*/ 435134 w 522353"/>
                <a:gd name="connsiteY3168" fmla="*/ 839220 h 977307"/>
                <a:gd name="connsiteX3169" fmla="*/ 441368 w 522353"/>
                <a:gd name="connsiteY3169" fmla="*/ 834250 h 977307"/>
                <a:gd name="connsiteX3170" fmla="*/ 442210 w 522353"/>
                <a:gd name="connsiteY3170" fmla="*/ 833660 h 977307"/>
                <a:gd name="connsiteX3171" fmla="*/ 448192 w 522353"/>
                <a:gd name="connsiteY3171" fmla="*/ 834418 h 977307"/>
                <a:gd name="connsiteX3172" fmla="*/ 449372 w 522353"/>
                <a:gd name="connsiteY3172" fmla="*/ 833828 h 977307"/>
                <a:gd name="connsiteX3173" fmla="*/ 449456 w 522353"/>
                <a:gd name="connsiteY3173" fmla="*/ 832480 h 977307"/>
                <a:gd name="connsiteX3174" fmla="*/ 448192 w 522353"/>
                <a:gd name="connsiteY3174" fmla="*/ 831217 h 977307"/>
                <a:gd name="connsiteX3175" fmla="*/ 450383 w 522353"/>
                <a:gd name="connsiteY3175" fmla="*/ 829953 h 977307"/>
                <a:gd name="connsiteX3176" fmla="*/ 450720 w 522353"/>
                <a:gd name="connsiteY3176" fmla="*/ 830037 h 977307"/>
                <a:gd name="connsiteX3177" fmla="*/ 455859 w 522353"/>
                <a:gd name="connsiteY3177" fmla="*/ 826499 h 977307"/>
                <a:gd name="connsiteX3178" fmla="*/ 457039 w 522353"/>
                <a:gd name="connsiteY3178" fmla="*/ 826330 h 977307"/>
                <a:gd name="connsiteX3179" fmla="*/ 458134 w 522353"/>
                <a:gd name="connsiteY3179" fmla="*/ 826414 h 977307"/>
                <a:gd name="connsiteX3180" fmla="*/ 471951 w 522353"/>
                <a:gd name="connsiteY3180" fmla="*/ 825656 h 977307"/>
                <a:gd name="connsiteX3181" fmla="*/ 471951 w 522353"/>
                <a:gd name="connsiteY3181" fmla="*/ 823213 h 977307"/>
                <a:gd name="connsiteX3182" fmla="*/ 478017 w 522353"/>
                <a:gd name="connsiteY3182" fmla="*/ 812260 h 977307"/>
                <a:gd name="connsiteX3183" fmla="*/ 478185 w 522353"/>
                <a:gd name="connsiteY3183" fmla="*/ 810997 h 977307"/>
                <a:gd name="connsiteX3184" fmla="*/ 482735 w 522353"/>
                <a:gd name="connsiteY3184" fmla="*/ 805689 h 977307"/>
                <a:gd name="connsiteX3185" fmla="*/ 485010 w 522353"/>
                <a:gd name="connsiteY3185" fmla="*/ 801560 h 977307"/>
                <a:gd name="connsiteX3186" fmla="*/ 486442 w 522353"/>
                <a:gd name="connsiteY3186" fmla="*/ 799454 h 977307"/>
                <a:gd name="connsiteX3187" fmla="*/ 485431 w 522353"/>
                <a:gd name="connsiteY3187" fmla="*/ 792714 h 977307"/>
                <a:gd name="connsiteX3188" fmla="*/ 489981 w 522353"/>
                <a:gd name="connsiteY3188" fmla="*/ 781930 h 977307"/>
                <a:gd name="connsiteX3189" fmla="*/ 491750 w 522353"/>
                <a:gd name="connsiteY3189" fmla="*/ 769798 h 977307"/>
                <a:gd name="connsiteX3190" fmla="*/ 491834 w 522353"/>
                <a:gd name="connsiteY3190" fmla="*/ 769377 h 977307"/>
                <a:gd name="connsiteX3191" fmla="*/ 490486 w 522353"/>
                <a:gd name="connsiteY3191" fmla="*/ 753790 h 977307"/>
                <a:gd name="connsiteX3192" fmla="*/ 490318 w 522353"/>
                <a:gd name="connsiteY3192" fmla="*/ 751937 h 977307"/>
                <a:gd name="connsiteX3193" fmla="*/ 490907 w 522353"/>
                <a:gd name="connsiteY3193" fmla="*/ 747303 h 977307"/>
                <a:gd name="connsiteX3194" fmla="*/ 490907 w 522353"/>
                <a:gd name="connsiteY3194" fmla="*/ 747219 h 977307"/>
                <a:gd name="connsiteX3195" fmla="*/ 497732 w 522353"/>
                <a:gd name="connsiteY3195" fmla="*/ 741490 h 977307"/>
                <a:gd name="connsiteX3196" fmla="*/ 525450 w 522353"/>
                <a:gd name="connsiteY3196" fmla="*/ 697932 h 977307"/>
                <a:gd name="connsiteX3197" fmla="*/ 520311 w 522353"/>
                <a:gd name="connsiteY3197" fmla="*/ 674510 h 977307"/>
                <a:gd name="connsiteX3198" fmla="*/ 419041 w 522353"/>
                <a:gd name="connsiteY3198" fmla="*/ 105061 h 977307"/>
                <a:gd name="connsiteX3199" fmla="*/ 419716 w 522353"/>
                <a:gd name="connsiteY3199" fmla="*/ 104724 h 977307"/>
                <a:gd name="connsiteX3200" fmla="*/ 420221 w 522353"/>
                <a:gd name="connsiteY3200" fmla="*/ 104387 h 977307"/>
                <a:gd name="connsiteX3201" fmla="*/ 420390 w 522353"/>
                <a:gd name="connsiteY3201" fmla="*/ 104555 h 977307"/>
                <a:gd name="connsiteX3202" fmla="*/ 420474 w 522353"/>
                <a:gd name="connsiteY3202" fmla="*/ 104639 h 977307"/>
                <a:gd name="connsiteX3203" fmla="*/ 421148 w 522353"/>
                <a:gd name="connsiteY3203" fmla="*/ 105229 h 977307"/>
                <a:gd name="connsiteX3204" fmla="*/ 422327 w 522353"/>
                <a:gd name="connsiteY3204" fmla="*/ 104555 h 977307"/>
                <a:gd name="connsiteX3205" fmla="*/ 422159 w 522353"/>
                <a:gd name="connsiteY3205" fmla="*/ 104808 h 977307"/>
                <a:gd name="connsiteX3206" fmla="*/ 419210 w 522353"/>
                <a:gd name="connsiteY3206" fmla="*/ 105819 h 977307"/>
                <a:gd name="connsiteX3207" fmla="*/ 417272 w 522353"/>
                <a:gd name="connsiteY3207" fmla="*/ 106661 h 977307"/>
                <a:gd name="connsiteX3208" fmla="*/ 417019 w 522353"/>
                <a:gd name="connsiteY3208" fmla="*/ 106998 h 977307"/>
                <a:gd name="connsiteX3209" fmla="*/ 416177 w 522353"/>
                <a:gd name="connsiteY3209" fmla="*/ 107757 h 977307"/>
                <a:gd name="connsiteX3210" fmla="*/ 415672 w 522353"/>
                <a:gd name="connsiteY3210" fmla="*/ 107335 h 977307"/>
                <a:gd name="connsiteX3211" fmla="*/ 414829 w 522353"/>
                <a:gd name="connsiteY3211" fmla="*/ 106914 h 977307"/>
                <a:gd name="connsiteX3212" fmla="*/ 419041 w 522353"/>
                <a:gd name="connsiteY3212" fmla="*/ 105061 h 977307"/>
                <a:gd name="connsiteX3213" fmla="*/ 355432 w 522353"/>
                <a:gd name="connsiteY3213" fmla="*/ 33026 h 977307"/>
                <a:gd name="connsiteX3214" fmla="*/ 356191 w 522353"/>
                <a:gd name="connsiteY3214" fmla="*/ 33026 h 977307"/>
                <a:gd name="connsiteX3215" fmla="*/ 358044 w 522353"/>
                <a:gd name="connsiteY3215" fmla="*/ 32942 h 977307"/>
                <a:gd name="connsiteX3216" fmla="*/ 358718 w 522353"/>
                <a:gd name="connsiteY3216" fmla="*/ 32858 h 977307"/>
                <a:gd name="connsiteX3217" fmla="*/ 359055 w 522353"/>
                <a:gd name="connsiteY3217" fmla="*/ 33110 h 977307"/>
                <a:gd name="connsiteX3218" fmla="*/ 360319 w 522353"/>
                <a:gd name="connsiteY3218" fmla="*/ 33953 h 977307"/>
                <a:gd name="connsiteX3219" fmla="*/ 360740 w 522353"/>
                <a:gd name="connsiteY3219" fmla="*/ 34459 h 977307"/>
                <a:gd name="connsiteX3220" fmla="*/ 360824 w 522353"/>
                <a:gd name="connsiteY3220" fmla="*/ 35048 h 977307"/>
                <a:gd name="connsiteX3221" fmla="*/ 360993 w 522353"/>
                <a:gd name="connsiteY3221" fmla="*/ 35638 h 977307"/>
                <a:gd name="connsiteX3222" fmla="*/ 360824 w 522353"/>
                <a:gd name="connsiteY3222" fmla="*/ 35638 h 977307"/>
                <a:gd name="connsiteX3223" fmla="*/ 359898 w 522353"/>
                <a:gd name="connsiteY3223" fmla="*/ 35722 h 977307"/>
                <a:gd name="connsiteX3224" fmla="*/ 358634 w 522353"/>
                <a:gd name="connsiteY3224" fmla="*/ 35722 h 977307"/>
                <a:gd name="connsiteX3225" fmla="*/ 358128 w 522353"/>
                <a:gd name="connsiteY3225" fmla="*/ 34627 h 977307"/>
                <a:gd name="connsiteX3226" fmla="*/ 358550 w 522353"/>
                <a:gd name="connsiteY3226" fmla="*/ 33869 h 977307"/>
                <a:gd name="connsiteX3227" fmla="*/ 358803 w 522353"/>
                <a:gd name="connsiteY3227" fmla="*/ 33279 h 977307"/>
                <a:gd name="connsiteX3228" fmla="*/ 358381 w 522353"/>
                <a:gd name="connsiteY3228" fmla="*/ 33110 h 977307"/>
                <a:gd name="connsiteX3229" fmla="*/ 355432 w 522353"/>
                <a:gd name="connsiteY3229" fmla="*/ 33448 h 977307"/>
                <a:gd name="connsiteX3230" fmla="*/ 355011 w 522353"/>
                <a:gd name="connsiteY3230" fmla="*/ 33363 h 977307"/>
                <a:gd name="connsiteX3231" fmla="*/ 354590 w 522353"/>
                <a:gd name="connsiteY3231" fmla="*/ 33026 h 977307"/>
                <a:gd name="connsiteX3232" fmla="*/ 355432 w 522353"/>
                <a:gd name="connsiteY3232" fmla="*/ 33026 h 977307"/>
                <a:gd name="connsiteX3233" fmla="*/ 120457 w 522353"/>
                <a:gd name="connsiteY3233" fmla="*/ 301870 h 977307"/>
                <a:gd name="connsiteX3234" fmla="*/ 121216 w 522353"/>
                <a:gd name="connsiteY3234" fmla="*/ 300775 h 977307"/>
                <a:gd name="connsiteX3235" fmla="*/ 121300 w 522353"/>
                <a:gd name="connsiteY3235" fmla="*/ 300522 h 977307"/>
                <a:gd name="connsiteX3236" fmla="*/ 121637 w 522353"/>
                <a:gd name="connsiteY3236" fmla="*/ 300690 h 977307"/>
                <a:gd name="connsiteX3237" fmla="*/ 122142 w 522353"/>
                <a:gd name="connsiteY3237" fmla="*/ 301701 h 977307"/>
                <a:gd name="connsiteX3238" fmla="*/ 122648 w 522353"/>
                <a:gd name="connsiteY3238" fmla="*/ 302797 h 977307"/>
                <a:gd name="connsiteX3239" fmla="*/ 122901 w 522353"/>
                <a:gd name="connsiteY3239" fmla="*/ 303134 h 977307"/>
                <a:gd name="connsiteX3240" fmla="*/ 123069 w 522353"/>
                <a:gd name="connsiteY3240" fmla="*/ 303218 h 977307"/>
                <a:gd name="connsiteX3241" fmla="*/ 122563 w 522353"/>
                <a:gd name="connsiteY3241" fmla="*/ 303218 h 977307"/>
                <a:gd name="connsiteX3242" fmla="*/ 122395 w 522353"/>
                <a:gd name="connsiteY3242" fmla="*/ 303218 h 977307"/>
                <a:gd name="connsiteX3243" fmla="*/ 121469 w 522353"/>
                <a:gd name="connsiteY3243" fmla="*/ 302797 h 977307"/>
                <a:gd name="connsiteX3244" fmla="*/ 120457 w 522353"/>
                <a:gd name="connsiteY3244" fmla="*/ 302039 h 977307"/>
                <a:gd name="connsiteX3245" fmla="*/ 120457 w 522353"/>
                <a:gd name="connsiteY3245" fmla="*/ 301870 h 977307"/>
                <a:gd name="connsiteX3246" fmla="*/ 120457 w 522353"/>
                <a:gd name="connsiteY3246" fmla="*/ 301870 h 977307"/>
                <a:gd name="connsiteX3247" fmla="*/ 109252 w 522353"/>
                <a:gd name="connsiteY3247" fmla="*/ 500954 h 977307"/>
                <a:gd name="connsiteX3248" fmla="*/ 106135 w 522353"/>
                <a:gd name="connsiteY3248" fmla="*/ 499859 h 977307"/>
                <a:gd name="connsiteX3249" fmla="*/ 104871 w 522353"/>
                <a:gd name="connsiteY3249" fmla="*/ 499438 h 977307"/>
                <a:gd name="connsiteX3250" fmla="*/ 103523 w 522353"/>
                <a:gd name="connsiteY3250" fmla="*/ 499775 h 977307"/>
                <a:gd name="connsiteX3251" fmla="*/ 102849 w 522353"/>
                <a:gd name="connsiteY3251" fmla="*/ 493624 h 977307"/>
                <a:gd name="connsiteX3252" fmla="*/ 102596 w 522353"/>
                <a:gd name="connsiteY3252" fmla="*/ 493287 h 977307"/>
                <a:gd name="connsiteX3253" fmla="*/ 102849 w 522353"/>
                <a:gd name="connsiteY3253" fmla="*/ 492950 h 977307"/>
                <a:gd name="connsiteX3254" fmla="*/ 103439 w 522353"/>
                <a:gd name="connsiteY3254" fmla="*/ 492361 h 977307"/>
                <a:gd name="connsiteX3255" fmla="*/ 103776 w 522353"/>
                <a:gd name="connsiteY3255" fmla="*/ 492024 h 977307"/>
                <a:gd name="connsiteX3256" fmla="*/ 104450 w 522353"/>
                <a:gd name="connsiteY3256" fmla="*/ 492529 h 977307"/>
                <a:gd name="connsiteX3257" fmla="*/ 105545 w 522353"/>
                <a:gd name="connsiteY3257" fmla="*/ 493624 h 977307"/>
                <a:gd name="connsiteX3258" fmla="*/ 108494 w 522353"/>
                <a:gd name="connsiteY3258" fmla="*/ 498342 h 977307"/>
                <a:gd name="connsiteX3259" fmla="*/ 109084 w 522353"/>
                <a:gd name="connsiteY3259" fmla="*/ 499859 h 977307"/>
                <a:gd name="connsiteX3260" fmla="*/ 109252 w 522353"/>
                <a:gd name="connsiteY3260" fmla="*/ 500954 h 977307"/>
                <a:gd name="connsiteX3261" fmla="*/ 109252 w 522353"/>
                <a:gd name="connsiteY3261" fmla="*/ 500954 h 977307"/>
                <a:gd name="connsiteX3262" fmla="*/ 206983 w 522353"/>
                <a:gd name="connsiteY3262" fmla="*/ 522270 h 977307"/>
                <a:gd name="connsiteX3263" fmla="*/ 204202 w 522353"/>
                <a:gd name="connsiteY3263" fmla="*/ 526061 h 977307"/>
                <a:gd name="connsiteX3264" fmla="*/ 203529 w 522353"/>
                <a:gd name="connsiteY3264" fmla="*/ 526229 h 977307"/>
                <a:gd name="connsiteX3265" fmla="*/ 202855 w 522353"/>
                <a:gd name="connsiteY3265" fmla="*/ 526398 h 977307"/>
                <a:gd name="connsiteX3266" fmla="*/ 201675 w 522353"/>
                <a:gd name="connsiteY3266" fmla="*/ 524039 h 977307"/>
                <a:gd name="connsiteX3267" fmla="*/ 200243 w 522353"/>
                <a:gd name="connsiteY3267" fmla="*/ 520079 h 977307"/>
                <a:gd name="connsiteX3268" fmla="*/ 200327 w 522353"/>
                <a:gd name="connsiteY3268" fmla="*/ 515867 h 977307"/>
                <a:gd name="connsiteX3269" fmla="*/ 200917 w 522353"/>
                <a:gd name="connsiteY3269" fmla="*/ 515193 h 977307"/>
                <a:gd name="connsiteX3270" fmla="*/ 202265 w 522353"/>
                <a:gd name="connsiteY3270" fmla="*/ 513255 h 977307"/>
                <a:gd name="connsiteX3271" fmla="*/ 202939 w 522353"/>
                <a:gd name="connsiteY3271" fmla="*/ 511233 h 977307"/>
                <a:gd name="connsiteX3272" fmla="*/ 203023 w 522353"/>
                <a:gd name="connsiteY3272" fmla="*/ 510474 h 977307"/>
                <a:gd name="connsiteX3273" fmla="*/ 203107 w 522353"/>
                <a:gd name="connsiteY3273" fmla="*/ 510222 h 977307"/>
                <a:gd name="connsiteX3274" fmla="*/ 203866 w 522353"/>
                <a:gd name="connsiteY3274" fmla="*/ 512160 h 977307"/>
                <a:gd name="connsiteX3275" fmla="*/ 203950 w 522353"/>
                <a:gd name="connsiteY3275" fmla="*/ 512328 h 977307"/>
                <a:gd name="connsiteX3276" fmla="*/ 205635 w 522353"/>
                <a:gd name="connsiteY3276" fmla="*/ 515361 h 977307"/>
                <a:gd name="connsiteX3277" fmla="*/ 206562 w 522353"/>
                <a:gd name="connsiteY3277" fmla="*/ 518057 h 977307"/>
                <a:gd name="connsiteX3278" fmla="*/ 206983 w 522353"/>
                <a:gd name="connsiteY3278" fmla="*/ 522270 h 977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</a:cxnLst>
              <a:rect l="l" t="t" r="r" b="b"/>
              <a:pathLst>
                <a:path w="522353" h="977307">
                  <a:moveTo>
                    <a:pt x="520311" y="674510"/>
                  </a:moveTo>
                  <a:cubicBezTo>
                    <a:pt x="516857" y="669371"/>
                    <a:pt x="511128" y="674258"/>
                    <a:pt x="507083" y="671477"/>
                  </a:cubicBezTo>
                  <a:lnTo>
                    <a:pt x="506747" y="671730"/>
                  </a:lnTo>
                  <a:lnTo>
                    <a:pt x="505567" y="671983"/>
                  </a:lnTo>
                  <a:lnTo>
                    <a:pt x="504472" y="671730"/>
                  </a:lnTo>
                  <a:lnTo>
                    <a:pt x="503714" y="670466"/>
                  </a:lnTo>
                  <a:lnTo>
                    <a:pt x="502703" y="668950"/>
                  </a:lnTo>
                  <a:lnTo>
                    <a:pt x="501776" y="668697"/>
                  </a:lnTo>
                  <a:cubicBezTo>
                    <a:pt x="492929" y="664737"/>
                    <a:pt x="488043" y="655723"/>
                    <a:pt x="479449" y="651510"/>
                  </a:cubicBezTo>
                  <a:cubicBezTo>
                    <a:pt x="474563" y="649067"/>
                    <a:pt x="469760" y="652184"/>
                    <a:pt x="464958" y="651847"/>
                  </a:cubicBezTo>
                  <a:cubicBezTo>
                    <a:pt x="460830" y="650246"/>
                    <a:pt x="459988" y="650331"/>
                    <a:pt x="457207" y="650415"/>
                  </a:cubicBezTo>
                  <a:cubicBezTo>
                    <a:pt x="452320" y="649741"/>
                    <a:pt x="448192" y="644770"/>
                    <a:pt x="442716" y="647972"/>
                  </a:cubicBezTo>
                  <a:lnTo>
                    <a:pt x="442548" y="648056"/>
                  </a:lnTo>
                  <a:lnTo>
                    <a:pt x="442295" y="647719"/>
                  </a:lnTo>
                  <a:cubicBezTo>
                    <a:pt x="441958" y="647382"/>
                    <a:pt x="441452" y="646961"/>
                    <a:pt x="441115" y="646623"/>
                  </a:cubicBezTo>
                  <a:cubicBezTo>
                    <a:pt x="439852" y="647129"/>
                    <a:pt x="439852" y="647129"/>
                    <a:pt x="437071" y="649825"/>
                  </a:cubicBezTo>
                  <a:lnTo>
                    <a:pt x="436987" y="649741"/>
                  </a:lnTo>
                  <a:lnTo>
                    <a:pt x="437830" y="647803"/>
                  </a:lnTo>
                  <a:cubicBezTo>
                    <a:pt x="438251" y="646961"/>
                    <a:pt x="438503" y="645697"/>
                    <a:pt x="438335" y="644770"/>
                  </a:cubicBezTo>
                  <a:cubicBezTo>
                    <a:pt x="437745" y="644602"/>
                    <a:pt x="436987" y="644349"/>
                    <a:pt x="436397" y="644096"/>
                  </a:cubicBezTo>
                  <a:lnTo>
                    <a:pt x="436819" y="643338"/>
                  </a:lnTo>
                  <a:cubicBezTo>
                    <a:pt x="436987" y="642832"/>
                    <a:pt x="437240" y="642158"/>
                    <a:pt x="437492" y="641653"/>
                  </a:cubicBezTo>
                  <a:cubicBezTo>
                    <a:pt x="436987" y="641231"/>
                    <a:pt x="436313" y="640726"/>
                    <a:pt x="435808" y="640305"/>
                  </a:cubicBezTo>
                  <a:lnTo>
                    <a:pt x="434796" y="639715"/>
                  </a:lnTo>
                  <a:cubicBezTo>
                    <a:pt x="433785" y="637861"/>
                    <a:pt x="433701" y="637609"/>
                    <a:pt x="433617" y="636092"/>
                  </a:cubicBezTo>
                  <a:lnTo>
                    <a:pt x="433027" y="635502"/>
                  </a:lnTo>
                  <a:cubicBezTo>
                    <a:pt x="431848" y="636429"/>
                    <a:pt x="430584" y="637946"/>
                    <a:pt x="429657" y="639125"/>
                  </a:cubicBezTo>
                  <a:lnTo>
                    <a:pt x="429657" y="638957"/>
                  </a:lnTo>
                  <a:lnTo>
                    <a:pt x="428983" y="637187"/>
                  </a:lnTo>
                  <a:cubicBezTo>
                    <a:pt x="425866" y="635502"/>
                    <a:pt x="415334" y="629858"/>
                    <a:pt x="409690" y="628931"/>
                  </a:cubicBezTo>
                  <a:cubicBezTo>
                    <a:pt x="404298" y="629268"/>
                    <a:pt x="404298" y="629268"/>
                    <a:pt x="394946" y="641653"/>
                  </a:cubicBezTo>
                  <a:cubicBezTo>
                    <a:pt x="394356" y="642664"/>
                    <a:pt x="393598" y="644096"/>
                    <a:pt x="393008" y="645107"/>
                  </a:cubicBezTo>
                  <a:cubicBezTo>
                    <a:pt x="392755" y="640895"/>
                    <a:pt x="392924" y="640810"/>
                    <a:pt x="395957" y="638872"/>
                  </a:cubicBezTo>
                  <a:lnTo>
                    <a:pt x="396210" y="638620"/>
                  </a:lnTo>
                  <a:cubicBezTo>
                    <a:pt x="397895" y="637187"/>
                    <a:pt x="398063" y="637019"/>
                    <a:pt x="399243" y="633817"/>
                  </a:cubicBezTo>
                  <a:cubicBezTo>
                    <a:pt x="399748" y="632554"/>
                    <a:pt x="400338" y="630784"/>
                    <a:pt x="400675" y="629436"/>
                  </a:cubicBezTo>
                  <a:cubicBezTo>
                    <a:pt x="401012" y="628341"/>
                    <a:pt x="401349" y="626909"/>
                    <a:pt x="401433" y="625814"/>
                  </a:cubicBezTo>
                  <a:cubicBezTo>
                    <a:pt x="400338" y="625055"/>
                    <a:pt x="400338" y="625055"/>
                    <a:pt x="391576" y="623792"/>
                  </a:cubicBezTo>
                  <a:cubicBezTo>
                    <a:pt x="391492" y="623202"/>
                    <a:pt x="391323" y="622444"/>
                    <a:pt x="391154" y="621854"/>
                  </a:cubicBezTo>
                  <a:cubicBezTo>
                    <a:pt x="390228" y="620253"/>
                    <a:pt x="389554" y="619326"/>
                    <a:pt x="387195" y="619495"/>
                  </a:cubicBezTo>
                  <a:cubicBezTo>
                    <a:pt x="386774" y="619495"/>
                    <a:pt x="386100" y="619579"/>
                    <a:pt x="385678" y="619579"/>
                  </a:cubicBezTo>
                  <a:cubicBezTo>
                    <a:pt x="385594" y="619158"/>
                    <a:pt x="385425" y="618568"/>
                    <a:pt x="385341" y="618147"/>
                  </a:cubicBezTo>
                  <a:lnTo>
                    <a:pt x="385678" y="616630"/>
                  </a:lnTo>
                  <a:cubicBezTo>
                    <a:pt x="385678" y="613513"/>
                    <a:pt x="388458" y="610817"/>
                    <a:pt x="387279" y="607447"/>
                  </a:cubicBezTo>
                  <a:cubicBezTo>
                    <a:pt x="385173" y="601381"/>
                    <a:pt x="379360" y="597758"/>
                    <a:pt x="377169" y="591776"/>
                  </a:cubicBezTo>
                  <a:cubicBezTo>
                    <a:pt x="375989" y="584868"/>
                    <a:pt x="375989" y="584868"/>
                    <a:pt x="374978" y="582087"/>
                  </a:cubicBezTo>
                  <a:cubicBezTo>
                    <a:pt x="373125" y="578381"/>
                    <a:pt x="372282" y="578465"/>
                    <a:pt x="370429" y="578633"/>
                  </a:cubicBezTo>
                  <a:lnTo>
                    <a:pt x="368239" y="576274"/>
                  </a:lnTo>
                  <a:cubicBezTo>
                    <a:pt x="359898" y="567091"/>
                    <a:pt x="359898" y="567091"/>
                    <a:pt x="356864" y="565069"/>
                  </a:cubicBezTo>
                  <a:lnTo>
                    <a:pt x="356022" y="565237"/>
                  </a:lnTo>
                  <a:lnTo>
                    <a:pt x="355264" y="565322"/>
                  </a:lnTo>
                  <a:cubicBezTo>
                    <a:pt x="352905" y="564226"/>
                    <a:pt x="350883" y="562541"/>
                    <a:pt x="348356" y="561867"/>
                  </a:cubicBezTo>
                  <a:cubicBezTo>
                    <a:pt x="342205" y="560098"/>
                    <a:pt x="341278" y="560267"/>
                    <a:pt x="337234" y="561025"/>
                  </a:cubicBezTo>
                  <a:cubicBezTo>
                    <a:pt x="336223" y="560856"/>
                    <a:pt x="334959" y="560604"/>
                    <a:pt x="333948" y="560351"/>
                  </a:cubicBezTo>
                  <a:cubicBezTo>
                    <a:pt x="332938" y="560688"/>
                    <a:pt x="331589" y="561278"/>
                    <a:pt x="330663" y="561783"/>
                  </a:cubicBezTo>
                  <a:cubicBezTo>
                    <a:pt x="322238" y="560267"/>
                    <a:pt x="322238" y="560267"/>
                    <a:pt x="319120" y="557234"/>
                  </a:cubicBezTo>
                  <a:lnTo>
                    <a:pt x="317941" y="556560"/>
                  </a:lnTo>
                  <a:lnTo>
                    <a:pt x="317351" y="555549"/>
                  </a:lnTo>
                  <a:cubicBezTo>
                    <a:pt x="315834" y="552600"/>
                    <a:pt x="315582" y="552431"/>
                    <a:pt x="314487" y="552094"/>
                  </a:cubicBezTo>
                  <a:lnTo>
                    <a:pt x="313139" y="551505"/>
                  </a:lnTo>
                  <a:lnTo>
                    <a:pt x="311706" y="550831"/>
                  </a:lnTo>
                  <a:lnTo>
                    <a:pt x="311033" y="551083"/>
                  </a:lnTo>
                  <a:cubicBezTo>
                    <a:pt x="310358" y="551926"/>
                    <a:pt x="309432" y="553105"/>
                    <a:pt x="308842" y="554032"/>
                  </a:cubicBezTo>
                  <a:cubicBezTo>
                    <a:pt x="310190" y="546787"/>
                    <a:pt x="310358" y="545691"/>
                    <a:pt x="305219" y="539709"/>
                  </a:cubicBezTo>
                  <a:cubicBezTo>
                    <a:pt x="303029" y="536845"/>
                    <a:pt x="303029" y="536845"/>
                    <a:pt x="298984" y="535581"/>
                  </a:cubicBezTo>
                  <a:cubicBezTo>
                    <a:pt x="297973" y="534317"/>
                    <a:pt x="297383" y="532717"/>
                    <a:pt x="296036" y="531621"/>
                  </a:cubicBezTo>
                  <a:cubicBezTo>
                    <a:pt x="295446" y="531706"/>
                    <a:pt x="294604" y="531790"/>
                    <a:pt x="294014" y="531874"/>
                  </a:cubicBezTo>
                  <a:cubicBezTo>
                    <a:pt x="293003" y="532043"/>
                    <a:pt x="291570" y="532043"/>
                    <a:pt x="290559" y="531874"/>
                  </a:cubicBezTo>
                  <a:cubicBezTo>
                    <a:pt x="289717" y="531621"/>
                    <a:pt x="288537" y="531453"/>
                    <a:pt x="287695" y="531453"/>
                  </a:cubicBezTo>
                  <a:cubicBezTo>
                    <a:pt x="287695" y="530779"/>
                    <a:pt x="287695" y="529768"/>
                    <a:pt x="288116" y="529262"/>
                  </a:cubicBezTo>
                  <a:lnTo>
                    <a:pt x="289043" y="528504"/>
                  </a:lnTo>
                  <a:cubicBezTo>
                    <a:pt x="289464" y="527577"/>
                    <a:pt x="289886" y="526229"/>
                    <a:pt x="290222" y="525218"/>
                  </a:cubicBezTo>
                  <a:lnTo>
                    <a:pt x="289801" y="523365"/>
                  </a:lnTo>
                  <a:lnTo>
                    <a:pt x="289380" y="522607"/>
                  </a:lnTo>
                  <a:lnTo>
                    <a:pt x="289211" y="522017"/>
                  </a:lnTo>
                  <a:cubicBezTo>
                    <a:pt x="288453" y="521596"/>
                    <a:pt x="287358" y="521090"/>
                    <a:pt x="286431" y="520837"/>
                  </a:cubicBezTo>
                  <a:lnTo>
                    <a:pt x="285251" y="520248"/>
                  </a:lnTo>
                  <a:lnTo>
                    <a:pt x="284578" y="519405"/>
                  </a:lnTo>
                  <a:cubicBezTo>
                    <a:pt x="284240" y="519068"/>
                    <a:pt x="283819" y="518563"/>
                    <a:pt x="283482" y="518141"/>
                  </a:cubicBezTo>
                  <a:cubicBezTo>
                    <a:pt x="282640" y="518394"/>
                    <a:pt x="281545" y="518815"/>
                    <a:pt x="280871" y="519321"/>
                  </a:cubicBezTo>
                  <a:lnTo>
                    <a:pt x="280702" y="519321"/>
                  </a:lnTo>
                  <a:lnTo>
                    <a:pt x="280281" y="518394"/>
                  </a:lnTo>
                  <a:cubicBezTo>
                    <a:pt x="280028" y="517973"/>
                    <a:pt x="279691" y="517383"/>
                    <a:pt x="279439" y="516962"/>
                  </a:cubicBezTo>
                  <a:cubicBezTo>
                    <a:pt x="279186" y="516962"/>
                    <a:pt x="278849" y="516962"/>
                    <a:pt x="278596" y="516962"/>
                  </a:cubicBezTo>
                  <a:cubicBezTo>
                    <a:pt x="278090" y="517383"/>
                    <a:pt x="277248" y="517973"/>
                    <a:pt x="276658" y="517889"/>
                  </a:cubicBezTo>
                  <a:lnTo>
                    <a:pt x="276658" y="516962"/>
                  </a:lnTo>
                  <a:lnTo>
                    <a:pt x="276237" y="515361"/>
                  </a:lnTo>
                  <a:lnTo>
                    <a:pt x="275479" y="514603"/>
                  </a:lnTo>
                  <a:lnTo>
                    <a:pt x="274720" y="513760"/>
                  </a:lnTo>
                  <a:lnTo>
                    <a:pt x="273541" y="512918"/>
                  </a:lnTo>
                  <a:lnTo>
                    <a:pt x="273288" y="512497"/>
                  </a:lnTo>
                  <a:lnTo>
                    <a:pt x="273120" y="511907"/>
                  </a:lnTo>
                  <a:lnTo>
                    <a:pt x="273625" y="511738"/>
                  </a:lnTo>
                  <a:lnTo>
                    <a:pt x="274720" y="511317"/>
                  </a:lnTo>
                  <a:lnTo>
                    <a:pt x="275479" y="511738"/>
                  </a:lnTo>
                  <a:lnTo>
                    <a:pt x="275647" y="511738"/>
                  </a:lnTo>
                  <a:lnTo>
                    <a:pt x="276743" y="512075"/>
                  </a:lnTo>
                  <a:lnTo>
                    <a:pt x="278259" y="511233"/>
                  </a:lnTo>
                  <a:lnTo>
                    <a:pt x="279017" y="510727"/>
                  </a:lnTo>
                  <a:lnTo>
                    <a:pt x="279522" y="510812"/>
                  </a:lnTo>
                  <a:lnTo>
                    <a:pt x="281545" y="510053"/>
                  </a:lnTo>
                  <a:lnTo>
                    <a:pt x="281713" y="509295"/>
                  </a:lnTo>
                  <a:cubicBezTo>
                    <a:pt x="281376" y="508874"/>
                    <a:pt x="280955" y="508368"/>
                    <a:pt x="280702" y="508031"/>
                  </a:cubicBezTo>
                  <a:cubicBezTo>
                    <a:pt x="280365" y="508031"/>
                    <a:pt x="279944" y="508031"/>
                    <a:pt x="279607" y="508031"/>
                  </a:cubicBezTo>
                  <a:cubicBezTo>
                    <a:pt x="275815" y="508874"/>
                    <a:pt x="275815" y="508874"/>
                    <a:pt x="273035" y="508705"/>
                  </a:cubicBezTo>
                  <a:lnTo>
                    <a:pt x="271771" y="508621"/>
                  </a:lnTo>
                  <a:cubicBezTo>
                    <a:pt x="269834" y="508621"/>
                    <a:pt x="267980" y="508789"/>
                    <a:pt x="266043" y="508789"/>
                  </a:cubicBezTo>
                  <a:lnTo>
                    <a:pt x="264357" y="509042"/>
                  </a:lnTo>
                  <a:cubicBezTo>
                    <a:pt x="263431" y="509211"/>
                    <a:pt x="262167" y="509379"/>
                    <a:pt x="261240" y="509379"/>
                  </a:cubicBezTo>
                  <a:lnTo>
                    <a:pt x="260650" y="509801"/>
                  </a:lnTo>
                  <a:lnTo>
                    <a:pt x="260819" y="510896"/>
                  </a:lnTo>
                  <a:lnTo>
                    <a:pt x="260988" y="511738"/>
                  </a:lnTo>
                  <a:lnTo>
                    <a:pt x="260229" y="512328"/>
                  </a:lnTo>
                  <a:lnTo>
                    <a:pt x="258628" y="513002"/>
                  </a:lnTo>
                  <a:cubicBezTo>
                    <a:pt x="257702" y="513676"/>
                    <a:pt x="256606" y="514687"/>
                    <a:pt x="255848" y="515530"/>
                  </a:cubicBezTo>
                  <a:lnTo>
                    <a:pt x="255174" y="515530"/>
                  </a:lnTo>
                  <a:cubicBezTo>
                    <a:pt x="254332" y="515445"/>
                    <a:pt x="253152" y="515277"/>
                    <a:pt x="252310" y="515108"/>
                  </a:cubicBezTo>
                  <a:lnTo>
                    <a:pt x="250877" y="514350"/>
                  </a:lnTo>
                  <a:lnTo>
                    <a:pt x="249445" y="513760"/>
                  </a:lnTo>
                  <a:lnTo>
                    <a:pt x="248687" y="513676"/>
                  </a:lnTo>
                  <a:lnTo>
                    <a:pt x="247760" y="512834"/>
                  </a:lnTo>
                  <a:lnTo>
                    <a:pt x="247086" y="511907"/>
                  </a:lnTo>
                  <a:lnTo>
                    <a:pt x="246496" y="510980"/>
                  </a:lnTo>
                  <a:cubicBezTo>
                    <a:pt x="246075" y="510559"/>
                    <a:pt x="245485" y="509801"/>
                    <a:pt x="244896" y="509632"/>
                  </a:cubicBezTo>
                  <a:cubicBezTo>
                    <a:pt x="243800" y="509211"/>
                    <a:pt x="242199" y="509042"/>
                    <a:pt x="241020" y="509042"/>
                  </a:cubicBezTo>
                  <a:cubicBezTo>
                    <a:pt x="236049" y="509885"/>
                    <a:pt x="236049" y="509885"/>
                    <a:pt x="235038" y="510053"/>
                  </a:cubicBezTo>
                  <a:cubicBezTo>
                    <a:pt x="232174" y="510390"/>
                    <a:pt x="232174" y="510390"/>
                    <a:pt x="229394" y="509716"/>
                  </a:cubicBezTo>
                  <a:cubicBezTo>
                    <a:pt x="228720" y="509211"/>
                    <a:pt x="227961" y="508368"/>
                    <a:pt x="227624" y="507610"/>
                  </a:cubicBezTo>
                  <a:lnTo>
                    <a:pt x="227877" y="507442"/>
                  </a:lnTo>
                  <a:lnTo>
                    <a:pt x="228382" y="507104"/>
                  </a:lnTo>
                  <a:cubicBezTo>
                    <a:pt x="228888" y="506515"/>
                    <a:pt x="229394" y="505756"/>
                    <a:pt x="229646" y="504998"/>
                  </a:cubicBezTo>
                  <a:lnTo>
                    <a:pt x="229815" y="504071"/>
                  </a:lnTo>
                  <a:lnTo>
                    <a:pt x="228972" y="503060"/>
                  </a:lnTo>
                  <a:lnTo>
                    <a:pt x="227456" y="502808"/>
                  </a:lnTo>
                  <a:lnTo>
                    <a:pt x="227287" y="502639"/>
                  </a:lnTo>
                  <a:cubicBezTo>
                    <a:pt x="226782" y="502049"/>
                    <a:pt x="226023" y="501291"/>
                    <a:pt x="225349" y="500870"/>
                  </a:cubicBezTo>
                  <a:lnTo>
                    <a:pt x="224928" y="500449"/>
                  </a:lnTo>
                  <a:lnTo>
                    <a:pt x="222569" y="499522"/>
                  </a:lnTo>
                  <a:cubicBezTo>
                    <a:pt x="222653" y="501291"/>
                    <a:pt x="222653" y="503060"/>
                    <a:pt x="222738" y="504914"/>
                  </a:cubicBezTo>
                  <a:cubicBezTo>
                    <a:pt x="222653" y="504914"/>
                    <a:pt x="222653" y="504830"/>
                    <a:pt x="222569" y="504830"/>
                  </a:cubicBezTo>
                  <a:cubicBezTo>
                    <a:pt x="222569" y="503060"/>
                    <a:pt x="222485" y="501291"/>
                    <a:pt x="222401" y="499522"/>
                  </a:cubicBezTo>
                  <a:lnTo>
                    <a:pt x="219705" y="499185"/>
                  </a:lnTo>
                  <a:lnTo>
                    <a:pt x="217514" y="499438"/>
                  </a:lnTo>
                  <a:lnTo>
                    <a:pt x="217345" y="498932"/>
                  </a:lnTo>
                  <a:lnTo>
                    <a:pt x="217262" y="498764"/>
                  </a:lnTo>
                  <a:lnTo>
                    <a:pt x="216924" y="497753"/>
                  </a:lnTo>
                  <a:cubicBezTo>
                    <a:pt x="216840" y="496742"/>
                    <a:pt x="216756" y="495394"/>
                    <a:pt x="216924" y="494467"/>
                  </a:cubicBezTo>
                  <a:lnTo>
                    <a:pt x="217093" y="492950"/>
                  </a:lnTo>
                  <a:lnTo>
                    <a:pt x="214566" y="491602"/>
                  </a:lnTo>
                  <a:lnTo>
                    <a:pt x="213470" y="492192"/>
                  </a:lnTo>
                  <a:lnTo>
                    <a:pt x="213217" y="492445"/>
                  </a:lnTo>
                  <a:cubicBezTo>
                    <a:pt x="212459" y="493624"/>
                    <a:pt x="212206" y="495646"/>
                    <a:pt x="212544" y="497079"/>
                  </a:cubicBezTo>
                  <a:lnTo>
                    <a:pt x="213302" y="498932"/>
                  </a:lnTo>
                  <a:lnTo>
                    <a:pt x="213807" y="499690"/>
                  </a:lnTo>
                  <a:lnTo>
                    <a:pt x="213976" y="500196"/>
                  </a:lnTo>
                  <a:lnTo>
                    <a:pt x="213555" y="500449"/>
                  </a:lnTo>
                  <a:lnTo>
                    <a:pt x="213049" y="500786"/>
                  </a:lnTo>
                  <a:cubicBezTo>
                    <a:pt x="211954" y="501038"/>
                    <a:pt x="210605" y="501291"/>
                    <a:pt x="209510" y="501544"/>
                  </a:cubicBezTo>
                  <a:lnTo>
                    <a:pt x="208752" y="501628"/>
                  </a:lnTo>
                  <a:lnTo>
                    <a:pt x="206646" y="503735"/>
                  </a:lnTo>
                  <a:lnTo>
                    <a:pt x="206477" y="503903"/>
                  </a:lnTo>
                  <a:lnTo>
                    <a:pt x="205803" y="504324"/>
                  </a:lnTo>
                  <a:lnTo>
                    <a:pt x="205635" y="504071"/>
                  </a:lnTo>
                  <a:lnTo>
                    <a:pt x="205466" y="502808"/>
                  </a:lnTo>
                  <a:lnTo>
                    <a:pt x="204287" y="501628"/>
                  </a:lnTo>
                  <a:cubicBezTo>
                    <a:pt x="203866" y="502976"/>
                    <a:pt x="203276" y="504830"/>
                    <a:pt x="202939" y="506262"/>
                  </a:cubicBezTo>
                  <a:lnTo>
                    <a:pt x="202770" y="506430"/>
                  </a:lnTo>
                  <a:lnTo>
                    <a:pt x="202180" y="507189"/>
                  </a:lnTo>
                  <a:cubicBezTo>
                    <a:pt x="202096" y="506262"/>
                    <a:pt x="201928" y="505082"/>
                    <a:pt x="201591" y="504240"/>
                  </a:cubicBezTo>
                  <a:lnTo>
                    <a:pt x="201085" y="502892"/>
                  </a:lnTo>
                  <a:lnTo>
                    <a:pt x="200664" y="501797"/>
                  </a:lnTo>
                  <a:lnTo>
                    <a:pt x="200411" y="500786"/>
                  </a:lnTo>
                  <a:lnTo>
                    <a:pt x="200327" y="500533"/>
                  </a:lnTo>
                  <a:lnTo>
                    <a:pt x="200748" y="499859"/>
                  </a:lnTo>
                  <a:lnTo>
                    <a:pt x="201085" y="499438"/>
                  </a:lnTo>
                  <a:lnTo>
                    <a:pt x="202349" y="499269"/>
                  </a:lnTo>
                  <a:lnTo>
                    <a:pt x="203613" y="498764"/>
                  </a:lnTo>
                  <a:cubicBezTo>
                    <a:pt x="204876" y="498005"/>
                    <a:pt x="206225" y="496405"/>
                    <a:pt x="206730" y="495057"/>
                  </a:cubicBezTo>
                  <a:lnTo>
                    <a:pt x="207067" y="493961"/>
                  </a:lnTo>
                  <a:cubicBezTo>
                    <a:pt x="206898" y="491097"/>
                    <a:pt x="206814" y="490591"/>
                    <a:pt x="203781" y="488654"/>
                  </a:cubicBezTo>
                  <a:cubicBezTo>
                    <a:pt x="202939" y="488906"/>
                    <a:pt x="201759" y="489243"/>
                    <a:pt x="201001" y="489665"/>
                  </a:cubicBezTo>
                  <a:cubicBezTo>
                    <a:pt x="199822" y="490676"/>
                    <a:pt x="198473" y="492361"/>
                    <a:pt x="197884" y="493793"/>
                  </a:cubicBezTo>
                  <a:lnTo>
                    <a:pt x="197800" y="494383"/>
                  </a:lnTo>
                  <a:lnTo>
                    <a:pt x="196957" y="494720"/>
                  </a:lnTo>
                  <a:lnTo>
                    <a:pt x="195356" y="495394"/>
                  </a:lnTo>
                  <a:cubicBezTo>
                    <a:pt x="192492" y="497500"/>
                    <a:pt x="191902" y="498005"/>
                    <a:pt x="189375" y="500280"/>
                  </a:cubicBezTo>
                  <a:lnTo>
                    <a:pt x="188532" y="500786"/>
                  </a:lnTo>
                  <a:lnTo>
                    <a:pt x="188363" y="500786"/>
                  </a:lnTo>
                  <a:cubicBezTo>
                    <a:pt x="187268" y="500954"/>
                    <a:pt x="185583" y="500870"/>
                    <a:pt x="184572" y="500364"/>
                  </a:cubicBezTo>
                  <a:lnTo>
                    <a:pt x="183645" y="499690"/>
                  </a:lnTo>
                  <a:lnTo>
                    <a:pt x="182887" y="500112"/>
                  </a:lnTo>
                  <a:lnTo>
                    <a:pt x="182550" y="500364"/>
                  </a:lnTo>
                  <a:cubicBezTo>
                    <a:pt x="182129" y="501376"/>
                    <a:pt x="181708" y="502723"/>
                    <a:pt x="181792" y="503819"/>
                  </a:cubicBezTo>
                  <a:lnTo>
                    <a:pt x="181371" y="504409"/>
                  </a:lnTo>
                  <a:lnTo>
                    <a:pt x="181202" y="504661"/>
                  </a:lnTo>
                  <a:lnTo>
                    <a:pt x="181118" y="504830"/>
                  </a:lnTo>
                  <a:lnTo>
                    <a:pt x="180444" y="503903"/>
                  </a:lnTo>
                  <a:lnTo>
                    <a:pt x="179770" y="503145"/>
                  </a:lnTo>
                  <a:lnTo>
                    <a:pt x="179011" y="502639"/>
                  </a:lnTo>
                  <a:lnTo>
                    <a:pt x="178506" y="502723"/>
                  </a:lnTo>
                  <a:lnTo>
                    <a:pt x="178001" y="502639"/>
                  </a:lnTo>
                  <a:lnTo>
                    <a:pt x="177748" y="502639"/>
                  </a:lnTo>
                  <a:lnTo>
                    <a:pt x="176737" y="503566"/>
                  </a:lnTo>
                  <a:lnTo>
                    <a:pt x="176315" y="504156"/>
                  </a:lnTo>
                  <a:cubicBezTo>
                    <a:pt x="171766" y="508789"/>
                    <a:pt x="171176" y="509379"/>
                    <a:pt x="171513" y="518900"/>
                  </a:cubicBezTo>
                  <a:lnTo>
                    <a:pt x="171766" y="520669"/>
                  </a:lnTo>
                  <a:lnTo>
                    <a:pt x="171850" y="520922"/>
                  </a:lnTo>
                  <a:lnTo>
                    <a:pt x="171513" y="521006"/>
                  </a:lnTo>
                  <a:lnTo>
                    <a:pt x="170334" y="520922"/>
                  </a:lnTo>
                  <a:lnTo>
                    <a:pt x="169660" y="520837"/>
                  </a:lnTo>
                  <a:lnTo>
                    <a:pt x="168564" y="521596"/>
                  </a:lnTo>
                  <a:lnTo>
                    <a:pt x="168059" y="522944"/>
                  </a:lnTo>
                  <a:cubicBezTo>
                    <a:pt x="167301" y="524713"/>
                    <a:pt x="165784" y="526735"/>
                    <a:pt x="164436" y="528083"/>
                  </a:cubicBezTo>
                  <a:cubicBezTo>
                    <a:pt x="163846" y="528504"/>
                    <a:pt x="163088" y="529010"/>
                    <a:pt x="162499" y="529347"/>
                  </a:cubicBezTo>
                  <a:cubicBezTo>
                    <a:pt x="162583" y="530526"/>
                    <a:pt x="162920" y="532211"/>
                    <a:pt x="163594" y="533138"/>
                  </a:cubicBezTo>
                  <a:cubicBezTo>
                    <a:pt x="163678" y="534317"/>
                    <a:pt x="163678" y="536003"/>
                    <a:pt x="163172" y="537013"/>
                  </a:cubicBezTo>
                  <a:lnTo>
                    <a:pt x="162667" y="533812"/>
                  </a:lnTo>
                  <a:cubicBezTo>
                    <a:pt x="161825" y="532295"/>
                    <a:pt x="160561" y="530358"/>
                    <a:pt x="159550" y="528925"/>
                  </a:cubicBezTo>
                  <a:cubicBezTo>
                    <a:pt x="158202" y="527072"/>
                    <a:pt x="156685" y="525387"/>
                    <a:pt x="155421" y="523533"/>
                  </a:cubicBezTo>
                  <a:cubicBezTo>
                    <a:pt x="154579" y="522607"/>
                    <a:pt x="153231" y="521511"/>
                    <a:pt x="152136" y="520922"/>
                  </a:cubicBezTo>
                  <a:cubicBezTo>
                    <a:pt x="151040" y="520500"/>
                    <a:pt x="149439" y="520248"/>
                    <a:pt x="148260" y="520500"/>
                  </a:cubicBezTo>
                  <a:lnTo>
                    <a:pt x="147923" y="520332"/>
                  </a:lnTo>
                  <a:lnTo>
                    <a:pt x="147839" y="520248"/>
                  </a:lnTo>
                  <a:lnTo>
                    <a:pt x="147923" y="519911"/>
                  </a:lnTo>
                  <a:lnTo>
                    <a:pt x="147923" y="518984"/>
                  </a:lnTo>
                  <a:lnTo>
                    <a:pt x="147249" y="518478"/>
                  </a:lnTo>
                  <a:lnTo>
                    <a:pt x="146322" y="518310"/>
                  </a:lnTo>
                  <a:cubicBezTo>
                    <a:pt x="143374" y="517804"/>
                    <a:pt x="143121" y="517804"/>
                    <a:pt x="140425" y="521764"/>
                  </a:cubicBezTo>
                  <a:lnTo>
                    <a:pt x="139330" y="522185"/>
                  </a:lnTo>
                  <a:cubicBezTo>
                    <a:pt x="138234" y="522775"/>
                    <a:pt x="136802" y="523618"/>
                    <a:pt x="135875" y="524460"/>
                  </a:cubicBezTo>
                  <a:cubicBezTo>
                    <a:pt x="134864" y="525387"/>
                    <a:pt x="133179" y="526314"/>
                    <a:pt x="131916" y="526651"/>
                  </a:cubicBezTo>
                  <a:cubicBezTo>
                    <a:pt x="131242" y="526061"/>
                    <a:pt x="130399" y="525303"/>
                    <a:pt x="129725" y="524629"/>
                  </a:cubicBezTo>
                  <a:lnTo>
                    <a:pt x="127029" y="524039"/>
                  </a:lnTo>
                  <a:lnTo>
                    <a:pt x="126271" y="524123"/>
                  </a:lnTo>
                  <a:lnTo>
                    <a:pt x="125765" y="524039"/>
                  </a:lnTo>
                  <a:lnTo>
                    <a:pt x="125681" y="523702"/>
                  </a:lnTo>
                  <a:lnTo>
                    <a:pt x="125428" y="522775"/>
                  </a:lnTo>
                  <a:lnTo>
                    <a:pt x="124838" y="521511"/>
                  </a:lnTo>
                  <a:lnTo>
                    <a:pt x="123912" y="518815"/>
                  </a:lnTo>
                  <a:cubicBezTo>
                    <a:pt x="115571" y="500280"/>
                    <a:pt x="115571" y="500280"/>
                    <a:pt x="115571" y="499690"/>
                  </a:cubicBezTo>
                  <a:lnTo>
                    <a:pt x="116834" y="496320"/>
                  </a:lnTo>
                  <a:cubicBezTo>
                    <a:pt x="117424" y="493624"/>
                    <a:pt x="116161" y="490676"/>
                    <a:pt x="118183" y="488148"/>
                  </a:cubicBezTo>
                  <a:lnTo>
                    <a:pt x="119109" y="485368"/>
                  </a:lnTo>
                  <a:lnTo>
                    <a:pt x="119194" y="484273"/>
                  </a:lnTo>
                  <a:cubicBezTo>
                    <a:pt x="118941" y="481071"/>
                    <a:pt x="118941" y="481071"/>
                    <a:pt x="119531" y="472225"/>
                  </a:cubicBezTo>
                  <a:lnTo>
                    <a:pt x="119531" y="471382"/>
                  </a:lnTo>
                  <a:lnTo>
                    <a:pt x="119531" y="471298"/>
                  </a:lnTo>
                  <a:lnTo>
                    <a:pt x="120289" y="470287"/>
                  </a:lnTo>
                  <a:lnTo>
                    <a:pt x="121300" y="469023"/>
                  </a:lnTo>
                  <a:cubicBezTo>
                    <a:pt x="121890" y="467759"/>
                    <a:pt x="122142" y="465737"/>
                    <a:pt x="122058" y="464389"/>
                  </a:cubicBezTo>
                  <a:cubicBezTo>
                    <a:pt x="121805" y="461693"/>
                    <a:pt x="123238" y="458913"/>
                    <a:pt x="121637" y="456301"/>
                  </a:cubicBezTo>
                  <a:lnTo>
                    <a:pt x="120710" y="455206"/>
                  </a:lnTo>
                  <a:lnTo>
                    <a:pt x="120120" y="455375"/>
                  </a:lnTo>
                  <a:lnTo>
                    <a:pt x="119531" y="455459"/>
                  </a:lnTo>
                  <a:lnTo>
                    <a:pt x="117677" y="456049"/>
                  </a:lnTo>
                  <a:lnTo>
                    <a:pt x="117172" y="455796"/>
                  </a:lnTo>
                  <a:lnTo>
                    <a:pt x="116077" y="455206"/>
                  </a:lnTo>
                  <a:lnTo>
                    <a:pt x="115824" y="455206"/>
                  </a:lnTo>
                  <a:lnTo>
                    <a:pt x="115824" y="454701"/>
                  </a:lnTo>
                  <a:lnTo>
                    <a:pt x="115992" y="454111"/>
                  </a:lnTo>
                  <a:cubicBezTo>
                    <a:pt x="116245" y="451162"/>
                    <a:pt x="116245" y="450572"/>
                    <a:pt x="113633" y="448803"/>
                  </a:cubicBezTo>
                  <a:cubicBezTo>
                    <a:pt x="111527" y="448045"/>
                    <a:pt x="109337" y="448550"/>
                    <a:pt x="107146" y="448213"/>
                  </a:cubicBezTo>
                  <a:lnTo>
                    <a:pt x="106051" y="447792"/>
                  </a:lnTo>
                  <a:lnTo>
                    <a:pt x="105040" y="448550"/>
                  </a:lnTo>
                  <a:cubicBezTo>
                    <a:pt x="103860" y="449646"/>
                    <a:pt x="101585" y="450235"/>
                    <a:pt x="99984" y="450320"/>
                  </a:cubicBezTo>
                  <a:cubicBezTo>
                    <a:pt x="98805" y="450151"/>
                    <a:pt x="97204" y="449561"/>
                    <a:pt x="96193" y="448887"/>
                  </a:cubicBezTo>
                  <a:cubicBezTo>
                    <a:pt x="94845" y="448803"/>
                    <a:pt x="92908" y="449224"/>
                    <a:pt x="91728" y="449814"/>
                  </a:cubicBezTo>
                  <a:lnTo>
                    <a:pt x="90212" y="448719"/>
                  </a:lnTo>
                  <a:lnTo>
                    <a:pt x="88948" y="448045"/>
                  </a:lnTo>
                  <a:lnTo>
                    <a:pt x="88779" y="448045"/>
                  </a:lnTo>
                  <a:lnTo>
                    <a:pt x="89032" y="447539"/>
                  </a:lnTo>
                  <a:cubicBezTo>
                    <a:pt x="89622" y="446613"/>
                    <a:pt x="90380" y="445433"/>
                    <a:pt x="90886" y="444591"/>
                  </a:cubicBezTo>
                  <a:lnTo>
                    <a:pt x="91475" y="443832"/>
                  </a:lnTo>
                  <a:cubicBezTo>
                    <a:pt x="93666" y="439620"/>
                    <a:pt x="93160" y="434649"/>
                    <a:pt x="95519" y="430436"/>
                  </a:cubicBezTo>
                  <a:cubicBezTo>
                    <a:pt x="96025" y="429510"/>
                    <a:pt x="96615" y="428162"/>
                    <a:pt x="96951" y="427151"/>
                  </a:cubicBezTo>
                  <a:cubicBezTo>
                    <a:pt x="98047" y="424455"/>
                    <a:pt x="98215" y="424286"/>
                    <a:pt x="98973" y="421169"/>
                  </a:cubicBezTo>
                  <a:cubicBezTo>
                    <a:pt x="99311" y="420242"/>
                    <a:pt x="99816" y="419063"/>
                    <a:pt x="100237" y="418220"/>
                  </a:cubicBezTo>
                  <a:lnTo>
                    <a:pt x="100827" y="417378"/>
                  </a:lnTo>
                  <a:cubicBezTo>
                    <a:pt x="101501" y="415945"/>
                    <a:pt x="101501" y="415945"/>
                    <a:pt x="102933" y="408953"/>
                  </a:cubicBezTo>
                  <a:lnTo>
                    <a:pt x="104029" y="406004"/>
                  </a:lnTo>
                  <a:cubicBezTo>
                    <a:pt x="104955" y="403308"/>
                    <a:pt x="104955" y="403308"/>
                    <a:pt x="109420" y="396989"/>
                  </a:cubicBezTo>
                  <a:cubicBezTo>
                    <a:pt x="109926" y="395978"/>
                    <a:pt x="110516" y="394630"/>
                    <a:pt x="110769" y="393619"/>
                  </a:cubicBezTo>
                  <a:cubicBezTo>
                    <a:pt x="111105" y="392271"/>
                    <a:pt x="111358" y="390417"/>
                    <a:pt x="111105" y="389069"/>
                  </a:cubicBezTo>
                  <a:cubicBezTo>
                    <a:pt x="110516" y="388648"/>
                    <a:pt x="109842" y="388058"/>
                    <a:pt x="109252" y="387637"/>
                  </a:cubicBezTo>
                  <a:cubicBezTo>
                    <a:pt x="108578" y="388058"/>
                    <a:pt x="107651" y="388648"/>
                    <a:pt x="106893" y="389069"/>
                  </a:cubicBezTo>
                  <a:lnTo>
                    <a:pt x="105966" y="388732"/>
                  </a:lnTo>
                  <a:cubicBezTo>
                    <a:pt x="104619" y="388143"/>
                    <a:pt x="102765" y="387721"/>
                    <a:pt x="101333" y="387721"/>
                  </a:cubicBezTo>
                  <a:cubicBezTo>
                    <a:pt x="92318" y="394293"/>
                    <a:pt x="92318" y="394293"/>
                    <a:pt x="84398" y="405835"/>
                  </a:cubicBezTo>
                  <a:lnTo>
                    <a:pt x="83303" y="407267"/>
                  </a:lnTo>
                  <a:lnTo>
                    <a:pt x="82966" y="410553"/>
                  </a:lnTo>
                  <a:cubicBezTo>
                    <a:pt x="79343" y="414850"/>
                    <a:pt x="79343" y="414850"/>
                    <a:pt x="77826" y="418052"/>
                  </a:cubicBezTo>
                  <a:lnTo>
                    <a:pt x="76310" y="420242"/>
                  </a:lnTo>
                  <a:cubicBezTo>
                    <a:pt x="75383" y="419231"/>
                    <a:pt x="74036" y="417883"/>
                    <a:pt x="72856" y="417041"/>
                  </a:cubicBezTo>
                  <a:cubicBezTo>
                    <a:pt x="71676" y="417630"/>
                    <a:pt x="70244" y="418810"/>
                    <a:pt x="69570" y="419905"/>
                  </a:cubicBezTo>
                  <a:lnTo>
                    <a:pt x="68812" y="420074"/>
                  </a:lnTo>
                  <a:lnTo>
                    <a:pt x="67632" y="419905"/>
                  </a:lnTo>
                  <a:cubicBezTo>
                    <a:pt x="66368" y="419989"/>
                    <a:pt x="64600" y="420579"/>
                    <a:pt x="63504" y="421337"/>
                  </a:cubicBezTo>
                  <a:lnTo>
                    <a:pt x="61061" y="422264"/>
                  </a:lnTo>
                  <a:lnTo>
                    <a:pt x="60555" y="422601"/>
                  </a:lnTo>
                  <a:lnTo>
                    <a:pt x="58954" y="422770"/>
                  </a:lnTo>
                  <a:lnTo>
                    <a:pt x="59039" y="422433"/>
                  </a:lnTo>
                  <a:lnTo>
                    <a:pt x="59207" y="420579"/>
                  </a:lnTo>
                  <a:lnTo>
                    <a:pt x="59123" y="419821"/>
                  </a:lnTo>
                  <a:lnTo>
                    <a:pt x="58281" y="417799"/>
                  </a:lnTo>
                  <a:lnTo>
                    <a:pt x="56680" y="416788"/>
                  </a:lnTo>
                  <a:cubicBezTo>
                    <a:pt x="54405" y="415945"/>
                    <a:pt x="53394" y="415524"/>
                    <a:pt x="53478" y="412323"/>
                  </a:cubicBezTo>
                  <a:cubicBezTo>
                    <a:pt x="53394" y="411227"/>
                    <a:pt x="53310" y="409795"/>
                    <a:pt x="52973" y="408784"/>
                  </a:cubicBezTo>
                  <a:lnTo>
                    <a:pt x="52636" y="407941"/>
                  </a:lnTo>
                  <a:lnTo>
                    <a:pt x="53225" y="404993"/>
                  </a:lnTo>
                  <a:cubicBezTo>
                    <a:pt x="53141" y="402044"/>
                    <a:pt x="53141" y="402044"/>
                    <a:pt x="52130" y="398842"/>
                  </a:cubicBezTo>
                  <a:lnTo>
                    <a:pt x="51709" y="397831"/>
                  </a:lnTo>
                  <a:lnTo>
                    <a:pt x="51709" y="394883"/>
                  </a:lnTo>
                  <a:cubicBezTo>
                    <a:pt x="51793" y="393619"/>
                    <a:pt x="51625" y="391934"/>
                    <a:pt x="51203" y="390754"/>
                  </a:cubicBezTo>
                  <a:lnTo>
                    <a:pt x="51119" y="390586"/>
                  </a:lnTo>
                  <a:lnTo>
                    <a:pt x="51878" y="389154"/>
                  </a:lnTo>
                  <a:cubicBezTo>
                    <a:pt x="52551" y="387974"/>
                    <a:pt x="52720" y="386036"/>
                    <a:pt x="52383" y="384688"/>
                  </a:cubicBezTo>
                  <a:cubicBezTo>
                    <a:pt x="51119" y="378285"/>
                    <a:pt x="54742" y="372809"/>
                    <a:pt x="55921" y="366827"/>
                  </a:cubicBezTo>
                  <a:lnTo>
                    <a:pt x="56258" y="365479"/>
                  </a:lnTo>
                  <a:cubicBezTo>
                    <a:pt x="57101" y="361688"/>
                    <a:pt x="59123" y="355538"/>
                    <a:pt x="63841" y="347871"/>
                  </a:cubicBezTo>
                  <a:cubicBezTo>
                    <a:pt x="67969" y="340794"/>
                    <a:pt x="69991" y="328409"/>
                    <a:pt x="69907" y="328072"/>
                  </a:cubicBezTo>
                  <a:lnTo>
                    <a:pt x="70834" y="327061"/>
                  </a:lnTo>
                  <a:lnTo>
                    <a:pt x="72013" y="325544"/>
                  </a:lnTo>
                  <a:lnTo>
                    <a:pt x="73108" y="323691"/>
                  </a:lnTo>
                  <a:lnTo>
                    <a:pt x="73108" y="323185"/>
                  </a:lnTo>
                  <a:lnTo>
                    <a:pt x="74036" y="322427"/>
                  </a:lnTo>
                  <a:lnTo>
                    <a:pt x="74457" y="321837"/>
                  </a:lnTo>
                  <a:lnTo>
                    <a:pt x="75299" y="320237"/>
                  </a:lnTo>
                  <a:lnTo>
                    <a:pt x="76563" y="320489"/>
                  </a:lnTo>
                  <a:lnTo>
                    <a:pt x="76647" y="320405"/>
                  </a:lnTo>
                  <a:cubicBezTo>
                    <a:pt x="77658" y="319563"/>
                    <a:pt x="78922" y="318215"/>
                    <a:pt x="79512" y="317035"/>
                  </a:cubicBezTo>
                  <a:lnTo>
                    <a:pt x="80438" y="314676"/>
                  </a:lnTo>
                  <a:lnTo>
                    <a:pt x="80691" y="314760"/>
                  </a:lnTo>
                  <a:lnTo>
                    <a:pt x="81197" y="314929"/>
                  </a:lnTo>
                  <a:lnTo>
                    <a:pt x="81871" y="315266"/>
                  </a:lnTo>
                  <a:lnTo>
                    <a:pt x="83977" y="315097"/>
                  </a:lnTo>
                  <a:cubicBezTo>
                    <a:pt x="84314" y="314845"/>
                    <a:pt x="84314" y="314845"/>
                    <a:pt x="90212" y="310295"/>
                  </a:cubicBezTo>
                  <a:cubicBezTo>
                    <a:pt x="89706" y="310211"/>
                    <a:pt x="89201" y="310211"/>
                    <a:pt x="88779" y="310211"/>
                  </a:cubicBezTo>
                  <a:cubicBezTo>
                    <a:pt x="89032" y="309958"/>
                    <a:pt x="89201" y="309705"/>
                    <a:pt x="89369" y="309368"/>
                  </a:cubicBezTo>
                  <a:cubicBezTo>
                    <a:pt x="89959" y="309368"/>
                    <a:pt x="90548" y="309453"/>
                    <a:pt x="91222" y="309453"/>
                  </a:cubicBezTo>
                  <a:cubicBezTo>
                    <a:pt x="91728" y="308189"/>
                    <a:pt x="92402" y="306420"/>
                    <a:pt x="92908" y="305156"/>
                  </a:cubicBezTo>
                  <a:lnTo>
                    <a:pt x="93581" y="304819"/>
                  </a:lnTo>
                  <a:lnTo>
                    <a:pt x="93581" y="304987"/>
                  </a:lnTo>
                  <a:lnTo>
                    <a:pt x="93497" y="305577"/>
                  </a:lnTo>
                  <a:cubicBezTo>
                    <a:pt x="93581" y="306083"/>
                    <a:pt x="93666" y="306672"/>
                    <a:pt x="93750" y="307178"/>
                  </a:cubicBezTo>
                  <a:cubicBezTo>
                    <a:pt x="94761" y="307009"/>
                    <a:pt x="96109" y="306420"/>
                    <a:pt x="96951" y="305746"/>
                  </a:cubicBezTo>
                  <a:cubicBezTo>
                    <a:pt x="97373" y="305156"/>
                    <a:pt x="97878" y="304398"/>
                    <a:pt x="98215" y="303808"/>
                  </a:cubicBezTo>
                  <a:lnTo>
                    <a:pt x="98300" y="303808"/>
                  </a:lnTo>
                  <a:cubicBezTo>
                    <a:pt x="98889" y="304229"/>
                    <a:pt x="99732" y="304734"/>
                    <a:pt x="100406" y="304734"/>
                  </a:cubicBezTo>
                  <a:lnTo>
                    <a:pt x="100995" y="304650"/>
                  </a:lnTo>
                  <a:lnTo>
                    <a:pt x="101164" y="304734"/>
                  </a:lnTo>
                  <a:lnTo>
                    <a:pt x="101669" y="305156"/>
                  </a:lnTo>
                  <a:lnTo>
                    <a:pt x="102259" y="305493"/>
                  </a:lnTo>
                  <a:cubicBezTo>
                    <a:pt x="102933" y="306335"/>
                    <a:pt x="104281" y="307178"/>
                    <a:pt x="105292" y="307346"/>
                  </a:cubicBezTo>
                  <a:lnTo>
                    <a:pt x="106303" y="307936"/>
                  </a:lnTo>
                  <a:lnTo>
                    <a:pt x="107230" y="307262"/>
                  </a:lnTo>
                  <a:lnTo>
                    <a:pt x="108241" y="305998"/>
                  </a:lnTo>
                  <a:lnTo>
                    <a:pt x="108999" y="305324"/>
                  </a:lnTo>
                  <a:lnTo>
                    <a:pt x="109337" y="305072"/>
                  </a:lnTo>
                  <a:lnTo>
                    <a:pt x="109420" y="305998"/>
                  </a:lnTo>
                  <a:lnTo>
                    <a:pt x="109337" y="307515"/>
                  </a:lnTo>
                  <a:lnTo>
                    <a:pt x="110431" y="308863"/>
                  </a:lnTo>
                  <a:lnTo>
                    <a:pt x="110348" y="310295"/>
                  </a:lnTo>
                  <a:lnTo>
                    <a:pt x="110348" y="310632"/>
                  </a:lnTo>
                  <a:lnTo>
                    <a:pt x="110600" y="311643"/>
                  </a:lnTo>
                  <a:lnTo>
                    <a:pt x="111105" y="312401"/>
                  </a:lnTo>
                  <a:lnTo>
                    <a:pt x="111695" y="312233"/>
                  </a:lnTo>
                  <a:lnTo>
                    <a:pt x="112538" y="312149"/>
                  </a:lnTo>
                  <a:cubicBezTo>
                    <a:pt x="112875" y="312149"/>
                    <a:pt x="113296" y="312149"/>
                    <a:pt x="113886" y="311222"/>
                  </a:cubicBezTo>
                  <a:lnTo>
                    <a:pt x="114307" y="310464"/>
                  </a:lnTo>
                  <a:lnTo>
                    <a:pt x="114391" y="310295"/>
                  </a:lnTo>
                  <a:lnTo>
                    <a:pt x="114981" y="310211"/>
                  </a:lnTo>
                  <a:lnTo>
                    <a:pt x="115234" y="310127"/>
                  </a:lnTo>
                  <a:lnTo>
                    <a:pt x="115402" y="310464"/>
                  </a:lnTo>
                  <a:lnTo>
                    <a:pt x="115402" y="310548"/>
                  </a:lnTo>
                  <a:lnTo>
                    <a:pt x="115824" y="311727"/>
                  </a:lnTo>
                  <a:lnTo>
                    <a:pt x="115992" y="311896"/>
                  </a:lnTo>
                  <a:lnTo>
                    <a:pt x="116666" y="312317"/>
                  </a:lnTo>
                  <a:lnTo>
                    <a:pt x="117593" y="311222"/>
                  </a:lnTo>
                  <a:lnTo>
                    <a:pt x="117762" y="310969"/>
                  </a:lnTo>
                  <a:lnTo>
                    <a:pt x="117509" y="311053"/>
                  </a:lnTo>
                  <a:lnTo>
                    <a:pt x="117677" y="310716"/>
                  </a:lnTo>
                  <a:lnTo>
                    <a:pt x="117845" y="310548"/>
                  </a:lnTo>
                  <a:lnTo>
                    <a:pt x="118014" y="310379"/>
                  </a:lnTo>
                  <a:lnTo>
                    <a:pt x="118014" y="307936"/>
                  </a:lnTo>
                  <a:lnTo>
                    <a:pt x="119362" y="309200"/>
                  </a:lnTo>
                  <a:lnTo>
                    <a:pt x="120205" y="310211"/>
                  </a:lnTo>
                  <a:lnTo>
                    <a:pt x="120373" y="310548"/>
                  </a:lnTo>
                  <a:lnTo>
                    <a:pt x="120710" y="311475"/>
                  </a:lnTo>
                  <a:lnTo>
                    <a:pt x="120289" y="312486"/>
                  </a:lnTo>
                  <a:lnTo>
                    <a:pt x="120036" y="313328"/>
                  </a:lnTo>
                  <a:lnTo>
                    <a:pt x="120542" y="313834"/>
                  </a:lnTo>
                  <a:cubicBezTo>
                    <a:pt x="122058" y="314592"/>
                    <a:pt x="123153" y="312570"/>
                    <a:pt x="123575" y="311306"/>
                  </a:cubicBezTo>
                  <a:cubicBezTo>
                    <a:pt x="123659" y="310969"/>
                    <a:pt x="123659" y="310801"/>
                    <a:pt x="123659" y="310548"/>
                  </a:cubicBezTo>
                  <a:cubicBezTo>
                    <a:pt x="123406" y="309453"/>
                    <a:pt x="122648" y="308105"/>
                    <a:pt x="121890" y="307178"/>
                  </a:cubicBezTo>
                  <a:lnTo>
                    <a:pt x="121637" y="306504"/>
                  </a:lnTo>
                  <a:lnTo>
                    <a:pt x="121552" y="306420"/>
                  </a:lnTo>
                  <a:lnTo>
                    <a:pt x="121974" y="306083"/>
                  </a:lnTo>
                  <a:lnTo>
                    <a:pt x="122985" y="305577"/>
                  </a:lnTo>
                  <a:lnTo>
                    <a:pt x="124249" y="304229"/>
                  </a:lnTo>
                  <a:lnTo>
                    <a:pt x="124586" y="303555"/>
                  </a:lnTo>
                  <a:lnTo>
                    <a:pt x="123827" y="302713"/>
                  </a:lnTo>
                  <a:lnTo>
                    <a:pt x="124923" y="301701"/>
                  </a:lnTo>
                  <a:lnTo>
                    <a:pt x="125513" y="300859"/>
                  </a:lnTo>
                  <a:lnTo>
                    <a:pt x="126102" y="300354"/>
                  </a:lnTo>
                  <a:lnTo>
                    <a:pt x="126608" y="300101"/>
                  </a:lnTo>
                  <a:lnTo>
                    <a:pt x="127366" y="299764"/>
                  </a:lnTo>
                  <a:lnTo>
                    <a:pt x="127534" y="300101"/>
                  </a:lnTo>
                  <a:lnTo>
                    <a:pt x="127956" y="300606"/>
                  </a:lnTo>
                  <a:lnTo>
                    <a:pt x="128630" y="300269"/>
                  </a:lnTo>
                  <a:lnTo>
                    <a:pt x="130062" y="299764"/>
                  </a:lnTo>
                  <a:lnTo>
                    <a:pt x="130820" y="299848"/>
                  </a:lnTo>
                  <a:cubicBezTo>
                    <a:pt x="131578" y="299595"/>
                    <a:pt x="132589" y="299174"/>
                    <a:pt x="133263" y="298668"/>
                  </a:cubicBezTo>
                  <a:cubicBezTo>
                    <a:pt x="133938" y="297826"/>
                    <a:pt x="134864" y="296731"/>
                    <a:pt x="135454" y="295888"/>
                  </a:cubicBezTo>
                  <a:cubicBezTo>
                    <a:pt x="135454" y="295972"/>
                    <a:pt x="135454" y="296057"/>
                    <a:pt x="135454" y="296141"/>
                  </a:cubicBezTo>
                  <a:cubicBezTo>
                    <a:pt x="135117" y="297152"/>
                    <a:pt x="134696" y="298500"/>
                    <a:pt x="134359" y="299511"/>
                  </a:cubicBezTo>
                  <a:lnTo>
                    <a:pt x="133685" y="300101"/>
                  </a:lnTo>
                  <a:lnTo>
                    <a:pt x="133263" y="300690"/>
                  </a:lnTo>
                  <a:cubicBezTo>
                    <a:pt x="135285" y="301280"/>
                    <a:pt x="135285" y="301280"/>
                    <a:pt x="138656" y="299932"/>
                  </a:cubicBezTo>
                  <a:lnTo>
                    <a:pt x="139582" y="299427"/>
                  </a:lnTo>
                  <a:lnTo>
                    <a:pt x="140341" y="299258"/>
                  </a:lnTo>
                  <a:lnTo>
                    <a:pt x="141099" y="299342"/>
                  </a:lnTo>
                  <a:cubicBezTo>
                    <a:pt x="142194" y="299342"/>
                    <a:pt x="143542" y="299932"/>
                    <a:pt x="144469" y="300438"/>
                  </a:cubicBezTo>
                  <a:cubicBezTo>
                    <a:pt x="145059" y="301028"/>
                    <a:pt x="146154" y="301617"/>
                    <a:pt x="146996" y="301701"/>
                  </a:cubicBezTo>
                  <a:cubicBezTo>
                    <a:pt x="146912" y="302375"/>
                    <a:pt x="146744" y="303302"/>
                    <a:pt x="146575" y="304060"/>
                  </a:cubicBezTo>
                  <a:cubicBezTo>
                    <a:pt x="146322" y="305072"/>
                    <a:pt x="146322" y="306588"/>
                    <a:pt x="146575" y="307683"/>
                  </a:cubicBezTo>
                  <a:cubicBezTo>
                    <a:pt x="148766" y="308357"/>
                    <a:pt x="148766" y="308357"/>
                    <a:pt x="153146" y="304819"/>
                  </a:cubicBezTo>
                  <a:lnTo>
                    <a:pt x="153736" y="304398"/>
                  </a:lnTo>
                  <a:cubicBezTo>
                    <a:pt x="154663" y="304060"/>
                    <a:pt x="156011" y="303976"/>
                    <a:pt x="157022" y="304145"/>
                  </a:cubicBezTo>
                  <a:cubicBezTo>
                    <a:pt x="157191" y="304734"/>
                    <a:pt x="157528" y="305408"/>
                    <a:pt x="157612" y="305998"/>
                  </a:cubicBezTo>
                  <a:cubicBezTo>
                    <a:pt x="158286" y="309705"/>
                    <a:pt x="158286" y="309705"/>
                    <a:pt x="158623" y="310548"/>
                  </a:cubicBezTo>
                  <a:lnTo>
                    <a:pt x="158623" y="310548"/>
                  </a:lnTo>
                  <a:cubicBezTo>
                    <a:pt x="158875" y="311896"/>
                    <a:pt x="159381" y="312907"/>
                    <a:pt x="160139" y="313749"/>
                  </a:cubicBezTo>
                  <a:cubicBezTo>
                    <a:pt x="159550" y="318552"/>
                    <a:pt x="155253" y="321837"/>
                    <a:pt x="154832" y="326640"/>
                  </a:cubicBezTo>
                  <a:lnTo>
                    <a:pt x="156180" y="326977"/>
                  </a:lnTo>
                  <a:lnTo>
                    <a:pt x="157022" y="326050"/>
                  </a:lnTo>
                  <a:lnTo>
                    <a:pt x="157864" y="325123"/>
                  </a:lnTo>
                  <a:lnTo>
                    <a:pt x="157864" y="325292"/>
                  </a:lnTo>
                  <a:lnTo>
                    <a:pt x="156769" y="327061"/>
                  </a:lnTo>
                  <a:cubicBezTo>
                    <a:pt x="153821" y="330599"/>
                    <a:pt x="154495" y="336244"/>
                    <a:pt x="155758" y="336666"/>
                  </a:cubicBezTo>
                  <a:lnTo>
                    <a:pt x="156769" y="335907"/>
                  </a:lnTo>
                  <a:lnTo>
                    <a:pt x="156938" y="335823"/>
                  </a:lnTo>
                  <a:lnTo>
                    <a:pt x="156938" y="335907"/>
                  </a:lnTo>
                  <a:lnTo>
                    <a:pt x="156938" y="336076"/>
                  </a:lnTo>
                  <a:lnTo>
                    <a:pt x="156011" y="337002"/>
                  </a:lnTo>
                  <a:cubicBezTo>
                    <a:pt x="155000" y="337845"/>
                    <a:pt x="154747" y="338266"/>
                    <a:pt x="154747" y="338940"/>
                  </a:cubicBezTo>
                  <a:cubicBezTo>
                    <a:pt x="154916" y="339109"/>
                    <a:pt x="155085" y="339277"/>
                    <a:pt x="155253" y="339446"/>
                  </a:cubicBezTo>
                  <a:lnTo>
                    <a:pt x="156011" y="339109"/>
                  </a:lnTo>
                  <a:lnTo>
                    <a:pt x="156432" y="338856"/>
                  </a:lnTo>
                  <a:cubicBezTo>
                    <a:pt x="156264" y="340710"/>
                    <a:pt x="155000" y="342395"/>
                    <a:pt x="155337" y="344332"/>
                  </a:cubicBezTo>
                  <a:cubicBezTo>
                    <a:pt x="155506" y="345343"/>
                    <a:pt x="155506" y="345343"/>
                    <a:pt x="157696" y="346186"/>
                  </a:cubicBezTo>
                  <a:cubicBezTo>
                    <a:pt x="159044" y="348798"/>
                    <a:pt x="154832" y="354358"/>
                    <a:pt x="158707" y="354527"/>
                  </a:cubicBezTo>
                  <a:cubicBezTo>
                    <a:pt x="159634" y="354358"/>
                    <a:pt x="159634" y="354358"/>
                    <a:pt x="162499" y="352168"/>
                  </a:cubicBezTo>
                  <a:lnTo>
                    <a:pt x="164183" y="350820"/>
                  </a:lnTo>
                  <a:cubicBezTo>
                    <a:pt x="164268" y="350651"/>
                    <a:pt x="164436" y="350398"/>
                    <a:pt x="164521" y="350230"/>
                  </a:cubicBezTo>
                  <a:cubicBezTo>
                    <a:pt x="165110" y="349050"/>
                    <a:pt x="165026" y="347702"/>
                    <a:pt x="165447" y="346523"/>
                  </a:cubicBezTo>
                  <a:cubicBezTo>
                    <a:pt x="166458" y="343658"/>
                    <a:pt x="169070" y="341636"/>
                    <a:pt x="170081" y="338772"/>
                  </a:cubicBezTo>
                  <a:cubicBezTo>
                    <a:pt x="172356" y="332369"/>
                    <a:pt x="170586" y="325460"/>
                    <a:pt x="172356" y="318973"/>
                  </a:cubicBezTo>
                  <a:lnTo>
                    <a:pt x="172693" y="318804"/>
                  </a:lnTo>
                  <a:lnTo>
                    <a:pt x="173451" y="318383"/>
                  </a:lnTo>
                  <a:cubicBezTo>
                    <a:pt x="174378" y="316193"/>
                    <a:pt x="173451" y="314002"/>
                    <a:pt x="173451" y="311896"/>
                  </a:cubicBezTo>
                  <a:cubicBezTo>
                    <a:pt x="173114" y="311896"/>
                    <a:pt x="172777" y="311896"/>
                    <a:pt x="172440" y="311896"/>
                  </a:cubicBezTo>
                  <a:cubicBezTo>
                    <a:pt x="172440" y="311896"/>
                    <a:pt x="172440" y="311896"/>
                    <a:pt x="172440" y="311812"/>
                  </a:cubicBezTo>
                  <a:lnTo>
                    <a:pt x="173451" y="311896"/>
                  </a:lnTo>
                  <a:cubicBezTo>
                    <a:pt x="174546" y="283335"/>
                    <a:pt x="206730" y="267074"/>
                    <a:pt x="225855" y="259913"/>
                  </a:cubicBezTo>
                  <a:cubicBezTo>
                    <a:pt x="226192" y="259071"/>
                    <a:pt x="226445" y="257891"/>
                    <a:pt x="226360" y="257049"/>
                  </a:cubicBezTo>
                  <a:lnTo>
                    <a:pt x="227203" y="256290"/>
                  </a:lnTo>
                  <a:lnTo>
                    <a:pt x="228467" y="255448"/>
                  </a:lnTo>
                  <a:lnTo>
                    <a:pt x="229141" y="254942"/>
                  </a:lnTo>
                  <a:lnTo>
                    <a:pt x="229225" y="254268"/>
                  </a:lnTo>
                  <a:cubicBezTo>
                    <a:pt x="233690" y="255111"/>
                    <a:pt x="236555" y="250056"/>
                    <a:pt x="235375" y="248118"/>
                  </a:cubicBezTo>
                  <a:cubicBezTo>
                    <a:pt x="235291" y="247950"/>
                    <a:pt x="235038" y="247781"/>
                    <a:pt x="234870" y="247613"/>
                  </a:cubicBezTo>
                  <a:lnTo>
                    <a:pt x="234112" y="246939"/>
                  </a:lnTo>
                  <a:lnTo>
                    <a:pt x="234027" y="246854"/>
                  </a:lnTo>
                  <a:lnTo>
                    <a:pt x="234533" y="246517"/>
                  </a:lnTo>
                  <a:cubicBezTo>
                    <a:pt x="235291" y="246096"/>
                    <a:pt x="236386" y="245591"/>
                    <a:pt x="237229" y="245254"/>
                  </a:cubicBezTo>
                  <a:lnTo>
                    <a:pt x="237903" y="245001"/>
                  </a:lnTo>
                  <a:cubicBezTo>
                    <a:pt x="239082" y="243484"/>
                    <a:pt x="239082" y="243484"/>
                    <a:pt x="239925" y="239609"/>
                  </a:cubicBezTo>
                  <a:lnTo>
                    <a:pt x="240178" y="238766"/>
                  </a:lnTo>
                  <a:lnTo>
                    <a:pt x="239251" y="238345"/>
                  </a:lnTo>
                  <a:cubicBezTo>
                    <a:pt x="238745" y="238429"/>
                    <a:pt x="237987" y="238429"/>
                    <a:pt x="237566" y="238766"/>
                  </a:cubicBezTo>
                  <a:lnTo>
                    <a:pt x="237397" y="238429"/>
                  </a:lnTo>
                  <a:lnTo>
                    <a:pt x="237060" y="237671"/>
                  </a:lnTo>
                  <a:lnTo>
                    <a:pt x="237060" y="236744"/>
                  </a:lnTo>
                  <a:lnTo>
                    <a:pt x="237650" y="236323"/>
                  </a:lnTo>
                  <a:lnTo>
                    <a:pt x="238745" y="235986"/>
                  </a:lnTo>
                  <a:lnTo>
                    <a:pt x="239420" y="235733"/>
                  </a:lnTo>
                  <a:cubicBezTo>
                    <a:pt x="239925" y="235312"/>
                    <a:pt x="240852" y="234807"/>
                    <a:pt x="241020" y="234133"/>
                  </a:cubicBezTo>
                  <a:lnTo>
                    <a:pt x="240936" y="233290"/>
                  </a:lnTo>
                  <a:lnTo>
                    <a:pt x="240767" y="232532"/>
                  </a:lnTo>
                  <a:lnTo>
                    <a:pt x="240683" y="231942"/>
                  </a:lnTo>
                  <a:lnTo>
                    <a:pt x="240852" y="231774"/>
                  </a:lnTo>
                  <a:lnTo>
                    <a:pt x="241778" y="231100"/>
                  </a:lnTo>
                  <a:lnTo>
                    <a:pt x="242621" y="230425"/>
                  </a:lnTo>
                  <a:cubicBezTo>
                    <a:pt x="242958" y="229667"/>
                    <a:pt x="243379" y="228572"/>
                    <a:pt x="243210" y="227814"/>
                  </a:cubicBezTo>
                  <a:lnTo>
                    <a:pt x="243885" y="226044"/>
                  </a:lnTo>
                  <a:lnTo>
                    <a:pt x="244390" y="225370"/>
                  </a:lnTo>
                  <a:lnTo>
                    <a:pt x="244643" y="224696"/>
                  </a:lnTo>
                  <a:cubicBezTo>
                    <a:pt x="245485" y="223096"/>
                    <a:pt x="245485" y="223096"/>
                    <a:pt x="247676" y="219894"/>
                  </a:cubicBezTo>
                  <a:cubicBezTo>
                    <a:pt x="249108" y="217872"/>
                    <a:pt x="249614" y="217451"/>
                    <a:pt x="251720" y="216440"/>
                  </a:cubicBezTo>
                  <a:cubicBezTo>
                    <a:pt x="251720" y="216524"/>
                    <a:pt x="251804" y="216608"/>
                    <a:pt x="251804" y="216693"/>
                  </a:cubicBezTo>
                  <a:cubicBezTo>
                    <a:pt x="246328" y="221748"/>
                    <a:pt x="246328" y="221748"/>
                    <a:pt x="245149" y="225792"/>
                  </a:cubicBezTo>
                  <a:cubicBezTo>
                    <a:pt x="244896" y="226971"/>
                    <a:pt x="244474" y="228572"/>
                    <a:pt x="244138" y="229751"/>
                  </a:cubicBezTo>
                  <a:lnTo>
                    <a:pt x="243885" y="230847"/>
                  </a:lnTo>
                  <a:lnTo>
                    <a:pt x="244474" y="231015"/>
                  </a:lnTo>
                  <a:lnTo>
                    <a:pt x="244559" y="231015"/>
                  </a:lnTo>
                  <a:lnTo>
                    <a:pt x="243632" y="231352"/>
                  </a:lnTo>
                  <a:cubicBezTo>
                    <a:pt x="242031" y="232869"/>
                    <a:pt x="241863" y="233037"/>
                    <a:pt x="240599" y="236323"/>
                  </a:cubicBezTo>
                  <a:lnTo>
                    <a:pt x="240262" y="237671"/>
                  </a:lnTo>
                  <a:lnTo>
                    <a:pt x="241188" y="237587"/>
                  </a:lnTo>
                  <a:cubicBezTo>
                    <a:pt x="242368" y="236492"/>
                    <a:pt x="242368" y="236492"/>
                    <a:pt x="245149" y="233543"/>
                  </a:cubicBezTo>
                  <a:lnTo>
                    <a:pt x="245991" y="232784"/>
                  </a:lnTo>
                  <a:lnTo>
                    <a:pt x="247002" y="231942"/>
                  </a:lnTo>
                  <a:lnTo>
                    <a:pt x="247760" y="231184"/>
                  </a:lnTo>
                  <a:cubicBezTo>
                    <a:pt x="249698" y="229415"/>
                    <a:pt x="251467" y="227477"/>
                    <a:pt x="253405" y="225623"/>
                  </a:cubicBezTo>
                  <a:cubicBezTo>
                    <a:pt x="254500" y="223517"/>
                    <a:pt x="254247" y="221158"/>
                    <a:pt x="254837" y="218967"/>
                  </a:cubicBezTo>
                  <a:cubicBezTo>
                    <a:pt x="254921" y="218462"/>
                    <a:pt x="255090" y="217872"/>
                    <a:pt x="255258" y="217367"/>
                  </a:cubicBezTo>
                  <a:cubicBezTo>
                    <a:pt x="255343" y="217704"/>
                    <a:pt x="255511" y="218125"/>
                    <a:pt x="255596" y="218546"/>
                  </a:cubicBezTo>
                  <a:lnTo>
                    <a:pt x="256438" y="219473"/>
                  </a:lnTo>
                  <a:lnTo>
                    <a:pt x="256522" y="219978"/>
                  </a:lnTo>
                  <a:lnTo>
                    <a:pt x="255932" y="220989"/>
                  </a:lnTo>
                  <a:lnTo>
                    <a:pt x="255511" y="222422"/>
                  </a:lnTo>
                  <a:lnTo>
                    <a:pt x="255848" y="222590"/>
                  </a:lnTo>
                  <a:cubicBezTo>
                    <a:pt x="256017" y="222506"/>
                    <a:pt x="256353" y="222422"/>
                    <a:pt x="256522" y="222337"/>
                  </a:cubicBezTo>
                  <a:cubicBezTo>
                    <a:pt x="256606" y="222253"/>
                    <a:pt x="256606" y="222169"/>
                    <a:pt x="256691" y="222000"/>
                  </a:cubicBezTo>
                  <a:cubicBezTo>
                    <a:pt x="256691" y="222085"/>
                    <a:pt x="256691" y="222169"/>
                    <a:pt x="256606" y="222169"/>
                  </a:cubicBezTo>
                  <a:cubicBezTo>
                    <a:pt x="257533" y="221411"/>
                    <a:pt x="257533" y="221411"/>
                    <a:pt x="259471" y="219557"/>
                  </a:cubicBezTo>
                  <a:cubicBezTo>
                    <a:pt x="260482" y="218715"/>
                    <a:pt x="260482" y="218715"/>
                    <a:pt x="263178" y="215934"/>
                  </a:cubicBezTo>
                  <a:lnTo>
                    <a:pt x="264021" y="215429"/>
                  </a:lnTo>
                  <a:cubicBezTo>
                    <a:pt x="264947" y="214755"/>
                    <a:pt x="264947" y="214755"/>
                    <a:pt x="266885" y="212733"/>
                  </a:cubicBezTo>
                  <a:cubicBezTo>
                    <a:pt x="268064" y="211469"/>
                    <a:pt x="268064" y="211469"/>
                    <a:pt x="269244" y="210037"/>
                  </a:cubicBezTo>
                  <a:cubicBezTo>
                    <a:pt x="270086" y="208942"/>
                    <a:pt x="269750" y="207509"/>
                    <a:pt x="270339" y="206330"/>
                  </a:cubicBezTo>
                  <a:lnTo>
                    <a:pt x="271266" y="205403"/>
                  </a:lnTo>
                  <a:lnTo>
                    <a:pt x="271350" y="205235"/>
                  </a:lnTo>
                  <a:lnTo>
                    <a:pt x="271350" y="205319"/>
                  </a:lnTo>
                  <a:lnTo>
                    <a:pt x="271435" y="205740"/>
                  </a:lnTo>
                  <a:cubicBezTo>
                    <a:pt x="271940" y="206246"/>
                    <a:pt x="272951" y="206583"/>
                    <a:pt x="273625" y="206667"/>
                  </a:cubicBezTo>
                  <a:cubicBezTo>
                    <a:pt x="274889" y="206583"/>
                    <a:pt x="274889" y="206583"/>
                    <a:pt x="276658" y="205993"/>
                  </a:cubicBezTo>
                  <a:lnTo>
                    <a:pt x="277585" y="205656"/>
                  </a:lnTo>
                  <a:cubicBezTo>
                    <a:pt x="278427" y="205403"/>
                    <a:pt x="279522" y="205235"/>
                    <a:pt x="280365" y="205150"/>
                  </a:cubicBezTo>
                  <a:cubicBezTo>
                    <a:pt x="281629" y="205066"/>
                    <a:pt x="281797" y="204982"/>
                    <a:pt x="283735" y="204392"/>
                  </a:cubicBezTo>
                  <a:cubicBezTo>
                    <a:pt x="284240" y="204139"/>
                    <a:pt x="284830" y="203550"/>
                    <a:pt x="285083" y="203044"/>
                  </a:cubicBezTo>
                  <a:lnTo>
                    <a:pt x="285336" y="202117"/>
                  </a:lnTo>
                  <a:lnTo>
                    <a:pt x="284746" y="201865"/>
                  </a:lnTo>
                  <a:lnTo>
                    <a:pt x="283819" y="201949"/>
                  </a:lnTo>
                  <a:cubicBezTo>
                    <a:pt x="282640" y="202201"/>
                    <a:pt x="281461" y="202539"/>
                    <a:pt x="280197" y="202791"/>
                  </a:cubicBezTo>
                  <a:cubicBezTo>
                    <a:pt x="279186" y="202960"/>
                    <a:pt x="279186" y="202960"/>
                    <a:pt x="278006" y="202876"/>
                  </a:cubicBezTo>
                  <a:lnTo>
                    <a:pt x="279186" y="202539"/>
                  </a:lnTo>
                  <a:lnTo>
                    <a:pt x="280450" y="201949"/>
                  </a:lnTo>
                  <a:cubicBezTo>
                    <a:pt x="284157" y="200432"/>
                    <a:pt x="290307" y="203465"/>
                    <a:pt x="291823" y="197989"/>
                  </a:cubicBezTo>
                  <a:lnTo>
                    <a:pt x="291992" y="197568"/>
                  </a:lnTo>
                  <a:lnTo>
                    <a:pt x="292244" y="197736"/>
                  </a:lnTo>
                  <a:lnTo>
                    <a:pt x="292665" y="198073"/>
                  </a:lnTo>
                  <a:lnTo>
                    <a:pt x="292582" y="198663"/>
                  </a:lnTo>
                  <a:lnTo>
                    <a:pt x="292329" y="199590"/>
                  </a:lnTo>
                  <a:lnTo>
                    <a:pt x="293003" y="199927"/>
                  </a:lnTo>
                  <a:lnTo>
                    <a:pt x="293087" y="199927"/>
                  </a:lnTo>
                  <a:cubicBezTo>
                    <a:pt x="294182" y="199674"/>
                    <a:pt x="294182" y="199674"/>
                    <a:pt x="296289" y="198494"/>
                  </a:cubicBezTo>
                  <a:lnTo>
                    <a:pt x="297047" y="198494"/>
                  </a:lnTo>
                  <a:cubicBezTo>
                    <a:pt x="296120" y="199674"/>
                    <a:pt x="294688" y="200264"/>
                    <a:pt x="293508" y="201191"/>
                  </a:cubicBezTo>
                  <a:cubicBezTo>
                    <a:pt x="295109" y="202117"/>
                    <a:pt x="296120" y="201780"/>
                    <a:pt x="297973" y="199506"/>
                  </a:cubicBezTo>
                  <a:lnTo>
                    <a:pt x="298647" y="199000"/>
                  </a:lnTo>
                  <a:lnTo>
                    <a:pt x="299490" y="198832"/>
                  </a:lnTo>
                  <a:lnTo>
                    <a:pt x="300417" y="198747"/>
                  </a:lnTo>
                  <a:lnTo>
                    <a:pt x="300838" y="198832"/>
                  </a:lnTo>
                  <a:cubicBezTo>
                    <a:pt x="301259" y="198663"/>
                    <a:pt x="304545" y="196809"/>
                    <a:pt x="303197" y="193102"/>
                  </a:cubicBezTo>
                  <a:cubicBezTo>
                    <a:pt x="302776" y="193439"/>
                    <a:pt x="302186" y="193861"/>
                    <a:pt x="301765" y="194198"/>
                  </a:cubicBezTo>
                  <a:cubicBezTo>
                    <a:pt x="301680" y="194450"/>
                    <a:pt x="301512" y="194788"/>
                    <a:pt x="301428" y="195040"/>
                  </a:cubicBezTo>
                  <a:cubicBezTo>
                    <a:pt x="301259" y="195546"/>
                    <a:pt x="301259" y="195630"/>
                    <a:pt x="301259" y="195630"/>
                  </a:cubicBezTo>
                  <a:cubicBezTo>
                    <a:pt x="300838" y="196051"/>
                    <a:pt x="300838" y="196051"/>
                    <a:pt x="298732" y="196725"/>
                  </a:cubicBezTo>
                  <a:lnTo>
                    <a:pt x="298816" y="196473"/>
                  </a:lnTo>
                  <a:lnTo>
                    <a:pt x="298900" y="196051"/>
                  </a:lnTo>
                  <a:cubicBezTo>
                    <a:pt x="299069" y="195461"/>
                    <a:pt x="299237" y="194703"/>
                    <a:pt x="299490" y="194113"/>
                  </a:cubicBezTo>
                  <a:lnTo>
                    <a:pt x="299827" y="193692"/>
                  </a:lnTo>
                  <a:cubicBezTo>
                    <a:pt x="299574" y="193439"/>
                    <a:pt x="299237" y="192934"/>
                    <a:pt x="298900" y="192934"/>
                  </a:cubicBezTo>
                  <a:cubicBezTo>
                    <a:pt x="298732" y="192681"/>
                    <a:pt x="298563" y="192344"/>
                    <a:pt x="298395" y="192091"/>
                  </a:cubicBezTo>
                  <a:cubicBezTo>
                    <a:pt x="298647" y="191754"/>
                    <a:pt x="299069" y="191333"/>
                    <a:pt x="299406" y="190996"/>
                  </a:cubicBezTo>
                  <a:lnTo>
                    <a:pt x="299490" y="190996"/>
                  </a:lnTo>
                  <a:lnTo>
                    <a:pt x="300248" y="191165"/>
                  </a:lnTo>
                  <a:lnTo>
                    <a:pt x="300922" y="191333"/>
                  </a:lnTo>
                  <a:cubicBezTo>
                    <a:pt x="301344" y="191080"/>
                    <a:pt x="301344" y="191080"/>
                    <a:pt x="302608" y="187879"/>
                  </a:cubicBezTo>
                  <a:lnTo>
                    <a:pt x="303281" y="187205"/>
                  </a:lnTo>
                  <a:cubicBezTo>
                    <a:pt x="305051" y="185520"/>
                    <a:pt x="305303" y="185267"/>
                    <a:pt x="307494" y="183751"/>
                  </a:cubicBezTo>
                  <a:cubicBezTo>
                    <a:pt x="309769" y="182318"/>
                    <a:pt x="309853" y="182066"/>
                    <a:pt x="310611" y="180802"/>
                  </a:cubicBezTo>
                  <a:lnTo>
                    <a:pt x="310948" y="180718"/>
                  </a:lnTo>
                  <a:cubicBezTo>
                    <a:pt x="311791" y="180549"/>
                    <a:pt x="312886" y="180212"/>
                    <a:pt x="313728" y="179959"/>
                  </a:cubicBezTo>
                  <a:lnTo>
                    <a:pt x="314318" y="179791"/>
                  </a:lnTo>
                  <a:lnTo>
                    <a:pt x="315582" y="179707"/>
                  </a:lnTo>
                  <a:cubicBezTo>
                    <a:pt x="318194" y="179033"/>
                    <a:pt x="318194" y="179033"/>
                    <a:pt x="321985" y="175494"/>
                  </a:cubicBezTo>
                  <a:lnTo>
                    <a:pt x="322659" y="174820"/>
                  </a:lnTo>
                  <a:lnTo>
                    <a:pt x="323164" y="174483"/>
                  </a:lnTo>
                  <a:lnTo>
                    <a:pt x="322238" y="176000"/>
                  </a:lnTo>
                  <a:lnTo>
                    <a:pt x="321227" y="176589"/>
                  </a:lnTo>
                  <a:cubicBezTo>
                    <a:pt x="320974" y="176758"/>
                    <a:pt x="320637" y="177011"/>
                    <a:pt x="320384" y="177179"/>
                  </a:cubicBezTo>
                  <a:cubicBezTo>
                    <a:pt x="320469" y="177685"/>
                    <a:pt x="320637" y="178359"/>
                    <a:pt x="320721" y="178780"/>
                  </a:cubicBezTo>
                  <a:cubicBezTo>
                    <a:pt x="322575" y="178274"/>
                    <a:pt x="322912" y="178190"/>
                    <a:pt x="325270" y="176252"/>
                  </a:cubicBezTo>
                  <a:cubicBezTo>
                    <a:pt x="327883" y="174230"/>
                    <a:pt x="330494" y="174146"/>
                    <a:pt x="331000" y="174146"/>
                  </a:cubicBezTo>
                  <a:cubicBezTo>
                    <a:pt x="336560" y="172882"/>
                    <a:pt x="336560" y="172882"/>
                    <a:pt x="337487" y="171956"/>
                  </a:cubicBezTo>
                  <a:cubicBezTo>
                    <a:pt x="337908" y="171450"/>
                    <a:pt x="338330" y="170692"/>
                    <a:pt x="338666" y="170102"/>
                  </a:cubicBezTo>
                  <a:lnTo>
                    <a:pt x="339930" y="169428"/>
                  </a:lnTo>
                  <a:cubicBezTo>
                    <a:pt x="343974" y="167659"/>
                    <a:pt x="343974" y="167659"/>
                    <a:pt x="344227" y="167238"/>
                  </a:cubicBezTo>
                  <a:lnTo>
                    <a:pt x="343806" y="168248"/>
                  </a:lnTo>
                  <a:lnTo>
                    <a:pt x="343553" y="169259"/>
                  </a:lnTo>
                  <a:lnTo>
                    <a:pt x="343890" y="169428"/>
                  </a:lnTo>
                  <a:lnTo>
                    <a:pt x="344985" y="168923"/>
                  </a:lnTo>
                  <a:lnTo>
                    <a:pt x="346249" y="168080"/>
                  </a:lnTo>
                  <a:cubicBezTo>
                    <a:pt x="349282" y="166311"/>
                    <a:pt x="352821" y="165468"/>
                    <a:pt x="355685" y="163446"/>
                  </a:cubicBezTo>
                  <a:lnTo>
                    <a:pt x="355180" y="164289"/>
                  </a:lnTo>
                  <a:cubicBezTo>
                    <a:pt x="355095" y="164373"/>
                    <a:pt x="355095" y="164373"/>
                    <a:pt x="350462" y="166648"/>
                  </a:cubicBezTo>
                  <a:cubicBezTo>
                    <a:pt x="350714" y="166900"/>
                    <a:pt x="350967" y="167238"/>
                    <a:pt x="351220" y="167406"/>
                  </a:cubicBezTo>
                  <a:lnTo>
                    <a:pt x="352231" y="167659"/>
                  </a:lnTo>
                  <a:cubicBezTo>
                    <a:pt x="353326" y="167743"/>
                    <a:pt x="354421" y="167743"/>
                    <a:pt x="356696" y="166479"/>
                  </a:cubicBezTo>
                  <a:lnTo>
                    <a:pt x="356696" y="166564"/>
                  </a:lnTo>
                  <a:lnTo>
                    <a:pt x="356359" y="167743"/>
                  </a:lnTo>
                  <a:lnTo>
                    <a:pt x="355685" y="168333"/>
                  </a:lnTo>
                  <a:cubicBezTo>
                    <a:pt x="355180" y="168501"/>
                    <a:pt x="354506" y="168754"/>
                    <a:pt x="354085" y="169007"/>
                  </a:cubicBezTo>
                  <a:lnTo>
                    <a:pt x="353747" y="169007"/>
                  </a:lnTo>
                  <a:lnTo>
                    <a:pt x="352989" y="168670"/>
                  </a:lnTo>
                  <a:cubicBezTo>
                    <a:pt x="352063" y="168333"/>
                    <a:pt x="352063" y="168333"/>
                    <a:pt x="350546" y="168417"/>
                  </a:cubicBezTo>
                  <a:cubicBezTo>
                    <a:pt x="348018" y="168754"/>
                    <a:pt x="348018" y="168754"/>
                    <a:pt x="345912" y="170860"/>
                  </a:cubicBezTo>
                  <a:cubicBezTo>
                    <a:pt x="345322" y="171366"/>
                    <a:pt x="344564" y="172040"/>
                    <a:pt x="343974" y="172545"/>
                  </a:cubicBezTo>
                  <a:lnTo>
                    <a:pt x="343132" y="172798"/>
                  </a:lnTo>
                  <a:lnTo>
                    <a:pt x="342542" y="172882"/>
                  </a:lnTo>
                  <a:cubicBezTo>
                    <a:pt x="341952" y="172967"/>
                    <a:pt x="341194" y="173051"/>
                    <a:pt x="340604" y="172967"/>
                  </a:cubicBezTo>
                  <a:cubicBezTo>
                    <a:pt x="340014" y="173388"/>
                    <a:pt x="339341" y="174062"/>
                    <a:pt x="338835" y="174652"/>
                  </a:cubicBezTo>
                  <a:cubicBezTo>
                    <a:pt x="337740" y="176084"/>
                    <a:pt x="337066" y="177853"/>
                    <a:pt x="335802" y="179117"/>
                  </a:cubicBezTo>
                  <a:cubicBezTo>
                    <a:pt x="335886" y="179875"/>
                    <a:pt x="336223" y="180970"/>
                    <a:pt x="336476" y="181644"/>
                  </a:cubicBezTo>
                  <a:cubicBezTo>
                    <a:pt x="336645" y="181897"/>
                    <a:pt x="336897" y="182234"/>
                    <a:pt x="337066" y="182487"/>
                  </a:cubicBezTo>
                  <a:cubicBezTo>
                    <a:pt x="337740" y="182571"/>
                    <a:pt x="338582" y="182571"/>
                    <a:pt x="339256" y="182571"/>
                  </a:cubicBezTo>
                  <a:cubicBezTo>
                    <a:pt x="340604" y="182487"/>
                    <a:pt x="340688" y="182487"/>
                    <a:pt x="342710" y="181307"/>
                  </a:cubicBezTo>
                  <a:cubicBezTo>
                    <a:pt x="344817" y="180128"/>
                    <a:pt x="344817" y="180128"/>
                    <a:pt x="348524" y="177685"/>
                  </a:cubicBezTo>
                  <a:cubicBezTo>
                    <a:pt x="350293" y="176505"/>
                    <a:pt x="350546" y="176000"/>
                    <a:pt x="351810" y="174062"/>
                  </a:cubicBezTo>
                  <a:lnTo>
                    <a:pt x="352399" y="173304"/>
                  </a:lnTo>
                  <a:lnTo>
                    <a:pt x="352905" y="172630"/>
                  </a:lnTo>
                  <a:lnTo>
                    <a:pt x="353158" y="172882"/>
                  </a:lnTo>
                  <a:lnTo>
                    <a:pt x="353916" y="173556"/>
                  </a:lnTo>
                  <a:lnTo>
                    <a:pt x="354000" y="173556"/>
                  </a:lnTo>
                  <a:lnTo>
                    <a:pt x="353916" y="173809"/>
                  </a:lnTo>
                  <a:lnTo>
                    <a:pt x="353326" y="174652"/>
                  </a:lnTo>
                  <a:lnTo>
                    <a:pt x="352905" y="175494"/>
                  </a:lnTo>
                  <a:lnTo>
                    <a:pt x="353326" y="175747"/>
                  </a:lnTo>
                  <a:lnTo>
                    <a:pt x="354169" y="175578"/>
                  </a:lnTo>
                  <a:lnTo>
                    <a:pt x="355264" y="175241"/>
                  </a:lnTo>
                  <a:lnTo>
                    <a:pt x="356528" y="174399"/>
                  </a:lnTo>
                  <a:lnTo>
                    <a:pt x="356949" y="174062"/>
                  </a:lnTo>
                  <a:lnTo>
                    <a:pt x="357960" y="172967"/>
                  </a:lnTo>
                  <a:lnTo>
                    <a:pt x="358550" y="172630"/>
                  </a:lnTo>
                  <a:lnTo>
                    <a:pt x="358634" y="172630"/>
                  </a:lnTo>
                  <a:lnTo>
                    <a:pt x="359645" y="172798"/>
                  </a:lnTo>
                  <a:cubicBezTo>
                    <a:pt x="361077" y="173135"/>
                    <a:pt x="361161" y="173051"/>
                    <a:pt x="363183" y="172377"/>
                  </a:cubicBezTo>
                  <a:cubicBezTo>
                    <a:pt x="366722" y="171113"/>
                    <a:pt x="370597" y="170608"/>
                    <a:pt x="374052" y="168838"/>
                  </a:cubicBezTo>
                  <a:cubicBezTo>
                    <a:pt x="375653" y="167912"/>
                    <a:pt x="375737" y="167827"/>
                    <a:pt x="376748" y="166311"/>
                  </a:cubicBezTo>
                  <a:lnTo>
                    <a:pt x="376748" y="166227"/>
                  </a:lnTo>
                  <a:cubicBezTo>
                    <a:pt x="378770" y="166311"/>
                    <a:pt x="380623" y="165553"/>
                    <a:pt x="382561" y="165384"/>
                  </a:cubicBezTo>
                  <a:cubicBezTo>
                    <a:pt x="383235" y="165215"/>
                    <a:pt x="385425" y="164626"/>
                    <a:pt x="385763" y="161340"/>
                  </a:cubicBezTo>
                  <a:lnTo>
                    <a:pt x="386015" y="160666"/>
                  </a:lnTo>
                  <a:lnTo>
                    <a:pt x="386100" y="160161"/>
                  </a:lnTo>
                  <a:cubicBezTo>
                    <a:pt x="385510" y="159823"/>
                    <a:pt x="384668" y="159486"/>
                    <a:pt x="383993" y="159402"/>
                  </a:cubicBezTo>
                  <a:lnTo>
                    <a:pt x="383657" y="159402"/>
                  </a:lnTo>
                  <a:lnTo>
                    <a:pt x="383993" y="159065"/>
                  </a:lnTo>
                  <a:cubicBezTo>
                    <a:pt x="384583" y="158475"/>
                    <a:pt x="385341" y="157633"/>
                    <a:pt x="385931" y="157043"/>
                  </a:cubicBezTo>
                  <a:lnTo>
                    <a:pt x="386352" y="156875"/>
                  </a:lnTo>
                  <a:lnTo>
                    <a:pt x="386858" y="156538"/>
                  </a:lnTo>
                  <a:cubicBezTo>
                    <a:pt x="386774" y="155864"/>
                    <a:pt x="386521" y="155105"/>
                    <a:pt x="386268" y="154431"/>
                  </a:cubicBezTo>
                  <a:cubicBezTo>
                    <a:pt x="385847" y="154431"/>
                    <a:pt x="385173" y="154431"/>
                    <a:pt x="384752" y="154347"/>
                  </a:cubicBezTo>
                  <a:lnTo>
                    <a:pt x="383909" y="154937"/>
                  </a:lnTo>
                  <a:lnTo>
                    <a:pt x="383067" y="155190"/>
                  </a:lnTo>
                  <a:cubicBezTo>
                    <a:pt x="380792" y="156285"/>
                    <a:pt x="379697" y="158812"/>
                    <a:pt x="377506" y="159992"/>
                  </a:cubicBezTo>
                  <a:cubicBezTo>
                    <a:pt x="376664" y="160413"/>
                    <a:pt x="375737" y="161256"/>
                    <a:pt x="375063" y="161845"/>
                  </a:cubicBezTo>
                  <a:cubicBezTo>
                    <a:pt x="374389" y="162520"/>
                    <a:pt x="374221" y="163867"/>
                    <a:pt x="374136" y="164794"/>
                  </a:cubicBezTo>
                  <a:lnTo>
                    <a:pt x="373799" y="164879"/>
                  </a:lnTo>
                  <a:lnTo>
                    <a:pt x="372957" y="165047"/>
                  </a:lnTo>
                  <a:lnTo>
                    <a:pt x="372535" y="164626"/>
                  </a:lnTo>
                  <a:lnTo>
                    <a:pt x="372451" y="163362"/>
                  </a:lnTo>
                  <a:lnTo>
                    <a:pt x="372451" y="162604"/>
                  </a:lnTo>
                  <a:lnTo>
                    <a:pt x="372114" y="162520"/>
                  </a:lnTo>
                  <a:lnTo>
                    <a:pt x="370935" y="163025"/>
                  </a:lnTo>
                  <a:cubicBezTo>
                    <a:pt x="368913" y="164373"/>
                    <a:pt x="368913" y="164373"/>
                    <a:pt x="367564" y="164710"/>
                  </a:cubicBezTo>
                  <a:lnTo>
                    <a:pt x="367480" y="164794"/>
                  </a:lnTo>
                  <a:lnTo>
                    <a:pt x="367312" y="164626"/>
                  </a:lnTo>
                  <a:lnTo>
                    <a:pt x="366975" y="164373"/>
                  </a:lnTo>
                  <a:cubicBezTo>
                    <a:pt x="366553" y="164036"/>
                    <a:pt x="365795" y="163699"/>
                    <a:pt x="365289" y="163615"/>
                  </a:cubicBezTo>
                  <a:lnTo>
                    <a:pt x="364953" y="163615"/>
                  </a:lnTo>
                  <a:lnTo>
                    <a:pt x="364953" y="163699"/>
                  </a:lnTo>
                  <a:lnTo>
                    <a:pt x="364363" y="163530"/>
                  </a:lnTo>
                  <a:cubicBezTo>
                    <a:pt x="363436" y="163278"/>
                    <a:pt x="362510" y="163109"/>
                    <a:pt x="361583" y="162856"/>
                  </a:cubicBezTo>
                  <a:cubicBezTo>
                    <a:pt x="361499" y="162351"/>
                    <a:pt x="361330" y="161677"/>
                    <a:pt x="361246" y="161256"/>
                  </a:cubicBezTo>
                  <a:lnTo>
                    <a:pt x="361161" y="161171"/>
                  </a:lnTo>
                  <a:cubicBezTo>
                    <a:pt x="360150" y="160076"/>
                    <a:pt x="359560" y="159908"/>
                    <a:pt x="358381" y="159739"/>
                  </a:cubicBezTo>
                  <a:lnTo>
                    <a:pt x="358044" y="159739"/>
                  </a:lnTo>
                  <a:lnTo>
                    <a:pt x="358044" y="159234"/>
                  </a:lnTo>
                  <a:lnTo>
                    <a:pt x="358297" y="158138"/>
                  </a:lnTo>
                  <a:cubicBezTo>
                    <a:pt x="358634" y="156453"/>
                    <a:pt x="358634" y="156453"/>
                    <a:pt x="360319" y="154179"/>
                  </a:cubicBezTo>
                  <a:cubicBezTo>
                    <a:pt x="360235" y="153673"/>
                    <a:pt x="359813" y="152999"/>
                    <a:pt x="359477" y="152746"/>
                  </a:cubicBezTo>
                  <a:lnTo>
                    <a:pt x="359308" y="152578"/>
                  </a:lnTo>
                  <a:lnTo>
                    <a:pt x="359729" y="152157"/>
                  </a:lnTo>
                  <a:cubicBezTo>
                    <a:pt x="360403" y="151651"/>
                    <a:pt x="361330" y="151061"/>
                    <a:pt x="362004" y="150640"/>
                  </a:cubicBezTo>
                  <a:lnTo>
                    <a:pt x="362510" y="150219"/>
                  </a:lnTo>
                  <a:cubicBezTo>
                    <a:pt x="363942" y="148955"/>
                    <a:pt x="363942" y="148955"/>
                    <a:pt x="365121" y="148365"/>
                  </a:cubicBezTo>
                  <a:lnTo>
                    <a:pt x="366217" y="147607"/>
                  </a:lnTo>
                  <a:lnTo>
                    <a:pt x="366301" y="147186"/>
                  </a:lnTo>
                  <a:cubicBezTo>
                    <a:pt x="365458" y="147017"/>
                    <a:pt x="364363" y="147270"/>
                    <a:pt x="363605" y="147439"/>
                  </a:cubicBezTo>
                  <a:cubicBezTo>
                    <a:pt x="363015" y="147354"/>
                    <a:pt x="362257" y="147270"/>
                    <a:pt x="361667" y="147354"/>
                  </a:cubicBezTo>
                  <a:lnTo>
                    <a:pt x="361330" y="147439"/>
                  </a:lnTo>
                  <a:lnTo>
                    <a:pt x="360319" y="147691"/>
                  </a:lnTo>
                  <a:lnTo>
                    <a:pt x="359729" y="147944"/>
                  </a:lnTo>
                  <a:lnTo>
                    <a:pt x="359224" y="148197"/>
                  </a:lnTo>
                  <a:lnTo>
                    <a:pt x="358297" y="148618"/>
                  </a:lnTo>
                  <a:lnTo>
                    <a:pt x="358044" y="148365"/>
                  </a:lnTo>
                  <a:lnTo>
                    <a:pt x="358128" y="148281"/>
                  </a:lnTo>
                  <a:lnTo>
                    <a:pt x="358465" y="147691"/>
                  </a:lnTo>
                  <a:lnTo>
                    <a:pt x="358044" y="147102"/>
                  </a:lnTo>
                  <a:cubicBezTo>
                    <a:pt x="357202" y="146849"/>
                    <a:pt x="356022" y="146765"/>
                    <a:pt x="355180" y="146680"/>
                  </a:cubicBezTo>
                  <a:lnTo>
                    <a:pt x="354421" y="146512"/>
                  </a:lnTo>
                  <a:lnTo>
                    <a:pt x="353916" y="146428"/>
                  </a:lnTo>
                  <a:lnTo>
                    <a:pt x="354085" y="146091"/>
                  </a:lnTo>
                  <a:lnTo>
                    <a:pt x="354169" y="146006"/>
                  </a:lnTo>
                  <a:cubicBezTo>
                    <a:pt x="356106" y="146006"/>
                    <a:pt x="356443" y="145838"/>
                    <a:pt x="357876" y="144827"/>
                  </a:cubicBezTo>
                  <a:lnTo>
                    <a:pt x="358297" y="145080"/>
                  </a:lnTo>
                  <a:lnTo>
                    <a:pt x="358803" y="146006"/>
                  </a:lnTo>
                  <a:cubicBezTo>
                    <a:pt x="358971" y="146259"/>
                    <a:pt x="359224" y="146512"/>
                    <a:pt x="359477" y="146765"/>
                  </a:cubicBezTo>
                  <a:cubicBezTo>
                    <a:pt x="359982" y="146765"/>
                    <a:pt x="360740" y="146849"/>
                    <a:pt x="361246" y="146849"/>
                  </a:cubicBezTo>
                  <a:cubicBezTo>
                    <a:pt x="362594" y="146765"/>
                    <a:pt x="362594" y="146765"/>
                    <a:pt x="364868" y="145501"/>
                  </a:cubicBezTo>
                  <a:lnTo>
                    <a:pt x="366301" y="144827"/>
                  </a:lnTo>
                  <a:lnTo>
                    <a:pt x="367817" y="143984"/>
                  </a:lnTo>
                  <a:lnTo>
                    <a:pt x="368913" y="143563"/>
                  </a:lnTo>
                  <a:lnTo>
                    <a:pt x="369502" y="143310"/>
                  </a:lnTo>
                  <a:cubicBezTo>
                    <a:pt x="370597" y="142636"/>
                    <a:pt x="370766" y="142468"/>
                    <a:pt x="372114" y="140025"/>
                  </a:cubicBezTo>
                  <a:cubicBezTo>
                    <a:pt x="372198" y="139688"/>
                    <a:pt x="372367" y="139351"/>
                    <a:pt x="372451" y="139014"/>
                  </a:cubicBezTo>
                  <a:cubicBezTo>
                    <a:pt x="372114" y="138508"/>
                    <a:pt x="371608" y="137834"/>
                    <a:pt x="371103" y="137413"/>
                  </a:cubicBezTo>
                  <a:cubicBezTo>
                    <a:pt x="369081" y="136402"/>
                    <a:pt x="368407" y="136149"/>
                    <a:pt x="365542" y="136318"/>
                  </a:cubicBezTo>
                  <a:lnTo>
                    <a:pt x="365289" y="136402"/>
                  </a:lnTo>
                  <a:cubicBezTo>
                    <a:pt x="350209" y="139519"/>
                    <a:pt x="350209" y="139519"/>
                    <a:pt x="324765" y="154179"/>
                  </a:cubicBezTo>
                  <a:lnTo>
                    <a:pt x="323248" y="154263"/>
                  </a:lnTo>
                  <a:lnTo>
                    <a:pt x="325692" y="152999"/>
                  </a:lnTo>
                  <a:lnTo>
                    <a:pt x="325776" y="152999"/>
                  </a:lnTo>
                  <a:cubicBezTo>
                    <a:pt x="328556" y="150977"/>
                    <a:pt x="331842" y="149798"/>
                    <a:pt x="334285" y="147270"/>
                  </a:cubicBezTo>
                  <a:cubicBezTo>
                    <a:pt x="335634" y="145922"/>
                    <a:pt x="335718" y="145838"/>
                    <a:pt x="336560" y="145417"/>
                  </a:cubicBezTo>
                  <a:cubicBezTo>
                    <a:pt x="339930" y="143900"/>
                    <a:pt x="340352" y="143563"/>
                    <a:pt x="341952" y="142047"/>
                  </a:cubicBezTo>
                  <a:cubicBezTo>
                    <a:pt x="343048" y="141036"/>
                    <a:pt x="343048" y="141036"/>
                    <a:pt x="347007" y="138929"/>
                  </a:cubicBezTo>
                  <a:lnTo>
                    <a:pt x="347260" y="138761"/>
                  </a:lnTo>
                  <a:cubicBezTo>
                    <a:pt x="347850" y="138424"/>
                    <a:pt x="348692" y="138087"/>
                    <a:pt x="349366" y="138003"/>
                  </a:cubicBezTo>
                  <a:cubicBezTo>
                    <a:pt x="350462" y="137750"/>
                    <a:pt x="351473" y="137413"/>
                    <a:pt x="352568" y="137160"/>
                  </a:cubicBezTo>
                  <a:cubicBezTo>
                    <a:pt x="353158" y="137076"/>
                    <a:pt x="354000" y="136992"/>
                    <a:pt x="354674" y="136907"/>
                  </a:cubicBezTo>
                  <a:lnTo>
                    <a:pt x="355264" y="136992"/>
                  </a:lnTo>
                  <a:lnTo>
                    <a:pt x="355601" y="137076"/>
                  </a:lnTo>
                  <a:cubicBezTo>
                    <a:pt x="357539" y="136065"/>
                    <a:pt x="358465" y="134127"/>
                    <a:pt x="360066" y="132695"/>
                  </a:cubicBezTo>
                  <a:cubicBezTo>
                    <a:pt x="360656" y="132273"/>
                    <a:pt x="361583" y="131768"/>
                    <a:pt x="362257" y="131431"/>
                  </a:cubicBezTo>
                  <a:cubicBezTo>
                    <a:pt x="365795" y="129662"/>
                    <a:pt x="366301" y="129409"/>
                    <a:pt x="378433" y="129240"/>
                  </a:cubicBezTo>
                  <a:lnTo>
                    <a:pt x="378601" y="129240"/>
                  </a:lnTo>
                  <a:cubicBezTo>
                    <a:pt x="389807" y="129662"/>
                    <a:pt x="389807" y="129662"/>
                    <a:pt x="391154" y="130252"/>
                  </a:cubicBezTo>
                  <a:cubicBezTo>
                    <a:pt x="391239" y="130588"/>
                    <a:pt x="391407" y="131094"/>
                    <a:pt x="391492" y="131431"/>
                  </a:cubicBezTo>
                  <a:cubicBezTo>
                    <a:pt x="391660" y="131600"/>
                    <a:pt x="391913" y="131937"/>
                    <a:pt x="392082" y="132105"/>
                  </a:cubicBezTo>
                  <a:cubicBezTo>
                    <a:pt x="392671" y="131768"/>
                    <a:pt x="393429" y="131178"/>
                    <a:pt x="394019" y="130673"/>
                  </a:cubicBezTo>
                  <a:lnTo>
                    <a:pt x="394693" y="130504"/>
                  </a:lnTo>
                  <a:cubicBezTo>
                    <a:pt x="395536" y="130336"/>
                    <a:pt x="396715" y="130252"/>
                    <a:pt x="397558" y="130083"/>
                  </a:cubicBezTo>
                  <a:lnTo>
                    <a:pt x="398400" y="129999"/>
                  </a:lnTo>
                  <a:lnTo>
                    <a:pt x="399664" y="130083"/>
                  </a:lnTo>
                  <a:cubicBezTo>
                    <a:pt x="402697" y="130673"/>
                    <a:pt x="403202" y="130673"/>
                    <a:pt x="405056" y="128735"/>
                  </a:cubicBezTo>
                  <a:lnTo>
                    <a:pt x="405309" y="128482"/>
                  </a:lnTo>
                  <a:lnTo>
                    <a:pt x="405815" y="128061"/>
                  </a:lnTo>
                  <a:lnTo>
                    <a:pt x="406909" y="127471"/>
                  </a:lnTo>
                  <a:lnTo>
                    <a:pt x="407921" y="126881"/>
                  </a:lnTo>
                  <a:cubicBezTo>
                    <a:pt x="408932" y="126292"/>
                    <a:pt x="410195" y="126039"/>
                    <a:pt x="411122" y="125281"/>
                  </a:cubicBezTo>
                  <a:lnTo>
                    <a:pt x="411627" y="125028"/>
                  </a:lnTo>
                  <a:cubicBezTo>
                    <a:pt x="412049" y="124691"/>
                    <a:pt x="412554" y="124185"/>
                    <a:pt x="412807" y="123680"/>
                  </a:cubicBezTo>
                  <a:lnTo>
                    <a:pt x="413060" y="123427"/>
                  </a:lnTo>
                  <a:lnTo>
                    <a:pt x="413397" y="123511"/>
                  </a:lnTo>
                  <a:lnTo>
                    <a:pt x="413650" y="123511"/>
                  </a:lnTo>
                  <a:lnTo>
                    <a:pt x="414155" y="123680"/>
                  </a:lnTo>
                  <a:lnTo>
                    <a:pt x="414408" y="123764"/>
                  </a:lnTo>
                  <a:lnTo>
                    <a:pt x="415082" y="123174"/>
                  </a:lnTo>
                  <a:lnTo>
                    <a:pt x="415251" y="122922"/>
                  </a:lnTo>
                  <a:lnTo>
                    <a:pt x="415587" y="122332"/>
                  </a:lnTo>
                  <a:lnTo>
                    <a:pt x="416346" y="121911"/>
                  </a:lnTo>
                  <a:lnTo>
                    <a:pt x="416430" y="121826"/>
                  </a:lnTo>
                  <a:cubicBezTo>
                    <a:pt x="416767" y="121995"/>
                    <a:pt x="417104" y="122248"/>
                    <a:pt x="417441" y="122248"/>
                  </a:cubicBezTo>
                  <a:lnTo>
                    <a:pt x="418283" y="122248"/>
                  </a:lnTo>
                  <a:lnTo>
                    <a:pt x="418536" y="122332"/>
                  </a:lnTo>
                  <a:lnTo>
                    <a:pt x="419800" y="121574"/>
                  </a:lnTo>
                  <a:lnTo>
                    <a:pt x="420305" y="120984"/>
                  </a:lnTo>
                  <a:lnTo>
                    <a:pt x="420390" y="120984"/>
                  </a:lnTo>
                  <a:lnTo>
                    <a:pt x="421401" y="121152"/>
                  </a:lnTo>
                  <a:cubicBezTo>
                    <a:pt x="424012" y="121742"/>
                    <a:pt x="424012" y="121742"/>
                    <a:pt x="425529" y="121068"/>
                  </a:cubicBezTo>
                  <a:lnTo>
                    <a:pt x="425613" y="121068"/>
                  </a:lnTo>
                  <a:lnTo>
                    <a:pt x="426877" y="120478"/>
                  </a:lnTo>
                  <a:lnTo>
                    <a:pt x="427635" y="119720"/>
                  </a:lnTo>
                  <a:cubicBezTo>
                    <a:pt x="428141" y="119215"/>
                    <a:pt x="429067" y="118878"/>
                    <a:pt x="429741" y="118709"/>
                  </a:cubicBezTo>
                  <a:lnTo>
                    <a:pt x="429994" y="118709"/>
                  </a:lnTo>
                  <a:cubicBezTo>
                    <a:pt x="430416" y="118625"/>
                    <a:pt x="430416" y="118625"/>
                    <a:pt x="433112" y="117530"/>
                  </a:cubicBezTo>
                  <a:cubicBezTo>
                    <a:pt x="433785" y="117193"/>
                    <a:pt x="433785" y="117193"/>
                    <a:pt x="435049" y="115845"/>
                  </a:cubicBezTo>
                  <a:cubicBezTo>
                    <a:pt x="435218" y="115255"/>
                    <a:pt x="435218" y="115255"/>
                    <a:pt x="434712" y="112812"/>
                  </a:cubicBezTo>
                  <a:lnTo>
                    <a:pt x="435470" y="112138"/>
                  </a:lnTo>
                  <a:cubicBezTo>
                    <a:pt x="436060" y="111548"/>
                    <a:pt x="436734" y="110705"/>
                    <a:pt x="437240" y="110116"/>
                  </a:cubicBezTo>
                  <a:lnTo>
                    <a:pt x="437745" y="109526"/>
                  </a:lnTo>
                  <a:cubicBezTo>
                    <a:pt x="437998" y="109020"/>
                    <a:pt x="438251" y="108346"/>
                    <a:pt x="438335" y="107841"/>
                  </a:cubicBezTo>
                  <a:cubicBezTo>
                    <a:pt x="438251" y="106493"/>
                    <a:pt x="438251" y="106493"/>
                    <a:pt x="436566" y="105145"/>
                  </a:cubicBezTo>
                  <a:cubicBezTo>
                    <a:pt x="435976" y="104639"/>
                    <a:pt x="435049" y="104218"/>
                    <a:pt x="434291" y="103881"/>
                  </a:cubicBezTo>
                  <a:lnTo>
                    <a:pt x="434038" y="103881"/>
                  </a:lnTo>
                  <a:lnTo>
                    <a:pt x="433448" y="103544"/>
                  </a:lnTo>
                  <a:lnTo>
                    <a:pt x="433364" y="102786"/>
                  </a:lnTo>
                  <a:lnTo>
                    <a:pt x="433112" y="101859"/>
                  </a:lnTo>
                  <a:lnTo>
                    <a:pt x="432606" y="101185"/>
                  </a:lnTo>
                  <a:lnTo>
                    <a:pt x="432353" y="101185"/>
                  </a:lnTo>
                  <a:lnTo>
                    <a:pt x="432101" y="101101"/>
                  </a:lnTo>
                  <a:cubicBezTo>
                    <a:pt x="429067" y="101354"/>
                    <a:pt x="426287" y="103544"/>
                    <a:pt x="423086" y="102870"/>
                  </a:cubicBezTo>
                  <a:cubicBezTo>
                    <a:pt x="423591" y="102533"/>
                    <a:pt x="424434" y="102196"/>
                    <a:pt x="425108" y="102112"/>
                  </a:cubicBezTo>
                  <a:lnTo>
                    <a:pt x="425866" y="102196"/>
                  </a:lnTo>
                  <a:cubicBezTo>
                    <a:pt x="429405" y="100848"/>
                    <a:pt x="429405" y="100848"/>
                    <a:pt x="430837" y="100764"/>
                  </a:cubicBezTo>
                  <a:cubicBezTo>
                    <a:pt x="432101" y="100680"/>
                    <a:pt x="432101" y="100680"/>
                    <a:pt x="434291" y="99753"/>
                  </a:cubicBezTo>
                  <a:lnTo>
                    <a:pt x="435049" y="99416"/>
                  </a:lnTo>
                  <a:lnTo>
                    <a:pt x="435049" y="98658"/>
                  </a:lnTo>
                  <a:cubicBezTo>
                    <a:pt x="434628" y="98152"/>
                    <a:pt x="433870" y="97646"/>
                    <a:pt x="433280" y="97394"/>
                  </a:cubicBezTo>
                  <a:lnTo>
                    <a:pt x="433280" y="96888"/>
                  </a:lnTo>
                  <a:lnTo>
                    <a:pt x="433196" y="96130"/>
                  </a:lnTo>
                  <a:lnTo>
                    <a:pt x="433112" y="96046"/>
                  </a:lnTo>
                  <a:lnTo>
                    <a:pt x="432353" y="94698"/>
                  </a:lnTo>
                  <a:lnTo>
                    <a:pt x="432606" y="96130"/>
                  </a:lnTo>
                  <a:lnTo>
                    <a:pt x="432606" y="96298"/>
                  </a:lnTo>
                  <a:cubicBezTo>
                    <a:pt x="432101" y="96467"/>
                    <a:pt x="431427" y="96635"/>
                    <a:pt x="430837" y="96720"/>
                  </a:cubicBezTo>
                  <a:cubicBezTo>
                    <a:pt x="430247" y="96804"/>
                    <a:pt x="429489" y="96720"/>
                    <a:pt x="428983" y="96551"/>
                  </a:cubicBezTo>
                  <a:lnTo>
                    <a:pt x="428983" y="96383"/>
                  </a:lnTo>
                  <a:lnTo>
                    <a:pt x="428562" y="95372"/>
                  </a:lnTo>
                  <a:lnTo>
                    <a:pt x="428309" y="94782"/>
                  </a:lnTo>
                  <a:lnTo>
                    <a:pt x="427804" y="94361"/>
                  </a:lnTo>
                  <a:lnTo>
                    <a:pt x="427130" y="94445"/>
                  </a:lnTo>
                  <a:lnTo>
                    <a:pt x="426540" y="94529"/>
                  </a:lnTo>
                  <a:lnTo>
                    <a:pt x="425613" y="94698"/>
                  </a:lnTo>
                  <a:lnTo>
                    <a:pt x="424855" y="94782"/>
                  </a:lnTo>
                  <a:cubicBezTo>
                    <a:pt x="424602" y="94276"/>
                    <a:pt x="424181" y="93602"/>
                    <a:pt x="423844" y="93097"/>
                  </a:cubicBezTo>
                  <a:cubicBezTo>
                    <a:pt x="423591" y="93265"/>
                    <a:pt x="423170" y="93434"/>
                    <a:pt x="422917" y="93518"/>
                  </a:cubicBezTo>
                  <a:lnTo>
                    <a:pt x="422833" y="94698"/>
                  </a:lnTo>
                  <a:lnTo>
                    <a:pt x="422833" y="94782"/>
                  </a:lnTo>
                  <a:lnTo>
                    <a:pt x="422748" y="94698"/>
                  </a:lnTo>
                  <a:cubicBezTo>
                    <a:pt x="422075" y="93434"/>
                    <a:pt x="422075" y="93434"/>
                    <a:pt x="422748" y="91496"/>
                  </a:cubicBezTo>
                  <a:lnTo>
                    <a:pt x="423001" y="90654"/>
                  </a:lnTo>
                  <a:lnTo>
                    <a:pt x="423170" y="89811"/>
                  </a:lnTo>
                  <a:lnTo>
                    <a:pt x="422580" y="89474"/>
                  </a:lnTo>
                  <a:lnTo>
                    <a:pt x="421485" y="89895"/>
                  </a:lnTo>
                  <a:lnTo>
                    <a:pt x="421401" y="89980"/>
                  </a:lnTo>
                  <a:lnTo>
                    <a:pt x="421401" y="89811"/>
                  </a:lnTo>
                  <a:lnTo>
                    <a:pt x="421569" y="89053"/>
                  </a:lnTo>
                  <a:cubicBezTo>
                    <a:pt x="421316" y="87789"/>
                    <a:pt x="421316" y="87705"/>
                    <a:pt x="419800" y="86862"/>
                  </a:cubicBezTo>
                  <a:cubicBezTo>
                    <a:pt x="419884" y="86778"/>
                    <a:pt x="419969" y="86694"/>
                    <a:pt x="420052" y="86694"/>
                  </a:cubicBezTo>
                  <a:lnTo>
                    <a:pt x="420305" y="86525"/>
                  </a:lnTo>
                  <a:lnTo>
                    <a:pt x="420642" y="86694"/>
                  </a:lnTo>
                  <a:cubicBezTo>
                    <a:pt x="421064" y="86441"/>
                    <a:pt x="422243" y="85767"/>
                    <a:pt x="425529" y="81639"/>
                  </a:cubicBezTo>
                  <a:lnTo>
                    <a:pt x="425445" y="81470"/>
                  </a:lnTo>
                  <a:lnTo>
                    <a:pt x="425276" y="81470"/>
                  </a:lnTo>
                  <a:cubicBezTo>
                    <a:pt x="424771" y="81639"/>
                    <a:pt x="424181" y="81807"/>
                    <a:pt x="423676" y="81976"/>
                  </a:cubicBezTo>
                  <a:lnTo>
                    <a:pt x="423759" y="81807"/>
                  </a:lnTo>
                  <a:lnTo>
                    <a:pt x="424012" y="80712"/>
                  </a:lnTo>
                  <a:lnTo>
                    <a:pt x="424012" y="80544"/>
                  </a:lnTo>
                  <a:lnTo>
                    <a:pt x="424012" y="80459"/>
                  </a:lnTo>
                  <a:lnTo>
                    <a:pt x="424518" y="79785"/>
                  </a:lnTo>
                  <a:lnTo>
                    <a:pt x="424939" y="79196"/>
                  </a:lnTo>
                  <a:cubicBezTo>
                    <a:pt x="425023" y="78016"/>
                    <a:pt x="425023" y="78016"/>
                    <a:pt x="423676" y="76837"/>
                  </a:cubicBezTo>
                  <a:lnTo>
                    <a:pt x="423423" y="76331"/>
                  </a:lnTo>
                  <a:cubicBezTo>
                    <a:pt x="423507" y="75826"/>
                    <a:pt x="423591" y="75236"/>
                    <a:pt x="423844" y="74730"/>
                  </a:cubicBezTo>
                  <a:cubicBezTo>
                    <a:pt x="424181" y="74056"/>
                    <a:pt x="424265" y="73130"/>
                    <a:pt x="424265" y="72456"/>
                  </a:cubicBezTo>
                  <a:lnTo>
                    <a:pt x="424434" y="72540"/>
                  </a:lnTo>
                  <a:lnTo>
                    <a:pt x="424687" y="72456"/>
                  </a:lnTo>
                  <a:lnTo>
                    <a:pt x="424771" y="72287"/>
                  </a:lnTo>
                  <a:cubicBezTo>
                    <a:pt x="424687" y="71950"/>
                    <a:pt x="424687" y="71950"/>
                    <a:pt x="422917" y="68917"/>
                  </a:cubicBezTo>
                  <a:cubicBezTo>
                    <a:pt x="424012" y="67316"/>
                    <a:pt x="424012" y="67316"/>
                    <a:pt x="423928" y="66474"/>
                  </a:cubicBezTo>
                  <a:cubicBezTo>
                    <a:pt x="423676" y="66305"/>
                    <a:pt x="423423" y="66137"/>
                    <a:pt x="423170" y="65968"/>
                  </a:cubicBezTo>
                  <a:lnTo>
                    <a:pt x="422833" y="65631"/>
                  </a:lnTo>
                  <a:lnTo>
                    <a:pt x="423676" y="64031"/>
                  </a:lnTo>
                  <a:cubicBezTo>
                    <a:pt x="424012" y="63525"/>
                    <a:pt x="424349" y="62767"/>
                    <a:pt x="424602" y="62177"/>
                  </a:cubicBezTo>
                  <a:cubicBezTo>
                    <a:pt x="424602" y="61924"/>
                    <a:pt x="424602" y="61503"/>
                    <a:pt x="424602" y="61250"/>
                  </a:cubicBezTo>
                  <a:cubicBezTo>
                    <a:pt x="424349" y="61166"/>
                    <a:pt x="423928" y="61082"/>
                    <a:pt x="423676" y="60913"/>
                  </a:cubicBezTo>
                  <a:cubicBezTo>
                    <a:pt x="423423" y="61082"/>
                    <a:pt x="423086" y="61335"/>
                    <a:pt x="422833" y="61503"/>
                  </a:cubicBezTo>
                  <a:cubicBezTo>
                    <a:pt x="421822" y="62851"/>
                    <a:pt x="421822" y="62851"/>
                    <a:pt x="419969" y="64115"/>
                  </a:cubicBezTo>
                  <a:cubicBezTo>
                    <a:pt x="416261" y="66474"/>
                    <a:pt x="414913" y="72119"/>
                    <a:pt x="409269" y="71697"/>
                  </a:cubicBezTo>
                  <a:cubicBezTo>
                    <a:pt x="408763" y="71529"/>
                    <a:pt x="408005" y="71613"/>
                    <a:pt x="407499" y="71782"/>
                  </a:cubicBezTo>
                  <a:cubicBezTo>
                    <a:pt x="405477" y="73467"/>
                    <a:pt x="402613" y="73382"/>
                    <a:pt x="400675" y="75320"/>
                  </a:cubicBezTo>
                  <a:lnTo>
                    <a:pt x="400590" y="75067"/>
                  </a:lnTo>
                  <a:lnTo>
                    <a:pt x="400590" y="74141"/>
                  </a:lnTo>
                  <a:cubicBezTo>
                    <a:pt x="400422" y="73888"/>
                    <a:pt x="400085" y="73635"/>
                    <a:pt x="399917" y="73382"/>
                  </a:cubicBezTo>
                  <a:cubicBezTo>
                    <a:pt x="399580" y="73382"/>
                    <a:pt x="399158" y="73382"/>
                    <a:pt x="398822" y="73382"/>
                  </a:cubicBezTo>
                  <a:lnTo>
                    <a:pt x="398737" y="73467"/>
                  </a:lnTo>
                  <a:lnTo>
                    <a:pt x="398822" y="72961"/>
                  </a:lnTo>
                  <a:lnTo>
                    <a:pt x="399158" y="72119"/>
                  </a:lnTo>
                  <a:cubicBezTo>
                    <a:pt x="399074" y="71866"/>
                    <a:pt x="398990" y="71445"/>
                    <a:pt x="398906" y="71192"/>
                  </a:cubicBezTo>
                  <a:cubicBezTo>
                    <a:pt x="398400" y="71192"/>
                    <a:pt x="397642" y="71276"/>
                    <a:pt x="397221" y="71445"/>
                  </a:cubicBezTo>
                  <a:lnTo>
                    <a:pt x="397136" y="71276"/>
                  </a:lnTo>
                  <a:lnTo>
                    <a:pt x="396968" y="70939"/>
                  </a:lnTo>
                  <a:lnTo>
                    <a:pt x="396968" y="70855"/>
                  </a:lnTo>
                  <a:cubicBezTo>
                    <a:pt x="397389" y="69675"/>
                    <a:pt x="397389" y="69675"/>
                    <a:pt x="397389" y="68159"/>
                  </a:cubicBezTo>
                  <a:lnTo>
                    <a:pt x="397811" y="67653"/>
                  </a:lnTo>
                  <a:cubicBezTo>
                    <a:pt x="398990" y="66811"/>
                    <a:pt x="399074" y="66727"/>
                    <a:pt x="399917" y="65294"/>
                  </a:cubicBezTo>
                  <a:cubicBezTo>
                    <a:pt x="400001" y="65294"/>
                    <a:pt x="400085" y="65210"/>
                    <a:pt x="400169" y="65210"/>
                  </a:cubicBezTo>
                  <a:lnTo>
                    <a:pt x="400759" y="65294"/>
                  </a:lnTo>
                  <a:cubicBezTo>
                    <a:pt x="402107" y="62177"/>
                    <a:pt x="402107" y="62177"/>
                    <a:pt x="402529" y="61840"/>
                  </a:cubicBezTo>
                  <a:lnTo>
                    <a:pt x="403118" y="61503"/>
                  </a:lnTo>
                  <a:lnTo>
                    <a:pt x="403624" y="61419"/>
                  </a:lnTo>
                  <a:cubicBezTo>
                    <a:pt x="404719" y="61082"/>
                    <a:pt x="404719" y="61082"/>
                    <a:pt x="405815" y="59649"/>
                  </a:cubicBezTo>
                  <a:lnTo>
                    <a:pt x="406320" y="58638"/>
                  </a:lnTo>
                  <a:lnTo>
                    <a:pt x="405815" y="58386"/>
                  </a:lnTo>
                  <a:lnTo>
                    <a:pt x="405730" y="58386"/>
                  </a:lnTo>
                  <a:lnTo>
                    <a:pt x="405562" y="58386"/>
                  </a:lnTo>
                  <a:lnTo>
                    <a:pt x="405646" y="58554"/>
                  </a:lnTo>
                  <a:lnTo>
                    <a:pt x="405646" y="58638"/>
                  </a:lnTo>
                  <a:lnTo>
                    <a:pt x="405562" y="58638"/>
                  </a:lnTo>
                  <a:lnTo>
                    <a:pt x="405477" y="58217"/>
                  </a:lnTo>
                  <a:cubicBezTo>
                    <a:pt x="403455" y="59060"/>
                    <a:pt x="403455" y="59060"/>
                    <a:pt x="402781" y="59312"/>
                  </a:cubicBezTo>
                  <a:lnTo>
                    <a:pt x="402781" y="59144"/>
                  </a:lnTo>
                  <a:lnTo>
                    <a:pt x="402697" y="58554"/>
                  </a:lnTo>
                  <a:cubicBezTo>
                    <a:pt x="401180" y="57712"/>
                    <a:pt x="399243" y="57796"/>
                    <a:pt x="397726" y="56953"/>
                  </a:cubicBezTo>
                  <a:lnTo>
                    <a:pt x="397895" y="56869"/>
                  </a:lnTo>
                  <a:lnTo>
                    <a:pt x="398484" y="56701"/>
                  </a:lnTo>
                  <a:cubicBezTo>
                    <a:pt x="399243" y="56448"/>
                    <a:pt x="400085" y="55774"/>
                    <a:pt x="400675" y="55268"/>
                  </a:cubicBezTo>
                  <a:lnTo>
                    <a:pt x="401012" y="55016"/>
                  </a:lnTo>
                  <a:lnTo>
                    <a:pt x="400843" y="54594"/>
                  </a:lnTo>
                  <a:lnTo>
                    <a:pt x="399748" y="54594"/>
                  </a:lnTo>
                  <a:lnTo>
                    <a:pt x="399243" y="54763"/>
                  </a:lnTo>
                  <a:lnTo>
                    <a:pt x="399158" y="54594"/>
                  </a:lnTo>
                  <a:lnTo>
                    <a:pt x="399243" y="54173"/>
                  </a:lnTo>
                  <a:cubicBezTo>
                    <a:pt x="399074" y="53668"/>
                    <a:pt x="398653" y="52994"/>
                    <a:pt x="398232" y="52657"/>
                  </a:cubicBezTo>
                  <a:lnTo>
                    <a:pt x="397979" y="52320"/>
                  </a:lnTo>
                  <a:lnTo>
                    <a:pt x="397979" y="52067"/>
                  </a:lnTo>
                  <a:lnTo>
                    <a:pt x="397642" y="51561"/>
                  </a:lnTo>
                  <a:lnTo>
                    <a:pt x="397221" y="51224"/>
                  </a:lnTo>
                  <a:lnTo>
                    <a:pt x="396462" y="50213"/>
                  </a:lnTo>
                  <a:lnTo>
                    <a:pt x="395957" y="50213"/>
                  </a:lnTo>
                  <a:cubicBezTo>
                    <a:pt x="393935" y="50466"/>
                    <a:pt x="389470" y="51477"/>
                    <a:pt x="389386" y="51477"/>
                  </a:cubicBezTo>
                  <a:lnTo>
                    <a:pt x="389133" y="51309"/>
                  </a:lnTo>
                  <a:lnTo>
                    <a:pt x="388037" y="50972"/>
                  </a:lnTo>
                  <a:lnTo>
                    <a:pt x="387869" y="50972"/>
                  </a:lnTo>
                  <a:lnTo>
                    <a:pt x="387195" y="50803"/>
                  </a:lnTo>
                  <a:cubicBezTo>
                    <a:pt x="386689" y="50550"/>
                    <a:pt x="386689" y="50550"/>
                    <a:pt x="384920" y="50045"/>
                  </a:cubicBezTo>
                  <a:lnTo>
                    <a:pt x="384246" y="49792"/>
                  </a:lnTo>
                  <a:cubicBezTo>
                    <a:pt x="383657" y="49708"/>
                    <a:pt x="382898" y="49624"/>
                    <a:pt x="382308" y="49624"/>
                  </a:cubicBezTo>
                  <a:cubicBezTo>
                    <a:pt x="381550" y="49708"/>
                    <a:pt x="380623" y="49961"/>
                    <a:pt x="379950" y="50213"/>
                  </a:cubicBezTo>
                  <a:lnTo>
                    <a:pt x="379275" y="50382"/>
                  </a:lnTo>
                  <a:cubicBezTo>
                    <a:pt x="378349" y="50803"/>
                    <a:pt x="377506" y="51730"/>
                    <a:pt x="376832" y="52488"/>
                  </a:cubicBezTo>
                  <a:lnTo>
                    <a:pt x="375905" y="53331"/>
                  </a:lnTo>
                  <a:cubicBezTo>
                    <a:pt x="375737" y="53583"/>
                    <a:pt x="375484" y="53836"/>
                    <a:pt x="375315" y="54089"/>
                  </a:cubicBezTo>
                  <a:cubicBezTo>
                    <a:pt x="375484" y="54594"/>
                    <a:pt x="375737" y="55268"/>
                    <a:pt x="376074" y="55690"/>
                  </a:cubicBezTo>
                  <a:lnTo>
                    <a:pt x="375737" y="55774"/>
                  </a:lnTo>
                  <a:cubicBezTo>
                    <a:pt x="374136" y="56111"/>
                    <a:pt x="370260" y="58049"/>
                    <a:pt x="369165" y="59734"/>
                  </a:cubicBezTo>
                  <a:cubicBezTo>
                    <a:pt x="369250" y="60071"/>
                    <a:pt x="369418" y="60576"/>
                    <a:pt x="369502" y="60913"/>
                  </a:cubicBezTo>
                  <a:cubicBezTo>
                    <a:pt x="367480" y="63019"/>
                    <a:pt x="367480" y="63019"/>
                    <a:pt x="366806" y="65041"/>
                  </a:cubicBezTo>
                  <a:lnTo>
                    <a:pt x="366806" y="65210"/>
                  </a:lnTo>
                  <a:lnTo>
                    <a:pt x="366638" y="65294"/>
                  </a:lnTo>
                  <a:cubicBezTo>
                    <a:pt x="364026" y="66137"/>
                    <a:pt x="361835" y="68075"/>
                    <a:pt x="359224" y="69001"/>
                  </a:cubicBezTo>
                  <a:lnTo>
                    <a:pt x="357876" y="69675"/>
                  </a:lnTo>
                  <a:cubicBezTo>
                    <a:pt x="353916" y="71445"/>
                    <a:pt x="353916" y="71445"/>
                    <a:pt x="355180" y="74983"/>
                  </a:cubicBezTo>
                  <a:cubicBezTo>
                    <a:pt x="358044" y="82818"/>
                    <a:pt x="338077" y="95793"/>
                    <a:pt x="326198" y="95962"/>
                  </a:cubicBezTo>
                  <a:cubicBezTo>
                    <a:pt x="324259" y="96130"/>
                    <a:pt x="324007" y="96551"/>
                    <a:pt x="322996" y="97984"/>
                  </a:cubicBezTo>
                  <a:cubicBezTo>
                    <a:pt x="321901" y="99753"/>
                    <a:pt x="321901" y="99753"/>
                    <a:pt x="321985" y="101354"/>
                  </a:cubicBezTo>
                  <a:cubicBezTo>
                    <a:pt x="321901" y="101943"/>
                    <a:pt x="321480" y="102786"/>
                    <a:pt x="321058" y="103123"/>
                  </a:cubicBezTo>
                  <a:lnTo>
                    <a:pt x="320047" y="103881"/>
                  </a:lnTo>
                  <a:lnTo>
                    <a:pt x="319205" y="105229"/>
                  </a:lnTo>
                  <a:cubicBezTo>
                    <a:pt x="318362" y="106746"/>
                    <a:pt x="318278" y="106830"/>
                    <a:pt x="317520" y="107504"/>
                  </a:cubicBezTo>
                  <a:cubicBezTo>
                    <a:pt x="316509" y="108515"/>
                    <a:pt x="316509" y="108515"/>
                    <a:pt x="315834" y="110453"/>
                  </a:cubicBezTo>
                  <a:cubicBezTo>
                    <a:pt x="315413" y="111632"/>
                    <a:pt x="315329" y="111716"/>
                    <a:pt x="314487" y="113233"/>
                  </a:cubicBezTo>
                  <a:cubicBezTo>
                    <a:pt x="313054" y="115002"/>
                    <a:pt x="310864" y="115676"/>
                    <a:pt x="309094" y="116940"/>
                  </a:cubicBezTo>
                  <a:cubicBezTo>
                    <a:pt x="307999" y="117951"/>
                    <a:pt x="307578" y="119383"/>
                    <a:pt x="306483" y="120394"/>
                  </a:cubicBezTo>
                  <a:lnTo>
                    <a:pt x="305893" y="120984"/>
                  </a:lnTo>
                  <a:cubicBezTo>
                    <a:pt x="306483" y="119552"/>
                    <a:pt x="306483" y="119130"/>
                    <a:pt x="306230" y="118456"/>
                  </a:cubicBezTo>
                  <a:lnTo>
                    <a:pt x="305809" y="118035"/>
                  </a:lnTo>
                  <a:lnTo>
                    <a:pt x="305051" y="118288"/>
                  </a:lnTo>
                  <a:cubicBezTo>
                    <a:pt x="304292" y="118793"/>
                    <a:pt x="304292" y="118793"/>
                    <a:pt x="302270" y="120394"/>
                  </a:cubicBezTo>
                  <a:cubicBezTo>
                    <a:pt x="302018" y="120563"/>
                    <a:pt x="301680" y="120815"/>
                    <a:pt x="301428" y="120984"/>
                  </a:cubicBezTo>
                  <a:cubicBezTo>
                    <a:pt x="301175" y="120900"/>
                    <a:pt x="300922" y="120731"/>
                    <a:pt x="300669" y="120647"/>
                  </a:cubicBezTo>
                  <a:lnTo>
                    <a:pt x="300585" y="120563"/>
                  </a:lnTo>
                  <a:cubicBezTo>
                    <a:pt x="300248" y="120478"/>
                    <a:pt x="299911" y="120394"/>
                    <a:pt x="299574" y="120226"/>
                  </a:cubicBezTo>
                  <a:cubicBezTo>
                    <a:pt x="299490" y="120057"/>
                    <a:pt x="299406" y="119889"/>
                    <a:pt x="299322" y="119720"/>
                  </a:cubicBezTo>
                  <a:lnTo>
                    <a:pt x="299995" y="119046"/>
                  </a:lnTo>
                  <a:cubicBezTo>
                    <a:pt x="300417" y="118372"/>
                    <a:pt x="300585" y="117277"/>
                    <a:pt x="300501" y="116519"/>
                  </a:cubicBezTo>
                  <a:cubicBezTo>
                    <a:pt x="300417" y="115508"/>
                    <a:pt x="300333" y="115086"/>
                    <a:pt x="298732" y="114581"/>
                  </a:cubicBezTo>
                  <a:cubicBezTo>
                    <a:pt x="298900" y="114497"/>
                    <a:pt x="299069" y="114412"/>
                    <a:pt x="299237" y="114328"/>
                  </a:cubicBezTo>
                  <a:lnTo>
                    <a:pt x="299827" y="114075"/>
                  </a:lnTo>
                  <a:lnTo>
                    <a:pt x="300585" y="113486"/>
                  </a:lnTo>
                  <a:cubicBezTo>
                    <a:pt x="300922" y="112475"/>
                    <a:pt x="300922" y="112390"/>
                    <a:pt x="300585" y="110116"/>
                  </a:cubicBezTo>
                  <a:cubicBezTo>
                    <a:pt x="300838" y="109526"/>
                    <a:pt x="301091" y="108852"/>
                    <a:pt x="301344" y="108262"/>
                  </a:cubicBezTo>
                  <a:lnTo>
                    <a:pt x="302102" y="107757"/>
                  </a:lnTo>
                  <a:lnTo>
                    <a:pt x="303365" y="106914"/>
                  </a:lnTo>
                  <a:lnTo>
                    <a:pt x="304292" y="105903"/>
                  </a:lnTo>
                  <a:lnTo>
                    <a:pt x="305135" y="105061"/>
                  </a:lnTo>
                  <a:lnTo>
                    <a:pt x="306062" y="104471"/>
                  </a:lnTo>
                  <a:cubicBezTo>
                    <a:pt x="306820" y="103881"/>
                    <a:pt x="306820" y="103881"/>
                    <a:pt x="308673" y="100680"/>
                  </a:cubicBezTo>
                  <a:lnTo>
                    <a:pt x="309600" y="99921"/>
                  </a:lnTo>
                  <a:cubicBezTo>
                    <a:pt x="310443" y="99331"/>
                    <a:pt x="311622" y="98489"/>
                    <a:pt x="312465" y="97984"/>
                  </a:cubicBezTo>
                  <a:cubicBezTo>
                    <a:pt x="314402" y="96635"/>
                    <a:pt x="314571" y="95709"/>
                    <a:pt x="314823" y="94613"/>
                  </a:cubicBezTo>
                  <a:cubicBezTo>
                    <a:pt x="313981" y="93771"/>
                    <a:pt x="313728" y="93518"/>
                    <a:pt x="307999" y="93013"/>
                  </a:cubicBezTo>
                  <a:cubicBezTo>
                    <a:pt x="307831" y="93434"/>
                    <a:pt x="307578" y="93855"/>
                    <a:pt x="307409" y="94276"/>
                  </a:cubicBezTo>
                  <a:cubicBezTo>
                    <a:pt x="307241" y="94192"/>
                    <a:pt x="307073" y="94108"/>
                    <a:pt x="306820" y="94024"/>
                  </a:cubicBezTo>
                  <a:cubicBezTo>
                    <a:pt x="306988" y="93687"/>
                    <a:pt x="307157" y="93350"/>
                    <a:pt x="307326" y="93013"/>
                  </a:cubicBezTo>
                  <a:lnTo>
                    <a:pt x="306314" y="93013"/>
                  </a:lnTo>
                  <a:lnTo>
                    <a:pt x="305977" y="93097"/>
                  </a:lnTo>
                  <a:cubicBezTo>
                    <a:pt x="305387" y="93181"/>
                    <a:pt x="304545" y="93265"/>
                    <a:pt x="303955" y="93350"/>
                  </a:cubicBezTo>
                  <a:cubicBezTo>
                    <a:pt x="303955" y="93097"/>
                    <a:pt x="303955" y="92760"/>
                    <a:pt x="304040" y="92507"/>
                  </a:cubicBezTo>
                  <a:lnTo>
                    <a:pt x="304545" y="91917"/>
                  </a:lnTo>
                  <a:lnTo>
                    <a:pt x="304292" y="90991"/>
                  </a:lnTo>
                  <a:cubicBezTo>
                    <a:pt x="301765" y="89980"/>
                    <a:pt x="301344" y="89727"/>
                    <a:pt x="299574" y="88547"/>
                  </a:cubicBezTo>
                  <a:lnTo>
                    <a:pt x="298900" y="88463"/>
                  </a:lnTo>
                  <a:lnTo>
                    <a:pt x="298395" y="88379"/>
                  </a:lnTo>
                  <a:lnTo>
                    <a:pt x="298647" y="88126"/>
                  </a:lnTo>
                  <a:lnTo>
                    <a:pt x="298732" y="87958"/>
                  </a:lnTo>
                  <a:lnTo>
                    <a:pt x="299322" y="87368"/>
                  </a:lnTo>
                  <a:cubicBezTo>
                    <a:pt x="299490" y="86441"/>
                    <a:pt x="299490" y="85177"/>
                    <a:pt x="299237" y="84251"/>
                  </a:cubicBezTo>
                  <a:lnTo>
                    <a:pt x="299069" y="83408"/>
                  </a:lnTo>
                  <a:lnTo>
                    <a:pt x="298900" y="82566"/>
                  </a:lnTo>
                  <a:lnTo>
                    <a:pt x="298563" y="82397"/>
                  </a:lnTo>
                  <a:lnTo>
                    <a:pt x="298226" y="82481"/>
                  </a:lnTo>
                  <a:lnTo>
                    <a:pt x="297973" y="82566"/>
                  </a:lnTo>
                  <a:lnTo>
                    <a:pt x="297468" y="82481"/>
                  </a:lnTo>
                  <a:cubicBezTo>
                    <a:pt x="296541" y="81807"/>
                    <a:pt x="295362" y="80881"/>
                    <a:pt x="294435" y="80122"/>
                  </a:cubicBezTo>
                  <a:cubicBezTo>
                    <a:pt x="293424" y="80122"/>
                    <a:pt x="292160" y="80291"/>
                    <a:pt x="291149" y="80544"/>
                  </a:cubicBezTo>
                  <a:cubicBezTo>
                    <a:pt x="290559" y="80544"/>
                    <a:pt x="290559" y="80544"/>
                    <a:pt x="290559" y="80544"/>
                  </a:cubicBezTo>
                  <a:lnTo>
                    <a:pt x="289380" y="80712"/>
                  </a:lnTo>
                  <a:lnTo>
                    <a:pt x="288706" y="80965"/>
                  </a:lnTo>
                  <a:cubicBezTo>
                    <a:pt x="288032" y="81133"/>
                    <a:pt x="287105" y="81470"/>
                    <a:pt x="286431" y="81470"/>
                  </a:cubicBezTo>
                  <a:lnTo>
                    <a:pt x="286347" y="81470"/>
                  </a:lnTo>
                  <a:lnTo>
                    <a:pt x="286852" y="81133"/>
                  </a:lnTo>
                  <a:lnTo>
                    <a:pt x="287611" y="80712"/>
                  </a:lnTo>
                  <a:cubicBezTo>
                    <a:pt x="288875" y="79533"/>
                    <a:pt x="289801" y="78185"/>
                    <a:pt x="290981" y="76837"/>
                  </a:cubicBezTo>
                  <a:cubicBezTo>
                    <a:pt x="291486" y="76331"/>
                    <a:pt x="292160" y="75573"/>
                    <a:pt x="292750" y="75152"/>
                  </a:cubicBezTo>
                  <a:lnTo>
                    <a:pt x="294772" y="73298"/>
                  </a:lnTo>
                  <a:lnTo>
                    <a:pt x="295867" y="72456"/>
                  </a:lnTo>
                  <a:cubicBezTo>
                    <a:pt x="296036" y="72034"/>
                    <a:pt x="296204" y="71360"/>
                    <a:pt x="296373" y="70939"/>
                  </a:cubicBezTo>
                  <a:cubicBezTo>
                    <a:pt x="294266" y="70771"/>
                    <a:pt x="293929" y="70771"/>
                    <a:pt x="292160" y="71276"/>
                  </a:cubicBezTo>
                  <a:lnTo>
                    <a:pt x="292160" y="71023"/>
                  </a:lnTo>
                  <a:lnTo>
                    <a:pt x="292160" y="70855"/>
                  </a:lnTo>
                  <a:lnTo>
                    <a:pt x="292160" y="70518"/>
                  </a:lnTo>
                  <a:lnTo>
                    <a:pt x="292582" y="69928"/>
                  </a:lnTo>
                  <a:lnTo>
                    <a:pt x="293593" y="69086"/>
                  </a:lnTo>
                  <a:lnTo>
                    <a:pt x="294604" y="68412"/>
                  </a:lnTo>
                  <a:lnTo>
                    <a:pt x="295277" y="67990"/>
                  </a:lnTo>
                  <a:cubicBezTo>
                    <a:pt x="296204" y="67232"/>
                    <a:pt x="297300" y="66221"/>
                    <a:pt x="298142" y="65463"/>
                  </a:cubicBezTo>
                  <a:cubicBezTo>
                    <a:pt x="300080" y="64115"/>
                    <a:pt x="302186" y="63019"/>
                    <a:pt x="304040" y="61503"/>
                  </a:cubicBezTo>
                  <a:lnTo>
                    <a:pt x="304629" y="61166"/>
                  </a:lnTo>
                  <a:cubicBezTo>
                    <a:pt x="307326" y="60071"/>
                    <a:pt x="307326" y="60071"/>
                    <a:pt x="310443" y="58217"/>
                  </a:cubicBezTo>
                  <a:cubicBezTo>
                    <a:pt x="311875" y="57290"/>
                    <a:pt x="311875" y="57290"/>
                    <a:pt x="317773" y="54342"/>
                  </a:cubicBezTo>
                  <a:lnTo>
                    <a:pt x="319541" y="53583"/>
                  </a:lnTo>
                  <a:lnTo>
                    <a:pt x="319626" y="53668"/>
                  </a:lnTo>
                  <a:lnTo>
                    <a:pt x="319794" y="53752"/>
                  </a:lnTo>
                  <a:lnTo>
                    <a:pt x="320721" y="53246"/>
                  </a:lnTo>
                  <a:lnTo>
                    <a:pt x="321311" y="52741"/>
                  </a:lnTo>
                  <a:lnTo>
                    <a:pt x="321395" y="52657"/>
                  </a:lnTo>
                  <a:lnTo>
                    <a:pt x="321732" y="52488"/>
                  </a:lnTo>
                  <a:lnTo>
                    <a:pt x="322575" y="52151"/>
                  </a:lnTo>
                  <a:cubicBezTo>
                    <a:pt x="326534" y="50719"/>
                    <a:pt x="326534" y="50719"/>
                    <a:pt x="327630" y="50466"/>
                  </a:cubicBezTo>
                  <a:lnTo>
                    <a:pt x="327798" y="50550"/>
                  </a:lnTo>
                  <a:lnTo>
                    <a:pt x="330073" y="48697"/>
                  </a:lnTo>
                  <a:lnTo>
                    <a:pt x="330494" y="48781"/>
                  </a:lnTo>
                  <a:lnTo>
                    <a:pt x="332601" y="49287"/>
                  </a:lnTo>
                  <a:lnTo>
                    <a:pt x="333695" y="48781"/>
                  </a:lnTo>
                  <a:lnTo>
                    <a:pt x="333864" y="48697"/>
                  </a:lnTo>
                  <a:lnTo>
                    <a:pt x="334623" y="48360"/>
                  </a:lnTo>
                  <a:cubicBezTo>
                    <a:pt x="334791" y="48360"/>
                    <a:pt x="334959" y="48360"/>
                    <a:pt x="335044" y="48360"/>
                  </a:cubicBezTo>
                  <a:cubicBezTo>
                    <a:pt x="335465" y="48276"/>
                    <a:pt x="335886" y="48107"/>
                    <a:pt x="336308" y="48023"/>
                  </a:cubicBezTo>
                  <a:cubicBezTo>
                    <a:pt x="336560" y="47939"/>
                    <a:pt x="336813" y="48023"/>
                    <a:pt x="337066" y="47939"/>
                  </a:cubicBezTo>
                  <a:cubicBezTo>
                    <a:pt x="337066" y="47939"/>
                    <a:pt x="337150" y="47939"/>
                    <a:pt x="337234" y="47854"/>
                  </a:cubicBezTo>
                  <a:cubicBezTo>
                    <a:pt x="337487" y="47770"/>
                    <a:pt x="337740" y="47433"/>
                    <a:pt x="337824" y="47349"/>
                  </a:cubicBezTo>
                  <a:cubicBezTo>
                    <a:pt x="338077" y="47096"/>
                    <a:pt x="338414" y="46759"/>
                    <a:pt x="338751" y="46591"/>
                  </a:cubicBezTo>
                  <a:cubicBezTo>
                    <a:pt x="338919" y="46422"/>
                    <a:pt x="339172" y="46338"/>
                    <a:pt x="339341" y="46085"/>
                  </a:cubicBezTo>
                  <a:cubicBezTo>
                    <a:pt x="339677" y="45664"/>
                    <a:pt x="339762" y="44821"/>
                    <a:pt x="339677" y="44484"/>
                  </a:cubicBezTo>
                  <a:cubicBezTo>
                    <a:pt x="339593" y="44316"/>
                    <a:pt x="339509" y="44232"/>
                    <a:pt x="338414" y="44147"/>
                  </a:cubicBezTo>
                  <a:lnTo>
                    <a:pt x="338245" y="44147"/>
                  </a:lnTo>
                  <a:cubicBezTo>
                    <a:pt x="337908" y="44063"/>
                    <a:pt x="337571" y="44063"/>
                    <a:pt x="337234" y="43979"/>
                  </a:cubicBezTo>
                  <a:lnTo>
                    <a:pt x="335044" y="43052"/>
                  </a:lnTo>
                  <a:lnTo>
                    <a:pt x="334370" y="42378"/>
                  </a:lnTo>
                  <a:lnTo>
                    <a:pt x="334285" y="41873"/>
                  </a:lnTo>
                  <a:lnTo>
                    <a:pt x="334623" y="41788"/>
                  </a:lnTo>
                  <a:lnTo>
                    <a:pt x="335044" y="41788"/>
                  </a:lnTo>
                  <a:lnTo>
                    <a:pt x="335296" y="42125"/>
                  </a:lnTo>
                  <a:cubicBezTo>
                    <a:pt x="335886" y="42547"/>
                    <a:pt x="336813" y="43136"/>
                    <a:pt x="337571" y="43221"/>
                  </a:cubicBezTo>
                  <a:lnTo>
                    <a:pt x="337656" y="43558"/>
                  </a:lnTo>
                  <a:lnTo>
                    <a:pt x="337656" y="43558"/>
                  </a:lnTo>
                  <a:cubicBezTo>
                    <a:pt x="337824" y="43726"/>
                    <a:pt x="337992" y="43895"/>
                    <a:pt x="338077" y="44063"/>
                  </a:cubicBezTo>
                  <a:cubicBezTo>
                    <a:pt x="338414" y="43979"/>
                    <a:pt x="338919" y="43979"/>
                    <a:pt x="339256" y="43895"/>
                  </a:cubicBezTo>
                  <a:lnTo>
                    <a:pt x="339593" y="44147"/>
                  </a:lnTo>
                  <a:lnTo>
                    <a:pt x="339846" y="44400"/>
                  </a:lnTo>
                  <a:cubicBezTo>
                    <a:pt x="340688" y="45074"/>
                    <a:pt x="341026" y="45074"/>
                    <a:pt x="341952" y="44569"/>
                  </a:cubicBezTo>
                  <a:lnTo>
                    <a:pt x="342037" y="44653"/>
                  </a:lnTo>
                  <a:lnTo>
                    <a:pt x="342289" y="44906"/>
                  </a:lnTo>
                  <a:lnTo>
                    <a:pt x="343132" y="44484"/>
                  </a:lnTo>
                  <a:lnTo>
                    <a:pt x="343806" y="44147"/>
                  </a:lnTo>
                  <a:cubicBezTo>
                    <a:pt x="344564" y="43810"/>
                    <a:pt x="344648" y="43726"/>
                    <a:pt x="346249" y="42378"/>
                  </a:cubicBezTo>
                  <a:cubicBezTo>
                    <a:pt x="346586" y="42041"/>
                    <a:pt x="347092" y="41704"/>
                    <a:pt x="347428" y="41451"/>
                  </a:cubicBezTo>
                  <a:cubicBezTo>
                    <a:pt x="347428" y="41620"/>
                    <a:pt x="347513" y="41788"/>
                    <a:pt x="347597" y="41873"/>
                  </a:cubicBezTo>
                  <a:lnTo>
                    <a:pt x="347681" y="42210"/>
                  </a:lnTo>
                  <a:lnTo>
                    <a:pt x="348018" y="42462"/>
                  </a:lnTo>
                  <a:lnTo>
                    <a:pt x="348271" y="42462"/>
                  </a:lnTo>
                  <a:lnTo>
                    <a:pt x="348777" y="42462"/>
                  </a:lnTo>
                  <a:cubicBezTo>
                    <a:pt x="350209" y="42715"/>
                    <a:pt x="351641" y="42125"/>
                    <a:pt x="352989" y="42294"/>
                  </a:cubicBezTo>
                  <a:cubicBezTo>
                    <a:pt x="354000" y="42294"/>
                    <a:pt x="354000" y="42294"/>
                    <a:pt x="357286" y="40188"/>
                  </a:cubicBezTo>
                  <a:lnTo>
                    <a:pt x="358044" y="39851"/>
                  </a:lnTo>
                  <a:cubicBezTo>
                    <a:pt x="359477" y="39177"/>
                    <a:pt x="364363" y="36902"/>
                    <a:pt x="364363" y="36902"/>
                  </a:cubicBezTo>
                  <a:lnTo>
                    <a:pt x="364868" y="36733"/>
                  </a:lnTo>
                  <a:cubicBezTo>
                    <a:pt x="364784" y="36481"/>
                    <a:pt x="364700" y="36059"/>
                    <a:pt x="364531" y="35891"/>
                  </a:cubicBezTo>
                  <a:lnTo>
                    <a:pt x="364616" y="35891"/>
                  </a:lnTo>
                  <a:lnTo>
                    <a:pt x="364616" y="35891"/>
                  </a:lnTo>
                  <a:cubicBezTo>
                    <a:pt x="365374" y="35554"/>
                    <a:pt x="365374" y="35554"/>
                    <a:pt x="366638" y="35133"/>
                  </a:cubicBezTo>
                  <a:cubicBezTo>
                    <a:pt x="369839" y="34290"/>
                    <a:pt x="369839" y="34290"/>
                    <a:pt x="370850" y="33532"/>
                  </a:cubicBezTo>
                  <a:lnTo>
                    <a:pt x="371524" y="33363"/>
                  </a:lnTo>
                  <a:lnTo>
                    <a:pt x="372282" y="33195"/>
                  </a:lnTo>
                  <a:lnTo>
                    <a:pt x="372535" y="33195"/>
                  </a:lnTo>
                  <a:lnTo>
                    <a:pt x="371861" y="33532"/>
                  </a:lnTo>
                  <a:cubicBezTo>
                    <a:pt x="370935" y="33869"/>
                    <a:pt x="370935" y="33869"/>
                    <a:pt x="369250" y="34964"/>
                  </a:cubicBezTo>
                  <a:lnTo>
                    <a:pt x="368660" y="35301"/>
                  </a:lnTo>
                  <a:cubicBezTo>
                    <a:pt x="367817" y="35807"/>
                    <a:pt x="367817" y="35807"/>
                    <a:pt x="366722" y="36649"/>
                  </a:cubicBezTo>
                  <a:cubicBezTo>
                    <a:pt x="365879" y="37239"/>
                    <a:pt x="365879" y="37239"/>
                    <a:pt x="364278" y="38334"/>
                  </a:cubicBezTo>
                  <a:cubicBezTo>
                    <a:pt x="363268" y="39092"/>
                    <a:pt x="362172" y="39682"/>
                    <a:pt x="361161" y="40440"/>
                  </a:cubicBezTo>
                  <a:lnTo>
                    <a:pt x="360571" y="41030"/>
                  </a:lnTo>
                  <a:lnTo>
                    <a:pt x="360319" y="41451"/>
                  </a:lnTo>
                  <a:lnTo>
                    <a:pt x="360066" y="41788"/>
                  </a:lnTo>
                  <a:lnTo>
                    <a:pt x="360066" y="41788"/>
                  </a:lnTo>
                  <a:lnTo>
                    <a:pt x="359392" y="42041"/>
                  </a:lnTo>
                  <a:cubicBezTo>
                    <a:pt x="358550" y="42378"/>
                    <a:pt x="358550" y="42378"/>
                    <a:pt x="356864" y="42547"/>
                  </a:cubicBezTo>
                  <a:cubicBezTo>
                    <a:pt x="355853" y="42799"/>
                    <a:pt x="355853" y="42799"/>
                    <a:pt x="354421" y="43810"/>
                  </a:cubicBezTo>
                  <a:lnTo>
                    <a:pt x="353832" y="44147"/>
                  </a:lnTo>
                  <a:cubicBezTo>
                    <a:pt x="353158" y="44569"/>
                    <a:pt x="353158" y="44569"/>
                    <a:pt x="352821" y="45495"/>
                  </a:cubicBezTo>
                  <a:lnTo>
                    <a:pt x="353074" y="45495"/>
                  </a:lnTo>
                  <a:cubicBezTo>
                    <a:pt x="357117" y="44737"/>
                    <a:pt x="357623" y="44906"/>
                    <a:pt x="358128" y="45074"/>
                  </a:cubicBezTo>
                  <a:lnTo>
                    <a:pt x="356949" y="46169"/>
                  </a:lnTo>
                  <a:cubicBezTo>
                    <a:pt x="355938" y="47012"/>
                    <a:pt x="355938" y="47012"/>
                    <a:pt x="355517" y="47770"/>
                  </a:cubicBezTo>
                  <a:cubicBezTo>
                    <a:pt x="355770" y="47939"/>
                    <a:pt x="356022" y="48107"/>
                    <a:pt x="356191" y="48191"/>
                  </a:cubicBezTo>
                  <a:cubicBezTo>
                    <a:pt x="357960" y="48023"/>
                    <a:pt x="358465" y="47770"/>
                    <a:pt x="360571" y="46843"/>
                  </a:cubicBezTo>
                  <a:cubicBezTo>
                    <a:pt x="361414" y="46422"/>
                    <a:pt x="361414" y="46422"/>
                    <a:pt x="365542" y="44737"/>
                  </a:cubicBezTo>
                  <a:cubicBezTo>
                    <a:pt x="366638" y="44316"/>
                    <a:pt x="366638" y="44316"/>
                    <a:pt x="367817" y="43221"/>
                  </a:cubicBezTo>
                  <a:cubicBezTo>
                    <a:pt x="368239" y="42884"/>
                    <a:pt x="368913" y="42547"/>
                    <a:pt x="369334" y="42378"/>
                  </a:cubicBezTo>
                  <a:lnTo>
                    <a:pt x="369418" y="42378"/>
                  </a:lnTo>
                  <a:lnTo>
                    <a:pt x="369502" y="42631"/>
                  </a:lnTo>
                  <a:cubicBezTo>
                    <a:pt x="369671" y="43052"/>
                    <a:pt x="369924" y="43473"/>
                    <a:pt x="370176" y="43895"/>
                  </a:cubicBezTo>
                  <a:lnTo>
                    <a:pt x="369586" y="44316"/>
                  </a:lnTo>
                  <a:lnTo>
                    <a:pt x="369081" y="44737"/>
                  </a:lnTo>
                  <a:lnTo>
                    <a:pt x="368744" y="45158"/>
                  </a:lnTo>
                  <a:lnTo>
                    <a:pt x="368744" y="45327"/>
                  </a:lnTo>
                  <a:lnTo>
                    <a:pt x="368913" y="45327"/>
                  </a:lnTo>
                  <a:lnTo>
                    <a:pt x="369081" y="45327"/>
                  </a:lnTo>
                  <a:cubicBezTo>
                    <a:pt x="369586" y="45243"/>
                    <a:pt x="370260" y="45243"/>
                    <a:pt x="370766" y="45243"/>
                  </a:cubicBezTo>
                  <a:cubicBezTo>
                    <a:pt x="371187" y="45327"/>
                    <a:pt x="371693" y="45495"/>
                    <a:pt x="372030" y="45748"/>
                  </a:cubicBezTo>
                  <a:cubicBezTo>
                    <a:pt x="372788" y="46338"/>
                    <a:pt x="372872" y="46422"/>
                    <a:pt x="373715" y="46422"/>
                  </a:cubicBezTo>
                  <a:cubicBezTo>
                    <a:pt x="374557" y="46338"/>
                    <a:pt x="374557" y="46338"/>
                    <a:pt x="376664" y="45664"/>
                  </a:cubicBezTo>
                  <a:cubicBezTo>
                    <a:pt x="377169" y="45495"/>
                    <a:pt x="377759" y="45243"/>
                    <a:pt x="378180" y="44990"/>
                  </a:cubicBezTo>
                  <a:lnTo>
                    <a:pt x="378686" y="44232"/>
                  </a:lnTo>
                  <a:lnTo>
                    <a:pt x="378770" y="43979"/>
                  </a:lnTo>
                  <a:cubicBezTo>
                    <a:pt x="378770" y="43642"/>
                    <a:pt x="378601" y="43052"/>
                    <a:pt x="378349" y="42799"/>
                  </a:cubicBezTo>
                  <a:lnTo>
                    <a:pt x="378180" y="42378"/>
                  </a:lnTo>
                  <a:lnTo>
                    <a:pt x="377843" y="42041"/>
                  </a:lnTo>
                  <a:cubicBezTo>
                    <a:pt x="377169" y="42210"/>
                    <a:pt x="376327" y="42547"/>
                    <a:pt x="375653" y="42715"/>
                  </a:cubicBezTo>
                  <a:lnTo>
                    <a:pt x="375315" y="42715"/>
                  </a:lnTo>
                  <a:lnTo>
                    <a:pt x="375063" y="42715"/>
                  </a:lnTo>
                  <a:lnTo>
                    <a:pt x="374894" y="42547"/>
                  </a:lnTo>
                  <a:lnTo>
                    <a:pt x="374810" y="42378"/>
                  </a:lnTo>
                  <a:lnTo>
                    <a:pt x="374978" y="42294"/>
                  </a:lnTo>
                  <a:lnTo>
                    <a:pt x="376158" y="41704"/>
                  </a:lnTo>
                  <a:lnTo>
                    <a:pt x="376748" y="41283"/>
                  </a:lnTo>
                  <a:lnTo>
                    <a:pt x="377590" y="40440"/>
                  </a:lnTo>
                  <a:lnTo>
                    <a:pt x="377169" y="40019"/>
                  </a:lnTo>
                  <a:lnTo>
                    <a:pt x="377253" y="38671"/>
                  </a:lnTo>
                  <a:cubicBezTo>
                    <a:pt x="377253" y="38503"/>
                    <a:pt x="377169" y="38250"/>
                    <a:pt x="377169" y="38081"/>
                  </a:cubicBezTo>
                  <a:cubicBezTo>
                    <a:pt x="377000" y="38081"/>
                    <a:pt x="376832" y="37997"/>
                    <a:pt x="376664" y="37997"/>
                  </a:cubicBezTo>
                  <a:lnTo>
                    <a:pt x="376158" y="37997"/>
                  </a:lnTo>
                  <a:lnTo>
                    <a:pt x="375905" y="37913"/>
                  </a:lnTo>
                  <a:lnTo>
                    <a:pt x="375568" y="37492"/>
                  </a:lnTo>
                  <a:lnTo>
                    <a:pt x="375568" y="37323"/>
                  </a:lnTo>
                  <a:cubicBezTo>
                    <a:pt x="375400" y="37070"/>
                    <a:pt x="375231" y="36649"/>
                    <a:pt x="375063" y="36481"/>
                  </a:cubicBezTo>
                  <a:lnTo>
                    <a:pt x="374894" y="36396"/>
                  </a:lnTo>
                  <a:lnTo>
                    <a:pt x="374810" y="36396"/>
                  </a:lnTo>
                  <a:lnTo>
                    <a:pt x="374136" y="36396"/>
                  </a:lnTo>
                  <a:lnTo>
                    <a:pt x="373883" y="36396"/>
                  </a:lnTo>
                  <a:lnTo>
                    <a:pt x="374136" y="35807"/>
                  </a:lnTo>
                  <a:lnTo>
                    <a:pt x="373968" y="35385"/>
                  </a:lnTo>
                  <a:cubicBezTo>
                    <a:pt x="375315" y="33616"/>
                    <a:pt x="375315" y="33616"/>
                    <a:pt x="375315" y="33026"/>
                  </a:cubicBezTo>
                  <a:lnTo>
                    <a:pt x="375315" y="32521"/>
                  </a:lnTo>
                  <a:lnTo>
                    <a:pt x="374557" y="33110"/>
                  </a:lnTo>
                  <a:lnTo>
                    <a:pt x="374304" y="33363"/>
                  </a:lnTo>
                  <a:cubicBezTo>
                    <a:pt x="373715" y="34037"/>
                    <a:pt x="373715" y="34037"/>
                    <a:pt x="373293" y="34711"/>
                  </a:cubicBezTo>
                  <a:cubicBezTo>
                    <a:pt x="372957" y="35217"/>
                    <a:pt x="372535" y="35638"/>
                    <a:pt x="372114" y="36059"/>
                  </a:cubicBezTo>
                  <a:lnTo>
                    <a:pt x="371946" y="36228"/>
                  </a:lnTo>
                  <a:lnTo>
                    <a:pt x="371693" y="36312"/>
                  </a:lnTo>
                  <a:lnTo>
                    <a:pt x="371187" y="36396"/>
                  </a:lnTo>
                  <a:lnTo>
                    <a:pt x="371777" y="35891"/>
                  </a:lnTo>
                  <a:lnTo>
                    <a:pt x="372367" y="35301"/>
                  </a:lnTo>
                  <a:cubicBezTo>
                    <a:pt x="373799" y="34037"/>
                    <a:pt x="373799" y="34037"/>
                    <a:pt x="373883" y="33110"/>
                  </a:cubicBezTo>
                  <a:lnTo>
                    <a:pt x="373799" y="33110"/>
                  </a:lnTo>
                  <a:lnTo>
                    <a:pt x="373378" y="33026"/>
                  </a:lnTo>
                  <a:lnTo>
                    <a:pt x="373041" y="32858"/>
                  </a:lnTo>
                  <a:lnTo>
                    <a:pt x="373462" y="32352"/>
                  </a:lnTo>
                  <a:lnTo>
                    <a:pt x="373715" y="31931"/>
                  </a:lnTo>
                  <a:lnTo>
                    <a:pt x="374052" y="31173"/>
                  </a:lnTo>
                  <a:cubicBezTo>
                    <a:pt x="374473" y="31173"/>
                    <a:pt x="374978" y="31088"/>
                    <a:pt x="375400" y="31088"/>
                  </a:cubicBezTo>
                  <a:lnTo>
                    <a:pt x="376074" y="31004"/>
                  </a:lnTo>
                  <a:lnTo>
                    <a:pt x="376411" y="30920"/>
                  </a:lnTo>
                  <a:lnTo>
                    <a:pt x="376242" y="31594"/>
                  </a:lnTo>
                  <a:cubicBezTo>
                    <a:pt x="376411" y="31763"/>
                    <a:pt x="376579" y="31931"/>
                    <a:pt x="376664" y="32100"/>
                  </a:cubicBezTo>
                  <a:lnTo>
                    <a:pt x="377422" y="32100"/>
                  </a:lnTo>
                  <a:lnTo>
                    <a:pt x="377843" y="32100"/>
                  </a:lnTo>
                  <a:lnTo>
                    <a:pt x="377422" y="32689"/>
                  </a:lnTo>
                  <a:cubicBezTo>
                    <a:pt x="377169" y="33026"/>
                    <a:pt x="376832" y="33532"/>
                    <a:pt x="376664" y="33953"/>
                  </a:cubicBezTo>
                  <a:cubicBezTo>
                    <a:pt x="376748" y="34122"/>
                    <a:pt x="376916" y="34290"/>
                    <a:pt x="377000" y="34459"/>
                  </a:cubicBezTo>
                  <a:cubicBezTo>
                    <a:pt x="377253" y="34459"/>
                    <a:pt x="377506" y="34543"/>
                    <a:pt x="377759" y="34543"/>
                  </a:cubicBezTo>
                  <a:lnTo>
                    <a:pt x="377927" y="34880"/>
                  </a:lnTo>
                  <a:lnTo>
                    <a:pt x="378517" y="35554"/>
                  </a:lnTo>
                  <a:lnTo>
                    <a:pt x="379275" y="35133"/>
                  </a:lnTo>
                  <a:cubicBezTo>
                    <a:pt x="379444" y="34964"/>
                    <a:pt x="379697" y="34711"/>
                    <a:pt x="379865" y="34543"/>
                  </a:cubicBezTo>
                  <a:cubicBezTo>
                    <a:pt x="379781" y="34290"/>
                    <a:pt x="379697" y="33953"/>
                    <a:pt x="379612" y="33700"/>
                  </a:cubicBezTo>
                  <a:lnTo>
                    <a:pt x="379528" y="33616"/>
                  </a:lnTo>
                  <a:cubicBezTo>
                    <a:pt x="379612" y="33195"/>
                    <a:pt x="379444" y="32521"/>
                    <a:pt x="379275" y="32100"/>
                  </a:cubicBezTo>
                  <a:lnTo>
                    <a:pt x="379191" y="32015"/>
                  </a:lnTo>
                  <a:lnTo>
                    <a:pt x="379275" y="32015"/>
                  </a:lnTo>
                  <a:lnTo>
                    <a:pt x="379444" y="31931"/>
                  </a:lnTo>
                  <a:lnTo>
                    <a:pt x="379528" y="32100"/>
                  </a:lnTo>
                  <a:cubicBezTo>
                    <a:pt x="379781" y="32268"/>
                    <a:pt x="380286" y="32437"/>
                    <a:pt x="380623" y="32437"/>
                  </a:cubicBezTo>
                  <a:lnTo>
                    <a:pt x="380707" y="32437"/>
                  </a:lnTo>
                  <a:cubicBezTo>
                    <a:pt x="381297" y="32100"/>
                    <a:pt x="381297" y="32100"/>
                    <a:pt x="382140" y="30920"/>
                  </a:cubicBezTo>
                  <a:lnTo>
                    <a:pt x="382308" y="30667"/>
                  </a:lnTo>
                  <a:lnTo>
                    <a:pt x="382224" y="31088"/>
                  </a:lnTo>
                  <a:lnTo>
                    <a:pt x="382477" y="31678"/>
                  </a:lnTo>
                  <a:lnTo>
                    <a:pt x="382982" y="31931"/>
                  </a:lnTo>
                  <a:lnTo>
                    <a:pt x="383825" y="31510"/>
                  </a:lnTo>
                  <a:lnTo>
                    <a:pt x="384246" y="30836"/>
                  </a:lnTo>
                  <a:lnTo>
                    <a:pt x="384499" y="30920"/>
                  </a:lnTo>
                  <a:lnTo>
                    <a:pt x="385089" y="31173"/>
                  </a:lnTo>
                  <a:lnTo>
                    <a:pt x="385425" y="31341"/>
                  </a:lnTo>
                  <a:lnTo>
                    <a:pt x="386268" y="30751"/>
                  </a:lnTo>
                  <a:lnTo>
                    <a:pt x="386689" y="30078"/>
                  </a:lnTo>
                  <a:lnTo>
                    <a:pt x="387026" y="30246"/>
                  </a:lnTo>
                  <a:cubicBezTo>
                    <a:pt x="388375" y="30583"/>
                    <a:pt x="389301" y="30667"/>
                    <a:pt x="389891" y="28982"/>
                  </a:cubicBezTo>
                  <a:lnTo>
                    <a:pt x="390228" y="29067"/>
                  </a:lnTo>
                  <a:cubicBezTo>
                    <a:pt x="391492" y="29151"/>
                    <a:pt x="391492" y="29151"/>
                    <a:pt x="393682" y="28308"/>
                  </a:cubicBezTo>
                  <a:cubicBezTo>
                    <a:pt x="394272" y="28055"/>
                    <a:pt x="395030" y="27550"/>
                    <a:pt x="395536" y="27213"/>
                  </a:cubicBezTo>
                  <a:cubicBezTo>
                    <a:pt x="396883" y="26539"/>
                    <a:pt x="396883" y="26539"/>
                    <a:pt x="396294" y="24348"/>
                  </a:cubicBezTo>
                  <a:lnTo>
                    <a:pt x="396547" y="23843"/>
                  </a:lnTo>
                  <a:lnTo>
                    <a:pt x="396631" y="23843"/>
                  </a:lnTo>
                  <a:lnTo>
                    <a:pt x="397136" y="23506"/>
                  </a:lnTo>
                  <a:lnTo>
                    <a:pt x="397726" y="23000"/>
                  </a:lnTo>
                  <a:lnTo>
                    <a:pt x="397979" y="22916"/>
                  </a:lnTo>
                  <a:lnTo>
                    <a:pt x="398232" y="22832"/>
                  </a:lnTo>
                  <a:cubicBezTo>
                    <a:pt x="399243" y="22495"/>
                    <a:pt x="400254" y="21989"/>
                    <a:pt x="401349" y="21652"/>
                  </a:cubicBezTo>
                  <a:cubicBezTo>
                    <a:pt x="403540" y="21063"/>
                    <a:pt x="405309" y="18451"/>
                    <a:pt x="405309" y="18451"/>
                  </a:cubicBezTo>
                  <a:cubicBezTo>
                    <a:pt x="405225" y="18282"/>
                    <a:pt x="405140" y="18030"/>
                    <a:pt x="405056" y="17861"/>
                  </a:cubicBezTo>
                  <a:lnTo>
                    <a:pt x="404129" y="17945"/>
                  </a:lnTo>
                  <a:lnTo>
                    <a:pt x="403792" y="18030"/>
                  </a:lnTo>
                  <a:lnTo>
                    <a:pt x="403792" y="17945"/>
                  </a:lnTo>
                  <a:cubicBezTo>
                    <a:pt x="403792" y="17693"/>
                    <a:pt x="403792" y="17356"/>
                    <a:pt x="403708" y="17103"/>
                  </a:cubicBezTo>
                  <a:cubicBezTo>
                    <a:pt x="404045" y="16766"/>
                    <a:pt x="404635" y="16429"/>
                    <a:pt x="405140" y="16260"/>
                  </a:cubicBezTo>
                  <a:lnTo>
                    <a:pt x="405898" y="16008"/>
                  </a:lnTo>
                  <a:lnTo>
                    <a:pt x="406572" y="15755"/>
                  </a:lnTo>
                  <a:lnTo>
                    <a:pt x="407331" y="15418"/>
                  </a:lnTo>
                  <a:lnTo>
                    <a:pt x="407415" y="15334"/>
                  </a:lnTo>
                  <a:lnTo>
                    <a:pt x="407415" y="15418"/>
                  </a:lnTo>
                  <a:cubicBezTo>
                    <a:pt x="408173" y="15923"/>
                    <a:pt x="408763" y="16513"/>
                    <a:pt x="409437" y="17103"/>
                  </a:cubicBezTo>
                  <a:cubicBezTo>
                    <a:pt x="409774" y="17356"/>
                    <a:pt x="410448" y="17524"/>
                    <a:pt x="410869" y="17524"/>
                  </a:cubicBezTo>
                  <a:lnTo>
                    <a:pt x="411375" y="17019"/>
                  </a:lnTo>
                  <a:lnTo>
                    <a:pt x="411712" y="16766"/>
                  </a:lnTo>
                  <a:lnTo>
                    <a:pt x="411880" y="16766"/>
                  </a:lnTo>
                  <a:lnTo>
                    <a:pt x="412554" y="17103"/>
                  </a:lnTo>
                  <a:lnTo>
                    <a:pt x="412976" y="17356"/>
                  </a:lnTo>
                  <a:lnTo>
                    <a:pt x="413228" y="17271"/>
                  </a:lnTo>
                  <a:lnTo>
                    <a:pt x="413565" y="16682"/>
                  </a:lnTo>
                  <a:lnTo>
                    <a:pt x="413734" y="16092"/>
                  </a:lnTo>
                  <a:lnTo>
                    <a:pt x="413902" y="16092"/>
                  </a:lnTo>
                  <a:lnTo>
                    <a:pt x="414323" y="16092"/>
                  </a:lnTo>
                  <a:cubicBezTo>
                    <a:pt x="414745" y="16092"/>
                    <a:pt x="415334" y="16176"/>
                    <a:pt x="415756" y="16260"/>
                  </a:cubicBezTo>
                  <a:cubicBezTo>
                    <a:pt x="416430" y="16092"/>
                    <a:pt x="416935" y="16008"/>
                    <a:pt x="417188" y="15418"/>
                  </a:cubicBezTo>
                  <a:cubicBezTo>
                    <a:pt x="417946" y="14491"/>
                    <a:pt x="417946" y="14491"/>
                    <a:pt x="418199" y="13564"/>
                  </a:cubicBezTo>
                  <a:cubicBezTo>
                    <a:pt x="418368" y="13649"/>
                    <a:pt x="418620" y="13649"/>
                    <a:pt x="418873" y="13733"/>
                  </a:cubicBezTo>
                  <a:cubicBezTo>
                    <a:pt x="419041" y="14912"/>
                    <a:pt x="419294" y="14912"/>
                    <a:pt x="420474" y="14828"/>
                  </a:cubicBezTo>
                  <a:lnTo>
                    <a:pt x="420474" y="14828"/>
                  </a:lnTo>
                  <a:lnTo>
                    <a:pt x="420390" y="14912"/>
                  </a:lnTo>
                  <a:lnTo>
                    <a:pt x="419379" y="15755"/>
                  </a:lnTo>
                  <a:cubicBezTo>
                    <a:pt x="419210" y="15923"/>
                    <a:pt x="418958" y="16092"/>
                    <a:pt x="418789" y="16260"/>
                  </a:cubicBezTo>
                  <a:cubicBezTo>
                    <a:pt x="418789" y="16429"/>
                    <a:pt x="418873" y="16682"/>
                    <a:pt x="418873" y="16850"/>
                  </a:cubicBezTo>
                  <a:cubicBezTo>
                    <a:pt x="419210" y="16766"/>
                    <a:pt x="419716" y="16682"/>
                    <a:pt x="420137" y="16597"/>
                  </a:cubicBezTo>
                  <a:cubicBezTo>
                    <a:pt x="420137" y="16597"/>
                    <a:pt x="420137" y="16682"/>
                    <a:pt x="420137" y="16682"/>
                  </a:cubicBezTo>
                  <a:lnTo>
                    <a:pt x="420390" y="17019"/>
                  </a:lnTo>
                  <a:lnTo>
                    <a:pt x="420895" y="17187"/>
                  </a:lnTo>
                  <a:lnTo>
                    <a:pt x="421232" y="17440"/>
                  </a:lnTo>
                  <a:lnTo>
                    <a:pt x="420980" y="17777"/>
                  </a:lnTo>
                  <a:lnTo>
                    <a:pt x="420642" y="18367"/>
                  </a:lnTo>
                  <a:cubicBezTo>
                    <a:pt x="421148" y="18451"/>
                    <a:pt x="421822" y="18282"/>
                    <a:pt x="422243" y="18198"/>
                  </a:cubicBezTo>
                  <a:lnTo>
                    <a:pt x="422327" y="18198"/>
                  </a:lnTo>
                  <a:lnTo>
                    <a:pt x="422159" y="18535"/>
                  </a:lnTo>
                  <a:lnTo>
                    <a:pt x="421990" y="18788"/>
                  </a:lnTo>
                  <a:lnTo>
                    <a:pt x="421822" y="19041"/>
                  </a:lnTo>
                  <a:lnTo>
                    <a:pt x="421485" y="19041"/>
                  </a:lnTo>
                  <a:lnTo>
                    <a:pt x="420727" y="19041"/>
                  </a:lnTo>
                  <a:lnTo>
                    <a:pt x="419884" y="19041"/>
                  </a:lnTo>
                  <a:lnTo>
                    <a:pt x="419547" y="19041"/>
                  </a:lnTo>
                  <a:lnTo>
                    <a:pt x="419294" y="19041"/>
                  </a:lnTo>
                  <a:lnTo>
                    <a:pt x="418368" y="19293"/>
                  </a:lnTo>
                  <a:cubicBezTo>
                    <a:pt x="417525" y="19883"/>
                    <a:pt x="417441" y="20052"/>
                    <a:pt x="417188" y="20810"/>
                  </a:cubicBezTo>
                  <a:cubicBezTo>
                    <a:pt x="417272" y="20978"/>
                    <a:pt x="417357" y="21231"/>
                    <a:pt x="417441" y="21400"/>
                  </a:cubicBezTo>
                  <a:cubicBezTo>
                    <a:pt x="417778" y="21315"/>
                    <a:pt x="418283" y="21315"/>
                    <a:pt x="418705" y="21231"/>
                  </a:cubicBezTo>
                  <a:lnTo>
                    <a:pt x="419294" y="20978"/>
                  </a:lnTo>
                  <a:cubicBezTo>
                    <a:pt x="420052" y="20641"/>
                    <a:pt x="420221" y="20641"/>
                    <a:pt x="420980" y="20641"/>
                  </a:cubicBezTo>
                  <a:lnTo>
                    <a:pt x="421064" y="20641"/>
                  </a:lnTo>
                  <a:lnTo>
                    <a:pt x="420642" y="20978"/>
                  </a:lnTo>
                  <a:lnTo>
                    <a:pt x="420137" y="21400"/>
                  </a:lnTo>
                  <a:lnTo>
                    <a:pt x="419800" y="21821"/>
                  </a:lnTo>
                  <a:lnTo>
                    <a:pt x="420052" y="22242"/>
                  </a:lnTo>
                  <a:lnTo>
                    <a:pt x="420137" y="22326"/>
                  </a:lnTo>
                  <a:lnTo>
                    <a:pt x="420811" y="22748"/>
                  </a:lnTo>
                  <a:lnTo>
                    <a:pt x="421737" y="22326"/>
                  </a:lnTo>
                  <a:lnTo>
                    <a:pt x="422243" y="21989"/>
                  </a:lnTo>
                  <a:lnTo>
                    <a:pt x="422833" y="21484"/>
                  </a:lnTo>
                  <a:lnTo>
                    <a:pt x="423170" y="21231"/>
                  </a:lnTo>
                  <a:lnTo>
                    <a:pt x="423001" y="21568"/>
                  </a:lnTo>
                  <a:cubicBezTo>
                    <a:pt x="422833" y="21905"/>
                    <a:pt x="422580" y="22326"/>
                    <a:pt x="422496" y="22748"/>
                  </a:cubicBezTo>
                  <a:lnTo>
                    <a:pt x="422327" y="23506"/>
                  </a:lnTo>
                  <a:lnTo>
                    <a:pt x="422327" y="23506"/>
                  </a:lnTo>
                  <a:lnTo>
                    <a:pt x="422243" y="23506"/>
                  </a:lnTo>
                  <a:lnTo>
                    <a:pt x="421822" y="23506"/>
                  </a:lnTo>
                  <a:cubicBezTo>
                    <a:pt x="419800" y="23422"/>
                    <a:pt x="419294" y="24433"/>
                    <a:pt x="419126" y="25359"/>
                  </a:cubicBezTo>
                  <a:cubicBezTo>
                    <a:pt x="419210" y="25528"/>
                    <a:pt x="419379" y="25696"/>
                    <a:pt x="419547" y="25865"/>
                  </a:cubicBezTo>
                  <a:cubicBezTo>
                    <a:pt x="419884" y="25865"/>
                    <a:pt x="420221" y="25865"/>
                    <a:pt x="420558" y="25865"/>
                  </a:cubicBezTo>
                  <a:lnTo>
                    <a:pt x="421569" y="25949"/>
                  </a:lnTo>
                  <a:cubicBezTo>
                    <a:pt x="422075" y="25949"/>
                    <a:pt x="422833" y="25781"/>
                    <a:pt x="423338" y="25612"/>
                  </a:cubicBezTo>
                  <a:lnTo>
                    <a:pt x="424012" y="25107"/>
                  </a:lnTo>
                  <a:lnTo>
                    <a:pt x="424012" y="24517"/>
                  </a:lnTo>
                  <a:lnTo>
                    <a:pt x="423844" y="24011"/>
                  </a:lnTo>
                  <a:lnTo>
                    <a:pt x="423591" y="23422"/>
                  </a:lnTo>
                  <a:lnTo>
                    <a:pt x="423507" y="23169"/>
                  </a:lnTo>
                  <a:lnTo>
                    <a:pt x="423759" y="22916"/>
                  </a:lnTo>
                  <a:lnTo>
                    <a:pt x="424265" y="22326"/>
                  </a:lnTo>
                  <a:lnTo>
                    <a:pt x="424265" y="22326"/>
                  </a:lnTo>
                  <a:lnTo>
                    <a:pt x="424265" y="22916"/>
                  </a:lnTo>
                  <a:lnTo>
                    <a:pt x="424518" y="23337"/>
                  </a:lnTo>
                  <a:lnTo>
                    <a:pt x="425108" y="23337"/>
                  </a:lnTo>
                  <a:lnTo>
                    <a:pt x="425866" y="23422"/>
                  </a:lnTo>
                  <a:lnTo>
                    <a:pt x="425782" y="23590"/>
                  </a:lnTo>
                  <a:lnTo>
                    <a:pt x="425360" y="24348"/>
                  </a:lnTo>
                  <a:lnTo>
                    <a:pt x="425108" y="24517"/>
                  </a:lnTo>
                  <a:lnTo>
                    <a:pt x="424855" y="24770"/>
                  </a:lnTo>
                  <a:cubicBezTo>
                    <a:pt x="425276" y="26455"/>
                    <a:pt x="425276" y="26455"/>
                    <a:pt x="424602" y="27718"/>
                  </a:cubicBezTo>
                  <a:cubicBezTo>
                    <a:pt x="424181" y="27971"/>
                    <a:pt x="423591" y="28055"/>
                    <a:pt x="423170" y="28140"/>
                  </a:cubicBezTo>
                  <a:cubicBezTo>
                    <a:pt x="421906" y="28224"/>
                    <a:pt x="421906" y="28224"/>
                    <a:pt x="421064" y="29319"/>
                  </a:cubicBezTo>
                  <a:lnTo>
                    <a:pt x="420558" y="29825"/>
                  </a:lnTo>
                  <a:lnTo>
                    <a:pt x="420305" y="29741"/>
                  </a:lnTo>
                  <a:cubicBezTo>
                    <a:pt x="419126" y="29572"/>
                    <a:pt x="419126" y="29572"/>
                    <a:pt x="418115" y="30246"/>
                  </a:cubicBezTo>
                  <a:cubicBezTo>
                    <a:pt x="416008" y="31257"/>
                    <a:pt x="413818" y="31931"/>
                    <a:pt x="411627" y="32774"/>
                  </a:cubicBezTo>
                  <a:cubicBezTo>
                    <a:pt x="411459" y="33448"/>
                    <a:pt x="411459" y="33448"/>
                    <a:pt x="412049" y="35554"/>
                  </a:cubicBezTo>
                  <a:lnTo>
                    <a:pt x="411206" y="35554"/>
                  </a:lnTo>
                  <a:cubicBezTo>
                    <a:pt x="410111" y="35385"/>
                    <a:pt x="410111" y="35385"/>
                    <a:pt x="408932" y="36312"/>
                  </a:cubicBezTo>
                  <a:lnTo>
                    <a:pt x="408594" y="36565"/>
                  </a:lnTo>
                  <a:lnTo>
                    <a:pt x="408258" y="36481"/>
                  </a:lnTo>
                  <a:lnTo>
                    <a:pt x="407415" y="36059"/>
                  </a:lnTo>
                  <a:cubicBezTo>
                    <a:pt x="406320" y="36396"/>
                    <a:pt x="405393" y="37323"/>
                    <a:pt x="404129" y="37239"/>
                  </a:cubicBezTo>
                  <a:lnTo>
                    <a:pt x="403118" y="36818"/>
                  </a:lnTo>
                  <a:lnTo>
                    <a:pt x="402529" y="36565"/>
                  </a:lnTo>
                  <a:lnTo>
                    <a:pt x="402023" y="36396"/>
                  </a:lnTo>
                  <a:lnTo>
                    <a:pt x="401686" y="36059"/>
                  </a:lnTo>
                  <a:lnTo>
                    <a:pt x="401433" y="36144"/>
                  </a:lnTo>
                  <a:lnTo>
                    <a:pt x="401180" y="36144"/>
                  </a:lnTo>
                  <a:lnTo>
                    <a:pt x="400843" y="36059"/>
                  </a:lnTo>
                  <a:lnTo>
                    <a:pt x="400085" y="35807"/>
                  </a:lnTo>
                  <a:cubicBezTo>
                    <a:pt x="398822" y="35470"/>
                    <a:pt x="398822" y="35470"/>
                    <a:pt x="397473" y="36481"/>
                  </a:cubicBezTo>
                  <a:cubicBezTo>
                    <a:pt x="397221" y="36818"/>
                    <a:pt x="396715" y="37070"/>
                    <a:pt x="396294" y="37155"/>
                  </a:cubicBezTo>
                  <a:lnTo>
                    <a:pt x="395957" y="37155"/>
                  </a:lnTo>
                  <a:cubicBezTo>
                    <a:pt x="395115" y="37323"/>
                    <a:pt x="395115" y="37323"/>
                    <a:pt x="393682" y="38081"/>
                  </a:cubicBezTo>
                  <a:cubicBezTo>
                    <a:pt x="390818" y="39598"/>
                    <a:pt x="390733" y="39851"/>
                    <a:pt x="390481" y="40862"/>
                  </a:cubicBezTo>
                  <a:lnTo>
                    <a:pt x="390565" y="41367"/>
                  </a:lnTo>
                  <a:cubicBezTo>
                    <a:pt x="390565" y="41536"/>
                    <a:pt x="390649" y="41788"/>
                    <a:pt x="390649" y="41957"/>
                  </a:cubicBezTo>
                  <a:cubicBezTo>
                    <a:pt x="393598" y="43810"/>
                    <a:pt x="395199" y="42799"/>
                    <a:pt x="396462" y="41957"/>
                  </a:cubicBezTo>
                  <a:lnTo>
                    <a:pt x="396631" y="42041"/>
                  </a:lnTo>
                  <a:lnTo>
                    <a:pt x="396968" y="42125"/>
                  </a:lnTo>
                  <a:lnTo>
                    <a:pt x="397726" y="41788"/>
                  </a:lnTo>
                  <a:lnTo>
                    <a:pt x="398400" y="41536"/>
                  </a:lnTo>
                  <a:lnTo>
                    <a:pt x="399243" y="41199"/>
                  </a:lnTo>
                  <a:lnTo>
                    <a:pt x="399664" y="40862"/>
                  </a:lnTo>
                  <a:lnTo>
                    <a:pt x="399748" y="40777"/>
                  </a:lnTo>
                  <a:lnTo>
                    <a:pt x="400001" y="41030"/>
                  </a:lnTo>
                  <a:lnTo>
                    <a:pt x="400338" y="41367"/>
                  </a:lnTo>
                  <a:cubicBezTo>
                    <a:pt x="400675" y="41536"/>
                    <a:pt x="401096" y="41873"/>
                    <a:pt x="401433" y="42125"/>
                  </a:cubicBezTo>
                  <a:lnTo>
                    <a:pt x="401854" y="42547"/>
                  </a:lnTo>
                  <a:lnTo>
                    <a:pt x="402360" y="42378"/>
                  </a:lnTo>
                  <a:lnTo>
                    <a:pt x="402865" y="42210"/>
                  </a:lnTo>
                  <a:lnTo>
                    <a:pt x="403287" y="41873"/>
                  </a:lnTo>
                  <a:lnTo>
                    <a:pt x="403792" y="41367"/>
                  </a:lnTo>
                  <a:cubicBezTo>
                    <a:pt x="404466" y="40609"/>
                    <a:pt x="404466" y="40525"/>
                    <a:pt x="404466" y="40103"/>
                  </a:cubicBezTo>
                  <a:lnTo>
                    <a:pt x="404887" y="39935"/>
                  </a:lnTo>
                  <a:lnTo>
                    <a:pt x="405646" y="39766"/>
                  </a:lnTo>
                  <a:lnTo>
                    <a:pt x="405898" y="40188"/>
                  </a:lnTo>
                  <a:lnTo>
                    <a:pt x="405898" y="40356"/>
                  </a:lnTo>
                  <a:lnTo>
                    <a:pt x="405562" y="40777"/>
                  </a:lnTo>
                  <a:lnTo>
                    <a:pt x="405140" y="41704"/>
                  </a:lnTo>
                  <a:lnTo>
                    <a:pt x="405225" y="41873"/>
                  </a:lnTo>
                  <a:lnTo>
                    <a:pt x="405562" y="42210"/>
                  </a:lnTo>
                  <a:lnTo>
                    <a:pt x="406320" y="41957"/>
                  </a:lnTo>
                  <a:lnTo>
                    <a:pt x="407162" y="41367"/>
                  </a:lnTo>
                  <a:lnTo>
                    <a:pt x="407162" y="41367"/>
                  </a:lnTo>
                  <a:lnTo>
                    <a:pt x="407162" y="41788"/>
                  </a:lnTo>
                  <a:cubicBezTo>
                    <a:pt x="407078" y="43052"/>
                    <a:pt x="407078" y="43052"/>
                    <a:pt x="407836" y="44063"/>
                  </a:cubicBezTo>
                  <a:lnTo>
                    <a:pt x="408089" y="44316"/>
                  </a:lnTo>
                  <a:lnTo>
                    <a:pt x="407668" y="44821"/>
                  </a:lnTo>
                  <a:cubicBezTo>
                    <a:pt x="407331" y="45158"/>
                    <a:pt x="406825" y="45664"/>
                    <a:pt x="406488" y="46001"/>
                  </a:cubicBezTo>
                  <a:cubicBezTo>
                    <a:pt x="406572" y="46169"/>
                    <a:pt x="406572" y="46338"/>
                    <a:pt x="406657" y="46506"/>
                  </a:cubicBezTo>
                  <a:lnTo>
                    <a:pt x="407331" y="46338"/>
                  </a:lnTo>
                  <a:lnTo>
                    <a:pt x="407836" y="46338"/>
                  </a:lnTo>
                  <a:lnTo>
                    <a:pt x="407921" y="46422"/>
                  </a:lnTo>
                  <a:lnTo>
                    <a:pt x="407752" y="47180"/>
                  </a:lnTo>
                  <a:cubicBezTo>
                    <a:pt x="407752" y="47602"/>
                    <a:pt x="407921" y="48276"/>
                    <a:pt x="408173" y="48613"/>
                  </a:cubicBezTo>
                  <a:cubicBezTo>
                    <a:pt x="408258" y="48781"/>
                    <a:pt x="408426" y="49034"/>
                    <a:pt x="408594" y="49202"/>
                  </a:cubicBezTo>
                  <a:cubicBezTo>
                    <a:pt x="408426" y="49371"/>
                    <a:pt x="408173" y="49708"/>
                    <a:pt x="408005" y="49876"/>
                  </a:cubicBezTo>
                  <a:lnTo>
                    <a:pt x="407247" y="50298"/>
                  </a:lnTo>
                  <a:cubicBezTo>
                    <a:pt x="407247" y="50298"/>
                    <a:pt x="408847" y="53668"/>
                    <a:pt x="411712" y="50972"/>
                  </a:cubicBezTo>
                  <a:lnTo>
                    <a:pt x="411796" y="50803"/>
                  </a:lnTo>
                  <a:lnTo>
                    <a:pt x="411880" y="50887"/>
                  </a:lnTo>
                  <a:lnTo>
                    <a:pt x="412386" y="51056"/>
                  </a:lnTo>
                  <a:cubicBezTo>
                    <a:pt x="412554" y="51140"/>
                    <a:pt x="412807" y="51224"/>
                    <a:pt x="412976" y="51309"/>
                  </a:cubicBezTo>
                  <a:cubicBezTo>
                    <a:pt x="413144" y="51730"/>
                    <a:pt x="413144" y="51730"/>
                    <a:pt x="413650" y="52825"/>
                  </a:cubicBezTo>
                  <a:cubicBezTo>
                    <a:pt x="413902" y="53162"/>
                    <a:pt x="414323" y="53499"/>
                    <a:pt x="414661" y="53668"/>
                  </a:cubicBezTo>
                  <a:cubicBezTo>
                    <a:pt x="415082" y="53836"/>
                    <a:pt x="415756" y="53920"/>
                    <a:pt x="416177" y="53920"/>
                  </a:cubicBezTo>
                  <a:cubicBezTo>
                    <a:pt x="416598" y="53920"/>
                    <a:pt x="417188" y="53836"/>
                    <a:pt x="417609" y="53752"/>
                  </a:cubicBezTo>
                  <a:lnTo>
                    <a:pt x="417862" y="53752"/>
                  </a:lnTo>
                  <a:lnTo>
                    <a:pt x="418199" y="53836"/>
                  </a:lnTo>
                  <a:lnTo>
                    <a:pt x="418789" y="54005"/>
                  </a:lnTo>
                  <a:lnTo>
                    <a:pt x="419800" y="54173"/>
                  </a:lnTo>
                  <a:cubicBezTo>
                    <a:pt x="420980" y="54342"/>
                    <a:pt x="421148" y="54426"/>
                    <a:pt x="424349" y="56532"/>
                  </a:cubicBezTo>
                  <a:cubicBezTo>
                    <a:pt x="424602" y="56279"/>
                    <a:pt x="424939" y="55858"/>
                    <a:pt x="425023" y="55521"/>
                  </a:cubicBezTo>
                  <a:cubicBezTo>
                    <a:pt x="425782" y="54257"/>
                    <a:pt x="425782" y="54257"/>
                    <a:pt x="425950" y="52572"/>
                  </a:cubicBezTo>
                  <a:cubicBezTo>
                    <a:pt x="426119" y="50719"/>
                    <a:pt x="422580" y="48191"/>
                    <a:pt x="422580" y="48191"/>
                  </a:cubicBezTo>
                  <a:lnTo>
                    <a:pt x="422327" y="48023"/>
                  </a:lnTo>
                  <a:cubicBezTo>
                    <a:pt x="421316" y="46843"/>
                    <a:pt x="421316" y="46843"/>
                    <a:pt x="421401" y="46001"/>
                  </a:cubicBezTo>
                  <a:lnTo>
                    <a:pt x="422159" y="46001"/>
                  </a:lnTo>
                  <a:lnTo>
                    <a:pt x="422917" y="46085"/>
                  </a:lnTo>
                  <a:cubicBezTo>
                    <a:pt x="423928" y="46169"/>
                    <a:pt x="423928" y="46169"/>
                    <a:pt x="425529" y="47854"/>
                  </a:cubicBezTo>
                  <a:lnTo>
                    <a:pt x="425866" y="48360"/>
                  </a:lnTo>
                  <a:lnTo>
                    <a:pt x="426371" y="48950"/>
                  </a:lnTo>
                  <a:lnTo>
                    <a:pt x="426624" y="49287"/>
                  </a:lnTo>
                  <a:cubicBezTo>
                    <a:pt x="427214" y="49961"/>
                    <a:pt x="427214" y="49961"/>
                    <a:pt x="428562" y="50298"/>
                  </a:cubicBezTo>
                  <a:cubicBezTo>
                    <a:pt x="429826" y="50635"/>
                    <a:pt x="429826" y="50635"/>
                    <a:pt x="430331" y="51393"/>
                  </a:cubicBezTo>
                  <a:lnTo>
                    <a:pt x="430500" y="52151"/>
                  </a:lnTo>
                  <a:lnTo>
                    <a:pt x="430752" y="52825"/>
                  </a:lnTo>
                  <a:lnTo>
                    <a:pt x="431005" y="53162"/>
                  </a:lnTo>
                  <a:lnTo>
                    <a:pt x="431932" y="53836"/>
                  </a:lnTo>
                  <a:lnTo>
                    <a:pt x="432269" y="53752"/>
                  </a:lnTo>
                  <a:cubicBezTo>
                    <a:pt x="433448" y="53246"/>
                    <a:pt x="433448" y="53162"/>
                    <a:pt x="433870" y="52404"/>
                  </a:cubicBezTo>
                  <a:cubicBezTo>
                    <a:pt x="433870" y="52067"/>
                    <a:pt x="433870" y="51561"/>
                    <a:pt x="433870" y="51224"/>
                  </a:cubicBezTo>
                  <a:cubicBezTo>
                    <a:pt x="433785" y="50719"/>
                    <a:pt x="433785" y="50045"/>
                    <a:pt x="433870" y="49455"/>
                  </a:cubicBezTo>
                  <a:lnTo>
                    <a:pt x="434375" y="48950"/>
                  </a:lnTo>
                  <a:cubicBezTo>
                    <a:pt x="434712" y="48528"/>
                    <a:pt x="434965" y="47686"/>
                    <a:pt x="434965" y="47180"/>
                  </a:cubicBezTo>
                  <a:cubicBezTo>
                    <a:pt x="434965" y="47012"/>
                    <a:pt x="435049" y="46759"/>
                    <a:pt x="435049" y="46506"/>
                  </a:cubicBezTo>
                  <a:cubicBezTo>
                    <a:pt x="435134" y="46422"/>
                    <a:pt x="435302" y="46422"/>
                    <a:pt x="435386" y="46338"/>
                  </a:cubicBezTo>
                  <a:lnTo>
                    <a:pt x="435470" y="46338"/>
                  </a:lnTo>
                  <a:lnTo>
                    <a:pt x="435639" y="46843"/>
                  </a:lnTo>
                  <a:lnTo>
                    <a:pt x="435639" y="47433"/>
                  </a:lnTo>
                  <a:lnTo>
                    <a:pt x="435555" y="47770"/>
                  </a:lnTo>
                  <a:lnTo>
                    <a:pt x="436060" y="48023"/>
                  </a:lnTo>
                  <a:lnTo>
                    <a:pt x="436566" y="48191"/>
                  </a:lnTo>
                  <a:lnTo>
                    <a:pt x="437240" y="48360"/>
                  </a:lnTo>
                  <a:cubicBezTo>
                    <a:pt x="437745" y="48107"/>
                    <a:pt x="438251" y="47433"/>
                    <a:pt x="438588" y="46928"/>
                  </a:cubicBezTo>
                  <a:cubicBezTo>
                    <a:pt x="439683" y="45158"/>
                    <a:pt x="438503" y="44063"/>
                    <a:pt x="437830" y="43305"/>
                  </a:cubicBezTo>
                  <a:lnTo>
                    <a:pt x="437577" y="43052"/>
                  </a:lnTo>
                  <a:lnTo>
                    <a:pt x="437240" y="42547"/>
                  </a:lnTo>
                  <a:lnTo>
                    <a:pt x="437408" y="42378"/>
                  </a:lnTo>
                  <a:lnTo>
                    <a:pt x="437492" y="42294"/>
                  </a:lnTo>
                  <a:lnTo>
                    <a:pt x="437661" y="42547"/>
                  </a:lnTo>
                  <a:lnTo>
                    <a:pt x="438166" y="43136"/>
                  </a:lnTo>
                  <a:lnTo>
                    <a:pt x="439009" y="43558"/>
                  </a:lnTo>
                  <a:cubicBezTo>
                    <a:pt x="439852" y="43052"/>
                    <a:pt x="440188" y="42884"/>
                    <a:pt x="439515" y="41114"/>
                  </a:cubicBezTo>
                  <a:cubicBezTo>
                    <a:pt x="438841" y="38840"/>
                    <a:pt x="437155" y="39514"/>
                    <a:pt x="437155" y="39514"/>
                  </a:cubicBezTo>
                  <a:lnTo>
                    <a:pt x="436566" y="39177"/>
                  </a:lnTo>
                  <a:lnTo>
                    <a:pt x="435892" y="38755"/>
                  </a:lnTo>
                  <a:cubicBezTo>
                    <a:pt x="435723" y="38587"/>
                    <a:pt x="435470" y="38418"/>
                    <a:pt x="435302" y="38334"/>
                  </a:cubicBezTo>
                  <a:cubicBezTo>
                    <a:pt x="435302" y="37997"/>
                    <a:pt x="435386" y="37576"/>
                    <a:pt x="435386" y="37239"/>
                  </a:cubicBezTo>
                  <a:cubicBezTo>
                    <a:pt x="435892" y="35722"/>
                    <a:pt x="435134" y="35133"/>
                    <a:pt x="434796" y="34880"/>
                  </a:cubicBezTo>
                  <a:cubicBezTo>
                    <a:pt x="434628" y="34964"/>
                    <a:pt x="434291" y="35048"/>
                    <a:pt x="434123" y="35133"/>
                  </a:cubicBezTo>
                  <a:lnTo>
                    <a:pt x="433785" y="35217"/>
                  </a:lnTo>
                  <a:lnTo>
                    <a:pt x="433785" y="35217"/>
                  </a:lnTo>
                  <a:cubicBezTo>
                    <a:pt x="434459" y="34543"/>
                    <a:pt x="434459" y="34543"/>
                    <a:pt x="435555" y="34459"/>
                  </a:cubicBezTo>
                  <a:lnTo>
                    <a:pt x="435976" y="34627"/>
                  </a:lnTo>
                  <a:lnTo>
                    <a:pt x="436397" y="34796"/>
                  </a:lnTo>
                  <a:cubicBezTo>
                    <a:pt x="437155" y="34290"/>
                    <a:pt x="437408" y="33363"/>
                    <a:pt x="437998" y="32689"/>
                  </a:cubicBezTo>
                  <a:lnTo>
                    <a:pt x="438166" y="32268"/>
                  </a:lnTo>
                  <a:lnTo>
                    <a:pt x="438503" y="32352"/>
                  </a:lnTo>
                  <a:lnTo>
                    <a:pt x="438756" y="32352"/>
                  </a:lnTo>
                  <a:cubicBezTo>
                    <a:pt x="440104" y="32689"/>
                    <a:pt x="440104" y="32689"/>
                    <a:pt x="441031" y="33279"/>
                  </a:cubicBezTo>
                  <a:lnTo>
                    <a:pt x="441031" y="33279"/>
                  </a:lnTo>
                  <a:lnTo>
                    <a:pt x="441199" y="34459"/>
                  </a:lnTo>
                  <a:cubicBezTo>
                    <a:pt x="441284" y="35891"/>
                    <a:pt x="442042" y="36733"/>
                    <a:pt x="442548" y="37407"/>
                  </a:cubicBezTo>
                  <a:lnTo>
                    <a:pt x="442716" y="37997"/>
                  </a:lnTo>
                  <a:cubicBezTo>
                    <a:pt x="442800" y="38166"/>
                    <a:pt x="442884" y="38418"/>
                    <a:pt x="442969" y="38671"/>
                  </a:cubicBezTo>
                  <a:cubicBezTo>
                    <a:pt x="443137" y="38671"/>
                    <a:pt x="443306" y="38755"/>
                    <a:pt x="443390" y="38755"/>
                  </a:cubicBezTo>
                  <a:lnTo>
                    <a:pt x="444233" y="38503"/>
                  </a:lnTo>
                  <a:lnTo>
                    <a:pt x="444485" y="38418"/>
                  </a:lnTo>
                  <a:lnTo>
                    <a:pt x="444654" y="38587"/>
                  </a:lnTo>
                  <a:lnTo>
                    <a:pt x="444570" y="39177"/>
                  </a:lnTo>
                  <a:lnTo>
                    <a:pt x="444485" y="39851"/>
                  </a:lnTo>
                  <a:cubicBezTo>
                    <a:pt x="446086" y="40019"/>
                    <a:pt x="448108" y="38587"/>
                    <a:pt x="448192" y="38166"/>
                  </a:cubicBezTo>
                  <a:lnTo>
                    <a:pt x="448529" y="37660"/>
                  </a:lnTo>
                  <a:cubicBezTo>
                    <a:pt x="448866" y="37070"/>
                    <a:pt x="449035" y="36396"/>
                    <a:pt x="449456" y="35807"/>
                  </a:cubicBezTo>
                  <a:lnTo>
                    <a:pt x="449877" y="36144"/>
                  </a:lnTo>
                  <a:lnTo>
                    <a:pt x="450299" y="36396"/>
                  </a:lnTo>
                  <a:lnTo>
                    <a:pt x="450804" y="36649"/>
                  </a:lnTo>
                  <a:lnTo>
                    <a:pt x="451478" y="36565"/>
                  </a:lnTo>
                  <a:lnTo>
                    <a:pt x="452320" y="36396"/>
                  </a:lnTo>
                  <a:lnTo>
                    <a:pt x="452995" y="36228"/>
                  </a:lnTo>
                  <a:lnTo>
                    <a:pt x="453753" y="36228"/>
                  </a:lnTo>
                  <a:lnTo>
                    <a:pt x="454090" y="36059"/>
                  </a:lnTo>
                  <a:cubicBezTo>
                    <a:pt x="454511" y="35638"/>
                    <a:pt x="454511" y="35638"/>
                    <a:pt x="454680" y="34711"/>
                  </a:cubicBezTo>
                  <a:lnTo>
                    <a:pt x="454764" y="34711"/>
                  </a:lnTo>
                  <a:lnTo>
                    <a:pt x="455438" y="34543"/>
                  </a:lnTo>
                  <a:lnTo>
                    <a:pt x="455691" y="34627"/>
                  </a:lnTo>
                  <a:lnTo>
                    <a:pt x="456365" y="34037"/>
                  </a:lnTo>
                  <a:lnTo>
                    <a:pt x="456786" y="33363"/>
                  </a:lnTo>
                  <a:lnTo>
                    <a:pt x="457039" y="32689"/>
                  </a:lnTo>
                  <a:lnTo>
                    <a:pt x="457292" y="32774"/>
                  </a:lnTo>
                  <a:lnTo>
                    <a:pt x="457797" y="32858"/>
                  </a:lnTo>
                  <a:cubicBezTo>
                    <a:pt x="458218" y="32689"/>
                    <a:pt x="458724" y="32352"/>
                    <a:pt x="459145" y="32184"/>
                  </a:cubicBezTo>
                  <a:cubicBezTo>
                    <a:pt x="459650" y="32015"/>
                    <a:pt x="459650" y="32015"/>
                    <a:pt x="460661" y="31088"/>
                  </a:cubicBezTo>
                  <a:lnTo>
                    <a:pt x="460914" y="31088"/>
                  </a:lnTo>
                  <a:lnTo>
                    <a:pt x="460999" y="30920"/>
                  </a:lnTo>
                  <a:lnTo>
                    <a:pt x="460999" y="30751"/>
                  </a:lnTo>
                  <a:lnTo>
                    <a:pt x="460830" y="30667"/>
                  </a:lnTo>
                  <a:lnTo>
                    <a:pt x="460409" y="30499"/>
                  </a:lnTo>
                  <a:lnTo>
                    <a:pt x="459988" y="29825"/>
                  </a:lnTo>
                  <a:lnTo>
                    <a:pt x="453753" y="26792"/>
                  </a:lnTo>
                  <a:lnTo>
                    <a:pt x="453163" y="26033"/>
                  </a:lnTo>
                  <a:cubicBezTo>
                    <a:pt x="452320" y="24264"/>
                    <a:pt x="450130" y="24433"/>
                    <a:pt x="448951" y="23169"/>
                  </a:cubicBezTo>
                  <a:lnTo>
                    <a:pt x="448361" y="23590"/>
                  </a:lnTo>
                  <a:lnTo>
                    <a:pt x="448192" y="23759"/>
                  </a:lnTo>
                  <a:lnTo>
                    <a:pt x="447855" y="23506"/>
                  </a:lnTo>
                  <a:cubicBezTo>
                    <a:pt x="447350" y="23085"/>
                    <a:pt x="447350" y="23085"/>
                    <a:pt x="444485" y="22158"/>
                  </a:cubicBezTo>
                  <a:cubicBezTo>
                    <a:pt x="444991" y="21568"/>
                    <a:pt x="444991" y="21568"/>
                    <a:pt x="446086" y="21231"/>
                  </a:cubicBezTo>
                  <a:lnTo>
                    <a:pt x="446339" y="21231"/>
                  </a:lnTo>
                  <a:cubicBezTo>
                    <a:pt x="446676" y="20978"/>
                    <a:pt x="447097" y="20557"/>
                    <a:pt x="447350" y="20304"/>
                  </a:cubicBezTo>
                  <a:cubicBezTo>
                    <a:pt x="447687" y="20304"/>
                    <a:pt x="448108" y="20304"/>
                    <a:pt x="448445" y="20389"/>
                  </a:cubicBezTo>
                  <a:cubicBezTo>
                    <a:pt x="448951" y="20389"/>
                    <a:pt x="449540" y="20304"/>
                    <a:pt x="450046" y="20136"/>
                  </a:cubicBezTo>
                  <a:cubicBezTo>
                    <a:pt x="450720" y="19967"/>
                    <a:pt x="451310" y="19630"/>
                    <a:pt x="451899" y="19462"/>
                  </a:cubicBezTo>
                  <a:lnTo>
                    <a:pt x="452573" y="19125"/>
                  </a:lnTo>
                  <a:cubicBezTo>
                    <a:pt x="452068" y="18704"/>
                    <a:pt x="451731" y="18451"/>
                    <a:pt x="450299" y="18451"/>
                  </a:cubicBezTo>
                  <a:lnTo>
                    <a:pt x="449877" y="18367"/>
                  </a:lnTo>
                  <a:lnTo>
                    <a:pt x="449456" y="18114"/>
                  </a:lnTo>
                  <a:lnTo>
                    <a:pt x="449372" y="18030"/>
                  </a:lnTo>
                  <a:lnTo>
                    <a:pt x="449540" y="17524"/>
                  </a:lnTo>
                  <a:lnTo>
                    <a:pt x="449540" y="17524"/>
                  </a:lnTo>
                  <a:lnTo>
                    <a:pt x="449877" y="17608"/>
                  </a:lnTo>
                  <a:lnTo>
                    <a:pt x="450383" y="17777"/>
                  </a:lnTo>
                  <a:lnTo>
                    <a:pt x="450973" y="17945"/>
                  </a:lnTo>
                  <a:lnTo>
                    <a:pt x="451478" y="17777"/>
                  </a:lnTo>
                  <a:lnTo>
                    <a:pt x="451815" y="17693"/>
                  </a:lnTo>
                  <a:lnTo>
                    <a:pt x="452405" y="17440"/>
                  </a:lnTo>
                  <a:lnTo>
                    <a:pt x="452489" y="16934"/>
                  </a:lnTo>
                  <a:lnTo>
                    <a:pt x="452489" y="16513"/>
                  </a:lnTo>
                  <a:cubicBezTo>
                    <a:pt x="452320" y="16176"/>
                    <a:pt x="452068" y="15839"/>
                    <a:pt x="451815" y="15586"/>
                  </a:cubicBezTo>
                  <a:cubicBezTo>
                    <a:pt x="451478" y="15334"/>
                    <a:pt x="450888" y="15081"/>
                    <a:pt x="450467" y="14997"/>
                  </a:cubicBezTo>
                  <a:lnTo>
                    <a:pt x="450130" y="14997"/>
                  </a:lnTo>
                  <a:lnTo>
                    <a:pt x="449709" y="15165"/>
                  </a:lnTo>
                  <a:lnTo>
                    <a:pt x="449203" y="15586"/>
                  </a:lnTo>
                  <a:lnTo>
                    <a:pt x="448613" y="16008"/>
                  </a:lnTo>
                  <a:lnTo>
                    <a:pt x="449962" y="14997"/>
                  </a:lnTo>
                  <a:cubicBezTo>
                    <a:pt x="450299" y="14828"/>
                    <a:pt x="450720" y="14491"/>
                    <a:pt x="450973" y="14238"/>
                  </a:cubicBezTo>
                  <a:lnTo>
                    <a:pt x="451225" y="13649"/>
                  </a:lnTo>
                  <a:cubicBezTo>
                    <a:pt x="451225" y="13649"/>
                    <a:pt x="447771" y="12385"/>
                    <a:pt x="446339" y="12553"/>
                  </a:cubicBezTo>
                  <a:lnTo>
                    <a:pt x="446086" y="12216"/>
                  </a:lnTo>
                  <a:lnTo>
                    <a:pt x="445496" y="11627"/>
                  </a:lnTo>
                  <a:lnTo>
                    <a:pt x="445917" y="11290"/>
                  </a:lnTo>
                  <a:lnTo>
                    <a:pt x="446002" y="10868"/>
                  </a:lnTo>
                  <a:cubicBezTo>
                    <a:pt x="445665" y="10194"/>
                    <a:pt x="445665" y="10194"/>
                    <a:pt x="441873" y="9352"/>
                  </a:cubicBezTo>
                  <a:lnTo>
                    <a:pt x="441115" y="9689"/>
                  </a:lnTo>
                  <a:cubicBezTo>
                    <a:pt x="440778" y="10026"/>
                    <a:pt x="440273" y="10531"/>
                    <a:pt x="439936" y="10868"/>
                  </a:cubicBezTo>
                  <a:lnTo>
                    <a:pt x="439599" y="11290"/>
                  </a:lnTo>
                  <a:lnTo>
                    <a:pt x="439430" y="11458"/>
                  </a:lnTo>
                  <a:lnTo>
                    <a:pt x="439599" y="10953"/>
                  </a:lnTo>
                  <a:cubicBezTo>
                    <a:pt x="439767" y="10616"/>
                    <a:pt x="440020" y="10194"/>
                    <a:pt x="440188" y="9857"/>
                  </a:cubicBezTo>
                  <a:cubicBezTo>
                    <a:pt x="440357" y="8762"/>
                    <a:pt x="439430" y="7920"/>
                    <a:pt x="439262" y="6909"/>
                  </a:cubicBezTo>
                  <a:lnTo>
                    <a:pt x="439430" y="6572"/>
                  </a:lnTo>
                  <a:cubicBezTo>
                    <a:pt x="438841" y="6150"/>
                    <a:pt x="438841" y="6150"/>
                    <a:pt x="436481" y="5813"/>
                  </a:cubicBezTo>
                  <a:lnTo>
                    <a:pt x="436819" y="5729"/>
                  </a:lnTo>
                  <a:lnTo>
                    <a:pt x="437155" y="5729"/>
                  </a:lnTo>
                  <a:lnTo>
                    <a:pt x="437577" y="5729"/>
                  </a:lnTo>
                  <a:lnTo>
                    <a:pt x="438335" y="5392"/>
                  </a:lnTo>
                  <a:cubicBezTo>
                    <a:pt x="438756" y="4718"/>
                    <a:pt x="438756" y="4718"/>
                    <a:pt x="438588" y="3623"/>
                  </a:cubicBezTo>
                  <a:cubicBezTo>
                    <a:pt x="438335" y="2696"/>
                    <a:pt x="438166" y="2359"/>
                    <a:pt x="437240" y="2359"/>
                  </a:cubicBezTo>
                  <a:cubicBezTo>
                    <a:pt x="433533" y="2359"/>
                    <a:pt x="433533" y="2359"/>
                    <a:pt x="431848" y="1769"/>
                  </a:cubicBezTo>
                  <a:lnTo>
                    <a:pt x="431595" y="1601"/>
                  </a:lnTo>
                  <a:lnTo>
                    <a:pt x="431342" y="1517"/>
                  </a:lnTo>
                  <a:lnTo>
                    <a:pt x="430584" y="1769"/>
                  </a:lnTo>
                  <a:cubicBezTo>
                    <a:pt x="430078" y="2106"/>
                    <a:pt x="429573" y="2528"/>
                    <a:pt x="428983" y="2865"/>
                  </a:cubicBezTo>
                  <a:lnTo>
                    <a:pt x="428562" y="3286"/>
                  </a:lnTo>
                  <a:cubicBezTo>
                    <a:pt x="428562" y="3539"/>
                    <a:pt x="428646" y="3960"/>
                    <a:pt x="428815" y="4213"/>
                  </a:cubicBezTo>
                  <a:cubicBezTo>
                    <a:pt x="428394" y="4887"/>
                    <a:pt x="428309" y="4971"/>
                    <a:pt x="428562" y="5561"/>
                  </a:cubicBezTo>
                  <a:cubicBezTo>
                    <a:pt x="429236" y="6319"/>
                    <a:pt x="429320" y="6403"/>
                    <a:pt x="433364" y="5476"/>
                  </a:cubicBezTo>
                  <a:cubicBezTo>
                    <a:pt x="433533" y="5392"/>
                    <a:pt x="433785" y="5392"/>
                    <a:pt x="434038" y="5308"/>
                  </a:cubicBezTo>
                  <a:cubicBezTo>
                    <a:pt x="434123" y="5392"/>
                    <a:pt x="434207" y="5392"/>
                    <a:pt x="434291" y="5476"/>
                  </a:cubicBezTo>
                  <a:cubicBezTo>
                    <a:pt x="433785" y="5813"/>
                    <a:pt x="432943" y="5898"/>
                    <a:pt x="432437" y="5898"/>
                  </a:cubicBezTo>
                  <a:cubicBezTo>
                    <a:pt x="431679" y="5982"/>
                    <a:pt x="430163" y="6066"/>
                    <a:pt x="429489" y="7414"/>
                  </a:cubicBezTo>
                  <a:lnTo>
                    <a:pt x="429405" y="7414"/>
                  </a:lnTo>
                  <a:lnTo>
                    <a:pt x="428730" y="7246"/>
                  </a:lnTo>
                  <a:lnTo>
                    <a:pt x="428477" y="6993"/>
                  </a:lnTo>
                  <a:cubicBezTo>
                    <a:pt x="428225" y="6824"/>
                    <a:pt x="427804" y="6656"/>
                    <a:pt x="427466" y="6656"/>
                  </a:cubicBezTo>
                  <a:cubicBezTo>
                    <a:pt x="426961" y="6656"/>
                    <a:pt x="426961" y="6656"/>
                    <a:pt x="423928" y="8004"/>
                  </a:cubicBezTo>
                  <a:lnTo>
                    <a:pt x="423086" y="8172"/>
                  </a:lnTo>
                  <a:lnTo>
                    <a:pt x="423001" y="8004"/>
                  </a:lnTo>
                  <a:cubicBezTo>
                    <a:pt x="423254" y="7835"/>
                    <a:pt x="423591" y="7583"/>
                    <a:pt x="423928" y="7498"/>
                  </a:cubicBezTo>
                  <a:cubicBezTo>
                    <a:pt x="424518" y="7246"/>
                    <a:pt x="425023" y="6993"/>
                    <a:pt x="425529" y="6656"/>
                  </a:cubicBezTo>
                  <a:cubicBezTo>
                    <a:pt x="426203" y="6235"/>
                    <a:pt x="426203" y="6235"/>
                    <a:pt x="427045" y="5392"/>
                  </a:cubicBezTo>
                  <a:cubicBezTo>
                    <a:pt x="427214" y="5224"/>
                    <a:pt x="427383" y="4971"/>
                    <a:pt x="427551" y="4802"/>
                  </a:cubicBezTo>
                  <a:cubicBezTo>
                    <a:pt x="427551" y="4634"/>
                    <a:pt x="427466" y="4381"/>
                    <a:pt x="427466" y="4213"/>
                  </a:cubicBezTo>
                  <a:lnTo>
                    <a:pt x="427551" y="4044"/>
                  </a:lnTo>
                  <a:cubicBezTo>
                    <a:pt x="427719" y="3791"/>
                    <a:pt x="427888" y="3370"/>
                    <a:pt x="428141" y="3117"/>
                  </a:cubicBezTo>
                  <a:lnTo>
                    <a:pt x="428477" y="2949"/>
                  </a:lnTo>
                  <a:lnTo>
                    <a:pt x="428983" y="2528"/>
                  </a:lnTo>
                  <a:lnTo>
                    <a:pt x="428730" y="2191"/>
                  </a:lnTo>
                  <a:cubicBezTo>
                    <a:pt x="427045" y="1938"/>
                    <a:pt x="425782" y="2106"/>
                    <a:pt x="420390" y="2949"/>
                  </a:cubicBezTo>
                  <a:lnTo>
                    <a:pt x="419631" y="3033"/>
                  </a:lnTo>
                  <a:cubicBezTo>
                    <a:pt x="418115" y="3286"/>
                    <a:pt x="417862" y="3286"/>
                    <a:pt x="416093" y="4128"/>
                  </a:cubicBezTo>
                  <a:cubicBezTo>
                    <a:pt x="414913" y="4550"/>
                    <a:pt x="413818" y="5055"/>
                    <a:pt x="412639" y="5476"/>
                  </a:cubicBezTo>
                  <a:lnTo>
                    <a:pt x="412217" y="6150"/>
                  </a:lnTo>
                  <a:lnTo>
                    <a:pt x="411965" y="6656"/>
                  </a:lnTo>
                  <a:lnTo>
                    <a:pt x="411796" y="6993"/>
                  </a:lnTo>
                  <a:lnTo>
                    <a:pt x="411712" y="6993"/>
                  </a:lnTo>
                  <a:lnTo>
                    <a:pt x="411627" y="6993"/>
                  </a:lnTo>
                  <a:lnTo>
                    <a:pt x="411122" y="7161"/>
                  </a:lnTo>
                  <a:lnTo>
                    <a:pt x="410701" y="7330"/>
                  </a:lnTo>
                  <a:cubicBezTo>
                    <a:pt x="409858" y="7583"/>
                    <a:pt x="409858" y="7583"/>
                    <a:pt x="408005" y="8509"/>
                  </a:cubicBezTo>
                  <a:cubicBezTo>
                    <a:pt x="408005" y="8678"/>
                    <a:pt x="408089" y="8931"/>
                    <a:pt x="408089" y="9099"/>
                  </a:cubicBezTo>
                  <a:cubicBezTo>
                    <a:pt x="408510" y="9352"/>
                    <a:pt x="409016" y="9605"/>
                    <a:pt x="409437" y="9689"/>
                  </a:cubicBezTo>
                  <a:lnTo>
                    <a:pt x="409521" y="10110"/>
                  </a:lnTo>
                  <a:lnTo>
                    <a:pt x="409353" y="10194"/>
                  </a:lnTo>
                  <a:cubicBezTo>
                    <a:pt x="408932" y="10363"/>
                    <a:pt x="408426" y="10531"/>
                    <a:pt x="408089" y="10784"/>
                  </a:cubicBezTo>
                  <a:lnTo>
                    <a:pt x="407668" y="11037"/>
                  </a:lnTo>
                  <a:lnTo>
                    <a:pt x="407583" y="11037"/>
                  </a:lnTo>
                  <a:lnTo>
                    <a:pt x="407247" y="10700"/>
                  </a:lnTo>
                  <a:lnTo>
                    <a:pt x="406741" y="10194"/>
                  </a:lnTo>
                  <a:cubicBezTo>
                    <a:pt x="406572" y="9857"/>
                    <a:pt x="406572" y="9268"/>
                    <a:pt x="406741" y="8931"/>
                  </a:cubicBezTo>
                  <a:cubicBezTo>
                    <a:pt x="407162" y="8509"/>
                    <a:pt x="407836" y="8088"/>
                    <a:pt x="408342" y="7835"/>
                  </a:cubicBezTo>
                  <a:lnTo>
                    <a:pt x="409353" y="7161"/>
                  </a:lnTo>
                  <a:lnTo>
                    <a:pt x="409521" y="7077"/>
                  </a:lnTo>
                  <a:lnTo>
                    <a:pt x="409858" y="6909"/>
                  </a:lnTo>
                  <a:cubicBezTo>
                    <a:pt x="410785" y="5645"/>
                    <a:pt x="410785" y="5645"/>
                    <a:pt x="411290" y="5392"/>
                  </a:cubicBezTo>
                  <a:lnTo>
                    <a:pt x="411712" y="5308"/>
                  </a:lnTo>
                  <a:cubicBezTo>
                    <a:pt x="412723" y="4887"/>
                    <a:pt x="413650" y="4297"/>
                    <a:pt x="414745" y="3876"/>
                  </a:cubicBezTo>
                  <a:cubicBezTo>
                    <a:pt x="415251" y="3623"/>
                    <a:pt x="415924" y="3370"/>
                    <a:pt x="416430" y="3202"/>
                  </a:cubicBezTo>
                  <a:cubicBezTo>
                    <a:pt x="416935" y="3117"/>
                    <a:pt x="417609" y="3117"/>
                    <a:pt x="418115" y="3117"/>
                  </a:cubicBezTo>
                  <a:lnTo>
                    <a:pt x="418536" y="2949"/>
                  </a:lnTo>
                  <a:cubicBezTo>
                    <a:pt x="418958" y="2780"/>
                    <a:pt x="419547" y="2359"/>
                    <a:pt x="419884" y="2022"/>
                  </a:cubicBezTo>
                  <a:lnTo>
                    <a:pt x="420305" y="1685"/>
                  </a:lnTo>
                  <a:cubicBezTo>
                    <a:pt x="418789" y="927"/>
                    <a:pt x="410111" y="1095"/>
                    <a:pt x="404719" y="4802"/>
                  </a:cubicBezTo>
                  <a:lnTo>
                    <a:pt x="404129" y="4971"/>
                  </a:lnTo>
                  <a:cubicBezTo>
                    <a:pt x="401770" y="5392"/>
                    <a:pt x="400169" y="7498"/>
                    <a:pt x="397811" y="8004"/>
                  </a:cubicBezTo>
                  <a:cubicBezTo>
                    <a:pt x="396883" y="8341"/>
                    <a:pt x="396883" y="8341"/>
                    <a:pt x="395957" y="9436"/>
                  </a:cubicBezTo>
                  <a:lnTo>
                    <a:pt x="395451" y="9773"/>
                  </a:lnTo>
                  <a:lnTo>
                    <a:pt x="394693" y="10110"/>
                  </a:lnTo>
                  <a:lnTo>
                    <a:pt x="394019" y="10447"/>
                  </a:lnTo>
                  <a:lnTo>
                    <a:pt x="393851" y="10784"/>
                  </a:lnTo>
                  <a:lnTo>
                    <a:pt x="393766" y="10868"/>
                  </a:lnTo>
                  <a:lnTo>
                    <a:pt x="393935" y="11205"/>
                  </a:lnTo>
                  <a:lnTo>
                    <a:pt x="394356" y="11205"/>
                  </a:lnTo>
                  <a:cubicBezTo>
                    <a:pt x="395115" y="11121"/>
                    <a:pt x="395115" y="11121"/>
                    <a:pt x="396547" y="10868"/>
                  </a:cubicBezTo>
                  <a:cubicBezTo>
                    <a:pt x="397136" y="10953"/>
                    <a:pt x="397136" y="10953"/>
                    <a:pt x="398906" y="11711"/>
                  </a:cubicBezTo>
                  <a:lnTo>
                    <a:pt x="399074" y="11964"/>
                  </a:lnTo>
                  <a:cubicBezTo>
                    <a:pt x="395283" y="11964"/>
                    <a:pt x="395283" y="11964"/>
                    <a:pt x="394525" y="11458"/>
                  </a:cubicBezTo>
                  <a:cubicBezTo>
                    <a:pt x="394188" y="11542"/>
                    <a:pt x="393766" y="11627"/>
                    <a:pt x="393429" y="11711"/>
                  </a:cubicBezTo>
                  <a:cubicBezTo>
                    <a:pt x="392755" y="11964"/>
                    <a:pt x="392418" y="12048"/>
                    <a:pt x="391829" y="13143"/>
                  </a:cubicBezTo>
                  <a:cubicBezTo>
                    <a:pt x="391744" y="13312"/>
                    <a:pt x="391660" y="13649"/>
                    <a:pt x="391576" y="13817"/>
                  </a:cubicBezTo>
                  <a:cubicBezTo>
                    <a:pt x="392334" y="14491"/>
                    <a:pt x="392334" y="14491"/>
                    <a:pt x="393766" y="15334"/>
                  </a:cubicBezTo>
                  <a:lnTo>
                    <a:pt x="394609" y="15334"/>
                  </a:lnTo>
                  <a:cubicBezTo>
                    <a:pt x="395030" y="15249"/>
                    <a:pt x="395620" y="15081"/>
                    <a:pt x="395957" y="14912"/>
                  </a:cubicBezTo>
                  <a:lnTo>
                    <a:pt x="396547" y="14660"/>
                  </a:lnTo>
                  <a:lnTo>
                    <a:pt x="396631" y="14744"/>
                  </a:lnTo>
                  <a:lnTo>
                    <a:pt x="396547" y="14997"/>
                  </a:lnTo>
                  <a:lnTo>
                    <a:pt x="396378" y="15923"/>
                  </a:lnTo>
                  <a:lnTo>
                    <a:pt x="396210" y="16345"/>
                  </a:lnTo>
                  <a:lnTo>
                    <a:pt x="396462" y="16429"/>
                  </a:lnTo>
                  <a:lnTo>
                    <a:pt x="396800" y="16429"/>
                  </a:lnTo>
                  <a:lnTo>
                    <a:pt x="397389" y="16429"/>
                  </a:lnTo>
                  <a:cubicBezTo>
                    <a:pt x="397895" y="16429"/>
                    <a:pt x="398653" y="16513"/>
                    <a:pt x="401770" y="16260"/>
                  </a:cubicBezTo>
                  <a:lnTo>
                    <a:pt x="402023" y="16345"/>
                  </a:lnTo>
                  <a:cubicBezTo>
                    <a:pt x="402360" y="16513"/>
                    <a:pt x="402950" y="16513"/>
                    <a:pt x="403287" y="16429"/>
                  </a:cubicBezTo>
                  <a:lnTo>
                    <a:pt x="403371" y="16429"/>
                  </a:lnTo>
                  <a:cubicBezTo>
                    <a:pt x="403792" y="16345"/>
                    <a:pt x="404382" y="16092"/>
                    <a:pt x="404803" y="15923"/>
                  </a:cubicBezTo>
                  <a:lnTo>
                    <a:pt x="405056" y="15923"/>
                  </a:lnTo>
                  <a:lnTo>
                    <a:pt x="405477" y="16008"/>
                  </a:lnTo>
                  <a:lnTo>
                    <a:pt x="405646" y="16008"/>
                  </a:lnTo>
                  <a:lnTo>
                    <a:pt x="405730" y="16429"/>
                  </a:lnTo>
                  <a:cubicBezTo>
                    <a:pt x="404045" y="17187"/>
                    <a:pt x="404045" y="17187"/>
                    <a:pt x="403961" y="17356"/>
                  </a:cubicBezTo>
                  <a:lnTo>
                    <a:pt x="403876" y="17356"/>
                  </a:lnTo>
                  <a:lnTo>
                    <a:pt x="403371" y="17271"/>
                  </a:lnTo>
                  <a:cubicBezTo>
                    <a:pt x="402360" y="16766"/>
                    <a:pt x="402360" y="16766"/>
                    <a:pt x="397389" y="16682"/>
                  </a:cubicBezTo>
                  <a:lnTo>
                    <a:pt x="397305" y="16513"/>
                  </a:lnTo>
                  <a:cubicBezTo>
                    <a:pt x="396715" y="16850"/>
                    <a:pt x="396041" y="17271"/>
                    <a:pt x="395451" y="17608"/>
                  </a:cubicBezTo>
                  <a:cubicBezTo>
                    <a:pt x="394609" y="18114"/>
                    <a:pt x="394019" y="18535"/>
                    <a:pt x="394104" y="20389"/>
                  </a:cubicBezTo>
                  <a:cubicBezTo>
                    <a:pt x="394188" y="20473"/>
                    <a:pt x="394356" y="20557"/>
                    <a:pt x="394525" y="20641"/>
                  </a:cubicBezTo>
                  <a:lnTo>
                    <a:pt x="394777" y="20641"/>
                  </a:lnTo>
                  <a:cubicBezTo>
                    <a:pt x="394019" y="21147"/>
                    <a:pt x="393935" y="21147"/>
                    <a:pt x="392503" y="21315"/>
                  </a:cubicBezTo>
                  <a:lnTo>
                    <a:pt x="391913" y="21231"/>
                  </a:lnTo>
                  <a:cubicBezTo>
                    <a:pt x="388290" y="20641"/>
                    <a:pt x="386436" y="23927"/>
                    <a:pt x="383572" y="25107"/>
                  </a:cubicBezTo>
                  <a:cubicBezTo>
                    <a:pt x="384246" y="24517"/>
                    <a:pt x="385004" y="24011"/>
                    <a:pt x="385678" y="23422"/>
                  </a:cubicBezTo>
                  <a:lnTo>
                    <a:pt x="385510" y="23253"/>
                  </a:lnTo>
                  <a:lnTo>
                    <a:pt x="385004" y="23337"/>
                  </a:lnTo>
                  <a:cubicBezTo>
                    <a:pt x="383572" y="23590"/>
                    <a:pt x="383572" y="23590"/>
                    <a:pt x="382140" y="24517"/>
                  </a:cubicBezTo>
                  <a:cubicBezTo>
                    <a:pt x="381045" y="25191"/>
                    <a:pt x="380960" y="25275"/>
                    <a:pt x="380707" y="25865"/>
                  </a:cubicBezTo>
                  <a:lnTo>
                    <a:pt x="381213" y="26370"/>
                  </a:lnTo>
                  <a:lnTo>
                    <a:pt x="381382" y="26370"/>
                  </a:lnTo>
                  <a:lnTo>
                    <a:pt x="380623" y="26792"/>
                  </a:lnTo>
                  <a:cubicBezTo>
                    <a:pt x="380202" y="26960"/>
                    <a:pt x="379612" y="27297"/>
                    <a:pt x="379191" y="27466"/>
                  </a:cubicBezTo>
                  <a:lnTo>
                    <a:pt x="378770" y="27381"/>
                  </a:lnTo>
                  <a:lnTo>
                    <a:pt x="378517" y="27381"/>
                  </a:lnTo>
                  <a:lnTo>
                    <a:pt x="377927" y="27634"/>
                  </a:lnTo>
                  <a:lnTo>
                    <a:pt x="377506" y="27971"/>
                  </a:lnTo>
                  <a:lnTo>
                    <a:pt x="377000" y="28140"/>
                  </a:lnTo>
                  <a:lnTo>
                    <a:pt x="376411" y="28308"/>
                  </a:lnTo>
                  <a:lnTo>
                    <a:pt x="376327" y="28308"/>
                  </a:lnTo>
                  <a:lnTo>
                    <a:pt x="376495" y="27803"/>
                  </a:lnTo>
                  <a:cubicBezTo>
                    <a:pt x="376579" y="27381"/>
                    <a:pt x="376579" y="26792"/>
                    <a:pt x="376664" y="26370"/>
                  </a:cubicBezTo>
                  <a:lnTo>
                    <a:pt x="376579" y="25865"/>
                  </a:lnTo>
                  <a:lnTo>
                    <a:pt x="376748" y="25696"/>
                  </a:lnTo>
                  <a:lnTo>
                    <a:pt x="377506" y="25191"/>
                  </a:lnTo>
                  <a:lnTo>
                    <a:pt x="378349" y="24685"/>
                  </a:lnTo>
                  <a:lnTo>
                    <a:pt x="379360" y="23674"/>
                  </a:lnTo>
                  <a:lnTo>
                    <a:pt x="379444" y="23590"/>
                  </a:lnTo>
                  <a:lnTo>
                    <a:pt x="379612" y="23674"/>
                  </a:lnTo>
                  <a:lnTo>
                    <a:pt x="379697" y="23759"/>
                  </a:lnTo>
                  <a:cubicBezTo>
                    <a:pt x="379950" y="23843"/>
                    <a:pt x="380202" y="24011"/>
                    <a:pt x="380455" y="24011"/>
                  </a:cubicBezTo>
                  <a:lnTo>
                    <a:pt x="380539" y="24264"/>
                  </a:lnTo>
                  <a:lnTo>
                    <a:pt x="380707" y="24517"/>
                  </a:lnTo>
                  <a:lnTo>
                    <a:pt x="381550" y="23843"/>
                  </a:lnTo>
                  <a:lnTo>
                    <a:pt x="381803" y="23590"/>
                  </a:lnTo>
                  <a:cubicBezTo>
                    <a:pt x="382140" y="23253"/>
                    <a:pt x="382477" y="22832"/>
                    <a:pt x="382814" y="22495"/>
                  </a:cubicBezTo>
                  <a:lnTo>
                    <a:pt x="383235" y="22158"/>
                  </a:lnTo>
                  <a:lnTo>
                    <a:pt x="383909" y="21484"/>
                  </a:lnTo>
                  <a:cubicBezTo>
                    <a:pt x="384583" y="20473"/>
                    <a:pt x="384499" y="20304"/>
                    <a:pt x="384415" y="19799"/>
                  </a:cubicBezTo>
                  <a:lnTo>
                    <a:pt x="384246" y="19293"/>
                  </a:lnTo>
                  <a:lnTo>
                    <a:pt x="384246" y="18704"/>
                  </a:lnTo>
                  <a:lnTo>
                    <a:pt x="384162" y="18367"/>
                  </a:lnTo>
                  <a:lnTo>
                    <a:pt x="383572" y="18535"/>
                  </a:lnTo>
                  <a:lnTo>
                    <a:pt x="382646" y="18956"/>
                  </a:lnTo>
                  <a:cubicBezTo>
                    <a:pt x="381550" y="19462"/>
                    <a:pt x="381550" y="19462"/>
                    <a:pt x="379191" y="20557"/>
                  </a:cubicBezTo>
                  <a:cubicBezTo>
                    <a:pt x="378939" y="20726"/>
                    <a:pt x="378939" y="20726"/>
                    <a:pt x="375737" y="22748"/>
                  </a:cubicBezTo>
                  <a:lnTo>
                    <a:pt x="374894" y="23506"/>
                  </a:lnTo>
                  <a:lnTo>
                    <a:pt x="374810" y="23590"/>
                  </a:lnTo>
                  <a:lnTo>
                    <a:pt x="374810" y="23506"/>
                  </a:lnTo>
                  <a:cubicBezTo>
                    <a:pt x="374978" y="23169"/>
                    <a:pt x="375231" y="22748"/>
                    <a:pt x="375484" y="22495"/>
                  </a:cubicBezTo>
                  <a:cubicBezTo>
                    <a:pt x="378264" y="19546"/>
                    <a:pt x="378264" y="19546"/>
                    <a:pt x="379022" y="19378"/>
                  </a:cubicBezTo>
                  <a:lnTo>
                    <a:pt x="379360" y="19715"/>
                  </a:lnTo>
                  <a:lnTo>
                    <a:pt x="379360" y="20052"/>
                  </a:lnTo>
                  <a:lnTo>
                    <a:pt x="379528" y="20304"/>
                  </a:lnTo>
                  <a:lnTo>
                    <a:pt x="380286" y="19883"/>
                  </a:lnTo>
                  <a:lnTo>
                    <a:pt x="381297" y="19546"/>
                  </a:lnTo>
                  <a:lnTo>
                    <a:pt x="381971" y="19209"/>
                  </a:lnTo>
                  <a:cubicBezTo>
                    <a:pt x="381803" y="18451"/>
                    <a:pt x="381803" y="18451"/>
                    <a:pt x="380707" y="17693"/>
                  </a:cubicBezTo>
                  <a:cubicBezTo>
                    <a:pt x="380707" y="17524"/>
                    <a:pt x="380623" y="17271"/>
                    <a:pt x="380623" y="17019"/>
                  </a:cubicBezTo>
                  <a:lnTo>
                    <a:pt x="380876" y="16766"/>
                  </a:lnTo>
                  <a:lnTo>
                    <a:pt x="380707" y="16597"/>
                  </a:lnTo>
                  <a:lnTo>
                    <a:pt x="380707" y="16597"/>
                  </a:lnTo>
                  <a:lnTo>
                    <a:pt x="379950" y="16934"/>
                  </a:lnTo>
                  <a:cubicBezTo>
                    <a:pt x="379107" y="17356"/>
                    <a:pt x="379107" y="17356"/>
                    <a:pt x="377253" y="17524"/>
                  </a:cubicBezTo>
                  <a:lnTo>
                    <a:pt x="377338" y="17271"/>
                  </a:lnTo>
                  <a:lnTo>
                    <a:pt x="377675" y="17103"/>
                  </a:lnTo>
                  <a:lnTo>
                    <a:pt x="378433" y="16850"/>
                  </a:lnTo>
                  <a:lnTo>
                    <a:pt x="379191" y="16597"/>
                  </a:lnTo>
                  <a:lnTo>
                    <a:pt x="379360" y="16513"/>
                  </a:lnTo>
                  <a:cubicBezTo>
                    <a:pt x="380118" y="16092"/>
                    <a:pt x="380118" y="16092"/>
                    <a:pt x="380707" y="15502"/>
                  </a:cubicBezTo>
                  <a:lnTo>
                    <a:pt x="380876" y="15755"/>
                  </a:lnTo>
                  <a:cubicBezTo>
                    <a:pt x="381213" y="15839"/>
                    <a:pt x="381634" y="15923"/>
                    <a:pt x="381887" y="15923"/>
                  </a:cubicBezTo>
                  <a:lnTo>
                    <a:pt x="382056" y="16008"/>
                  </a:lnTo>
                  <a:lnTo>
                    <a:pt x="382224" y="16092"/>
                  </a:lnTo>
                  <a:lnTo>
                    <a:pt x="382898" y="15671"/>
                  </a:lnTo>
                  <a:lnTo>
                    <a:pt x="383151" y="15418"/>
                  </a:lnTo>
                  <a:lnTo>
                    <a:pt x="383657" y="14660"/>
                  </a:lnTo>
                  <a:lnTo>
                    <a:pt x="383740" y="14323"/>
                  </a:lnTo>
                  <a:lnTo>
                    <a:pt x="383740" y="13986"/>
                  </a:lnTo>
                  <a:lnTo>
                    <a:pt x="383740" y="13564"/>
                  </a:lnTo>
                  <a:lnTo>
                    <a:pt x="383825" y="13059"/>
                  </a:lnTo>
                  <a:lnTo>
                    <a:pt x="383909" y="12553"/>
                  </a:lnTo>
                  <a:lnTo>
                    <a:pt x="383993" y="12553"/>
                  </a:lnTo>
                  <a:lnTo>
                    <a:pt x="384330" y="12385"/>
                  </a:lnTo>
                  <a:cubicBezTo>
                    <a:pt x="386521" y="11205"/>
                    <a:pt x="387111" y="10700"/>
                    <a:pt x="387111" y="9520"/>
                  </a:cubicBezTo>
                  <a:cubicBezTo>
                    <a:pt x="387026" y="9268"/>
                    <a:pt x="386942" y="8931"/>
                    <a:pt x="386858" y="8762"/>
                  </a:cubicBezTo>
                  <a:lnTo>
                    <a:pt x="386605" y="8509"/>
                  </a:lnTo>
                  <a:lnTo>
                    <a:pt x="386521" y="8425"/>
                  </a:lnTo>
                  <a:lnTo>
                    <a:pt x="386689" y="8257"/>
                  </a:lnTo>
                  <a:lnTo>
                    <a:pt x="387447" y="8088"/>
                  </a:lnTo>
                  <a:cubicBezTo>
                    <a:pt x="389301" y="7667"/>
                    <a:pt x="389301" y="7667"/>
                    <a:pt x="390649" y="7246"/>
                  </a:cubicBezTo>
                  <a:lnTo>
                    <a:pt x="391407" y="6909"/>
                  </a:lnTo>
                  <a:lnTo>
                    <a:pt x="391829" y="6740"/>
                  </a:lnTo>
                  <a:lnTo>
                    <a:pt x="392503" y="6235"/>
                  </a:lnTo>
                  <a:lnTo>
                    <a:pt x="392755" y="6066"/>
                  </a:lnTo>
                  <a:lnTo>
                    <a:pt x="393261" y="5476"/>
                  </a:lnTo>
                  <a:lnTo>
                    <a:pt x="393345" y="5308"/>
                  </a:lnTo>
                  <a:cubicBezTo>
                    <a:pt x="397389" y="5982"/>
                    <a:pt x="397473" y="5982"/>
                    <a:pt x="403371" y="3370"/>
                  </a:cubicBezTo>
                  <a:cubicBezTo>
                    <a:pt x="404551" y="2865"/>
                    <a:pt x="405393" y="2528"/>
                    <a:pt x="406404" y="2528"/>
                  </a:cubicBezTo>
                  <a:cubicBezTo>
                    <a:pt x="406994" y="2443"/>
                    <a:pt x="407752" y="2191"/>
                    <a:pt x="408258" y="1938"/>
                  </a:cubicBezTo>
                  <a:lnTo>
                    <a:pt x="408847" y="1685"/>
                  </a:lnTo>
                  <a:lnTo>
                    <a:pt x="409100" y="1264"/>
                  </a:lnTo>
                  <a:lnTo>
                    <a:pt x="409184" y="1095"/>
                  </a:lnTo>
                  <a:cubicBezTo>
                    <a:pt x="408932" y="843"/>
                    <a:pt x="408510" y="506"/>
                    <a:pt x="408173" y="506"/>
                  </a:cubicBezTo>
                  <a:cubicBezTo>
                    <a:pt x="407078" y="337"/>
                    <a:pt x="406825" y="337"/>
                    <a:pt x="405477" y="506"/>
                  </a:cubicBezTo>
                  <a:lnTo>
                    <a:pt x="405140" y="506"/>
                  </a:lnTo>
                  <a:lnTo>
                    <a:pt x="405056" y="506"/>
                  </a:lnTo>
                  <a:lnTo>
                    <a:pt x="404887" y="421"/>
                  </a:lnTo>
                  <a:cubicBezTo>
                    <a:pt x="404214" y="169"/>
                    <a:pt x="403961" y="0"/>
                    <a:pt x="403455" y="0"/>
                  </a:cubicBezTo>
                  <a:lnTo>
                    <a:pt x="402529" y="84"/>
                  </a:lnTo>
                  <a:cubicBezTo>
                    <a:pt x="401265" y="169"/>
                    <a:pt x="400001" y="84"/>
                    <a:pt x="398737" y="253"/>
                  </a:cubicBezTo>
                  <a:cubicBezTo>
                    <a:pt x="397895" y="337"/>
                    <a:pt x="397389" y="506"/>
                    <a:pt x="396715" y="1769"/>
                  </a:cubicBezTo>
                  <a:cubicBezTo>
                    <a:pt x="396631" y="1685"/>
                    <a:pt x="396462" y="1601"/>
                    <a:pt x="396294" y="1517"/>
                  </a:cubicBezTo>
                  <a:cubicBezTo>
                    <a:pt x="395957" y="1432"/>
                    <a:pt x="395367" y="1432"/>
                    <a:pt x="395030" y="1517"/>
                  </a:cubicBezTo>
                  <a:lnTo>
                    <a:pt x="394440" y="1854"/>
                  </a:lnTo>
                  <a:lnTo>
                    <a:pt x="393766" y="2359"/>
                  </a:lnTo>
                  <a:cubicBezTo>
                    <a:pt x="392671" y="3202"/>
                    <a:pt x="392671" y="3202"/>
                    <a:pt x="391997" y="3370"/>
                  </a:cubicBezTo>
                  <a:lnTo>
                    <a:pt x="391829" y="3286"/>
                  </a:lnTo>
                  <a:lnTo>
                    <a:pt x="391660" y="3202"/>
                  </a:lnTo>
                  <a:lnTo>
                    <a:pt x="390818" y="3623"/>
                  </a:lnTo>
                  <a:lnTo>
                    <a:pt x="390143" y="4128"/>
                  </a:lnTo>
                  <a:cubicBezTo>
                    <a:pt x="389554" y="4550"/>
                    <a:pt x="389554" y="4550"/>
                    <a:pt x="389048" y="5139"/>
                  </a:cubicBezTo>
                  <a:cubicBezTo>
                    <a:pt x="387869" y="6572"/>
                    <a:pt x="385678" y="7667"/>
                    <a:pt x="383993" y="8341"/>
                  </a:cubicBezTo>
                  <a:cubicBezTo>
                    <a:pt x="382477" y="8931"/>
                    <a:pt x="382224" y="9099"/>
                    <a:pt x="381466" y="9015"/>
                  </a:cubicBezTo>
                  <a:lnTo>
                    <a:pt x="381129" y="9015"/>
                  </a:lnTo>
                  <a:lnTo>
                    <a:pt x="380623" y="9183"/>
                  </a:lnTo>
                  <a:lnTo>
                    <a:pt x="380286" y="9605"/>
                  </a:lnTo>
                  <a:lnTo>
                    <a:pt x="380455" y="10026"/>
                  </a:lnTo>
                  <a:lnTo>
                    <a:pt x="380202" y="10194"/>
                  </a:lnTo>
                  <a:lnTo>
                    <a:pt x="379528" y="10279"/>
                  </a:lnTo>
                  <a:lnTo>
                    <a:pt x="379360" y="10026"/>
                  </a:lnTo>
                  <a:lnTo>
                    <a:pt x="379191" y="9773"/>
                  </a:lnTo>
                  <a:lnTo>
                    <a:pt x="378601" y="10026"/>
                  </a:lnTo>
                  <a:lnTo>
                    <a:pt x="377506" y="10616"/>
                  </a:lnTo>
                  <a:lnTo>
                    <a:pt x="376832" y="10953"/>
                  </a:lnTo>
                  <a:lnTo>
                    <a:pt x="376242" y="11121"/>
                  </a:lnTo>
                  <a:cubicBezTo>
                    <a:pt x="374726" y="11458"/>
                    <a:pt x="374473" y="11795"/>
                    <a:pt x="373968" y="12469"/>
                  </a:cubicBezTo>
                  <a:cubicBezTo>
                    <a:pt x="373883" y="12638"/>
                    <a:pt x="373715" y="12890"/>
                    <a:pt x="373631" y="13059"/>
                  </a:cubicBezTo>
                  <a:cubicBezTo>
                    <a:pt x="373883" y="13143"/>
                    <a:pt x="374221" y="13143"/>
                    <a:pt x="374473" y="13227"/>
                  </a:cubicBezTo>
                  <a:cubicBezTo>
                    <a:pt x="373209" y="13564"/>
                    <a:pt x="372030" y="13817"/>
                    <a:pt x="370766" y="14154"/>
                  </a:cubicBezTo>
                  <a:lnTo>
                    <a:pt x="369839" y="14491"/>
                  </a:lnTo>
                  <a:lnTo>
                    <a:pt x="369418" y="15081"/>
                  </a:lnTo>
                  <a:cubicBezTo>
                    <a:pt x="369250" y="15755"/>
                    <a:pt x="369250" y="15755"/>
                    <a:pt x="369250" y="16850"/>
                  </a:cubicBezTo>
                  <a:lnTo>
                    <a:pt x="369586" y="17356"/>
                  </a:lnTo>
                  <a:lnTo>
                    <a:pt x="370260" y="17440"/>
                  </a:lnTo>
                  <a:lnTo>
                    <a:pt x="371187" y="17271"/>
                  </a:lnTo>
                  <a:lnTo>
                    <a:pt x="372030" y="17187"/>
                  </a:lnTo>
                  <a:lnTo>
                    <a:pt x="371777" y="17524"/>
                  </a:lnTo>
                  <a:lnTo>
                    <a:pt x="371861" y="17945"/>
                  </a:lnTo>
                  <a:lnTo>
                    <a:pt x="372114" y="18198"/>
                  </a:lnTo>
                  <a:lnTo>
                    <a:pt x="371608" y="18367"/>
                  </a:lnTo>
                  <a:cubicBezTo>
                    <a:pt x="370176" y="18788"/>
                    <a:pt x="370176" y="18788"/>
                    <a:pt x="369924" y="18788"/>
                  </a:cubicBezTo>
                  <a:lnTo>
                    <a:pt x="369334" y="18788"/>
                  </a:lnTo>
                  <a:lnTo>
                    <a:pt x="369081" y="19125"/>
                  </a:lnTo>
                  <a:lnTo>
                    <a:pt x="368744" y="19209"/>
                  </a:lnTo>
                  <a:cubicBezTo>
                    <a:pt x="368070" y="19378"/>
                    <a:pt x="367228" y="19630"/>
                    <a:pt x="366553" y="19883"/>
                  </a:cubicBezTo>
                  <a:lnTo>
                    <a:pt x="365795" y="20220"/>
                  </a:lnTo>
                  <a:lnTo>
                    <a:pt x="365121" y="20641"/>
                  </a:lnTo>
                  <a:cubicBezTo>
                    <a:pt x="365458" y="20894"/>
                    <a:pt x="365964" y="21147"/>
                    <a:pt x="366385" y="21231"/>
                  </a:cubicBezTo>
                  <a:cubicBezTo>
                    <a:pt x="366301" y="21315"/>
                    <a:pt x="366217" y="21400"/>
                    <a:pt x="366217" y="21568"/>
                  </a:cubicBezTo>
                  <a:lnTo>
                    <a:pt x="366132" y="21821"/>
                  </a:lnTo>
                  <a:lnTo>
                    <a:pt x="365627" y="21989"/>
                  </a:lnTo>
                  <a:cubicBezTo>
                    <a:pt x="360403" y="24011"/>
                    <a:pt x="360403" y="24011"/>
                    <a:pt x="357707" y="24096"/>
                  </a:cubicBezTo>
                  <a:lnTo>
                    <a:pt x="357539" y="24011"/>
                  </a:lnTo>
                  <a:lnTo>
                    <a:pt x="356528" y="24601"/>
                  </a:lnTo>
                  <a:lnTo>
                    <a:pt x="356022" y="25107"/>
                  </a:lnTo>
                  <a:cubicBezTo>
                    <a:pt x="355601" y="25528"/>
                    <a:pt x="355095" y="26202"/>
                    <a:pt x="354758" y="26707"/>
                  </a:cubicBezTo>
                  <a:lnTo>
                    <a:pt x="354674" y="26876"/>
                  </a:lnTo>
                  <a:cubicBezTo>
                    <a:pt x="354000" y="27045"/>
                    <a:pt x="353326" y="27213"/>
                    <a:pt x="352736" y="27466"/>
                  </a:cubicBezTo>
                  <a:lnTo>
                    <a:pt x="352736" y="27297"/>
                  </a:lnTo>
                  <a:lnTo>
                    <a:pt x="352484" y="26792"/>
                  </a:lnTo>
                  <a:cubicBezTo>
                    <a:pt x="351978" y="27381"/>
                    <a:pt x="351473" y="28055"/>
                    <a:pt x="350967" y="28729"/>
                  </a:cubicBezTo>
                  <a:cubicBezTo>
                    <a:pt x="350967" y="28729"/>
                    <a:pt x="350967" y="28645"/>
                    <a:pt x="350967" y="28645"/>
                  </a:cubicBezTo>
                  <a:cubicBezTo>
                    <a:pt x="351978" y="27381"/>
                    <a:pt x="352905" y="26202"/>
                    <a:pt x="353916" y="24938"/>
                  </a:cubicBezTo>
                  <a:cubicBezTo>
                    <a:pt x="354253" y="24601"/>
                    <a:pt x="354590" y="24180"/>
                    <a:pt x="354927" y="23843"/>
                  </a:cubicBezTo>
                  <a:cubicBezTo>
                    <a:pt x="354169" y="24770"/>
                    <a:pt x="353410" y="25696"/>
                    <a:pt x="352652" y="26623"/>
                  </a:cubicBezTo>
                  <a:cubicBezTo>
                    <a:pt x="353579" y="25949"/>
                    <a:pt x="354590" y="25444"/>
                    <a:pt x="355517" y="24770"/>
                  </a:cubicBezTo>
                  <a:lnTo>
                    <a:pt x="357033" y="23843"/>
                  </a:lnTo>
                  <a:lnTo>
                    <a:pt x="357960" y="23590"/>
                  </a:lnTo>
                  <a:cubicBezTo>
                    <a:pt x="358297" y="23506"/>
                    <a:pt x="358718" y="23253"/>
                    <a:pt x="358971" y="22916"/>
                  </a:cubicBezTo>
                  <a:cubicBezTo>
                    <a:pt x="358550" y="22832"/>
                    <a:pt x="357960" y="22832"/>
                    <a:pt x="357539" y="22748"/>
                  </a:cubicBezTo>
                  <a:cubicBezTo>
                    <a:pt x="357202" y="22748"/>
                    <a:pt x="356781" y="22663"/>
                    <a:pt x="356528" y="22495"/>
                  </a:cubicBezTo>
                  <a:cubicBezTo>
                    <a:pt x="356696" y="22326"/>
                    <a:pt x="356864" y="22242"/>
                    <a:pt x="357033" y="22074"/>
                  </a:cubicBezTo>
                  <a:lnTo>
                    <a:pt x="357033" y="22074"/>
                  </a:lnTo>
                  <a:cubicBezTo>
                    <a:pt x="357707" y="22158"/>
                    <a:pt x="357707" y="22158"/>
                    <a:pt x="358887" y="21989"/>
                  </a:cubicBezTo>
                  <a:lnTo>
                    <a:pt x="359308" y="22074"/>
                  </a:lnTo>
                  <a:cubicBezTo>
                    <a:pt x="359813" y="21989"/>
                    <a:pt x="360488" y="21905"/>
                    <a:pt x="360993" y="21737"/>
                  </a:cubicBezTo>
                  <a:lnTo>
                    <a:pt x="362004" y="21400"/>
                  </a:lnTo>
                  <a:lnTo>
                    <a:pt x="362678" y="21147"/>
                  </a:lnTo>
                  <a:cubicBezTo>
                    <a:pt x="363773" y="20810"/>
                    <a:pt x="363857" y="20641"/>
                    <a:pt x="364278" y="19883"/>
                  </a:cubicBezTo>
                  <a:lnTo>
                    <a:pt x="364531" y="19462"/>
                  </a:lnTo>
                  <a:lnTo>
                    <a:pt x="364784" y="19041"/>
                  </a:lnTo>
                  <a:lnTo>
                    <a:pt x="365206" y="18704"/>
                  </a:lnTo>
                  <a:lnTo>
                    <a:pt x="365711" y="18535"/>
                  </a:lnTo>
                  <a:lnTo>
                    <a:pt x="365964" y="18451"/>
                  </a:lnTo>
                  <a:lnTo>
                    <a:pt x="366217" y="18451"/>
                  </a:lnTo>
                  <a:lnTo>
                    <a:pt x="366385" y="18451"/>
                  </a:lnTo>
                  <a:lnTo>
                    <a:pt x="366806" y="18535"/>
                  </a:lnTo>
                  <a:lnTo>
                    <a:pt x="367817" y="18282"/>
                  </a:lnTo>
                  <a:lnTo>
                    <a:pt x="368070" y="18282"/>
                  </a:lnTo>
                  <a:lnTo>
                    <a:pt x="368239" y="18282"/>
                  </a:lnTo>
                  <a:lnTo>
                    <a:pt x="368575" y="18114"/>
                  </a:lnTo>
                  <a:lnTo>
                    <a:pt x="368913" y="17524"/>
                  </a:lnTo>
                  <a:lnTo>
                    <a:pt x="369165" y="16934"/>
                  </a:lnTo>
                  <a:lnTo>
                    <a:pt x="368828" y="16513"/>
                  </a:lnTo>
                  <a:cubicBezTo>
                    <a:pt x="368828" y="16513"/>
                    <a:pt x="366048" y="17187"/>
                    <a:pt x="365458" y="17440"/>
                  </a:cubicBezTo>
                  <a:lnTo>
                    <a:pt x="365289" y="17187"/>
                  </a:lnTo>
                  <a:cubicBezTo>
                    <a:pt x="365206" y="16934"/>
                    <a:pt x="365037" y="16513"/>
                    <a:pt x="364868" y="16260"/>
                  </a:cubicBezTo>
                  <a:lnTo>
                    <a:pt x="364868" y="16008"/>
                  </a:lnTo>
                  <a:lnTo>
                    <a:pt x="364278" y="15586"/>
                  </a:lnTo>
                  <a:cubicBezTo>
                    <a:pt x="363605" y="15671"/>
                    <a:pt x="362762" y="16176"/>
                    <a:pt x="362172" y="16513"/>
                  </a:cubicBezTo>
                  <a:cubicBezTo>
                    <a:pt x="361751" y="16682"/>
                    <a:pt x="361161" y="16934"/>
                    <a:pt x="360740" y="17103"/>
                  </a:cubicBezTo>
                  <a:lnTo>
                    <a:pt x="360319" y="17187"/>
                  </a:lnTo>
                  <a:lnTo>
                    <a:pt x="360235" y="17187"/>
                  </a:lnTo>
                  <a:cubicBezTo>
                    <a:pt x="359560" y="18030"/>
                    <a:pt x="358718" y="19041"/>
                    <a:pt x="357960" y="19967"/>
                  </a:cubicBezTo>
                  <a:cubicBezTo>
                    <a:pt x="357876" y="20052"/>
                    <a:pt x="357707" y="20052"/>
                    <a:pt x="357623" y="20136"/>
                  </a:cubicBezTo>
                  <a:cubicBezTo>
                    <a:pt x="358465" y="19125"/>
                    <a:pt x="359308" y="18114"/>
                    <a:pt x="360066" y="17187"/>
                  </a:cubicBezTo>
                  <a:cubicBezTo>
                    <a:pt x="359392" y="17693"/>
                    <a:pt x="358465" y="18282"/>
                    <a:pt x="357792" y="18619"/>
                  </a:cubicBezTo>
                  <a:lnTo>
                    <a:pt x="357286" y="18619"/>
                  </a:lnTo>
                  <a:lnTo>
                    <a:pt x="356106" y="18619"/>
                  </a:lnTo>
                  <a:cubicBezTo>
                    <a:pt x="355432" y="18788"/>
                    <a:pt x="354506" y="19041"/>
                    <a:pt x="353832" y="19378"/>
                  </a:cubicBezTo>
                  <a:lnTo>
                    <a:pt x="353158" y="19883"/>
                  </a:lnTo>
                  <a:lnTo>
                    <a:pt x="353326" y="20304"/>
                  </a:lnTo>
                  <a:lnTo>
                    <a:pt x="355264" y="20473"/>
                  </a:lnTo>
                  <a:lnTo>
                    <a:pt x="355601" y="20473"/>
                  </a:lnTo>
                  <a:lnTo>
                    <a:pt x="356022" y="20726"/>
                  </a:lnTo>
                  <a:lnTo>
                    <a:pt x="355180" y="21315"/>
                  </a:lnTo>
                  <a:lnTo>
                    <a:pt x="354674" y="21652"/>
                  </a:lnTo>
                  <a:lnTo>
                    <a:pt x="353326" y="21989"/>
                  </a:lnTo>
                  <a:lnTo>
                    <a:pt x="352989" y="21821"/>
                  </a:lnTo>
                  <a:lnTo>
                    <a:pt x="352484" y="21652"/>
                  </a:lnTo>
                  <a:lnTo>
                    <a:pt x="352146" y="21652"/>
                  </a:lnTo>
                  <a:lnTo>
                    <a:pt x="352063" y="21652"/>
                  </a:lnTo>
                  <a:lnTo>
                    <a:pt x="350714" y="22832"/>
                  </a:lnTo>
                  <a:lnTo>
                    <a:pt x="350546" y="23085"/>
                  </a:lnTo>
                  <a:lnTo>
                    <a:pt x="350040" y="23590"/>
                  </a:lnTo>
                  <a:lnTo>
                    <a:pt x="349619" y="23590"/>
                  </a:lnTo>
                  <a:lnTo>
                    <a:pt x="349451" y="23506"/>
                  </a:lnTo>
                  <a:lnTo>
                    <a:pt x="349282" y="23422"/>
                  </a:lnTo>
                  <a:lnTo>
                    <a:pt x="348945" y="23590"/>
                  </a:lnTo>
                  <a:lnTo>
                    <a:pt x="348524" y="24180"/>
                  </a:lnTo>
                  <a:lnTo>
                    <a:pt x="348356" y="24770"/>
                  </a:lnTo>
                  <a:cubicBezTo>
                    <a:pt x="347681" y="24685"/>
                    <a:pt x="346755" y="24685"/>
                    <a:pt x="346081" y="24685"/>
                  </a:cubicBezTo>
                  <a:lnTo>
                    <a:pt x="345744" y="24770"/>
                  </a:lnTo>
                  <a:lnTo>
                    <a:pt x="345154" y="24770"/>
                  </a:lnTo>
                  <a:lnTo>
                    <a:pt x="345070" y="24601"/>
                  </a:lnTo>
                  <a:cubicBezTo>
                    <a:pt x="344395" y="24433"/>
                    <a:pt x="343385" y="24180"/>
                    <a:pt x="342710" y="24348"/>
                  </a:cubicBezTo>
                  <a:cubicBezTo>
                    <a:pt x="341615" y="24433"/>
                    <a:pt x="340183" y="24601"/>
                    <a:pt x="339088" y="24601"/>
                  </a:cubicBezTo>
                  <a:cubicBezTo>
                    <a:pt x="338666" y="24601"/>
                    <a:pt x="338666" y="24601"/>
                    <a:pt x="338582" y="24601"/>
                  </a:cubicBezTo>
                  <a:lnTo>
                    <a:pt x="338582" y="24601"/>
                  </a:lnTo>
                  <a:cubicBezTo>
                    <a:pt x="338077" y="24517"/>
                    <a:pt x="337403" y="24348"/>
                    <a:pt x="336897" y="24264"/>
                  </a:cubicBezTo>
                  <a:cubicBezTo>
                    <a:pt x="336897" y="24011"/>
                    <a:pt x="336813" y="23674"/>
                    <a:pt x="336729" y="23337"/>
                  </a:cubicBezTo>
                  <a:lnTo>
                    <a:pt x="336645" y="22748"/>
                  </a:lnTo>
                  <a:lnTo>
                    <a:pt x="336139" y="22832"/>
                  </a:lnTo>
                  <a:lnTo>
                    <a:pt x="334959" y="23085"/>
                  </a:lnTo>
                  <a:lnTo>
                    <a:pt x="334370" y="23169"/>
                  </a:lnTo>
                  <a:lnTo>
                    <a:pt x="334285" y="23000"/>
                  </a:lnTo>
                  <a:lnTo>
                    <a:pt x="334201" y="22832"/>
                  </a:lnTo>
                  <a:cubicBezTo>
                    <a:pt x="334791" y="22663"/>
                    <a:pt x="335549" y="22411"/>
                    <a:pt x="336139" y="22158"/>
                  </a:cubicBezTo>
                  <a:lnTo>
                    <a:pt x="336897" y="21821"/>
                  </a:lnTo>
                  <a:lnTo>
                    <a:pt x="337150" y="21484"/>
                  </a:lnTo>
                  <a:lnTo>
                    <a:pt x="337234" y="21400"/>
                  </a:lnTo>
                  <a:lnTo>
                    <a:pt x="336981" y="20726"/>
                  </a:lnTo>
                  <a:lnTo>
                    <a:pt x="336392" y="20052"/>
                  </a:lnTo>
                  <a:lnTo>
                    <a:pt x="336476" y="20052"/>
                  </a:lnTo>
                  <a:lnTo>
                    <a:pt x="336645" y="20052"/>
                  </a:lnTo>
                  <a:lnTo>
                    <a:pt x="336897" y="19883"/>
                  </a:lnTo>
                  <a:lnTo>
                    <a:pt x="336897" y="19546"/>
                  </a:lnTo>
                  <a:cubicBezTo>
                    <a:pt x="336139" y="19546"/>
                    <a:pt x="335044" y="19546"/>
                    <a:pt x="334285" y="19715"/>
                  </a:cubicBezTo>
                  <a:cubicBezTo>
                    <a:pt x="333359" y="19967"/>
                    <a:pt x="332095" y="20220"/>
                    <a:pt x="331168" y="20220"/>
                  </a:cubicBezTo>
                  <a:cubicBezTo>
                    <a:pt x="331168" y="20220"/>
                    <a:pt x="326956" y="20304"/>
                    <a:pt x="324597" y="21989"/>
                  </a:cubicBezTo>
                  <a:lnTo>
                    <a:pt x="324259" y="22411"/>
                  </a:lnTo>
                  <a:lnTo>
                    <a:pt x="324681" y="23674"/>
                  </a:lnTo>
                  <a:cubicBezTo>
                    <a:pt x="323838" y="23843"/>
                    <a:pt x="322743" y="24180"/>
                    <a:pt x="321901" y="24601"/>
                  </a:cubicBezTo>
                  <a:lnTo>
                    <a:pt x="321058" y="25275"/>
                  </a:lnTo>
                  <a:lnTo>
                    <a:pt x="320131" y="26033"/>
                  </a:lnTo>
                  <a:cubicBezTo>
                    <a:pt x="319458" y="26623"/>
                    <a:pt x="318530" y="27297"/>
                    <a:pt x="317857" y="27887"/>
                  </a:cubicBezTo>
                  <a:lnTo>
                    <a:pt x="317435" y="28224"/>
                  </a:lnTo>
                  <a:lnTo>
                    <a:pt x="317351" y="28224"/>
                  </a:lnTo>
                  <a:lnTo>
                    <a:pt x="317014" y="27971"/>
                  </a:lnTo>
                  <a:lnTo>
                    <a:pt x="316845" y="27718"/>
                  </a:lnTo>
                  <a:lnTo>
                    <a:pt x="317435" y="27466"/>
                  </a:lnTo>
                  <a:lnTo>
                    <a:pt x="318446" y="27045"/>
                  </a:lnTo>
                  <a:lnTo>
                    <a:pt x="318783" y="26455"/>
                  </a:lnTo>
                  <a:lnTo>
                    <a:pt x="318952" y="25949"/>
                  </a:lnTo>
                  <a:lnTo>
                    <a:pt x="318699" y="25275"/>
                  </a:lnTo>
                  <a:lnTo>
                    <a:pt x="318952" y="25107"/>
                  </a:lnTo>
                  <a:lnTo>
                    <a:pt x="319458" y="24601"/>
                  </a:lnTo>
                  <a:lnTo>
                    <a:pt x="319541" y="24433"/>
                  </a:lnTo>
                  <a:lnTo>
                    <a:pt x="319458" y="24180"/>
                  </a:lnTo>
                  <a:lnTo>
                    <a:pt x="319205" y="24096"/>
                  </a:lnTo>
                  <a:lnTo>
                    <a:pt x="318530" y="24096"/>
                  </a:lnTo>
                  <a:lnTo>
                    <a:pt x="318868" y="23927"/>
                  </a:lnTo>
                  <a:lnTo>
                    <a:pt x="320637" y="23337"/>
                  </a:lnTo>
                  <a:cubicBezTo>
                    <a:pt x="321142" y="23169"/>
                    <a:pt x="321732" y="23000"/>
                    <a:pt x="322238" y="22832"/>
                  </a:cubicBezTo>
                  <a:cubicBezTo>
                    <a:pt x="322238" y="22748"/>
                    <a:pt x="322153" y="22579"/>
                    <a:pt x="322153" y="22411"/>
                  </a:cubicBezTo>
                  <a:lnTo>
                    <a:pt x="322069" y="22411"/>
                  </a:lnTo>
                  <a:cubicBezTo>
                    <a:pt x="318615" y="22916"/>
                    <a:pt x="315161" y="23843"/>
                    <a:pt x="311706" y="24264"/>
                  </a:cubicBezTo>
                  <a:cubicBezTo>
                    <a:pt x="310105" y="24348"/>
                    <a:pt x="310105" y="24348"/>
                    <a:pt x="310105" y="24348"/>
                  </a:cubicBezTo>
                  <a:cubicBezTo>
                    <a:pt x="310105" y="24348"/>
                    <a:pt x="310105" y="24348"/>
                    <a:pt x="310105" y="24348"/>
                  </a:cubicBezTo>
                  <a:cubicBezTo>
                    <a:pt x="309010" y="24180"/>
                    <a:pt x="307578" y="23927"/>
                    <a:pt x="306483" y="23843"/>
                  </a:cubicBezTo>
                  <a:cubicBezTo>
                    <a:pt x="306736" y="23506"/>
                    <a:pt x="306988" y="23085"/>
                    <a:pt x="307241" y="22748"/>
                  </a:cubicBezTo>
                  <a:cubicBezTo>
                    <a:pt x="307915" y="22579"/>
                    <a:pt x="308842" y="22326"/>
                    <a:pt x="309600" y="22242"/>
                  </a:cubicBezTo>
                  <a:lnTo>
                    <a:pt x="309684" y="22242"/>
                  </a:lnTo>
                  <a:lnTo>
                    <a:pt x="309937" y="22326"/>
                  </a:lnTo>
                  <a:lnTo>
                    <a:pt x="310190" y="22495"/>
                  </a:lnTo>
                  <a:lnTo>
                    <a:pt x="310358" y="22579"/>
                  </a:lnTo>
                  <a:lnTo>
                    <a:pt x="311454" y="22074"/>
                  </a:lnTo>
                  <a:lnTo>
                    <a:pt x="312296" y="21652"/>
                  </a:lnTo>
                  <a:cubicBezTo>
                    <a:pt x="312886" y="21231"/>
                    <a:pt x="313644" y="20641"/>
                    <a:pt x="314150" y="20136"/>
                  </a:cubicBezTo>
                  <a:cubicBezTo>
                    <a:pt x="314234" y="19630"/>
                    <a:pt x="314318" y="19041"/>
                    <a:pt x="314318" y="18535"/>
                  </a:cubicBezTo>
                  <a:cubicBezTo>
                    <a:pt x="313897" y="18535"/>
                    <a:pt x="313391" y="18535"/>
                    <a:pt x="312970" y="18535"/>
                  </a:cubicBezTo>
                  <a:lnTo>
                    <a:pt x="312717" y="18535"/>
                  </a:lnTo>
                  <a:lnTo>
                    <a:pt x="312296" y="18535"/>
                  </a:lnTo>
                  <a:cubicBezTo>
                    <a:pt x="311369" y="18367"/>
                    <a:pt x="310105" y="17945"/>
                    <a:pt x="309347" y="17440"/>
                  </a:cubicBezTo>
                  <a:lnTo>
                    <a:pt x="308505" y="16934"/>
                  </a:lnTo>
                  <a:lnTo>
                    <a:pt x="308083" y="16934"/>
                  </a:lnTo>
                  <a:lnTo>
                    <a:pt x="307662" y="16682"/>
                  </a:lnTo>
                  <a:lnTo>
                    <a:pt x="307662" y="16345"/>
                  </a:lnTo>
                  <a:cubicBezTo>
                    <a:pt x="307494" y="15839"/>
                    <a:pt x="307326" y="15165"/>
                    <a:pt x="307157" y="14660"/>
                  </a:cubicBezTo>
                  <a:cubicBezTo>
                    <a:pt x="306483" y="14575"/>
                    <a:pt x="305640" y="14491"/>
                    <a:pt x="305051" y="14575"/>
                  </a:cubicBezTo>
                  <a:cubicBezTo>
                    <a:pt x="304208" y="14744"/>
                    <a:pt x="303197" y="15081"/>
                    <a:pt x="302355" y="15334"/>
                  </a:cubicBezTo>
                  <a:lnTo>
                    <a:pt x="301680" y="15586"/>
                  </a:lnTo>
                  <a:cubicBezTo>
                    <a:pt x="300922" y="15839"/>
                    <a:pt x="299827" y="16176"/>
                    <a:pt x="298984" y="16176"/>
                  </a:cubicBezTo>
                  <a:lnTo>
                    <a:pt x="299153" y="16092"/>
                  </a:lnTo>
                  <a:lnTo>
                    <a:pt x="299743" y="15923"/>
                  </a:lnTo>
                  <a:lnTo>
                    <a:pt x="300080" y="15839"/>
                  </a:lnTo>
                  <a:lnTo>
                    <a:pt x="300080" y="15839"/>
                  </a:lnTo>
                  <a:lnTo>
                    <a:pt x="300164" y="15839"/>
                  </a:lnTo>
                  <a:lnTo>
                    <a:pt x="301596" y="15081"/>
                  </a:lnTo>
                  <a:cubicBezTo>
                    <a:pt x="302608" y="14575"/>
                    <a:pt x="303871" y="13986"/>
                    <a:pt x="304882" y="13564"/>
                  </a:cubicBezTo>
                  <a:lnTo>
                    <a:pt x="304208" y="12890"/>
                  </a:lnTo>
                  <a:cubicBezTo>
                    <a:pt x="296794" y="15839"/>
                    <a:pt x="296794" y="15839"/>
                    <a:pt x="295530" y="15839"/>
                  </a:cubicBezTo>
                  <a:lnTo>
                    <a:pt x="295362" y="15755"/>
                  </a:lnTo>
                  <a:cubicBezTo>
                    <a:pt x="297636" y="14323"/>
                    <a:pt x="299827" y="12975"/>
                    <a:pt x="302102" y="11542"/>
                  </a:cubicBezTo>
                  <a:lnTo>
                    <a:pt x="301933" y="10868"/>
                  </a:lnTo>
                  <a:lnTo>
                    <a:pt x="301091" y="11205"/>
                  </a:lnTo>
                  <a:lnTo>
                    <a:pt x="300417" y="11627"/>
                  </a:lnTo>
                  <a:cubicBezTo>
                    <a:pt x="299153" y="12385"/>
                    <a:pt x="297973" y="13143"/>
                    <a:pt x="293508" y="13986"/>
                  </a:cubicBezTo>
                  <a:lnTo>
                    <a:pt x="293003" y="14070"/>
                  </a:lnTo>
                  <a:lnTo>
                    <a:pt x="292918" y="14070"/>
                  </a:lnTo>
                  <a:lnTo>
                    <a:pt x="293761" y="13733"/>
                  </a:lnTo>
                  <a:lnTo>
                    <a:pt x="295193" y="13143"/>
                  </a:lnTo>
                  <a:lnTo>
                    <a:pt x="296120" y="12722"/>
                  </a:lnTo>
                  <a:cubicBezTo>
                    <a:pt x="295446" y="12722"/>
                    <a:pt x="294604" y="12806"/>
                    <a:pt x="294014" y="12638"/>
                  </a:cubicBezTo>
                  <a:cubicBezTo>
                    <a:pt x="292582" y="12890"/>
                    <a:pt x="291233" y="13227"/>
                    <a:pt x="289801" y="13312"/>
                  </a:cubicBezTo>
                  <a:cubicBezTo>
                    <a:pt x="288875" y="13564"/>
                    <a:pt x="287611" y="13986"/>
                    <a:pt x="286684" y="14154"/>
                  </a:cubicBezTo>
                  <a:lnTo>
                    <a:pt x="286347" y="14070"/>
                  </a:lnTo>
                  <a:lnTo>
                    <a:pt x="286094" y="13986"/>
                  </a:lnTo>
                  <a:lnTo>
                    <a:pt x="285926" y="13901"/>
                  </a:lnTo>
                  <a:cubicBezTo>
                    <a:pt x="284830" y="14238"/>
                    <a:pt x="283735" y="14744"/>
                    <a:pt x="282556" y="14997"/>
                  </a:cubicBezTo>
                  <a:lnTo>
                    <a:pt x="281797" y="14912"/>
                  </a:lnTo>
                  <a:lnTo>
                    <a:pt x="282471" y="14491"/>
                  </a:lnTo>
                  <a:lnTo>
                    <a:pt x="282471" y="14323"/>
                  </a:lnTo>
                  <a:lnTo>
                    <a:pt x="282050" y="14323"/>
                  </a:lnTo>
                  <a:cubicBezTo>
                    <a:pt x="281292" y="14407"/>
                    <a:pt x="280197" y="14660"/>
                    <a:pt x="279522" y="14997"/>
                  </a:cubicBezTo>
                  <a:lnTo>
                    <a:pt x="279439" y="14828"/>
                  </a:lnTo>
                  <a:lnTo>
                    <a:pt x="277669" y="15165"/>
                  </a:lnTo>
                  <a:lnTo>
                    <a:pt x="277332" y="15418"/>
                  </a:lnTo>
                  <a:lnTo>
                    <a:pt x="276826" y="15671"/>
                  </a:lnTo>
                  <a:lnTo>
                    <a:pt x="276743" y="15502"/>
                  </a:lnTo>
                  <a:lnTo>
                    <a:pt x="276743" y="15418"/>
                  </a:lnTo>
                  <a:lnTo>
                    <a:pt x="275479" y="15755"/>
                  </a:lnTo>
                  <a:lnTo>
                    <a:pt x="273878" y="16345"/>
                  </a:lnTo>
                  <a:lnTo>
                    <a:pt x="272277" y="17187"/>
                  </a:lnTo>
                  <a:lnTo>
                    <a:pt x="272108" y="17440"/>
                  </a:lnTo>
                  <a:lnTo>
                    <a:pt x="272108" y="17440"/>
                  </a:lnTo>
                  <a:cubicBezTo>
                    <a:pt x="271435" y="17356"/>
                    <a:pt x="270508" y="17356"/>
                    <a:pt x="269834" y="17356"/>
                  </a:cubicBezTo>
                  <a:lnTo>
                    <a:pt x="270002" y="16176"/>
                  </a:lnTo>
                  <a:lnTo>
                    <a:pt x="270255" y="15755"/>
                  </a:lnTo>
                  <a:lnTo>
                    <a:pt x="270761" y="15502"/>
                  </a:lnTo>
                  <a:lnTo>
                    <a:pt x="272024" y="14912"/>
                  </a:lnTo>
                  <a:lnTo>
                    <a:pt x="273457" y="14154"/>
                  </a:lnTo>
                  <a:lnTo>
                    <a:pt x="273709" y="13817"/>
                  </a:lnTo>
                  <a:lnTo>
                    <a:pt x="273035" y="13986"/>
                  </a:lnTo>
                  <a:cubicBezTo>
                    <a:pt x="272530" y="14070"/>
                    <a:pt x="271856" y="14154"/>
                    <a:pt x="271350" y="14238"/>
                  </a:cubicBezTo>
                  <a:cubicBezTo>
                    <a:pt x="271097" y="13396"/>
                    <a:pt x="270255" y="12385"/>
                    <a:pt x="269497" y="11879"/>
                  </a:cubicBezTo>
                  <a:lnTo>
                    <a:pt x="268401" y="11964"/>
                  </a:lnTo>
                  <a:lnTo>
                    <a:pt x="268401" y="11879"/>
                  </a:lnTo>
                  <a:cubicBezTo>
                    <a:pt x="267980" y="11711"/>
                    <a:pt x="267390" y="11458"/>
                    <a:pt x="266885" y="11290"/>
                  </a:cubicBezTo>
                  <a:cubicBezTo>
                    <a:pt x="266548" y="11458"/>
                    <a:pt x="266211" y="11711"/>
                    <a:pt x="265958" y="11879"/>
                  </a:cubicBezTo>
                  <a:cubicBezTo>
                    <a:pt x="265958" y="11879"/>
                    <a:pt x="265874" y="11795"/>
                    <a:pt x="265874" y="11795"/>
                  </a:cubicBezTo>
                  <a:cubicBezTo>
                    <a:pt x="266127" y="11627"/>
                    <a:pt x="266379" y="11458"/>
                    <a:pt x="266632" y="11290"/>
                  </a:cubicBezTo>
                  <a:lnTo>
                    <a:pt x="266211" y="11374"/>
                  </a:lnTo>
                  <a:lnTo>
                    <a:pt x="266295" y="11121"/>
                  </a:lnTo>
                  <a:lnTo>
                    <a:pt x="266885" y="10616"/>
                  </a:lnTo>
                  <a:lnTo>
                    <a:pt x="267222" y="9773"/>
                  </a:lnTo>
                  <a:cubicBezTo>
                    <a:pt x="265200" y="9689"/>
                    <a:pt x="265200" y="9689"/>
                    <a:pt x="263599" y="9942"/>
                  </a:cubicBezTo>
                  <a:lnTo>
                    <a:pt x="263178" y="9857"/>
                  </a:lnTo>
                  <a:lnTo>
                    <a:pt x="263431" y="9605"/>
                  </a:lnTo>
                  <a:lnTo>
                    <a:pt x="263768" y="9436"/>
                  </a:lnTo>
                  <a:lnTo>
                    <a:pt x="264610" y="9099"/>
                  </a:lnTo>
                  <a:lnTo>
                    <a:pt x="265368" y="8762"/>
                  </a:lnTo>
                  <a:lnTo>
                    <a:pt x="266043" y="8341"/>
                  </a:lnTo>
                  <a:lnTo>
                    <a:pt x="266211" y="8257"/>
                  </a:lnTo>
                  <a:cubicBezTo>
                    <a:pt x="266464" y="7920"/>
                    <a:pt x="266464" y="7920"/>
                    <a:pt x="266379" y="7920"/>
                  </a:cubicBezTo>
                  <a:lnTo>
                    <a:pt x="265284" y="7667"/>
                  </a:lnTo>
                  <a:cubicBezTo>
                    <a:pt x="264863" y="7835"/>
                    <a:pt x="264273" y="8088"/>
                    <a:pt x="263852" y="8257"/>
                  </a:cubicBezTo>
                  <a:cubicBezTo>
                    <a:pt x="263936" y="8172"/>
                    <a:pt x="264105" y="8088"/>
                    <a:pt x="264189" y="8004"/>
                  </a:cubicBezTo>
                  <a:lnTo>
                    <a:pt x="264779" y="7751"/>
                  </a:lnTo>
                  <a:lnTo>
                    <a:pt x="265368" y="7246"/>
                  </a:lnTo>
                  <a:lnTo>
                    <a:pt x="265284" y="6993"/>
                  </a:lnTo>
                  <a:lnTo>
                    <a:pt x="264947" y="7161"/>
                  </a:lnTo>
                  <a:lnTo>
                    <a:pt x="264189" y="7414"/>
                  </a:lnTo>
                  <a:lnTo>
                    <a:pt x="263515" y="7498"/>
                  </a:lnTo>
                  <a:lnTo>
                    <a:pt x="263599" y="7498"/>
                  </a:lnTo>
                  <a:lnTo>
                    <a:pt x="264863" y="6993"/>
                  </a:lnTo>
                  <a:lnTo>
                    <a:pt x="265790" y="6572"/>
                  </a:lnTo>
                  <a:lnTo>
                    <a:pt x="266295" y="5982"/>
                  </a:lnTo>
                  <a:lnTo>
                    <a:pt x="266211" y="5898"/>
                  </a:lnTo>
                  <a:lnTo>
                    <a:pt x="265032" y="6235"/>
                  </a:lnTo>
                  <a:cubicBezTo>
                    <a:pt x="260229" y="7835"/>
                    <a:pt x="260145" y="7835"/>
                    <a:pt x="259218" y="7414"/>
                  </a:cubicBezTo>
                  <a:lnTo>
                    <a:pt x="259303" y="7330"/>
                  </a:lnTo>
                  <a:lnTo>
                    <a:pt x="258544" y="7498"/>
                  </a:lnTo>
                  <a:cubicBezTo>
                    <a:pt x="257870" y="7751"/>
                    <a:pt x="256943" y="8004"/>
                    <a:pt x="256270" y="8257"/>
                  </a:cubicBezTo>
                  <a:lnTo>
                    <a:pt x="254669" y="8678"/>
                  </a:lnTo>
                  <a:lnTo>
                    <a:pt x="254416" y="8762"/>
                  </a:lnTo>
                  <a:cubicBezTo>
                    <a:pt x="251635" y="9520"/>
                    <a:pt x="248856" y="10279"/>
                    <a:pt x="246075" y="11037"/>
                  </a:cubicBezTo>
                  <a:cubicBezTo>
                    <a:pt x="245317" y="11290"/>
                    <a:pt x="244221" y="11711"/>
                    <a:pt x="243463" y="12048"/>
                  </a:cubicBezTo>
                  <a:cubicBezTo>
                    <a:pt x="242368" y="12469"/>
                    <a:pt x="241020" y="13059"/>
                    <a:pt x="239925" y="13480"/>
                  </a:cubicBezTo>
                  <a:cubicBezTo>
                    <a:pt x="238240" y="14070"/>
                    <a:pt x="237734" y="14238"/>
                    <a:pt x="235628" y="14238"/>
                  </a:cubicBezTo>
                  <a:lnTo>
                    <a:pt x="235628" y="14154"/>
                  </a:lnTo>
                  <a:lnTo>
                    <a:pt x="235207" y="14323"/>
                  </a:lnTo>
                  <a:cubicBezTo>
                    <a:pt x="232848" y="15334"/>
                    <a:pt x="232848" y="15334"/>
                    <a:pt x="230488" y="16260"/>
                  </a:cubicBezTo>
                  <a:cubicBezTo>
                    <a:pt x="228551" y="17271"/>
                    <a:pt x="226866" y="18619"/>
                    <a:pt x="225012" y="19799"/>
                  </a:cubicBezTo>
                  <a:lnTo>
                    <a:pt x="223833" y="20389"/>
                  </a:lnTo>
                  <a:lnTo>
                    <a:pt x="222653" y="20978"/>
                  </a:lnTo>
                  <a:lnTo>
                    <a:pt x="222063" y="21231"/>
                  </a:lnTo>
                  <a:lnTo>
                    <a:pt x="221052" y="21737"/>
                  </a:lnTo>
                  <a:lnTo>
                    <a:pt x="220210" y="22242"/>
                  </a:lnTo>
                  <a:lnTo>
                    <a:pt x="219705" y="22579"/>
                  </a:lnTo>
                  <a:lnTo>
                    <a:pt x="219705" y="22916"/>
                  </a:lnTo>
                  <a:lnTo>
                    <a:pt x="219536" y="23085"/>
                  </a:lnTo>
                  <a:lnTo>
                    <a:pt x="220294" y="22748"/>
                  </a:lnTo>
                  <a:lnTo>
                    <a:pt x="221137" y="22326"/>
                  </a:lnTo>
                  <a:lnTo>
                    <a:pt x="221558" y="22074"/>
                  </a:lnTo>
                  <a:lnTo>
                    <a:pt x="220210" y="22832"/>
                  </a:lnTo>
                  <a:cubicBezTo>
                    <a:pt x="219284" y="23337"/>
                    <a:pt x="218104" y="23927"/>
                    <a:pt x="217177" y="24433"/>
                  </a:cubicBezTo>
                  <a:lnTo>
                    <a:pt x="216166" y="24938"/>
                  </a:lnTo>
                  <a:lnTo>
                    <a:pt x="216166" y="24938"/>
                  </a:lnTo>
                  <a:lnTo>
                    <a:pt x="214228" y="25949"/>
                  </a:lnTo>
                  <a:lnTo>
                    <a:pt x="213470" y="26370"/>
                  </a:lnTo>
                  <a:lnTo>
                    <a:pt x="213302" y="26370"/>
                  </a:lnTo>
                  <a:lnTo>
                    <a:pt x="212375" y="26033"/>
                  </a:lnTo>
                  <a:lnTo>
                    <a:pt x="212880" y="25781"/>
                  </a:lnTo>
                  <a:cubicBezTo>
                    <a:pt x="215913" y="24264"/>
                    <a:pt x="215913" y="24264"/>
                    <a:pt x="217009" y="23590"/>
                  </a:cubicBezTo>
                  <a:cubicBezTo>
                    <a:pt x="215913" y="23843"/>
                    <a:pt x="214902" y="24601"/>
                    <a:pt x="213723" y="24433"/>
                  </a:cubicBezTo>
                  <a:cubicBezTo>
                    <a:pt x="212880" y="24854"/>
                    <a:pt x="211869" y="25444"/>
                    <a:pt x="211027" y="25949"/>
                  </a:cubicBezTo>
                  <a:lnTo>
                    <a:pt x="211027" y="25949"/>
                  </a:lnTo>
                  <a:lnTo>
                    <a:pt x="211027" y="25865"/>
                  </a:lnTo>
                  <a:lnTo>
                    <a:pt x="211532" y="25359"/>
                  </a:lnTo>
                  <a:lnTo>
                    <a:pt x="210774" y="25696"/>
                  </a:lnTo>
                  <a:cubicBezTo>
                    <a:pt x="210100" y="26033"/>
                    <a:pt x="209258" y="26455"/>
                    <a:pt x="208584" y="26623"/>
                  </a:cubicBezTo>
                  <a:cubicBezTo>
                    <a:pt x="207994" y="26876"/>
                    <a:pt x="207151" y="27297"/>
                    <a:pt x="206477" y="27550"/>
                  </a:cubicBezTo>
                  <a:cubicBezTo>
                    <a:pt x="205719" y="27971"/>
                    <a:pt x="204792" y="28477"/>
                    <a:pt x="204119" y="28982"/>
                  </a:cubicBezTo>
                  <a:lnTo>
                    <a:pt x="203613" y="29572"/>
                  </a:lnTo>
                  <a:lnTo>
                    <a:pt x="203444" y="29656"/>
                  </a:lnTo>
                  <a:cubicBezTo>
                    <a:pt x="202770" y="29993"/>
                    <a:pt x="201844" y="30414"/>
                    <a:pt x="201169" y="30836"/>
                  </a:cubicBezTo>
                  <a:lnTo>
                    <a:pt x="200664" y="31173"/>
                  </a:lnTo>
                  <a:lnTo>
                    <a:pt x="200495" y="31257"/>
                  </a:lnTo>
                  <a:lnTo>
                    <a:pt x="200243" y="31426"/>
                  </a:lnTo>
                  <a:lnTo>
                    <a:pt x="199737" y="31678"/>
                  </a:lnTo>
                  <a:lnTo>
                    <a:pt x="199484" y="31847"/>
                  </a:lnTo>
                  <a:lnTo>
                    <a:pt x="198137" y="32605"/>
                  </a:lnTo>
                  <a:cubicBezTo>
                    <a:pt x="197462" y="33110"/>
                    <a:pt x="196536" y="33785"/>
                    <a:pt x="195862" y="34290"/>
                  </a:cubicBezTo>
                  <a:lnTo>
                    <a:pt x="196030" y="34206"/>
                  </a:lnTo>
                  <a:cubicBezTo>
                    <a:pt x="196788" y="33953"/>
                    <a:pt x="197800" y="33616"/>
                    <a:pt x="198558" y="33363"/>
                  </a:cubicBezTo>
                  <a:lnTo>
                    <a:pt x="198305" y="33532"/>
                  </a:lnTo>
                  <a:lnTo>
                    <a:pt x="197715" y="33869"/>
                  </a:lnTo>
                  <a:lnTo>
                    <a:pt x="197041" y="34290"/>
                  </a:lnTo>
                  <a:lnTo>
                    <a:pt x="196536" y="34796"/>
                  </a:lnTo>
                  <a:lnTo>
                    <a:pt x="196451" y="34964"/>
                  </a:lnTo>
                  <a:cubicBezTo>
                    <a:pt x="197041" y="34627"/>
                    <a:pt x="197800" y="34206"/>
                    <a:pt x="198389" y="34037"/>
                  </a:cubicBezTo>
                  <a:cubicBezTo>
                    <a:pt x="199232" y="33785"/>
                    <a:pt x="200327" y="33279"/>
                    <a:pt x="201085" y="32858"/>
                  </a:cubicBezTo>
                  <a:lnTo>
                    <a:pt x="201001" y="32942"/>
                  </a:lnTo>
                  <a:lnTo>
                    <a:pt x="200917" y="33026"/>
                  </a:lnTo>
                  <a:lnTo>
                    <a:pt x="201844" y="32605"/>
                  </a:lnTo>
                  <a:lnTo>
                    <a:pt x="202265" y="32352"/>
                  </a:lnTo>
                  <a:cubicBezTo>
                    <a:pt x="202770" y="32100"/>
                    <a:pt x="203360" y="31678"/>
                    <a:pt x="203866" y="31510"/>
                  </a:cubicBezTo>
                  <a:cubicBezTo>
                    <a:pt x="200495" y="33532"/>
                    <a:pt x="199484" y="33785"/>
                    <a:pt x="199484" y="33785"/>
                  </a:cubicBezTo>
                  <a:cubicBezTo>
                    <a:pt x="198558" y="34290"/>
                    <a:pt x="197378" y="35048"/>
                    <a:pt x="196536" y="35638"/>
                  </a:cubicBezTo>
                  <a:cubicBezTo>
                    <a:pt x="194176" y="37070"/>
                    <a:pt x="190807" y="38671"/>
                    <a:pt x="190469" y="38840"/>
                  </a:cubicBezTo>
                  <a:lnTo>
                    <a:pt x="190386" y="38503"/>
                  </a:lnTo>
                  <a:lnTo>
                    <a:pt x="190301" y="38503"/>
                  </a:lnTo>
                  <a:lnTo>
                    <a:pt x="189206" y="39092"/>
                  </a:lnTo>
                  <a:cubicBezTo>
                    <a:pt x="188279" y="39598"/>
                    <a:pt x="187100" y="40188"/>
                    <a:pt x="186173" y="40693"/>
                  </a:cubicBezTo>
                  <a:lnTo>
                    <a:pt x="186089" y="40693"/>
                  </a:lnTo>
                  <a:lnTo>
                    <a:pt x="186594" y="40272"/>
                  </a:lnTo>
                  <a:lnTo>
                    <a:pt x="187352" y="39766"/>
                  </a:lnTo>
                  <a:lnTo>
                    <a:pt x="187942" y="39345"/>
                  </a:lnTo>
                  <a:lnTo>
                    <a:pt x="188111" y="39177"/>
                  </a:lnTo>
                  <a:cubicBezTo>
                    <a:pt x="187268" y="39598"/>
                    <a:pt x="186173" y="40188"/>
                    <a:pt x="185415" y="40609"/>
                  </a:cubicBezTo>
                  <a:cubicBezTo>
                    <a:pt x="185415" y="40609"/>
                    <a:pt x="185415" y="40525"/>
                    <a:pt x="185415" y="40525"/>
                  </a:cubicBezTo>
                  <a:lnTo>
                    <a:pt x="185668" y="40356"/>
                  </a:lnTo>
                  <a:cubicBezTo>
                    <a:pt x="183814" y="41451"/>
                    <a:pt x="183814" y="41451"/>
                    <a:pt x="181539" y="42968"/>
                  </a:cubicBezTo>
                  <a:lnTo>
                    <a:pt x="181202" y="43136"/>
                  </a:lnTo>
                  <a:cubicBezTo>
                    <a:pt x="180697" y="43389"/>
                    <a:pt x="179938" y="43810"/>
                    <a:pt x="179433" y="44063"/>
                  </a:cubicBezTo>
                  <a:cubicBezTo>
                    <a:pt x="174462" y="47517"/>
                    <a:pt x="169491" y="51056"/>
                    <a:pt x="164605" y="54679"/>
                  </a:cubicBezTo>
                  <a:lnTo>
                    <a:pt x="165363" y="54173"/>
                  </a:lnTo>
                  <a:cubicBezTo>
                    <a:pt x="165868" y="53836"/>
                    <a:pt x="166458" y="53415"/>
                    <a:pt x="166964" y="53162"/>
                  </a:cubicBezTo>
                  <a:cubicBezTo>
                    <a:pt x="166458" y="53499"/>
                    <a:pt x="165784" y="53920"/>
                    <a:pt x="165279" y="54257"/>
                  </a:cubicBezTo>
                  <a:cubicBezTo>
                    <a:pt x="159718" y="58301"/>
                    <a:pt x="155253" y="61756"/>
                    <a:pt x="150872" y="65210"/>
                  </a:cubicBezTo>
                  <a:lnTo>
                    <a:pt x="150788" y="65294"/>
                  </a:lnTo>
                  <a:lnTo>
                    <a:pt x="151630" y="64704"/>
                  </a:lnTo>
                  <a:lnTo>
                    <a:pt x="152304" y="64199"/>
                  </a:lnTo>
                  <a:lnTo>
                    <a:pt x="150956" y="65210"/>
                  </a:lnTo>
                  <a:lnTo>
                    <a:pt x="150029" y="65968"/>
                  </a:lnTo>
                  <a:lnTo>
                    <a:pt x="149777" y="66221"/>
                  </a:lnTo>
                  <a:lnTo>
                    <a:pt x="149777" y="66221"/>
                  </a:lnTo>
                  <a:cubicBezTo>
                    <a:pt x="151209" y="65294"/>
                    <a:pt x="151209" y="65294"/>
                    <a:pt x="153484" y="63694"/>
                  </a:cubicBezTo>
                  <a:cubicBezTo>
                    <a:pt x="153905" y="63441"/>
                    <a:pt x="154410" y="63104"/>
                    <a:pt x="154747" y="62767"/>
                  </a:cubicBezTo>
                  <a:cubicBezTo>
                    <a:pt x="154663" y="62851"/>
                    <a:pt x="154495" y="62935"/>
                    <a:pt x="154410" y="63019"/>
                  </a:cubicBezTo>
                  <a:cubicBezTo>
                    <a:pt x="153568" y="63609"/>
                    <a:pt x="152557" y="64368"/>
                    <a:pt x="151799" y="64957"/>
                  </a:cubicBezTo>
                  <a:cubicBezTo>
                    <a:pt x="152304" y="64704"/>
                    <a:pt x="152894" y="64452"/>
                    <a:pt x="153399" y="64199"/>
                  </a:cubicBezTo>
                  <a:lnTo>
                    <a:pt x="153484" y="64199"/>
                  </a:lnTo>
                  <a:lnTo>
                    <a:pt x="152810" y="64620"/>
                  </a:lnTo>
                  <a:cubicBezTo>
                    <a:pt x="150956" y="65884"/>
                    <a:pt x="150956" y="65884"/>
                    <a:pt x="144974" y="70265"/>
                  </a:cubicBezTo>
                  <a:cubicBezTo>
                    <a:pt x="142194" y="72371"/>
                    <a:pt x="140509" y="73804"/>
                    <a:pt x="138740" y="75236"/>
                  </a:cubicBezTo>
                  <a:lnTo>
                    <a:pt x="139582" y="74730"/>
                  </a:lnTo>
                  <a:lnTo>
                    <a:pt x="139414" y="74899"/>
                  </a:lnTo>
                  <a:lnTo>
                    <a:pt x="139245" y="75067"/>
                  </a:lnTo>
                  <a:cubicBezTo>
                    <a:pt x="140425" y="74225"/>
                    <a:pt x="141520" y="73214"/>
                    <a:pt x="142699" y="72456"/>
                  </a:cubicBezTo>
                  <a:cubicBezTo>
                    <a:pt x="142699" y="72456"/>
                    <a:pt x="142699" y="72456"/>
                    <a:pt x="142699" y="72456"/>
                  </a:cubicBezTo>
                  <a:cubicBezTo>
                    <a:pt x="144132" y="71529"/>
                    <a:pt x="145311" y="70265"/>
                    <a:pt x="146996" y="69675"/>
                  </a:cubicBezTo>
                  <a:lnTo>
                    <a:pt x="148260" y="69001"/>
                  </a:lnTo>
                  <a:lnTo>
                    <a:pt x="148344" y="69254"/>
                  </a:lnTo>
                  <a:lnTo>
                    <a:pt x="148513" y="69170"/>
                  </a:lnTo>
                  <a:lnTo>
                    <a:pt x="147586" y="69844"/>
                  </a:lnTo>
                  <a:cubicBezTo>
                    <a:pt x="146996" y="70265"/>
                    <a:pt x="146238" y="70855"/>
                    <a:pt x="145649" y="71276"/>
                  </a:cubicBezTo>
                  <a:lnTo>
                    <a:pt x="145564" y="71276"/>
                  </a:lnTo>
                  <a:lnTo>
                    <a:pt x="145649" y="71108"/>
                  </a:lnTo>
                  <a:lnTo>
                    <a:pt x="146070" y="70602"/>
                  </a:lnTo>
                  <a:lnTo>
                    <a:pt x="145396" y="71023"/>
                  </a:lnTo>
                  <a:cubicBezTo>
                    <a:pt x="144806" y="71445"/>
                    <a:pt x="143963" y="72034"/>
                    <a:pt x="143374" y="72540"/>
                  </a:cubicBezTo>
                  <a:lnTo>
                    <a:pt x="143037" y="72793"/>
                  </a:lnTo>
                  <a:lnTo>
                    <a:pt x="141099" y="74309"/>
                  </a:lnTo>
                  <a:cubicBezTo>
                    <a:pt x="140341" y="74899"/>
                    <a:pt x="139414" y="75741"/>
                    <a:pt x="138740" y="76415"/>
                  </a:cubicBezTo>
                  <a:lnTo>
                    <a:pt x="138403" y="76921"/>
                  </a:lnTo>
                  <a:lnTo>
                    <a:pt x="139161" y="76415"/>
                  </a:lnTo>
                  <a:lnTo>
                    <a:pt x="140425" y="75489"/>
                  </a:lnTo>
                  <a:lnTo>
                    <a:pt x="140931" y="75067"/>
                  </a:lnTo>
                  <a:lnTo>
                    <a:pt x="140931" y="75152"/>
                  </a:lnTo>
                  <a:lnTo>
                    <a:pt x="140678" y="75404"/>
                  </a:lnTo>
                  <a:lnTo>
                    <a:pt x="140678" y="75404"/>
                  </a:lnTo>
                  <a:lnTo>
                    <a:pt x="140678" y="75489"/>
                  </a:lnTo>
                  <a:lnTo>
                    <a:pt x="140678" y="75573"/>
                  </a:lnTo>
                  <a:lnTo>
                    <a:pt x="142025" y="74646"/>
                  </a:lnTo>
                  <a:lnTo>
                    <a:pt x="142868" y="73972"/>
                  </a:lnTo>
                  <a:lnTo>
                    <a:pt x="143458" y="73467"/>
                  </a:lnTo>
                  <a:lnTo>
                    <a:pt x="143458" y="73467"/>
                  </a:lnTo>
                  <a:lnTo>
                    <a:pt x="143458" y="73551"/>
                  </a:lnTo>
                  <a:lnTo>
                    <a:pt x="143374" y="73804"/>
                  </a:lnTo>
                  <a:cubicBezTo>
                    <a:pt x="143795" y="73551"/>
                    <a:pt x="144385" y="73045"/>
                    <a:pt x="144890" y="72961"/>
                  </a:cubicBezTo>
                  <a:lnTo>
                    <a:pt x="145564" y="72540"/>
                  </a:lnTo>
                  <a:cubicBezTo>
                    <a:pt x="146322" y="71950"/>
                    <a:pt x="147333" y="71192"/>
                    <a:pt x="148007" y="70602"/>
                  </a:cubicBezTo>
                  <a:lnTo>
                    <a:pt x="149271" y="69507"/>
                  </a:lnTo>
                  <a:lnTo>
                    <a:pt x="149524" y="69338"/>
                  </a:lnTo>
                  <a:lnTo>
                    <a:pt x="149608" y="69338"/>
                  </a:lnTo>
                  <a:lnTo>
                    <a:pt x="149692" y="69254"/>
                  </a:lnTo>
                  <a:lnTo>
                    <a:pt x="149692" y="69254"/>
                  </a:lnTo>
                  <a:lnTo>
                    <a:pt x="149608" y="69423"/>
                  </a:lnTo>
                  <a:lnTo>
                    <a:pt x="149861" y="69338"/>
                  </a:lnTo>
                  <a:lnTo>
                    <a:pt x="151125" y="68749"/>
                  </a:lnTo>
                  <a:lnTo>
                    <a:pt x="151293" y="68664"/>
                  </a:lnTo>
                  <a:lnTo>
                    <a:pt x="152894" y="67485"/>
                  </a:lnTo>
                  <a:lnTo>
                    <a:pt x="153399" y="66895"/>
                  </a:lnTo>
                  <a:lnTo>
                    <a:pt x="153568" y="66727"/>
                  </a:lnTo>
                  <a:lnTo>
                    <a:pt x="153568" y="66727"/>
                  </a:lnTo>
                  <a:lnTo>
                    <a:pt x="153568" y="66727"/>
                  </a:lnTo>
                  <a:lnTo>
                    <a:pt x="153568" y="66727"/>
                  </a:lnTo>
                  <a:lnTo>
                    <a:pt x="153905" y="66474"/>
                  </a:lnTo>
                  <a:lnTo>
                    <a:pt x="154663" y="65800"/>
                  </a:lnTo>
                  <a:lnTo>
                    <a:pt x="153315" y="66305"/>
                  </a:lnTo>
                  <a:cubicBezTo>
                    <a:pt x="152810" y="66642"/>
                    <a:pt x="152051" y="67064"/>
                    <a:pt x="151462" y="67316"/>
                  </a:cubicBezTo>
                  <a:cubicBezTo>
                    <a:pt x="150535" y="67906"/>
                    <a:pt x="149356" y="68749"/>
                    <a:pt x="148513" y="69423"/>
                  </a:cubicBezTo>
                  <a:lnTo>
                    <a:pt x="148176" y="69675"/>
                  </a:lnTo>
                  <a:lnTo>
                    <a:pt x="148597" y="69001"/>
                  </a:lnTo>
                  <a:lnTo>
                    <a:pt x="148597" y="69001"/>
                  </a:lnTo>
                  <a:lnTo>
                    <a:pt x="149018" y="68749"/>
                  </a:lnTo>
                  <a:lnTo>
                    <a:pt x="149945" y="68075"/>
                  </a:lnTo>
                  <a:cubicBezTo>
                    <a:pt x="150619" y="67653"/>
                    <a:pt x="151546" y="67064"/>
                    <a:pt x="152220" y="66642"/>
                  </a:cubicBezTo>
                  <a:cubicBezTo>
                    <a:pt x="156180" y="64368"/>
                    <a:pt x="156180" y="64368"/>
                    <a:pt x="157696" y="62935"/>
                  </a:cubicBezTo>
                  <a:lnTo>
                    <a:pt x="157781" y="62851"/>
                  </a:lnTo>
                  <a:lnTo>
                    <a:pt x="158370" y="62345"/>
                  </a:lnTo>
                  <a:lnTo>
                    <a:pt x="158454" y="62261"/>
                  </a:lnTo>
                  <a:lnTo>
                    <a:pt x="158707" y="62093"/>
                  </a:lnTo>
                  <a:lnTo>
                    <a:pt x="160139" y="61335"/>
                  </a:lnTo>
                  <a:lnTo>
                    <a:pt x="161150" y="60660"/>
                  </a:lnTo>
                  <a:lnTo>
                    <a:pt x="161909" y="60239"/>
                  </a:lnTo>
                  <a:lnTo>
                    <a:pt x="161825" y="60323"/>
                  </a:lnTo>
                  <a:lnTo>
                    <a:pt x="163088" y="59818"/>
                  </a:lnTo>
                  <a:cubicBezTo>
                    <a:pt x="163510" y="59565"/>
                    <a:pt x="164099" y="59144"/>
                    <a:pt x="164605" y="58891"/>
                  </a:cubicBezTo>
                  <a:lnTo>
                    <a:pt x="164605" y="58975"/>
                  </a:lnTo>
                  <a:lnTo>
                    <a:pt x="164436" y="59228"/>
                  </a:lnTo>
                  <a:lnTo>
                    <a:pt x="164689" y="59144"/>
                  </a:lnTo>
                  <a:lnTo>
                    <a:pt x="164942" y="59060"/>
                  </a:lnTo>
                  <a:cubicBezTo>
                    <a:pt x="165953" y="58470"/>
                    <a:pt x="167132" y="57627"/>
                    <a:pt x="168059" y="56953"/>
                  </a:cubicBezTo>
                  <a:lnTo>
                    <a:pt x="168396" y="56785"/>
                  </a:lnTo>
                  <a:lnTo>
                    <a:pt x="168649" y="56785"/>
                  </a:lnTo>
                  <a:lnTo>
                    <a:pt x="169407" y="56364"/>
                  </a:lnTo>
                  <a:cubicBezTo>
                    <a:pt x="169828" y="56111"/>
                    <a:pt x="170334" y="55353"/>
                    <a:pt x="170755" y="55437"/>
                  </a:cubicBezTo>
                  <a:lnTo>
                    <a:pt x="170839" y="55437"/>
                  </a:lnTo>
                  <a:lnTo>
                    <a:pt x="170755" y="55437"/>
                  </a:lnTo>
                  <a:lnTo>
                    <a:pt x="170081" y="55942"/>
                  </a:lnTo>
                  <a:lnTo>
                    <a:pt x="169744" y="56279"/>
                  </a:lnTo>
                  <a:cubicBezTo>
                    <a:pt x="170586" y="55774"/>
                    <a:pt x="171597" y="55100"/>
                    <a:pt x="172440" y="54594"/>
                  </a:cubicBezTo>
                  <a:cubicBezTo>
                    <a:pt x="173282" y="54173"/>
                    <a:pt x="174378" y="53583"/>
                    <a:pt x="175220" y="53162"/>
                  </a:cubicBezTo>
                  <a:lnTo>
                    <a:pt x="174631" y="53499"/>
                  </a:lnTo>
                  <a:cubicBezTo>
                    <a:pt x="173788" y="54005"/>
                    <a:pt x="172777" y="54594"/>
                    <a:pt x="171935" y="55100"/>
                  </a:cubicBezTo>
                  <a:lnTo>
                    <a:pt x="171092" y="55605"/>
                  </a:lnTo>
                  <a:cubicBezTo>
                    <a:pt x="169913" y="56364"/>
                    <a:pt x="168564" y="56869"/>
                    <a:pt x="167385" y="57627"/>
                  </a:cubicBezTo>
                  <a:cubicBezTo>
                    <a:pt x="164942" y="59144"/>
                    <a:pt x="164942" y="59144"/>
                    <a:pt x="163594" y="60323"/>
                  </a:cubicBezTo>
                  <a:lnTo>
                    <a:pt x="163594" y="60408"/>
                  </a:lnTo>
                  <a:lnTo>
                    <a:pt x="163510" y="60492"/>
                  </a:lnTo>
                  <a:lnTo>
                    <a:pt x="163425" y="60492"/>
                  </a:lnTo>
                  <a:lnTo>
                    <a:pt x="163088" y="60576"/>
                  </a:lnTo>
                  <a:cubicBezTo>
                    <a:pt x="162499" y="60913"/>
                    <a:pt x="161656" y="61250"/>
                    <a:pt x="161066" y="61672"/>
                  </a:cubicBezTo>
                  <a:lnTo>
                    <a:pt x="160476" y="62008"/>
                  </a:lnTo>
                  <a:lnTo>
                    <a:pt x="159550" y="62767"/>
                  </a:lnTo>
                  <a:lnTo>
                    <a:pt x="160224" y="63019"/>
                  </a:lnTo>
                  <a:cubicBezTo>
                    <a:pt x="161066" y="62598"/>
                    <a:pt x="162161" y="62093"/>
                    <a:pt x="162920" y="61756"/>
                  </a:cubicBezTo>
                  <a:lnTo>
                    <a:pt x="163257" y="61672"/>
                  </a:lnTo>
                  <a:lnTo>
                    <a:pt x="164015" y="61419"/>
                  </a:lnTo>
                  <a:cubicBezTo>
                    <a:pt x="166121" y="60492"/>
                    <a:pt x="166121" y="60492"/>
                    <a:pt x="167301" y="59649"/>
                  </a:cubicBezTo>
                  <a:lnTo>
                    <a:pt x="168228" y="59228"/>
                  </a:lnTo>
                  <a:lnTo>
                    <a:pt x="168312" y="59312"/>
                  </a:lnTo>
                  <a:lnTo>
                    <a:pt x="168396" y="59734"/>
                  </a:lnTo>
                  <a:cubicBezTo>
                    <a:pt x="168986" y="59397"/>
                    <a:pt x="169744" y="58975"/>
                    <a:pt x="170334" y="58638"/>
                  </a:cubicBezTo>
                  <a:lnTo>
                    <a:pt x="169997" y="58891"/>
                  </a:lnTo>
                  <a:cubicBezTo>
                    <a:pt x="169491" y="59312"/>
                    <a:pt x="168733" y="59818"/>
                    <a:pt x="168396" y="60408"/>
                  </a:cubicBezTo>
                  <a:lnTo>
                    <a:pt x="168901" y="60239"/>
                  </a:lnTo>
                  <a:cubicBezTo>
                    <a:pt x="169997" y="59649"/>
                    <a:pt x="171935" y="58638"/>
                    <a:pt x="175642" y="55942"/>
                  </a:cubicBezTo>
                  <a:lnTo>
                    <a:pt x="176905" y="55100"/>
                  </a:lnTo>
                  <a:lnTo>
                    <a:pt x="177158" y="54931"/>
                  </a:lnTo>
                  <a:cubicBezTo>
                    <a:pt x="178085" y="54510"/>
                    <a:pt x="178085" y="54510"/>
                    <a:pt x="180865" y="53162"/>
                  </a:cubicBezTo>
                  <a:lnTo>
                    <a:pt x="180865" y="53246"/>
                  </a:lnTo>
                  <a:lnTo>
                    <a:pt x="180612" y="53499"/>
                  </a:lnTo>
                  <a:lnTo>
                    <a:pt x="180191" y="54005"/>
                  </a:lnTo>
                  <a:lnTo>
                    <a:pt x="178506" y="54931"/>
                  </a:lnTo>
                  <a:cubicBezTo>
                    <a:pt x="176905" y="55774"/>
                    <a:pt x="176905" y="55774"/>
                    <a:pt x="174125" y="57627"/>
                  </a:cubicBezTo>
                  <a:cubicBezTo>
                    <a:pt x="173704" y="57964"/>
                    <a:pt x="173030" y="58301"/>
                    <a:pt x="172693" y="58807"/>
                  </a:cubicBezTo>
                  <a:lnTo>
                    <a:pt x="173198" y="58554"/>
                  </a:lnTo>
                  <a:lnTo>
                    <a:pt x="173872" y="58217"/>
                  </a:lnTo>
                  <a:cubicBezTo>
                    <a:pt x="174883" y="57627"/>
                    <a:pt x="176315" y="56953"/>
                    <a:pt x="177326" y="56364"/>
                  </a:cubicBezTo>
                  <a:lnTo>
                    <a:pt x="178085" y="55942"/>
                  </a:lnTo>
                  <a:lnTo>
                    <a:pt x="177664" y="56279"/>
                  </a:lnTo>
                  <a:cubicBezTo>
                    <a:pt x="176990" y="56785"/>
                    <a:pt x="175979" y="57459"/>
                    <a:pt x="175304" y="57964"/>
                  </a:cubicBezTo>
                  <a:lnTo>
                    <a:pt x="175220" y="58217"/>
                  </a:lnTo>
                  <a:lnTo>
                    <a:pt x="175473" y="58217"/>
                  </a:lnTo>
                  <a:lnTo>
                    <a:pt x="176147" y="58049"/>
                  </a:lnTo>
                  <a:lnTo>
                    <a:pt x="175894" y="58470"/>
                  </a:lnTo>
                  <a:lnTo>
                    <a:pt x="175810" y="58638"/>
                  </a:lnTo>
                  <a:lnTo>
                    <a:pt x="174799" y="59228"/>
                  </a:lnTo>
                  <a:cubicBezTo>
                    <a:pt x="174041" y="59734"/>
                    <a:pt x="173030" y="60492"/>
                    <a:pt x="172272" y="61082"/>
                  </a:cubicBezTo>
                  <a:lnTo>
                    <a:pt x="171850" y="61419"/>
                  </a:lnTo>
                  <a:lnTo>
                    <a:pt x="171935" y="61419"/>
                  </a:lnTo>
                  <a:cubicBezTo>
                    <a:pt x="172946" y="60913"/>
                    <a:pt x="174293" y="60239"/>
                    <a:pt x="175304" y="59734"/>
                  </a:cubicBezTo>
                  <a:lnTo>
                    <a:pt x="175557" y="59649"/>
                  </a:lnTo>
                  <a:lnTo>
                    <a:pt x="175894" y="59902"/>
                  </a:lnTo>
                  <a:lnTo>
                    <a:pt x="177748" y="59228"/>
                  </a:lnTo>
                  <a:lnTo>
                    <a:pt x="177916" y="59734"/>
                  </a:lnTo>
                  <a:lnTo>
                    <a:pt x="177832" y="60071"/>
                  </a:lnTo>
                  <a:cubicBezTo>
                    <a:pt x="177326" y="60745"/>
                    <a:pt x="176737" y="61672"/>
                    <a:pt x="176232" y="62430"/>
                  </a:cubicBezTo>
                  <a:lnTo>
                    <a:pt x="176147" y="62851"/>
                  </a:lnTo>
                  <a:lnTo>
                    <a:pt x="178254" y="61924"/>
                  </a:lnTo>
                  <a:lnTo>
                    <a:pt x="177832" y="62261"/>
                  </a:lnTo>
                  <a:lnTo>
                    <a:pt x="176821" y="62935"/>
                  </a:lnTo>
                  <a:lnTo>
                    <a:pt x="176063" y="63441"/>
                  </a:lnTo>
                  <a:lnTo>
                    <a:pt x="175557" y="64031"/>
                  </a:lnTo>
                  <a:lnTo>
                    <a:pt x="175136" y="64704"/>
                  </a:lnTo>
                  <a:lnTo>
                    <a:pt x="174546" y="66053"/>
                  </a:lnTo>
                  <a:lnTo>
                    <a:pt x="174546" y="66137"/>
                  </a:lnTo>
                  <a:lnTo>
                    <a:pt x="174125" y="66474"/>
                  </a:lnTo>
                  <a:lnTo>
                    <a:pt x="173030" y="67232"/>
                  </a:lnTo>
                  <a:cubicBezTo>
                    <a:pt x="170418" y="69254"/>
                    <a:pt x="170418" y="69423"/>
                    <a:pt x="170418" y="70434"/>
                  </a:cubicBezTo>
                  <a:lnTo>
                    <a:pt x="170586" y="70349"/>
                  </a:lnTo>
                  <a:lnTo>
                    <a:pt x="169744" y="70939"/>
                  </a:lnTo>
                  <a:cubicBezTo>
                    <a:pt x="167554" y="72456"/>
                    <a:pt x="167554" y="72456"/>
                    <a:pt x="164773" y="74815"/>
                  </a:cubicBezTo>
                  <a:cubicBezTo>
                    <a:pt x="163931" y="75489"/>
                    <a:pt x="162667" y="76415"/>
                    <a:pt x="161740" y="76921"/>
                  </a:cubicBezTo>
                  <a:lnTo>
                    <a:pt x="160055" y="78269"/>
                  </a:lnTo>
                  <a:cubicBezTo>
                    <a:pt x="159718" y="78606"/>
                    <a:pt x="159213" y="79027"/>
                    <a:pt x="158875" y="79364"/>
                  </a:cubicBezTo>
                  <a:cubicBezTo>
                    <a:pt x="158875" y="79448"/>
                    <a:pt x="158960" y="79448"/>
                    <a:pt x="158960" y="79533"/>
                  </a:cubicBezTo>
                  <a:lnTo>
                    <a:pt x="159213" y="79364"/>
                  </a:lnTo>
                  <a:lnTo>
                    <a:pt x="160139" y="78774"/>
                  </a:lnTo>
                  <a:cubicBezTo>
                    <a:pt x="159381" y="79364"/>
                    <a:pt x="158286" y="80122"/>
                    <a:pt x="157528" y="80712"/>
                  </a:cubicBezTo>
                  <a:cubicBezTo>
                    <a:pt x="156180" y="81807"/>
                    <a:pt x="155758" y="82144"/>
                    <a:pt x="153652" y="84166"/>
                  </a:cubicBezTo>
                  <a:cubicBezTo>
                    <a:pt x="153736" y="84251"/>
                    <a:pt x="153821" y="84335"/>
                    <a:pt x="153905" y="84335"/>
                  </a:cubicBezTo>
                  <a:lnTo>
                    <a:pt x="154663" y="83829"/>
                  </a:lnTo>
                  <a:lnTo>
                    <a:pt x="153821" y="84503"/>
                  </a:lnTo>
                  <a:lnTo>
                    <a:pt x="153399" y="84840"/>
                  </a:lnTo>
                  <a:lnTo>
                    <a:pt x="152473" y="85683"/>
                  </a:lnTo>
                  <a:lnTo>
                    <a:pt x="151714" y="86441"/>
                  </a:lnTo>
                  <a:lnTo>
                    <a:pt x="150872" y="87284"/>
                  </a:lnTo>
                  <a:lnTo>
                    <a:pt x="150450" y="87621"/>
                  </a:lnTo>
                  <a:cubicBezTo>
                    <a:pt x="149777" y="88126"/>
                    <a:pt x="148850" y="88800"/>
                    <a:pt x="148260" y="89390"/>
                  </a:cubicBezTo>
                  <a:cubicBezTo>
                    <a:pt x="147755" y="89895"/>
                    <a:pt x="147081" y="90569"/>
                    <a:pt x="146575" y="91075"/>
                  </a:cubicBezTo>
                  <a:cubicBezTo>
                    <a:pt x="146070" y="91665"/>
                    <a:pt x="145311" y="92339"/>
                    <a:pt x="144806" y="92928"/>
                  </a:cubicBezTo>
                  <a:lnTo>
                    <a:pt x="144385" y="93350"/>
                  </a:lnTo>
                  <a:lnTo>
                    <a:pt x="143710" y="94024"/>
                  </a:lnTo>
                  <a:lnTo>
                    <a:pt x="144385" y="93939"/>
                  </a:lnTo>
                  <a:cubicBezTo>
                    <a:pt x="145311" y="93265"/>
                    <a:pt x="146491" y="92423"/>
                    <a:pt x="147333" y="91665"/>
                  </a:cubicBezTo>
                  <a:cubicBezTo>
                    <a:pt x="147165" y="91833"/>
                    <a:pt x="146996" y="92170"/>
                    <a:pt x="146912" y="92339"/>
                  </a:cubicBezTo>
                  <a:lnTo>
                    <a:pt x="146660" y="93097"/>
                  </a:lnTo>
                  <a:cubicBezTo>
                    <a:pt x="149945" y="91075"/>
                    <a:pt x="152641" y="88210"/>
                    <a:pt x="155674" y="85851"/>
                  </a:cubicBezTo>
                  <a:cubicBezTo>
                    <a:pt x="156432" y="85177"/>
                    <a:pt x="157443" y="84251"/>
                    <a:pt x="158202" y="83577"/>
                  </a:cubicBezTo>
                  <a:lnTo>
                    <a:pt x="158202" y="83577"/>
                  </a:lnTo>
                  <a:cubicBezTo>
                    <a:pt x="156938" y="84840"/>
                    <a:pt x="156938" y="84840"/>
                    <a:pt x="152136" y="89137"/>
                  </a:cubicBezTo>
                  <a:lnTo>
                    <a:pt x="150956" y="90401"/>
                  </a:lnTo>
                  <a:lnTo>
                    <a:pt x="149777" y="91665"/>
                  </a:lnTo>
                  <a:lnTo>
                    <a:pt x="148428" y="92928"/>
                  </a:lnTo>
                  <a:lnTo>
                    <a:pt x="147249" y="94024"/>
                  </a:lnTo>
                  <a:lnTo>
                    <a:pt x="145985" y="95203"/>
                  </a:lnTo>
                  <a:lnTo>
                    <a:pt x="146660" y="94613"/>
                  </a:lnTo>
                  <a:lnTo>
                    <a:pt x="146322" y="94950"/>
                  </a:lnTo>
                  <a:lnTo>
                    <a:pt x="146070" y="95962"/>
                  </a:lnTo>
                  <a:lnTo>
                    <a:pt x="145649" y="96214"/>
                  </a:lnTo>
                  <a:cubicBezTo>
                    <a:pt x="143205" y="97394"/>
                    <a:pt x="143205" y="97394"/>
                    <a:pt x="141352" y="99079"/>
                  </a:cubicBezTo>
                  <a:cubicBezTo>
                    <a:pt x="140593" y="99837"/>
                    <a:pt x="139667" y="100848"/>
                    <a:pt x="138908" y="101606"/>
                  </a:cubicBezTo>
                  <a:cubicBezTo>
                    <a:pt x="138571" y="102028"/>
                    <a:pt x="138066" y="102617"/>
                    <a:pt x="137729" y="103123"/>
                  </a:cubicBezTo>
                  <a:lnTo>
                    <a:pt x="137476" y="103544"/>
                  </a:lnTo>
                  <a:cubicBezTo>
                    <a:pt x="136718" y="104387"/>
                    <a:pt x="135707" y="105398"/>
                    <a:pt x="134949" y="106156"/>
                  </a:cubicBezTo>
                  <a:cubicBezTo>
                    <a:pt x="134443" y="106661"/>
                    <a:pt x="133769" y="107335"/>
                    <a:pt x="133348" y="107841"/>
                  </a:cubicBezTo>
                  <a:cubicBezTo>
                    <a:pt x="132758" y="108683"/>
                    <a:pt x="131916" y="109779"/>
                    <a:pt x="131326" y="110537"/>
                  </a:cubicBezTo>
                  <a:lnTo>
                    <a:pt x="130399" y="111379"/>
                  </a:lnTo>
                  <a:lnTo>
                    <a:pt x="128967" y="112643"/>
                  </a:lnTo>
                  <a:cubicBezTo>
                    <a:pt x="127450" y="113907"/>
                    <a:pt x="127281" y="114075"/>
                    <a:pt x="126102" y="115423"/>
                  </a:cubicBezTo>
                  <a:lnTo>
                    <a:pt x="125344" y="116266"/>
                  </a:lnTo>
                  <a:lnTo>
                    <a:pt x="125513" y="116434"/>
                  </a:lnTo>
                  <a:lnTo>
                    <a:pt x="125597" y="116350"/>
                  </a:lnTo>
                  <a:lnTo>
                    <a:pt x="125513" y="116434"/>
                  </a:lnTo>
                  <a:lnTo>
                    <a:pt x="125344" y="116519"/>
                  </a:lnTo>
                  <a:lnTo>
                    <a:pt x="124249" y="117277"/>
                  </a:lnTo>
                  <a:lnTo>
                    <a:pt x="123322" y="118372"/>
                  </a:lnTo>
                  <a:lnTo>
                    <a:pt x="122480" y="119467"/>
                  </a:lnTo>
                  <a:lnTo>
                    <a:pt x="123827" y="119467"/>
                  </a:lnTo>
                  <a:cubicBezTo>
                    <a:pt x="123491" y="119973"/>
                    <a:pt x="122985" y="120563"/>
                    <a:pt x="122648" y="121068"/>
                  </a:cubicBezTo>
                  <a:lnTo>
                    <a:pt x="122142" y="121658"/>
                  </a:lnTo>
                  <a:lnTo>
                    <a:pt x="121890" y="121658"/>
                  </a:lnTo>
                  <a:lnTo>
                    <a:pt x="121721" y="121658"/>
                  </a:lnTo>
                  <a:lnTo>
                    <a:pt x="122142" y="119467"/>
                  </a:lnTo>
                  <a:lnTo>
                    <a:pt x="121805" y="118625"/>
                  </a:lnTo>
                  <a:lnTo>
                    <a:pt x="121216" y="118878"/>
                  </a:lnTo>
                  <a:cubicBezTo>
                    <a:pt x="120457" y="119299"/>
                    <a:pt x="119446" y="119973"/>
                    <a:pt x="118773" y="120563"/>
                  </a:cubicBezTo>
                  <a:cubicBezTo>
                    <a:pt x="118183" y="121237"/>
                    <a:pt x="117424" y="122248"/>
                    <a:pt x="116919" y="123006"/>
                  </a:cubicBezTo>
                  <a:lnTo>
                    <a:pt x="116245" y="124017"/>
                  </a:lnTo>
                  <a:lnTo>
                    <a:pt x="116161" y="124101"/>
                  </a:lnTo>
                  <a:cubicBezTo>
                    <a:pt x="115571" y="124607"/>
                    <a:pt x="114897" y="125449"/>
                    <a:pt x="114813" y="126123"/>
                  </a:cubicBezTo>
                  <a:lnTo>
                    <a:pt x="112791" y="126039"/>
                  </a:lnTo>
                  <a:cubicBezTo>
                    <a:pt x="111780" y="127555"/>
                    <a:pt x="111611" y="127893"/>
                    <a:pt x="110263" y="129493"/>
                  </a:cubicBezTo>
                  <a:cubicBezTo>
                    <a:pt x="109926" y="130504"/>
                    <a:pt x="109168" y="131852"/>
                    <a:pt x="108578" y="132779"/>
                  </a:cubicBezTo>
                  <a:lnTo>
                    <a:pt x="107904" y="133790"/>
                  </a:lnTo>
                  <a:lnTo>
                    <a:pt x="107314" y="135306"/>
                  </a:lnTo>
                  <a:lnTo>
                    <a:pt x="107314" y="135391"/>
                  </a:lnTo>
                  <a:lnTo>
                    <a:pt x="107146" y="135559"/>
                  </a:lnTo>
                  <a:lnTo>
                    <a:pt x="106387" y="136318"/>
                  </a:lnTo>
                  <a:cubicBezTo>
                    <a:pt x="103944" y="138592"/>
                    <a:pt x="102175" y="141541"/>
                    <a:pt x="99648" y="143900"/>
                  </a:cubicBezTo>
                  <a:cubicBezTo>
                    <a:pt x="98973" y="144490"/>
                    <a:pt x="98131" y="145332"/>
                    <a:pt x="97541" y="146006"/>
                  </a:cubicBezTo>
                  <a:cubicBezTo>
                    <a:pt x="95014" y="149039"/>
                    <a:pt x="95014" y="149039"/>
                    <a:pt x="93919" y="150050"/>
                  </a:cubicBezTo>
                  <a:cubicBezTo>
                    <a:pt x="93244" y="150640"/>
                    <a:pt x="92402" y="151483"/>
                    <a:pt x="91812" y="152157"/>
                  </a:cubicBezTo>
                  <a:lnTo>
                    <a:pt x="91307" y="152662"/>
                  </a:lnTo>
                  <a:cubicBezTo>
                    <a:pt x="82713" y="162520"/>
                    <a:pt x="71255" y="169597"/>
                    <a:pt x="63925" y="180718"/>
                  </a:cubicBezTo>
                  <a:cubicBezTo>
                    <a:pt x="63672" y="181139"/>
                    <a:pt x="63336" y="181813"/>
                    <a:pt x="62914" y="182150"/>
                  </a:cubicBezTo>
                  <a:cubicBezTo>
                    <a:pt x="62746" y="182318"/>
                    <a:pt x="47918" y="198916"/>
                    <a:pt x="46149" y="204645"/>
                  </a:cubicBezTo>
                  <a:lnTo>
                    <a:pt x="45137" y="206161"/>
                  </a:lnTo>
                  <a:lnTo>
                    <a:pt x="44126" y="207341"/>
                  </a:lnTo>
                  <a:cubicBezTo>
                    <a:pt x="42189" y="209784"/>
                    <a:pt x="40756" y="212480"/>
                    <a:pt x="38987" y="215092"/>
                  </a:cubicBezTo>
                  <a:cubicBezTo>
                    <a:pt x="38313" y="216608"/>
                    <a:pt x="37976" y="218209"/>
                    <a:pt x="37049" y="219641"/>
                  </a:cubicBezTo>
                  <a:lnTo>
                    <a:pt x="35870" y="221495"/>
                  </a:lnTo>
                  <a:cubicBezTo>
                    <a:pt x="35280" y="225455"/>
                    <a:pt x="31826" y="228066"/>
                    <a:pt x="31152" y="231942"/>
                  </a:cubicBezTo>
                  <a:lnTo>
                    <a:pt x="31320" y="232026"/>
                  </a:lnTo>
                  <a:lnTo>
                    <a:pt x="31067" y="232447"/>
                  </a:lnTo>
                  <a:lnTo>
                    <a:pt x="29635" y="234385"/>
                  </a:lnTo>
                  <a:cubicBezTo>
                    <a:pt x="29467" y="234638"/>
                    <a:pt x="29467" y="234638"/>
                    <a:pt x="23485" y="248624"/>
                  </a:cubicBezTo>
                  <a:lnTo>
                    <a:pt x="22980" y="249466"/>
                  </a:lnTo>
                  <a:cubicBezTo>
                    <a:pt x="22306" y="250646"/>
                    <a:pt x="21547" y="252162"/>
                    <a:pt x="20957" y="253342"/>
                  </a:cubicBezTo>
                  <a:lnTo>
                    <a:pt x="20452" y="254437"/>
                  </a:lnTo>
                  <a:lnTo>
                    <a:pt x="20536" y="254774"/>
                  </a:lnTo>
                  <a:lnTo>
                    <a:pt x="20620" y="254774"/>
                  </a:lnTo>
                  <a:lnTo>
                    <a:pt x="20620" y="255195"/>
                  </a:lnTo>
                  <a:lnTo>
                    <a:pt x="20620" y="255869"/>
                  </a:lnTo>
                  <a:lnTo>
                    <a:pt x="21042" y="255532"/>
                  </a:lnTo>
                  <a:lnTo>
                    <a:pt x="22221" y="255701"/>
                  </a:lnTo>
                  <a:lnTo>
                    <a:pt x="22137" y="257554"/>
                  </a:lnTo>
                  <a:cubicBezTo>
                    <a:pt x="22137" y="258312"/>
                    <a:pt x="22053" y="259323"/>
                    <a:pt x="21968" y="260082"/>
                  </a:cubicBezTo>
                  <a:lnTo>
                    <a:pt x="21547" y="261093"/>
                  </a:lnTo>
                  <a:lnTo>
                    <a:pt x="21210" y="262104"/>
                  </a:lnTo>
                  <a:lnTo>
                    <a:pt x="21463" y="262441"/>
                  </a:lnTo>
                  <a:lnTo>
                    <a:pt x="21631" y="262441"/>
                  </a:lnTo>
                  <a:lnTo>
                    <a:pt x="21884" y="262356"/>
                  </a:lnTo>
                  <a:lnTo>
                    <a:pt x="22137" y="262778"/>
                  </a:lnTo>
                  <a:lnTo>
                    <a:pt x="21884" y="264294"/>
                  </a:lnTo>
                  <a:lnTo>
                    <a:pt x="21716" y="265221"/>
                  </a:lnTo>
                  <a:lnTo>
                    <a:pt x="21716" y="265895"/>
                  </a:lnTo>
                  <a:lnTo>
                    <a:pt x="21547" y="266569"/>
                  </a:lnTo>
                  <a:lnTo>
                    <a:pt x="21210" y="267159"/>
                  </a:lnTo>
                  <a:cubicBezTo>
                    <a:pt x="19104" y="271371"/>
                    <a:pt x="18851" y="272130"/>
                    <a:pt x="17756" y="276174"/>
                  </a:cubicBezTo>
                  <a:cubicBezTo>
                    <a:pt x="17503" y="277185"/>
                    <a:pt x="16998" y="278448"/>
                    <a:pt x="16661" y="279459"/>
                  </a:cubicBezTo>
                  <a:lnTo>
                    <a:pt x="16155" y="280386"/>
                  </a:lnTo>
                  <a:lnTo>
                    <a:pt x="15481" y="281313"/>
                  </a:lnTo>
                  <a:cubicBezTo>
                    <a:pt x="14976" y="282324"/>
                    <a:pt x="14638" y="283756"/>
                    <a:pt x="14470" y="284851"/>
                  </a:cubicBezTo>
                  <a:lnTo>
                    <a:pt x="14217" y="286284"/>
                  </a:lnTo>
                  <a:lnTo>
                    <a:pt x="13712" y="287042"/>
                  </a:lnTo>
                  <a:cubicBezTo>
                    <a:pt x="12954" y="288474"/>
                    <a:pt x="12954" y="288474"/>
                    <a:pt x="12701" y="290749"/>
                  </a:cubicBezTo>
                  <a:lnTo>
                    <a:pt x="12111" y="291844"/>
                  </a:lnTo>
                  <a:cubicBezTo>
                    <a:pt x="11690" y="292602"/>
                    <a:pt x="11437" y="293698"/>
                    <a:pt x="11521" y="294540"/>
                  </a:cubicBezTo>
                  <a:lnTo>
                    <a:pt x="10931" y="295888"/>
                  </a:lnTo>
                  <a:cubicBezTo>
                    <a:pt x="9668" y="298584"/>
                    <a:pt x="9668" y="298584"/>
                    <a:pt x="9078" y="301449"/>
                  </a:cubicBezTo>
                  <a:cubicBezTo>
                    <a:pt x="8909" y="302881"/>
                    <a:pt x="9247" y="304229"/>
                    <a:pt x="9331" y="305577"/>
                  </a:cubicBezTo>
                  <a:lnTo>
                    <a:pt x="10342" y="305661"/>
                  </a:lnTo>
                  <a:cubicBezTo>
                    <a:pt x="10342" y="305661"/>
                    <a:pt x="10342" y="305746"/>
                    <a:pt x="10342" y="305746"/>
                  </a:cubicBezTo>
                  <a:cubicBezTo>
                    <a:pt x="10005" y="305661"/>
                    <a:pt x="9584" y="305661"/>
                    <a:pt x="9331" y="305577"/>
                  </a:cubicBezTo>
                  <a:lnTo>
                    <a:pt x="9331" y="305746"/>
                  </a:lnTo>
                  <a:cubicBezTo>
                    <a:pt x="9415" y="307093"/>
                    <a:pt x="9331" y="307262"/>
                    <a:pt x="9247" y="308694"/>
                  </a:cubicBezTo>
                  <a:cubicBezTo>
                    <a:pt x="9078" y="310716"/>
                    <a:pt x="8909" y="312401"/>
                    <a:pt x="7562" y="314845"/>
                  </a:cubicBezTo>
                  <a:cubicBezTo>
                    <a:pt x="5877" y="318383"/>
                    <a:pt x="5371" y="318636"/>
                    <a:pt x="5118" y="318804"/>
                  </a:cubicBezTo>
                  <a:cubicBezTo>
                    <a:pt x="4950" y="318720"/>
                    <a:pt x="4697" y="318552"/>
                    <a:pt x="4444" y="318467"/>
                  </a:cubicBezTo>
                  <a:cubicBezTo>
                    <a:pt x="4107" y="318299"/>
                    <a:pt x="3939" y="318215"/>
                    <a:pt x="3686" y="317793"/>
                  </a:cubicBezTo>
                  <a:lnTo>
                    <a:pt x="3518" y="317709"/>
                  </a:lnTo>
                  <a:lnTo>
                    <a:pt x="3686" y="317204"/>
                  </a:lnTo>
                  <a:lnTo>
                    <a:pt x="4191" y="316193"/>
                  </a:lnTo>
                  <a:cubicBezTo>
                    <a:pt x="5118" y="314592"/>
                    <a:pt x="4950" y="314255"/>
                    <a:pt x="4697" y="313581"/>
                  </a:cubicBezTo>
                  <a:cubicBezTo>
                    <a:pt x="4191" y="313918"/>
                    <a:pt x="4191" y="313918"/>
                    <a:pt x="3180" y="316193"/>
                  </a:cubicBezTo>
                  <a:lnTo>
                    <a:pt x="2506" y="318215"/>
                  </a:lnTo>
                  <a:lnTo>
                    <a:pt x="2675" y="318804"/>
                  </a:lnTo>
                  <a:lnTo>
                    <a:pt x="2844" y="319310"/>
                  </a:lnTo>
                  <a:lnTo>
                    <a:pt x="2844" y="319394"/>
                  </a:lnTo>
                  <a:lnTo>
                    <a:pt x="2759" y="319647"/>
                  </a:lnTo>
                  <a:lnTo>
                    <a:pt x="2423" y="320489"/>
                  </a:lnTo>
                  <a:lnTo>
                    <a:pt x="2506" y="321332"/>
                  </a:lnTo>
                  <a:lnTo>
                    <a:pt x="2591" y="321585"/>
                  </a:lnTo>
                  <a:cubicBezTo>
                    <a:pt x="3012" y="322596"/>
                    <a:pt x="2928" y="322933"/>
                    <a:pt x="2506" y="324870"/>
                  </a:cubicBezTo>
                  <a:lnTo>
                    <a:pt x="2170" y="326471"/>
                  </a:lnTo>
                  <a:lnTo>
                    <a:pt x="2506" y="327229"/>
                  </a:lnTo>
                  <a:lnTo>
                    <a:pt x="2675" y="327398"/>
                  </a:lnTo>
                  <a:lnTo>
                    <a:pt x="2844" y="327988"/>
                  </a:lnTo>
                  <a:cubicBezTo>
                    <a:pt x="3012" y="328914"/>
                    <a:pt x="2675" y="329841"/>
                    <a:pt x="3012" y="330768"/>
                  </a:cubicBezTo>
                  <a:cubicBezTo>
                    <a:pt x="3096" y="330768"/>
                    <a:pt x="3180" y="330768"/>
                    <a:pt x="3180" y="330768"/>
                  </a:cubicBezTo>
                  <a:lnTo>
                    <a:pt x="3433" y="330768"/>
                  </a:lnTo>
                  <a:cubicBezTo>
                    <a:pt x="3855" y="330684"/>
                    <a:pt x="4107" y="330347"/>
                    <a:pt x="4529" y="330262"/>
                  </a:cubicBezTo>
                  <a:lnTo>
                    <a:pt x="4360" y="331273"/>
                  </a:lnTo>
                  <a:cubicBezTo>
                    <a:pt x="4023" y="332284"/>
                    <a:pt x="4023" y="332284"/>
                    <a:pt x="4107" y="334054"/>
                  </a:cubicBezTo>
                  <a:lnTo>
                    <a:pt x="4107" y="335402"/>
                  </a:lnTo>
                  <a:lnTo>
                    <a:pt x="4529" y="335823"/>
                  </a:lnTo>
                  <a:cubicBezTo>
                    <a:pt x="5455" y="338014"/>
                    <a:pt x="4529" y="340204"/>
                    <a:pt x="2844" y="344079"/>
                  </a:cubicBezTo>
                  <a:cubicBezTo>
                    <a:pt x="653" y="349050"/>
                    <a:pt x="569" y="349387"/>
                    <a:pt x="232" y="351157"/>
                  </a:cubicBezTo>
                  <a:cubicBezTo>
                    <a:pt x="-105" y="352505"/>
                    <a:pt x="-21" y="352673"/>
                    <a:pt x="148" y="353094"/>
                  </a:cubicBezTo>
                  <a:cubicBezTo>
                    <a:pt x="232" y="353094"/>
                    <a:pt x="316" y="353179"/>
                    <a:pt x="400" y="353179"/>
                  </a:cubicBezTo>
                  <a:lnTo>
                    <a:pt x="569" y="354442"/>
                  </a:lnTo>
                  <a:lnTo>
                    <a:pt x="737" y="355453"/>
                  </a:lnTo>
                  <a:lnTo>
                    <a:pt x="1074" y="355116"/>
                  </a:lnTo>
                  <a:lnTo>
                    <a:pt x="1074" y="355032"/>
                  </a:lnTo>
                  <a:lnTo>
                    <a:pt x="1243" y="355453"/>
                  </a:lnTo>
                  <a:lnTo>
                    <a:pt x="1495" y="355201"/>
                  </a:lnTo>
                  <a:cubicBezTo>
                    <a:pt x="2085" y="357560"/>
                    <a:pt x="1243" y="360171"/>
                    <a:pt x="2759" y="362446"/>
                  </a:cubicBezTo>
                  <a:lnTo>
                    <a:pt x="3265" y="363373"/>
                  </a:lnTo>
                  <a:cubicBezTo>
                    <a:pt x="2928" y="366069"/>
                    <a:pt x="990" y="368512"/>
                    <a:pt x="1833" y="371461"/>
                  </a:cubicBezTo>
                  <a:lnTo>
                    <a:pt x="1917" y="371461"/>
                  </a:lnTo>
                  <a:lnTo>
                    <a:pt x="2338" y="371545"/>
                  </a:lnTo>
                  <a:cubicBezTo>
                    <a:pt x="3096" y="371377"/>
                    <a:pt x="3180" y="371208"/>
                    <a:pt x="4360" y="368934"/>
                  </a:cubicBezTo>
                  <a:cubicBezTo>
                    <a:pt x="5034" y="367754"/>
                    <a:pt x="5287" y="367333"/>
                    <a:pt x="5708" y="365563"/>
                  </a:cubicBezTo>
                  <a:cubicBezTo>
                    <a:pt x="6298" y="363120"/>
                    <a:pt x="6382" y="357475"/>
                    <a:pt x="5961" y="356127"/>
                  </a:cubicBezTo>
                  <a:cubicBezTo>
                    <a:pt x="5708" y="356127"/>
                    <a:pt x="5371" y="356043"/>
                    <a:pt x="5118" y="356043"/>
                  </a:cubicBezTo>
                  <a:lnTo>
                    <a:pt x="4697" y="356212"/>
                  </a:lnTo>
                  <a:lnTo>
                    <a:pt x="4444" y="355622"/>
                  </a:lnTo>
                  <a:cubicBezTo>
                    <a:pt x="4444" y="353768"/>
                    <a:pt x="4697" y="353010"/>
                    <a:pt x="5540" y="350483"/>
                  </a:cubicBezTo>
                  <a:cubicBezTo>
                    <a:pt x="6382" y="348124"/>
                    <a:pt x="7224" y="340625"/>
                    <a:pt x="7309" y="338435"/>
                  </a:cubicBezTo>
                  <a:lnTo>
                    <a:pt x="7730" y="337592"/>
                  </a:lnTo>
                  <a:cubicBezTo>
                    <a:pt x="7898" y="337255"/>
                    <a:pt x="7898" y="337255"/>
                    <a:pt x="9247" y="329841"/>
                  </a:cubicBezTo>
                  <a:cubicBezTo>
                    <a:pt x="10763" y="325207"/>
                    <a:pt x="9584" y="320152"/>
                    <a:pt x="11437" y="315519"/>
                  </a:cubicBezTo>
                  <a:cubicBezTo>
                    <a:pt x="12701" y="312570"/>
                    <a:pt x="13122" y="307515"/>
                    <a:pt x="13122" y="307431"/>
                  </a:cubicBezTo>
                  <a:cubicBezTo>
                    <a:pt x="13122" y="307009"/>
                    <a:pt x="13206" y="306504"/>
                    <a:pt x="13206" y="306083"/>
                  </a:cubicBezTo>
                  <a:cubicBezTo>
                    <a:pt x="12870" y="305998"/>
                    <a:pt x="12364" y="305914"/>
                    <a:pt x="11943" y="305914"/>
                  </a:cubicBezTo>
                  <a:cubicBezTo>
                    <a:pt x="11943" y="305830"/>
                    <a:pt x="11943" y="305830"/>
                    <a:pt x="11943" y="305746"/>
                  </a:cubicBezTo>
                  <a:lnTo>
                    <a:pt x="13206" y="305830"/>
                  </a:lnTo>
                  <a:cubicBezTo>
                    <a:pt x="13375" y="299595"/>
                    <a:pt x="13712" y="298921"/>
                    <a:pt x="14723" y="296394"/>
                  </a:cubicBezTo>
                  <a:cubicBezTo>
                    <a:pt x="15649" y="294287"/>
                    <a:pt x="15649" y="294287"/>
                    <a:pt x="16492" y="292097"/>
                  </a:cubicBezTo>
                  <a:cubicBezTo>
                    <a:pt x="16913" y="291002"/>
                    <a:pt x="17419" y="289485"/>
                    <a:pt x="17756" y="288390"/>
                  </a:cubicBezTo>
                  <a:cubicBezTo>
                    <a:pt x="18177" y="287210"/>
                    <a:pt x="18851" y="285778"/>
                    <a:pt x="19441" y="284683"/>
                  </a:cubicBezTo>
                  <a:cubicBezTo>
                    <a:pt x="19778" y="284009"/>
                    <a:pt x="20284" y="283082"/>
                    <a:pt x="20620" y="282408"/>
                  </a:cubicBezTo>
                  <a:lnTo>
                    <a:pt x="20957" y="281818"/>
                  </a:lnTo>
                  <a:lnTo>
                    <a:pt x="21126" y="282408"/>
                  </a:lnTo>
                  <a:cubicBezTo>
                    <a:pt x="21210" y="282914"/>
                    <a:pt x="21295" y="283672"/>
                    <a:pt x="21631" y="284093"/>
                  </a:cubicBezTo>
                  <a:lnTo>
                    <a:pt x="23232" y="283588"/>
                  </a:lnTo>
                  <a:lnTo>
                    <a:pt x="23064" y="284093"/>
                  </a:lnTo>
                  <a:lnTo>
                    <a:pt x="22474" y="285610"/>
                  </a:lnTo>
                  <a:lnTo>
                    <a:pt x="22137" y="286789"/>
                  </a:lnTo>
                  <a:lnTo>
                    <a:pt x="22306" y="287126"/>
                  </a:lnTo>
                  <a:lnTo>
                    <a:pt x="22390" y="287126"/>
                  </a:lnTo>
                  <a:lnTo>
                    <a:pt x="23148" y="286705"/>
                  </a:lnTo>
                  <a:lnTo>
                    <a:pt x="23569" y="286368"/>
                  </a:lnTo>
                  <a:lnTo>
                    <a:pt x="23401" y="286873"/>
                  </a:lnTo>
                  <a:cubicBezTo>
                    <a:pt x="22558" y="289317"/>
                    <a:pt x="21295" y="291591"/>
                    <a:pt x="20536" y="294119"/>
                  </a:cubicBezTo>
                  <a:cubicBezTo>
                    <a:pt x="19441" y="297995"/>
                    <a:pt x="18935" y="299427"/>
                    <a:pt x="18262" y="301533"/>
                  </a:cubicBezTo>
                  <a:cubicBezTo>
                    <a:pt x="18093" y="302123"/>
                    <a:pt x="18093" y="302123"/>
                    <a:pt x="17335" y="305493"/>
                  </a:cubicBezTo>
                  <a:lnTo>
                    <a:pt x="17082" y="305661"/>
                  </a:lnTo>
                  <a:cubicBezTo>
                    <a:pt x="17335" y="305661"/>
                    <a:pt x="16661" y="306083"/>
                    <a:pt x="16492" y="306251"/>
                  </a:cubicBezTo>
                  <a:cubicBezTo>
                    <a:pt x="16829" y="306251"/>
                    <a:pt x="17166" y="306335"/>
                    <a:pt x="17419" y="306335"/>
                  </a:cubicBezTo>
                  <a:lnTo>
                    <a:pt x="17419" y="306335"/>
                  </a:lnTo>
                  <a:cubicBezTo>
                    <a:pt x="17082" y="306335"/>
                    <a:pt x="16745" y="306251"/>
                    <a:pt x="16492" y="306251"/>
                  </a:cubicBezTo>
                  <a:cubicBezTo>
                    <a:pt x="16155" y="306841"/>
                    <a:pt x="14470" y="310379"/>
                    <a:pt x="14217" y="311727"/>
                  </a:cubicBezTo>
                  <a:cubicBezTo>
                    <a:pt x="14470" y="311727"/>
                    <a:pt x="14807" y="311643"/>
                    <a:pt x="14976" y="311643"/>
                  </a:cubicBezTo>
                  <a:cubicBezTo>
                    <a:pt x="15313" y="311475"/>
                    <a:pt x="15734" y="311138"/>
                    <a:pt x="16071" y="310885"/>
                  </a:cubicBezTo>
                  <a:cubicBezTo>
                    <a:pt x="16071" y="311390"/>
                    <a:pt x="16155" y="311980"/>
                    <a:pt x="16155" y="312486"/>
                  </a:cubicBezTo>
                  <a:cubicBezTo>
                    <a:pt x="15566" y="318299"/>
                    <a:pt x="15649" y="318636"/>
                    <a:pt x="15902" y="319394"/>
                  </a:cubicBezTo>
                  <a:cubicBezTo>
                    <a:pt x="16071" y="319394"/>
                    <a:pt x="16155" y="319478"/>
                    <a:pt x="16324" y="319478"/>
                  </a:cubicBezTo>
                  <a:cubicBezTo>
                    <a:pt x="17419" y="320068"/>
                    <a:pt x="17419" y="320152"/>
                    <a:pt x="15987" y="323691"/>
                  </a:cubicBezTo>
                  <a:cubicBezTo>
                    <a:pt x="14723" y="326892"/>
                    <a:pt x="14891" y="327145"/>
                    <a:pt x="15987" y="328662"/>
                  </a:cubicBezTo>
                  <a:lnTo>
                    <a:pt x="15566" y="330515"/>
                  </a:lnTo>
                  <a:cubicBezTo>
                    <a:pt x="15228" y="331610"/>
                    <a:pt x="15228" y="331610"/>
                    <a:pt x="15144" y="332284"/>
                  </a:cubicBezTo>
                  <a:cubicBezTo>
                    <a:pt x="15397" y="332369"/>
                    <a:pt x="15734" y="332537"/>
                    <a:pt x="15987" y="332622"/>
                  </a:cubicBezTo>
                  <a:lnTo>
                    <a:pt x="16492" y="332453"/>
                  </a:lnTo>
                  <a:lnTo>
                    <a:pt x="16661" y="332874"/>
                  </a:lnTo>
                  <a:cubicBezTo>
                    <a:pt x="15734" y="336328"/>
                    <a:pt x="11943" y="338856"/>
                    <a:pt x="13459" y="343069"/>
                  </a:cubicBezTo>
                  <a:cubicBezTo>
                    <a:pt x="13965" y="344332"/>
                    <a:pt x="13965" y="344332"/>
                    <a:pt x="14133" y="344922"/>
                  </a:cubicBezTo>
                  <a:cubicBezTo>
                    <a:pt x="15818" y="349219"/>
                    <a:pt x="15902" y="363204"/>
                    <a:pt x="15902" y="363373"/>
                  </a:cubicBezTo>
                  <a:cubicBezTo>
                    <a:pt x="16071" y="365648"/>
                    <a:pt x="16071" y="366406"/>
                    <a:pt x="15902" y="368428"/>
                  </a:cubicBezTo>
                  <a:lnTo>
                    <a:pt x="15902" y="370450"/>
                  </a:lnTo>
                  <a:cubicBezTo>
                    <a:pt x="16492" y="375000"/>
                    <a:pt x="15481" y="379381"/>
                    <a:pt x="15566" y="383930"/>
                  </a:cubicBezTo>
                  <a:cubicBezTo>
                    <a:pt x="15649" y="388227"/>
                    <a:pt x="15649" y="388227"/>
                    <a:pt x="14723" y="390165"/>
                  </a:cubicBezTo>
                  <a:cubicBezTo>
                    <a:pt x="13038" y="393872"/>
                    <a:pt x="13038" y="393872"/>
                    <a:pt x="13796" y="394967"/>
                  </a:cubicBezTo>
                  <a:lnTo>
                    <a:pt x="13291" y="395388"/>
                  </a:lnTo>
                  <a:cubicBezTo>
                    <a:pt x="11943" y="396399"/>
                    <a:pt x="11184" y="396905"/>
                    <a:pt x="11690" y="407941"/>
                  </a:cubicBezTo>
                  <a:cubicBezTo>
                    <a:pt x="11606" y="409374"/>
                    <a:pt x="11606" y="409374"/>
                    <a:pt x="12617" y="411312"/>
                  </a:cubicBezTo>
                  <a:cubicBezTo>
                    <a:pt x="12701" y="411649"/>
                    <a:pt x="12870" y="412154"/>
                    <a:pt x="13038" y="412491"/>
                  </a:cubicBezTo>
                  <a:cubicBezTo>
                    <a:pt x="13375" y="410300"/>
                    <a:pt x="13712" y="408194"/>
                    <a:pt x="13965" y="406172"/>
                  </a:cubicBezTo>
                  <a:cubicBezTo>
                    <a:pt x="13712" y="408279"/>
                    <a:pt x="13375" y="410385"/>
                    <a:pt x="13038" y="412660"/>
                  </a:cubicBezTo>
                  <a:cubicBezTo>
                    <a:pt x="14470" y="413839"/>
                    <a:pt x="15566" y="416198"/>
                    <a:pt x="16071" y="417967"/>
                  </a:cubicBezTo>
                  <a:lnTo>
                    <a:pt x="16324" y="419568"/>
                  </a:lnTo>
                  <a:lnTo>
                    <a:pt x="16408" y="420411"/>
                  </a:lnTo>
                  <a:lnTo>
                    <a:pt x="16661" y="421843"/>
                  </a:lnTo>
                  <a:lnTo>
                    <a:pt x="17082" y="421843"/>
                  </a:lnTo>
                  <a:cubicBezTo>
                    <a:pt x="23401" y="425634"/>
                    <a:pt x="24749" y="433469"/>
                    <a:pt x="30141" y="437935"/>
                  </a:cubicBezTo>
                  <a:lnTo>
                    <a:pt x="30899" y="439030"/>
                  </a:lnTo>
                  <a:lnTo>
                    <a:pt x="31405" y="439620"/>
                  </a:lnTo>
                  <a:lnTo>
                    <a:pt x="33427" y="440462"/>
                  </a:lnTo>
                  <a:lnTo>
                    <a:pt x="34269" y="440462"/>
                  </a:lnTo>
                  <a:lnTo>
                    <a:pt x="35112" y="442232"/>
                  </a:lnTo>
                  <a:cubicBezTo>
                    <a:pt x="35701" y="443243"/>
                    <a:pt x="36881" y="444422"/>
                    <a:pt x="37892" y="444927"/>
                  </a:cubicBezTo>
                  <a:lnTo>
                    <a:pt x="37976" y="445265"/>
                  </a:lnTo>
                  <a:cubicBezTo>
                    <a:pt x="38229" y="445939"/>
                    <a:pt x="38566" y="446781"/>
                    <a:pt x="38818" y="447455"/>
                  </a:cubicBezTo>
                  <a:cubicBezTo>
                    <a:pt x="39830" y="447792"/>
                    <a:pt x="41262" y="448298"/>
                    <a:pt x="42020" y="449056"/>
                  </a:cubicBezTo>
                  <a:lnTo>
                    <a:pt x="43115" y="450657"/>
                  </a:lnTo>
                  <a:cubicBezTo>
                    <a:pt x="47833" y="450067"/>
                    <a:pt x="47833" y="450067"/>
                    <a:pt x="50529" y="447539"/>
                  </a:cubicBezTo>
                  <a:lnTo>
                    <a:pt x="51625" y="446191"/>
                  </a:lnTo>
                  <a:lnTo>
                    <a:pt x="53815" y="445349"/>
                  </a:lnTo>
                  <a:lnTo>
                    <a:pt x="54405" y="445096"/>
                  </a:lnTo>
                  <a:lnTo>
                    <a:pt x="54826" y="444927"/>
                  </a:lnTo>
                  <a:cubicBezTo>
                    <a:pt x="59123" y="447961"/>
                    <a:pt x="59123" y="447961"/>
                    <a:pt x="62325" y="454111"/>
                  </a:cubicBezTo>
                  <a:cubicBezTo>
                    <a:pt x="64010" y="457734"/>
                    <a:pt x="64010" y="457734"/>
                    <a:pt x="65779" y="463631"/>
                  </a:cubicBezTo>
                  <a:cubicBezTo>
                    <a:pt x="66200" y="464811"/>
                    <a:pt x="67295" y="466243"/>
                    <a:pt x="68390" y="466917"/>
                  </a:cubicBezTo>
                  <a:lnTo>
                    <a:pt x="68812" y="466917"/>
                  </a:lnTo>
                  <a:lnTo>
                    <a:pt x="69318" y="467338"/>
                  </a:lnTo>
                  <a:lnTo>
                    <a:pt x="69233" y="468433"/>
                  </a:lnTo>
                  <a:lnTo>
                    <a:pt x="69149" y="469613"/>
                  </a:lnTo>
                  <a:lnTo>
                    <a:pt x="69991" y="470287"/>
                  </a:lnTo>
                  <a:lnTo>
                    <a:pt x="72687" y="470287"/>
                  </a:lnTo>
                  <a:cubicBezTo>
                    <a:pt x="78501" y="474247"/>
                    <a:pt x="78501" y="474247"/>
                    <a:pt x="80101" y="475848"/>
                  </a:cubicBezTo>
                  <a:cubicBezTo>
                    <a:pt x="81955" y="476269"/>
                    <a:pt x="82039" y="476269"/>
                    <a:pt x="82123" y="476269"/>
                  </a:cubicBezTo>
                  <a:lnTo>
                    <a:pt x="82461" y="476269"/>
                  </a:lnTo>
                  <a:lnTo>
                    <a:pt x="83134" y="477027"/>
                  </a:lnTo>
                  <a:cubicBezTo>
                    <a:pt x="84145" y="478038"/>
                    <a:pt x="85830" y="478965"/>
                    <a:pt x="87179" y="479386"/>
                  </a:cubicBezTo>
                  <a:lnTo>
                    <a:pt x="87768" y="479892"/>
                  </a:lnTo>
                  <a:lnTo>
                    <a:pt x="88695" y="480650"/>
                  </a:lnTo>
                  <a:lnTo>
                    <a:pt x="89285" y="480397"/>
                  </a:lnTo>
                  <a:lnTo>
                    <a:pt x="89875" y="480060"/>
                  </a:lnTo>
                  <a:lnTo>
                    <a:pt x="90886" y="478796"/>
                  </a:lnTo>
                  <a:lnTo>
                    <a:pt x="91138" y="478122"/>
                  </a:lnTo>
                  <a:lnTo>
                    <a:pt x="91644" y="477785"/>
                  </a:lnTo>
                  <a:lnTo>
                    <a:pt x="92318" y="477533"/>
                  </a:lnTo>
                  <a:lnTo>
                    <a:pt x="92908" y="478459"/>
                  </a:lnTo>
                  <a:lnTo>
                    <a:pt x="92570" y="479470"/>
                  </a:lnTo>
                  <a:lnTo>
                    <a:pt x="91897" y="481914"/>
                  </a:lnTo>
                  <a:cubicBezTo>
                    <a:pt x="92570" y="486295"/>
                    <a:pt x="96109" y="489159"/>
                    <a:pt x="97794" y="493035"/>
                  </a:cubicBezTo>
                  <a:cubicBezTo>
                    <a:pt x="100322" y="499016"/>
                    <a:pt x="101417" y="499438"/>
                    <a:pt x="102849" y="500027"/>
                  </a:cubicBezTo>
                  <a:lnTo>
                    <a:pt x="102091" y="501038"/>
                  </a:lnTo>
                  <a:lnTo>
                    <a:pt x="102006" y="502218"/>
                  </a:lnTo>
                  <a:lnTo>
                    <a:pt x="102512" y="502976"/>
                  </a:lnTo>
                  <a:lnTo>
                    <a:pt x="102512" y="504156"/>
                  </a:lnTo>
                  <a:cubicBezTo>
                    <a:pt x="102512" y="505251"/>
                    <a:pt x="102428" y="506852"/>
                    <a:pt x="101922" y="507863"/>
                  </a:cubicBezTo>
                  <a:lnTo>
                    <a:pt x="101248" y="509295"/>
                  </a:lnTo>
                  <a:lnTo>
                    <a:pt x="101164" y="509548"/>
                  </a:lnTo>
                  <a:cubicBezTo>
                    <a:pt x="102596" y="514687"/>
                    <a:pt x="102596" y="514687"/>
                    <a:pt x="104197" y="516793"/>
                  </a:cubicBezTo>
                  <a:lnTo>
                    <a:pt x="105377" y="517552"/>
                  </a:lnTo>
                  <a:lnTo>
                    <a:pt x="105882" y="518647"/>
                  </a:lnTo>
                  <a:lnTo>
                    <a:pt x="106725" y="519995"/>
                  </a:lnTo>
                  <a:cubicBezTo>
                    <a:pt x="107230" y="518226"/>
                    <a:pt x="106725" y="516204"/>
                    <a:pt x="108157" y="514687"/>
                  </a:cubicBezTo>
                  <a:cubicBezTo>
                    <a:pt x="109589" y="518900"/>
                    <a:pt x="113549" y="521259"/>
                    <a:pt x="115571" y="525050"/>
                  </a:cubicBezTo>
                  <a:lnTo>
                    <a:pt x="115571" y="526482"/>
                  </a:lnTo>
                  <a:cubicBezTo>
                    <a:pt x="115571" y="528251"/>
                    <a:pt x="115571" y="528251"/>
                    <a:pt x="118688" y="534065"/>
                  </a:cubicBezTo>
                  <a:lnTo>
                    <a:pt x="119109" y="534486"/>
                  </a:lnTo>
                  <a:lnTo>
                    <a:pt x="120879" y="537350"/>
                  </a:lnTo>
                  <a:lnTo>
                    <a:pt x="123069" y="537603"/>
                  </a:lnTo>
                  <a:cubicBezTo>
                    <a:pt x="123153" y="535581"/>
                    <a:pt x="123153" y="535497"/>
                    <a:pt x="123153" y="535413"/>
                  </a:cubicBezTo>
                  <a:lnTo>
                    <a:pt x="123406" y="533728"/>
                  </a:lnTo>
                  <a:lnTo>
                    <a:pt x="123491" y="533643"/>
                  </a:lnTo>
                  <a:lnTo>
                    <a:pt x="123659" y="533559"/>
                  </a:lnTo>
                  <a:cubicBezTo>
                    <a:pt x="127198" y="535665"/>
                    <a:pt x="127450" y="535750"/>
                    <a:pt x="129220" y="536087"/>
                  </a:cubicBezTo>
                  <a:lnTo>
                    <a:pt x="130231" y="536339"/>
                  </a:lnTo>
                  <a:lnTo>
                    <a:pt x="130146" y="537013"/>
                  </a:lnTo>
                  <a:lnTo>
                    <a:pt x="129978" y="538193"/>
                  </a:lnTo>
                  <a:lnTo>
                    <a:pt x="129135" y="540131"/>
                  </a:lnTo>
                  <a:lnTo>
                    <a:pt x="128293" y="539794"/>
                  </a:lnTo>
                  <a:lnTo>
                    <a:pt x="127619" y="539541"/>
                  </a:lnTo>
                  <a:lnTo>
                    <a:pt x="127198" y="539878"/>
                  </a:lnTo>
                  <a:lnTo>
                    <a:pt x="127450" y="541310"/>
                  </a:lnTo>
                  <a:lnTo>
                    <a:pt x="127871" y="542490"/>
                  </a:lnTo>
                  <a:cubicBezTo>
                    <a:pt x="128209" y="543080"/>
                    <a:pt x="128630" y="543922"/>
                    <a:pt x="128967" y="544512"/>
                  </a:cubicBezTo>
                  <a:cubicBezTo>
                    <a:pt x="129135" y="544428"/>
                    <a:pt x="129388" y="544343"/>
                    <a:pt x="129556" y="544343"/>
                  </a:cubicBezTo>
                  <a:lnTo>
                    <a:pt x="129894" y="544175"/>
                  </a:lnTo>
                  <a:lnTo>
                    <a:pt x="130905" y="541310"/>
                  </a:lnTo>
                  <a:lnTo>
                    <a:pt x="131410" y="541563"/>
                  </a:lnTo>
                  <a:lnTo>
                    <a:pt x="132421" y="541395"/>
                  </a:lnTo>
                  <a:lnTo>
                    <a:pt x="132505" y="541310"/>
                  </a:lnTo>
                  <a:lnTo>
                    <a:pt x="132842" y="541984"/>
                  </a:lnTo>
                  <a:lnTo>
                    <a:pt x="133011" y="543080"/>
                  </a:lnTo>
                  <a:cubicBezTo>
                    <a:pt x="135117" y="545354"/>
                    <a:pt x="135370" y="545607"/>
                    <a:pt x="138740" y="544680"/>
                  </a:cubicBezTo>
                  <a:lnTo>
                    <a:pt x="139161" y="544765"/>
                  </a:lnTo>
                  <a:lnTo>
                    <a:pt x="140509" y="542237"/>
                  </a:lnTo>
                  <a:cubicBezTo>
                    <a:pt x="140425" y="541395"/>
                    <a:pt x="140425" y="540131"/>
                    <a:pt x="140172" y="539288"/>
                  </a:cubicBezTo>
                  <a:cubicBezTo>
                    <a:pt x="139582" y="537772"/>
                    <a:pt x="138319" y="535918"/>
                    <a:pt x="137307" y="534570"/>
                  </a:cubicBezTo>
                  <a:lnTo>
                    <a:pt x="137645" y="534233"/>
                  </a:lnTo>
                  <a:lnTo>
                    <a:pt x="139835" y="533391"/>
                  </a:lnTo>
                  <a:lnTo>
                    <a:pt x="140509" y="533391"/>
                  </a:lnTo>
                  <a:cubicBezTo>
                    <a:pt x="141689" y="532043"/>
                    <a:pt x="142699" y="529852"/>
                    <a:pt x="143205" y="528167"/>
                  </a:cubicBezTo>
                  <a:lnTo>
                    <a:pt x="143542" y="527493"/>
                  </a:lnTo>
                  <a:lnTo>
                    <a:pt x="145732" y="526145"/>
                  </a:lnTo>
                  <a:cubicBezTo>
                    <a:pt x="146912" y="526819"/>
                    <a:pt x="148428" y="528083"/>
                    <a:pt x="149187" y="529262"/>
                  </a:cubicBezTo>
                  <a:lnTo>
                    <a:pt x="150282" y="530863"/>
                  </a:lnTo>
                  <a:cubicBezTo>
                    <a:pt x="151462" y="534065"/>
                    <a:pt x="151799" y="537435"/>
                    <a:pt x="152725" y="540721"/>
                  </a:cubicBezTo>
                  <a:cubicBezTo>
                    <a:pt x="153315" y="542068"/>
                    <a:pt x="154410" y="543669"/>
                    <a:pt x="155337" y="544680"/>
                  </a:cubicBezTo>
                  <a:lnTo>
                    <a:pt x="156854" y="546365"/>
                  </a:lnTo>
                  <a:cubicBezTo>
                    <a:pt x="157781" y="548556"/>
                    <a:pt x="158286" y="550915"/>
                    <a:pt x="158960" y="553274"/>
                  </a:cubicBezTo>
                  <a:lnTo>
                    <a:pt x="158539" y="553864"/>
                  </a:lnTo>
                  <a:cubicBezTo>
                    <a:pt x="158286" y="555464"/>
                    <a:pt x="159044" y="557655"/>
                    <a:pt x="159971" y="558919"/>
                  </a:cubicBezTo>
                  <a:lnTo>
                    <a:pt x="160139" y="559424"/>
                  </a:lnTo>
                  <a:lnTo>
                    <a:pt x="159297" y="561193"/>
                  </a:lnTo>
                  <a:lnTo>
                    <a:pt x="158370" y="561193"/>
                  </a:lnTo>
                  <a:lnTo>
                    <a:pt x="158539" y="562794"/>
                  </a:lnTo>
                  <a:cubicBezTo>
                    <a:pt x="160645" y="570630"/>
                    <a:pt x="160476" y="572062"/>
                    <a:pt x="159971" y="575179"/>
                  </a:cubicBezTo>
                  <a:lnTo>
                    <a:pt x="159887" y="576359"/>
                  </a:lnTo>
                  <a:lnTo>
                    <a:pt x="158792" y="576780"/>
                  </a:lnTo>
                  <a:lnTo>
                    <a:pt x="157949" y="576274"/>
                  </a:lnTo>
                  <a:lnTo>
                    <a:pt x="157275" y="578465"/>
                  </a:lnTo>
                  <a:cubicBezTo>
                    <a:pt x="157528" y="579392"/>
                    <a:pt x="157949" y="580655"/>
                    <a:pt x="158370" y="581582"/>
                  </a:cubicBezTo>
                  <a:cubicBezTo>
                    <a:pt x="158875" y="582003"/>
                    <a:pt x="159550" y="582509"/>
                    <a:pt x="160139" y="582930"/>
                  </a:cubicBezTo>
                  <a:cubicBezTo>
                    <a:pt x="160814" y="582762"/>
                    <a:pt x="161656" y="582593"/>
                    <a:pt x="162330" y="582425"/>
                  </a:cubicBezTo>
                  <a:lnTo>
                    <a:pt x="162583" y="582762"/>
                  </a:lnTo>
                  <a:lnTo>
                    <a:pt x="162330" y="583773"/>
                  </a:lnTo>
                  <a:lnTo>
                    <a:pt x="160561" y="587143"/>
                  </a:lnTo>
                  <a:cubicBezTo>
                    <a:pt x="160139" y="588238"/>
                    <a:pt x="159550" y="589754"/>
                    <a:pt x="159465" y="591018"/>
                  </a:cubicBezTo>
                  <a:cubicBezTo>
                    <a:pt x="158202" y="592787"/>
                    <a:pt x="156096" y="593546"/>
                    <a:pt x="154579" y="595062"/>
                  </a:cubicBezTo>
                  <a:cubicBezTo>
                    <a:pt x="154074" y="597590"/>
                    <a:pt x="154074" y="597590"/>
                    <a:pt x="154410" y="601128"/>
                  </a:cubicBezTo>
                  <a:lnTo>
                    <a:pt x="154495" y="601549"/>
                  </a:lnTo>
                  <a:lnTo>
                    <a:pt x="154326" y="601465"/>
                  </a:lnTo>
                  <a:lnTo>
                    <a:pt x="153484" y="601802"/>
                  </a:lnTo>
                  <a:lnTo>
                    <a:pt x="152810" y="601802"/>
                  </a:lnTo>
                  <a:lnTo>
                    <a:pt x="152051" y="602055"/>
                  </a:lnTo>
                  <a:cubicBezTo>
                    <a:pt x="152557" y="605172"/>
                    <a:pt x="152557" y="605172"/>
                    <a:pt x="154157" y="607110"/>
                  </a:cubicBezTo>
                  <a:lnTo>
                    <a:pt x="153905" y="607278"/>
                  </a:lnTo>
                  <a:cubicBezTo>
                    <a:pt x="152978" y="607616"/>
                    <a:pt x="151630" y="608037"/>
                    <a:pt x="150788" y="608542"/>
                  </a:cubicBezTo>
                  <a:cubicBezTo>
                    <a:pt x="149692" y="609301"/>
                    <a:pt x="148260" y="610312"/>
                    <a:pt x="147249" y="611154"/>
                  </a:cubicBezTo>
                  <a:lnTo>
                    <a:pt x="146912" y="611070"/>
                  </a:lnTo>
                  <a:lnTo>
                    <a:pt x="146154" y="611238"/>
                  </a:lnTo>
                  <a:cubicBezTo>
                    <a:pt x="146238" y="612839"/>
                    <a:pt x="146238" y="612839"/>
                    <a:pt x="147249" y="618063"/>
                  </a:cubicBezTo>
                  <a:cubicBezTo>
                    <a:pt x="146996" y="619158"/>
                    <a:pt x="146660" y="620590"/>
                    <a:pt x="146407" y="621685"/>
                  </a:cubicBezTo>
                  <a:lnTo>
                    <a:pt x="146238" y="621938"/>
                  </a:lnTo>
                  <a:cubicBezTo>
                    <a:pt x="146322" y="623033"/>
                    <a:pt x="146491" y="624550"/>
                    <a:pt x="147081" y="625477"/>
                  </a:cubicBezTo>
                  <a:lnTo>
                    <a:pt x="146996" y="625645"/>
                  </a:lnTo>
                  <a:lnTo>
                    <a:pt x="146996" y="625729"/>
                  </a:lnTo>
                  <a:lnTo>
                    <a:pt x="146575" y="626403"/>
                  </a:lnTo>
                  <a:lnTo>
                    <a:pt x="146154" y="627162"/>
                  </a:lnTo>
                  <a:lnTo>
                    <a:pt x="145396" y="627667"/>
                  </a:lnTo>
                  <a:cubicBezTo>
                    <a:pt x="144300" y="630026"/>
                    <a:pt x="144469" y="635671"/>
                    <a:pt x="146996" y="638536"/>
                  </a:cubicBezTo>
                  <a:lnTo>
                    <a:pt x="147755" y="639378"/>
                  </a:lnTo>
                  <a:lnTo>
                    <a:pt x="147755" y="639546"/>
                  </a:lnTo>
                  <a:lnTo>
                    <a:pt x="147670" y="639715"/>
                  </a:lnTo>
                  <a:lnTo>
                    <a:pt x="146660" y="642495"/>
                  </a:lnTo>
                  <a:lnTo>
                    <a:pt x="146660" y="643169"/>
                  </a:lnTo>
                  <a:lnTo>
                    <a:pt x="147249" y="643843"/>
                  </a:lnTo>
                  <a:lnTo>
                    <a:pt x="147755" y="644264"/>
                  </a:lnTo>
                  <a:lnTo>
                    <a:pt x="148428" y="644770"/>
                  </a:lnTo>
                  <a:cubicBezTo>
                    <a:pt x="149271" y="645360"/>
                    <a:pt x="150450" y="646202"/>
                    <a:pt x="151209" y="647045"/>
                  </a:cubicBezTo>
                  <a:lnTo>
                    <a:pt x="152304" y="647972"/>
                  </a:lnTo>
                  <a:lnTo>
                    <a:pt x="152894" y="647129"/>
                  </a:lnTo>
                  <a:cubicBezTo>
                    <a:pt x="153146" y="646287"/>
                    <a:pt x="153399" y="645191"/>
                    <a:pt x="153736" y="644349"/>
                  </a:cubicBezTo>
                  <a:cubicBezTo>
                    <a:pt x="153821" y="645191"/>
                    <a:pt x="153905" y="646287"/>
                    <a:pt x="153905" y="647129"/>
                  </a:cubicBezTo>
                  <a:cubicBezTo>
                    <a:pt x="153821" y="648477"/>
                    <a:pt x="153399" y="650415"/>
                    <a:pt x="152641" y="651594"/>
                  </a:cubicBezTo>
                  <a:lnTo>
                    <a:pt x="151967" y="652605"/>
                  </a:lnTo>
                  <a:lnTo>
                    <a:pt x="151799" y="652774"/>
                  </a:lnTo>
                  <a:lnTo>
                    <a:pt x="151462" y="654880"/>
                  </a:lnTo>
                  <a:cubicBezTo>
                    <a:pt x="149103" y="660609"/>
                    <a:pt x="149103" y="660609"/>
                    <a:pt x="149439" y="663474"/>
                  </a:cubicBezTo>
                  <a:cubicBezTo>
                    <a:pt x="149692" y="664822"/>
                    <a:pt x="150450" y="666591"/>
                    <a:pt x="151293" y="667602"/>
                  </a:cubicBezTo>
                  <a:lnTo>
                    <a:pt x="151630" y="667518"/>
                  </a:lnTo>
                  <a:lnTo>
                    <a:pt x="152051" y="668529"/>
                  </a:lnTo>
                  <a:cubicBezTo>
                    <a:pt x="152304" y="670045"/>
                    <a:pt x="153484" y="671983"/>
                    <a:pt x="154579" y="673163"/>
                  </a:cubicBezTo>
                  <a:lnTo>
                    <a:pt x="154916" y="673078"/>
                  </a:lnTo>
                  <a:lnTo>
                    <a:pt x="155506" y="673584"/>
                  </a:lnTo>
                  <a:cubicBezTo>
                    <a:pt x="155000" y="678555"/>
                    <a:pt x="155000" y="678555"/>
                    <a:pt x="155085" y="679397"/>
                  </a:cubicBezTo>
                  <a:cubicBezTo>
                    <a:pt x="158117" y="685716"/>
                    <a:pt x="165700" y="687401"/>
                    <a:pt x="169323" y="693130"/>
                  </a:cubicBezTo>
                  <a:cubicBezTo>
                    <a:pt x="172693" y="698438"/>
                    <a:pt x="177243" y="702903"/>
                    <a:pt x="180781" y="708126"/>
                  </a:cubicBezTo>
                  <a:cubicBezTo>
                    <a:pt x="180865" y="708211"/>
                    <a:pt x="188785" y="721270"/>
                    <a:pt x="193250" y="726156"/>
                  </a:cubicBezTo>
                  <a:lnTo>
                    <a:pt x="193503" y="726914"/>
                  </a:lnTo>
                  <a:lnTo>
                    <a:pt x="195777" y="729695"/>
                  </a:lnTo>
                  <a:lnTo>
                    <a:pt x="198221" y="732475"/>
                  </a:lnTo>
                  <a:cubicBezTo>
                    <a:pt x="201591" y="737783"/>
                    <a:pt x="209342" y="745702"/>
                    <a:pt x="209342" y="745702"/>
                  </a:cubicBezTo>
                  <a:cubicBezTo>
                    <a:pt x="211027" y="747303"/>
                    <a:pt x="211027" y="747387"/>
                    <a:pt x="211195" y="748988"/>
                  </a:cubicBezTo>
                  <a:cubicBezTo>
                    <a:pt x="210437" y="753959"/>
                    <a:pt x="223749" y="763816"/>
                    <a:pt x="223917" y="763900"/>
                  </a:cubicBezTo>
                  <a:cubicBezTo>
                    <a:pt x="227034" y="766091"/>
                    <a:pt x="230488" y="767607"/>
                    <a:pt x="233438" y="770051"/>
                  </a:cubicBezTo>
                  <a:cubicBezTo>
                    <a:pt x="235123" y="771146"/>
                    <a:pt x="235459" y="771314"/>
                    <a:pt x="236807" y="772073"/>
                  </a:cubicBezTo>
                  <a:cubicBezTo>
                    <a:pt x="238577" y="773084"/>
                    <a:pt x="240431" y="773926"/>
                    <a:pt x="242199" y="774853"/>
                  </a:cubicBezTo>
                  <a:cubicBezTo>
                    <a:pt x="256101" y="782520"/>
                    <a:pt x="256101" y="782520"/>
                    <a:pt x="256353" y="783362"/>
                  </a:cubicBezTo>
                  <a:cubicBezTo>
                    <a:pt x="256438" y="783615"/>
                    <a:pt x="256438" y="783615"/>
                    <a:pt x="263768" y="788586"/>
                  </a:cubicBezTo>
                  <a:cubicBezTo>
                    <a:pt x="265368" y="789597"/>
                    <a:pt x="267138" y="791703"/>
                    <a:pt x="267222" y="791703"/>
                  </a:cubicBezTo>
                  <a:cubicBezTo>
                    <a:pt x="268570" y="793472"/>
                    <a:pt x="269328" y="795663"/>
                    <a:pt x="270592" y="797516"/>
                  </a:cubicBezTo>
                  <a:cubicBezTo>
                    <a:pt x="272867" y="800549"/>
                    <a:pt x="273035" y="801055"/>
                    <a:pt x="273457" y="802319"/>
                  </a:cubicBezTo>
                  <a:cubicBezTo>
                    <a:pt x="273457" y="802319"/>
                    <a:pt x="274215" y="806363"/>
                    <a:pt x="277838" y="811165"/>
                  </a:cubicBezTo>
                  <a:lnTo>
                    <a:pt x="277922" y="811333"/>
                  </a:lnTo>
                  <a:lnTo>
                    <a:pt x="278764" y="812429"/>
                  </a:lnTo>
                  <a:lnTo>
                    <a:pt x="279101" y="813018"/>
                  </a:lnTo>
                  <a:cubicBezTo>
                    <a:pt x="279439" y="813692"/>
                    <a:pt x="279775" y="814535"/>
                    <a:pt x="280028" y="815209"/>
                  </a:cubicBezTo>
                  <a:cubicBezTo>
                    <a:pt x="281039" y="818074"/>
                    <a:pt x="282556" y="820769"/>
                    <a:pt x="283482" y="823634"/>
                  </a:cubicBezTo>
                  <a:lnTo>
                    <a:pt x="283735" y="824561"/>
                  </a:lnTo>
                  <a:lnTo>
                    <a:pt x="283482" y="824982"/>
                  </a:lnTo>
                  <a:lnTo>
                    <a:pt x="283482" y="825066"/>
                  </a:lnTo>
                  <a:cubicBezTo>
                    <a:pt x="282977" y="825319"/>
                    <a:pt x="282977" y="825319"/>
                    <a:pt x="283651" y="827173"/>
                  </a:cubicBezTo>
                  <a:cubicBezTo>
                    <a:pt x="284240" y="828942"/>
                    <a:pt x="284999" y="829616"/>
                    <a:pt x="285168" y="829784"/>
                  </a:cubicBezTo>
                  <a:lnTo>
                    <a:pt x="285673" y="830121"/>
                  </a:lnTo>
                  <a:lnTo>
                    <a:pt x="286094" y="830374"/>
                  </a:lnTo>
                  <a:lnTo>
                    <a:pt x="286263" y="830290"/>
                  </a:lnTo>
                  <a:lnTo>
                    <a:pt x="286431" y="830543"/>
                  </a:lnTo>
                  <a:cubicBezTo>
                    <a:pt x="286684" y="831638"/>
                    <a:pt x="287105" y="833070"/>
                    <a:pt x="287442" y="834165"/>
                  </a:cubicBezTo>
                  <a:cubicBezTo>
                    <a:pt x="292076" y="841242"/>
                    <a:pt x="292076" y="841242"/>
                    <a:pt x="293003" y="842253"/>
                  </a:cubicBezTo>
                  <a:cubicBezTo>
                    <a:pt x="293003" y="842927"/>
                    <a:pt x="292918" y="843686"/>
                    <a:pt x="292750" y="844360"/>
                  </a:cubicBezTo>
                  <a:lnTo>
                    <a:pt x="292750" y="844697"/>
                  </a:lnTo>
                  <a:cubicBezTo>
                    <a:pt x="293340" y="846213"/>
                    <a:pt x="293340" y="846213"/>
                    <a:pt x="296036" y="848404"/>
                  </a:cubicBezTo>
                  <a:cubicBezTo>
                    <a:pt x="299153" y="855312"/>
                    <a:pt x="299237" y="855818"/>
                    <a:pt x="299406" y="856323"/>
                  </a:cubicBezTo>
                  <a:cubicBezTo>
                    <a:pt x="300501" y="860283"/>
                    <a:pt x="303113" y="863653"/>
                    <a:pt x="303955" y="867781"/>
                  </a:cubicBezTo>
                  <a:lnTo>
                    <a:pt x="304208" y="868203"/>
                  </a:lnTo>
                  <a:cubicBezTo>
                    <a:pt x="304798" y="868877"/>
                    <a:pt x="305556" y="869719"/>
                    <a:pt x="306230" y="870309"/>
                  </a:cubicBezTo>
                  <a:cubicBezTo>
                    <a:pt x="308168" y="871994"/>
                    <a:pt x="308168" y="871994"/>
                    <a:pt x="309853" y="874184"/>
                  </a:cubicBezTo>
                  <a:cubicBezTo>
                    <a:pt x="310190" y="874774"/>
                    <a:pt x="310527" y="875701"/>
                    <a:pt x="310443" y="876375"/>
                  </a:cubicBezTo>
                  <a:cubicBezTo>
                    <a:pt x="310695" y="877976"/>
                    <a:pt x="310695" y="877976"/>
                    <a:pt x="312717" y="880335"/>
                  </a:cubicBezTo>
                  <a:lnTo>
                    <a:pt x="313223" y="881009"/>
                  </a:lnTo>
                  <a:cubicBezTo>
                    <a:pt x="313728" y="881598"/>
                    <a:pt x="314318" y="882357"/>
                    <a:pt x="314823" y="882862"/>
                  </a:cubicBezTo>
                  <a:cubicBezTo>
                    <a:pt x="316930" y="885390"/>
                    <a:pt x="316930" y="885390"/>
                    <a:pt x="318699" y="886822"/>
                  </a:cubicBezTo>
                  <a:cubicBezTo>
                    <a:pt x="322069" y="889602"/>
                    <a:pt x="323333" y="894068"/>
                    <a:pt x="326619" y="896932"/>
                  </a:cubicBezTo>
                  <a:lnTo>
                    <a:pt x="327377" y="898196"/>
                  </a:lnTo>
                  <a:cubicBezTo>
                    <a:pt x="328051" y="899628"/>
                    <a:pt x="328051" y="899628"/>
                    <a:pt x="329820" y="902408"/>
                  </a:cubicBezTo>
                  <a:cubicBezTo>
                    <a:pt x="331758" y="904936"/>
                    <a:pt x="332516" y="908137"/>
                    <a:pt x="334538" y="910581"/>
                  </a:cubicBezTo>
                  <a:cubicBezTo>
                    <a:pt x="335128" y="911339"/>
                    <a:pt x="335128" y="911339"/>
                    <a:pt x="336897" y="913951"/>
                  </a:cubicBezTo>
                  <a:lnTo>
                    <a:pt x="336813" y="914204"/>
                  </a:lnTo>
                  <a:lnTo>
                    <a:pt x="337824" y="915720"/>
                  </a:lnTo>
                  <a:lnTo>
                    <a:pt x="338414" y="916310"/>
                  </a:lnTo>
                  <a:lnTo>
                    <a:pt x="339003" y="916899"/>
                  </a:lnTo>
                  <a:lnTo>
                    <a:pt x="339172" y="916984"/>
                  </a:lnTo>
                  <a:lnTo>
                    <a:pt x="339088" y="916984"/>
                  </a:lnTo>
                  <a:lnTo>
                    <a:pt x="338751" y="917068"/>
                  </a:lnTo>
                  <a:lnTo>
                    <a:pt x="338414" y="917068"/>
                  </a:lnTo>
                  <a:lnTo>
                    <a:pt x="337992" y="917068"/>
                  </a:lnTo>
                  <a:lnTo>
                    <a:pt x="337571" y="917068"/>
                  </a:lnTo>
                  <a:lnTo>
                    <a:pt x="337403" y="917068"/>
                  </a:lnTo>
                  <a:lnTo>
                    <a:pt x="337066" y="917237"/>
                  </a:lnTo>
                  <a:lnTo>
                    <a:pt x="337571" y="917826"/>
                  </a:lnTo>
                  <a:cubicBezTo>
                    <a:pt x="341952" y="921112"/>
                    <a:pt x="341952" y="921112"/>
                    <a:pt x="343132" y="921702"/>
                  </a:cubicBezTo>
                  <a:lnTo>
                    <a:pt x="343638" y="922123"/>
                  </a:lnTo>
                  <a:lnTo>
                    <a:pt x="343974" y="922797"/>
                  </a:lnTo>
                  <a:cubicBezTo>
                    <a:pt x="344480" y="923387"/>
                    <a:pt x="345238" y="924145"/>
                    <a:pt x="345912" y="924566"/>
                  </a:cubicBezTo>
                  <a:lnTo>
                    <a:pt x="347513" y="925577"/>
                  </a:lnTo>
                  <a:lnTo>
                    <a:pt x="348777" y="926420"/>
                  </a:lnTo>
                  <a:lnTo>
                    <a:pt x="349872" y="927178"/>
                  </a:lnTo>
                  <a:lnTo>
                    <a:pt x="350462" y="927684"/>
                  </a:lnTo>
                  <a:cubicBezTo>
                    <a:pt x="351052" y="928189"/>
                    <a:pt x="351725" y="928863"/>
                    <a:pt x="352231" y="929453"/>
                  </a:cubicBezTo>
                  <a:cubicBezTo>
                    <a:pt x="352568" y="929790"/>
                    <a:pt x="353074" y="930211"/>
                    <a:pt x="353158" y="930717"/>
                  </a:cubicBezTo>
                  <a:lnTo>
                    <a:pt x="352989" y="930717"/>
                  </a:lnTo>
                  <a:lnTo>
                    <a:pt x="353074" y="931222"/>
                  </a:lnTo>
                  <a:lnTo>
                    <a:pt x="353832" y="932065"/>
                  </a:lnTo>
                  <a:cubicBezTo>
                    <a:pt x="354337" y="932570"/>
                    <a:pt x="354927" y="933413"/>
                    <a:pt x="355264" y="934002"/>
                  </a:cubicBezTo>
                  <a:cubicBezTo>
                    <a:pt x="355601" y="934424"/>
                    <a:pt x="356022" y="935013"/>
                    <a:pt x="356359" y="935435"/>
                  </a:cubicBezTo>
                  <a:cubicBezTo>
                    <a:pt x="356949" y="935940"/>
                    <a:pt x="357792" y="936614"/>
                    <a:pt x="358465" y="937035"/>
                  </a:cubicBezTo>
                  <a:lnTo>
                    <a:pt x="359560" y="937794"/>
                  </a:lnTo>
                  <a:lnTo>
                    <a:pt x="360993" y="938636"/>
                  </a:lnTo>
                  <a:lnTo>
                    <a:pt x="362172" y="939310"/>
                  </a:lnTo>
                  <a:cubicBezTo>
                    <a:pt x="362510" y="939479"/>
                    <a:pt x="362931" y="939731"/>
                    <a:pt x="363183" y="939900"/>
                  </a:cubicBezTo>
                  <a:cubicBezTo>
                    <a:pt x="363183" y="939984"/>
                    <a:pt x="363183" y="939984"/>
                    <a:pt x="363183" y="940068"/>
                  </a:cubicBezTo>
                  <a:lnTo>
                    <a:pt x="362341" y="939731"/>
                  </a:lnTo>
                  <a:lnTo>
                    <a:pt x="361835" y="939479"/>
                  </a:lnTo>
                  <a:lnTo>
                    <a:pt x="361667" y="939563"/>
                  </a:lnTo>
                  <a:lnTo>
                    <a:pt x="362088" y="940068"/>
                  </a:lnTo>
                  <a:cubicBezTo>
                    <a:pt x="362678" y="940658"/>
                    <a:pt x="363521" y="941332"/>
                    <a:pt x="364195" y="941838"/>
                  </a:cubicBezTo>
                  <a:lnTo>
                    <a:pt x="364616" y="942259"/>
                  </a:lnTo>
                  <a:cubicBezTo>
                    <a:pt x="365795" y="943439"/>
                    <a:pt x="367228" y="944281"/>
                    <a:pt x="368323" y="945545"/>
                  </a:cubicBezTo>
                  <a:cubicBezTo>
                    <a:pt x="368913" y="946134"/>
                    <a:pt x="369839" y="946724"/>
                    <a:pt x="370597" y="947061"/>
                  </a:cubicBezTo>
                  <a:cubicBezTo>
                    <a:pt x="370935" y="946893"/>
                    <a:pt x="371356" y="946724"/>
                    <a:pt x="371693" y="946556"/>
                  </a:cubicBezTo>
                  <a:lnTo>
                    <a:pt x="370850" y="945208"/>
                  </a:lnTo>
                  <a:cubicBezTo>
                    <a:pt x="368997" y="943354"/>
                    <a:pt x="366638" y="942175"/>
                    <a:pt x="365037" y="940068"/>
                  </a:cubicBezTo>
                  <a:lnTo>
                    <a:pt x="364953" y="939731"/>
                  </a:lnTo>
                  <a:lnTo>
                    <a:pt x="365542" y="939057"/>
                  </a:lnTo>
                  <a:lnTo>
                    <a:pt x="365542" y="938973"/>
                  </a:lnTo>
                  <a:lnTo>
                    <a:pt x="365374" y="938636"/>
                  </a:lnTo>
                  <a:lnTo>
                    <a:pt x="365374" y="938552"/>
                  </a:lnTo>
                  <a:lnTo>
                    <a:pt x="365627" y="938552"/>
                  </a:lnTo>
                  <a:lnTo>
                    <a:pt x="366132" y="938552"/>
                  </a:lnTo>
                  <a:lnTo>
                    <a:pt x="366301" y="938552"/>
                  </a:lnTo>
                  <a:lnTo>
                    <a:pt x="366722" y="938720"/>
                  </a:lnTo>
                  <a:lnTo>
                    <a:pt x="367143" y="939226"/>
                  </a:lnTo>
                  <a:cubicBezTo>
                    <a:pt x="367902" y="939984"/>
                    <a:pt x="368997" y="940742"/>
                    <a:pt x="369839" y="941332"/>
                  </a:cubicBezTo>
                  <a:cubicBezTo>
                    <a:pt x="370260" y="941753"/>
                    <a:pt x="370766" y="942427"/>
                    <a:pt x="371187" y="942849"/>
                  </a:cubicBezTo>
                  <a:cubicBezTo>
                    <a:pt x="371693" y="943354"/>
                    <a:pt x="372367" y="943944"/>
                    <a:pt x="372957" y="944281"/>
                  </a:cubicBezTo>
                  <a:lnTo>
                    <a:pt x="373293" y="944702"/>
                  </a:lnTo>
                  <a:lnTo>
                    <a:pt x="373799" y="945292"/>
                  </a:lnTo>
                  <a:lnTo>
                    <a:pt x="374642" y="946050"/>
                  </a:lnTo>
                  <a:lnTo>
                    <a:pt x="375147" y="946050"/>
                  </a:lnTo>
                  <a:lnTo>
                    <a:pt x="375147" y="945966"/>
                  </a:lnTo>
                  <a:cubicBezTo>
                    <a:pt x="375905" y="946808"/>
                    <a:pt x="376832" y="947904"/>
                    <a:pt x="377506" y="948746"/>
                  </a:cubicBezTo>
                  <a:lnTo>
                    <a:pt x="378011" y="948831"/>
                  </a:lnTo>
                  <a:lnTo>
                    <a:pt x="378096" y="948831"/>
                  </a:lnTo>
                  <a:lnTo>
                    <a:pt x="378180" y="948999"/>
                  </a:lnTo>
                  <a:lnTo>
                    <a:pt x="378770" y="949926"/>
                  </a:lnTo>
                  <a:lnTo>
                    <a:pt x="379275" y="950516"/>
                  </a:lnTo>
                  <a:lnTo>
                    <a:pt x="379865" y="951190"/>
                  </a:lnTo>
                  <a:cubicBezTo>
                    <a:pt x="378264" y="950347"/>
                    <a:pt x="376748" y="949336"/>
                    <a:pt x="375147" y="948578"/>
                  </a:cubicBezTo>
                  <a:lnTo>
                    <a:pt x="374642" y="948325"/>
                  </a:lnTo>
                  <a:lnTo>
                    <a:pt x="374894" y="948915"/>
                  </a:lnTo>
                  <a:lnTo>
                    <a:pt x="375231" y="949420"/>
                  </a:lnTo>
                  <a:cubicBezTo>
                    <a:pt x="375821" y="950094"/>
                    <a:pt x="376832" y="950852"/>
                    <a:pt x="377590" y="951274"/>
                  </a:cubicBezTo>
                  <a:cubicBezTo>
                    <a:pt x="380118" y="952875"/>
                    <a:pt x="380202" y="952875"/>
                    <a:pt x="381803" y="954644"/>
                  </a:cubicBezTo>
                  <a:lnTo>
                    <a:pt x="381971" y="954812"/>
                  </a:lnTo>
                  <a:lnTo>
                    <a:pt x="382224" y="955234"/>
                  </a:lnTo>
                  <a:cubicBezTo>
                    <a:pt x="382646" y="955908"/>
                    <a:pt x="383404" y="956582"/>
                    <a:pt x="383993" y="957087"/>
                  </a:cubicBezTo>
                  <a:lnTo>
                    <a:pt x="384330" y="957845"/>
                  </a:lnTo>
                  <a:lnTo>
                    <a:pt x="384415" y="957929"/>
                  </a:lnTo>
                  <a:lnTo>
                    <a:pt x="384668" y="958267"/>
                  </a:lnTo>
                  <a:cubicBezTo>
                    <a:pt x="385173" y="958688"/>
                    <a:pt x="385847" y="959193"/>
                    <a:pt x="386436" y="959530"/>
                  </a:cubicBezTo>
                  <a:lnTo>
                    <a:pt x="387364" y="959867"/>
                  </a:lnTo>
                  <a:lnTo>
                    <a:pt x="386942" y="959278"/>
                  </a:lnTo>
                  <a:lnTo>
                    <a:pt x="386689" y="958941"/>
                  </a:lnTo>
                  <a:lnTo>
                    <a:pt x="386689" y="958772"/>
                  </a:lnTo>
                  <a:lnTo>
                    <a:pt x="386689" y="958688"/>
                  </a:lnTo>
                  <a:lnTo>
                    <a:pt x="386942" y="958856"/>
                  </a:lnTo>
                  <a:lnTo>
                    <a:pt x="387447" y="959278"/>
                  </a:lnTo>
                  <a:lnTo>
                    <a:pt x="387785" y="959530"/>
                  </a:lnTo>
                  <a:lnTo>
                    <a:pt x="388206" y="959615"/>
                  </a:lnTo>
                  <a:lnTo>
                    <a:pt x="388543" y="959615"/>
                  </a:lnTo>
                  <a:lnTo>
                    <a:pt x="388964" y="959615"/>
                  </a:lnTo>
                  <a:lnTo>
                    <a:pt x="389470" y="959446"/>
                  </a:lnTo>
                  <a:lnTo>
                    <a:pt x="389807" y="959278"/>
                  </a:lnTo>
                  <a:lnTo>
                    <a:pt x="389807" y="959109"/>
                  </a:lnTo>
                  <a:lnTo>
                    <a:pt x="389975" y="958772"/>
                  </a:lnTo>
                  <a:lnTo>
                    <a:pt x="390059" y="958688"/>
                  </a:lnTo>
                  <a:lnTo>
                    <a:pt x="389638" y="957845"/>
                  </a:lnTo>
                  <a:lnTo>
                    <a:pt x="389807" y="957929"/>
                  </a:lnTo>
                  <a:lnTo>
                    <a:pt x="390396" y="958267"/>
                  </a:lnTo>
                  <a:lnTo>
                    <a:pt x="391829" y="959193"/>
                  </a:lnTo>
                  <a:lnTo>
                    <a:pt x="392250" y="959530"/>
                  </a:lnTo>
                  <a:lnTo>
                    <a:pt x="392924" y="960036"/>
                  </a:lnTo>
                  <a:lnTo>
                    <a:pt x="393345" y="960204"/>
                  </a:lnTo>
                  <a:lnTo>
                    <a:pt x="393429" y="960373"/>
                  </a:lnTo>
                  <a:cubicBezTo>
                    <a:pt x="393935" y="960794"/>
                    <a:pt x="394609" y="961384"/>
                    <a:pt x="395115" y="961805"/>
                  </a:cubicBezTo>
                  <a:lnTo>
                    <a:pt x="393935" y="961468"/>
                  </a:lnTo>
                  <a:cubicBezTo>
                    <a:pt x="393514" y="961300"/>
                    <a:pt x="392840" y="961131"/>
                    <a:pt x="392334" y="961131"/>
                  </a:cubicBezTo>
                  <a:lnTo>
                    <a:pt x="392755" y="961637"/>
                  </a:lnTo>
                  <a:lnTo>
                    <a:pt x="393682" y="962311"/>
                  </a:lnTo>
                  <a:lnTo>
                    <a:pt x="393682" y="962395"/>
                  </a:lnTo>
                  <a:lnTo>
                    <a:pt x="393682" y="962395"/>
                  </a:lnTo>
                  <a:lnTo>
                    <a:pt x="393177" y="962226"/>
                  </a:lnTo>
                  <a:cubicBezTo>
                    <a:pt x="393766" y="964333"/>
                    <a:pt x="393766" y="964333"/>
                    <a:pt x="397136" y="966018"/>
                  </a:cubicBezTo>
                  <a:lnTo>
                    <a:pt x="397389" y="966186"/>
                  </a:lnTo>
                  <a:lnTo>
                    <a:pt x="398063" y="966523"/>
                  </a:lnTo>
                  <a:lnTo>
                    <a:pt x="398653" y="966776"/>
                  </a:lnTo>
                  <a:lnTo>
                    <a:pt x="399748" y="967281"/>
                  </a:lnTo>
                  <a:lnTo>
                    <a:pt x="400843" y="967787"/>
                  </a:lnTo>
                  <a:lnTo>
                    <a:pt x="400928" y="967955"/>
                  </a:lnTo>
                  <a:lnTo>
                    <a:pt x="402191" y="968629"/>
                  </a:lnTo>
                  <a:lnTo>
                    <a:pt x="402360" y="968629"/>
                  </a:lnTo>
                  <a:lnTo>
                    <a:pt x="402529" y="968798"/>
                  </a:lnTo>
                  <a:lnTo>
                    <a:pt x="402950" y="969135"/>
                  </a:lnTo>
                  <a:lnTo>
                    <a:pt x="403540" y="969640"/>
                  </a:lnTo>
                  <a:lnTo>
                    <a:pt x="403961" y="969725"/>
                  </a:lnTo>
                  <a:lnTo>
                    <a:pt x="404129" y="969725"/>
                  </a:lnTo>
                  <a:lnTo>
                    <a:pt x="404466" y="969809"/>
                  </a:lnTo>
                  <a:lnTo>
                    <a:pt x="404972" y="970062"/>
                  </a:lnTo>
                  <a:lnTo>
                    <a:pt x="405309" y="970230"/>
                  </a:lnTo>
                  <a:lnTo>
                    <a:pt x="406404" y="970988"/>
                  </a:lnTo>
                  <a:lnTo>
                    <a:pt x="406909" y="971325"/>
                  </a:lnTo>
                  <a:lnTo>
                    <a:pt x="407331" y="971578"/>
                  </a:lnTo>
                  <a:lnTo>
                    <a:pt x="408005" y="971831"/>
                  </a:lnTo>
                  <a:lnTo>
                    <a:pt x="408594" y="972252"/>
                  </a:lnTo>
                  <a:lnTo>
                    <a:pt x="408847" y="972336"/>
                  </a:lnTo>
                  <a:lnTo>
                    <a:pt x="408847" y="972336"/>
                  </a:lnTo>
                  <a:lnTo>
                    <a:pt x="408932" y="972252"/>
                  </a:lnTo>
                  <a:lnTo>
                    <a:pt x="409016" y="972252"/>
                  </a:lnTo>
                  <a:lnTo>
                    <a:pt x="409184" y="972168"/>
                  </a:lnTo>
                  <a:lnTo>
                    <a:pt x="409184" y="972168"/>
                  </a:lnTo>
                  <a:lnTo>
                    <a:pt x="409437" y="972252"/>
                  </a:lnTo>
                  <a:cubicBezTo>
                    <a:pt x="409774" y="972421"/>
                    <a:pt x="410195" y="972673"/>
                    <a:pt x="410533" y="972842"/>
                  </a:cubicBezTo>
                  <a:cubicBezTo>
                    <a:pt x="410533" y="972842"/>
                    <a:pt x="410533" y="972926"/>
                    <a:pt x="410533" y="973010"/>
                  </a:cubicBezTo>
                  <a:lnTo>
                    <a:pt x="410701" y="973263"/>
                  </a:lnTo>
                  <a:cubicBezTo>
                    <a:pt x="413481" y="974527"/>
                    <a:pt x="413481" y="974527"/>
                    <a:pt x="413902" y="974780"/>
                  </a:cubicBezTo>
                  <a:lnTo>
                    <a:pt x="414408" y="975032"/>
                  </a:lnTo>
                  <a:lnTo>
                    <a:pt x="414408" y="975032"/>
                  </a:lnTo>
                  <a:lnTo>
                    <a:pt x="414576" y="975117"/>
                  </a:lnTo>
                  <a:lnTo>
                    <a:pt x="415082" y="975454"/>
                  </a:lnTo>
                  <a:lnTo>
                    <a:pt x="415587" y="975791"/>
                  </a:lnTo>
                  <a:lnTo>
                    <a:pt x="415756" y="975791"/>
                  </a:lnTo>
                  <a:lnTo>
                    <a:pt x="415756" y="975622"/>
                  </a:lnTo>
                  <a:lnTo>
                    <a:pt x="415672" y="975285"/>
                  </a:lnTo>
                  <a:lnTo>
                    <a:pt x="417019" y="976212"/>
                  </a:lnTo>
                  <a:lnTo>
                    <a:pt x="417188" y="976296"/>
                  </a:lnTo>
                  <a:lnTo>
                    <a:pt x="417188" y="976296"/>
                  </a:lnTo>
                  <a:lnTo>
                    <a:pt x="417188" y="976128"/>
                  </a:lnTo>
                  <a:lnTo>
                    <a:pt x="416767" y="975706"/>
                  </a:lnTo>
                  <a:lnTo>
                    <a:pt x="416683" y="975622"/>
                  </a:lnTo>
                  <a:lnTo>
                    <a:pt x="416851" y="975622"/>
                  </a:lnTo>
                  <a:lnTo>
                    <a:pt x="417188" y="975791"/>
                  </a:lnTo>
                  <a:lnTo>
                    <a:pt x="417946" y="976128"/>
                  </a:lnTo>
                  <a:lnTo>
                    <a:pt x="417946" y="976128"/>
                  </a:lnTo>
                  <a:lnTo>
                    <a:pt x="418030" y="976128"/>
                  </a:lnTo>
                  <a:lnTo>
                    <a:pt x="418030" y="976043"/>
                  </a:lnTo>
                  <a:lnTo>
                    <a:pt x="418452" y="976296"/>
                  </a:lnTo>
                  <a:lnTo>
                    <a:pt x="419210" y="976380"/>
                  </a:lnTo>
                  <a:lnTo>
                    <a:pt x="419379" y="976465"/>
                  </a:lnTo>
                  <a:lnTo>
                    <a:pt x="419547" y="976633"/>
                  </a:lnTo>
                  <a:lnTo>
                    <a:pt x="420221" y="977054"/>
                  </a:lnTo>
                  <a:lnTo>
                    <a:pt x="419716" y="976970"/>
                  </a:lnTo>
                  <a:lnTo>
                    <a:pt x="419379" y="976886"/>
                  </a:lnTo>
                  <a:lnTo>
                    <a:pt x="418452" y="976802"/>
                  </a:lnTo>
                  <a:lnTo>
                    <a:pt x="418536" y="976886"/>
                  </a:lnTo>
                  <a:lnTo>
                    <a:pt x="419379" y="977476"/>
                  </a:lnTo>
                  <a:lnTo>
                    <a:pt x="420137" y="977728"/>
                  </a:lnTo>
                  <a:lnTo>
                    <a:pt x="420305" y="977644"/>
                  </a:lnTo>
                  <a:lnTo>
                    <a:pt x="420305" y="977644"/>
                  </a:lnTo>
                  <a:lnTo>
                    <a:pt x="420474" y="977728"/>
                  </a:lnTo>
                  <a:lnTo>
                    <a:pt x="420811" y="977728"/>
                  </a:lnTo>
                  <a:lnTo>
                    <a:pt x="420811" y="977728"/>
                  </a:lnTo>
                  <a:lnTo>
                    <a:pt x="420895" y="977813"/>
                  </a:lnTo>
                  <a:lnTo>
                    <a:pt x="421485" y="978065"/>
                  </a:lnTo>
                  <a:lnTo>
                    <a:pt x="421737" y="978150"/>
                  </a:lnTo>
                  <a:lnTo>
                    <a:pt x="422412" y="978318"/>
                  </a:lnTo>
                  <a:lnTo>
                    <a:pt x="422496" y="978234"/>
                  </a:lnTo>
                  <a:lnTo>
                    <a:pt x="422327" y="978065"/>
                  </a:lnTo>
                  <a:lnTo>
                    <a:pt x="422748" y="978318"/>
                  </a:lnTo>
                  <a:lnTo>
                    <a:pt x="423170" y="978571"/>
                  </a:lnTo>
                  <a:lnTo>
                    <a:pt x="423507" y="978655"/>
                  </a:lnTo>
                  <a:lnTo>
                    <a:pt x="423507" y="978571"/>
                  </a:lnTo>
                  <a:lnTo>
                    <a:pt x="423507" y="978571"/>
                  </a:lnTo>
                  <a:lnTo>
                    <a:pt x="424349" y="978992"/>
                  </a:lnTo>
                  <a:cubicBezTo>
                    <a:pt x="424771" y="979161"/>
                    <a:pt x="425276" y="979329"/>
                    <a:pt x="425613" y="979498"/>
                  </a:cubicBezTo>
                  <a:cubicBezTo>
                    <a:pt x="425613" y="979413"/>
                    <a:pt x="425613" y="979245"/>
                    <a:pt x="425529" y="979161"/>
                  </a:cubicBezTo>
                  <a:lnTo>
                    <a:pt x="425950" y="979329"/>
                  </a:lnTo>
                  <a:lnTo>
                    <a:pt x="426793" y="979582"/>
                  </a:lnTo>
                  <a:lnTo>
                    <a:pt x="426708" y="979329"/>
                  </a:lnTo>
                  <a:lnTo>
                    <a:pt x="428309" y="980087"/>
                  </a:lnTo>
                  <a:lnTo>
                    <a:pt x="428562" y="980172"/>
                  </a:lnTo>
                  <a:lnTo>
                    <a:pt x="429236" y="980340"/>
                  </a:lnTo>
                  <a:lnTo>
                    <a:pt x="429236" y="980340"/>
                  </a:lnTo>
                  <a:lnTo>
                    <a:pt x="430078" y="980677"/>
                  </a:lnTo>
                  <a:lnTo>
                    <a:pt x="429910" y="980593"/>
                  </a:lnTo>
                  <a:lnTo>
                    <a:pt x="430837" y="980930"/>
                  </a:lnTo>
                  <a:lnTo>
                    <a:pt x="430837" y="980846"/>
                  </a:lnTo>
                  <a:lnTo>
                    <a:pt x="430837" y="980761"/>
                  </a:lnTo>
                  <a:lnTo>
                    <a:pt x="431090" y="980846"/>
                  </a:lnTo>
                  <a:lnTo>
                    <a:pt x="432016" y="981014"/>
                  </a:lnTo>
                  <a:lnTo>
                    <a:pt x="431932" y="980930"/>
                  </a:lnTo>
                  <a:lnTo>
                    <a:pt x="432016" y="980930"/>
                  </a:lnTo>
                  <a:lnTo>
                    <a:pt x="432353" y="981098"/>
                  </a:lnTo>
                  <a:lnTo>
                    <a:pt x="433112" y="981267"/>
                  </a:lnTo>
                  <a:lnTo>
                    <a:pt x="432943" y="981014"/>
                  </a:lnTo>
                  <a:lnTo>
                    <a:pt x="432859" y="980846"/>
                  </a:lnTo>
                  <a:lnTo>
                    <a:pt x="433196" y="981014"/>
                  </a:lnTo>
                  <a:lnTo>
                    <a:pt x="433870" y="981267"/>
                  </a:lnTo>
                  <a:cubicBezTo>
                    <a:pt x="434544" y="981520"/>
                    <a:pt x="435386" y="981772"/>
                    <a:pt x="435976" y="981941"/>
                  </a:cubicBezTo>
                  <a:lnTo>
                    <a:pt x="435892" y="981772"/>
                  </a:lnTo>
                  <a:lnTo>
                    <a:pt x="435723" y="981604"/>
                  </a:lnTo>
                  <a:lnTo>
                    <a:pt x="435723" y="981604"/>
                  </a:lnTo>
                  <a:lnTo>
                    <a:pt x="435976" y="981772"/>
                  </a:lnTo>
                  <a:lnTo>
                    <a:pt x="436987" y="982110"/>
                  </a:lnTo>
                  <a:lnTo>
                    <a:pt x="436987" y="982110"/>
                  </a:lnTo>
                  <a:lnTo>
                    <a:pt x="437240" y="982194"/>
                  </a:lnTo>
                  <a:lnTo>
                    <a:pt x="438082" y="982446"/>
                  </a:lnTo>
                  <a:lnTo>
                    <a:pt x="438166" y="982446"/>
                  </a:lnTo>
                  <a:lnTo>
                    <a:pt x="439346" y="982699"/>
                  </a:lnTo>
                  <a:lnTo>
                    <a:pt x="439936" y="982615"/>
                  </a:lnTo>
                  <a:lnTo>
                    <a:pt x="439936" y="982615"/>
                  </a:lnTo>
                  <a:lnTo>
                    <a:pt x="440104" y="982615"/>
                  </a:lnTo>
                  <a:lnTo>
                    <a:pt x="440441" y="982615"/>
                  </a:lnTo>
                  <a:lnTo>
                    <a:pt x="440610" y="982615"/>
                  </a:lnTo>
                  <a:lnTo>
                    <a:pt x="442042" y="983036"/>
                  </a:lnTo>
                  <a:lnTo>
                    <a:pt x="442548" y="983205"/>
                  </a:lnTo>
                  <a:lnTo>
                    <a:pt x="442969" y="983289"/>
                  </a:lnTo>
                  <a:lnTo>
                    <a:pt x="443137" y="983205"/>
                  </a:lnTo>
                  <a:lnTo>
                    <a:pt x="442126" y="982615"/>
                  </a:lnTo>
                  <a:lnTo>
                    <a:pt x="442632" y="982868"/>
                  </a:lnTo>
                  <a:lnTo>
                    <a:pt x="443053" y="983036"/>
                  </a:lnTo>
                  <a:lnTo>
                    <a:pt x="443306" y="983120"/>
                  </a:lnTo>
                  <a:lnTo>
                    <a:pt x="443811" y="983289"/>
                  </a:lnTo>
                  <a:lnTo>
                    <a:pt x="443980" y="983373"/>
                  </a:lnTo>
                  <a:lnTo>
                    <a:pt x="444317" y="983542"/>
                  </a:lnTo>
                  <a:lnTo>
                    <a:pt x="444401" y="983626"/>
                  </a:lnTo>
                  <a:lnTo>
                    <a:pt x="444822" y="983794"/>
                  </a:lnTo>
                  <a:lnTo>
                    <a:pt x="445075" y="983794"/>
                  </a:lnTo>
                  <a:lnTo>
                    <a:pt x="445412" y="983710"/>
                  </a:lnTo>
                  <a:lnTo>
                    <a:pt x="445328" y="983626"/>
                  </a:lnTo>
                  <a:lnTo>
                    <a:pt x="445412" y="983626"/>
                  </a:lnTo>
                  <a:lnTo>
                    <a:pt x="445412" y="983542"/>
                  </a:lnTo>
                  <a:cubicBezTo>
                    <a:pt x="444822" y="983289"/>
                    <a:pt x="444064" y="983036"/>
                    <a:pt x="443474" y="982784"/>
                  </a:cubicBezTo>
                  <a:lnTo>
                    <a:pt x="443390" y="982699"/>
                  </a:lnTo>
                  <a:lnTo>
                    <a:pt x="443306" y="982615"/>
                  </a:lnTo>
                  <a:lnTo>
                    <a:pt x="443474" y="982615"/>
                  </a:lnTo>
                  <a:lnTo>
                    <a:pt x="443727" y="982699"/>
                  </a:lnTo>
                  <a:lnTo>
                    <a:pt x="443811" y="982699"/>
                  </a:lnTo>
                  <a:lnTo>
                    <a:pt x="443895" y="982615"/>
                  </a:lnTo>
                  <a:lnTo>
                    <a:pt x="443980" y="982531"/>
                  </a:lnTo>
                  <a:lnTo>
                    <a:pt x="443895" y="982110"/>
                  </a:lnTo>
                  <a:lnTo>
                    <a:pt x="443895" y="982110"/>
                  </a:lnTo>
                  <a:lnTo>
                    <a:pt x="443980" y="982110"/>
                  </a:lnTo>
                  <a:lnTo>
                    <a:pt x="444064" y="982194"/>
                  </a:lnTo>
                  <a:lnTo>
                    <a:pt x="444233" y="982278"/>
                  </a:lnTo>
                  <a:lnTo>
                    <a:pt x="444317" y="982278"/>
                  </a:lnTo>
                  <a:lnTo>
                    <a:pt x="444401" y="982278"/>
                  </a:lnTo>
                  <a:lnTo>
                    <a:pt x="444485" y="982278"/>
                  </a:lnTo>
                  <a:lnTo>
                    <a:pt x="444822" y="981941"/>
                  </a:lnTo>
                  <a:lnTo>
                    <a:pt x="444654" y="981688"/>
                  </a:lnTo>
                  <a:lnTo>
                    <a:pt x="444738" y="981688"/>
                  </a:lnTo>
                  <a:lnTo>
                    <a:pt x="445075" y="981183"/>
                  </a:lnTo>
                  <a:lnTo>
                    <a:pt x="444570" y="980846"/>
                  </a:lnTo>
                  <a:lnTo>
                    <a:pt x="444485" y="980846"/>
                  </a:lnTo>
                  <a:lnTo>
                    <a:pt x="444485" y="980846"/>
                  </a:lnTo>
                  <a:lnTo>
                    <a:pt x="444064" y="980761"/>
                  </a:lnTo>
                  <a:cubicBezTo>
                    <a:pt x="438082" y="979919"/>
                    <a:pt x="434375" y="978065"/>
                    <a:pt x="431679" y="976717"/>
                  </a:cubicBezTo>
                  <a:lnTo>
                    <a:pt x="429741" y="975538"/>
                  </a:lnTo>
                  <a:lnTo>
                    <a:pt x="429741" y="975538"/>
                  </a:lnTo>
                  <a:cubicBezTo>
                    <a:pt x="422159" y="972336"/>
                    <a:pt x="421990" y="971915"/>
                    <a:pt x="421316" y="970483"/>
                  </a:cubicBezTo>
                  <a:cubicBezTo>
                    <a:pt x="421569" y="970314"/>
                    <a:pt x="421822" y="970062"/>
                    <a:pt x="422075" y="969809"/>
                  </a:cubicBezTo>
                  <a:lnTo>
                    <a:pt x="421990" y="969472"/>
                  </a:lnTo>
                  <a:cubicBezTo>
                    <a:pt x="420727" y="968124"/>
                    <a:pt x="418958" y="967366"/>
                    <a:pt x="418199" y="965596"/>
                  </a:cubicBezTo>
                  <a:cubicBezTo>
                    <a:pt x="418873" y="964501"/>
                    <a:pt x="419379" y="963743"/>
                    <a:pt x="418452" y="962732"/>
                  </a:cubicBezTo>
                  <a:cubicBezTo>
                    <a:pt x="414576" y="958604"/>
                    <a:pt x="406572" y="960963"/>
                    <a:pt x="404551" y="953885"/>
                  </a:cubicBezTo>
                  <a:cubicBezTo>
                    <a:pt x="405056" y="953549"/>
                    <a:pt x="405815" y="953211"/>
                    <a:pt x="406404" y="953211"/>
                  </a:cubicBezTo>
                  <a:cubicBezTo>
                    <a:pt x="406741" y="952959"/>
                    <a:pt x="407078" y="952706"/>
                    <a:pt x="407415" y="952537"/>
                  </a:cubicBezTo>
                  <a:cubicBezTo>
                    <a:pt x="406151" y="950010"/>
                    <a:pt x="403708" y="948493"/>
                    <a:pt x="402023" y="946387"/>
                  </a:cubicBezTo>
                  <a:cubicBezTo>
                    <a:pt x="402360" y="945798"/>
                    <a:pt x="402781" y="945123"/>
                    <a:pt x="403287" y="944702"/>
                  </a:cubicBezTo>
                  <a:cubicBezTo>
                    <a:pt x="402023" y="944028"/>
                    <a:pt x="400422" y="944028"/>
                    <a:pt x="399411" y="942933"/>
                  </a:cubicBezTo>
                  <a:cubicBezTo>
                    <a:pt x="399833" y="942764"/>
                    <a:pt x="400338" y="942596"/>
                    <a:pt x="400675" y="942512"/>
                  </a:cubicBezTo>
                  <a:cubicBezTo>
                    <a:pt x="401854" y="943186"/>
                    <a:pt x="402865" y="944028"/>
                    <a:pt x="404129" y="944534"/>
                  </a:cubicBezTo>
                  <a:cubicBezTo>
                    <a:pt x="404298" y="944197"/>
                    <a:pt x="404551" y="943775"/>
                    <a:pt x="404719" y="943523"/>
                  </a:cubicBezTo>
                  <a:cubicBezTo>
                    <a:pt x="404382" y="943017"/>
                    <a:pt x="404045" y="942259"/>
                    <a:pt x="403540" y="941838"/>
                  </a:cubicBezTo>
                  <a:cubicBezTo>
                    <a:pt x="402023" y="940321"/>
                    <a:pt x="401602" y="940321"/>
                    <a:pt x="400254" y="940405"/>
                  </a:cubicBezTo>
                  <a:cubicBezTo>
                    <a:pt x="400085" y="940658"/>
                    <a:pt x="399917" y="940995"/>
                    <a:pt x="399748" y="941248"/>
                  </a:cubicBezTo>
                  <a:lnTo>
                    <a:pt x="399664" y="941332"/>
                  </a:lnTo>
                  <a:lnTo>
                    <a:pt x="398822" y="940995"/>
                  </a:lnTo>
                  <a:lnTo>
                    <a:pt x="398400" y="940827"/>
                  </a:lnTo>
                  <a:lnTo>
                    <a:pt x="397726" y="940742"/>
                  </a:lnTo>
                  <a:lnTo>
                    <a:pt x="397473" y="940742"/>
                  </a:lnTo>
                  <a:cubicBezTo>
                    <a:pt x="396883" y="940405"/>
                    <a:pt x="391660" y="936193"/>
                    <a:pt x="391239" y="934676"/>
                  </a:cubicBezTo>
                  <a:cubicBezTo>
                    <a:pt x="393598" y="935266"/>
                    <a:pt x="395704" y="936530"/>
                    <a:pt x="398147" y="936867"/>
                  </a:cubicBezTo>
                  <a:cubicBezTo>
                    <a:pt x="400422" y="937035"/>
                    <a:pt x="400675" y="936951"/>
                    <a:pt x="401770" y="936024"/>
                  </a:cubicBezTo>
                  <a:cubicBezTo>
                    <a:pt x="401770" y="935603"/>
                    <a:pt x="401854" y="935013"/>
                    <a:pt x="401939" y="934592"/>
                  </a:cubicBezTo>
                  <a:cubicBezTo>
                    <a:pt x="401096" y="933581"/>
                    <a:pt x="401096" y="933581"/>
                    <a:pt x="399496" y="932654"/>
                  </a:cubicBezTo>
                  <a:cubicBezTo>
                    <a:pt x="398484" y="931222"/>
                    <a:pt x="398316" y="931138"/>
                    <a:pt x="398147" y="930127"/>
                  </a:cubicBezTo>
                  <a:lnTo>
                    <a:pt x="398063" y="929958"/>
                  </a:lnTo>
                  <a:cubicBezTo>
                    <a:pt x="397136" y="928105"/>
                    <a:pt x="394693" y="927515"/>
                    <a:pt x="394019" y="925409"/>
                  </a:cubicBezTo>
                  <a:cubicBezTo>
                    <a:pt x="398063" y="926757"/>
                    <a:pt x="398063" y="926757"/>
                    <a:pt x="399158" y="926757"/>
                  </a:cubicBezTo>
                  <a:cubicBezTo>
                    <a:pt x="406488" y="925325"/>
                    <a:pt x="406488" y="925325"/>
                    <a:pt x="412133" y="922292"/>
                  </a:cubicBezTo>
                  <a:lnTo>
                    <a:pt x="411290" y="920017"/>
                  </a:lnTo>
                  <a:cubicBezTo>
                    <a:pt x="415587" y="909233"/>
                    <a:pt x="398569" y="909233"/>
                    <a:pt x="395704" y="900976"/>
                  </a:cubicBezTo>
                  <a:lnTo>
                    <a:pt x="396294" y="900808"/>
                  </a:lnTo>
                  <a:cubicBezTo>
                    <a:pt x="396883" y="901060"/>
                    <a:pt x="397726" y="901482"/>
                    <a:pt x="398232" y="901903"/>
                  </a:cubicBezTo>
                  <a:lnTo>
                    <a:pt x="398316" y="901903"/>
                  </a:lnTo>
                  <a:cubicBezTo>
                    <a:pt x="402950" y="902324"/>
                    <a:pt x="407415" y="903925"/>
                    <a:pt x="411965" y="904599"/>
                  </a:cubicBezTo>
                  <a:cubicBezTo>
                    <a:pt x="416177" y="906789"/>
                    <a:pt x="416430" y="906115"/>
                    <a:pt x="421485" y="895416"/>
                  </a:cubicBezTo>
                  <a:cubicBezTo>
                    <a:pt x="421906" y="892298"/>
                    <a:pt x="422496" y="889265"/>
                    <a:pt x="423086" y="886148"/>
                  </a:cubicBezTo>
                  <a:cubicBezTo>
                    <a:pt x="422833" y="885895"/>
                    <a:pt x="422412" y="885643"/>
                    <a:pt x="422159" y="885390"/>
                  </a:cubicBezTo>
                  <a:lnTo>
                    <a:pt x="421653" y="885474"/>
                  </a:lnTo>
                  <a:lnTo>
                    <a:pt x="421148" y="885558"/>
                  </a:lnTo>
                  <a:lnTo>
                    <a:pt x="420642" y="885390"/>
                  </a:lnTo>
                  <a:cubicBezTo>
                    <a:pt x="420642" y="882188"/>
                    <a:pt x="423844" y="877386"/>
                    <a:pt x="423928" y="877386"/>
                  </a:cubicBezTo>
                  <a:cubicBezTo>
                    <a:pt x="424518" y="877133"/>
                    <a:pt x="425445" y="876880"/>
                    <a:pt x="426119" y="876796"/>
                  </a:cubicBezTo>
                  <a:cubicBezTo>
                    <a:pt x="426119" y="877639"/>
                    <a:pt x="426034" y="878818"/>
                    <a:pt x="425950" y="879661"/>
                  </a:cubicBezTo>
                  <a:cubicBezTo>
                    <a:pt x="425529" y="880419"/>
                    <a:pt x="424939" y="881346"/>
                    <a:pt x="424434" y="882104"/>
                  </a:cubicBezTo>
                  <a:cubicBezTo>
                    <a:pt x="424434" y="882778"/>
                    <a:pt x="424602" y="883705"/>
                    <a:pt x="424771" y="884379"/>
                  </a:cubicBezTo>
                  <a:lnTo>
                    <a:pt x="425360" y="884884"/>
                  </a:lnTo>
                  <a:cubicBezTo>
                    <a:pt x="425866" y="884463"/>
                    <a:pt x="426455" y="883873"/>
                    <a:pt x="426793" y="883368"/>
                  </a:cubicBezTo>
                  <a:cubicBezTo>
                    <a:pt x="427298" y="882525"/>
                    <a:pt x="427635" y="881262"/>
                    <a:pt x="427888" y="880251"/>
                  </a:cubicBezTo>
                  <a:lnTo>
                    <a:pt x="428225" y="879324"/>
                  </a:lnTo>
                  <a:cubicBezTo>
                    <a:pt x="428477" y="878481"/>
                    <a:pt x="428477" y="877133"/>
                    <a:pt x="428394" y="876291"/>
                  </a:cubicBezTo>
                  <a:cubicBezTo>
                    <a:pt x="428225" y="875532"/>
                    <a:pt x="428225" y="874521"/>
                    <a:pt x="428394" y="873763"/>
                  </a:cubicBezTo>
                  <a:cubicBezTo>
                    <a:pt x="434544" y="858767"/>
                    <a:pt x="434544" y="858767"/>
                    <a:pt x="431090" y="847645"/>
                  </a:cubicBezTo>
                  <a:cubicBezTo>
                    <a:pt x="430331" y="845202"/>
                    <a:pt x="432859" y="844023"/>
                    <a:pt x="433112" y="842001"/>
                  </a:cubicBezTo>
                  <a:cubicBezTo>
                    <a:pt x="433533" y="840484"/>
                    <a:pt x="433533" y="840484"/>
                    <a:pt x="435134" y="839220"/>
                  </a:cubicBezTo>
                  <a:cubicBezTo>
                    <a:pt x="437240" y="837620"/>
                    <a:pt x="439177" y="835766"/>
                    <a:pt x="441368" y="834250"/>
                  </a:cubicBezTo>
                  <a:lnTo>
                    <a:pt x="442210" y="833660"/>
                  </a:lnTo>
                  <a:cubicBezTo>
                    <a:pt x="443895" y="832480"/>
                    <a:pt x="443895" y="832480"/>
                    <a:pt x="448192" y="834418"/>
                  </a:cubicBezTo>
                  <a:cubicBezTo>
                    <a:pt x="448529" y="834250"/>
                    <a:pt x="449035" y="833997"/>
                    <a:pt x="449372" y="833828"/>
                  </a:cubicBezTo>
                  <a:cubicBezTo>
                    <a:pt x="449372" y="833407"/>
                    <a:pt x="449456" y="832902"/>
                    <a:pt x="449456" y="832480"/>
                  </a:cubicBezTo>
                  <a:cubicBezTo>
                    <a:pt x="449119" y="832059"/>
                    <a:pt x="448613" y="831554"/>
                    <a:pt x="448192" y="831217"/>
                  </a:cubicBezTo>
                  <a:cubicBezTo>
                    <a:pt x="448698" y="830627"/>
                    <a:pt x="449624" y="830121"/>
                    <a:pt x="450383" y="829953"/>
                  </a:cubicBezTo>
                  <a:lnTo>
                    <a:pt x="450720" y="830037"/>
                  </a:lnTo>
                  <a:cubicBezTo>
                    <a:pt x="452742" y="829363"/>
                    <a:pt x="453753" y="827088"/>
                    <a:pt x="455859" y="826499"/>
                  </a:cubicBezTo>
                  <a:lnTo>
                    <a:pt x="457039" y="826330"/>
                  </a:lnTo>
                  <a:lnTo>
                    <a:pt x="458134" y="826414"/>
                  </a:lnTo>
                  <a:cubicBezTo>
                    <a:pt x="458218" y="826414"/>
                    <a:pt x="470940" y="826246"/>
                    <a:pt x="471951" y="825656"/>
                  </a:cubicBezTo>
                  <a:cubicBezTo>
                    <a:pt x="472035" y="824898"/>
                    <a:pt x="472035" y="823971"/>
                    <a:pt x="471951" y="823213"/>
                  </a:cubicBezTo>
                  <a:cubicBezTo>
                    <a:pt x="477175" y="819843"/>
                    <a:pt x="477175" y="819843"/>
                    <a:pt x="478017" y="812260"/>
                  </a:cubicBezTo>
                  <a:cubicBezTo>
                    <a:pt x="478101" y="811923"/>
                    <a:pt x="478185" y="811418"/>
                    <a:pt x="478185" y="810997"/>
                  </a:cubicBezTo>
                  <a:cubicBezTo>
                    <a:pt x="481387" y="809648"/>
                    <a:pt x="482061" y="808553"/>
                    <a:pt x="482735" y="805689"/>
                  </a:cubicBezTo>
                  <a:cubicBezTo>
                    <a:pt x="483240" y="803414"/>
                    <a:pt x="483240" y="803414"/>
                    <a:pt x="485010" y="801560"/>
                  </a:cubicBezTo>
                  <a:cubicBezTo>
                    <a:pt x="485600" y="801055"/>
                    <a:pt x="486274" y="800212"/>
                    <a:pt x="486442" y="799454"/>
                  </a:cubicBezTo>
                  <a:cubicBezTo>
                    <a:pt x="487032" y="797095"/>
                    <a:pt x="484925" y="795073"/>
                    <a:pt x="485431" y="792714"/>
                  </a:cubicBezTo>
                  <a:cubicBezTo>
                    <a:pt x="486189" y="788839"/>
                    <a:pt x="491244" y="786648"/>
                    <a:pt x="489981" y="781930"/>
                  </a:cubicBezTo>
                  <a:cubicBezTo>
                    <a:pt x="489307" y="779403"/>
                    <a:pt x="489307" y="779234"/>
                    <a:pt x="491750" y="769798"/>
                  </a:cubicBezTo>
                  <a:cubicBezTo>
                    <a:pt x="491750" y="769714"/>
                    <a:pt x="491834" y="769545"/>
                    <a:pt x="491834" y="769377"/>
                  </a:cubicBezTo>
                  <a:cubicBezTo>
                    <a:pt x="492255" y="764069"/>
                    <a:pt x="490823" y="759014"/>
                    <a:pt x="490486" y="753790"/>
                  </a:cubicBezTo>
                  <a:lnTo>
                    <a:pt x="490318" y="751937"/>
                  </a:lnTo>
                  <a:cubicBezTo>
                    <a:pt x="490065" y="748820"/>
                    <a:pt x="490233" y="748314"/>
                    <a:pt x="490907" y="747303"/>
                  </a:cubicBezTo>
                  <a:lnTo>
                    <a:pt x="490907" y="747219"/>
                  </a:lnTo>
                  <a:cubicBezTo>
                    <a:pt x="497479" y="741827"/>
                    <a:pt x="497479" y="741827"/>
                    <a:pt x="497732" y="741490"/>
                  </a:cubicBezTo>
                  <a:cubicBezTo>
                    <a:pt x="524944" y="700965"/>
                    <a:pt x="524944" y="700965"/>
                    <a:pt x="525450" y="697932"/>
                  </a:cubicBezTo>
                  <a:cubicBezTo>
                    <a:pt x="526461" y="692372"/>
                    <a:pt x="524439" y="680492"/>
                    <a:pt x="520311" y="674510"/>
                  </a:cubicBezTo>
                  <a:close/>
                  <a:moveTo>
                    <a:pt x="419041" y="105061"/>
                  </a:moveTo>
                  <a:lnTo>
                    <a:pt x="419716" y="104724"/>
                  </a:lnTo>
                  <a:lnTo>
                    <a:pt x="420221" y="104387"/>
                  </a:lnTo>
                  <a:lnTo>
                    <a:pt x="420390" y="104555"/>
                  </a:lnTo>
                  <a:lnTo>
                    <a:pt x="420474" y="104639"/>
                  </a:lnTo>
                  <a:lnTo>
                    <a:pt x="421148" y="105229"/>
                  </a:lnTo>
                  <a:lnTo>
                    <a:pt x="422327" y="104555"/>
                  </a:lnTo>
                  <a:lnTo>
                    <a:pt x="422159" y="104808"/>
                  </a:lnTo>
                  <a:cubicBezTo>
                    <a:pt x="421485" y="105650"/>
                    <a:pt x="421316" y="105819"/>
                    <a:pt x="419210" y="105819"/>
                  </a:cubicBezTo>
                  <a:cubicBezTo>
                    <a:pt x="417862" y="105819"/>
                    <a:pt x="417862" y="105819"/>
                    <a:pt x="417272" y="106661"/>
                  </a:cubicBezTo>
                  <a:lnTo>
                    <a:pt x="417019" y="106998"/>
                  </a:lnTo>
                  <a:lnTo>
                    <a:pt x="416177" y="107757"/>
                  </a:lnTo>
                  <a:lnTo>
                    <a:pt x="415672" y="107335"/>
                  </a:lnTo>
                  <a:lnTo>
                    <a:pt x="414829" y="106914"/>
                  </a:lnTo>
                  <a:cubicBezTo>
                    <a:pt x="416261" y="106409"/>
                    <a:pt x="417609" y="105650"/>
                    <a:pt x="419041" y="105061"/>
                  </a:cubicBezTo>
                  <a:close/>
                  <a:moveTo>
                    <a:pt x="355432" y="33026"/>
                  </a:moveTo>
                  <a:lnTo>
                    <a:pt x="356191" y="33026"/>
                  </a:lnTo>
                  <a:cubicBezTo>
                    <a:pt x="357539" y="33026"/>
                    <a:pt x="357539" y="33026"/>
                    <a:pt x="358044" y="32942"/>
                  </a:cubicBezTo>
                  <a:lnTo>
                    <a:pt x="358718" y="32858"/>
                  </a:lnTo>
                  <a:lnTo>
                    <a:pt x="359055" y="33110"/>
                  </a:lnTo>
                  <a:cubicBezTo>
                    <a:pt x="359477" y="33616"/>
                    <a:pt x="359729" y="33785"/>
                    <a:pt x="360319" y="33953"/>
                  </a:cubicBezTo>
                  <a:lnTo>
                    <a:pt x="360740" y="34459"/>
                  </a:lnTo>
                  <a:lnTo>
                    <a:pt x="360824" y="35048"/>
                  </a:lnTo>
                  <a:cubicBezTo>
                    <a:pt x="360909" y="35217"/>
                    <a:pt x="360909" y="35470"/>
                    <a:pt x="360993" y="35638"/>
                  </a:cubicBezTo>
                  <a:cubicBezTo>
                    <a:pt x="360909" y="35638"/>
                    <a:pt x="360909" y="35638"/>
                    <a:pt x="360824" y="35638"/>
                  </a:cubicBezTo>
                  <a:cubicBezTo>
                    <a:pt x="360656" y="35638"/>
                    <a:pt x="360403" y="35638"/>
                    <a:pt x="359898" y="35722"/>
                  </a:cubicBezTo>
                  <a:cubicBezTo>
                    <a:pt x="358971" y="35891"/>
                    <a:pt x="358803" y="35722"/>
                    <a:pt x="358634" y="35722"/>
                  </a:cubicBezTo>
                  <a:cubicBezTo>
                    <a:pt x="358044" y="35470"/>
                    <a:pt x="358044" y="35470"/>
                    <a:pt x="358128" y="34627"/>
                  </a:cubicBezTo>
                  <a:lnTo>
                    <a:pt x="358550" y="33869"/>
                  </a:lnTo>
                  <a:lnTo>
                    <a:pt x="358803" y="33279"/>
                  </a:lnTo>
                  <a:lnTo>
                    <a:pt x="358381" y="33110"/>
                  </a:lnTo>
                  <a:cubicBezTo>
                    <a:pt x="357370" y="33195"/>
                    <a:pt x="356443" y="33448"/>
                    <a:pt x="355432" y="33448"/>
                  </a:cubicBezTo>
                  <a:cubicBezTo>
                    <a:pt x="355180" y="33448"/>
                    <a:pt x="355095" y="33448"/>
                    <a:pt x="355011" y="33363"/>
                  </a:cubicBezTo>
                  <a:lnTo>
                    <a:pt x="354590" y="33026"/>
                  </a:lnTo>
                  <a:lnTo>
                    <a:pt x="355432" y="33026"/>
                  </a:lnTo>
                  <a:close/>
                  <a:moveTo>
                    <a:pt x="120457" y="301870"/>
                  </a:moveTo>
                  <a:lnTo>
                    <a:pt x="121216" y="300775"/>
                  </a:lnTo>
                  <a:lnTo>
                    <a:pt x="121300" y="300522"/>
                  </a:lnTo>
                  <a:lnTo>
                    <a:pt x="121637" y="300690"/>
                  </a:lnTo>
                  <a:lnTo>
                    <a:pt x="122142" y="301701"/>
                  </a:lnTo>
                  <a:lnTo>
                    <a:pt x="122648" y="302797"/>
                  </a:lnTo>
                  <a:lnTo>
                    <a:pt x="122901" y="303134"/>
                  </a:lnTo>
                  <a:lnTo>
                    <a:pt x="123069" y="303218"/>
                  </a:lnTo>
                  <a:lnTo>
                    <a:pt x="122563" y="303218"/>
                  </a:lnTo>
                  <a:lnTo>
                    <a:pt x="122395" y="303218"/>
                  </a:lnTo>
                  <a:lnTo>
                    <a:pt x="121469" y="302797"/>
                  </a:lnTo>
                  <a:lnTo>
                    <a:pt x="120457" y="302039"/>
                  </a:lnTo>
                  <a:lnTo>
                    <a:pt x="120457" y="301870"/>
                  </a:lnTo>
                  <a:lnTo>
                    <a:pt x="120457" y="301870"/>
                  </a:lnTo>
                  <a:close/>
                  <a:moveTo>
                    <a:pt x="109252" y="500954"/>
                  </a:moveTo>
                  <a:cubicBezTo>
                    <a:pt x="108662" y="501460"/>
                    <a:pt x="107567" y="500786"/>
                    <a:pt x="106135" y="499859"/>
                  </a:cubicBezTo>
                  <a:lnTo>
                    <a:pt x="104871" y="499438"/>
                  </a:lnTo>
                  <a:lnTo>
                    <a:pt x="103523" y="499775"/>
                  </a:lnTo>
                  <a:cubicBezTo>
                    <a:pt x="103860" y="499353"/>
                    <a:pt x="104702" y="498342"/>
                    <a:pt x="102849" y="493624"/>
                  </a:cubicBezTo>
                  <a:lnTo>
                    <a:pt x="102596" y="493287"/>
                  </a:lnTo>
                  <a:lnTo>
                    <a:pt x="102849" y="492950"/>
                  </a:lnTo>
                  <a:lnTo>
                    <a:pt x="103439" y="492361"/>
                  </a:lnTo>
                  <a:lnTo>
                    <a:pt x="103776" y="492024"/>
                  </a:lnTo>
                  <a:lnTo>
                    <a:pt x="104450" y="492529"/>
                  </a:lnTo>
                  <a:lnTo>
                    <a:pt x="105545" y="493624"/>
                  </a:lnTo>
                  <a:cubicBezTo>
                    <a:pt x="107314" y="495478"/>
                    <a:pt x="107736" y="496068"/>
                    <a:pt x="108494" y="498342"/>
                  </a:cubicBezTo>
                  <a:lnTo>
                    <a:pt x="109084" y="499859"/>
                  </a:lnTo>
                  <a:cubicBezTo>
                    <a:pt x="109252" y="500196"/>
                    <a:pt x="109252" y="500617"/>
                    <a:pt x="109252" y="500954"/>
                  </a:cubicBezTo>
                  <a:cubicBezTo>
                    <a:pt x="109252" y="500870"/>
                    <a:pt x="109252" y="500954"/>
                    <a:pt x="109252" y="500954"/>
                  </a:cubicBezTo>
                  <a:close/>
                  <a:moveTo>
                    <a:pt x="206983" y="522270"/>
                  </a:moveTo>
                  <a:cubicBezTo>
                    <a:pt x="206898" y="523112"/>
                    <a:pt x="205635" y="525724"/>
                    <a:pt x="204202" y="526061"/>
                  </a:cubicBezTo>
                  <a:lnTo>
                    <a:pt x="203529" y="526229"/>
                  </a:lnTo>
                  <a:lnTo>
                    <a:pt x="202855" y="526398"/>
                  </a:lnTo>
                  <a:cubicBezTo>
                    <a:pt x="201844" y="525303"/>
                    <a:pt x="201675" y="525134"/>
                    <a:pt x="201675" y="524039"/>
                  </a:cubicBezTo>
                  <a:cubicBezTo>
                    <a:pt x="201591" y="522522"/>
                    <a:pt x="201591" y="522270"/>
                    <a:pt x="200243" y="520079"/>
                  </a:cubicBezTo>
                  <a:cubicBezTo>
                    <a:pt x="199232" y="518310"/>
                    <a:pt x="198894" y="517720"/>
                    <a:pt x="200327" y="515867"/>
                  </a:cubicBezTo>
                  <a:lnTo>
                    <a:pt x="200917" y="515193"/>
                  </a:lnTo>
                  <a:lnTo>
                    <a:pt x="202265" y="513255"/>
                  </a:lnTo>
                  <a:cubicBezTo>
                    <a:pt x="202770" y="512328"/>
                    <a:pt x="202770" y="512328"/>
                    <a:pt x="202939" y="511233"/>
                  </a:cubicBezTo>
                  <a:lnTo>
                    <a:pt x="203023" y="510474"/>
                  </a:lnTo>
                  <a:cubicBezTo>
                    <a:pt x="203023" y="510390"/>
                    <a:pt x="203107" y="510306"/>
                    <a:pt x="203107" y="510222"/>
                  </a:cubicBezTo>
                  <a:cubicBezTo>
                    <a:pt x="203107" y="510896"/>
                    <a:pt x="203276" y="511064"/>
                    <a:pt x="203866" y="512160"/>
                  </a:cubicBezTo>
                  <a:lnTo>
                    <a:pt x="203950" y="512328"/>
                  </a:lnTo>
                  <a:cubicBezTo>
                    <a:pt x="204540" y="513339"/>
                    <a:pt x="205129" y="514350"/>
                    <a:pt x="205635" y="515361"/>
                  </a:cubicBezTo>
                  <a:cubicBezTo>
                    <a:pt x="206225" y="516456"/>
                    <a:pt x="206393" y="517299"/>
                    <a:pt x="206562" y="518057"/>
                  </a:cubicBezTo>
                  <a:cubicBezTo>
                    <a:pt x="207067" y="521848"/>
                    <a:pt x="207067" y="521848"/>
                    <a:pt x="206983" y="52227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8" name="Vrije vorm: vorm 493">
              <a:extLst>
                <a:ext uri="{FF2B5EF4-FFF2-40B4-BE49-F238E27FC236}">
                  <a16:creationId xmlns:a16="http://schemas.microsoft.com/office/drawing/2014/main" id="{2E9D0244-774B-3C4E-AEDE-571E42954AA1}"/>
                </a:ext>
              </a:extLst>
            </p:cNvPr>
            <p:cNvSpPr/>
            <p:nvPr/>
          </p:nvSpPr>
          <p:spPr>
            <a:xfrm>
              <a:off x="20783959" y="1799677"/>
              <a:ext cx="8425" cy="8425"/>
            </a:xfrm>
            <a:custGeom>
              <a:avLst/>
              <a:gdLst>
                <a:gd name="connsiteX0" fmla="*/ 0 w 0"/>
                <a:gd name="connsiteY0" fmla="*/ 0 h 0"/>
                <a:gd name="connsiteX1" fmla="*/ 590 w 0"/>
                <a:gd name="connsiteY1" fmla="*/ 1348 h 0"/>
                <a:gd name="connsiteX2" fmla="*/ 590 w 0"/>
                <a:gd name="connsiteY2" fmla="*/ 1432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84" y="253"/>
                    <a:pt x="169" y="674"/>
                    <a:pt x="590" y="1348"/>
                  </a:cubicBezTo>
                  <a:cubicBezTo>
                    <a:pt x="590" y="1348"/>
                    <a:pt x="590" y="1432"/>
                    <a:pt x="590" y="1432"/>
                  </a:cubicBezTo>
                  <a:cubicBezTo>
                    <a:pt x="421" y="1011"/>
                    <a:pt x="169" y="421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9" name="Vrije vorm: vorm 494">
              <a:extLst>
                <a:ext uri="{FF2B5EF4-FFF2-40B4-BE49-F238E27FC236}">
                  <a16:creationId xmlns:a16="http://schemas.microsoft.com/office/drawing/2014/main" id="{2B0AFE69-2BC8-1C41-8587-8B04B0B0E8A8}"/>
                </a:ext>
              </a:extLst>
            </p:cNvPr>
            <p:cNvSpPr/>
            <p:nvPr/>
          </p:nvSpPr>
          <p:spPr>
            <a:xfrm>
              <a:off x="20777556" y="1475565"/>
              <a:ext cx="8425" cy="8425"/>
            </a:xfrm>
            <a:custGeom>
              <a:avLst/>
              <a:gdLst>
                <a:gd name="connsiteX0" fmla="*/ 8509 w 8425"/>
                <a:gd name="connsiteY0" fmla="*/ 2359 h 8425"/>
                <a:gd name="connsiteX1" fmla="*/ 8509 w 8425"/>
                <a:gd name="connsiteY1" fmla="*/ 590 h 8425"/>
                <a:gd name="connsiteX2" fmla="*/ 6487 w 8425"/>
                <a:gd name="connsiteY2" fmla="*/ 0 h 8425"/>
                <a:gd name="connsiteX3" fmla="*/ 4128 w 8425"/>
                <a:gd name="connsiteY3" fmla="*/ 1011 h 8425"/>
                <a:gd name="connsiteX4" fmla="*/ 2696 w 8425"/>
                <a:gd name="connsiteY4" fmla="*/ 3876 h 8425"/>
                <a:gd name="connsiteX5" fmla="*/ 3033 w 8425"/>
                <a:gd name="connsiteY5" fmla="*/ 5813 h 8425"/>
                <a:gd name="connsiteX6" fmla="*/ 3033 w 8425"/>
                <a:gd name="connsiteY6" fmla="*/ 6656 h 8425"/>
                <a:gd name="connsiteX7" fmla="*/ 590 w 8425"/>
                <a:gd name="connsiteY7" fmla="*/ 8257 h 8425"/>
                <a:gd name="connsiteX8" fmla="*/ 0 w 8425"/>
                <a:gd name="connsiteY8" fmla="*/ 8762 h 8425"/>
                <a:gd name="connsiteX9" fmla="*/ 5308 w 8425"/>
                <a:gd name="connsiteY9" fmla="*/ 10784 h 8425"/>
                <a:gd name="connsiteX10" fmla="*/ 7751 w 8425"/>
                <a:gd name="connsiteY10" fmla="*/ 9099 h 8425"/>
                <a:gd name="connsiteX11" fmla="*/ 8678 w 8425"/>
                <a:gd name="connsiteY11" fmla="*/ 6487 h 8425"/>
                <a:gd name="connsiteX12" fmla="*/ 8257 w 8425"/>
                <a:gd name="connsiteY12" fmla="*/ 5223 h 8425"/>
                <a:gd name="connsiteX13" fmla="*/ 7920 w 8425"/>
                <a:gd name="connsiteY13" fmla="*/ 4128 h 8425"/>
                <a:gd name="connsiteX14" fmla="*/ 7920 w 8425"/>
                <a:gd name="connsiteY14" fmla="*/ 3707 h 8425"/>
                <a:gd name="connsiteX15" fmla="*/ 8594 w 8425"/>
                <a:gd name="connsiteY15" fmla="*/ 2780 h 8425"/>
                <a:gd name="connsiteX16" fmla="*/ 8509 w 8425"/>
                <a:gd name="connsiteY16" fmla="*/ 235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25" h="8425">
                  <a:moveTo>
                    <a:pt x="8509" y="2359"/>
                  </a:moveTo>
                  <a:lnTo>
                    <a:pt x="8509" y="590"/>
                  </a:lnTo>
                  <a:cubicBezTo>
                    <a:pt x="7077" y="0"/>
                    <a:pt x="7077" y="0"/>
                    <a:pt x="6487" y="0"/>
                  </a:cubicBezTo>
                  <a:cubicBezTo>
                    <a:pt x="5223" y="0"/>
                    <a:pt x="4802" y="169"/>
                    <a:pt x="4128" y="1011"/>
                  </a:cubicBezTo>
                  <a:cubicBezTo>
                    <a:pt x="2696" y="2612"/>
                    <a:pt x="2696" y="2612"/>
                    <a:pt x="2696" y="3876"/>
                  </a:cubicBezTo>
                  <a:lnTo>
                    <a:pt x="3033" y="5813"/>
                  </a:lnTo>
                  <a:cubicBezTo>
                    <a:pt x="3033" y="6066"/>
                    <a:pt x="3033" y="6403"/>
                    <a:pt x="3033" y="6656"/>
                  </a:cubicBezTo>
                  <a:cubicBezTo>
                    <a:pt x="2191" y="7161"/>
                    <a:pt x="1433" y="7751"/>
                    <a:pt x="590" y="8257"/>
                  </a:cubicBezTo>
                  <a:lnTo>
                    <a:pt x="0" y="8762"/>
                  </a:lnTo>
                  <a:cubicBezTo>
                    <a:pt x="1011" y="9352"/>
                    <a:pt x="3286" y="10616"/>
                    <a:pt x="5308" y="10784"/>
                  </a:cubicBezTo>
                  <a:cubicBezTo>
                    <a:pt x="6740" y="10279"/>
                    <a:pt x="6740" y="10279"/>
                    <a:pt x="7751" y="9099"/>
                  </a:cubicBezTo>
                  <a:cubicBezTo>
                    <a:pt x="8678" y="7920"/>
                    <a:pt x="8678" y="6909"/>
                    <a:pt x="8678" y="6487"/>
                  </a:cubicBezTo>
                  <a:lnTo>
                    <a:pt x="8257" y="5223"/>
                  </a:lnTo>
                  <a:lnTo>
                    <a:pt x="7920" y="4128"/>
                  </a:lnTo>
                  <a:lnTo>
                    <a:pt x="7920" y="3707"/>
                  </a:lnTo>
                  <a:lnTo>
                    <a:pt x="8594" y="2780"/>
                  </a:lnTo>
                  <a:lnTo>
                    <a:pt x="8509" y="235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0" name="Vrije vorm: vorm 495">
              <a:extLst>
                <a:ext uri="{FF2B5EF4-FFF2-40B4-BE49-F238E27FC236}">
                  <a16:creationId xmlns:a16="http://schemas.microsoft.com/office/drawing/2014/main" id="{E40F1D99-784A-DE4F-905A-B71210074BFF}"/>
                </a:ext>
              </a:extLst>
            </p:cNvPr>
            <p:cNvSpPr/>
            <p:nvPr/>
          </p:nvSpPr>
          <p:spPr>
            <a:xfrm>
              <a:off x="20755819" y="1471184"/>
              <a:ext cx="8425" cy="8425"/>
            </a:xfrm>
            <a:custGeom>
              <a:avLst/>
              <a:gdLst>
                <a:gd name="connsiteX0" fmla="*/ 5139 w 0"/>
                <a:gd name="connsiteY0" fmla="*/ 0 h 0"/>
                <a:gd name="connsiteX1" fmla="*/ 4213 w 0"/>
                <a:gd name="connsiteY1" fmla="*/ 1601 h 0"/>
                <a:gd name="connsiteX2" fmla="*/ 3117 w 0"/>
                <a:gd name="connsiteY2" fmla="*/ 1180 h 0"/>
                <a:gd name="connsiteX3" fmla="*/ 1348 w 0"/>
                <a:gd name="connsiteY3" fmla="*/ 2106 h 0"/>
                <a:gd name="connsiteX4" fmla="*/ 0 w 0"/>
                <a:gd name="connsiteY4" fmla="*/ 3623 h 0"/>
                <a:gd name="connsiteX5" fmla="*/ 1348 w 0"/>
                <a:gd name="connsiteY5" fmla="*/ 5561 h 0"/>
                <a:gd name="connsiteX6" fmla="*/ 2780 w 0"/>
                <a:gd name="connsiteY6" fmla="*/ 5982 h 0"/>
                <a:gd name="connsiteX7" fmla="*/ 4213 w 0"/>
                <a:gd name="connsiteY7" fmla="*/ 5645 h 0"/>
                <a:gd name="connsiteX8" fmla="*/ 6824 w 0"/>
                <a:gd name="connsiteY8" fmla="*/ 2612 h 0"/>
                <a:gd name="connsiteX9" fmla="*/ 6656 w 0"/>
                <a:gd name="connsiteY9" fmla="*/ 1685 h 0"/>
                <a:gd name="connsiteX10" fmla="*/ 6571 w 0"/>
                <a:gd name="connsiteY10" fmla="*/ 1517 h 0"/>
                <a:gd name="connsiteX11" fmla="*/ 5139 w 0"/>
                <a:gd name="connsiteY1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5139" y="0"/>
                  </a:moveTo>
                  <a:cubicBezTo>
                    <a:pt x="4634" y="0"/>
                    <a:pt x="4465" y="505"/>
                    <a:pt x="4213" y="1601"/>
                  </a:cubicBezTo>
                  <a:lnTo>
                    <a:pt x="3117" y="1180"/>
                  </a:lnTo>
                  <a:lnTo>
                    <a:pt x="1348" y="2106"/>
                  </a:lnTo>
                  <a:cubicBezTo>
                    <a:pt x="0" y="3202"/>
                    <a:pt x="0" y="3202"/>
                    <a:pt x="0" y="3623"/>
                  </a:cubicBezTo>
                  <a:cubicBezTo>
                    <a:pt x="0" y="4465"/>
                    <a:pt x="674" y="5055"/>
                    <a:pt x="1348" y="5561"/>
                  </a:cubicBezTo>
                  <a:lnTo>
                    <a:pt x="2780" y="5982"/>
                  </a:lnTo>
                  <a:lnTo>
                    <a:pt x="4213" y="5645"/>
                  </a:lnTo>
                  <a:cubicBezTo>
                    <a:pt x="5981" y="4634"/>
                    <a:pt x="6656" y="4213"/>
                    <a:pt x="6824" y="2612"/>
                  </a:cubicBezTo>
                  <a:cubicBezTo>
                    <a:pt x="6908" y="2106"/>
                    <a:pt x="6740" y="1854"/>
                    <a:pt x="6656" y="1685"/>
                  </a:cubicBezTo>
                  <a:lnTo>
                    <a:pt x="6571" y="1517"/>
                  </a:lnTo>
                  <a:lnTo>
                    <a:pt x="5139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1" name="Vrije vorm: vorm 496">
              <a:extLst>
                <a:ext uri="{FF2B5EF4-FFF2-40B4-BE49-F238E27FC236}">
                  <a16:creationId xmlns:a16="http://schemas.microsoft.com/office/drawing/2014/main" id="{56165469-1C3C-884E-B627-4C6E5D3F6A4D}"/>
                </a:ext>
              </a:extLst>
            </p:cNvPr>
            <p:cNvSpPr/>
            <p:nvPr/>
          </p:nvSpPr>
          <p:spPr>
            <a:xfrm>
              <a:off x="20857004" y="1121881"/>
              <a:ext cx="8425" cy="8425"/>
            </a:xfrm>
            <a:custGeom>
              <a:avLst/>
              <a:gdLst>
                <a:gd name="connsiteX0" fmla="*/ 4802 w 8425"/>
                <a:gd name="connsiteY0" fmla="*/ 674 h 8425"/>
                <a:gd name="connsiteX1" fmla="*/ 4213 w 8425"/>
                <a:gd name="connsiteY1" fmla="*/ 0 h 8425"/>
                <a:gd name="connsiteX2" fmla="*/ 2444 w 8425"/>
                <a:gd name="connsiteY2" fmla="*/ 842 h 8425"/>
                <a:gd name="connsiteX3" fmla="*/ 0 w 8425"/>
                <a:gd name="connsiteY3" fmla="*/ 3033 h 8425"/>
                <a:gd name="connsiteX4" fmla="*/ 0 w 8425"/>
                <a:gd name="connsiteY4" fmla="*/ 3370 h 8425"/>
                <a:gd name="connsiteX5" fmla="*/ 169 w 8425"/>
                <a:gd name="connsiteY5" fmla="*/ 4381 h 8425"/>
                <a:gd name="connsiteX6" fmla="*/ 505 w 8425"/>
                <a:gd name="connsiteY6" fmla="*/ 4802 h 8425"/>
                <a:gd name="connsiteX7" fmla="*/ 505 w 8425"/>
                <a:gd name="connsiteY7" fmla="*/ 5476 h 8425"/>
                <a:gd name="connsiteX8" fmla="*/ 1769 w 8425"/>
                <a:gd name="connsiteY8" fmla="*/ 7498 h 8425"/>
                <a:gd name="connsiteX9" fmla="*/ 2191 w 8425"/>
                <a:gd name="connsiteY9" fmla="*/ 7414 h 8425"/>
                <a:gd name="connsiteX10" fmla="*/ 2528 w 8425"/>
                <a:gd name="connsiteY10" fmla="*/ 7498 h 8425"/>
                <a:gd name="connsiteX11" fmla="*/ 4129 w 8425"/>
                <a:gd name="connsiteY11" fmla="*/ 8257 h 8425"/>
                <a:gd name="connsiteX12" fmla="*/ 5813 w 8425"/>
                <a:gd name="connsiteY12" fmla="*/ 7920 h 8425"/>
                <a:gd name="connsiteX13" fmla="*/ 6235 w 8425"/>
                <a:gd name="connsiteY13" fmla="*/ 8846 h 8425"/>
                <a:gd name="connsiteX14" fmla="*/ 6740 w 8425"/>
                <a:gd name="connsiteY14" fmla="*/ 9605 h 8425"/>
                <a:gd name="connsiteX15" fmla="*/ 7414 w 8425"/>
                <a:gd name="connsiteY15" fmla="*/ 10194 h 8425"/>
                <a:gd name="connsiteX16" fmla="*/ 8088 w 8425"/>
                <a:gd name="connsiteY16" fmla="*/ 10026 h 8425"/>
                <a:gd name="connsiteX17" fmla="*/ 8847 w 8425"/>
                <a:gd name="connsiteY17" fmla="*/ 9942 h 8425"/>
                <a:gd name="connsiteX18" fmla="*/ 9015 w 8425"/>
                <a:gd name="connsiteY18" fmla="*/ 9942 h 8425"/>
                <a:gd name="connsiteX19" fmla="*/ 10026 w 8425"/>
                <a:gd name="connsiteY19" fmla="*/ 9015 h 8425"/>
                <a:gd name="connsiteX20" fmla="*/ 10195 w 8425"/>
                <a:gd name="connsiteY20" fmla="*/ 8004 h 8425"/>
                <a:gd name="connsiteX21" fmla="*/ 10700 w 8425"/>
                <a:gd name="connsiteY21" fmla="*/ 7414 h 8425"/>
                <a:gd name="connsiteX22" fmla="*/ 11374 w 8425"/>
                <a:gd name="connsiteY22" fmla="*/ 6908 h 8425"/>
                <a:gd name="connsiteX23" fmla="*/ 11627 w 8425"/>
                <a:gd name="connsiteY23" fmla="*/ 6993 h 8425"/>
                <a:gd name="connsiteX24" fmla="*/ 12806 w 8425"/>
                <a:gd name="connsiteY24" fmla="*/ 6487 h 8425"/>
                <a:gd name="connsiteX25" fmla="*/ 13902 w 8425"/>
                <a:gd name="connsiteY25" fmla="*/ 6150 h 8425"/>
                <a:gd name="connsiteX26" fmla="*/ 14576 w 8425"/>
                <a:gd name="connsiteY26" fmla="*/ 5813 h 8425"/>
                <a:gd name="connsiteX27" fmla="*/ 14491 w 8425"/>
                <a:gd name="connsiteY27" fmla="*/ 4802 h 8425"/>
                <a:gd name="connsiteX28" fmla="*/ 14407 w 8425"/>
                <a:gd name="connsiteY28" fmla="*/ 4549 h 8425"/>
                <a:gd name="connsiteX29" fmla="*/ 13733 w 8425"/>
                <a:gd name="connsiteY29" fmla="*/ 3875 h 8425"/>
                <a:gd name="connsiteX30" fmla="*/ 11543 w 8425"/>
                <a:gd name="connsiteY30" fmla="*/ 4044 h 8425"/>
                <a:gd name="connsiteX31" fmla="*/ 6403 w 8425"/>
                <a:gd name="connsiteY31" fmla="*/ 3791 h 8425"/>
                <a:gd name="connsiteX32" fmla="*/ 5392 w 8425"/>
                <a:gd name="connsiteY32" fmla="*/ 3875 h 8425"/>
                <a:gd name="connsiteX33" fmla="*/ 5055 w 8425"/>
                <a:gd name="connsiteY33" fmla="*/ 3960 h 8425"/>
                <a:gd name="connsiteX34" fmla="*/ 4634 w 8425"/>
                <a:gd name="connsiteY34" fmla="*/ 3623 h 8425"/>
                <a:gd name="connsiteX35" fmla="*/ 3707 w 8425"/>
                <a:gd name="connsiteY35" fmla="*/ 2864 h 8425"/>
                <a:gd name="connsiteX36" fmla="*/ 3455 w 8425"/>
                <a:gd name="connsiteY36" fmla="*/ 2780 h 8425"/>
                <a:gd name="connsiteX37" fmla="*/ 3623 w 8425"/>
                <a:gd name="connsiteY37" fmla="*/ 2443 h 8425"/>
                <a:gd name="connsiteX38" fmla="*/ 4802 w 8425"/>
                <a:gd name="connsiteY38" fmla="*/ 67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425" h="8425">
                  <a:moveTo>
                    <a:pt x="4802" y="674"/>
                  </a:moveTo>
                  <a:lnTo>
                    <a:pt x="4213" y="0"/>
                  </a:lnTo>
                  <a:cubicBezTo>
                    <a:pt x="3707" y="84"/>
                    <a:pt x="3707" y="84"/>
                    <a:pt x="2444" y="842"/>
                  </a:cubicBezTo>
                  <a:cubicBezTo>
                    <a:pt x="337" y="1769"/>
                    <a:pt x="169" y="1854"/>
                    <a:pt x="0" y="3033"/>
                  </a:cubicBezTo>
                  <a:lnTo>
                    <a:pt x="0" y="3370"/>
                  </a:lnTo>
                  <a:lnTo>
                    <a:pt x="169" y="4381"/>
                  </a:lnTo>
                  <a:lnTo>
                    <a:pt x="505" y="4802"/>
                  </a:lnTo>
                  <a:lnTo>
                    <a:pt x="505" y="5476"/>
                  </a:lnTo>
                  <a:cubicBezTo>
                    <a:pt x="505" y="6908"/>
                    <a:pt x="590" y="7414"/>
                    <a:pt x="1769" y="7498"/>
                  </a:cubicBezTo>
                  <a:lnTo>
                    <a:pt x="2191" y="7414"/>
                  </a:lnTo>
                  <a:lnTo>
                    <a:pt x="2528" y="7498"/>
                  </a:lnTo>
                  <a:cubicBezTo>
                    <a:pt x="3033" y="7751"/>
                    <a:pt x="3539" y="8088"/>
                    <a:pt x="4129" y="8257"/>
                  </a:cubicBezTo>
                  <a:lnTo>
                    <a:pt x="5813" y="7920"/>
                  </a:lnTo>
                  <a:lnTo>
                    <a:pt x="6235" y="8846"/>
                  </a:lnTo>
                  <a:lnTo>
                    <a:pt x="6740" y="9605"/>
                  </a:lnTo>
                  <a:lnTo>
                    <a:pt x="7414" y="10194"/>
                  </a:lnTo>
                  <a:lnTo>
                    <a:pt x="8088" y="10026"/>
                  </a:lnTo>
                  <a:lnTo>
                    <a:pt x="8847" y="9942"/>
                  </a:lnTo>
                  <a:lnTo>
                    <a:pt x="9015" y="9942"/>
                  </a:lnTo>
                  <a:lnTo>
                    <a:pt x="10026" y="9015"/>
                  </a:lnTo>
                  <a:lnTo>
                    <a:pt x="10195" y="8004"/>
                  </a:lnTo>
                  <a:lnTo>
                    <a:pt x="10700" y="7414"/>
                  </a:lnTo>
                  <a:lnTo>
                    <a:pt x="11374" y="6908"/>
                  </a:lnTo>
                  <a:lnTo>
                    <a:pt x="11627" y="6993"/>
                  </a:lnTo>
                  <a:lnTo>
                    <a:pt x="12806" y="6487"/>
                  </a:lnTo>
                  <a:lnTo>
                    <a:pt x="13902" y="6150"/>
                  </a:lnTo>
                  <a:lnTo>
                    <a:pt x="14576" y="5813"/>
                  </a:lnTo>
                  <a:lnTo>
                    <a:pt x="14491" y="4802"/>
                  </a:lnTo>
                  <a:lnTo>
                    <a:pt x="14407" y="4549"/>
                  </a:lnTo>
                  <a:lnTo>
                    <a:pt x="13733" y="3875"/>
                  </a:lnTo>
                  <a:cubicBezTo>
                    <a:pt x="12806" y="4044"/>
                    <a:pt x="12554" y="4044"/>
                    <a:pt x="11543" y="4044"/>
                  </a:cubicBezTo>
                  <a:cubicBezTo>
                    <a:pt x="9268" y="4044"/>
                    <a:pt x="8088" y="4044"/>
                    <a:pt x="6403" y="3791"/>
                  </a:cubicBezTo>
                  <a:lnTo>
                    <a:pt x="5392" y="3875"/>
                  </a:lnTo>
                  <a:lnTo>
                    <a:pt x="5055" y="3960"/>
                  </a:lnTo>
                  <a:lnTo>
                    <a:pt x="4634" y="3623"/>
                  </a:lnTo>
                  <a:lnTo>
                    <a:pt x="3707" y="2864"/>
                  </a:lnTo>
                  <a:lnTo>
                    <a:pt x="3455" y="2780"/>
                  </a:lnTo>
                  <a:lnTo>
                    <a:pt x="3623" y="2443"/>
                  </a:lnTo>
                  <a:cubicBezTo>
                    <a:pt x="4802" y="1095"/>
                    <a:pt x="4802" y="1095"/>
                    <a:pt x="4802" y="674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2" name="Vrije vorm: vorm 497">
              <a:extLst>
                <a:ext uri="{FF2B5EF4-FFF2-40B4-BE49-F238E27FC236}">
                  <a16:creationId xmlns:a16="http://schemas.microsoft.com/office/drawing/2014/main" id="{45F98033-7077-1342-8353-4D18600ED630}"/>
                </a:ext>
              </a:extLst>
            </p:cNvPr>
            <p:cNvSpPr/>
            <p:nvPr/>
          </p:nvSpPr>
          <p:spPr>
            <a:xfrm>
              <a:off x="20871258" y="1099386"/>
              <a:ext cx="8425" cy="8425"/>
            </a:xfrm>
            <a:custGeom>
              <a:avLst/>
              <a:gdLst>
                <a:gd name="connsiteX0" fmla="*/ 10348 w 8425"/>
                <a:gd name="connsiteY0" fmla="*/ 8088 h 0"/>
                <a:gd name="connsiteX1" fmla="*/ 13717 w 8425"/>
                <a:gd name="connsiteY1" fmla="*/ 6824 h 0"/>
                <a:gd name="connsiteX2" fmla="*/ 9589 w 8425"/>
                <a:gd name="connsiteY2" fmla="*/ 2359 h 0"/>
                <a:gd name="connsiteX3" fmla="*/ 8831 w 8425"/>
                <a:gd name="connsiteY3" fmla="*/ 2022 h 0"/>
                <a:gd name="connsiteX4" fmla="*/ 6556 w 8425"/>
                <a:gd name="connsiteY4" fmla="*/ 1011 h 0"/>
                <a:gd name="connsiteX5" fmla="*/ 3776 w 8425"/>
                <a:gd name="connsiteY5" fmla="*/ 505 h 0"/>
                <a:gd name="connsiteX6" fmla="*/ 3186 w 8425"/>
                <a:gd name="connsiteY6" fmla="*/ 253 h 0"/>
                <a:gd name="connsiteX7" fmla="*/ 2344 w 8425"/>
                <a:gd name="connsiteY7" fmla="*/ 0 h 0"/>
                <a:gd name="connsiteX8" fmla="*/ 237 w 8425"/>
                <a:gd name="connsiteY8" fmla="*/ 758 h 0"/>
                <a:gd name="connsiteX9" fmla="*/ 1080 w 8425"/>
                <a:gd name="connsiteY9" fmla="*/ 2359 h 0"/>
                <a:gd name="connsiteX10" fmla="*/ 2175 w 8425"/>
                <a:gd name="connsiteY10" fmla="*/ 3117 h 0"/>
                <a:gd name="connsiteX11" fmla="*/ 3186 w 8425"/>
                <a:gd name="connsiteY11" fmla="*/ 5729 h 0"/>
                <a:gd name="connsiteX12" fmla="*/ 5714 w 8425"/>
                <a:gd name="connsiteY12" fmla="*/ 7330 h 0"/>
                <a:gd name="connsiteX13" fmla="*/ 8494 w 8425"/>
                <a:gd name="connsiteY13" fmla="*/ 7583 h 0"/>
                <a:gd name="connsiteX14" fmla="*/ 9505 w 8425"/>
                <a:gd name="connsiteY14" fmla="*/ 7919 h 0"/>
                <a:gd name="connsiteX15" fmla="*/ 10348 w 8425"/>
                <a:gd name="connsiteY15" fmla="*/ 80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5">
                  <a:moveTo>
                    <a:pt x="10348" y="8088"/>
                  </a:moveTo>
                  <a:cubicBezTo>
                    <a:pt x="12538" y="8509"/>
                    <a:pt x="13127" y="8593"/>
                    <a:pt x="13717" y="6824"/>
                  </a:cubicBezTo>
                  <a:cubicBezTo>
                    <a:pt x="14307" y="4802"/>
                    <a:pt x="12538" y="3539"/>
                    <a:pt x="9589" y="2359"/>
                  </a:cubicBezTo>
                  <a:lnTo>
                    <a:pt x="8831" y="2022"/>
                  </a:lnTo>
                  <a:cubicBezTo>
                    <a:pt x="7314" y="1180"/>
                    <a:pt x="7314" y="1180"/>
                    <a:pt x="6556" y="1011"/>
                  </a:cubicBezTo>
                  <a:cubicBezTo>
                    <a:pt x="4281" y="674"/>
                    <a:pt x="4281" y="674"/>
                    <a:pt x="3776" y="505"/>
                  </a:cubicBezTo>
                  <a:lnTo>
                    <a:pt x="3186" y="253"/>
                  </a:lnTo>
                  <a:lnTo>
                    <a:pt x="2344" y="0"/>
                  </a:lnTo>
                  <a:cubicBezTo>
                    <a:pt x="827" y="168"/>
                    <a:pt x="659" y="253"/>
                    <a:pt x="237" y="758"/>
                  </a:cubicBezTo>
                  <a:cubicBezTo>
                    <a:pt x="-99" y="1601"/>
                    <a:pt x="-268" y="1938"/>
                    <a:pt x="1080" y="2359"/>
                  </a:cubicBezTo>
                  <a:lnTo>
                    <a:pt x="2175" y="3117"/>
                  </a:lnTo>
                  <a:cubicBezTo>
                    <a:pt x="2765" y="5392"/>
                    <a:pt x="2765" y="5392"/>
                    <a:pt x="3186" y="5729"/>
                  </a:cubicBezTo>
                  <a:cubicBezTo>
                    <a:pt x="4534" y="7077"/>
                    <a:pt x="4702" y="7246"/>
                    <a:pt x="5714" y="7330"/>
                  </a:cubicBezTo>
                  <a:cubicBezTo>
                    <a:pt x="7146" y="7161"/>
                    <a:pt x="7230" y="7161"/>
                    <a:pt x="8494" y="7583"/>
                  </a:cubicBezTo>
                  <a:lnTo>
                    <a:pt x="9505" y="7919"/>
                  </a:lnTo>
                  <a:lnTo>
                    <a:pt x="10348" y="8088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3" name="Vrije vorm: vorm 498">
              <a:extLst>
                <a:ext uri="{FF2B5EF4-FFF2-40B4-BE49-F238E27FC236}">
                  <a16:creationId xmlns:a16="http://schemas.microsoft.com/office/drawing/2014/main" id="{321A4901-0301-A04C-838F-BC70A24AC4D2}"/>
                </a:ext>
              </a:extLst>
            </p:cNvPr>
            <p:cNvSpPr/>
            <p:nvPr/>
          </p:nvSpPr>
          <p:spPr>
            <a:xfrm>
              <a:off x="20901903" y="1028784"/>
              <a:ext cx="8425" cy="8425"/>
            </a:xfrm>
            <a:custGeom>
              <a:avLst/>
              <a:gdLst>
                <a:gd name="connsiteX0" fmla="*/ 2113 w 0"/>
                <a:gd name="connsiteY0" fmla="*/ 1095 h 0"/>
                <a:gd name="connsiteX1" fmla="*/ 2028 w 0"/>
                <a:gd name="connsiteY1" fmla="*/ 1180 h 0"/>
                <a:gd name="connsiteX2" fmla="*/ 765 w 0"/>
                <a:gd name="connsiteY2" fmla="*/ 1685 h 0"/>
                <a:gd name="connsiteX3" fmla="*/ 259 w 0"/>
                <a:gd name="connsiteY3" fmla="*/ 2106 h 0"/>
                <a:gd name="connsiteX4" fmla="*/ 6 w 0"/>
                <a:gd name="connsiteY4" fmla="*/ 2864 h 0"/>
                <a:gd name="connsiteX5" fmla="*/ 2281 w 0"/>
                <a:gd name="connsiteY5" fmla="*/ 3033 h 0"/>
                <a:gd name="connsiteX6" fmla="*/ 4472 w 0"/>
                <a:gd name="connsiteY6" fmla="*/ 1095 h 0"/>
                <a:gd name="connsiteX7" fmla="*/ 4556 w 0"/>
                <a:gd name="connsiteY7" fmla="*/ 84 h 0"/>
                <a:gd name="connsiteX8" fmla="*/ 3713 w 0"/>
                <a:gd name="connsiteY8" fmla="*/ 0 h 0"/>
                <a:gd name="connsiteX9" fmla="*/ 2113 w 0"/>
                <a:gd name="connsiteY9" fmla="*/ 1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2113" y="1095"/>
                  </a:moveTo>
                  <a:cubicBezTo>
                    <a:pt x="2113" y="1095"/>
                    <a:pt x="2028" y="1180"/>
                    <a:pt x="2028" y="1180"/>
                  </a:cubicBezTo>
                  <a:cubicBezTo>
                    <a:pt x="1607" y="1432"/>
                    <a:pt x="1186" y="1432"/>
                    <a:pt x="765" y="1685"/>
                  </a:cubicBezTo>
                  <a:cubicBezTo>
                    <a:pt x="512" y="1854"/>
                    <a:pt x="344" y="1938"/>
                    <a:pt x="259" y="2106"/>
                  </a:cubicBezTo>
                  <a:cubicBezTo>
                    <a:pt x="175" y="2359"/>
                    <a:pt x="6" y="2612"/>
                    <a:pt x="6" y="2864"/>
                  </a:cubicBezTo>
                  <a:cubicBezTo>
                    <a:pt x="-78" y="3454"/>
                    <a:pt x="680" y="4044"/>
                    <a:pt x="2281" y="3033"/>
                  </a:cubicBezTo>
                  <a:cubicBezTo>
                    <a:pt x="3798" y="2359"/>
                    <a:pt x="4135" y="2106"/>
                    <a:pt x="4472" y="1095"/>
                  </a:cubicBezTo>
                  <a:cubicBezTo>
                    <a:pt x="4640" y="421"/>
                    <a:pt x="4640" y="253"/>
                    <a:pt x="4556" y="84"/>
                  </a:cubicBezTo>
                  <a:lnTo>
                    <a:pt x="3713" y="0"/>
                  </a:lnTo>
                  <a:cubicBezTo>
                    <a:pt x="2871" y="337"/>
                    <a:pt x="2366" y="842"/>
                    <a:pt x="2113" y="109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4" name="Vrije vorm: vorm 499">
              <a:extLst>
                <a:ext uri="{FF2B5EF4-FFF2-40B4-BE49-F238E27FC236}">
                  <a16:creationId xmlns:a16="http://schemas.microsoft.com/office/drawing/2014/main" id="{041AB9E6-9326-A44D-97A6-3FAF2DD23805}"/>
                </a:ext>
              </a:extLst>
            </p:cNvPr>
            <p:cNvSpPr/>
            <p:nvPr/>
          </p:nvSpPr>
          <p:spPr>
            <a:xfrm>
              <a:off x="20883280" y="1011513"/>
              <a:ext cx="8425" cy="8425"/>
            </a:xfrm>
            <a:custGeom>
              <a:avLst/>
              <a:gdLst>
                <a:gd name="connsiteX0" fmla="*/ 769 w 0"/>
                <a:gd name="connsiteY0" fmla="*/ 2359 h 0"/>
                <a:gd name="connsiteX1" fmla="*/ 1780 w 0"/>
                <a:gd name="connsiteY1" fmla="*/ 2612 h 0"/>
                <a:gd name="connsiteX2" fmla="*/ 2538 w 0"/>
                <a:gd name="connsiteY2" fmla="*/ 2865 h 0"/>
                <a:gd name="connsiteX3" fmla="*/ 3044 w 0"/>
                <a:gd name="connsiteY3" fmla="*/ 2612 h 0"/>
                <a:gd name="connsiteX4" fmla="*/ 3044 w 0"/>
                <a:gd name="connsiteY4" fmla="*/ 1011 h 0"/>
                <a:gd name="connsiteX5" fmla="*/ 2454 w 0"/>
                <a:gd name="connsiteY5" fmla="*/ 253 h 0"/>
                <a:gd name="connsiteX6" fmla="*/ 1864 w 0"/>
                <a:gd name="connsiteY6" fmla="*/ 0 h 0"/>
                <a:gd name="connsiteX7" fmla="*/ 1274 w 0"/>
                <a:gd name="connsiteY7" fmla="*/ 169 h 0"/>
                <a:gd name="connsiteX8" fmla="*/ 1274 w 0"/>
                <a:gd name="connsiteY8" fmla="*/ 169 h 0"/>
                <a:gd name="connsiteX9" fmla="*/ 1190 w 0"/>
                <a:gd name="connsiteY9" fmla="*/ 337 h 0"/>
                <a:gd name="connsiteX10" fmla="*/ 1022 w 0"/>
                <a:gd name="connsiteY10" fmla="*/ 253 h 0"/>
                <a:gd name="connsiteX11" fmla="*/ 517 w 0"/>
                <a:gd name="connsiteY11" fmla="*/ 843 h 0"/>
                <a:gd name="connsiteX12" fmla="*/ 11 w 0"/>
                <a:gd name="connsiteY12" fmla="*/ 1854 h 0"/>
                <a:gd name="connsiteX13" fmla="*/ 769 w 0"/>
                <a:gd name="connsiteY13" fmla="*/ 235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769" y="2359"/>
                  </a:moveTo>
                  <a:lnTo>
                    <a:pt x="1780" y="2612"/>
                  </a:lnTo>
                  <a:lnTo>
                    <a:pt x="2538" y="2865"/>
                  </a:lnTo>
                  <a:lnTo>
                    <a:pt x="3044" y="2612"/>
                  </a:lnTo>
                  <a:cubicBezTo>
                    <a:pt x="3212" y="2022"/>
                    <a:pt x="3465" y="1517"/>
                    <a:pt x="3044" y="1011"/>
                  </a:cubicBezTo>
                  <a:cubicBezTo>
                    <a:pt x="2875" y="758"/>
                    <a:pt x="2707" y="506"/>
                    <a:pt x="2454" y="253"/>
                  </a:cubicBezTo>
                  <a:cubicBezTo>
                    <a:pt x="2201" y="84"/>
                    <a:pt x="2117" y="0"/>
                    <a:pt x="1864" y="0"/>
                  </a:cubicBezTo>
                  <a:cubicBezTo>
                    <a:pt x="1696" y="0"/>
                    <a:pt x="1527" y="84"/>
                    <a:pt x="1274" y="169"/>
                  </a:cubicBezTo>
                  <a:lnTo>
                    <a:pt x="1274" y="169"/>
                  </a:lnTo>
                  <a:lnTo>
                    <a:pt x="1190" y="337"/>
                  </a:lnTo>
                  <a:lnTo>
                    <a:pt x="1022" y="253"/>
                  </a:lnTo>
                  <a:lnTo>
                    <a:pt x="517" y="843"/>
                  </a:lnTo>
                  <a:cubicBezTo>
                    <a:pt x="348" y="1180"/>
                    <a:pt x="-73" y="1517"/>
                    <a:pt x="11" y="1854"/>
                  </a:cubicBezTo>
                  <a:cubicBezTo>
                    <a:pt x="11" y="2191"/>
                    <a:pt x="517" y="2275"/>
                    <a:pt x="769" y="2359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5" name="Vrije vorm: vorm 500">
              <a:extLst>
                <a:ext uri="{FF2B5EF4-FFF2-40B4-BE49-F238E27FC236}">
                  <a16:creationId xmlns:a16="http://schemas.microsoft.com/office/drawing/2014/main" id="{B3C101BB-926C-6D48-A038-15DDE1ECF3F8}"/>
                </a:ext>
              </a:extLst>
            </p:cNvPr>
            <p:cNvSpPr/>
            <p:nvPr/>
          </p:nvSpPr>
          <p:spPr>
            <a:xfrm>
              <a:off x="20878230" y="1012608"/>
              <a:ext cx="8425" cy="8425"/>
            </a:xfrm>
            <a:custGeom>
              <a:avLst/>
              <a:gdLst>
                <a:gd name="connsiteX0" fmla="*/ 2701 w 0"/>
                <a:gd name="connsiteY0" fmla="*/ 0 h 0"/>
                <a:gd name="connsiteX1" fmla="*/ 679 w 0"/>
                <a:gd name="connsiteY1" fmla="*/ 505 h 0"/>
                <a:gd name="connsiteX2" fmla="*/ 595 w 0"/>
                <a:gd name="connsiteY2" fmla="*/ 590 h 0"/>
                <a:gd name="connsiteX3" fmla="*/ 595 w 0"/>
                <a:gd name="connsiteY3" fmla="*/ 674 h 0"/>
                <a:gd name="connsiteX4" fmla="*/ 258 w 0"/>
                <a:gd name="connsiteY4" fmla="*/ 2359 h 0"/>
                <a:gd name="connsiteX5" fmla="*/ 510 w 0"/>
                <a:gd name="connsiteY5" fmla="*/ 2780 h 0"/>
                <a:gd name="connsiteX6" fmla="*/ 1016 w 0"/>
                <a:gd name="connsiteY6" fmla="*/ 3202 h 0"/>
                <a:gd name="connsiteX7" fmla="*/ 1774 w 0"/>
                <a:gd name="connsiteY7" fmla="*/ 2949 h 0"/>
                <a:gd name="connsiteX8" fmla="*/ 3122 w 0"/>
                <a:gd name="connsiteY8" fmla="*/ 2443 h 0"/>
                <a:gd name="connsiteX9" fmla="*/ 3712 w 0"/>
                <a:gd name="connsiteY9" fmla="*/ 1854 h 0"/>
                <a:gd name="connsiteX10" fmla="*/ 4049 w 0"/>
                <a:gd name="connsiteY10" fmla="*/ 1432 h 0"/>
                <a:gd name="connsiteX11" fmla="*/ 3627 w 0"/>
                <a:gd name="connsiteY11" fmla="*/ 421 h 0"/>
                <a:gd name="connsiteX12" fmla="*/ 3206 w 0"/>
                <a:gd name="connsiteY12" fmla="*/ 84 h 0"/>
                <a:gd name="connsiteX13" fmla="*/ 2701 w 0"/>
                <a:gd name="connsiteY1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2701" y="0"/>
                  </a:moveTo>
                  <a:cubicBezTo>
                    <a:pt x="2195" y="84"/>
                    <a:pt x="1184" y="168"/>
                    <a:pt x="679" y="505"/>
                  </a:cubicBezTo>
                  <a:lnTo>
                    <a:pt x="595" y="590"/>
                  </a:lnTo>
                  <a:lnTo>
                    <a:pt x="595" y="674"/>
                  </a:lnTo>
                  <a:cubicBezTo>
                    <a:pt x="-80" y="1601"/>
                    <a:pt x="-164" y="1769"/>
                    <a:pt x="258" y="2359"/>
                  </a:cubicBezTo>
                  <a:lnTo>
                    <a:pt x="510" y="2780"/>
                  </a:lnTo>
                  <a:lnTo>
                    <a:pt x="1016" y="3202"/>
                  </a:lnTo>
                  <a:lnTo>
                    <a:pt x="1774" y="2949"/>
                  </a:lnTo>
                  <a:cubicBezTo>
                    <a:pt x="2195" y="2780"/>
                    <a:pt x="2701" y="2696"/>
                    <a:pt x="3122" y="2443"/>
                  </a:cubicBezTo>
                  <a:cubicBezTo>
                    <a:pt x="3375" y="2275"/>
                    <a:pt x="3543" y="2106"/>
                    <a:pt x="3712" y="1854"/>
                  </a:cubicBezTo>
                  <a:cubicBezTo>
                    <a:pt x="3796" y="1685"/>
                    <a:pt x="3965" y="1601"/>
                    <a:pt x="4049" y="1432"/>
                  </a:cubicBezTo>
                  <a:cubicBezTo>
                    <a:pt x="4386" y="927"/>
                    <a:pt x="4217" y="842"/>
                    <a:pt x="3627" y="421"/>
                  </a:cubicBezTo>
                  <a:lnTo>
                    <a:pt x="3206" y="84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6" name="Vrije vorm: vorm 501">
              <a:extLst>
                <a:ext uri="{FF2B5EF4-FFF2-40B4-BE49-F238E27FC236}">
                  <a16:creationId xmlns:a16="http://schemas.microsoft.com/office/drawing/2014/main" id="{F662ADDF-3D66-DF4F-9C13-629A385984CF}"/>
                </a:ext>
              </a:extLst>
            </p:cNvPr>
            <p:cNvSpPr/>
            <p:nvPr/>
          </p:nvSpPr>
          <p:spPr>
            <a:xfrm>
              <a:off x="20883291" y="1009575"/>
              <a:ext cx="8425" cy="8425"/>
            </a:xfrm>
            <a:custGeom>
              <a:avLst/>
              <a:gdLst>
                <a:gd name="connsiteX0" fmla="*/ 927 w 0"/>
                <a:gd name="connsiteY0" fmla="*/ 1769 h 0"/>
                <a:gd name="connsiteX1" fmla="*/ 2864 w 0"/>
                <a:gd name="connsiteY1" fmla="*/ 1432 h 0"/>
                <a:gd name="connsiteX2" fmla="*/ 2949 w 0"/>
                <a:gd name="connsiteY2" fmla="*/ 1348 h 0"/>
                <a:gd name="connsiteX3" fmla="*/ 2864 w 0"/>
                <a:gd name="connsiteY3" fmla="*/ 590 h 0"/>
                <a:gd name="connsiteX4" fmla="*/ 2190 w 0"/>
                <a:gd name="connsiteY4" fmla="*/ 168 h 0"/>
                <a:gd name="connsiteX5" fmla="*/ 1769 w 0"/>
                <a:gd name="connsiteY5" fmla="*/ 84 h 0"/>
                <a:gd name="connsiteX6" fmla="*/ 1432 w 0"/>
                <a:gd name="connsiteY6" fmla="*/ 0 h 0"/>
                <a:gd name="connsiteX7" fmla="*/ 168 w 0"/>
                <a:gd name="connsiteY7" fmla="*/ 421 h 0"/>
                <a:gd name="connsiteX8" fmla="*/ 0 w 0"/>
                <a:gd name="connsiteY8" fmla="*/ 505 h 0"/>
                <a:gd name="connsiteX9" fmla="*/ 0 w 0"/>
                <a:gd name="connsiteY9" fmla="*/ 674 h 0"/>
                <a:gd name="connsiteX10" fmla="*/ 505 w 0"/>
                <a:gd name="connsiteY10" fmla="*/ 1685 h 0"/>
                <a:gd name="connsiteX11" fmla="*/ 927 w 0"/>
                <a:gd name="connsiteY11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927" y="1769"/>
                  </a:moveTo>
                  <a:cubicBezTo>
                    <a:pt x="2696" y="1601"/>
                    <a:pt x="2696" y="1601"/>
                    <a:pt x="2864" y="1432"/>
                  </a:cubicBezTo>
                  <a:cubicBezTo>
                    <a:pt x="2864" y="1432"/>
                    <a:pt x="2949" y="1348"/>
                    <a:pt x="2949" y="1348"/>
                  </a:cubicBezTo>
                  <a:cubicBezTo>
                    <a:pt x="2949" y="1095"/>
                    <a:pt x="3033" y="842"/>
                    <a:pt x="2864" y="590"/>
                  </a:cubicBezTo>
                  <a:cubicBezTo>
                    <a:pt x="2696" y="253"/>
                    <a:pt x="2527" y="253"/>
                    <a:pt x="2190" y="168"/>
                  </a:cubicBezTo>
                  <a:lnTo>
                    <a:pt x="1769" y="84"/>
                  </a:lnTo>
                  <a:lnTo>
                    <a:pt x="1432" y="0"/>
                  </a:lnTo>
                  <a:cubicBezTo>
                    <a:pt x="1011" y="0"/>
                    <a:pt x="1011" y="0"/>
                    <a:pt x="168" y="421"/>
                  </a:cubicBezTo>
                  <a:lnTo>
                    <a:pt x="0" y="505"/>
                  </a:lnTo>
                  <a:lnTo>
                    <a:pt x="0" y="674"/>
                  </a:lnTo>
                  <a:cubicBezTo>
                    <a:pt x="0" y="1517"/>
                    <a:pt x="84" y="1601"/>
                    <a:pt x="505" y="1685"/>
                  </a:cubicBezTo>
                  <a:lnTo>
                    <a:pt x="927" y="176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7" name="Vrije vorm: vorm 502">
              <a:extLst>
                <a:ext uri="{FF2B5EF4-FFF2-40B4-BE49-F238E27FC236}">
                  <a16:creationId xmlns:a16="http://schemas.microsoft.com/office/drawing/2014/main" id="{83792081-DA73-5344-83F3-F883E5989D16}"/>
                </a:ext>
              </a:extLst>
            </p:cNvPr>
            <p:cNvSpPr/>
            <p:nvPr/>
          </p:nvSpPr>
          <p:spPr>
            <a:xfrm>
              <a:off x="20889188" y="1016568"/>
              <a:ext cx="8425" cy="8425"/>
            </a:xfrm>
            <a:custGeom>
              <a:avLst/>
              <a:gdLst>
                <a:gd name="connsiteX0" fmla="*/ 1938 w 0"/>
                <a:gd name="connsiteY0" fmla="*/ 0 h 0"/>
                <a:gd name="connsiteX1" fmla="*/ 1180 w 0"/>
                <a:gd name="connsiteY1" fmla="*/ 168 h 0"/>
                <a:gd name="connsiteX2" fmla="*/ 590 w 0"/>
                <a:gd name="connsiteY2" fmla="*/ 253 h 0"/>
                <a:gd name="connsiteX3" fmla="*/ 0 w 0"/>
                <a:gd name="connsiteY3" fmla="*/ 590 h 0"/>
                <a:gd name="connsiteX4" fmla="*/ 169 w 0"/>
                <a:gd name="connsiteY4" fmla="*/ 1180 h 0"/>
                <a:gd name="connsiteX5" fmla="*/ 253 w 0"/>
                <a:gd name="connsiteY5" fmla="*/ 1601 h 0"/>
                <a:gd name="connsiteX6" fmla="*/ 590 w 0"/>
                <a:gd name="connsiteY6" fmla="*/ 1853 h 0"/>
                <a:gd name="connsiteX7" fmla="*/ 1095 w 0"/>
                <a:gd name="connsiteY7" fmla="*/ 1769 h 0"/>
                <a:gd name="connsiteX8" fmla="*/ 1601 w 0"/>
                <a:gd name="connsiteY8" fmla="*/ 1685 h 0"/>
                <a:gd name="connsiteX9" fmla="*/ 2528 w 0"/>
                <a:gd name="connsiteY9" fmla="*/ 1348 h 0"/>
                <a:gd name="connsiteX10" fmla="*/ 2696 w 0"/>
                <a:gd name="connsiteY10" fmla="*/ 842 h 0"/>
                <a:gd name="connsiteX11" fmla="*/ 2106 w 0"/>
                <a:gd name="connsiteY11" fmla="*/ 0 h 0"/>
                <a:gd name="connsiteX12" fmla="*/ 1938 w 0"/>
                <a:gd name="connsiteY1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1938" y="0"/>
                  </a:moveTo>
                  <a:lnTo>
                    <a:pt x="1180" y="168"/>
                  </a:lnTo>
                  <a:lnTo>
                    <a:pt x="590" y="253"/>
                  </a:lnTo>
                  <a:lnTo>
                    <a:pt x="0" y="590"/>
                  </a:lnTo>
                  <a:cubicBezTo>
                    <a:pt x="84" y="758"/>
                    <a:pt x="169" y="1011"/>
                    <a:pt x="169" y="1180"/>
                  </a:cubicBezTo>
                  <a:cubicBezTo>
                    <a:pt x="169" y="1264"/>
                    <a:pt x="253" y="1516"/>
                    <a:pt x="253" y="1601"/>
                  </a:cubicBezTo>
                  <a:cubicBezTo>
                    <a:pt x="337" y="1769"/>
                    <a:pt x="422" y="1769"/>
                    <a:pt x="590" y="1853"/>
                  </a:cubicBezTo>
                  <a:lnTo>
                    <a:pt x="1095" y="1769"/>
                  </a:lnTo>
                  <a:lnTo>
                    <a:pt x="1601" y="1685"/>
                  </a:lnTo>
                  <a:lnTo>
                    <a:pt x="2528" y="1348"/>
                  </a:lnTo>
                  <a:lnTo>
                    <a:pt x="2696" y="842"/>
                  </a:lnTo>
                  <a:cubicBezTo>
                    <a:pt x="2696" y="84"/>
                    <a:pt x="2528" y="0"/>
                    <a:pt x="2106" y="0"/>
                  </a:cubicBezTo>
                  <a:lnTo>
                    <a:pt x="1938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8" name="Vrije vorm: vorm 503">
              <a:extLst>
                <a:ext uri="{FF2B5EF4-FFF2-40B4-BE49-F238E27FC236}">
                  <a16:creationId xmlns:a16="http://schemas.microsoft.com/office/drawing/2014/main" id="{848053AE-9800-A043-8933-76A9064564FF}"/>
                </a:ext>
              </a:extLst>
            </p:cNvPr>
            <p:cNvSpPr/>
            <p:nvPr/>
          </p:nvSpPr>
          <p:spPr>
            <a:xfrm>
              <a:off x="20861930" y="1018337"/>
              <a:ext cx="8425" cy="8425"/>
            </a:xfrm>
            <a:custGeom>
              <a:avLst/>
              <a:gdLst>
                <a:gd name="connsiteX0" fmla="*/ 2067 w 0"/>
                <a:gd name="connsiteY0" fmla="*/ 5476 h 0"/>
                <a:gd name="connsiteX1" fmla="*/ 2825 w 0"/>
                <a:gd name="connsiteY1" fmla="*/ 4718 h 0"/>
                <a:gd name="connsiteX2" fmla="*/ 7711 w 0"/>
                <a:gd name="connsiteY2" fmla="*/ 1685 h 0"/>
                <a:gd name="connsiteX3" fmla="*/ 7880 w 0"/>
                <a:gd name="connsiteY3" fmla="*/ 1432 h 0"/>
                <a:gd name="connsiteX4" fmla="*/ 7711 w 0"/>
                <a:gd name="connsiteY4" fmla="*/ 927 h 0"/>
                <a:gd name="connsiteX5" fmla="*/ 7122 w 0"/>
                <a:gd name="connsiteY5" fmla="*/ 84 h 0"/>
                <a:gd name="connsiteX6" fmla="*/ 6532 w 0"/>
                <a:gd name="connsiteY6" fmla="*/ 0 h 0"/>
                <a:gd name="connsiteX7" fmla="*/ 4594 w 0"/>
                <a:gd name="connsiteY7" fmla="*/ 505 h 0"/>
                <a:gd name="connsiteX8" fmla="*/ 1224 w 0"/>
                <a:gd name="connsiteY8" fmla="*/ 2780 h 0"/>
                <a:gd name="connsiteX9" fmla="*/ 298 w 0"/>
                <a:gd name="connsiteY9" fmla="*/ 3960 h 0"/>
                <a:gd name="connsiteX10" fmla="*/ 466 w 0"/>
                <a:gd name="connsiteY10" fmla="*/ 6150 h 0"/>
                <a:gd name="connsiteX11" fmla="*/ 2067 w 0"/>
                <a:gd name="connsiteY11" fmla="*/ 547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2067" y="5476"/>
                  </a:moveTo>
                  <a:lnTo>
                    <a:pt x="2825" y="4718"/>
                  </a:lnTo>
                  <a:cubicBezTo>
                    <a:pt x="3583" y="4297"/>
                    <a:pt x="7290" y="2275"/>
                    <a:pt x="7711" y="1685"/>
                  </a:cubicBezTo>
                  <a:cubicBezTo>
                    <a:pt x="7796" y="1601"/>
                    <a:pt x="7796" y="1517"/>
                    <a:pt x="7880" y="1432"/>
                  </a:cubicBezTo>
                  <a:lnTo>
                    <a:pt x="7711" y="927"/>
                  </a:lnTo>
                  <a:cubicBezTo>
                    <a:pt x="7543" y="674"/>
                    <a:pt x="7459" y="337"/>
                    <a:pt x="7122" y="84"/>
                  </a:cubicBezTo>
                  <a:cubicBezTo>
                    <a:pt x="7038" y="0"/>
                    <a:pt x="6700" y="0"/>
                    <a:pt x="6532" y="0"/>
                  </a:cubicBezTo>
                  <a:cubicBezTo>
                    <a:pt x="5100" y="84"/>
                    <a:pt x="5100" y="84"/>
                    <a:pt x="4594" y="505"/>
                  </a:cubicBezTo>
                  <a:cubicBezTo>
                    <a:pt x="3499" y="1348"/>
                    <a:pt x="2320" y="1938"/>
                    <a:pt x="1224" y="2780"/>
                  </a:cubicBezTo>
                  <a:cubicBezTo>
                    <a:pt x="635" y="3202"/>
                    <a:pt x="550" y="3454"/>
                    <a:pt x="298" y="3960"/>
                  </a:cubicBezTo>
                  <a:cubicBezTo>
                    <a:pt x="-124" y="5308"/>
                    <a:pt x="-124" y="5392"/>
                    <a:pt x="466" y="6150"/>
                  </a:cubicBezTo>
                  <a:cubicBezTo>
                    <a:pt x="1056" y="6319"/>
                    <a:pt x="1309" y="6403"/>
                    <a:pt x="2067" y="547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9" name="Vrije vorm: vorm 504">
              <a:extLst>
                <a:ext uri="{FF2B5EF4-FFF2-40B4-BE49-F238E27FC236}">
                  <a16:creationId xmlns:a16="http://schemas.microsoft.com/office/drawing/2014/main" id="{83E401DF-7513-7047-A6B8-BE7AEBE5B776}"/>
                </a:ext>
              </a:extLst>
            </p:cNvPr>
            <p:cNvSpPr/>
            <p:nvPr/>
          </p:nvSpPr>
          <p:spPr>
            <a:xfrm>
              <a:off x="20851823" y="1014883"/>
              <a:ext cx="8425" cy="8425"/>
            </a:xfrm>
            <a:custGeom>
              <a:avLst/>
              <a:gdLst>
                <a:gd name="connsiteX0" fmla="*/ 11500 w 8425"/>
                <a:gd name="connsiteY0" fmla="*/ 337 h 0"/>
                <a:gd name="connsiteX1" fmla="*/ 10405 w 8425"/>
                <a:gd name="connsiteY1" fmla="*/ 0 h 0"/>
                <a:gd name="connsiteX2" fmla="*/ 9225 w 8425"/>
                <a:gd name="connsiteY2" fmla="*/ 253 h 0"/>
                <a:gd name="connsiteX3" fmla="*/ 7456 w 8425"/>
                <a:gd name="connsiteY3" fmla="*/ 927 h 0"/>
                <a:gd name="connsiteX4" fmla="*/ 7035 w 8425"/>
                <a:gd name="connsiteY4" fmla="*/ 1095 h 0"/>
                <a:gd name="connsiteX5" fmla="*/ 6950 w 8425"/>
                <a:gd name="connsiteY5" fmla="*/ 927 h 0"/>
                <a:gd name="connsiteX6" fmla="*/ 6529 w 8425"/>
                <a:gd name="connsiteY6" fmla="*/ 590 h 0"/>
                <a:gd name="connsiteX7" fmla="*/ 5097 w 8425"/>
                <a:gd name="connsiteY7" fmla="*/ 1180 h 0"/>
                <a:gd name="connsiteX8" fmla="*/ 4423 w 8425"/>
                <a:gd name="connsiteY8" fmla="*/ 1769 h 0"/>
                <a:gd name="connsiteX9" fmla="*/ 4254 w 8425"/>
                <a:gd name="connsiteY9" fmla="*/ 1854 h 0"/>
                <a:gd name="connsiteX10" fmla="*/ 3412 w 8425"/>
                <a:gd name="connsiteY10" fmla="*/ 2275 h 0"/>
                <a:gd name="connsiteX11" fmla="*/ 379 w 8425"/>
                <a:gd name="connsiteY11" fmla="*/ 3960 h 0"/>
                <a:gd name="connsiteX12" fmla="*/ 379 w 8425"/>
                <a:gd name="connsiteY12" fmla="*/ 5308 h 0"/>
                <a:gd name="connsiteX13" fmla="*/ 885 w 8425"/>
                <a:gd name="connsiteY13" fmla="*/ 5476 h 0"/>
                <a:gd name="connsiteX14" fmla="*/ 3159 w 8425"/>
                <a:gd name="connsiteY14" fmla="*/ 5392 h 0"/>
                <a:gd name="connsiteX15" fmla="*/ 11500 w 8425"/>
                <a:gd name="connsiteY15" fmla="*/ 1601 h 0"/>
                <a:gd name="connsiteX16" fmla="*/ 11500 w 8425"/>
                <a:gd name="connsiteY16" fmla="*/ 33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25">
                  <a:moveTo>
                    <a:pt x="11500" y="337"/>
                  </a:moveTo>
                  <a:cubicBezTo>
                    <a:pt x="11163" y="253"/>
                    <a:pt x="10826" y="0"/>
                    <a:pt x="10405" y="0"/>
                  </a:cubicBezTo>
                  <a:cubicBezTo>
                    <a:pt x="10152" y="0"/>
                    <a:pt x="9983" y="84"/>
                    <a:pt x="9225" y="253"/>
                  </a:cubicBezTo>
                  <a:cubicBezTo>
                    <a:pt x="8636" y="505"/>
                    <a:pt x="8046" y="674"/>
                    <a:pt x="7456" y="927"/>
                  </a:cubicBezTo>
                  <a:lnTo>
                    <a:pt x="7035" y="1095"/>
                  </a:lnTo>
                  <a:lnTo>
                    <a:pt x="6950" y="927"/>
                  </a:lnTo>
                  <a:lnTo>
                    <a:pt x="6529" y="590"/>
                  </a:lnTo>
                  <a:cubicBezTo>
                    <a:pt x="6024" y="505"/>
                    <a:pt x="5771" y="590"/>
                    <a:pt x="5097" y="1180"/>
                  </a:cubicBezTo>
                  <a:lnTo>
                    <a:pt x="4423" y="1769"/>
                  </a:lnTo>
                  <a:lnTo>
                    <a:pt x="4254" y="1854"/>
                  </a:lnTo>
                  <a:lnTo>
                    <a:pt x="3412" y="2275"/>
                  </a:lnTo>
                  <a:cubicBezTo>
                    <a:pt x="632" y="3202"/>
                    <a:pt x="632" y="3202"/>
                    <a:pt x="379" y="3960"/>
                  </a:cubicBezTo>
                  <a:cubicBezTo>
                    <a:pt x="-126" y="5224"/>
                    <a:pt x="-126" y="5224"/>
                    <a:pt x="379" y="5308"/>
                  </a:cubicBezTo>
                  <a:lnTo>
                    <a:pt x="885" y="5476"/>
                  </a:lnTo>
                  <a:cubicBezTo>
                    <a:pt x="1811" y="5813"/>
                    <a:pt x="1811" y="5813"/>
                    <a:pt x="3159" y="5392"/>
                  </a:cubicBezTo>
                  <a:cubicBezTo>
                    <a:pt x="7709" y="4128"/>
                    <a:pt x="10489" y="2865"/>
                    <a:pt x="11500" y="1601"/>
                  </a:cubicBezTo>
                  <a:cubicBezTo>
                    <a:pt x="11837" y="1095"/>
                    <a:pt x="12258" y="421"/>
                    <a:pt x="11500" y="33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0" name="Vrije vorm: vorm 505">
              <a:extLst>
                <a:ext uri="{FF2B5EF4-FFF2-40B4-BE49-F238E27FC236}">
                  <a16:creationId xmlns:a16="http://schemas.microsoft.com/office/drawing/2014/main" id="{44CA7D71-0365-754D-9350-A4842E1BB1C8}"/>
                </a:ext>
              </a:extLst>
            </p:cNvPr>
            <p:cNvSpPr/>
            <p:nvPr/>
          </p:nvSpPr>
          <p:spPr>
            <a:xfrm>
              <a:off x="20796765" y="1075131"/>
              <a:ext cx="8425" cy="8425"/>
            </a:xfrm>
            <a:custGeom>
              <a:avLst/>
              <a:gdLst>
                <a:gd name="connsiteX0" fmla="*/ 842 w 0"/>
                <a:gd name="connsiteY0" fmla="*/ 1339 h 0"/>
                <a:gd name="connsiteX1" fmla="*/ 0 w 0"/>
                <a:gd name="connsiteY1" fmla="*/ 2181 h 0"/>
                <a:gd name="connsiteX2" fmla="*/ 337 w 0"/>
                <a:gd name="connsiteY2" fmla="*/ 2771 h 0"/>
                <a:gd name="connsiteX3" fmla="*/ 758 w 0"/>
                <a:gd name="connsiteY3" fmla="*/ 3024 h 0"/>
                <a:gd name="connsiteX4" fmla="*/ 1516 w 0"/>
                <a:gd name="connsiteY4" fmla="*/ 3277 h 0"/>
                <a:gd name="connsiteX5" fmla="*/ 2022 w 0"/>
                <a:gd name="connsiteY5" fmla="*/ 3361 h 0"/>
                <a:gd name="connsiteX6" fmla="*/ 4465 w 0"/>
                <a:gd name="connsiteY6" fmla="*/ 4625 h 0"/>
                <a:gd name="connsiteX7" fmla="*/ 6234 w 0"/>
                <a:gd name="connsiteY7" fmla="*/ 3698 h 0"/>
                <a:gd name="connsiteX8" fmla="*/ 6571 w 0"/>
                <a:gd name="connsiteY8" fmla="*/ 2603 h 0"/>
                <a:gd name="connsiteX9" fmla="*/ 6656 w 0"/>
                <a:gd name="connsiteY9" fmla="*/ 2181 h 0"/>
                <a:gd name="connsiteX10" fmla="*/ 4887 w 0"/>
                <a:gd name="connsiteY10" fmla="*/ 75 h 0"/>
                <a:gd name="connsiteX11" fmla="*/ 842 w 0"/>
                <a:gd name="connsiteY11" fmla="*/ 133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842" y="1339"/>
                  </a:moveTo>
                  <a:lnTo>
                    <a:pt x="0" y="2181"/>
                  </a:lnTo>
                  <a:lnTo>
                    <a:pt x="337" y="2771"/>
                  </a:lnTo>
                  <a:lnTo>
                    <a:pt x="758" y="3024"/>
                  </a:lnTo>
                  <a:lnTo>
                    <a:pt x="1516" y="3277"/>
                  </a:lnTo>
                  <a:lnTo>
                    <a:pt x="2022" y="3361"/>
                  </a:lnTo>
                  <a:cubicBezTo>
                    <a:pt x="3454" y="4372"/>
                    <a:pt x="3707" y="4625"/>
                    <a:pt x="4465" y="4625"/>
                  </a:cubicBezTo>
                  <a:cubicBezTo>
                    <a:pt x="5898" y="4203"/>
                    <a:pt x="5898" y="4203"/>
                    <a:pt x="6234" y="3698"/>
                  </a:cubicBezTo>
                  <a:cubicBezTo>
                    <a:pt x="6403" y="3361"/>
                    <a:pt x="6487" y="3024"/>
                    <a:pt x="6571" y="2603"/>
                  </a:cubicBezTo>
                  <a:lnTo>
                    <a:pt x="6656" y="2181"/>
                  </a:lnTo>
                  <a:cubicBezTo>
                    <a:pt x="7161" y="412"/>
                    <a:pt x="7245" y="159"/>
                    <a:pt x="4887" y="75"/>
                  </a:cubicBezTo>
                  <a:cubicBezTo>
                    <a:pt x="3960" y="-93"/>
                    <a:pt x="3033" y="-93"/>
                    <a:pt x="842" y="1339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1" name="Vrije vorm: vorm 506">
              <a:extLst>
                <a:ext uri="{FF2B5EF4-FFF2-40B4-BE49-F238E27FC236}">
                  <a16:creationId xmlns:a16="http://schemas.microsoft.com/office/drawing/2014/main" id="{EA0EEB51-D1C2-4940-BE20-BAB850E767E2}"/>
                </a:ext>
              </a:extLst>
            </p:cNvPr>
            <p:cNvSpPr/>
            <p:nvPr/>
          </p:nvSpPr>
          <p:spPr>
            <a:xfrm>
              <a:off x="20904767" y="989439"/>
              <a:ext cx="8425" cy="8425"/>
            </a:xfrm>
            <a:custGeom>
              <a:avLst/>
              <a:gdLst>
                <a:gd name="connsiteX0" fmla="*/ 4136 w 8425"/>
                <a:gd name="connsiteY0" fmla="*/ 1432 h 0"/>
                <a:gd name="connsiteX1" fmla="*/ 7 w 8425"/>
                <a:gd name="connsiteY1" fmla="*/ 5561 h 0"/>
                <a:gd name="connsiteX2" fmla="*/ 7 w 8425"/>
                <a:gd name="connsiteY2" fmla="*/ 5645 h 0"/>
                <a:gd name="connsiteX3" fmla="*/ 1018 w 8425"/>
                <a:gd name="connsiteY3" fmla="*/ 5729 h 0"/>
                <a:gd name="connsiteX4" fmla="*/ 3125 w 8425"/>
                <a:gd name="connsiteY4" fmla="*/ 5729 h 0"/>
                <a:gd name="connsiteX5" fmla="*/ 9022 w 8425"/>
                <a:gd name="connsiteY5" fmla="*/ 3454 h 0"/>
                <a:gd name="connsiteX6" fmla="*/ 10960 w 8425"/>
                <a:gd name="connsiteY6" fmla="*/ 1517 h 0"/>
                <a:gd name="connsiteX7" fmla="*/ 10623 w 8425"/>
                <a:gd name="connsiteY7" fmla="*/ 0 h 0"/>
                <a:gd name="connsiteX8" fmla="*/ 10033 w 8425"/>
                <a:gd name="connsiteY8" fmla="*/ 84 h 0"/>
                <a:gd name="connsiteX9" fmla="*/ 7505 w 8425"/>
                <a:gd name="connsiteY9" fmla="*/ 253 h 0"/>
                <a:gd name="connsiteX10" fmla="*/ 4725 w 8425"/>
                <a:gd name="connsiteY10" fmla="*/ 1095 h 0"/>
                <a:gd name="connsiteX11" fmla="*/ 4136 w 8425"/>
                <a:gd name="connsiteY11" fmla="*/ 14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25">
                  <a:moveTo>
                    <a:pt x="4136" y="1432"/>
                  </a:moveTo>
                  <a:cubicBezTo>
                    <a:pt x="513" y="3539"/>
                    <a:pt x="-77" y="3876"/>
                    <a:pt x="7" y="5561"/>
                  </a:cubicBezTo>
                  <a:lnTo>
                    <a:pt x="7" y="5645"/>
                  </a:lnTo>
                  <a:cubicBezTo>
                    <a:pt x="344" y="5645"/>
                    <a:pt x="681" y="5645"/>
                    <a:pt x="1018" y="5729"/>
                  </a:cubicBezTo>
                  <a:cubicBezTo>
                    <a:pt x="1693" y="5729"/>
                    <a:pt x="1693" y="5729"/>
                    <a:pt x="3125" y="5729"/>
                  </a:cubicBezTo>
                  <a:cubicBezTo>
                    <a:pt x="5568" y="5729"/>
                    <a:pt x="8011" y="4802"/>
                    <a:pt x="9022" y="3454"/>
                  </a:cubicBezTo>
                  <a:cubicBezTo>
                    <a:pt x="9612" y="2780"/>
                    <a:pt x="10454" y="2359"/>
                    <a:pt x="10960" y="1517"/>
                  </a:cubicBezTo>
                  <a:cubicBezTo>
                    <a:pt x="10960" y="1517"/>
                    <a:pt x="11802" y="84"/>
                    <a:pt x="10623" y="0"/>
                  </a:cubicBezTo>
                  <a:lnTo>
                    <a:pt x="10033" y="84"/>
                  </a:lnTo>
                  <a:cubicBezTo>
                    <a:pt x="7927" y="168"/>
                    <a:pt x="7927" y="168"/>
                    <a:pt x="7505" y="253"/>
                  </a:cubicBezTo>
                  <a:cubicBezTo>
                    <a:pt x="5821" y="337"/>
                    <a:pt x="5821" y="337"/>
                    <a:pt x="4725" y="1095"/>
                  </a:cubicBezTo>
                  <a:lnTo>
                    <a:pt x="4136" y="143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2" name="Vrije vorm: vorm 507">
              <a:extLst>
                <a:ext uri="{FF2B5EF4-FFF2-40B4-BE49-F238E27FC236}">
                  <a16:creationId xmlns:a16="http://schemas.microsoft.com/office/drawing/2014/main" id="{85DB8603-0459-A74C-84FF-A46313B126B6}"/>
                </a:ext>
              </a:extLst>
            </p:cNvPr>
            <p:cNvSpPr/>
            <p:nvPr/>
          </p:nvSpPr>
          <p:spPr>
            <a:xfrm>
              <a:off x="20902415" y="988175"/>
              <a:ext cx="8425" cy="8425"/>
            </a:xfrm>
            <a:custGeom>
              <a:avLst/>
              <a:gdLst>
                <a:gd name="connsiteX0" fmla="*/ 1938 w 0"/>
                <a:gd name="connsiteY0" fmla="*/ 1095 h 0"/>
                <a:gd name="connsiteX1" fmla="*/ 1938 w 0"/>
                <a:gd name="connsiteY1" fmla="*/ 1095 h 0"/>
                <a:gd name="connsiteX2" fmla="*/ 1685 w 0"/>
                <a:gd name="connsiteY2" fmla="*/ 1095 h 0"/>
                <a:gd name="connsiteX3" fmla="*/ 843 w 0"/>
                <a:gd name="connsiteY3" fmla="*/ 1517 h 0"/>
                <a:gd name="connsiteX4" fmla="*/ 0 w 0"/>
                <a:gd name="connsiteY4" fmla="*/ 2864 h 0"/>
                <a:gd name="connsiteX5" fmla="*/ 253 w 0"/>
                <a:gd name="connsiteY5" fmla="*/ 3033 h 0"/>
                <a:gd name="connsiteX6" fmla="*/ 337 w 0"/>
                <a:gd name="connsiteY6" fmla="*/ 3033 h 0"/>
                <a:gd name="connsiteX7" fmla="*/ 2022 w 0"/>
                <a:gd name="connsiteY7" fmla="*/ 2191 h 0"/>
                <a:gd name="connsiteX8" fmla="*/ 2191 w 0"/>
                <a:gd name="connsiteY8" fmla="*/ 1432 h 0"/>
                <a:gd name="connsiteX9" fmla="*/ 2106 w 0"/>
                <a:gd name="connsiteY9" fmla="*/ 1348 h 0"/>
                <a:gd name="connsiteX10" fmla="*/ 2191 w 0"/>
                <a:gd name="connsiteY10" fmla="*/ 1348 h 0"/>
                <a:gd name="connsiteX11" fmla="*/ 2444 w 0"/>
                <a:gd name="connsiteY11" fmla="*/ 1432 h 0"/>
                <a:gd name="connsiteX12" fmla="*/ 2696 w 0"/>
                <a:gd name="connsiteY12" fmla="*/ 1601 h 0"/>
                <a:gd name="connsiteX13" fmla="*/ 3202 w 0"/>
                <a:gd name="connsiteY13" fmla="*/ 1432 h 0"/>
                <a:gd name="connsiteX14" fmla="*/ 3370 w 0"/>
                <a:gd name="connsiteY14" fmla="*/ 1348 h 0"/>
                <a:gd name="connsiteX15" fmla="*/ 4213 w 0"/>
                <a:gd name="connsiteY15" fmla="*/ 1011 h 0"/>
                <a:gd name="connsiteX16" fmla="*/ 4550 w 0"/>
                <a:gd name="connsiteY16" fmla="*/ 253 h 0"/>
                <a:gd name="connsiteX17" fmla="*/ 4213 w 0"/>
                <a:gd name="connsiteY17" fmla="*/ 0 h 0"/>
                <a:gd name="connsiteX18" fmla="*/ 3623 w 0"/>
                <a:gd name="connsiteY18" fmla="*/ 168 h 0"/>
                <a:gd name="connsiteX19" fmla="*/ 3033 w 0"/>
                <a:gd name="connsiteY19" fmla="*/ 421 h 0"/>
                <a:gd name="connsiteX20" fmla="*/ 2275 w 0"/>
                <a:gd name="connsiteY20" fmla="*/ 758 h 0"/>
                <a:gd name="connsiteX21" fmla="*/ 1938 w 0"/>
                <a:gd name="connsiteY21" fmla="*/ 1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>
                  <a:moveTo>
                    <a:pt x="1938" y="1095"/>
                  </a:moveTo>
                  <a:lnTo>
                    <a:pt x="1938" y="1095"/>
                  </a:lnTo>
                  <a:lnTo>
                    <a:pt x="1685" y="1095"/>
                  </a:lnTo>
                  <a:lnTo>
                    <a:pt x="843" y="1517"/>
                  </a:lnTo>
                  <a:cubicBezTo>
                    <a:pt x="0" y="2443"/>
                    <a:pt x="0" y="2696"/>
                    <a:pt x="0" y="2864"/>
                  </a:cubicBezTo>
                  <a:lnTo>
                    <a:pt x="253" y="3033"/>
                  </a:lnTo>
                  <a:lnTo>
                    <a:pt x="337" y="3033"/>
                  </a:lnTo>
                  <a:cubicBezTo>
                    <a:pt x="1264" y="2949"/>
                    <a:pt x="1601" y="2864"/>
                    <a:pt x="2022" y="2191"/>
                  </a:cubicBezTo>
                  <a:lnTo>
                    <a:pt x="2191" y="1432"/>
                  </a:lnTo>
                  <a:lnTo>
                    <a:pt x="2106" y="1348"/>
                  </a:lnTo>
                  <a:lnTo>
                    <a:pt x="2191" y="1348"/>
                  </a:lnTo>
                  <a:lnTo>
                    <a:pt x="2444" y="1432"/>
                  </a:lnTo>
                  <a:lnTo>
                    <a:pt x="2696" y="1601"/>
                  </a:lnTo>
                  <a:lnTo>
                    <a:pt x="3202" y="1432"/>
                  </a:lnTo>
                  <a:lnTo>
                    <a:pt x="3370" y="1348"/>
                  </a:lnTo>
                  <a:lnTo>
                    <a:pt x="4213" y="1011"/>
                  </a:lnTo>
                  <a:lnTo>
                    <a:pt x="4550" y="253"/>
                  </a:lnTo>
                  <a:lnTo>
                    <a:pt x="4213" y="0"/>
                  </a:lnTo>
                  <a:lnTo>
                    <a:pt x="3623" y="168"/>
                  </a:lnTo>
                  <a:lnTo>
                    <a:pt x="3033" y="421"/>
                  </a:lnTo>
                  <a:lnTo>
                    <a:pt x="2275" y="758"/>
                  </a:lnTo>
                  <a:lnTo>
                    <a:pt x="1938" y="1095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3" name="Vrije vorm: vorm 508">
              <a:extLst>
                <a:ext uri="{FF2B5EF4-FFF2-40B4-BE49-F238E27FC236}">
                  <a16:creationId xmlns:a16="http://schemas.microsoft.com/office/drawing/2014/main" id="{072F5D77-B433-0045-A8DF-5CCF52B7864C}"/>
                </a:ext>
              </a:extLst>
            </p:cNvPr>
            <p:cNvSpPr/>
            <p:nvPr/>
          </p:nvSpPr>
          <p:spPr>
            <a:xfrm>
              <a:off x="20905196" y="983205"/>
              <a:ext cx="8425" cy="8425"/>
            </a:xfrm>
            <a:custGeom>
              <a:avLst/>
              <a:gdLst>
                <a:gd name="connsiteX0" fmla="*/ 6319 w 8425"/>
                <a:gd name="connsiteY0" fmla="*/ 843 h 0"/>
                <a:gd name="connsiteX1" fmla="*/ 5308 w 8425"/>
                <a:gd name="connsiteY1" fmla="*/ 1348 h 0"/>
                <a:gd name="connsiteX2" fmla="*/ 5055 w 8425"/>
                <a:gd name="connsiteY2" fmla="*/ 1685 h 0"/>
                <a:gd name="connsiteX3" fmla="*/ 4549 w 8425"/>
                <a:gd name="connsiteY3" fmla="*/ 2022 h 0"/>
                <a:gd name="connsiteX4" fmla="*/ 3538 w 8425"/>
                <a:gd name="connsiteY4" fmla="*/ 2612 h 0"/>
                <a:gd name="connsiteX5" fmla="*/ 2022 w 8425"/>
                <a:gd name="connsiteY5" fmla="*/ 3117 h 0"/>
                <a:gd name="connsiteX6" fmla="*/ 421 w 8425"/>
                <a:gd name="connsiteY6" fmla="*/ 3960 h 0"/>
                <a:gd name="connsiteX7" fmla="*/ 337 w 8425"/>
                <a:gd name="connsiteY7" fmla="*/ 4044 h 0"/>
                <a:gd name="connsiteX8" fmla="*/ 0 w 8425"/>
                <a:gd name="connsiteY8" fmla="*/ 4887 h 0"/>
                <a:gd name="connsiteX9" fmla="*/ 1853 w 8425"/>
                <a:gd name="connsiteY9" fmla="*/ 4297 h 0"/>
                <a:gd name="connsiteX10" fmla="*/ 2696 w 8425"/>
                <a:gd name="connsiteY10" fmla="*/ 4128 h 0"/>
                <a:gd name="connsiteX11" fmla="*/ 4297 w 8425"/>
                <a:gd name="connsiteY11" fmla="*/ 3707 h 0"/>
                <a:gd name="connsiteX12" fmla="*/ 6319 w 8425"/>
                <a:gd name="connsiteY12" fmla="*/ 2191 h 0"/>
                <a:gd name="connsiteX13" fmla="*/ 7920 w 8425"/>
                <a:gd name="connsiteY13" fmla="*/ 1517 h 0"/>
                <a:gd name="connsiteX14" fmla="*/ 8256 w 8425"/>
                <a:gd name="connsiteY14" fmla="*/ 1264 h 0"/>
                <a:gd name="connsiteX15" fmla="*/ 8341 w 8425"/>
                <a:gd name="connsiteY15" fmla="*/ 1180 h 0"/>
                <a:gd name="connsiteX16" fmla="*/ 8594 w 8425"/>
                <a:gd name="connsiteY16" fmla="*/ 337 h 0"/>
                <a:gd name="connsiteX17" fmla="*/ 8341 w 8425"/>
                <a:gd name="connsiteY17" fmla="*/ 0 h 0"/>
                <a:gd name="connsiteX18" fmla="*/ 6319 w 8425"/>
                <a:gd name="connsiteY18" fmla="*/ 84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425">
                  <a:moveTo>
                    <a:pt x="6319" y="843"/>
                  </a:moveTo>
                  <a:cubicBezTo>
                    <a:pt x="5729" y="927"/>
                    <a:pt x="5645" y="927"/>
                    <a:pt x="5308" y="1348"/>
                  </a:cubicBezTo>
                  <a:lnTo>
                    <a:pt x="5055" y="1685"/>
                  </a:lnTo>
                  <a:lnTo>
                    <a:pt x="4549" y="2022"/>
                  </a:lnTo>
                  <a:lnTo>
                    <a:pt x="3538" y="2612"/>
                  </a:lnTo>
                  <a:cubicBezTo>
                    <a:pt x="3033" y="2865"/>
                    <a:pt x="2527" y="2865"/>
                    <a:pt x="2022" y="3117"/>
                  </a:cubicBezTo>
                  <a:cubicBezTo>
                    <a:pt x="1011" y="3539"/>
                    <a:pt x="1011" y="3539"/>
                    <a:pt x="421" y="3960"/>
                  </a:cubicBezTo>
                  <a:lnTo>
                    <a:pt x="337" y="4044"/>
                  </a:lnTo>
                  <a:lnTo>
                    <a:pt x="0" y="4887"/>
                  </a:lnTo>
                  <a:cubicBezTo>
                    <a:pt x="252" y="5055"/>
                    <a:pt x="337" y="5055"/>
                    <a:pt x="1853" y="4297"/>
                  </a:cubicBezTo>
                  <a:lnTo>
                    <a:pt x="2696" y="4128"/>
                  </a:lnTo>
                  <a:cubicBezTo>
                    <a:pt x="3538" y="4044"/>
                    <a:pt x="3707" y="4044"/>
                    <a:pt x="4297" y="3707"/>
                  </a:cubicBezTo>
                  <a:cubicBezTo>
                    <a:pt x="5055" y="3286"/>
                    <a:pt x="5645" y="2612"/>
                    <a:pt x="6319" y="2191"/>
                  </a:cubicBezTo>
                  <a:cubicBezTo>
                    <a:pt x="6824" y="1854"/>
                    <a:pt x="7414" y="1854"/>
                    <a:pt x="7920" y="1517"/>
                  </a:cubicBezTo>
                  <a:cubicBezTo>
                    <a:pt x="8004" y="1517"/>
                    <a:pt x="8088" y="1432"/>
                    <a:pt x="8256" y="1264"/>
                  </a:cubicBezTo>
                  <a:cubicBezTo>
                    <a:pt x="8256" y="1264"/>
                    <a:pt x="8341" y="1180"/>
                    <a:pt x="8341" y="1180"/>
                  </a:cubicBezTo>
                  <a:lnTo>
                    <a:pt x="8594" y="337"/>
                  </a:lnTo>
                  <a:lnTo>
                    <a:pt x="8341" y="0"/>
                  </a:lnTo>
                  <a:cubicBezTo>
                    <a:pt x="7245" y="758"/>
                    <a:pt x="7245" y="758"/>
                    <a:pt x="6319" y="843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4" name="Vrije vorm: vorm 509">
              <a:extLst>
                <a:ext uri="{FF2B5EF4-FFF2-40B4-BE49-F238E27FC236}">
                  <a16:creationId xmlns:a16="http://schemas.microsoft.com/office/drawing/2014/main" id="{CD6373C4-3CE4-3049-80E0-AE813DD5A6E6}"/>
                </a:ext>
              </a:extLst>
            </p:cNvPr>
            <p:cNvSpPr/>
            <p:nvPr/>
          </p:nvSpPr>
          <p:spPr>
            <a:xfrm>
              <a:off x="20913031" y="984637"/>
              <a:ext cx="8425" cy="8425"/>
            </a:xfrm>
            <a:custGeom>
              <a:avLst/>
              <a:gdLst>
                <a:gd name="connsiteX0" fmla="*/ 169 w 0"/>
                <a:gd name="connsiteY0" fmla="*/ 1517 h 0"/>
                <a:gd name="connsiteX1" fmla="*/ 0 w 0"/>
                <a:gd name="connsiteY1" fmla="*/ 1769 h 0"/>
                <a:gd name="connsiteX2" fmla="*/ 758 w 0"/>
                <a:gd name="connsiteY2" fmla="*/ 2106 h 0"/>
                <a:gd name="connsiteX3" fmla="*/ 1095 w 0"/>
                <a:gd name="connsiteY3" fmla="*/ 2190 h 0"/>
                <a:gd name="connsiteX4" fmla="*/ 1769 w 0"/>
                <a:gd name="connsiteY4" fmla="*/ 1769 h 0"/>
                <a:gd name="connsiteX5" fmla="*/ 2275 w 0"/>
                <a:gd name="connsiteY5" fmla="*/ 1348 h 0"/>
                <a:gd name="connsiteX6" fmla="*/ 2949 w 0"/>
                <a:gd name="connsiteY6" fmla="*/ 674 h 0"/>
                <a:gd name="connsiteX7" fmla="*/ 2949 w 0"/>
                <a:gd name="connsiteY7" fmla="*/ 590 h 0"/>
                <a:gd name="connsiteX8" fmla="*/ 3033 w 0"/>
                <a:gd name="connsiteY8" fmla="*/ 253 h 0"/>
                <a:gd name="connsiteX9" fmla="*/ 2696 w 0"/>
                <a:gd name="connsiteY9" fmla="*/ 84 h 0"/>
                <a:gd name="connsiteX10" fmla="*/ 2275 w 0"/>
                <a:gd name="connsiteY10" fmla="*/ 0 h 0"/>
                <a:gd name="connsiteX11" fmla="*/ 1264 w 0"/>
                <a:gd name="connsiteY11" fmla="*/ 505 h 0"/>
                <a:gd name="connsiteX12" fmla="*/ 1095 w 0"/>
                <a:gd name="connsiteY12" fmla="*/ 590 h 0"/>
                <a:gd name="connsiteX13" fmla="*/ 169 w 0"/>
                <a:gd name="connsiteY13" fmla="*/ 151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169" y="1517"/>
                  </a:moveTo>
                  <a:lnTo>
                    <a:pt x="0" y="1769"/>
                  </a:lnTo>
                  <a:lnTo>
                    <a:pt x="758" y="2106"/>
                  </a:lnTo>
                  <a:lnTo>
                    <a:pt x="1095" y="2190"/>
                  </a:lnTo>
                  <a:lnTo>
                    <a:pt x="1769" y="1769"/>
                  </a:lnTo>
                  <a:lnTo>
                    <a:pt x="2275" y="1348"/>
                  </a:lnTo>
                  <a:lnTo>
                    <a:pt x="2949" y="674"/>
                  </a:lnTo>
                  <a:lnTo>
                    <a:pt x="2949" y="590"/>
                  </a:lnTo>
                  <a:lnTo>
                    <a:pt x="3033" y="253"/>
                  </a:lnTo>
                  <a:lnTo>
                    <a:pt x="2696" y="84"/>
                  </a:lnTo>
                  <a:cubicBezTo>
                    <a:pt x="2527" y="84"/>
                    <a:pt x="2359" y="0"/>
                    <a:pt x="2275" y="0"/>
                  </a:cubicBezTo>
                  <a:cubicBezTo>
                    <a:pt x="1938" y="0"/>
                    <a:pt x="1854" y="84"/>
                    <a:pt x="1264" y="505"/>
                  </a:cubicBezTo>
                  <a:lnTo>
                    <a:pt x="1095" y="590"/>
                  </a:lnTo>
                  <a:cubicBezTo>
                    <a:pt x="421" y="1180"/>
                    <a:pt x="421" y="1180"/>
                    <a:pt x="169" y="151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5" name="Vrije vorm: vorm 510">
              <a:extLst>
                <a:ext uri="{FF2B5EF4-FFF2-40B4-BE49-F238E27FC236}">
                  <a16:creationId xmlns:a16="http://schemas.microsoft.com/office/drawing/2014/main" id="{E836D8B7-48B0-A64B-8236-2C097E9CCB54}"/>
                </a:ext>
              </a:extLst>
            </p:cNvPr>
            <p:cNvSpPr/>
            <p:nvPr/>
          </p:nvSpPr>
          <p:spPr>
            <a:xfrm>
              <a:off x="20629949" y="1043444"/>
              <a:ext cx="8425" cy="8425"/>
            </a:xfrm>
            <a:custGeom>
              <a:avLst/>
              <a:gdLst>
                <a:gd name="connsiteX0" fmla="*/ 1263 w 0"/>
                <a:gd name="connsiteY0" fmla="*/ 1517 h 0"/>
                <a:gd name="connsiteX1" fmla="*/ 1263 w 0"/>
                <a:gd name="connsiteY1" fmla="*/ 1517 h 0"/>
                <a:gd name="connsiteX2" fmla="*/ 1601 w 0"/>
                <a:gd name="connsiteY2" fmla="*/ 1348 h 0"/>
                <a:gd name="connsiteX3" fmla="*/ 2949 w 0"/>
                <a:gd name="connsiteY3" fmla="*/ 0 h 0"/>
                <a:gd name="connsiteX4" fmla="*/ 2864 w 0"/>
                <a:gd name="connsiteY4" fmla="*/ 0 h 0"/>
                <a:gd name="connsiteX5" fmla="*/ 1263 w 0"/>
                <a:gd name="connsiteY5" fmla="*/ 1011 h 0"/>
                <a:gd name="connsiteX6" fmla="*/ 1179 w 0"/>
                <a:gd name="connsiteY6" fmla="*/ 1095 h 0"/>
                <a:gd name="connsiteX7" fmla="*/ 1095 w 0"/>
                <a:gd name="connsiteY7" fmla="*/ 1180 h 0"/>
                <a:gd name="connsiteX8" fmla="*/ 168 w 0"/>
                <a:gd name="connsiteY8" fmla="*/ 1938 h 0"/>
                <a:gd name="connsiteX9" fmla="*/ 0 w 0"/>
                <a:gd name="connsiteY9" fmla="*/ 2191 h 0"/>
                <a:gd name="connsiteX10" fmla="*/ 1348 w 0"/>
                <a:gd name="connsiteY10" fmla="*/ 1348 h 0"/>
                <a:gd name="connsiteX11" fmla="*/ 1263 w 0"/>
                <a:gd name="connsiteY11" fmla="*/ 151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1263" y="1517"/>
                  </a:moveTo>
                  <a:lnTo>
                    <a:pt x="1263" y="1517"/>
                  </a:lnTo>
                  <a:lnTo>
                    <a:pt x="1601" y="1348"/>
                  </a:lnTo>
                  <a:cubicBezTo>
                    <a:pt x="2274" y="758"/>
                    <a:pt x="2864" y="169"/>
                    <a:pt x="2949" y="0"/>
                  </a:cubicBezTo>
                  <a:cubicBezTo>
                    <a:pt x="2949" y="0"/>
                    <a:pt x="2864" y="0"/>
                    <a:pt x="2864" y="0"/>
                  </a:cubicBezTo>
                  <a:cubicBezTo>
                    <a:pt x="2696" y="0"/>
                    <a:pt x="2527" y="84"/>
                    <a:pt x="1263" y="1011"/>
                  </a:cubicBezTo>
                  <a:lnTo>
                    <a:pt x="1179" y="1095"/>
                  </a:lnTo>
                  <a:lnTo>
                    <a:pt x="1095" y="1180"/>
                  </a:lnTo>
                  <a:lnTo>
                    <a:pt x="168" y="1938"/>
                  </a:lnTo>
                  <a:lnTo>
                    <a:pt x="0" y="2191"/>
                  </a:lnTo>
                  <a:cubicBezTo>
                    <a:pt x="421" y="1938"/>
                    <a:pt x="842" y="1601"/>
                    <a:pt x="1348" y="1348"/>
                  </a:cubicBezTo>
                  <a:lnTo>
                    <a:pt x="1263" y="151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6" name="Vrije vorm: vorm 511">
              <a:extLst>
                <a:ext uri="{FF2B5EF4-FFF2-40B4-BE49-F238E27FC236}">
                  <a16:creationId xmlns:a16="http://schemas.microsoft.com/office/drawing/2014/main" id="{73BD075E-86C0-BE42-824D-FDD778BB9617}"/>
                </a:ext>
              </a:extLst>
            </p:cNvPr>
            <p:cNvSpPr/>
            <p:nvPr/>
          </p:nvSpPr>
          <p:spPr>
            <a:xfrm>
              <a:off x="20618828" y="1061895"/>
              <a:ext cx="16850" cy="8425"/>
            </a:xfrm>
            <a:custGeom>
              <a:avLst/>
              <a:gdLst>
                <a:gd name="connsiteX0" fmla="*/ 12385 w 16850"/>
                <a:gd name="connsiteY0" fmla="*/ 5308 h 8425"/>
                <a:gd name="connsiteX1" fmla="*/ 17861 w 16850"/>
                <a:gd name="connsiteY1" fmla="*/ 1601 h 8425"/>
                <a:gd name="connsiteX2" fmla="*/ 18367 w 16850"/>
                <a:gd name="connsiteY2" fmla="*/ 1011 h 8425"/>
                <a:gd name="connsiteX3" fmla="*/ 18451 w 16850"/>
                <a:gd name="connsiteY3" fmla="*/ 927 h 8425"/>
                <a:gd name="connsiteX4" fmla="*/ 18788 w 16850"/>
                <a:gd name="connsiteY4" fmla="*/ 421 h 8425"/>
                <a:gd name="connsiteX5" fmla="*/ 17356 w 16850"/>
                <a:gd name="connsiteY5" fmla="*/ 1011 h 8425"/>
                <a:gd name="connsiteX6" fmla="*/ 16429 w 16850"/>
                <a:gd name="connsiteY6" fmla="*/ 0 h 8425"/>
                <a:gd name="connsiteX7" fmla="*/ 15670 w 16850"/>
                <a:gd name="connsiteY7" fmla="*/ 590 h 8425"/>
                <a:gd name="connsiteX8" fmla="*/ 12974 w 16850"/>
                <a:gd name="connsiteY8" fmla="*/ 2696 h 8425"/>
                <a:gd name="connsiteX9" fmla="*/ 12638 w 16850"/>
                <a:gd name="connsiteY9" fmla="*/ 3033 h 8425"/>
                <a:gd name="connsiteX10" fmla="*/ 4549 w 16850"/>
                <a:gd name="connsiteY10" fmla="*/ 10784 h 8425"/>
                <a:gd name="connsiteX11" fmla="*/ 1685 w 16850"/>
                <a:gd name="connsiteY11" fmla="*/ 13986 h 8425"/>
                <a:gd name="connsiteX12" fmla="*/ 0 w 16850"/>
                <a:gd name="connsiteY12" fmla="*/ 16345 h 8425"/>
                <a:gd name="connsiteX13" fmla="*/ 4213 w 16850"/>
                <a:gd name="connsiteY13" fmla="*/ 12722 h 8425"/>
                <a:gd name="connsiteX14" fmla="*/ 12385 w 16850"/>
                <a:gd name="connsiteY14" fmla="*/ 5308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50" h="8425">
                  <a:moveTo>
                    <a:pt x="12385" y="5308"/>
                  </a:moveTo>
                  <a:cubicBezTo>
                    <a:pt x="14238" y="4044"/>
                    <a:pt x="16176" y="3117"/>
                    <a:pt x="17861" y="1601"/>
                  </a:cubicBezTo>
                  <a:cubicBezTo>
                    <a:pt x="18114" y="1348"/>
                    <a:pt x="18198" y="1264"/>
                    <a:pt x="18367" y="1011"/>
                  </a:cubicBezTo>
                  <a:lnTo>
                    <a:pt x="18451" y="927"/>
                  </a:lnTo>
                  <a:lnTo>
                    <a:pt x="18788" y="421"/>
                  </a:lnTo>
                  <a:cubicBezTo>
                    <a:pt x="17440" y="1011"/>
                    <a:pt x="17440" y="1011"/>
                    <a:pt x="17356" y="1011"/>
                  </a:cubicBezTo>
                  <a:cubicBezTo>
                    <a:pt x="16766" y="927"/>
                    <a:pt x="16850" y="168"/>
                    <a:pt x="16429" y="0"/>
                  </a:cubicBezTo>
                  <a:cubicBezTo>
                    <a:pt x="16345" y="0"/>
                    <a:pt x="16176" y="0"/>
                    <a:pt x="15670" y="590"/>
                  </a:cubicBezTo>
                  <a:cubicBezTo>
                    <a:pt x="14744" y="1264"/>
                    <a:pt x="13817" y="1854"/>
                    <a:pt x="12974" y="2696"/>
                  </a:cubicBezTo>
                  <a:lnTo>
                    <a:pt x="12638" y="3033"/>
                  </a:lnTo>
                  <a:cubicBezTo>
                    <a:pt x="9773" y="5476"/>
                    <a:pt x="4549" y="10784"/>
                    <a:pt x="4549" y="10784"/>
                  </a:cubicBezTo>
                  <a:cubicBezTo>
                    <a:pt x="2527" y="12975"/>
                    <a:pt x="2527" y="12975"/>
                    <a:pt x="1685" y="13986"/>
                  </a:cubicBezTo>
                  <a:cubicBezTo>
                    <a:pt x="168" y="15923"/>
                    <a:pt x="168" y="16008"/>
                    <a:pt x="0" y="16345"/>
                  </a:cubicBezTo>
                  <a:cubicBezTo>
                    <a:pt x="168" y="16345"/>
                    <a:pt x="1263" y="15755"/>
                    <a:pt x="4213" y="12722"/>
                  </a:cubicBezTo>
                  <a:cubicBezTo>
                    <a:pt x="10363" y="6656"/>
                    <a:pt x="10363" y="6656"/>
                    <a:pt x="12385" y="530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7" name="Vrije vorm: vorm 512">
              <a:extLst>
                <a:ext uri="{FF2B5EF4-FFF2-40B4-BE49-F238E27FC236}">
                  <a16:creationId xmlns:a16="http://schemas.microsoft.com/office/drawing/2014/main" id="{29CCF04D-0DFB-DD4D-8A57-3803F9016AD3}"/>
                </a:ext>
              </a:extLst>
            </p:cNvPr>
            <p:cNvSpPr/>
            <p:nvPr/>
          </p:nvSpPr>
          <p:spPr>
            <a:xfrm>
              <a:off x="20940255" y="1941134"/>
              <a:ext cx="8425" cy="8425"/>
            </a:xfrm>
            <a:custGeom>
              <a:avLst/>
              <a:gdLst>
                <a:gd name="connsiteX0" fmla="*/ 7656 w 0"/>
                <a:gd name="connsiteY0" fmla="*/ 927 h 0"/>
                <a:gd name="connsiteX1" fmla="*/ 7318 w 0"/>
                <a:gd name="connsiteY1" fmla="*/ 843 h 0"/>
                <a:gd name="connsiteX2" fmla="*/ 6981 w 0"/>
                <a:gd name="connsiteY2" fmla="*/ 674 h 0"/>
                <a:gd name="connsiteX3" fmla="*/ 6560 w 0"/>
                <a:gd name="connsiteY3" fmla="*/ 421 h 0"/>
                <a:gd name="connsiteX4" fmla="*/ 6139 w 0"/>
                <a:gd name="connsiteY4" fmla="*/ 253 h 0"/>
                <a:gd name="connsiteX5" fmla="*/ 5886 w 0"/>
                <a:gd name="connsiteY5" fmla="*/ 421 h 0"/>
                <a:gd name="connsiteX6" fmla="*/ 5802 w 0"/>
                <a:gd name="connsiteY6" fmla="*/ 590 h 0"/>
                <a:gd name="connsiteX7" fmla="*/ 5717 w 0"/>
                <a:gd name="connsiteY7" fmla="*/ 590 h 0"/>
                <a:gd name="connsiteX8" fmla="*/ 5549 w 0"/>
                <a:gd name="connsiteY8" fmla="*/ 506 h 0"/>
                <a:gd name="connsiteX9" fmla="*/ 4454 w 0"/>
                <a:gd name="connsiteY9" fmla="*/ 253 h 0"/>
                <a:gd name="connsiteX10" fmla="*/ 4285 w 0"/>
                <a:gd name="connsiteY10" fmla="*/ 253 h 0"/>
                <a:gd name="connsiteX11" fmla="*/ 3948 w 0"/>
                <a:gd name="connsiteY11" fmla="*/ 337 h 0"/>
                <a:gd name="connsiteX12" fmla="*/ 4285 w 0"/>
                <a:gd name="connsiteY12" fmla="*/ 1095 h 0"/>
                <a:gd name="connsiteX13" fmla="*/ 4454 w 0"/>
                <a:gd name="connsiteY13" fmla="*/ 1432 h 0"/>
                <a:gd name="connsiteX14" fmla="*/ 4285 w 0"/>
                <a:gd name="connsiteY14" fmla="*/ 1601 h 0"/>
                <a:gd name="connsiteX15" fmla="*/ 4201 w 0"/>
                <a:gd name="connsiteY15" fmla="*/ 1685 h 0"/>
                <a:gd name="connsiteX16" fmla="*/ 3864 w 0"/>
                <a:gd name="connsiteY16" fmla="*/ 927 h 0"/>
                <a:gd name="connsiteX17" fmla="*/ 3695 w 0"/>
                <a:gd name="connsiteY17" fmla="*/ 506 h 0"/>
                <a:gd name="connsiteX18" fmla="*/ 3022 w 0"/>
                <a:gd name="connsiteY18" fmla="*/ 337 h 0"/>
                <a:gd name="connsiteX19" fmla="*/ 1927 w 0"/>
                <a:gd name="connsiteY19" fmla="*/ 0 h 0"/>
                <a:gd name="connsiteX20" fmla="*/ 1337 w 0"/>
                <a:gd name="connsiteY20" fmla="*/ 253 h 0"/>
                <a:gd name="connsiteX21" fmla="*/ 831 w 0"/>
                <a:gd name="connsiteY21" fmla="*/ 421 h 0"/>
                <a:gd name="connsiteX22" fmla="*/ 410 w 0"/>
                <a:gd name="connsiteY22" fmla="*/ 590 h 0"/>
                <a:gd name="connsiteX23" fmla="*/ 1421 w 0"/>
                <a:gd name="connsiteY23" fmla="*/ 1264 h 0"/>
                <a:gd name="connsiteX24" fmla="*/ 2011 w 0"/>
                <a:gd name="connsiteY24" fmla="*/ 1517 h 0"/>
                <a:gd name="connsiteX25" fmla="*/ 2179 w 0"/>
                <a:gd name="connsiteY25" fmla="*/ 1601 h 0"/>
                <a:gd name="connsiteX26" fmla="*/ 2095 w 0"/>
                <a:gd name="connsiteY26" fmla="*/ 1601 h 0"/>
                <a:gd name="connsiteX27" fmla="*/ 1927 w 0"/>
                <a:gd name="connsiteY27" fmla="*/ 1854 h 0"/>
                <a:gd name="connsiteX28" fmla="*/ 1842 w 0"/>
                <a:gd name="connsiteY28" fmla="*/ 1938 h 0"/>
                <a:gd name="connsiteX29" fmla="*/ 1337 w 0"/>
                <a:gd name="connsiteY29" fmla="*/ 1685 h 0"/>
                <a:gd name="connsiteX30" fmla="*/ 747 w 0"/>
                <a:gd name="connsiteY30" fmla="*/ 1348 h 0"/>
                <a:gd name="connsiteX31" fmla="*/ 73 w 0"/>
                <a:gd name="connsiteY31" fmla="*/ 1601 h 0"/>
                <a:gd name="connsiteX32" fmla="*/ 326 w 0"/>
                <a:gd name="connsiteY32" fmla="*/ 2106 h 0"/>
                <a:gd name="connsiteX33" fmla="*/ 1589 w 0"/>
                <a:gd name="connsiteY33" fmla="*/ 2780 h 0"/>
                <a:gd name="connsiteX34" fmla="*/ 1674 w 0"/>
                <a:gd name="connsiteY34" fmla="*/ 2780 h 0"/>
                <a:gd name="connsiteX35" fmla="*/ 2432 w 0"/>
                <a:gd name="connsiteY35" fmla="*/ 3033 h 0"/>
                <a:gd name="connsiteX36" fmla="*/ 2769 w 0"/>
                <a:gd name="connsiteY36" fmla="*/ 3117 h 0"/>
                <a:gd name="connsiteX37" fmla="*/ 3274 w 0"/>
                <a:gd name="connsiteY37" fmla="*/ 3286 h 0"/>
                <a:gd name="connsiteX38" fmla="*/ 3695 w 0"/>
                <a:gd name="connsiteY38" fmla="*/ 2949 h 0"/>
                <a:gd name="connsiteX39" fmla="*/ 4033 w 0"/>
                <a:gd name="connsiteY39" fmla="*/ 2191 h 0"/>
                <a:gd name="connsiteX40" fmla="*/ 4033 w 0"/>
                <a:gd name="connsiteY40" fmla="*/ 2191 h 0"/>
                <a:gd name="connsiteX41" fmla="*/ 4285 w 0"/>
                <a:gd name="connsiteY41" fmla="*/ 2696 h 0"/>
                <a:gd name="connsiteX42" fmla="*/ 5044 w 0"/>
                <a:gd name="connsiteY42" fmla="*/ 3286 h 0"/>
                <a:gd name="connsiteX43" fmla="*/ 5296 w 0"/>
                <a:gd name="connsiteY43" fmla="*/ 3370 h 0"/>
                <a:gd name="connsiteX44" fmla="*/ 6645 w 0"/>
                <a:gd name="connsiteY44" fmla="*/ 2780 h 0"/>
                <a:gd name="connsiteX45" fmla="*/ 6897 w 0"/>
                <a:gd name="connsiteY45" fmla="*/ 2443 h 0"/>
                <a:gd name="connsiteX46" fmla="*/ 7150 w 0"/>
                <a:gd name="connsiteY46" fmla="*/ 2106 h 0"/>
                <a:gd name="connsiteX47" fmla="*/ 7992 w 0"/>
                <a:gd name="connsiteY47" fmla="*/ 1264 h 0"/>
                <a:gd name="connsiteX48" fmla="*/ 7992 w 0"/>
                <a:gd name="connsiteY48" fmla="*/ 927 h 0"/>
                <a:gd name="connsiteX49" fmla="*/ 7656 w 0"/>
                <a:gd name="connsiteY49" fmla="*/ 92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>
                  <a:moveTo>
                    <a:pt x="7656" y="927"/>
                  </a:moveTo>
                  <a:lnTo>
                    <a:pt x="7318" y="843"/>
                  </a:lnTo>
                  <a:lnTo>
                    <a:pt x="6981" y="674"/>
                  </a:lnTo>
                  <a:lnTo>
                    <a:pt x="6560" y="421"/>
                  </a:lnTo>
                  <a:lnTo>
                    <a:pt x="6139" y="253"/>
                  </a:lnTo>
                  <a:lnTo>
                    <a:pt x="5886" y="421"/>
                  </a:lnTo>
                  <a:lnTo>
                    <a:pt x="5802" y="590"/>
                  </a:lnTo>
                  <a:lnTo>
                    <a:pt x="5717" y="590"/>
                  </a:lnTo>
                  <a:lnTo>
                    <a:pt x="5549" y="506"/>
                  </a:lnTo>
                  <a:cubicBezTo>
                    <a:pt x="4875" y="169"/>
                    <a:pt x="4538" y="0"/>
                    <a:pt x="4454" y="253"/>
                  </a:cubicBezTo>
                  <a:lnTo>
                    <a:pt x="4285" y="253"/>
                  </a:lnTo>
                  <a:cubicBezTo>
                    <a:pt x="4201" y="253"/>
                    <a:pt x="4033" y="253"/>
                    <a:pt x="3948" y="337"/>
                  </a:cubicBezTo>
                  <a:cubicBezTo>
                    <a:pt x="3864" y="506"/>
                    <a:pt x="3948" y="590"/>
                    <a:pt x="4285" y="1095"/>
                  </a:cubicBezTo>
                  <a:lnTo>
                    <a:pt x="4454" y="1432"/>
                  </a:lnTo>
                  <a:lnTo>
                    <a:pt x="4285" y="1601"/>
                  </a:lnTo>
                  <a:lnTo>
                    <a:pt x="4201" y="1685"/>
                  </a:lnTo>
                  <a:cubicBezTo>
                    <a:pt x="3948" y="1180"/>
                    <a:pt x="3948" y="1095"/>
                    <a:pt x="3864" y="927"/>
                  </a:cubicBezTo>
                  <a:lnTo>
                    <a:pt x="3695" y="506"/>
                  </a:lnTo>
                  <a:lnTo>
                    <a:pt x="3022" y="337"/>
                  </a:lnTo>
                  <a:cubicBezTo>
                    <a:pt x="2516" y="84"/>
                    <a:pt x="2348" y="0"/>
                    <a:pt x="1927" y="0"/>
                  </a:cubicBezTo>
                  <a:cubicBezTo>
                    <a:pt x="1589" y="0"/>
                    <a:pt x="1505" y="84"/>
                    <a:pt x="1337" y="253"/>
                  </a:cubicBezTo>
                  <a:cubicBezTo>
                    <a:pt x="1168" y="337"/>
                    <a:pt x="999" y="421"/>
                    <a:pt x="831" y="421"/>
                  </a:cubicBezTo>
                  <a:cubicBezTo>
                    <a:pt x="410" y="421"/>
                    <a:pt x="410" y="590"/>
                    <a:pt x="410" y="590"/>
                  </a:cubicBezTo>
                  <a:cubicBezTo>
                    <a:pt x="747" y="1011"/>
                    <a:pt x="831" y="1095"/>
                    <a:pt x="1421" y="1264"/>
                  </a:cubicBezTo>
                  <a:lnTo>
                    <a:pt x="2011" y="1517"/>
                  </a:lnTo>
                  <a:lnTo>
                    <a:pt x="2179" y="1601"/>
                  </a:lnTo>
                  <a:lnTo>
                    <a:pt x="2095" y="1601"/>
                  </a:lnTo>
                  <a:lnTo>
                    <a:pt x="1927" y="1854"/>
                  </a:lnTo>
                  <a:lnTo>
                    <a:pt x="1842" y="1938"/>
                  </a:lnTo>
                  <a:lnTo>
                    <a:pt x="1337" y="1685"/>
                  </a:lnTo>
                  <a:lnTo>
                    <a:pt x="747" y="1348"/>
                  </a:lnTo>
                  <a:cubicBezTo>
                    <a:pt x="-12" y="1095"/>
                    <a:pt x="-95" y="1095"/>
                    <a:pt x="73" y="1601"/>
                  </a:cubicBezTo>
                  <a:cubicBezTo>
                    <a:pt x="241" y="2022"/>
                    <a:pt x="241" y="2022"/>
                    <a:pt x="326" y="2106"/>
                  </a:cubicBezTo>
                  <a:cubicBezTo>
                    <a:pt x="663" y="2443"/>
                    <a:pt x="1168" y="2528"/>
                    <a:pt x="1589" y="2780"/>
                  </a:cubicBezTo>
                  <a:lnTo>
                    <a:pt x="1674" y="2780"/>
                  </a:lnTo>
                  <a:cubicBezTo>
                    <a:pt x="2179" y="2949"/>
                    <a:pt x="2348" y="2949"/>
                    <a:pt x="2432" y="3033"/>
                  </a:cubicBezTo>
                  <a:lnTo>
                    <a:pt x="2769" y="3117"/>
                  </a:lnTo>
                  <a:lnTo>
                    <a:pt x="3274" y="3286"/>
                  </a:lnTo>
                  <a:cubicBezTo>
                    <a:pt x="3527" y="3370"/>
                    <a:pt x="3611" y="3202"/>
                    <a:pt x="3695" y="2949"/>
                  </a:cubicBezTo>
                  <a:cubicBezTo>
                    <a:pt x="4033" y="2359"/>
                    <a:pt x="4033" y="2359"/>
                    <a:pt x="4033" y="2191"/>
                  </a:cubicBezTo>
                  <a:lnTo>
                    <a:pt x="4033" y="2191"/>
                  </a:lnTo>
                  <a:lnTo>
                    <a:pt x="4285" y="2696"/>
                  </a:lnTo>
                  <a:cubicBezTo>
                    <a:pt x="4454" y="3033"/>
                    <a:pt x="4538" y="3117"/>
                    <a:pt x="5044" y="3286"/>
                  </a:cubicBezTo>
                  <a:lnTo>
                    <a:pt x="5296" y="3370"/>
                  </a:lnTo>
                  <a:cubicBezTo>
                    <a:pt x="5717" y="3454"/>
                    <a:pt x="6139" y="3539"/>
                    <a:pt x="6645" y="2780"/>
                  </a:cubicBezTo>
                  <a:lnTo>
                    <a:pt x="6897" y="2443"/>
                  </a:lnTo>
                  <a:lnTo>
                    <a:pt x="7150" y="2106"/>
                  </a:lnTo>
                  <a:cubicBezTo>
                    <a:pt x="7908" y="1348"/>
                    <a:pt x="7908" y="1348"/>
                    <a:pt x="7992" y="1264"/>
                  </a:cubicBezTo>
                  <a:lnTo>
                    <a:pt x="7992" y="927"/>
                  </a:lnTo>
                  <a:lnTo>
                    <a:pt x="7656" y="92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8" name="Vrije vorm: vorm 513">
              <a:extLst>
                <a:ext uri="{FF2B5EF4-FFF2-40B4-BE49-F238E27FC236}">
                  <a16:creationId xmlns:a16="http://schemas.microsoft.com/office/drawing/2014/main" id="{5DFE6B93-06D6-4841-A51D-833AB5CDF662}"/>
                </a:ext>
              </a:extLst>
            </p:cNvPr>
            <p:cNvSpPr/>
            <p:nvPr/>
          </p:nvSpPr>
          <p:spPr>
            <a:xfrm>
              <a:off x="20619418" y="1340343"/>
              <a:ext cx="67400" cy="33700"/>
            </a:xfrm>
            <a:custGeom>
              <a:avLst/>
              <a:gdLst>
                <a:gd name="connsiteX0" fmla="*/ 59565 w 67400"/>
                <a:gd name="connsiteY0" fmla="*/ 36733 h 33700"/>
                <a:gd name="connsiteX1" fmla="*/ 66642 w 67400"/>
                <a:gd name="connsiteY1" fmla="*/ 34796 h 33700"/>
                <a:gd name="connsiteX2" fmla="*/ 67569 w 67400"/>
                <a:gd name="connsiteY2" fmla="*/ 34880 h 33700"/>
                <a:gd name="connsiteX3" fmla="*/ 71866 w 67400"/>
                <a:gd name="connsiteY3" fmla="*/ 34037 h 33700"/>
                <a:gd name="connsiteX4" fmla="*/ 72708 w 67400"/>
                <a:gd name="connsiteY4" fmla="*/ 32689 h 33700"/>
                <a:gd name="connsiteX5" fmla="*/ 71108 w 67400"/>
                <a:gd name="connsiteY5" fmla="*/ 31426 h 33700"/>
                <a:gd name="connsiteX6" fmla="*/ 65126 w 67400"/>
                <a:gd name="connsiteY6" fmla="*/ 27381 h 33700"/>
                <a:gd name="connsiteX7" fmla="*/ 64199 w 67400"/>
                <a:gd name="connsiteY7" fmla="*/ 27129 h 33700"/>
                <a:gd name="connsiteX8" fmla="*/ 62766 w 67400"/>
                <a:gd name="connsiteY8" fmla="*/ 26960 h 33700"/>
                <a:gd name="connsiteX9" fmla="*/ 62177 w 67400"/>
                <a:gd name="connsiteY9" fmla="*/ 26960 h 33700"/>
                <a:gd name="connsiteX10" fmla="*/ 61755 w 67400"/>
                <a:gd name="connsiteY10" fmla="*/ 26960 h 33700"/>
                <a:gd name="connsiteX11" fmla="*/ 61082 w 67400"/>
                <a:gd name="connsiteY11" fmla="*/ 26707 h 33700"/>
                <a:gd name="connsiteX12" fmla="*/ 62851 w 67400"/>
                <a:gd name="connsiteY12" fmla="*/ 25022 h 33700"/>
                <a:gd name="connsiteX13" fmla="*/ 62935 w 67400"/>
                <a:gd name="connsiteY13" fmla="*/ 23169 h 33700"/>
                <a:gd name="connsiteX14" fmla="*/ 58722 w 67400"/>
                <a:gd name="connsiteY14" fmla="*/ 22411 h 33700"/>
                <a:gd name="connsiteX15" fmla="*/ 55015 w 67400"/>
                <a:gd name="connsiteY15" fmla="*/ 19546 h 33700"/>
                <a:gd name="connsiteX16" fmla="*/ 53920 w 67400"/>
                <a:gd name="connsiteY16" fmla="*/ 19209 h 33700"/>
                <a:gd name="connsiteX17" fmla="*/ 51393 w 67400"/>
                <a:gd name="connsiteY17" fmla="*/ 16345 h 33700"/>
                <a:gd name="connsiteX18" fmla="*/ 44147 w 67400"/>
                <a:gd name="connsiteY18" fmla="*/ 8846 h 33700"/>
                <a:gd name="connsiteX19" fmla="*/ 38839 w 67400"/>
                <a:gd name="connsiteY19" fmla="*/ 7414 h 33700"/>
                <a:gd name="connsiteX20" fmla="*/ 24180 w 67400"/>
                <a:gd name="connsiteY20" fmla="*/ 0 h 33700"/>
                <a:gd name="connsiteX21" fmla="*/ 19883 w 67400"/>
                <a:gd name="connsiteY21" fmla="*/ 1517 h 33700"/>
                <a:gd name="connsiteX22" fmla="*/ 16766 w 67400"/>
                <a:gd name="connsiteY22" fmla="*/ 2528 h 33700"/>
                <a:gd name="connsiteX23" fmla="*/ 5223 w 67400"/>
                <a:gd name="connsiteY23" fmla="*/ 10279 h 33700"/>
                <a:gd name="connsiteX24" fmla="*/ 5139 w 67400"/>
                <a:gd name="connsiteY24" fmla="*/ 10784 h 33700"/>
                <a:gd name="connsiteX25" fmla="*/ 4381 w 67400"/>
                <a:gd name="connsiteY25" fmla="*/ 11458 h 33700"/>
                <a:gd name="connsiteX26" fmla="*/ 3454 w 67400"/>
                <a:gd name="connsiteY26" fmla="*/ 11711 h 33700"/>
                <a:gd name="connsiteX27" fmla="*/ 758 w 67400"/>
                <a:gd name="connsiteY27" fmla="*/ 13312 h 33700"/>
                <a:gd name="connsiteX28" fmla="*/ 0 w 67400"/>
                <a:gd name="connsiteY28" fmla="*/ 14407 h 33700"/>
                <a:gd name="connsiteX29" fmla="*/ 3960 w 67400"/>
                <a:gd name="connsiteY29" fmla="*/ 13649 h 33700"/>
                <a:gd name="connsiteX30" fmla="*/ 3538 w 67400"/>
                <a:gd name="connsiteY30" fmla="*/ 14912 h 33700"/>
                <a:gd name="connsiteX31" fmla="*/ 3538 w 67400"/>
                <a:gd name="connsiteY31" fmla="*/ 15671 h 33700"/>
                <a:gd name="connsiteX32" fmla="*/ 3707 w 67400"/>
                <a:gd name="connsiteY32" fmla="*/ 15839 h 33700"/>
                <a:gd name="connsiteX33" fmla="*/ 3875 w 67400"/>
                <a:gd name="connsiteY33" fmla="*/ 15839 h 33700"/>
                <a:gd name="connsiteX34" fmla="*/ 4634 w 67400"/>
                <a:gd name="connsiteY34" fmla="*/ 15334 h 33700"/>
                <a:gd name="connsiteX35" fmla="*/ 7835 w 67400"/>
                <a:gd name="connsiteY35" fmla="*/ 12385 h 33700"/>
                <a:gd name="connsiteX36" fmla="*/ 9436 w 67400"/>
                <a:gd name="connsiteY36" fmla="*/ 11458 h 33700"/>
                <a:gd name="connsiteX37" fmla="*/ 15334 w 67400"/>
                <a:gd name="connsiteY37" fmla="*/ 8846 h 33700"/>
                <a:gd name="connsiteX38" fmla="*/ 16345 w 67400"/>
                <a:gd name="connsiteY38" fmla="*/ 7835 h 33700"/>
                <a:gd name="connsiteX39" fmla="*/ 17103 w 67400"/>
                <a:gd name="connsiteY39" fmla="*/ 7498 h 33700"/>
                <a:gd name="connsiteX40" fmla="*/ 22326 w 67400"/>
                <a:gd name="connsiteY40" fmla="*/ 7583 h 33700"/>
                <a:gd name="connsiteX41" fmla="*/ 22495 w 67400"/>
                <a:gd name="connsiteY41" fmla="*/ 7667 h 33700"/>
                <a:gd name="connsiteX42" fmla="*/ 23000 w 67400"/>
                <a:gd name="connsiteY42" fmla="*/ 7920 h 33700"/>
                <a:gd name="connsiteX43" fmla="*/ 22916 w 67400"/>
                <a:gd name="connsiteY43" fmla="*/ 8341 h 33700"/>
                <a:gd name="connsiteX44" fmla="*/ 22747 w 67400"/>
                <a:gd name="connsiteY44" fmla="*/ 8678 h 33700"/>
                <a:gd name="connsiteX45" fmla="*/ 22326 w 67400"/>
                <a:gd name="connsiteY45" fmla="*/ 9015 h 33700"/>
                <a:gd name="connsiteX46" fmla="*/ 22074 w 67400"/>
                <a:gd name="connsiteY46" fmla="*/ 9015 h 33700"/>
                <a:gd name="connsiteX47" fmla="*/ 21736 w 67400"/>
                <a:gd name="connsiteY47" fmla="*/ 8931 h 33700"/>
                <a:gd name="connsiteX48" fmla="*/ 20725 w 67400"/>
                <a:gd name="connsiteY48" fmla="*/ 9436 h 33700"/>
                <a:gd name="connsiteX49" fmla="*/ 20641 w 67400"/>
                <a:gd name="connsiteY49" fmla="*/ 9520 h 33700"/>
                <a:gd name="connsiteX50" fmla="*/ 20304 w 67400"/>
                <a:gd name="connsiteY50" fmla="*/ 10784 h 33700"/>
                <a:gd name="connsiteX51" fmla="*/ 21568 w 67400"/>
                <a:gd name="connsiteY51" fmla="*/ 11290 h 33700"/>
                <a:gd name="connsiteX52" fmla="*/ 25781 w 67400"/>
                <a:gd name="connsiteY52" fmla="*/ 13059 h 33700"/>
                <a:gd name="connsiteX53" fmla="*/ 28055 w 67400"/>
                <a:gd name="connsiteY53" fmla="*/ 13733 h 33700"/>
                <a:gd name="connsiteX54" fmla="*/ 28729 w 67400"/>
                <a:gd name="connsiteY54" fmla="*/ 13649 h 33700"/>
                <a:gd name="connsiteX55" fmla="*/ 30330 w 67400"/>
                <a:gd name="connsiteY55" fmla="*/ 13817 h 33700"/>
                <a:gd name="connsiteX56" fmla="*/ 31088 w 67400"/>
                <a:gd name="connsiteY56" fmla="*/ 14828 h 33700"/>
                <a:gd name="connsiteX57" fmla="*/ 34290 w 67400"/>
                <a:gd name="connsiteY57" fmla="*/ 17271 h 33700"/>
                <a:gd name="connsiteX58" fmla="*/ 39429 w 67400"/>
                <a:gd name="connsiteY58" fmla="*/ 17945 h 33700"/>
                <a:gd name="connsiteX59" fmla="*/ 42125 w 67400"/>
                <a:gd name="connsiteY59" fmla="*/ 21231 h 33700"/>
                <a:gd name="connsiteX60" fmla="*/ 43810 w 67400"/>
                <a:gd name="connsiteY60" fmla="*/ 28224 h 33700"/>
                <a:gd name="connsiteX61" fmla="*/ 49371 w 67400"/>
                <a:gd name="connsiteY61" fmla="*/ 28393 h 33700"/>
                <a:gd name="connsiteX62" fmla="*/ 49792 w 67400"/>
                <a:gd name="connsiteY62" fmla="*/ 28561 h 33700"/>
                <a:gd name="connsiteX63" fmla="*/ 50129 w 67400"/>
                <a:gd name="connsiteY63" fmla="*/ 30583 h 33700"/>
                <a:gd name="connsiteX64" fmla="*/ 48275 w 67400"/>
                <a:gd name="connsiteY64" fmla="*/ 32015 h 33700"/>
                <a:gd name="connsiteX65" fmla="*/ 44568 w 67400"/>
                <a:gd name="connsiteY65" fmla="*/ 35891 h 33700"/>
                <a:gd name="connsiteX66" fmla="*/ 44400 w 67400"/>
                <a:gd name="connsiteY66" fmla="*/ 36396 h 33700"/>
                <a:gd name="connsiteX67" fmla="*/ 49202 w 67400"/>
                <a:gd name="connsiteY67" fmla="*/ 36565 h 33700"/>
                <a:gd name="connsiteX68" fmla="*/ 53078 w 67400"/>
                <a:gd name="connsiteY68" fmla="*/ 35722 h 33700"/>
                <a:gd name="connsiteX69" fmla="*/ 59565 w 67400"/>
                <a:gd name="connsiteY69" fmla="*/ 36733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67400" h="33700">
                  <a:moveTo>
                    <a:pt x="59565" y="36733"/>
                  </a:moveTo>
                  <a:cubicBezTo>
                    <a:pt x="62177" y="37070"/>
                    <a:pt x="64115" y="34880"/>
                    <a:pt x="66642" y="34796"/>
                  </a:cubicBezTo>
                  <a:lnTo>
                    <a:pt x="67569" y="34880"/>
                  </a:lnTo>
                  <a:cubicBezTo>
                    <a:pt x="69675" y="34880"/>
                    <a:pt x="70518" y="34880"/>
                    <a:pt x="71866" y="34037"/>
                  </a:cubicBezTo>
                  <a:cubicBezTo>
                    <a:pt x="72203" y="33700"/>
                    <a:pt x="72455" y="33111"/>
                    <a:pt x="72708" y="32689"/>
                  </a:cubicBezTo>
                  <a:cubicBezTo>
                    <a:pt x="72455" y="32015"/>
                    <a:pt x="72371" y="31847"/>
                    <a:pt x="71108" y="31426"/>
                  </a:cubicBezTo>
                  <a:cubicBezTo>
                    <a:pt x="69001" y="30330"/>
                    <a:pt x="67484" y="28140"/>
                    <a:pt x="65126" y="27381"/>
                  </a:cubicBezTo>
                  <a:lnTo>
                    <a:pt x="64199" y="27129"/>
                  </a:lnTo>
                  <a:lnTo>
                    <a:pt x="62766" y="26960"/>
                  </a:lnTo>
                  <a:lnTo>
                    <a:pt x="62177" y="26960"/>
                  </a:lnTo>
                  <a:lnTo>
                    <a:pt x="61755" y="26960"/>
                  </a:lnTo>
                  <a:lnTo>
                    <a:pt x="61082" y="26707"/>
                  </a:lnTo>
                  <a:cubicBezTo>
                    <a:pt x="61082" y="26707"/>
                    <a:pt x="61924" y="26707"/>
                    <a:pt x="62851" y="25022"/>
                  </a:cubicBezTo>
                  <a:cubicBezTo>
                    <a:pt x="62851" y="24433"/>
                    <a:pt x="62935" y="23674"/>
                    <a:pt x="62935" y="23169"/>
                  </a:cubicBezTo>
                  <a:cubicBezTo>
                    <a:pt x="61672" y="22158"/>
                    <a:pt x="60071" y="22832"/>
                    <a:pt x="58722" y="22411"/>
                  </a:cubicBezTo>
                  <a:cubicBezTo>
                    <a:pt x="57122" y="21905"/>
                    <a:pt x="56532" y="20220"/>
                    <a:pt x="55015" y="19546"/>
                  </a:cubicBezTo>
                  <a:cubicBezTo>
                    <a:pt x="54679" y="19378"/>
                    <a:pt x="54257" y="19293"/>
                    <a:pt x="53920" y="19209"/>
                  </a:cubicBezTo>
                  <a:cubicBezTo>
                    <a:pt x="52909" y="18872"/>
                    <a:pt x="52319" y="17945"/>
                    <a:pt x="51393" y="16345"/>
                  </a:cubicBezTo>
                  <a:cubicBezTo>
                    <a:pt x="49286" y="12469"/>
                    <a:pt x="46338" y="9436"/>
                    <a:pt x="44147" y="8846"/>
                  </a:cubicBezTo>
                  <a:cubicBezTo>
                    <a:pt x="44063" y="8846"/>
                    <a:pt x="38924" y="9268"/>
                    <a:pt x="38839" y="7414"/>
                  </a:cubicBezTo>
                  <a:cubicBezTo>
                    <a:pt x="38334" y="4971"/>
                    <a:pt x="37491" y="843"/>
                    <a:pt x="24180" y="0"/>
                  </a:cubicBezTo>
                  <a:cubicBezTo>
                    <a:pt x="21231" y="0"/>
                    <a:pt x="20641" y="674"/>
                    <a:pt x="19883" y="1517"/>
                  </a:cubicBezTo>
                  <a:cubicBezTo>
                    <a:pt x="18198" y="2864"/>
                    <a:pt x="18114" y="2949"/>
                    <a:pt x="16766" y="2528"/>
                  </a:cubicBezTo>
                  <a:cubicBezTo>
                    <a:pt x="14660" y="2359"/>
                    <a:pt x="7161" y="4718"/>
                    <a:pt x="5223" y="10279"/>
                  </a:cubicBezTo>
                  <a:lnTo>
                    <a:pt x="5139" y="10784"/>
                  </a:lnTo>
                  <a:lnTo>
                    <a:pt x="4381" y="11458"/>
                  </a:lnTo>
                  <a:lnTo>
                    <a:pt x="3454" y="11711"/>
                  </a:lnTo>
                  <a:cubicBezTo>
                    <a:pt x="1685" y="12216"/>
                    <a:pt x="1685" y="12216"/>
                    <a:pt x="758" y="13312"/>
                  </a:cubicBezTo>
                  <a:lnTo>
                    <a:pt x="0" y="14407"/>
                  </a:lnTo>
                  <a:lnTo>
                    <a:pt x="3960" y="13649"/>
                  </a:lnTo>
                  <a:lnTo>
                    <a:pt x="3538" y="14912"/>
                  </a:lnTo>
                  <a:lnTo>
                    <a:pt x="3538" y="15671"/>
                  </a:lnTo>
                  <a:lnTo>
                    <a:pt x="3707" y="15839"/>
                  </a:lnTo>
                  <a:lnTo>
                    <a:pt x="3875" y="15839"/>
                  </a:lnTo>
                  <a:lnTo>
                    <a:pt x="4634" y="15334"/>
                  </a:lnTo>
                  <a:cubicBezTo>
                    <a:pt x="6992" y="13901"/>
                    <a:pt x="6992" y="13901"/>
                    <a:pt x="7835" y="12385"/>
                  </a:cubicBezTo>
                  <a:cubicBezTo>
                    <a:pt x="8509" y="11458"/>
                    <a:pt x="8509" y="11458"/>
                    <a:pt x="9436" y="11458"/>
                  </a:cubicBezTo>
                  <a:cubicBezTo>
                    <a:pt x="12638" y="11795"/>
                    <a:pt x="12638" y="11795"/>
                    <a:pt x="15334" y="8846"/>
                  </a:cubicBezTo>
                  <a:lnTo>
                    <a:pt x="16345" y="7835"/>
                  </a:lnTo>
                  <a:lnTo>
                    <a:pt x="17103" y="7498"/>
                  </a:lnTo>
                  <a:cubicBezTo>
                    <a:pt x="19462" y="6740"/>
                    <a:pt x="19883" y="6572"/>
                    <a:pt x="22326" y="7583"/>
                  </a:cubicBezTo>
                  <a:lnTo>
                    <a:pt x="22495" y="7667"/>
                  </a:lnTo>
                  <a:lnTo>
                    <a:pt x="23000" y="7920"/>
                  </a:lnTo>
                  <a:lnTo>
                    <a:pt x="22916" y="8341"/>
                  </a:lnTo>
                  <a:lnTo>
                    <a:pt x="22747" y="8678"/>
                  </a:lnTo>
                  <a:lnTo>
                    <a:pt x="22326" y="9015"/>
                  </a:lnTo>
                  <a:lnTo>
                    <a:pt x="22074" y="9015"/>
                  </a:lnTo>
                  <a:lnTo>
                    <a:pt x="21736" y="8931"/>
                  </a:lnTo>
                  <a:lnTo>
                    <a:pt x="20725" y="9436"/>
                  </a:lnTo>
                  <a:lnTo>
                    <a:pt x="20641" y="9520"/>
                  </a:lnTo>
                  <a:cubicBezTo>
                    <a:pt x="20557" y="9857"/>
                    <a:pt x="20389" y="10363"/>
                    <a:pt x="20304" y="10784"/>
                  </a:cubicBezTo>
                  <a:cubicBezTo>
                    <a:pt x="20810" y="11037"/>
                    <a:pt x="20810" y="11037"/>
                    <a:pt x="21568" y="11290"/>
                  </a:cubicBezTo>
                  <a:cubicBezTo>
                    <a:pt x="24348" y="11879"/>
                    <a:pt x="24770" y="12216"/>
                    <a:pt x="25781" y="13059"/>
                  </a:cubicBezTo>
                  <a:cubicBezTo>
                    <a:pt x="26117" y="13649"/>
                    <a:pt x="27381" y="13733"/>
                    <a:pt x="28055" y="13733"/>
                  </a:cubicBezTo>
                  <a:lnTo>
                    <a:pt x="28729" y="13649"/>
                  </a:lnTo>
                  <a:cubicBezTo>
                    <a:pt x="29909" y="13649"/>
                    <a:pt x="29909" y="13649"/>
                    <a:pt x="30330" y="13817"/>
                  </a:cubicBezTo>
                  <a:lnTo>
                    <a:pt x="31088" y="14828"/>
                  </a:lnTo>
                  <a:cubicBezTo>
                    <a:pt x="32436" y="16934"/>
                    <a:pt x="32436" y="16934"/>
                    <a:pt x="34290" y="17271"/>
                  </a:cubicBezTo>
                  <a:cubicBezTo>
                    <a:pt x="36480" y="18030"/>
                    <a:pt x="36480" y="18030"/>
                    <a:pt x="39429" y="17945"/>
                  </a:cubicBezTo>
                  <a:cubicBezTo>
                    <a:pt x="40103" y="17945"/>
                    <a:pt x="41451" y="18030"/>
                    <a:pt x="42125" y="21231"/>
                  </a:cubicBezTo>
                  <a:cubicBezTo>
                    <a:pt x="42293" y="26118"/>
                    <a:pt x="42293" y="26202"/>
                    <a:pt x="43810" y="28224"/>
                  </a:cubicBezTo>
                  <a:cubicBezTo>
                    <a:pt x="44147" y="28477"/>
                    <a:pt x="44147" y="28477"/>
                    <a:pt x="49371" y="28393"/>
                  </a:cubicBezTo>
                  <a:cubicBezTo>
                    <a:pt x="49539" y="28477"/>
                    <a:pt x="49708" y="28477"/>
                    <a:pt x="49792" y="28561"/>
                  </a:cubicBezTo>
                  <a:cubicBezTo>
                    <a:pt x="50045" y="29151"/>
                    <a:pt x="50129" y="29572"/>
                    <a:pt x="50129" y="30583"/>
                  </a:cubicBezTo>
                  <a:lnTo>
                    <a:pt x="48275" y="32015"/>
                  </a:lnTo>
                  <a:cubicBezTo>
                    <a:pt x="46169" y="33448"/>
                    <a:pt x="45327" y="33953"/>
                    <a:pt x="44568" y="35891"/>
                  </a:cubicBezTo>
                  <a:lnTo>
                    <a:pt x="44400" y="36396"/>
                  </a:lnTo>
                  <a:cubicBezTo>
                    <a:pt x="44653" y="36481"/>
                    <a:pt x="46085" y="36733"/>
                    <a:pt x="49202" y="36565"/>
                  </a:cubicBezTo>
                  <a:cubicBezTo>
                    <a:pt x="50382" y="36144"/>
                    <a:pt x="51646" y="35891"/>
                    <a:pt x="53078" y="35722"/>
                  </a:cubicBezTo>
                  <a:cubicBezTo>
                    <a:pt x="55353" y="35470"/>
                    <a:pt x="57375" y="36481"/>
                    <a:pt x="59565" y="36733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9" name="Vrije vorm: vorm 514">
              <a:extLst>
                <a:ext uri="{FF2B5EF4-FFF2-40B4-BE49-F238E27FC236}">
                  <a16:creationId xmlns:a16="http://schemas.microsoft.com/office/drawing/2014/main" id="{7C0B818B-619A-4644-A5DD-A7ACA123E1FF}"/>
                </a:ext>
              </a:extLst>
            </p:cNvPr>
            <p:cNvSpPr/>
            <p:nvPr/>
          </p:nvSpPr>
          <p:spPr>
            <a:xfrm>
              <a:off x="20630791" y="1352981"/>
              <a:ext cx="8425" cy="8425"/>
            </a:xfrm>
            <a:custGeom>
              <a:avLst/>
              <a:gdLst>
                <a:gd name="connsiteX0" fmla="*/ 3370 w 0"/>
                <a:gd name="connsiteY0" fmla="*/ 0 h 0"/>
                <a:gd name="connsiteX1" fmla="*/ 3286 w 0"/>
                <a:gd name="connsiteY1" fmla="*/ 0 h 0"/>
                <a:gd name="connsiteX2" fmla="*/ 1854 w 0"/>
                <a:gd name="connsiteY2" fmla="*/ 843 h 0"/>
                <a:gd name="connsiteX3" fmla="*/ 337 w 0"/>
                <a:gd name="connsiteY3" fmla="*/ 4887 h 0"/>
                <a:gd name="connsiteX4" fmla="*/ 84 w 0"/>
                <a:gd name="connsiteY4" fmla="*/ 5561 h 0"/>
                <a:gd name="connsiteX5" fmla="*/ 0 w 0"/>
                <a:gd name="connsiteY5" fmla="*/ 6403 h 0"/>
                <a:gd name="connsiteX6" fmla="*/ 842 w 0"/>
                <a:gd name="connsiteY6" fmla="*/ 6824 h 0"/>
                <a:gd name="connsiteX7" fmla="*/ 3117 w 0"/>
                <a:gd name="connsiteY7" fmla="*/ 6150 h 0"/>
                <a:gd name="connsiteX8" fmla="*/ 4549 w 0"/>
                <a:gd name="connsiteY8" fmla="*/ 4297 h 0"/>
                <a:gd name="connsiteX9" fmla="*/ 3370 w 0"/>
                <a:gd name="connsiteY9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3370" y="0"/>
                  </a:moveTo>
                  <a:lnTo>
                    <a:pt x="3286" y="0"/>
                  </a:lnTo>
                  <a:cubicBezTo>
                    <a:pt x="2527" y="0"/>
                    <a:pt x="2359" y="0"/>
                    <a:pt x="1854" y="843"/>
                  </a:cubicBezTo>
                  <a:cubicBezTo>
                    <a:pt x="1854" y="843"/>
                    <a:pt x="505" y="3370"/>
                    <a:pt x="337" y="4887"/>
                  </a:cubicBezTo>
                  <a:lnTo>
                    <a:pt x="84" y="5561"/>
                  </a:lnTo>
                  <a:lnTo>
                    <a:pt x="0" y="6403"/>
                  </a:lnTo>
                  <a:cubicBezTo>
                    <a:pt x="253" y="6572"/>
                    <a:pt x="590" y="6824"/>
                    <a:pt x="842" y="6824"/>
                  </a:cubicBezTo>
                  <a:cubicBezTo>
                    <a:pt x="1432" y="6740"/>
                    <a:pt x="2696" y="6403"/>
                    <a:pt x="3117" y="6150"/>
                  </a:cubicBezTo>
                  <a:cubicBezTo>
                    <a:pt x="3454" y="5982"/>
                    <a:pt x="4297" y="5645"/>
                    <a:pt x="4549" y="4297"/>
                  </a:cubicBezTo>
                  <a:cubicBezTo>
                    <a:pt x="4466" y="4297"/>
                    <a:pt x="4887" y="169"/>
                    <a:pt x="3370" y="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0" name="Vrije vorm: vorm 515">
              <a:extLst>
                <a:ext uri="{FF2B5EF4-FFF2-40B4-BE49-F238E27FC236}">
                  <a16:creationId xmlns:a16="http://schemas.microsoft.com/office/drawing/2014/main" id="{A5740CFD-3240-2C47-A35B-660F6B3DC9D9}"/>
                </a:ext>
              </a:extLst>
            </p:cNvPr>
            <p:cNvSpPr/>
            <p:nvPr/>
          </p:nvSpPr>
          <p:spPr>
            <a:xfrm>
              <a:off x="20670781" y="1320628"/>
              <a:ext cx="8425" cy="8425"/>
            </a:xfrm>
            <a:custGeom>
              <a:avLst/>
              <a:gdLst>
                <a:gd name="connsiteX0" fmla="*/ 6011 w 0"/>
                <a:gd name="connsiteY0" fmla="*/ 4887 h 8425"/>
                <a:gd name="connsiteX1" fmla="*/ 6011 w 0"/>
                <a:gd name="connsiteY1" fmla="*/ 4381 h 8425"/>
                <a:gd name="connsiteX2" fmla="*/ 5758 w 0"/>
                <a:gd name="connsiteY2" fmla="*/ 2696 h 8425"/>
                <a:gd name="connsiteX3" fmla="*/ 4157 w 0"/>
                <a:gd name="connsiteY3" fmla="*/ 0 h 8425"/>
                <a:gd name="connsiteX4" fmla="*/ 2220 w 0"/>
                <a:gd name="connsiteY4" fmla="*/ 2275 h 8425"/>
                <a:gd name="connsiteX5" fmla="*/ 2051 w 0"/>
                <a:gd name="connsiteY5" fmla="*/ 3033 h 8425"/>
                <a:gd name="connsiteX6" fmla="*/ 1967 w 0"/>
                <a:gd name="connsiteY6" fmla="*/ 3791 h 8425"/>
                <a:gd name="connsiteX7" fmla="*/ 113 w 0"/>
                <a:gd name="connsiteY7" fmla="*/ 7498 h 8425"/>
                <a:gd name="connsiteX8" fmla="*/ 282 w 0"/>
                <a:gd name="connsiteY8" fmla="*/ 8088 h 8425"/>
                <a:gd name="connsiteX9" fmla="*/ 788 w 0"/>
                <a:gd name="connsiteY9" fmla="*/ 8931 h 8425"/>
                <a:gd name="connsiteX10" fmla="*/ 1124 w 0"/>
                <a:gd name="connsiteY10" fmla="*/ 8762 h 8425"/>
                <a:gd name="connsiteX11" fmla="*/ 1546 w 0"/>
                <a:gd name="connsiteY11" fmla="*/ 8931 h 8425"/>
                <a:gd name="connsiteX12" fmla="*/ 2472 w 0"/>
                <a:gd name="connsiteY12" fmla="*/ 9352 h 8425"/>
                <a:gd name="connsiteX13" fmla="*/ 3062 w 0"/>
                <a:gd name="connsiteY13" fmla="*/ 9183 h 8425"/>
                <a:gd name="connsiteX14" fmla="*/ 2810 w 0"/>
                <a:gd name="connsiteY14" fmla="*/ 9520 h 8425"/>
                <a:gd name="connsiteX15" fmla="*/ 2135 w 0"/>
                <a:gd name="connsiteY15" fmla="*/ 10784 h 8425"/>
                <a:gd name="connsiteX16" fmla="*/ 2135 w 0"/>
                <a:gd name="connsiteY16" fmla="*/ 10868 h 8425"/>
                <a:gd name="connsiteX17" fmla="*/ 2304 w 0"/>
                <a:gd name="connsiteY17" fmla="*/ 12469 h 8425"/>
                <a:gd name="connsiteX18" fmla="*/ 2472 w 0"/>
                <a:gd name="connsiteY18" fmla="*/ 13396 h 8425"/>
                <a:gd name="connsiteX19" fmla="*/ 3399 w 0"/>
                <a:gd name="connsiteY19" fmla="*/ 15249 h 8425"/>
                <a:gd name="connsiteX20" fmla="*/ 6264 w 0"/>
                <a:gd name="connsiteY20" fmla="*/ 11711 h 8425"/>
                <a:gd name="connsiteX21" fmla="*/ 4495 w 0"/>
                <a:gd name="connsiteY21" fmla="*/ 9352 h 8425"/>
                <a:gd name="connsiteX22" fmla="*/ 4326 w 0"/>
                <a:gd name="connsiteY22" fmla="*/ 9099 h 8425"/>
                <a:gd name="connsiteX23" fmla="*/ 4073 w 0"/>
                <a:gd name="connsiteY23" fmla="*/ 8846 h 8425"/>
                <a:gd name="connsiteX24" fmla="*/ 5168 w 0"/>
                <a:gd name="connsiteY24" fmla="*/ 8004 h 8425"/>
                <a:gd name="connsiteX25" fmla="*/ 6011 w 0"/>
                <a:gd name="connsiteY25" fmla="*/ 488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h="8425">
                  <a:moveTo>
                    <a:pt x="6011" y="4887"/>
                  </a:moveTo>
                  <a:lnTo>
                    <a:pt x="6011" y="4381"/>
                  </a:lnTo>
                  <a:lnTo>
                    <a:pt x="5758" y="2696"/>
                  </a:lnTo>
                  <a:cubicBezTo>
                    <a:pt x="5168" y="421"/>
                    <a:pt x="5084" y="169"/>
                    <a:pt x="4157" y="0"/>
                  </a:cubicBezTo>
                  <a:cubicBezTo>
                    <a:pt x="2725" y="0"/>
                    <a:pt x="2388" y="1601"/>
                    <a:pt x="2220" y="2275"/>
                  </a:cubicBezTo>
                  <a:lnTo>
                    <a:pt x="2051" y="3033"/>
                  </a:lnTo>
                  <a:lnTo>
                    <a:pt x="1967" y="3791"/>
                  </a:lnTo>
                  <a:cubicBezTo>
                    <a:pt x="-140" y="6403"/>
                    <a:pt x="-140" y="6403"/>
                    <a:pt x="113" y="7498"/>
                  </a:cubicBezTo>
                  <a:lnTo>
                    <a:pt x="282" y="8088"/>
                  </a:lnTo>
                  <a:lnTo>
                    <a:pt x="788" y="8931"/>
                  </a:lnTo>
                  <a:lnTo>
                    <a:pt x="1124" y="8762"/>
                  </a:lnTo>
                  <a:lnTo>
                    <a:pt x="1546" y="8931"/>
                  </a:lnTo>
                  <a:lnTo>
                    <a:pt x="2472" y="9352"/>
                  </a:lnTo>
                  <a:lnTo>
                    <a:pt x="3062" y="9183"/>
                  </a:lnTo>
                  <a:lnTo>
                    <a:pt x="2810" y="9520"/>
                  </a:lnTo>
                  <a:lnTo>
                    <a:pt x="2135" y="10784"/>
                  </a:lnTo>
                  <a:lnTo>
                    <a:pt x="2135" y="10868"/>
                  </a:lnTo>
                  <a:lnTo>
                    <a:pt x="2304" y="12469"/>
                  </a:lnTo>
                  <a:lnTo>
                    <a:pt x="2472" y="13396"/>
                  </a:lnTo>
                  <a:cubicBezTo>
                    <a:pt x="2220" y="15081"/>
                    <a:pt x="2978" y="15165"/>
                    <a:pt x="3399" y="15249"/>
                  </a:cubicBezTo>
                  <a:cubicBezTo>
                    <a:pt x="5421" y="15334"/>
                    <a:pt x="6264" y="11711"/>
                    <a:pt x="6264" y="11711"/>
                  </a:cubicBezTo>
                  <a:cubicBezTo>
                    <a:pt x="6601" y="10026"/>
                    <a:pt x="5253" y="9436"/>
                    <a:pt x="4495" y="9352"/>
                  </a:cubicBezTo>
                  <a:lnTo>
                    <a:pt x="4326" y="9099"/>
                  </a:lnTo>
                  <a:lnTo>
                    <a:pt x="4073" y="8846"/>
                  </a:lnTo>
                  <a:lnTo>
                    <a:pt x="5168" y="8004"/>
                  </a:lnTo>
                  <a:cubicBezTo>
                    <a:pt x="6095" y="6656"/>
                    <a:pt x="6179" y="6572"/>
                    <a:pt x="6011" y="488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1" name="Vrije vorm: vorm 516">
              <a:extLst>
                <a:ext uri="{FF2B5EF4-FFF2-40B4-BE49-F238E27FC236}">
                  <a16:creationId xmlns:a16="http://schemas.microsoft.com/office/drawing/2014/main" id="{7B53D71A-E2A7-3643-B79E-1F373F3C453F}"/>
                </a:ext>
              </a:extLst>
            </p:cNvPr>
            <p:cNvSpPr/>
            <p:nvPr/>
          </p:nvSpPr>
          <p:spPr>
            <a:xfrm>
              <a:off x="20696675" y="1361995"/>
              <a:ext cx="8425" cy="8425"/>
            </a:xfrm>
            <a:custGeom>
              <a:avLst/>
              <a:gdLst>
                <a:gd name="connsiteX0" fmla="*/ 3538 w 0"/>
                <a:gd name="connsiteY0" fmla="*/ 3117 h 0"/>
                <a:gd name="connsiteX1" fmla="*/ 3960 w 0"/>
                <a:gd name="connsiteY1" fmla="*/ 2864 h 0"/>
                <a:gd name="connsiteX2" fmla="*/ 4802 w 0"/>
                <a:gd name="connsiteY2" fmla="*/ 1854 h 0"/>
                <a:gd name="connsiteX3" fmla="*/ 3791 w 0"/>
                <a:gd name="connsiteY3" fmla="*/ 674 h 0"/>
                <a:gd name="connsiteX4" fmla="*/ 3286 w 0"/>
                <a:gd name="connsiteY4" fmla="*/ 337 h 0"/>
                <a:gd name="connsiteX5" fmla="*/ 2696 w 0"/>
                <a:gd name="connsiteY5" fmla="*/ 0 h 0"/>
                <a:gd name="connsiteX6" fmla="*/ 252 w 0"/>
                <a:gd name="connsiteY6" fmla="*/ 1938 h 0"/>
                <a:gd name="connsiteX7" fmla="*/ 169 w 0"/>
                <a:gd name="connsiteY7" fmla="*/ 2022 h 0"/>
                <a:gd name="connsiteX8" fmla="*/ 169 w 0"/>
                <a:gd name="connsiteY8" fmla="*/ 2106 h 0"/>
                <a:gd name="connsiteX9" fmla="*/ 0 w 0"/>
                <a:gd name="connsiteY9" fmla="*/ 4044 h 0"/>
                <a:gd name="connsiteX10" fmla="*/ 1095 w 0"/>
                <a:gd name="connsiteY10" fmla="*/ 4297 h 0"/>
                <a:gd name="connsiteX11" fmla="*/ 3538 w 0"/>
                <a:gd name="connsiteY11" fmla="*/ 311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3538" y="3117"/>
                  </a:moveTo>
                  <a:lnTo>
                    <a:pt x="3960" y="2864"/>
                  </a:lnTo>
                  <a:lnTo>
                    <a:pt x="4802" y="1854"/>
                  </a:lnTo>
                  <a:lnTo>
                    <a:pt x="3791" y="674"/>
                  </a:lnTo>
                  <a:lnTo>
                    <a:pt x="3286" y="337"/>
                  </a:lnTo>
                  <a:lnTo>
                    <a:pt x="2696" y="0"/>
                  </a:lnTo>
                  <a:cubicBezTo>
                    <a:pt x="2106" y="0"/>
                    <a:pt x="1601" y="505"/>
                    <a:pt x="252" y="1938"/>
                  </a:cubicBezTo>
                  <a:lnTo>
                    <a:pt x="169" y="2022"/>
                  </a:lnTo>
                  <a:lnTo>
                    <a:pt x="169" y="2106"/>
                  </a:lnTo>
                  <a:lnTo>
                    <a:pt x="0" y="4044"/>
                  </a:lnTo>
                  <a:cubicBezTo>
                    <a:pt x="590" y="4381"/>
                    <a:pt x="590" y="4381"/>
                    <a:pt x="1095" y="4297"/>
                  </a:cubicBezTo>
                  <a:cubicBezTo>
                    <a:pt x="1601" y="4213"/>
                    <a:pt x="2696" y="3539"/>
                    <a:pt x="3538" y="311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2" name="Vrije vorm: vorm 517">
              <a:extLst>
                <a:ext uri="{FF2B5EF4-FFF2-40B4-BE49-F238E27FC236}">
                  <a16:creationId xmlns:a16="http://schemas.microsoft.com/office/drawing/2014/main" id="{76192481-D9C9-CB4B-8824-7001887A6451}"/>
                </a:ext>
              </a:extLst>
            </p:cNvPr>
            <p:cNvSpPr/>
            <p:nvPr/>
          </p:nvSpPr>
          <p:spPr>
            <a:xfrm>
              <a:off x="20656993" y="1389681"/>
              <a:ext cx="8425" cy="8425"/>
            </a:xfrm>
            <a:custGeom>
              <a:avLst/>
              <a:gdLst>
                <a:gd name="connsiteX0" fmla="*/ 11795 w 8425"/>
                <a:gd name="connsiteY0" fmla="*/ 2392 h 8425"/>
                <a:gd name="connsiteX1" fmla="*/ 8088 w 8425"/>
                <a:gd name="connsiteY1" fmla="*/ 201 h 8425"/>
                <a:gd name="connsiteX2" fmla="*/ 7751 w 8425"/>
                <a:gd name="connsiteY2" fmla="*/ 201 h 8425"/>
                <a:gd name="connsiteX3" fmla="*/ 6656 w 8425"/>
                <a:gd name="connsiteY3" fmla="*/ 33 h 8425"/>
                <a:gd name="connsiteX4" fmla="*/ 5813 w 8425"/>
                <a:gd name="connsiteY4" fmla="*/ 33 h 8425"/>
                <a:gd name="connsiteX5" fmla="*/ 1601 w 8425"/>
                <a:gd name="connsiteY5" fmla="*/ 1044 h 8425"/>
                <a:gd name="connsiteX6" fmla="*/ 1011 w 8425"/>
                <a:gd name="connsiteY6" fmla="*/ 1381 h 8425"/>
                <a:gd name="connsiteX7" fmla="*/ 337 w 8425"/>
                <a:gd name="connsiteY7" fmla="*/ 2307 h 8425"/>
                <a:gd name="connsiteX8" fmla="*/ 0 w 8425"/>
                <a:gd name="connsiteY8" fmla="*/ 4161 h 8425"/>
                <a:gd name="connsiteX9" fmla="*/ 84 w 8425"/>
                <a:gd name="connsiteY9" fmla="*/ 4919 h 8425"/>
                <a:gd name="connsiteX10" fmla="*/ 590 w 8425"/>
                <a:gd name="connsiteY10" fmla="*/ 5846 h 8425"/>
                <a:gd name="connsiteX11" fmla="*/ 1011 w 8425"/>
                <a:gd name="connsiteY11" fmla="*/ 5593 h 8425"/>
                <a:gd name="connsiteX12" fmla="*/ 2527 w 8425"/>
                <a:gd name="connsiteY12" fmla="*/ 7447 h 8425"/>
                <a:gd name="connsiteX13" fmla="*/ 3960 w 8425"/>
                <a:gd name="connsiteY13" fmla="*/ 9384 h 8425"/>
                <a:gd name="connsiteX14" fmla="*/ 4466 w 8425"/>
                <a:gd name="connsiteY14" fmla="*/ 9721 h 8425"/>
                <a:gd name="connsiteX15" fmla="*/ 8846 w 8425"/>
                <a:gd name="connsiteY15" fmla="*/ 8795 h 8425"/>
                <a:gd name="connsiteX16" fmla="*/ 9436 w 8425"/>
                <a:gd name="connsiteY16" fmla="*/ 8710 h 8425"/>
                <a:gd name="connsiteX17" fmla="*/ 10616 w 8425"/>
                <a:gd name="connsiteY17" fmla="*/ 8795 h 8425"/>
                <a:gd name="connsiteX18" fmla="*/ 15249 w 8425"/>
                <a:gd name="connsiteY18" fmla="*/ 6857 h 8425"/>
                <a:gd name="connsiteX19" fmla="*/ 13649 w 8425"/>
                <a:gd name="connsiteY19" fmla="*/ 3318 h 8425"/>
                <a:gd name="connsiteX20" fmla="*/ 11795 w 8425"/>
                <a:gd name="connsiteY20" fmla="*/ 2392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25" h="8425">
                  <a:moveTo>
                    <a:pt x="11795" y="2392"/>
                  </a:moveTo>
                  <a:cubicBezTo>
                    <a:pt x="11037" y="1044"/>
                    <a:pt x="9099" y="201"/>
                    <a:pt x="8088" y="201"/>
                  </a:cubicBezTo>
                  <a:lnTo>
                    <a:pt x="7751" y="201"/>
                  </a:lnTo>
                  <a:cubicBezTo>
                    <a:pt x="7162" y="33"/>
                    <a:pt x="7077" y="33"/>
                    <a:pt x="6656" y="33"/>
                  </a:cubicBezTo>
                  <a:cubicBezTo>
                    <a:pt x="6319" y="33"/>
                    <a:pt x="6066" y="33"/>
                    <a:pt x="5813" y="33"/>
                  </a:cubicBezTo>
                  <a:cubicBezTo>
                    <a:pt x="3455" y="-52"/>
                    <a:pt x="3455" y="-52"/>
                    <a:pt x="1601" y="1044"/>
                  </a:cubicBezTo>
                  <a:lnTo>
                    <a:pt x="1011" y="1381"/>
                  </a:lnTo>
                  <a:lnTo>
                    <a:pt x="337" y="2307"/>
                  </a:lnTo>
                  <a:lnTo>
                    <a:pt x="0" y="4161"/>
                  </a:lnTo>
                  <a:lnTo>
                    <a:pt x="84" y="4919"/>
                  </a:lnTo>
                  <a:lnTo>
                    <a:pt x="590" y="5846"/>
                  </a:lnTo>
                  <a:lnTo>
                    <a:pt x="1011" y="5593"/>
                  </a:lnTo>
                  <a:cubicBezTo>
                    <a:pt x="2359" y="6773"/>
                    <a:pt x="2359" y="6773"/>
                    <a:pt x="2527" y="7447"/>
                  </a:cubicBezTo>
                  <a:cubicBezTo>
                    <a:pt x="2865" y="8626"/>
                    <a:pt x="3033" y="8795"/>
                    <a:pt x="3960" y="9384"/>
                  </a:cubicBezTo>
                  <a:lnTo>
                    <a:pt x="4466" y="9721"/>
                  </a:lnTo>
                  <a:cubicBezTo>
                    <a:pt x="5729" y="10143"/>
                    <a:pt x="6234" y="10311"/>
                    <a:pt x="8846" y="8795"/>
                  </a:cubicBezTo>
                  <a:lnTo>
                    <a:pt x="9436" y="8710"/>
                  </a:lnTo>
                  <a:lnTo>
                    <a:pt x="10616" y="8795"/>
                  </a:lnTo>
                  <a:cubicBezTo>
                    <a:pt x="13312" y="8963"/>
                    <a:pt x="14997" y="9132"/>
                    <a:pt x="15249" y="6857"/>
                  </a:cubicBezTo>
                  <a:cubicBezTo>
                    <a:pt x="15587" y="3992"/>
                    <a:pt x="14491" y="3571"/>
                    <a:pt x="13649" y="3318"/>
                  </a:cubicBezTo>
                  <a:cubicBezTo>
                    <a:pt x="12469" y="3066"/>
                    <a:pt x="12132" y="2981"/>
                    <a:pt x="11795" y="2392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3" name="Vrije vorm: vorm 518">
              <a:extLst>
                <a:ext uri="{FF2B5EF4-FFF2-40B4-BE49-F238E27FC236}">
                  <a16:creationId xmlns:a16="http://schemas.microsoft.com/office/drawing/2014/main" id="{51A3E148-786B-0144-A309-800F8A1060DD}"/>
                </a:ext>
              </a:extLst>
            </p:cNvPr>
            <p:cNvSpPr/>
            <p:nvPr/>
          </p:nvSpPr>
          <p:spPr>
            <a:xfrm>
              <a:off x="20684071" y="1374128"/>
              <a:ext cx="42125" cy="25275"/>
            </a:xfrm>
            <a:custGeom>
              <a:avLst/>
              <a:gdLst>
                <a:gd name="connsiteX0" fmla="*/ 977 w 42125"/>
                <a:gd name="connsiteY0" fmla="*/ 20052 h 25275"/>
                <a:gd name="connsiteX1" fmla="*/ 4853 w 42125"/>
                <a:gd name="connsiteY1" fmla="*/ 22411 h 25275"/>
                <a:gd name="connsiteX2" fmla="*/ 10498 w 42125"/>
                <a:gd name="connsiteY2" fmla="*/ 20473 h 25275"/>
                <a:gd name="connsiteX3" fmla="*/ 11087 w 42125"/>
                <a:gd name="connsiteY3" fmla="*/ 20978 h 25275"/>
                <a:gd name="connsiteX4" fmla="*/ 12604 w 42125"/>
                <a:gd name="connsiteY4" fmla="*/ 21821 h 25275"/>
                <a:gd name="connsiteX5" fmla="*/ 12688 w 42125"/>
                <a:gd name="connsiteY5" fmla="*/ 21905 h 25275"/>
                <a:gd name="connsiteX6" fmla="*/ 16058 w 42125"/>
                <a:gd name="connsiteY6" fmla="*/ 21315 h 25275"/>
                <a:gd name="connsiteX7" fmla="*/ 18333 w 42125"/>
                <a:gd name="connsiteY7" fmla="*/ 20810 h 25275"/>
                <a:gd name="connsiteX8" fmla="*/ 18754 w 42125"/>
                <a:gd name="connsiteY8" fmla="*/ 20810 h 25275"/>
                <a:gd name="connsiteX9" fmla="*/ 20692 w 42125"/>
                <a:gd name="connsiteY9" fmla="*/ 21063 h 25275"/>
                <a:gd name="connsiteX10" fmla="*/ 21787 w 42125"/>
                <a:gd name="connsiteY10" fmla="*/ 25275 h 25275"/>
                <a:gd name="connsiteX11" fmla="*/ 22209 w 42125"/>
                <a:gd name="connsiteY11" fmla="*/ 26455 h 25275"/>
                <a:gd name="connsiteX12" fmla="*/ 23135 w 42125"/>
                <a:gd name="connsiteY12" fmla="*/ 27887 h 25275"/>
                <a:gd name="connsiteX13" fmla="*/ 23472 w 42125"/>
                <a:gd name="connsiteY13" fmla="*/ 27887 h 25275"/>
                <a:gd name="connsiteX14" fmla="*/ 26421 w 42125"/>
                <a:gd name="connsiteY14" fmla="*/ 23085 h 25275"/>
                <a:gd name="connsiteX15" fmla="*/ 26674 w 42125"/>
                <a:gd name="connsiteY15" fmla="*/ 22495 h 25275"/>
                <a:gd name="connsiteX16" fmla="*/ 26758 w 42125"/>
                <a:gd name="connsiteY16" fmla="*/ 21821 h 25275"/>
                <a:gd name="connsiteX17" fmla="*/ 26927 w 42125"/>
                <a:gd name="connsiteY17" fmla="*/ 21652 h 25275"/>
                <a:gd name="connsiteX18" fmla="*/ 27853 w 42125"/>
                <a:gd name="connsiteY18" fmla="*/ 20894 h 25275"/>
                <a:gd name="connsiteX19" fmla="*/ 28780 w 42125"/>
                <a:gd name="connsiteY19" fmla="*/ 20389 h 25275"/>
                <a:gd name="connsiteX20" fmla="*/ 29959 w 42125"/>
                <a:gd name="connsiteY20" fmla="*/ 21147 h 25275"/>
                <a:gd name="connsiteX21" fmla="*/ 29959 w 42125"/>
                <a:gd name="connsiteY21" fmla="*/ 20894 h 25275"/>
                <a:gd name="connsiteX22" fmla="*/ 32992 w 42125"/>
                <a:gd name="connsiteY22" fmla="*/ 21568 h 25275"/>
                <a:gd name="connsiteX23" fmla="*/ 35352 w 42125"/>
                <a:gd name="connsiteY23" fmla="*/ 19967 h 25275"/>
                <a:gd name="connsiteX24" fmla="*/ 35941 w 42125"/>
                <a:gd name="connsiteY24" fmla="*/ 19715 h 25275"/>
                <a:gd name="connsiteX25" fmla="*/ 38974 w 42125"/>
                <a:gd name="connsiteY25" fmla="*/ 19209 h 25275"/>
                <a:gd name="connsiteX26" fmla="*/ 39985 w 42125"/>
                <a:gd name="connsiteY26" fmla="*/ 19125 h 25275"/>
                <a:gd name="connsiteX27" fmla="*/ 40659 w 42125"/>
                <a:gd name="connsiteY27" fmla="*/ 19041 h 25275"/>
                <a:gd name="connsiteX28" fmla="*/ 41333 w 42125"/>
                <a:gd name="connsiteY28" fmla="*/ 19378 h 25275"/>
                <a:gd name="connsiteX29" fmla="*/ 43356 w 42125"/>
                <a:gd name="connsiteY29" fmla="*/ 21315 h 25275"/>
                <a:gd name="connsiteX30" fmla="*/ 44282 w 42125"/>
                <a:gd name="connsiteY30" fmla="*/ 22242 h 25275"/>
                <a:gd name="connsiteX31" fmla="*/ 44619 w 42125"/>
                <a:gd name="connsiteY31" fmla="*/ 22579 h 25275"/>
                <a:gd name="connsiteX32" fmla="*/ 45209 w 42125"/>
                <a:gd name="connsiteY32" fmla="*/ 23169 h 25275"/>
                <a:gd name="connsiteX33" fmla="*/ 46220 w 42125"/>
                <a:gd name="connsiteY33" fmla="*/ 22074 h 25275"/>
                <a:gd name="connsiteX34" fmla="*/ 46978 w 42125"/>
                <a:gd name="connsiteY34" fmla="*/ 20304 h 25275"/>
                <a:gd name="connsiteX35" fmla="*/ 47484 w 42125"/>
                <a:gd name="connsiteY35" fmla="*/ 19293 h 25275"/>
                <a:gd name="connsiteX36" fmla="*/ 47736 w 42125"/>
                <a:gd name="connsiteY36" fmla="*/ 19293 h 25275"/>
                <a:gd name="connsiteX37" fmla="*/ 48074 w 42125"/>
                <a:gd name="connsiteY37" fmla="*/ 19378 h 25275"/>
                <a:gd name="connsiteX38" fmla="*/ 48663 w 42125"/>
                <a:gd name="connsiteY38" fmla="*/ 18872 h 25275"/>
                <a:gd name="connsiteX39" fmla="*/ 47146 w 42125"/>
                <a:gd name="connsiteY39" fmla="*/ 13901 h 25275"/>
                <a:gd name="connsiteX40" fmla="*/ 46641 w 42125"/>
                <a:gd name="connsiteY40" fmla="*/ 13143 h 25275"/>
                <a:gd name="connsiteX41" fmla="*/ 42260 w 42125"/>
                <a:gd name="connsiteY41" fmla="*/ 10616 h 25275"/>
                <a:gd name="connsiteX42" fmla="*/ 41586 w 42125"/>
                <a:gd name="connsiteY42" fmla="*/ 10784 h 25275"/>
                <a:gd name="connsiteX43" fmla="*/ 40912 w 42125"/>
                <a:gd name="connsiteY43" fmla="*/ 10279 h 25275"/>
                <a:gd name="connsiteX44" fmla="*/ 39480 w 42125"/>
                <a:gd name="connsiteY44" fmla="*/ 7667 h 25275"/>
                <a:gd name="connsiteX45" fmla="*/ 38721 w 42125"/>
                <a:gd name="connsiteY45" fmla="*/ 4465 h 25275"/>
                <a:gd name="connsiteX46" fmla="*/ 38890 w 42125"/>
                <a:gd name="connsiteY46" fmla="*/ 4297 h 25275"/>
                <a:gd name="connsiteX47" fmla="*/ 39311 w 42125"/>
                <a:gd name="connsiteY47" fmla="*/ 3117 h 25275"/>
                <a:gd name="connsiteX48" fmla="*/ 32150 w 42125"/>
                <a:gd name="connsiteY48" fmla="*/ 3033 h 25275"/>
                <a:gd name="connsiteX49" fmla="*/ 31139 w 42125"/>
                <a:gd name="connsiteY49" fmla="*/ 2864 h 25275"/>
                <a:gd name="connsiteX50" fmla="*/ 30970 w 42125"/>
                <a:gd name="connsiteY50" fmla="*/ 2864 h 25275"/>
                <a:gd name="connsiteX51" fmla="*/ 29875 w 42125"/>
                <a:gd name="connsiteY51" fmla="*/ 2949 h 25275"/>
                <a:gd name="connsiteX52" fmla="*/ 28780 w 42125"/>
                <a:gd name="connsiteY52" fmla="*/ 2696 h 25275"/>
                <a:gd name="connsiteX53" fmla="*/ 26084 w 42125"/>
                <a:gd name="connsiteY53" fmla="*/ 1685 h 25275"/>
                <a:gd name="connsiteX54" fmla="*/ 24483 w 42125"/>
                <a:gd name="connsiteY54" fmla="*/ 2864 h 25275"/>
                <a:gd name="connsiteX55" fmla="*/ 23556 w 42125"/>
                <a:gd name="connsiteY55" fmla="*/ 3539 h 25275"/>
                <a:gd name="connsiteX56" fmla="*/ 23220 w 42125"/>
                <a:gd name="connsiteY56" fmla="*/ 3623 h 25275"/>
                <a:gd name="connsiteX57" fmla="*/ 21281 w 42125"/>
                <a:gd name="connsiteY57" fmla="*/ 3623 h 25275"/>
                <a:gd name="connsiteX58" fmla="*/ 20187 w 42125"/>
                <a:gd name="connsiteY58" fmla="*/ 3033 h 25275"/>
                <a:gd name="connsiteX59" fmla="*/ 19512 w 42125"/>
                <a:gd name="connsiteY59" fmla="*/ 2612 h 25275"/>
                <a:gd name="connsiteX60" fmla="*/ 18923 w 42125"/>
                <a:gd name="connsiteY60" fmla="*/ 2443 h 25275"/>
                <a:gd name="connsiteX61" fmla="*/ 16901 w 42125"/>
                <a:gd name="connsiteY61" fmla="*/ 1348 h 25275"/>
                <a:gd name="connsiteX62" fmla="*/ 15216 w 42125"/>
                <a:gd name="connsiteY62" fmla="*/ 0 h 25275"/>
                <a:gd name="connsiteX63" fmla="*/ 11424 w 42125"/>
                <a:gd name="connsiteY63" fmla="*/ 2612 h 25275"/>
                <a:gd name="connsiteX64" fmla="*/ 11256 w 42125"/>
                <a:gd name="connsiteY64" fmla="*/ 2949 h 25275"/>
                <a:gd name="connsiteX65" fmla="*/ 12856 w 42125"/>
                <a:gd name="connsiteY65" fmla="*/ 5055 h 25275"/>
                <a:gd name="connsiteX66" fmla="*/ 13362 w 42125"/>
                <a:gd name="connsiteY66" fmla="*/ 5392 h 25275"/>
                <a:gd name="connsiteX67" fmla="*/ 14373 w 42125"/>
                <a:gd name="connsiteY67" fmla="*/ 5982 h 25275"/>
                <a:gd name="connsiteX68" fmla="*/ 15131 w 42125"/>
                <a:gd name="connsiteY68" fmla="*/ 6487 h 25275"/>
                <a:gd name="connsiteX69" fmla="*/ 14963 w 42125"/>
                <a:gd name="connsiteY69" fmla="*/ 8425 h 25275"/>
                <a:gd name="connsiteX70" fmla="*/ 13278 w 42125"/>
                <a:gd name="connsiteY70" fmla="*/ 10363 h 25275"/>
                <a:gd name="connsiteX71" fmla="*/ 11677 w 42125"/>
                <a:gd name="connsiteY71" fmla="*/ 11121 h 25275"/>
                <a:gd name="connsiteX72" fmla="*/ 11424 w 42125"/>
                <a:gd name="connsiteY72" fmla="*/ 12638 h 25275"/>
                <a:gd name="connsiteX73" fmla="*/ 12435 w 42125"/>
                <a:gd name="connsiteY73" fmla="*/ 16176 h 25275"/>
                <a:gd name="connsiteX74" fmla="*/ 15468 w 42125"/>
                <a:gd name="connsiteY74" fmla="*/ 13986 h 25275"/>
                <a:gd name="connsiteX75" fmla="*/ 15552 w 42125"/>
                <a:gd name="connsiteY75" fmla="*/ 13480 h 25275"/>
                <a:gd name="connsiteX76" fmla="*/ 16732 w 42125"/>
                <a:gd name="connsiteY76" fmla="*/ 14912 h 25275"/>
                <a:gd name="connsiteX77" fmla="*/ 17069 w 42125"/>
                <a:gd name="connsiteY77" fmla="*/ 15923 h 25275"/>
                <a:gd name="connsiteX78" fmla="*/ 17238 w 42125"/>
                <a:gd name="connsiteY78" fmla="*/ 16260 h 25275"/>
                <a:gd name="connsiteX79" fmla="*/ 16985 w 42125"/>
                <a:gd name="connsiteY79" fmla="*/ 16429 h 25275"/>
                <a:gd name="connsiteX80" fmla="*/ 12773 w 42125"/>
                <a:gd name="connsiteY80" fmla="*/ 17524 h 25275"/>
                <a:gd name="connsiteX81" fmla="*/ 10834 w 42125"/>
                <a:gd name="connsiteY81" fmla="*/ 16176 h 25275"/>
                <a:gd name="connsiteX82" fmla="*/ 8055 w 42125"/>
                <a:gd name="connsiteY82" fmla="*/ 15502 h 25275"/>
                <a:gd name="connsiteX83" fmla="*/ 7380 w 42125"/>
                <a:gd name="connsiteY83" fmla="*/ 15249 h 25275"/>
                <a:gd name="connsiteX84" fmla="*/ 5695 w 42125"/>
                <a:gd name="connsiteY84" fmla="*/ 14912 h 25275"/>
                <a:gd name="connsiteX85" fmla="*/ 4684 w 42125"/>
                <a:gd name="connsiteY85" fmla="*/ 14997 h 25275"/>
                <a:gd name="connsiteX86" fmla="*/ 3337 w 42125"/>
                <a:gd name="connsiteY86" fmla="*/ 14997 h 25275"/>
                <a:gd name="connsiteX87" fmla="*/ 893 w 42125"/>
                <a:gd name="connsiteY87" fmla="*/ 16513 h 25275"/>
                <a:gd name="connsiteX88" fmla="*/ 387 w 42125"/>
                <a:gd name="connsiteY88" fmla="*/ 17440 h 25275"/>
                <a:gd name="connsiteX89" fmla="*/ 977 w 42125"/>
                <a:gd name="connsiteY89" fmla="*/ 2005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125" h="25275">
                  <a:moveTo>
                    <a:pt x="977" y="20052"/>
                  </a:moveTo>
                  <a:cubicBezTo>
                    <a:pt x="4010" y="22326"/>
                    <a:pt x="4010" y="22326"/>
                    <a:pt x="4853" y="22411"/>
                  </a:cubicBezTo>
                  <a:cubicBezTo>
                    <a:pt x="6959" y="22411"/>
                    <a:pt x="8307" y="20304"/>
                    <a:pt x="10498" y="20473"/>
                  </a:cubicBezTo>
                  <a:lnTo>
                    <a:pt x="11087" y="20978"/>
                  </a:lnTo>
                  <a:lnTo>
                    <a:pt x="12604" y="21821"/>
                  </a:lnTo>
                  <a:lnTo>
                    <a:pt x="12688" y="21905"/>
                  </a:lnTo>
                  <a:cubicBezTo>
                    <a:pt x="13362" y="22411"/>
                    <a:pt x="13530" y="22495"/>
                    <a:pt x="16058" y="21315"/>
                  </a:cubicBezTo>
                  <a:cubicBezTo>
                    <a:pt x="16816" y="20978"/>
                    <a:pt x="16816" y="20978"/>
                    <a:pt x="18333" y="20810"/>
                  </a:cubicBezTo>
                  <a:lnTo>
                    <a:pt x="18754" y="20810"/>
                  </a:lnTo>
                  <a:cubicBezTo>
                    <a:pt x="20439" y="20726"/>
                    <a:pt x="20523" y="20726"/>
                    <a:pt x="20692" y="21063"/>
                  </a:cubicBezTo>
                  <a:cubicBezTo>
                    <a:pt x="21534" y="22326"/>
                    <a:pt x="21198" y="23927"/>
                    <a:pt x="21787" y="25275"/>
                  </a:cubicBezTo>
                  <a:lnTo>
                    <a:pt x="22209" y="26455"/>
                  </a:lnTo>
                  <a:lnTo>
                    <a:pt x="23135" y="27887"/>
                  </a:lnTo>
                  <a:lnTo>
                    <a:pt x="23472" y="27887"/>
                  </a:lnTo>
                  <a:cubicBezTo>
                    <a:pt x="24062" y="28140"/>
                    <a:pt x="24062" y="28140"/>
                    <a:pt x="26421" y="23085"/>
                  </a:cubicBezTo>
                  <a:lnTo>
                    <a:pt x="26674" y="22495"/>
                  </a:lnTo>
                  <a:lnTo>
                    <a:pt x="26758" y="21821"/>
                  </a:lnTo>
                  <a:lnTo>
                    <a:pt x="26927" y="21652"/>
                  </a:lnTo>
                  <a:lnTo>
                    <a:pt x="27853" y="20894"/>
                  </a:lnTo>
                  <a:lnTo>
                    <a:pt x="28780" y="20389"/>
                  </a:lnTo>
                  <a:lnTo>
                    <a:pt x="29959" y="21147"/>
                  </a:lnTo>
                  <a:cubicBezTo>
                    <a:pt x="29959" y="21063"/>
                    <a:pt x="29959" y="20978"/>
                    <a:pt x="29959" y="20894"/>
                  </a:cubicBezTo>
                  <a:cubicBezTo>
                    <a:pt x="31645" y="21568"/>
                    <a:pt x="32234" y="21737"/>
                    <a:pt x="32992" y="21568"/>
                  </a:cubicBezTo>
                  <a:cubicBezTo>
                    <a:pt x="34003" y="21400"/>
                    <a:pt x="34341" y="20220"/>
                    <a:pt x="35352" y="19967"/>
                  </a:cubicBezTo>
                  <a:lnTo>
                    <a:pt x="35941" y="19715"/>
                  </a:lnTo>
                  <a:cubicBezTo>
                    <a:pt x="36784" y="20894"/>
                    <a:pt x="37963" y="19293"/>
                    <a:pt x="38974" y="19209"/>
                  </a:cubicBezTo>
                  <a:lnTo>
                    <a:pt x="39985" y="19125"/>
                  </a:lnTo>
                  <a:lnTo>
                    <a:pt x="40659" y="19041"/>
                  </a:lnTo>
                  <a:lnTo>
                    <a:pt x="41333" y="19378"/>
                  </a:lnTo>
                  <a:cubicBezTo>
                    <a:pt x="42007" y="20052"/>
                    <a:pt x="42766" y="20557"/>
                    <a:pt x="43356" y="21315"/>
                  </a:cubicBezTo>
                  <a:lnTo>
                    <a:pt x="44282" y="22242"/>
                  </a:lnTo>
                  <a:lnTo>
                    <a:pt x="44619" y="22579"/>
                  </a:lnTo>
                  <a:lnTo>
                    <a:pt x="45209" y="23169"/>
                  </a:lnTo>
                  <a:lnTo>
                    <a:pt x="46220" y="22074"/>
                  </a:lnTo>
                  <a:lnTo>
                    <a:pt x="46978" y="20304"/>
                  </a:lnTo>
                  <a:lnTo>
                    <a:pt x="47484" y="19293"/>
                  </a:lnTo>
                  <a:lnTo>
                    <a:pt x="47736" y="19293"/>
                  </a:lnTo>
                  <a:lnTo>
                    <a:pt x="48074" y="19378"/>
                  </a:lnTo>
                  <a:cubicBezTo>
                    <a:pt x="48326" y="19293"/>
                    <a:pt x="48579" y="19125"/>
                    <a:pt x="48663" y="18872"/>
                  </a:cubicBezTo>
                  <a:cubicBezTo>
                    <a:pt x="48663" y="18872"/>
                    <a:pt x="48747" y="16260"/>
                    <a:pt x="47146" y="13901"/>
                  </a:cubicBezTo>
                  <a:lnTo>
                    <a:pt x="46641" y="13143"/>
                  </a:lnTo>
                  <a:cubicBezTo>
                    <a:pt x="45967" y="10868"/>
                    <a:pt x="45546" y="9605"/>
                    <a:pt x="42260" y="10616"/>
                  </a:cubicBezTo>
                  <a:lnTo>
                    <a:pt x="41586" y="10784"/>
                  </a:lnTo>
                  <a:lnTo>
                    <a:pt x="40912" y="10279"/>
                  </a:lnTo>
                  <a:cubicBezTo>
                    <a:pt x="39648" y="8678"/>
                    <a:pt x="39648" y="8678"/>
                    <a:pt x="39480" y="7667"/>
                  </a:cubicBezTo>
                  <a:cubicBezTo>
                    <a:pt x="38974" y="4971"/>
                    <a:pt x="38974" y="4971"/>
                    <a:pt x="38721" y="4465"/>
                  </a:cubicBezTo>
                  <a:lnTo>
                    <a:pt x="38890" y="4297"/>
                  </a:lnTo>
                  <a:lnTo>
                    <a:pt x="39311" y="3117"/>
                  </a:lnTo>
                  <a:cubicBezTo>
                    <a:pt x="36952" y="1938"/>
                    <a:pt x="34509" y="3454"/>
                    <a:pt x="32150" y="3033"/>
                  </a:cubicBezTo>
                  <a:lnTo>
                    <a:pt x="31139" y="2864"/>
                  </a:lnTo>
                  <a:lnTo>
                    <a:pt x="30970" y="2864"/>
                  </a:lnTo>
                  <a:lnTo>
                    <a:pt x="29875" y="2949"/>
                  </a:lnTo>
                  <a:lnTo>
                    <a:pt x="28780" y="2696"/>
                  </a:lnTo>
                  <a:cubicBezTo>
                    <a:pt x="26842" y="1432"/>
                    <a:pt x="26842" y="1432"/>
                    <a:pt x="26084" y="1685"/>
                  </a:cubicBezTo>
                  <a:lnTo>
                    <a:pt x="24483" y="2864"/>
                  </a:lnTo>
                  <a:lnTo>
                    <a:pt x="23556" y="3539"/>
                  </a:lnTo>
                  <a:lnTo>
                    <a:pt x="23220" y="3623"/>
                  </a:lnTo>
                  <a:lnTo>
                    <a:pt x="21281" y="3623"/>
                  </a:lnTo>
                  <a:lnTo>
                    <a:pt x="20187" y="3033"/>
                  </a:lnTo>
                  <a:lnTo>
                    <a:pt x="19512" y="2612"/>
                  </a:lnTo>
                  <a:lnTo>
                    <a:pt x="18923" y="2443"/>
                  </a:lnTo>
                  <a:lnTo>
                    <a:pt x="16901" y="1348"/>
                  </a:lnTo>
                  <a:cubicBezTo>
                    <a:pt x="15805" y="84"/>
                    <a:pt x="15805" y="84"/>
                    <a:pt x="15216" y="0"/>
                  </a:cubicBezTo>
                  <a:cubicBezTo>
                    <a:pt x="13952" y="84"/>
                    <a:pt x="12098" y="1769"/>
                    <a:pt x="11424" y="2612"/>
                  </a:cubicBezTo>
                  <a:lnTo>
                    <a:pt x="11256" y="2949"/>
                  </a:lnTo>
                  <a:cubicBezTo>
                    <a:pt x="11930" y="4465"/>
                    <a:pt x="12183" y="4634"/>
                    <a:pt x="12856" y="5055"/>
                  </a:cubicBezTo>
                  <a:lnTo>
                    <a:pt x="13362" y="5392"/>
                  </a:lnTo>
                  <a:lnTo>
                    <a:pt x="14373" y="5982"/>
                  </a:lnTo>
                  <a:cubicBezTo>
                    <a:pt x="14626" y="6150"/>
                    <a:pt x="14879" y="6319"/>
                    <a:pt x="15131" y="6487"/>
                  </a:cubicBezTo>
                  <a:cubicBezTo>
                    <a:pt x="15216" y="7161"/>
                    <a:pt x="15216" y="7330"/>
                    <a:pt x="14963" y="8425"/>
                  </a:cubicBezTo>
                  <a:lnTo>
                    <a:pt x="13278" y="10363"/>
                  </a:lnTo>
                  <a:lnTo>
                    <a:pt x="11677" y="11121"/>
                  </a:lnTo>
                  <a:lnTo>
                    <a:pt x="11424" y="12638"/>
                  </a:lnTo>
                  <a:cubicBezTo>
                    <a:pt x="11677" y="16008"/>
                    <a:pt x="11677" y="16008"/>
                    <a:pt x="12435" y="16176"/>
                  </a:cubicBezTo>
                  <a:cubicBezTo>
                    <a:pt x="14626" y="15586"/>
                    <a:pt x="15131" y="14660"/>
                    <a:pt x="15468" y="13986"/>
                  </a:cubicBezTo>
                  <a:cubicBezTo>
                    <a:pt x="15468" y="13817"/>
                    <a:pt x="15552" y="13649"/>
                    <a:pt x="15552" y="13480"/>
                  </a:cubicBezTo>
                  <a:cubicBezTo>
                    <a:pt x="16648" y="14323"/>
                    <a:pt x="16732" y="14491"/>
                    <a:pt x="16732" y="14912"/>
                  </a:cubicBezTo>
                  <a:lnTo>
                    <a:pt x="17069" y="15923"/>
                  </a:lnTo>
                  <a:lnTo>
                    <a:pt x="17238" y="16260"/>
                  </a:lnTo>
                  <a:lnTo>
                    <a:pt x="16985" y="16429"/>
                  </a:lnTo>
                  <a:cubicBezTo>
                    <a:pt x="15552" y="16766"/>
                    <a:pt x="14205" y="17271"/>
                    <a:pt x="12773" y="17524"/>
                  </a:cubicBezTo>
                  <a:cubicBezTo>
                    <a:pt x="11762" y="16429"/>
                    <a:pt x="11677" y="16345"/>
                    <a:pt x="10834" y="16176"/>
                  </a:cubicBezTo>
                  <a:cubicBezTo>
                    <a:pt x="10329" y="16429"/>
                    <a:pt x="8897" y="15839"/>
                    <a:pt x="8055" y="15502"/>
                  </a:cubicBezTo>
                  <a:lnTo>
                    <a:pt x="7380" y="15249"/>
                  </a:lnTo>
                  <a:lnTo>
                    <a:pt x="5695" y="14912"/>
                  </a:lnTo>
                  <a:lnTo>
                    <a:pt x="4684" y="14997"/>
                  </a:lnTo>
                  <a:lnTo>
                    <a:pt x="3337" y="14997"/>
                  </a:lnTo>
                  <a:cubicBezTo>
                    <a:pt x="2073" y="14997"/>
                    <a:pt x="1314" y="14997"/>
                    <a:pt x="893" y="16513"/>
                  </a:cubicBezTo>
                  <a:lnTo>
                    <a:pt x="387" y="17440"/>
                  </a:lnTo>
                  <a:cubicBezTo>
                    <a:pt x="-202" y="19041"/>
                    <a:pt x="-202" y="19125"/>
                    <a:pt x="977" y="20052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4" name="Vrije vorm: vorm 519">
              <a:extLst>
                <a:ext uri="{FF2B5EF4-FFF2-40B4-BE49-F238E27FC236}">
                  <a16:creationId xmlns:a16="http://schemas.microsoft.com/office/drawing/2014/main" id="{8DBD8BF2-37AE-9B44-B27C-C22E641D0271}"/>
                </a:ext>
              </a:extLst>
            </p:cNvPr>
            <p:cNvSpPr/>
            <p:nvPr/>
          </p:nvSpPr>
          <p:spPr>
            <a:xfrm>
              <a:off x="20740368" y="1391904"/>
              <a:ext cx="8425" cy="8425"/>
            </a:xfrm>
            <a:custGeom>
              <a:avLst/>
              <a:gdLst>
                <a:gd name="connsiteX0" fmla="*/ 202 w 8425"/>
                <a:gd name="connsiteY0" fmla="*/ 7246 h 0"/>
                <a:gd name="connsiteX1" fmla="*/ 1213 w 8425"/>
                <a:gd name="connsiteY1" fmla="*/ 7667 h 0"/>
                <a:gd name="connsiteX2" fmla="*/ 2729 w 8425"/>
                <a:gd name="connsiteY2" fmla="*/ 7919 h 0"/>
                <a:gd name="connsiteX3" fmla="*/ 5088 w 8425"/>
                <a:gd name="connsiteY3" fmla="*/ 7077 h 0"/>
                <a:gd name="connsiteX4" fmla="*/ 5593 w 8425"/>
                <a:gd name="connsiteY4" fmla="*/ 6572 h 0"/>
                <a:gd name="connsiteX5" fmla="*/ 7110 w 8425"/>
                <a:gd name="connsiteY5" fmla="*/ 7077 h 0"/>
                <a:gd name="connsiteX6" fmla="*/ 10733 w 8425"/>
                <a:gd name="connsiteY6" fmla="*/ 7246 h 0"/>
                <a:gd name="connsiteX7" fmla="*/ 13007 w 8425"/>
                <a:gd name="connsiteY7" fmla="*/ 5139 h 0"/>
                <a:gd name="connsiteX8" fmla="*/ 13934 w 8425"/>
                <a:gd name="connsiteY8" fmla="*/ 2949 h 0"/>
                <a:gd name="connsiteX9" fmla="*/ 14018 w 8425"/>
                <a:gd name="connsiteY9" fmla="*/ 2190 h 0"/>
                <a:gd name="connsiteX10" fmla="*/ 13429 w 8425"/>
                <a:gd name="connsiteY10" fmla="*/ 674 h 0"/>
                <a:gd name="connsiteX11" fmla="*/ 13007 w 8425"/>
                <a:gd name="connsiteY11" fmla="*/ 842 h 0"/>
                <a:gd name="connsiteX12" fmla="*/ 12586 w 8425"/>
                <a:gd name="connsiteY12" fmla="*/ 927 h 0"/>
                <a:gd name="connsiteX13" fmla="*/ 11660 w 8425"/>
                <a:gd name="connsiteY13" fmla="*/ 590 h 0"/>
                <a:gd name="connsiteX14" fmla="*/ 8374 w 8425"/>
                <a:gd name="connsiteY14" fmla="*/ 927 h 0"/>
                <a:gd name="connsiteX15" fmla="*/ 5257 w 8425"/>
                <a:gd name="connsiteY15" fmla="*/ 0 h 0"/>
                <a:gd name="connsiteX16" fmla="*/ 4246 w 8425"/>
                <a:gd name="connsiteY16" fmla="*/ 84 h 0"/>
                <a:gd name="connsiteX17" fmla="*/ 707 w 8425"/>
                <a:gd name="connsiteY17" fmla="*/ 1348 h 0"/>
                <a:gd name="connsiteX18" fmla="*/ 370 w 8425"/>
                <a:gd name="connsiteY18" fmla="*/ 1853 h 0"/>
                <a:gd name="connsiteX19" fmla="*/ 454 w 8425"/>
                <a:gd name="connsiteY19" fmla="*/ 2106 h 0"/>
                <a:gd name="connsiteX20" fmla="*/ 33 w 8425"/>
                <a:gd name="connsiteY20" fmla="*/ 5729 h 0"/>
                <a:gd name="connsiteX21" fmla="*/ 202 w 8425"/>
                <a:gd name="connsiteY21" fmla="*/ 724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25">
                  <a:moveTo>
                    <a:pt x="202" y="7246"/>
                  </a:moveTo>
                  <a:lnTo>
                    <a:pt x="1213" y="7667"/>
                  </a:lnTo>
                  <a:lnTo>
                    <a:pt x="2729" y="7919"/>
                  </a:lnTo>
                  <a:cubicBezTo>
                    <a:pt x="3824" y="8172"/>
                    <a:pt x="4330" y="8257"/>
                    <a:pt x="5088" y="7077"/>
                  </a:cubicBezTo>
                  <a:lnTo>
                    <a:pt x="5593" y="6572"/>
                  </a:lnTo>
                  <a:lnTo>
                    <a:pt x="7110" y="7077"/>
                  </a:lnTo>
                  <a:cubicBezTo>
                    <a:pt x="9300" y="8088"/>
                    <a:pt x="9890" y="8341"/>
                    <a:pt x="10733" y="7246"/>
                  </a:cubicBezTo>
                  <a:cubicBezTo>
                    <a:pt x="11491" y="6572"/>
                    <a:pt x="12334" y="5982"/>
                    <a:pt x="13007" y="5139"/>
                  </a:cubicBezTo>
                  <a:cubicBezTo>
                    <a:pt x="13007" y="5139"/>
                    <a:pt x="13682" y="4213"/>
                    <a:pt x="13934" y="2949"/>
                  </a:cubicBezTo>
                  <a:cubicBezTo>
                    <a:pt x="14018" y="2696"/>
                    <a:pt x="14018" y="2359"/>
                    <a:pt x="14018" y="2190"/>
                  </a:cubicBezTo>
                  <a:lnTo>
                    <a:pt x="13429" y="674"/>
                  </a:lnTo>
                  <a:lnTo>
                    <a:pt x="13007" y="842"/>
                  </a:lnTo>
                  <a:lnTo>
                    <a:pt x="12586" y="927"/>
                  </a:lnTo>
                  <a:cubicBezTo>
                    <a:pt x="12165" y="674"/>
                    <a:pt x="11660" y="590"/>
                    <a:pt x="11660" y="590"/>
                  </a:cubicBezTo>
                  <a:cubicBezTo>
                    <a:pt x="10564" y="421"/>
                    <a:pt x="9553" y="1180"/>
                    <a:pt x="8374" y="927"/>
                  </a:cubicBezTo>
                  <a:cubicBezTo>
                    <a:pt x="7279" y="674"/>
                    <a:pt x="6352" y="0"/>
                    <a:pt x="5257" y="0"/>
                  </a:cubicBezTo>
                  <a:cubicBezTo>
                    <a:pt x="4835" y="0"/>
                    <a:pt x="4582" y="0"/>
                    <a:pt x="4246" y="84"/>
                  </a:cubicBezTo>
                  <a:cubicBezTo>
                    <a:pt x="1803" y="84"/>
                    <a:pt x="1803" y="84"/>
                    <a:pt x="707" y="1348"/>
                  </a:cubicBezTo>
                  <a:lnTo>
                    <a:pt x="370" y="1853"/>
                  </a:lnTo>
                  <a:lnTo>
                    <a:pt x="454" y="2106"/>
                  </a:lnTo>
                  <a:cubicBezTo>
                    <a:pt x="370" y="3370"/>
                    <a:pt x="33" y="4549"/>
                    <a:pt x="33" y="5729"/>
                  </a:cubicBezTo>
                  <a:cubicBezTo>
                    <a:pt x="-51" y="6572"/>
                    <a:pt x="33" y="6824"/>
                    <a:pt x="202" y="724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5" name="Vrije vorm: vorm 520">
              <a:extLst>
                <a:ext uri="{FF2B5EF4-FFF2-40B4-BE49-F238E27FC236}">
                  <a16:creationId xmlns:a16="http://schemas.microsoft.com/office/drawing/2014/main" id="{CFA81113-2569-D249-AF47-CB2B9B888388}"/>
                </a:ext>
              </a:extLst>
            </p:cNvPr>
            <p:cNvSpPr/>
            <p:nvPr/>
          </p:nvSpPr>
          <p:spPr>
            <a:xfrm>
              <a:off x="20772064" y="1395611"/>
              <a:ext cx="8425" cy="8425"/>
            </a:xfrm>
            <a:custGeom>
              <a:avLst/>
              <a:gdLst>
                <a:gd name="connsiteX0" fmla="*/ 100 w 0"/>
                <a:gd name="connsiteY0" fmla="*/ 1432 h 0"/>
                <a:gd name="connsiteX1" fmla="*/ 942 w 0"/>
                <a:gd name="connsiteY1" fmla="*/ 4634 h 0"/>
                <a:gd name="connsiteX2" fmla="*/ 2964 w 0"/>
                <a:gd name="connsiteY2" fmla="*/ 4550 h 0"/>
                <a:gd name="connsiteX3" fmla="*/ 4396 w 0"/>
                <a:gd name="connsiteY3" fmla="*/ 2106 h 0"/>
                <a:gd name="connsiteX4" fmla="*/ 3049 w 0"/>
                <a:gd name="connsiteY4" fmla="*/ 0 h 0"/>
                <a:gd name="connsiteX5" fmla="*/ 100 w 0"/>
                <a:gd name="connsiteY5" fmla="*/ 14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100" y="1432"/>
                  </a:moveTo>
                  <a:cubicBezTo>
                    <a:pt x="-69" y="1854"/>
                    <a:pt x="-153" y="3033"/>
                    <a:pt x="942" y="4634"/>
                  </a:cubicBezTo>
                  <a:cubicBezTo>
                    <a:pt x="2122" y="5224"/>
                    <a:pt x="2122" y="5224"/>
                    <a:pt x="2964" y="4550"/>
                  </a:cubicBezTo>
                  <a:cubicBezTo>
                    <a:pt x="3301" y="4297"/>
                    <a:pt x="4144" y="3539"/>
                    <a:pt x="4396" y="2106"/>
                  </a:cubicBezTo>
                  <a:cubicBezTo>
                    <a:pt x="4481" y="1180"/>
                    <a:pt x="4228" y="84"/>
                    <a:pt x="3049" y="0"/>
                  </a:cubicBezTo>
                  <a:cubicBezTo>
                    <a:pt x="2375" y="84"/>
                    <a:pt x="353" y="843"/>
                    <a:pt x="100" y="1432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6" name="Vrije vorm: vorm 521">
              <a:extLst>
                <a:ext uri="{FF2B5EF4-FFF2-40B4-BE49-F238E27FC236}">
                  <a16:creationId xmlns:a16="http://schemas.microsoft.com/office/drawing/2014/main" id="{4DF78482-8C90-824A-A8D6-B66BE639C0CD}"/>
                </a:ext>
              </a:extLst>
            </p:cNvPr>
            <p:cNvSpPr/>
            <p:nvPr/>
          </p:nvSpPr>
          <p:spPr>
            <a:xfrm>
              <a:off x="20780589" y="1405300"/>
              <a:ext cx="8425" cy="8425"/>
            </a:xfrm>
            <a:custGeom>
              <a:avLst/>
              <a:gdLst>
                <a:gd name="connsiteX0" fmla="*/ 84 w 0"/>
                <a:gd name="connsiteY0" fmla="*/ 0 h 0"/>
                <a:gd name="connsiteX1" fmla="*/ 0 w 0"/>
                <a:gd name="connsiteY1" fmla="*/ 2359 h 0"/>
                <a:gd name="connsiteX2" fmla="*/ 84 w 0"/>
                <a:gd name="connsiteY2" fmla="*/ 2443 h 0"/>
                <a:gd name="connsiteX3" fmla="*/ 1263 w 0"/>
                <a:gd name="connsiteY3" fmla="*/ 3201 h 0"/>
                <a:gd name="connsiteX4" fmla="*/ 2359 w 0"/>
                <a:gd name="connsiteY4" fmla="*/ 2359 h 0"/>
                <a:gd name="connsiteX5" fmla="*/ 2359 w 0"/>
                <a:gd name="connsiteY5" fmla="*/ 927 h 0"/>
                <a:gd name="connsiteX6" fmla="*/ 589 w 0"/>
                <a:gd name="connsiteY6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4" y="0"/>
                  </a:moveTo>
                  <a:lnTo>
                    <a:pt x="0" y="2359"/>
                  </a:lnTo>
                  <a:lnTo>
                    <a:pt x="84" y="2443"/>
                  </a:lnTo>
                  <a:lnTo>
                    <a:pt x="1263" y="3201"/>
                  </a:lnTo>
                  <a:lnTo>
                    <a:pt x="2359" y="2359"/>
                  </a:lnTo>
                  <a:lnTo>
                    <a:pt x="2359" y="927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7" name="Vrije vorm: vorm 522">
              <a:extLst>
                <a:ext uri="{FF2B5EF4-FFF2-40B4-BE49-F238E27FC236}">
                  <a16:creationId xmlns:a16="http://schemas.microsoft.com/office/drawing/2014/main" id="{A784C1D3-85CE-A54D-A91F-41813A759FDD}"/>
                </a:ext>
              </a:extLst>
            </p:cNvPr>
            <p:cNvSpPr/>
            <p:nvPr/>
          </p:nvSpPr>
          <p:spPr>
            <a:xfrm>
              <a:off x="20781779" y="1414231"/>
              <a:ext cx="8425" cy="8425"/>
            </a:xfrm>
            <a:custGeom>
              <a:avLst/>
              <a:gdLst>
                <a:gd name="connsiteX0" fmla="*/ 6561 w 0"/>
                <a:gd name="connsiteY0" fmla="*/ 1516 h 0"/>
                <a:gd name="connsiteX1" fmla="*/ 5466 w 0"/>
                <a:gd name="connsiteY1" fmla="*/ 0 h 0"/>
                <a:gd name="connsiteX2" fmla="*/ 2349 w 0"/>
                <a:gd name="connsiteY2" fmla="*/ 1095 h 0"/>
                <a:gd name="connsiteX3" fmla="*/ 1590 w 0"/>
                <a:gd name="connsiteY3" fmla="*/ 1685 h 0"/>
                <a:gd name="connsiteX4" fmla="*/ 1338 w 0"/>
                <a:gd name="connsiteY4" fmla="*/ 1854 h 0"/>
                <a:gd name="connsiteX5" fmla="*/ 74 w 0"/>
                <a:gd name="connsiteY5" fmla="*/ 5813 h 0"/>
                <a:gd name="connsiteX6" fmla="*/ 1422 w 0"/>
                <a:gd name="connsiteY6" fmla="*/ 8257 h 0"/>
                <a:gd name="connsiteX7" fmla="*/ 1675 w 0"/>
                <a:gd name="connsiteY7" fmla="*/ 8257 h 0"/>
                <a:gd name="connsiteX8" fmla="*/ 2517 w 0"/>
                <a:gd name="connsiteY8" fmla="*/ 7246 h 0"/>
                <a:gd name="connsiteX9" fmla="*/ 2770 w 0"/>
                <a:gd name="connsiteY9" fmla="*/ 5813 h 0"/>
                <a:gd name="connsiteX10" fmla="*/ 4707 w 0"/>
                <a:gd name="connsiteY10" fmla="*/ 4044 h 0"/>
                <a:gd name="connsiteX11" fmla="*/ 5382 w 0"/>
                <a:gd name="connsiteY11" fmla="*/ 3454 h 0"/>
                <a:gd name="connsiteX12" fmla="*/ 6393 w 0"/>
                <a:gd name="connsiteY12" fmla="*/ 1938 h 0"/>
                <a:gd name="connsiteX13" fmla="*/ 6561 w 0"/>
                <a:gd name="connsiteY13" fmla="*/ 15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6561" y="1516"/>
                  </a:moveTo>
                  <a:cubicBezTo>
                    <a:pt x="6308" y="169"/>
                    <a:pt x="6308" y="84"/>
                    <a:pt x="5466" y="0"/>
                  </a:cubicBezTo>
                  <a:cubicBezTo>
                    <a:pt x="3950" y="0"/>
                    <a:pt x="2939" y="758"/>
                    <a:pt x="2349" y="1095"/>
                  </a:cubicBezTo>
                  <a:lnTo>
                    <a:pt x="1590" y="1685"/>
                  </a:lnTo>
                  <a:lnTo>
                    <a:pt x="1338" y="1854"/>
                  </a:lnTo>
                  <a:cubicBezTo>
                    <a:pt x="1338" y="2190"/>
                    <a:pt x="579" y="4887"/>
                    <a:pt x="74" y="5813"/>
                  </a:cubicBezTo>
                  <a:cubicBezTo>
                    <a:pt x="-95" y="7246"/>
                    <a:pt x="-95" y="7246"/>
                    <a:pt x="1422" y="8257"/>
                  </a:cubicBezTo>
                  <a:lnTo>
                    <a:pt x="1675" y="8257"/>
                  </a:lnTo>
                  <a:lnTo>
                    <a:pt x="2517" y="7246"/>
                  </a:lnTo>
                  <a:lnTo>
                    <a:pt x="2770" y="5813"/>
                  </a:lnTo>
                  <a:cubicBezTo>
                    <a:pt x="3360" y="5223"/>
                    <a:pt x="4034" y="4465"/>
                    <a:pt x="4707" y="4044"/>
                  </a:cubicBezTo>
                  <a:cubicBezTo>
                    <a:pt x="4960" y="3876"/>
                    <a:pt x="5213" y="3707"/>
                    <a:pt x="5382" y="3454"/>
                  </a:cubicBezTo>
                  <a:cubicBezTo>
                    <a:pt x="5550" y="3286"/>
                    <a:pt x="6056" y="2696"/>
                    <a:pt x="6393" y="1938"/>
                  </a:cubicBezTo>
                  <a:cubicBezTo>
                    <a:pt x="6477" y="1769"/>
                    <a:pt x="6477" y="1601"/>
                    <a:pt x="6561" y="151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8" name="Vrije vorm: vorm 523">
              <a:extLst>
                <a:ext uri="{FF2B5EF4-FFF2-40B4-BE49-F238E27FC236}">
                  <a16:creationId xmlns:a16="http://schemas.microsoft.com/office/drawing/2014/main" id="{8B94575C-9D18-774E-9E2C-1C5B536F10A1}"/>
                </a:ext>
              </a:extLst>
            </p:cNvPr>
            <p:cNvSpPr/>
            <p:nvPr/>
          </p:nvSpPr>
          <p:spPr>
            <a:xfrm>
              <a:off x="20782864" y="1423751"/>
              <a:ext cx="8425" cy="8425"/>
            </a:xfrm>
            <a:custGeom>
              <a:avLst/>
              <a:gdLst>
                <a:gd name="connsiteX0" fmla="*/ 0 w 0"/>
                <a:gd name="connsiteY0" fmla="*/ 7414 h 0"/>
                <a:gd name="connsiteX1" fmla="*/ 4466 w 0"/>
                <a:gd name="connsiteY1" fmla="*/ 3707 h 0"/>
                <a:gd name="connsiteX2" fmla="*/ 4971 w 0"/>
                <a:gd name="connsiteY2" fmla="*/ 1938 h 0"/>
                <a:gd name="connsiteX3" fmla="*/ 4466 w 0"/>
                <a:gd name="connsiteY3" fmla="*/ 337 h 0"/>
                <a:gd name="connsiteX4" fmla="*/ 3286 w 0"/>
                <a:gd name="connsiteY4" fmla="*/ 0 h 0"/>
                <a:gd name="connsiteX5" fmla="*/ 1938 w 0"/>
                <a:gd name="connsiteY5" fmla="*/ 337 h 0"/>
                <a:gd name="connsiteX6" fmla="*/ 1769 w 0"/>
                <a:gd name="connsiteY6" fmla="*/ 421 h 0"/>
                <a:gd name="connsiteX7" fmla="*/ 1685 w 0"/>
                <a:gd name="connsiteY7" fmla="*/ 674 h 0"/>
                <a:gd name="connsiteX8" fmla="*/ 1769 w 0"/>
                <a:gd name="connsiteY8" fmla="*/ 2190 h 0"/>
                <a:gd name="connsiteX9" fmla="*/ 674 w 0"/>
                <a:gd name="connsiteY9" fmla="*/ 6234 h 0"/>
                <a:gd name="connsiteX10" fmla="*/ 0 w 0"/>
                <a:gd name="connsiteY10" fmla="*/ 741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0" y="7414"/>
                  </a:moveTo>
                  <a:cubicBezTo>
                    <a:pt x="3117" y="5813"/>
                    <a:pt x="4128" y="5223"/>
                    <a:pt x="4466" y="3707"/>
                  </a:cubicBezTo>
                  <a:cubicBezTo>
                    <a:pt x="4634" y="3117"/>
                    <a:pt x="4887" y="2612"/>
                    <a:pt x="4971" y="1938"/>
                  </a:cubicBezTo>
                  <a:cubicBezTo>
                    <a:pt x="5139" y="1011"/>
                    <a:pt x="4802" y="674"/>
                    <a:pt x="4466" y="337"/>
                  </a:cubicBezTo>
                  <a:lnTo>
                    <a:pt x="3286" y="0"/>
                  </a:lnTo>
                  <a:lnTo>
                    <a:pt x="1938" y="337"/>
                  </a:lnTo>
                  <a:lnTo>
                    <a:pt x="1769" y="421"/>
                  </a:lnTo>
                  <a:lnTo>
                    <a:pt x="1685" y="674"/>
                  </a:lnTo>
                  <a:lnTo>
                    <a:pt x="1769" y="2190"/>
                  </a:lnTo>
                  <a:cubicBezTo>
                    <a:pt x="1601" y="4297"/>
                    <a:pt x="1601" y="4297"/>
                    <a:pt x="674" y="6234"/>
                  </a:cubicBezTo>
                  <a:lnTo>
                    <a:pt x="0" y="741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9" name="Vrije vorm: vorm 524">
              <a:extLst>
                <a:ext uri="{FF2B5EF4-FFF2-40B4-BE49-F238E27FC236}">
                  <a16:creationId xmlns:a16="http://schemas.microsoft.com/office/drawing/2014/main" id="{B176F5B6-5641-A34B-A096-944E3EC2BC45}"/>
                </a:ext>
              </a:extLst>
            </p:cNvPr>
            <p:cNvSpPr/>
            <p:nvPr/>
          </p:nvSpPr>
          <p:spPr>
            <a:xfrm>
              <a:off x="20784802" y="1431671"/>
              <a:ext cx="8425" cy="8425"/>
            </a:xfrm>
            <a:custGeom>
              <a:avLst/>
              <a:gdLst>
                <a:gd name="connsiteX0" fmla="*/ 4970 w 0"/>
                <a:gd name="connsiteY0" fmla="*/ 4550 h 0"/>
                <a:gd name="connsiteX1" fmla="*/ 2443 w 0"/>
                <a:gd name="connsiteY1" fmla="*/ 0 h 0"/>
                <a:gd name="connsiteX2" fmla="*/ 1011 w 0"/>
                <a:gd name="connsiteY2" fmla="*/ 0 h 0"/>
                <a:gd name="connsiteX3" fmla="*/ 0 w 0"/>
                <a:gd name="connsiteY3" fmla="*/ 421 h 0"/>
                <a:gd name="connsiteX4" fmla="*/ 252 w 0"/>
                <a:gd name="connsiteY4" fmla="*/ 1517 h 0"/>
                <a:gd name="connsiteX5" fmla="*/ 505 w 0"/>
                <a:gd name="connsiteY5" fmla="*/ 2275 h 0"/>
                <a:gd name="connsiteX6" fmla="*/ 1769 w 0"/>
                <a:gd name="connsiteY6" fmla="*/ 5055 h 0"/>
                <a:gd name="connsiteX7" fmla="*/ 1938 w 0"/>
                <a:gd name="connsiteY7" fmla="*/ 5476 h 0"/>
                <a:gd name="connsiteX8" fmla="*/ 3201 w 0"/>
                <a:gd name="connsiteY8" fmla="*/ 6403 h 0"/>
                <a:gd name="connsiteX9" fmla="*/ 4634 w 0"/>
                <a:gd name="connsiteY9" fmla="*/ 5561 h 0"/>
                <a:gd name="connsiteX10" fmla="*/ 4970 w 0"/>
                <a:gd name="connsiteY10" fmla="*/ 4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4970" y="4550"/>
                  </a:moveTo>
                  <a:cubicBezTo>
                    <a:pt x="4970" y="4465"/>
                    <a:pt x="5223" y="84"/>
                    <a:pt x="2443" y="0"/>
                  </a:cubicBezTo>
                  <a:lnTo>
                    <a:pt x="1011" y="0"/>
                  </a:lnTo>
                  <a:lnTo>
                    <a:pt x="0" y="421"/>
                  </a:lnTo>
                  <a:lnTo>
                    <a:pt x="252" y="1517"/>
                  </a:lnTo>
                  <a:cubicBezTo>
                    <a:pt x="337" y="1769"/>
                    <a:pt x="505" y="2022"/>
                    <a:pt x="505" y="2275"/>
                  </a:cubicBezTo>
                  <a:cubicBezTo>
                    <a:pt x="505" y="3202"/>
                    <a:pt x="1348" y="4381"/>
                    <a:pt x="1769" y="5055"/>
                  </a:cubicBezTo>
                  <a:lnTo>
                    <a:pt x="1938" y="5476"/>
                  </a:lnTo>
                  <a:lnTo>
                    <a:pt x="3201" y="6403"/>
                  </a:lnTo>
                  <a:cubicBezTo>
                    <a:pt x="3623" y="6150"/>
                    <a:pt x="4296" y="5898"/>
                    <a:pt x="4634" y="5561"/>
                  </a:cubicBezTo>
                  <a:cubicBezTo>
                    <a:pt x="4718" y="5476"/>
                    <a:pt x="4886" y="5139"/>
                    <a:pt x="4970" y="455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0" name="Vrije vorm: vorm 525">
              <a:extLst>
                <a:ext uri="{FF2B5EF4-FFF2-40B4-BE49-F238E27FC236}">
                  <a16:creationId xmlns:a16="http://schemas.microsoft.com/office/drawing/2014/main" id="{86FAD9FB-76D9-594B-9C44-8D3DD2FE7561}"/>
                </a:ext>
              </a:extLst>
            </p:cNvPr>
            <p:cNvSpPr/>
            <p:nvPr/>
          </p:nvSpPr>
          <p:spPr>
            <a:xfrm>
              <a:off x="20783117" y="1440601"/>
              <a:ext cx="8425" cy="8425"/>
            </a:xfrm>
            <a:custGeom>
              <a:avLst/>
              <a:gdLst>
                <a:gd name="connsiteX0" fmla="*/ 4297 w 0"/>
                <a:gd name="connsiteY0" fmla="*/ 4381 h 8425"/>
                <a:gd name="connsiteX1" fmla="*/ 5560 w 0"/>
                <a:gd name="connsiteY1" fmla="*/ 1180 h 8425"/>
                <a:gd name="connsiteX2" fmla="*/ 5898 w 0"/>
                <a:gd name="connsiteY2" fmla="*/ 168 h 8425"/>
                <a:gd name="connsiteX3" fmla="*/ 5476 w 0"/>
                <a:gd name="connsiteY3" fmla="*/ 927 h 8425"/>
                <a:gd name="connsiteX4" fmla="*/ 5223 w 0"/>
                <a:gd name="connsiteY4" fmla="*/ 337 h 8425"/>
                <a:gd name="connsiteX5" fmla="*/ 4549 w 0"/>
                <a:gd name="connsiteY5" fmla="*/ 0 h 8425"/>
                <a:gd name="connsiteX6" fmla="*/ 3875 w 0"/>
                <a:gd name="connsiteY6" fmla="*/ 84 h 8425"/>
                <a:gd name="connsiteX7" fmla="*/ 3623 w 0"/>
                <a:gd name="connsiteY7" fmla="*/ 253 h 8425"/>
                <a:gd name="connsiteX8" fmla="*/ 3538 w 0"/>
                <a:gd name="connsiteY8" fmla="*/ 3539 h 8425"/>
                <a:gd name="connsiteX9" fmla="*/ 3538 w 0"/>
                <a:gd name="connsiteY9" fmla="*/ 3707 h 8425"/>
                <a:gd name="connsiteX10" fmla="*/ 3538 w 0"/>
                <a:gd name="connsiteY10" fmla="*/ 3875 h 8425"/>
                <a:gd name="connsiteX11" fmla="*/ 3370 w 0"/>
                <a:gd name="connsiteY11" fmla="*/ 4297 h 8425"/>
                <a:gd name="connsiteX12" fmla="*/ 2106 w 0"/>
                <a:gd name="connsiteY12" fmla="*/ 7330 h 8425"/>
                <a:gd name="connsiteX13" fmla="*/ 168 w 0"/>
                <a:gd name="connsiteY13" fmla="*/ 8762 h 8425"/>
                <a:gd name="connsiteX14" fmla="*/ 0 w 0"/>
                <a:gd name="connsiteY14" fmla="*/ 8931 h 8425"/>
                <a:gd name="connsiteX15" fmla="*/ 84 w 0"/>
                <a:gd name="connsiteY15" fmla="*/ 9183 h 8425"/>
                <a:gd name="connsiteX16" fmla="*/ 1011 w 0"/>
                <a:gd name="connsiteY16" fmla="*/ 11711 h 8425"/>
                <a:gd name="connsiteX17" fmla="*/ 2864 w 0"/>
                <a:gd name="connsiteY17" fmla="*/ 7751 h 8425"/>
                <a:gd name="connsiteX18" fmla="*/ 2780 w 0"/>
                <a:gd name="connsiteY18" fmla="*/ 7414 h 8425"/>
                <a:gd name="connsiteX19" fmla="*/ 2527 w 0"/>
                <a:gd name="connsiteY19" fmla="*/ 7330 h 8425"/>
                <a:gd name="connsiteX20" fmla="*/ 2359 w 0"/>
                <a:gd name="connsiteY20" fmla="*/ 7330 h 8425"/>
                <a:gd name="connsiteX21" fmla="*/ 4128 w 0"/>
                <a:gd name="connsiteY21" fmla="*/ 4718 h 8425"/>
                <a:gd name="connsiteX22" fmla="*/ 4297 w 0"/>
                <a:gd name="connsiteY22" fmla="*/ 438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h="8425">
                  <a:moveTo>
                    <a:pt x="4297" y="4381"/>
                  </a:moveTo>
                  <a:cubicBezTo>
                    <a:pt x="5055" y="3370"/>
                    <a:pt x="5560" y="2612"/>
                    <a:pt x="5560" y="1180"/>
                  </a:cubicBezTo>
                  <a:lnTo>
                    <a:pt x="5898" y="168"/>
                  </a:lnTo>
                  <a:lnTo>
                    <a:pt x="5476" y="927"/>
                  </a:lnTo>
                  <a:lnTo>
                    <a:pt x="5223" y="337"/>
                  </a:lnTo>
                  <a:lnTo>
                    <a:pt x="4549" y="0"/>
                  </a:lnTo>
                  <a:lnTo>
                    <a:pt x="3875" y="84"/>
                  </a:lnTo>
                  <a:lnTo>
                    <a:pt x="3623" y="253"/>
                  </a:lnTo>
                  <a:cubicBezTo>
                    <a:pt x="3370" y="758"/>
                    <a:pt x="3033" y="1938"/>
                    <a:pt x="3538" y="3539"/>
                  </a:cubicBezTo>
                  <a:lnTo>
                    <a:pt x="3538" y="3707"/>
                  </a:lnTo>
                  <a:lnTo>
                    <a:pt x="3538" y="3875"/>
                  </a:lnTo>
                  <a:lnTo>
                    <a:pt x="3370" y="4297"/>
                  </a:lnTo>
                  <a:cubicBezTo>
                    <a:pt x="3033" y="5223"/>
                    <a:pt x="2527" y="6403"/>
                    <a:pt x="2106" y="7330"/>
                  </a:cubicBezTo>
                  <a:cubicBezTo>
                    <a:pt x="758" y="7667"/>
                    <a:pt x="252" y="8509"/>
                    <a:pt x="168" y="8762"/>
                  </a:cubicBezTo>
                  <a:lnTo>
                    <a:pt x="0" y="8931"/>
                  </a:lnTo>
                  <a:lnTo>
                    <a:pt x="84" y="9183"/>
                  </a:lnTo>
                  <a:cubicBezTo>
                    <a:pt x="758" y="11458"/>
                    <a:pt x="758" y="11458"/>
                    <a:pt x="1011" y="11711"/>
                  </a:cubicBezTo>
                  <a:cubicBezTo>
                    <a:pt x="1263" y="11879"/>
                    <a:pt x="3454" y="12469"/>
                    <a:pt x="2864" y="7751"/>
                  </a:cubicBezTo>
                  <a:lnTo>
                    <a:pt x="2780" y="7414"/>
                  </a:lnTo>
                  <a:lnTo>
                    <a:pt x="2527" y="7330"/>
                  </a:lnTo>
                  <a:lnTo>
                    <a:pt x="2359" y="7330"/>
                  </a:lnTo>
                  <a:lnTo>
                    <a:pt x="4128" y="4718"/>
                  </a:lnTo>
                  <a:lnTo>
                    <a:pt x="4297" y="4381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1" name="Vrije vorm: vorm 526">
              <a:extLst>
                <a:ext uri="{FF2B5EF4-FFF2-40B4-BE49-F238E27FC236}">
                  <a16:creationId xmlns:a16="http://schemas.microsoft.com/office/drawing/2014/main" id="{2F861C29-6B79-DE4A-A8F1-6438B3D56382}"/>
                </a:ext>
              </a:extLst>
            </p:cNvPr>
            <p:cNvSpPr/>
            <p:nvPr/>
          </p:nvSpPr>
          <p:spPr>
            <a:xfrm>
              <a:off x="20778904" y="1460316"/>
              <a:ext cx="8425" cy="8425"/>
            </a:xfrm>
            <a:custGeom>
              <a:avLst/>
              <a:gdLst>
                <a:gd name="connsiteX0" fmla="*/ 927 w 0"/>
                <a:gd name="connsiteY0" fmla="*/ 1011 h 0"/>
                <a:gd name="connsiteX1" fmla="*/ 0 w 0"/>
                <a:gd name="connsiteY1" fmla="*/ 2190 h 0"/>
                <a:gd name="connsiteX2" fmla="*/ 1348 w 0"/>
                <a:gd name="connsiteY2" fmla="*/ 5139 h 0"/>
                <a:gd name="connsiteX3" fmla="*/ 1769 w 0"/>
                <a:gd name="connsiteY3" fmla="*/ 4465 h 0"/>
                <a:gd name="connsiteX4" fmla="*/ 3117 w 0"/>
                <a:gd name="connsiteY4" fmla="*/ 2443 h 0"/>
                <a:gd name="connsiteX5" fmla="*/ 3454 w 0"/>
                <a:gd name="connsiteY5" fmla="*/ 1685 h 0"/>
                <a:gd name="connsiteX6" fmla="*/ 2443 w 0"/>
                <a:gd name="connsiteY6" fmla="*/ 169 h 0"/>
                <a:gd name="connsiteX7" fmla="*/ 2274 w 0"/>
                <a:gd name="connsiteY7" fmla="*/ 0 h 0"/>
                <a:gd name="connsiteX8" fmla="*/ 2106 w 0"/>
                <a:gd name="connsiteY8" fmla="*/ 0 h 0"/>
                <a:gd name="connsiteX9" fmla="*/ 1011 w 0"/>
                <a:gd name="connsiteY9" fmla="*/ 5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927" y="1011"/>
                  </a:moveTo>
                  <a:lnTo>
                    <a:pt x="0" y="2190"/>
                  </a:lnTo>
                  <a:lnTo>
                    <a:pt x="1348" y="5139"/>
                  </a:lnTo>
                  <a:lnTo>
                    <a:pt x="1769" y="4465"/>
                  </a:lnTo>
                  <a:lnTo>
                    <a:pt x="3117" y="2443"/>
                  </a:lnTo>
                  <a:lnTo>
                    <a:pt x="3454" y="1685"/>
                  </a:lnTo>
                  <a:lnTo>
                    <a:pt x="2443" y="169"/>
                  </a:lnTo>
                  <a:lnTo>
                    <a:pt x="2274" y="0"/>
                  </a:lnTo>
                  <a:lnTo>
                    <a:pt x="2106" y="0"/>
                  </a:lnTo>
                  <a:lnTo>
                    <a:pt x="1011" y="59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2" name="Vrije vorm: vorm 527">
              <a:extLst>
                <a:ext uri="{FF2B5EF4-FFF2-40B4-BE49-F238E27FC236}">
                  <a16:creationId xmlns:a16="http://schemas.microsoft.com/office/drawing/2014/main" id="{1D536871-1194-0342-BCDA-B438CB5B19FE}"/>
                </a:ext>
              </a:extLst>
            </p:cNvPr>
            <p:cNvSpPr/>
            <p:nvPr/>
          </p:nvSpPr>
          <p:spPr>
            <a:xfrm>
              <a:off x="20787813" y="1246993"/>
              <a:ext cx="8425" cy="8425"/>
            </a:xfrm>
            <a:custGeom>
              <a:avLst/>
              <a:gdLst>
                <a:gd name="connsiteX0" fmla="*/ 9710 w 8425"/>
                <a:gd name="connsiteY0" fmla="*/ 5729 h 8425"/>
                <a:gd name="connsiteX1" fmla="*/ 10384 w 8425"/>
                <a:gd name="connsiteY1" fmla="*/ 5055 h 8425"/>
                <a:gd name="connsiteX2" fmla="*/ 11648 w 8425"/>
                <a:gd name="connsiteY2" fmla="*/ 3539 h 8425"/>
                <a:gd name="connsiteX3" fmla="*/ 12153 w 8425"/>
                <a:gd name="connsiteY3" fmla="*/ 2359 h 8425"/>
                <a:gd name="connsiteX4" fmla="*/ 12574 w 8425"/>
                <a:gd name="connsiteY4" fmla="*/ 1601 h 8425"/>
                <a:gd name="connsiteX5" fmla="*/ 12995 w 8425"/>
                <a:gd name="connsiteY5" fmla="*/ 421 h 8425"/>
                <a:gd name="connsiteX6" fmla="*/ 12153 w 8425"/>
                <a:gd name="connsiteY6" fmla="*/ 0 h 8425"/>
                <a:gd name="connsiteX7" fmla="*/ 6930 w 8425"/>
                <a:gd name="connsiteY7" fmla="*/ 1685 h 8425"/>
                <a:gd name="connsiteX8" fmla="*/ 4065 w 8425"/>
                <a:gd name="connsiteY8" fmla="*/ 4465 h 8425"/>
                <a:gd name="connsiteX9" fmla="*/ 3559 w 8425"/>
                <a:gd name="connsiteY9" fmla="*/ 5224 h 8425"/>
                <a:gd name="connsiteX10" fmla="*/ 2464 w 8425"/>
                <a:gd name="connsiteY10" fmla="*/ 6909 h 8425"/>
                <a:gd name="connsiteX11" fmla="*/ 611 w 8425"/>
                <a:gd name="connsiteY11" fmla="*/ 9268 h 8425"/>
                <a:gd name="connsiteX12" fmla="*/ 358 w 8425"/>
                <a:gd name="connsiteY12" fmla="*/ 9605 h 8425"/>
                <a:gd name="connsiteX13" fmla="*/ 105 w 8425"/>
                <a:gd name="connsiteY13" fmla="*/ 10868 h 8425"/>
                <a:gd name="connsiteX14" fmla="*/ 2127 w 8425"/>
                <a:gd name="connsiteY14" fmla="*/ 11627 h 8425"/>
                <a:gd name="connsiteX15" fmla="*/ 6256 w 8425"/>
                <a:gd name="connsiteY15" fmla="*/ 9436 h 8425"/>
                <a:gd name="connsiteX16" fmla="*/ 9710 w 8425"/>
                <a:gd name="connsiteY16" fmla="*/ 572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25" h="8425">
                  <a:moveTo>
                    <a:pt x="9710" y="5729"/>
                  </a:moveTo>
                  <a:lnTo>
                    <a:pt x="10384" y="5055"/>
                  </a:lnTo>
                  <a:cubicBezTo>
                    <a:pt x="10721" y="4550"/>
                    <a:pt x="11310" y="4128"/>
                    <a:pt x="11648" y="3539"/>
                  </a:cubicBezTo>
                  <a:cubicBezTo>
                    <a:pt x="11985" y="3033"/>
                    <a:pt x="11985" y="2780"/>
                    <a:pt x="12153" y="2359"/>
                  </a:cubicBezTo>
                  <a:lnTo>
                    <a:pt x="12574" y="1601"/>
                  </a:lnTo>
                  <a:lnTo>
                    <a:pt x="12995" y="421"/>
                  </a:lnTo>
                  <a:lnTo>
                    <a:pt x="12153" y="0"/>
                  </a:lnTo>
                  <a:cubicBezTo>
                    <a:pt x="11563" y="84"/>
                    <a:pt x="10215" y="169"/>
                    <a:pt x="6930" y="1685"/>
                  </a:cubicBezTo>
                  <a:lnTo>
                    <a:pt x="4065" y="4465"/>
                  </a:lnTo>
                  <a:cubicBezTo>
                    <a:pt x="3812" y="4550"/>
                    <a:pt x="3644" y="4971"/>
                    <a:pt x="3559" y="5224"/>
                  </a:cubicBezTo>
                  <a:cubicBezTo>
                    <a:pt x="3559" y="5224"/>
                    <a:pt x="3054" y="6066"/>
                    <a:pt x="2464" y="6909"/>
                  </a:cubicBezTo>
                  <a:cubicBezTo>
                    <a:pt x="1874" y="7751"/>
                    <a:pt x="1201" y="8425"/>
                    <a:pt x="611" y="9268"/>
                  </a:cubicBezTo>
                  <a:cubicBezTo>
                    <a:pt x="527" y="9352"/>
                    <a:pt x="442" y="9436"/>
                    <a:pt x="358" y="9605"/>
                  </a:cubicBezTo>
                  <a:cubicBezTo>
                    <a:pt x="-63" y="10194"/>
                    <a:pt x="-63" y="10447"/>
                    <a:pt x="105" y="10868"/>
                  </a:cubicBezTo>
                  <a:cubicBezTo>
                    <a:pt x="1453" y="11711"/>
                    <a:pt x="1453" y="11711"/>
                    <a:pt x="2127" y="11627"/>
                  </a:cubicBezTo>
                  <a:cubicBezTo>
                    <a:pt x="4402" y="11037"/>
                    <a:pt x="5666" y="9942"/>
                    <a:pt x="6256" y="9436"/>
                  </a:cubicBezTo>
                  <a:cubicBezTo>
                    <a:pt x="8699" y="6909"/>
                    <a:pt x="8699" y="6909"/>
                    <a:pt x="9710" y="5729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3" name="Vrije vorm: vorm 528">
              <a:extLst>
                <a:ext uri="{FF2B5EF4-FFF2-40B4-BE49-F238E27FC236}">
                  <a16:creationId xmlns:a16="http://schemas.microsoft.com/office/drawing/2014/main" id="{D27E7DAD-FF86-9B4F-9840-595CB224C145}"/>
                </a:ext>
              </a:extLst>
            </p:cNvPr>
            <p:cNvSpPr/>
            <p:nvPr/>
          </p:nvSpPr>
          <p:spPr>
            <a:xfrm>
              <a:off x="20874117" y="1116405"/>
              <a:ext cx="8425" cy="8425"/>
            </a:xfrm>
            <a:custGeom>
              <a:avLst/>
              <a:gdLst>
                <a:gd name="connsiteX0" fmla="*/ 5045 w 0"/>
                <a:gd name="connsiteY0" fmla="*/ 0 h 0"/>
                <a:gd name="connsiteX1" fmla="*/ 4539 w 0"/>
                <a:gd name="connsiteY1" fmla="*/ 84 h 0"/>
                <a:gd name="connsiteX2" fmla="*/ 2265 w 0"/>
                <a:gd name="connsiteY2" fmla="*/ 1938 h 0"/>
                <a:gd name="connsiteX3" fmla="*/ 1590 w 0"/>
                <a:gd name="connsiteY3" fmla="*/ 2612 h 0"/>
                <a:gd name="connsiteX4" fmla="*/ 158 w 0"/>
                <a:gd name="connsiteY4" fmla="*/ 5139 h 0"/>
                <a:gd name="connsiteX5" fmla="*/ 1254 w 0"/>
                <a:gd name="connsiteY5" fmla="*/ 5898 h 0"/>
                <a:gd name="connsiteX6" fmla="*/ 2601 w 0"/>
                <a:gd name="connsiteY6" fmla="*/ 4802 h 0"/>
                <a:gd name="connsiteX7" fmla="*/ 2770 w 0"/>
                <a:gd name="connsiteY7" fmla="*/ 4381 h 0"/>
                <a:gd name="connsiteX8" fmla="*/ 4455 w 0"/>
                <a:gd name="connsiteY8" fmla="*/ 2949 h 0"/>
                <a:gd name="connsiteX9" fmla="*/ 5803 w 0"/>
                <a:gd name="connsiteY9" fmla="*/ 1854 h 0"/>
                <a:gd name="connsiteX10" fmla="*/ 6224 w 0"/>
                <a:gd name="connsiteY10" fmla="*/ 1180 h 0"/>
                <a:gd name="connsiteX11" fmla="*/ 5887 w 0"/>
                <a:gd name="connsiteY11" fmla="*/ 674 h 0"/>
                <a:gd name="connsiteX12" fmla="*/ 5634 w 0"/>
                <a:gd name="connsiteY12" fmla="*/ 421 h 0"/>
                <a:gd name="connsiteX13" fmla="*/ 5045 w 0"/>
                <a:gd name="connsiteY1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5045" y="0"/>
                  </a:moveTo>
                  <a:lnTo>
                    <a:pt x="4539" y="84"/>
                  </a:lnTo>
                  <a:cubicBezTo>
                    <a:pt x="3528" y="590"/>
                    <a:pt x="3528" y="590"/>
                    <a:pt x="2265" y="1938"/>
                  </a:cubicBezTo>
                  <a:lnTo>
                    <a:pt x="1590" y="2612"/>
                  </a:lnTo>
                  <a:cubicBezTo>
                    <a:pt x="-95" y="4297"/>
                    <a:pt x="-179" y="4381"/>
                    <a:pt x="158" y="5139"/>
                  </a:cubicBezTo>
                  <a:cubicBezTo>
                    <a:pt x="242" y="5729"/>
                    <a:pt x="411" y="5813"/>
                    <a:pt x="1254" y="5898"/>
                  </a:cubicBezTo>
                  <a:cubicBezTo>
                    <a:pt x="1927" y="5898"/>
                    <a:pt x="2348" y="5729"/>
                    <a:pt x="2601" y="4802"/>
                  </a:cubicBezTo>
                  <a:lnTo>
                    <a:pt x="2770" y="4381"/>
                  </a:lnTo>
                  <a:cubicBezTo>
                    <a:pt x="3276" y="3960"/>
                    <a:pt x="3949" y="3370"/>
                    <a:pt x="4455" y="2949"/>
                  </a:cubicBezTo>
                  <a:cubicBezTo>
                    <a:pt x="5382" y="2275"/>
                    <a:pt x="5634" y="2106"/>
                    <a:pt x="5803" y="1854"/>
                  </a:cubicBezTo>
                  <a:lnTo>
                    <a:pt x="6224" y="1180"/>
                  </a:lnTo>
                  <a:lnTo>
                    <a:pt x="5887" y="674"/>
                  </a:lnTo>
                  <a:lnTo>
                    <a:pt x="5634" y="421"/>
                  </a:lnTo>
                  <a:lnTo>
                    <a:pt x="5045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4" name="Vrije vorm: vorm 529">
              <a:extLst>
                <a:ext uri="{FF2B5EF4-FFF2-40B4-BE49-F238E27FC236}">
                  <a16:creationId xmlns:a16="http://schemas.microsoft.com/office/drawing/2014/main" id="{DC28B59F-A9A1-2646-97AD-8079C31593F3}"/>
                </a:ext>
              </a:extLst>
            </p:cNvPr>
            <p:cNvSpPr/>
            <p:nvPr/>
          </p:nvSpPr>
          <p:spPr>
            <a:xfrm>
              <a:off x="20891665" y="1087170"/>
              <a:ext cx="42125" cy="33700"/>
            </a:xfrm>
            <a:custGeom>
              <a:avLst/>
              <a:gdLst>
                <a:gd name="connsiteX0" fmla="*/ 43187 w 42125"/>
                <a:gd name="connsiteY0" fmla="*/ 22326 h 33700"/>
                <a:gd name="connsiteX1" fmla="*/ 41081 w 42125"/>
                <a:gd name="connsiteY1" fmla="*/ 23001 h 33700"/>
                <a:gd name="connsiteX2" fmla="*/ 39817 w 42125"/>
                <a:gd name="connsiteY2" fmla="*/ 24348 h 33700"/>
                <a:gd name="connsiteX3" fmla="*/ 39312 w 42125"/>
                <a:gd name="connsiteY3" fmla="*/ 25022 h 33700"/>
                <a:gd name="connsiteX4" fmla="*/ 38301 w 42125"/>
                <a:gd name="connsiteY4" fmla="*/ 25612 h 33700"/>
                <a:gd name="connsiteX5" fmla="*/ 37458 w 42125"/>
                <a:gd name="connsiteY5" fmla="*/ 25949 h 33700"/>
                <a:gd name="connsiteX6" fmla="*/ 37205 w 42125"/>
                <a:gd name="connsiteY6" fmla="*/ 26034 h 33700"/>
                <a:gd name="connsiteX7" fmla="*/ 36952 w 42125"/>
                <a:gd name="connsiteY7" fmla="*/ 25696 h 33700"/>
                <a:gd name="connsiteX8" fmla="*/ 37458 w 42125"/>
                <a:gd name="connsiteY8" fmla="*/ 24938 h 33700"/>
                <a:gd name="connsiteX9" fmla="*/ 40323 w 42125"/>
                <a:gd name="connsiteY9" fmla="*/ 22748 h 33700"/>
                <a:gd name="connsiteX10" fmla="*/ 40323 w 42125"/>
                <a:gd name="connsiteY10" fmla="*/ 22242 h 33700"/>
                <a:gd name="connsiteX11" fmla="*/ 39733 w 42125"/>
                <a:gd name="connsiteY11" fmla="*/ 21989 h 33700"/>
                <a:gd name="connsiteX12" fmla="*/ 39480 w 42125"/>
                <a:gd name="connsiteY12" fmla="*/ 21905 h 33700"/>
                <a:gd name="connsiteX13" fmla="*/ 43356 w 42125"/>
                <a:gd name="connsiteY13" fmla="*/ 18030 h 33700"/>
                <a:gd name="connsiteX14" fmla="*/ 43271 w 42125"/>
                <a:gd name="connsiteY14" fmla="*/ 17103 h 33700"/>
                <a:gd name="connsiteX15" fmla="*/ 42682 w 42125"/>
                <a:gd name="connsiteY15" fmla="*/ 16850 h 33700"/>
                <a:gd name="connsiteX16" fmla="*/ 42429 w 42125"/>
                <a:gd name="connsiteY16" fmla="*/ 16850 h 33700"/>
                <a:gd name="connsiteX17" fmla="*/ 42092 w 42125"/>
                <a:gd name="connsiteY17" fmla="*/ 16850 h 33700"/>
                <a:gd name="connsiteX18" fmla="*/ 41670 w 42125"/>
                <a:gd name="connsiteY18" fmla="*/ 16513 h 33700"/>
                <a:gd name="connsiteX19" fmla="*/ 41418 w 42125"/>
                <a:gd name="connsiteY19" fmla="*/ 16260 h 33700"/>
                <a:gd name="connsiteX20" fmla="*/ 41334 w 42125"/>
                <a:gd name="connsiteY20" fmla="*/ 15418 h 33700"/>
                <a:gd name="connsiteX21" fmla="*/ 41165 w 42125"/>
                <a:gd name="connsiteY21" fmla="*/ 14323 h 33700"/>
                <a:gd name="connsiteX22" fmla="*/ 40744 w 42125"/>
                <a:gd name="connsiteY22" fmla="*/ 13986 h 33700"/>
                <a:gd name="connsiteX23" fmla="*/ 38975 w 42125"/>
                <a:gd name="connsiteY23" fmla="*/ 16934 h 33700"/>
                <a:gd name="connsiteX24" fmla="*/ 38216 w 42125"/>
                <a:gd name="connsiteY24" fmla="*/ 16766 h 33700"/>
                <a:gd name="connsiteX25" fmla="*/ 38132 w 42125"/>
                <a:gd name="connsiteY25" fmla="*/ 16682 h 33700"/>
                <a:gd name="connsiteX26" fmla="*/ 38048 w 42125"/>
                <a:gd name="connsiteY26" fmla="*/ 16682 h 33700"/>
                <a:gd name="connsiteX27" fmla="*/ 37964 w 42125"/>
                <a:gd name="connsiteY27" fmla="*/ 15839 h 33700"/>
                <a:gd name="connsiteX28" fmla="*/ 37880 w 42125"/>
                <a:gd name="connsiteY28" fmla="*/ 15586 h 33700"/>
                <a:gd name="connsiteX29" fmla="*/ 37205 w 42125"/>
                <a:gd name="connsiteY29" fmla="*/ 14828 h 33700"/>
                <a:gd name="connsiteX30" fmla="*/ 36869 w 42125"/>
                <a:gd name="connsiteY30" fmla="*/ 14912 h 33700"/>
                <a:gd name="connsiteX31" fmla="*/ 35099 w 42125"/>
                <a:gd name="connsiteY31" fmla="*/ 16092 h 33700"/>
                <a:gd name="connsiteX32" fmla="*/ 33414 w 42125"/>
                <a:gd name="connsiteY32" fmla="*/ 17777 h 33700"/>
                <a:gd name="connsiteX33" fmla="*/ 33162 w 42125"/>
                <a:gd name="connsiteY33" fmla="*/ 17861 h 33700"/>
                <a:gd name="connsiteX34" fmla="*/ 32993 w 42125"/>
                <a:gd name="connsiteY34" fmla="*/ 17693 h 33700"/>
                <a:gd name="connsiteX35" fmla="*/ 33583 w 42125"/>
                <a:gd name="connsiteY35" fmla="*/ 16176 h 33700"/>
                <a:gd name="connsiteX36" fmla="*/ 29876 w 42125"/>
                <a:gd name="connsiteY36" fmla="*/ 15334 h 33700"/>
                <a:gd name="connsiteX37" fmla="*/ 30381 w 42125"/>
                <a:gd name="connsiteY37" fmla="*/ 14744 h 33700"/>
                <a:gd name="connsiteX38" fmla="*/ 30634 w 42125"/>
                <a:gd name="connsiteY38" fmla="*/ 14323 h 33700"/>
                <a:gd name="connsiteX39" fmla="*/ 31139 w 42125"/>
                <a:gd name="connsiteY39" fmla="*/ 14238 h 33700"/>
                <a:gd name="connsiteX40" fmla="*/ 31392 w 42125"/>
                <a:gd name="connsiteY40" fmla="*/ 14323 h 33700"/>
                <a:gd name="connsiteX41" fmla="*/ 31982 w 42125"/>
                <a:gd name="connsiteY41" fmla="*/ 14238 h 33700"/>
                <a:gd name="connsiteX42" fmla="*/ 33330 w 42125"/>
                <a:gd name="connsiteY42" fmla="*/ 12469 h 33700"/>
                <a:gd name="connsiteX43" fmla="*/ 33245 w 42125"/>
                <a:gd name="connsiteY43" fmla="*/ 12048 h 33700"/>
                <a:gd name="connsiteX44" fmla="*/ 31982 w 42125"/>
                <a:gd name="connsiteY44" fmla="*/ 11964 h 33700"/>
                <a:gd name="connsiteX45" fmla="*/ 31476 w 42125"/>
                <a:gd name="connsiteY45" fmla="*/ 12048 h 33700"/>
                <a:gd name="connsiteX46" fmla="*/ 31308 w 42125"/>
                <a:gd name="connsiteY46" fmla="*/ 12048 h 33700"/>
                <a:gd name="connsiteX47" fmla="*/ 30718 w 42125"/>
                <a:gd name="connsiteY47" fmla="*/ 11795 h 33700"/>
                <a:gd name="connsiteX48" fmla="*/ 30128 w 42125"/>
                <a:gd name="connsiteY48" fmla="*/ 11374 h 33700"/>
                <a:gd name="connsiteX49" fmla="*/ 27938 w 42125"/>
                <a:gd name="connsiteY49" fmla="*/ 12806 h 33700"/>
                <a:gd name="connsiteX50" fmla="*/ 25832 w 42125"/>
                <a:gd name="connsiteY50" fmla="*/ 13564 h 33700"/>
                <a:gd name="connsiteX51" fmla="*/ 25410 w 42125"/>
                <a:gd name="connsiteY51" fmla="*/ 13733 h 33700"/>
                <a:gd name="connsiteX52" fmla="*/ 25579 w 42125"/>
                <a:gd name="connsiteY52" fmla="*/ 13396 h 33700"/>
                <a:gd name="connsiteX53" fmla="*/ 29286 w 42125"/>
                <a:gd name="connsiteY53" fmla="*/ 10700 h 33700"/>
                <a:gd name="connsiteX54" fmla="*/ 29455 w 42125"/>
                <a:gd name="connsiteY54" fmla="*/ 10447 h 33700"/>
                <a:gd name="connsiteX55" fmla="*/ 30971 w 42125"/>
                <a:gd name="connsiteY55" fmla="*/ 8846 h 33700"/>
                <a:gd name="connsiteX56" fmla="*/ 35858 w 42125"/>
                <a:gd name="connsiteY56" fmla="*/ 4634 h 33700"/>
                <a:gd name="connsiteX57" fmla="*/ 36363 w 42125"/>
                <a:gd name="connsiteY57" fmla="*/ 4044 h 33700"/>
                <a:gd name="connsiteX58" fmla="*/ 36026 w 42125"/>
                <a:gd name="connsiteY58" fmla="*/ 3791 h 33700"/>
                <a:gd name="connsiteX59" fmla="*/ 35436 w 42125"/>
                <a:gd name="connsiteY59" fmla="*/ 3202 h 33700"/>
                <a:gd name="connsiteX60" fmla="*/ 38722 w 42125"/>
                <a:gd name="connsiteY60" fmla="*/ 2191 h 33700"/>
                <a:gd name="connsiteX61" fmla="*/ 39143 w 42125"/>
                <a:gd name="connsiteY61" fmla="*/ 1601 h 33700"/>
                <a:gd name="connsiteX62" fmla="*/ 38722 w 42125"/>
                <a:gd name="connsiteY62" fmla="*/ 927 h 33700"/>
                <a:gd name="connsiteX63" fmla="*/ 36952 w 42125"/>
                <a:gd name="connsiteY63" fmla="*/ 0 h 33700"/>
                <a:gd name="connsiteX64" fmla="*/ 34341 w 42125"/>
                <a:gd name="connsiteY64" fmla="*/ 927 h 33700"/>
                <a:gd name="connsiteX65" fmla="*/ 28865 w 42125"/>
                <a:gd name="connsiteY65" fmla="*/ 4213 h 33700"/>
                <a:gd name="connsiteX66" fmla="*/ 27264 w 42125"/>
                <a:gd name="connsiteY66" fmla="*/ 5645 h 33700"/>
                <a:gd name="connsiteX67" fmla="*/ 26169 w 42125"/>
                <a:gd name="connsiteY67" fmla="*/ 6572 h 33700"/>
                <a:gd name="connsiteX68" fmla="*/ 20692 w 42125"/>
                <a:gd name="connsiteY68" fmla="*/ 10784 h 33700"/>
                <a:gd name="connsiteX69" fmla="*/ 18249 w 42125"/>
                <a:gd name="connsiteY69" fmla="*/ 13143 h 33700"/>
                <a:gd name="connsiteX70" fmla="*/ 16817 w 42125"/>
                <a:gd name="connsiteY70" fmla="*/ 14660 h 33700"/>
                <a:gd name="connsiteX71" fmla="*/ 15974 w 42125"/>
                <a:gd name="connsiteY71" fmla="*/ 15165 h 33700"/>
                <a:gd name="connsiteX72" fmla="*/ 15216 w 42125"/>
                <a:gd name="connsiteY72" fmla="*/ 15839 h 33700"/>
                <a:gd name="connsiteX73" fmla="*/ 14289 w 42125"/>
                <a:gd name="connsiteY73" fmla="*/ 17777 h 33700"/>
                <a:gd name="connsiteX74" fmla="*/ 14289 w 42125"/>
                <a:gd name="connsiteY74" fmla="*/ 18030 h 33700"/>
                <a:gd name="connsiteX75" fmla="*/ 14121 w 42125"/>
                <a:gd name="connsiteY75" fmla="*/ 18535 h 33700"/>
                <a:gd name="connsiteX76" fmla="*/ 13531 w 42125"/>
                <a:gd name="connsiteY76" fmla="*/ 18956 h 33700"/>
                <a:gd name="connsiteX77" fmla="*/ 12689 w 42125"/>
                <a:gd name="connsiteY77" fmla="*/ 19378 h 33700"/>
                <a:gd name="connsiteX78" fmla="*/ 12520 w 42125"/>
                <a:gd name="connsiteY78" fmla="*/ 19462 h 33700"/>
                <a:gd name="connsiteX79" fmla="*/ 12520 w 42125"/>
                <a:gd name="connsiteY79" fmla="*/ 19378 h 33700"/>
                <a:gd name="connsiteX80" fmla="*/ 12436 w 42125"/>
                <a:gd name="connsiteY80" fmla="*/ 19041 h 33700"/>
                <a:gd name="connsiteX81" fmla="*/ 12099 w 42125"/>
                <a:gd name="connsiteY81" fmla="*/ 18704 h 33700"/>
                <a:gd name="connsiteX82" fmla="*/ 11172 w 42125"/>
                <a:gd name="connsiteY82" fmla="*/ 19715 h 33700"/>
                <a:gd name="connsiteX83" fmla="*/ 10498 w 42125"/>
                <a:gd name="connsiteY83" fmla="*/ 20726 h 33700"/>
                <a:gd name="connsiteX84" fmla="*/ 9487 w 42125"/>
                <a:gd name="connsiteY84" fmla="*/ 21652 h 33700"/>
                <a:gd name="connsiteX85" fmla="*/ 8982 w 42125"/>
                <a:gd name="connsiteY85" fmla="*/ 22074 h 33700"/>
                <a:gd name="connsiteX86" fmla="*/ 8560 w 42125"/>
                <a:gd name="connsiteY86" fmla="*/ 22326 h 33700"/>
                <a:gd name="connsiteX87" fmla="*/ 8392 w 42125"/>
                <a:gd name="connsiteY87" fmla="*/ 21989 h 33700"/>
                <a:gd name="connsiteX88" fmla="*/ 8392 w 42125"/>
                <a:gd name="connsiteY88" fmla="*/ 21905 h 33700"/>
                <a:gd name="connsiteX89" fmla="*/ 7802 w 42125"/>
                <a:gd name="connsiteY89" fmla="*/ 21400 h 33700"/>
                <a:gd name="connsiteX90" fmla="*/ 7044 w 42125"/>
                <a:gd name="connsiteY90" fmla="*/ 21652 h 33700"/>
                <a:gd name="connsiteX91" fmla="*/ 5190 w 42125"/>
                <a:gd name="connsiteY91" fmla="*/ 22579 h 33700"/>
                <a:gd name="connsiteX92" fmla="*/ 6033 w 42125"/>
                <a:gd name="connsiteY92" fmla="*/ 24770 h 33700"/>
                <a:gd name="connsiteX93" fmla="*/ 6538 w 42125"/>
                <a:gd name="connsiteY93" fmla="*/ 24770 h 33700"/>
                <a:gd name="connsiteX94" fmla="*/ 2073 w 42125"/>
                <a:gd name="connsiteY94" fmla="*/ 27803 h 33700"/>
                <a:gd name="connsiteX95" fmla="*/ 1483 w 42125"/>
                <a:gd name="connsiteY95" fmla="*/ 28393 h 33700"/>
                <a:gd name="connsiteX96" fmla="*/ 893 w 42125"/>
                <a:gd name="connsiteY96" fmla="*/ 31510 h 33700"/>
                <a:gd name="connsiteX97" fmla="*/ 6622 w 42125"/>
                <a:gd name="connsiteY97" fmla="*/ 31510 h 33700"/>
                <a:gd name="connsiteX98" fmla="*/ 8729 w 42125"/>
                <a:gd name="connsiteY98" fmla="*/ 31004 h 33700"/>
                <a:gd name="connsiteX99" fmla="*/ 8813 w 42125"/>
                <a:gd name="connsiteY99" fmla="*/ 30920 h 33700"/>
                <a:gd name="connsiteX100" fmla="*/ 11088 w 42125"/>
                <a:gd name="connsiteY100" fmla="*/ 31257 h 33700"/>
                <a:gd name="connsiteX101" fmla="*/ 15974 w 42125"/>
                <a:gd name="connsiteY101" fmla="*/ 31426 h 33700"/>
                <a:gd name="connsiteX102" fmla="*/ 19260 w 42125"/>
                <a:gd name="connsiteY102" fmla="*/ 31341 h 33700"/>
                <a:gd name="connsiteX103" fmla="*/ 20102 w 42125"/>
                <a:gd name="connsiteY103" fmla="*/ 31341 h 33700"/>
                <a:gd name="connsiteX104" fmla="*/ 21282 w 42125"/>
                <a:gd name="connsiteY104" fmla="*/ 30667 h 33700"/>
                <a:gd name="connsiteX105" fmla="*/ 21535 w 42125"/>
                <a:gd name="connsiteY105" fmla="*/ 30330 h 33700"/>
                <a:gd name="connsiteX106" fmla="*/ 21619 w 42125"/>
                <a:gd name="connsiteY106" fmla="*/ 30414 h 33700"/>
                <a:gd name="connsiteX107" fmla="*/ 21451 w 42125"/>
                <a:gd name="connsiteY107" fmla="*/ 31088 h 33700"/>
                <a:gd name="connsiteX108" fmla="*/ 21366 w 42125"/>
                <a:gd name="connsiteY108" fmla="*/ 32268 h 33700"/>
                <a:gd name="connsiteX109" fmla="*/ 21956 w 42125"/>
                <a:gd name="connsiteY109" fmla="*/ 32605 h 33700"/>
                <a:gd name="connsiteX110" fmla="*/ 22462 w 42125"/>
                <a:gd name="connsiteY110" fmla="*/ 32689 h 33700"/>
                <a:gd name="connsiteX111" fmla="*/ 22967 w 42125"/>
                <a:gd name="connsiteY111" fmla="*/ 32773 h 33700"/>
                <a:gd name="connsiteX112" fmla="*/ 23388 w 42125"/>
                <a:gd name="connsiteY112" fmla="*/ 32689 h 33700"/>
                <a:gd name="connsiteX113" fmla="*/ 23557 w 42125"/>
                <a:gd name="connsiteY113" fmla="*/ 32605 h 33700"/>
                <a:gd name="connsiteX114" fmla="*/ 24399 w 42125"/>
                <a:gd name="connsiteY114" fmla="*/ 32268 h 33700"/>
                <a:gd name="connsiteX115" fmla="*/ 25158 w 42125"/>
                <a:gd name="connsiteY115" fmla="*/ 31931 h 33700"/>
                <a:gd name="connsiteX116" fmla="*/ 24062 w 42125"/>
                <a:gd name="connsiteY116" fmla="*/ 32858 h 33700"/>
                <a:gd name="connsiteX117" fmla="*/ 22714 w 42125"/>
                <a:gd name="connsiteY117" fmla="*/ 33785 h 33700"/>
                <a:gd name="connsiteX118" fmla="*/ 21703 w 42125"/>
                <a:gd name="connsiteY118" fmla="*/ 34543 h 33700"/>
                <a:gd name="connsiteX119" fmla="*/ 20692 w 42125"/>
                <a:gd name="connsiteY119" fmla="*/ 34796 h 33700"/>
                <a:gd name="connsiteX120" fmla="*/ 20187 w 42125"/>
                <a:gd name="connsiteY120" fmla="*/ 34796 h 33700"/>
                <a:gd name="connsiteX121" fmla="*/ 19850 w 42125"/>
                <a:gd name="connsiteY121" fmla="*/ 34796 h 33700"/>
                <a:gd name="connsiteX122" fmla="*/ 19260 w 42125"/>
                <a:gd name="connsiteY122" fmla="*/ 35301 h 33700"/>
                <a:gd name="connsiteX123" fmla="*/ 20355 w 42125"/>
                <a:gd name="connsiteY123" fmla="*/ 36818 h 33700"/>
                <a:gd name="connsiteX124" fmla="*/ 23726 w 42125"/>
                <a:gd name="connsiteY124" fmla="*/ 36649 h 33700"/>
                <a:gd name="connsiteX125" fmla="*/ 24062 w 42125"/>
                <a:gd name="connsiteY125" fmla="*/ 36312 h 33700"/>
                <a:gd name="connsiteX126" fmla="*/ 24989 w 42125"/>
                <a:gd name="connsiteY126" fmla="*/ 35807 h 33700"/>
                <a:gd name="connsiteX127" fmla="*/ 27348 w 42125"/>
                <a:gd name="connsiteY127" fmla="*/ 33785 h 33700"/>
                <a:gd name="connsiteX128" fmla="*/ 27769 w 42125"/>
                <a:gd name="connsiteY128" fmla="*/ 33363 h 33700"/>
                <a:gd name="connsiteX129" fmla="*/ 30634 w 42125"/>
                <a:gd name="connsiteY129" fmla="*/ 32773 h 33700"/>
                <a:gd name="connsiteX130" fmla="*/ 30802 w 42125"/>
                <a:gd name="connsiteY130" fmla="*/ 32521 h 33700"/>
                <a:gd name="connsiteX131" fmla="*/ 33245 w 42125"/>
                <a:gd name="connsiteY131" fmla="*/ 29993 h 33700"/>
                <a:gd name="connsiteX132" fmla="*/ 33330 w 42125"/>
                <a:gd name="connsiteY132" fmla="*/ 29993 h 33700"/>
                <a:gd name="connsiteX133" fmla="*/ 33330 w 42125"/>
                <a:gd name="connsiteY133" fmla="*/ 30078 h 33700"/>
                <a:gd name="connsiteX134" fmla="*/ 33414 w 42125"/>
                <a:gd name="connsiteY134" fmla="*/ 30583 h 33700"/>
                <a:gd name="connsiteX135" fmla="*/ 33330 w 42125"/>
                <a:gd name="connsiteY135" fmla="*/ 31763 h 33700"/>
                <a:gd name="connsiteX136" fmla="*/ 33245 w 42125"/>
                <a:gd name="connsiteY136" fmla="*/ 32268 h 33700"/>
                <a:gd name="connsiteX137" fmla="*/ 32403 w 42125"/>
                <a:gd name="connsiteY137" fmla="*/ 33279 h 33700"/>
                <a:gd name="connsiteX138" fmla="*/ 31561 w 42125"/>
                <a:gd name="connsiteY138" fmla="*/ 34206 h 33700"/>
                <a:gd name="connsiteX139" fmla="*/ 29539 w 42125"/>
                <a:gd name="connsiteY139" fmla="*/ 36565 h 33700"/>
                <a:gd name="connsiteX140" fmla="*/ 29539 w 42125"/>
                <a:gd name="connsiteY140" fmla="*/ 37239 h 33700"/>
                <a:gd name="connsiteX141" fmla="*/ 29960 w 42125"/>
                <a:gd name="connsiteY141" fmla="*/ 37407 h 33700"/>
                <a:gd name="connsiteX142" fmla="*/ 30634 w 42125"/>
                <a:gd name="connsiteY142" fmla="*/ 37239 h 33700"/>
                <a:gd name="connsiteX143" fmla="*/ 32909 w 42125"/>
                <a:gd name="connsiteY143" fmla="*/ 36144 h 33700"/>
                <a:gd name="connsiteX144" fmla="*/ 33414 w 42125"/>
                <a:gd name="connsiteY144" fmla="*/ 35638 h 33700"/>
                <a:gd name="connsiteX145" fmla="*/ 33835 w 42125"/>
                <a:gd name="connsiteY145" fmla="*/ 35301 h 33700"/>
                <a:gd name="connsiteX146" fmla="*/ 32740 w 42125"/>
                <a:gd name="connsiteY146" fmla="*/ 37492 h 33700"/>
                <a:gd name="connsiteX147" fmla="*/ 32066 w 42125"/>
                <a:gd name="connsiteY147" fmla="*/ 39261 h 33700"/>
                <a:gd name="connsiteX148" fmla="*/ 32740 w 42125"/>
                <a:gd name="connsiteY148" fmla="*/ 39682 h 33700"/>
                <a:gd name="connsiteX149" fmla="*/ 32824 w 42125"/>
                <a:gd name="connsiteY149" fmla="*/ 39682 h 33700"/>
                <a:gd name="connsiteX150" fmla="*/ 33751 w 42125"/>
                <a:gd name="connsiteY150" fmla="*/ 39261 h 33700"/>
                <a:gd name="connsiteX151" fmla="*/ 34425 w 42125"/>
                <a:gd name="connsiteY151" fmla="*/ 38840 h 33700"/>
                <a:gd name="connsiteX152" fmla="*/ 34846 w 42125"/>
                <a:gd name="connsiteY152" fmla="*/ 39177 h 33700"/>
                <a:gd name="connsiteX153" fmla="*/ 37880 w 42125"/>
                <a:gd name="connsiteY153" fmla="*/ 38503 h 33700"/>
                <a:gd name="connsiteX154" fmla="*/ 38891 w 42125"/>
                <a:gd name="connsiteY154" fmla="*/ 36733 h 33700"/>
                <a:gd name="connsiteX155" fmla="*/ 38891 w 42125"/>
                <a:gd name="connsiteY155" fmla="*/ 36649 h 33700"/>
                <a:gd name="connsiteX156" fmla="*/ 39733 w 42125"/>
                <a:gd name="connsiteY156" fmla="*/ 35301 h 33700"/>
                <a:gd name="connsiteX157" fmla="*/ 40576 w 42125"/>
                <a:gd name="connsiteY157" fmla="*/ 34206 h 33700"/>
                <a:gd name="connsiteX158" fmla="*/ 41165 w 42125"/>
                <a:gd name="connsiteY158" fmla="*/ 33279 h 33700"/>
                <a:gd name="connsiteX159" fmla="*/ 42092 w 42125"/>
                <a:gd name="connsiteY159" fmla="*/ 31847 h 33700"/>
                <a:gd name="connsiteX160" fmla="*/ 42260 w 42125"/>
                <a:gd name="connsiteY160" fmla="*/ 31426 h 33700"/>
                <a:gd name="connsiteX161" fmla="*/ 42429 w 42125"/>
                <a:gd name="connsiteY161" fmla="*/ 31173 h 33700"/>
                <a:gd name="connsiteX162" fmla="*/ 42429 w 42125"/>
                <a:gd name="connsiteY162" fmla="*/ 30078 h 33700"/>
                <a:gd name="connsiteX163" fmla="*/ 42345 w 42125"/>
                <a:gd name="connsiteY163" fmla="*/ 29993 h 33700"/>
                <a:gd name="connsiteX164" fmla="*/ 42176 w 42125"/>
                <a:gd name="connsiteY164" fmla="*/ 29741 h 33700"/>
                <a:gd name="connsiteX165" fmla="*/ 41587 w 42125"/>
                <a:gd name="connsiteY165" fmla="*/ 29235 h 33700"/>
                <a:gd name="connsiteX166" fmla="*/ 40997 w 42125"/>
                <a:gd name="connsiteY166" fmla="*/ 29488 h 33700"/>
                <a:gd name="connsiteX167" fmla="*/ 40154 w 42125"/>
                <a:gd name="connsiteY167" fmla="*/ 30162 h 33700"/>
                <a:gd name="connsiteX168" fmla="*/ 39733 w 42125"/>
                <a:gd name="connsiteY168" fmla="*/ 30414 h 33700"/>
                <a:gd name="connsiteX169" fmla="*/ 39312 w 42125"/>
                <a:gd name="connsiteY169" fmla="*/ 30752 h 33700"/>
                <a:gd name="connsiteX170" fmla="*/ 39143 w 42125"/>
                <a:gd name="connsiteY170" fmla="*/ 30836 h 33700"/>
                <a:gd name="connsiteX171" fmla="*/ 41670 w 42125"/>
                <a:gd name="connsiteY171" fmla="*/ 28055 h 33700"/>
                <a:gd name="connsiteX172" fmla="*/ 41923 w 42125"/>
                <a:gd name="connsiteY172" fmla="*/ 27213 h 33700"/>
                <a:gd name="connsiteX173" fmla="*/ 40828 w 42125"/>
                <a:gd name="connsiteY173" fmla="*/ 26708 h 33700"/>
                <a:gd name="connsiteX174" fmla="*/ 39902 w 42125"/>
                <a:gd name="connsiteY174" fmla="*/ 26792 h 33700"/>
                <a:gd name="connsiteX175" fmla="*/ 38806 w 42125"/>
                <a:gd name="connsiteY175" fmla="*/ 27634 h 33700"/>
                <a:gd name="connsiteX176" fmla="*/ 38553 w 42125"/>
                <a:gd name="connsiteY176" fmla="*/ 27887 h 33700"/>
                <a:gd name="connsiteX177" fmla="*/ 38216 w 42125"/>
                <a:gd name="connsiteY177" fmla="*/ 28140 h 33700"/>
                <a:gd name="connsiteX178" fmla="*/ 37458 w 42125"/>
                <a:gd name="connsiteY178" fmla="*/ 28814 h 33700"/>
                <a:gd name="connsiteX179" fmla="*/ 37627 w 42125"/>
                <a:gd name="connsiteY179" fmla="*/ 28561 h 33700"/>
                <a:gd name="connsiteX180" fmla="*/ 37711 w 42125"/>
                <a:gd name="connsiteY180" fmla="*/ 28308 h 33700"/>
                <a:gd name="connsiteX181" fmla="*/ 38048 w 42125"/>
                <a:gd name="connsiteY181" fmla="*/ 27803 h 33700"/>
                <a:gd name="connsiteX182" fmla="*/ 38301 w 42125"/>
                <a:gd name="connsiteY182" fmla="*/ 27297 h 33700"/>
                <a:gd name="connsiteX183" fmla="*/ 39227 w 42125"/>
                <a:gd name="connsiteY183" fmla="*/ 26455 h 33700"/>
                <a:gd name="connsiteX184" fmla="*/ 40323 w 42125"/>
                <a:gd name="connsiteY184" fmla="*/ 25949 h 33700"/>
                <a:gd name="connsiteX185" fmla="*/ 41587 w 42125"/>
                <a:gd name="connsiteY185" fmla="*/ 25107 h 33700"/>
                <a:gd name="connsiteX186" fmla="*/ 42513 w 42125"/>
                <a:gd name="connsiteY186" fmla="*/ 23337 h 33700"/>
                <a:gd name="connsiteX187" fmla="*/ 42513 w 42125"/>
                <a:gd name="connsiteY187" fmla="*/ 23001 h 33700"/>
                <a:gd name="connsiteX188" fmla="*/ 43187 w 42125"/>
                <a:gd name="connsiteY188" fmla="*/ 22326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42125" h="33700">
                  <a:moveTo>
                    <a:pt x="43187" y="22326"/>
                  </a:moveTo>
                  <a:cubicBezTo>
                    <a:pt x="42682" y="22242"/>
                    <a:pt x="42429" y="22326"/>
                    <a:pt x="41081" y="23001"/>
                  </a:cubicBezTo>
                  <a:cubicBezTo>
                    <a:pt x="40238" y="23422"/>
                    <a:pt x="40070" y="23759"/>
                    <a:pt x="39817" y="24348"/>
                  </a:cubicBezTo>
                  <a:lnTo>
                    <a:pt x="39312" y="25022"/>
                  </a:lnTo>
                  <a:lnTo>
                    <a:pt x="38301" y="25612"/>
                  </a:lnTo>
                  <a:lnTo>
                    <a:pt x="37458" y="25949"/>
                  </a:lnTo>
                  <a:lnTo>
                    <a:pt x="37205" y="26034"/>
                  </a:lnTo>
                  <a:lnTo>
                    <a:pt x="36952" y="25696"/>
                  </a:lnTo>
                  <a:lnTo>
                    <a:pt x="37458" y="24938"/>
                  </a:lnTo>
                  <a:cubicBezTo>
                    <a:pt x="39902" y="23422"/>
                    <a:pt x="39902" y="23422"/>
                    <a:pt x="40323" y="22748"/>
                  </a:cubicBezTo>
                  <a:lnTo>
                    <a:pt x="40323" y="22242"/>
                  </a:lnTo>
                  <a:lnTo>
                    <a:pt x="39733" y="21989"/>
                  </a:lnTo>
                  <a:lnTo>
                    <a:pt x="39480" y="21905"/>
                  </a:lnTo>
                  <a:cubicBezTo>
                    <a:pt x="40154" y="20052"/>
                    <a:pt x="42682" y="19883"/>
                    <a:pt x="43356" y="18030"/>
                  </a:cubicBezTo>
                  <a:lnTo>
                    <a:pt x="43271" y="17103"/>
                  </a:lnTo>
                  <a:lnTo>
                    <a:pt x="42682" y="16850"/>
                  </a:lnTo>
                  <a:lnTo>
                    <a:pt x="42429" y="16850"/>
                  </a:lnTo>
                  <a:lnTo>
                    <a:pt x="42092" y="16850"/>
                  </a:lnTo>
                  <a:lnTo>
                    <a:pt x="41670" y="16513"/>
                  </a:lnTo>
                  <a:lnTo>
                    <a:pt x="41418" y="16260"/>
                  </a:lnTo>
                  <a:lnTo>
                    <a:pt x="41334" y="15418"/>
                  </a:lnTo>
                  <a:lnTo>
                    <a:pt x="41165" y="14323"/>
                  </a:lnTo>
                  <a:cubicBezTo>
                    <a:pt x="40997" y="14238"/>
                    <a:pt x="40828" y="14070"/>
                    <a:pt x="40744" y="13986"/>
                  </a:cubicBezTo>
                  <a:cubicBezTo>
                    <a:pt x="39817" y="14238"/>
                    <a:pt x="39059" y="16429"/>
                    <a:pt x="38975" y="16934"/>
                  </a:cubicBezTo>
                  <a:lnTo>
                    <a:pt x="38216" y="16766"/>
                  </a:lnTo>
                  <a:lnTo>
                    <a:pt x="38132" y="16682"/>
                  </a:lnTo>
                  <a:lnTo>
                    <a:pt x="38048" y="16682"/>
                  </a:lnTo>
                  <a:lnTo>
                    <a:pt x="37964" y="15839"/>
                  </a:lnTo>
                  <a:lnTo>
                    <a:pt x="37880" y="15586"/>
                  </a:lnTo>
                  <a:lnTo>
                    <a:pt x="37205" y="14828"/>
                  </a:lnTo>
                  <a:lnTo>
                    <a:pt x="36869" y="14912"/>
                  </a:lnTo>
                  <a:cubicBezTo>
                    <a:pt x="35352" y="15165"/>
                    <a:pt x="35184" y="15165"/>
                    <a:pt x="35099" y="16092"/>
                  </a:cubicBezTo>
                  <a:cubicBezTo>
                    <a:pt x="34846" y="17187"/>
                    <a:pt x="34846" y="17187"/>
                    <a:pt x="33414" y="17777"/>
                  </a:cubicBezTo>
                  <a:lnTo>
                    <a:pt x="33162" y="17861"/>
                  </a:lnTo>
                  <a:lnTo>
                    <a:pt x="32993" y="17693"/>
                  </a:lnTo>
                  <a:lnTo>
                    <a:pt x="33583" y="16176"/>
                  </a:lnTo>
                  <a:cubicBezTo>
                    <a:pt x="31645" y="16176"/>
                    <a:pt x="31645" y="16176"/>
                    <a:pt x="29876" y="15334"/>
                  </a:cubicBezTo>
                  <a:lnTo>
                    <a:pt x="30381" y="14744"/>
                  </a:lnTo>
                  <a:lnTo>
                    <a:pt x="30634" y="14323"/>
                  </a:lnTo>
                  <a:lnTo>
                    <a:pt x="31139" y="14238"/>
                  </a:lnTo>
                  <a:lnTo>
                    <a:pt x="31392" y="14323"/>
                  </a:lnTo>
                  <a:lnTo>
                    <a:pt x="31982" y="14238"/>
                  </a:lnTo>
                  <a:lnTo>
                    <a:pt x="33330" y="12469"/>
                  </a:lnTo>
                  <a:lnTo>
                    <a:pt x="33245" y="12048"/>
                  </a:lnTo>
                  <a:lnTo>
                    <a:pt x="31982" y="11964"/>
                  </a:lnTo>
                  <a:lnTo>
                    <a:pt x="31476" y="12048"/>
                  </a:lnTo>
                  <a:lnTo>
                    <a:pt x="31308" y="12048"/>
                  </a:lnTo>
                  <a:lnTo>
                    <a:pt x="30718" y="11795"/>
                  </a:lnTo>
                  <a:cubicBezTo>
                    <a:pt x="30550" y="11627"/>
                    <a:pt x="30297" y="11458"/>
                    <a:pt x="30128" y="11374"/>
                  </a:cubicBezTo>
                  <a:cubicBezTo>
                    <a:pt x="29202" y="11542"/>
                    <a:pt x="28780" y="12553"/>
                    <a:pt x="27938" y="12806"/>
                  </a:cubicBezTo>
                  <a:cubicBezTo>
                    <a:pt x="26843" y="13143"/>
                    <a:pt x="26505" y="13227"/>
                    <a:pt x="25832" y="13564"/>
                  </a:cubicBezTo>
                  <a:lnTo>
                    <a:pt x="25410" y="13733"/>
                  </a:lnTo>
                  <a:lnTo>
                    <a:pt x="25579" y="13396"/>
                  </a:lnTo>
                  <a:cubicBezTo>
                    <a:pt x="26758" y="12469"/>
                    <a:pt x="28022" y="11627"/>
                    <a:pt x="29286" y="10700"/>
                  </a:cubicBezTo>
                  <a:lnTo>
                    <a:pt x="29455" y="10447"/>
                  </a:lnTo>
                  <a:lnTo>
                    <a:pt x="30971" y="8846"/>
                  </a:lnTo>
                  <a:cubicBezTo>
                    <a:pt x="32319" y="7161"/>
                    <a:pt x="34425" y="6235"/>
                    <a:pt x="35858" y="4634"/>
                  </a:cubicBezTo>
                  <a:lnTo>
                    <a:pt x="36363" y="4044"/>
                  </a:lnTo>
                  <a:lnTo>
                    <a:pt x="36026" y="3791"/>
                  </a:lnTo>
                  <a:lnTo>
                    <a:pt x="35436" y="3202"/>
                  </a:lnTo>
                  <a:cubicBezTo>
                    <a:pt x="37458" y="2949"/>
                    <a:pt x="37795" y="2865"/>
                    <a:pt x="38722" y="2191"/>
                  </a:cubicBezTo>
                  <a:lnTo>
                    <a:pt x="39143" y="1601"/>
                  </a:lnTo>
                  <a:lnTo>
                    <a:pt x="38722" y="927"/>
                  </a:lnTo>
                  <a:cubicBezTo>
                    <a:pt x="38132" y="169"/>
                    <a:pt x="38048" y="84"/>
                    <a:pt x="36952" y="0"/>
                  </a:cubicBezTo>
                  <a:cubicBezTo>
                    <a:pt x="35773" y="0"/>
                    <a:pt x="35773" y="0"/>
                    <a:pt x="34341" y="927"/>
                  </a:cubicBezTo>
                  <a:cubicBezTo>
                    <a:pt x="29286" y="3791"/>
                    <a:pt x="29286" y="3791"/>
                    <a:pt x="28865" y="4213"/>
                  </a:cubicBezTo>
                  <a:lnTo>
                    <a:pt x="27264" y="5645"/>
                  </a:lnTo>
                  <a:lnTo>
                    <a:pt x="26169" y="6572"/>
                  </a:lnTo>
                  <a:cubicBezTo>
                    <a:pt x="24062" y="7835"/>
                    <a:pt x="24062" y="7835"/>
                    <a:pt x="20692" y="10784"/>
                  </a:cubicBezTo>
                  <a:cubicBezTo>
                    <a:pt x="18839" y="12385"/>
                    <a:pt x="18839" y="12385"/>
                    <a:pt x="18249" y="13143"/>
                  </a:cubicBezTo>
                  <a:cubicBezTo>
                    <a:pt x="17491" y="14070"/>
                    <a:pt x="17407" y="14154"/>
                    <a:pt x="16817" y="14660"/>
                  </a:cubicBezTo>
                  <a:lnTo>
                    <a:pt x="15974" y="15165"/>
                  </a:lnTo>
                  <a:lnTo>
                    <a:pt x="15216" y="15839"/>
                  </a:lnTo>
                  <a:cubicBezTo>
                    <a:pt x="13868" y="16766"/>
                    <a:pt x="13952" y="17187"/>
                    <a:pt x="14289" y="17777"/>
                  </a:cubicBezTo>
                  <a:lnTo>
                    <a:pt x="14289" y="18030"/>
                  </a:lnTo>
                  <a:lnTo>
                    <a:pt x="14121" y="18535"/>
                  </a:lnTo>
                  <a:lnTo>
                    <a:pt x="13531" y="18956"/>
                  </a:lnTo>
                  <a:lnTo>
                    <a:pt x="12689" y="19378"/>
                  </a:lnTo>
                  <a:lnTo>
                    <a:pt x="12520" y="19462"/>
                  </a:lnTo>
                  <a:lnTo>
                    <a:pt x="12520" y="19378"/>
                  </a:lnTo>
                  <a:lnTo>
                    <a:pt x="12436" y="19041"/>
                  </a:lnTo>
                  <a:cubicBezTo>
                    <a:pt x="12351" y="18956"/>
                    <a:pt x="12183" y="18788"/>
                    <a:pt x="12099" y="18704"/>
                  </a:cubicBezTo>
                  <a:cubicBezTo>
                    <a:pt x="11762" y="18788"/>
                    <a:pt x="11677" y="18872"/>
                    <a:pt x="11172" y="19715"/>
                  </a:cubicBezTo>
                  <a:lnTo>
                    <a:pt x="10498" y="20726"/>
                  </a:lnTo>
                  <a:lnTo>
                    <a:pt x="9487" y="21652"/>
                  </a:lnTo>
                  <a:lnTo>
                    <a:pt x="8982" y="22074"/>
                  </a:lnTo>
                  <a:lnTo>
                    <a:pt x="8560" y="22326"/>
                  </a:lnTo>
                  <a:lnTo>
                    <a:pt x="8392" y="21989"/>
                  </a:lnTo>
                  <a:lnTo>
                    <a:pt x="8392" y="21905"/>
                  </a:lnTo>
                  <a:lnTo>
                    <a:pt x="7802" y="21400"/>
                  </a:lnTo>
                  <a:lnTo>
                    <a:pt x="7044" y="21652"/>
                  </a:lnTo>
                  <a:cubicBezTo>
                    <a:pt x="6454" y="21989"/>
                    <a:pt x="5696" y="22074"/>
                    <a:pt x="5190" y="22579"/>
                  </a:cubicBezTo>
                  <a:cubicBezTo>
                    <a:pt x="5190" y="22579"/>
                    <a:pt x="3252" y="24685"/>
                    <a:pt x="6033" y="24770"/>
                  </a:cubicBezTo>
                  <a:cubicBezTo>
                    <a:pt x="6201" y="24770"/>
                    <a:pt x="6370" y="24770"/>
                    <a:pt x="6538" y="24770"/>
                  </a:cubicBezTo>
                  <a:cubicBezTo>
                    <a:pt x="5106" y="25865"/>
                    <a:pt x="3421" y="26539"/>
                    <a:pt x="2073" y="27803"/>
                  </a:cubicBezTo>
                  <a:lnTo>
                    <a:pt x="1483" y="28393"/>
                  </a:lnTo>
                  <a:cubicBezTo>
                    <a:pt x="-1466" y="30246"/>
                    <a:pt x="893" y="31510"/>
                    <a:pt x="893" y="31510"/>
                  </a:cubicBezTo>
                  <a:cubicBezTo>
                    <a:pt x="2494" y="32352"/>
                    <a:pt x="5443" y="31763"/>
                    <a:pt x="6622" y="31510"/>
                  </a:cubicBezTo>
                  <a:cubicBezTo>
                    <a:pt x="8392" y="31173"/>
                    <a:pt x="8392" y="31173"/>
                    <a:pt x="8729" y="31004"/>
                  </a:cubicBezTo>
                  <a:lnTo>
                    <a:pt x="8813" y="30920"/>
                  </a:lnTo>
                  <a:cubicBezTo>
                    <a:pt x="9740" y="31257"/>
                    <a:pt x="9824" y="31341"/>
                    <a:pt x="11088" y="31257"/>
                  </a:cubicBezTo>
                  <a:cubicBezTo>
                    <a:pt x="14711" y="31594"/>
                    <a:pt x="14711" y="31594"/>
                    <a:pt x="15974" y="31426"/>
                  </a:cubicBezTo>
                  <a:cubicBezTo>
                    <a:pt x="17322" y="31257"/>
                    <a:pt x="18080" y="31257"/>
                    <a:pt x="19260" y="31341"/>
                  </a:cubicBezTo>
                  <a:lnTo>
                    <a:pt x="20102" y="31341"/>
                  </a:lnTo>
                  <a:lnTo>
                    <a:pt x="21282" y="30667"/>
                  </a:lnTo>
                  <a:lnTo>
                    <a:pt x="21535" y="30330"/>
                  </a:lnTo>
                  <a:lnTo>
                    <a:pt x="21619" y="30414"/>
                  </a:lnTo>
                  <a:lnTo>
                    <a:pt x="21451" y="31088"/>
                  </a:lnTo>
                  <a:lnTo>
                    <a:pt x="21366" y="32268"/>
                  </a:lnTo>
                  <a:lnTo>
                    <a:pt x="21956" y="32605"/>
                  </a:lnTo>
                  <a:lnTo>
                    <a:pt x="22462" y="32689"/>
                  </a:lnTo>
                  <a:lnTo>
                    <a:pt x="22967" y="32773"/>
                  </a:lnTo>
                  <a:lnTo>
                    <a:pt x="23388" y="32689"/>
                  </a:lnTo>
                  <a:lnTo>
                    <a:pt x="23557" y="32605"/>
                  </a:lnTo>
                  <a:lnTo>
                    <a:pt x="24399" y="32268"/>
                  </a:lnTo>
                  <a:lnTo>
                    <a:pt x="25158" y="31931"/>
                  </a:lnTo>
                  <a:lnTo>
                    <a:pt x="24062" y="32858"/>
                  </a:lnTo>
                  <a:lnTo>
                    <a:pt x="22714" y="33785"/>
                  </a:lnTo>
                  <a:lnTo>
                    <a:pt x="21703" y="34543"/>
                  </a:lnTo>
                  <a:lnTo>
                    <a:pt x="20692" y="34796"/>
                  </a:lnTo>
                  <a:lnTo>
                    <a:pt x="20187" y="34796"/>
                  </a:lnTo>
                  <a:lnTo>
                    <a:pt x="19850" y="34796"/>
                  </a:lnTo>
                  <a:cubicBezTo>
                    <a:pt x="19681" y="34964"/>
                    <a:pt x="19429" y="35133"/>
                    <a:pt x="19260" y="35301"/>
                  </a:cubicBezTo>
                  <a:cubicBezTo>
                    <a:pt x="19260" y="35807"/>
                    <a:pt x="19260" y="36228"/>
                    <a:pt x="20355" y="36818"/>
                  </a:cubicBezTo>
                  <a:cubicBezTo>
                    <a:pt x="22293" y="37744"/>
                    <a:pt x="22967" y="37492"/>
                    <a:pt x="23726" y="36649"/>
                  </a:cubicBezTo>
                  <a:lnTo>
                    <a:pt x="24062" y="36312"/>
                  </a:lnTo>
                  <a:lnTo>
                    <a:pt x="24989" y="35807"/>
                  </a:lnTo>
                  <a:cubicBezTo>
                    <a:pt x="26674" y="34796"/>
                    <a:pt x="26674" y="34796"/>
                    <a:pt x="27348" y="33785"/>
                  </a:cubicBezTo>
                  <a:cubicBezTo>
                    <a:pt x="27433" y="33616"/>
                    <a:pt x="27601" y="33363"/>
                    <a:pt x="27769" y="33363"/>
                  </a:cubicBezTo>
                  <a:cubicBezTo>
                    <a:pt x="30465" y="32942"/>
                    <a:pt x="30465" y="32942"/>
                    <a:pt x="30634" y="32773"/>
                  </a:cubicBezTo>
                  <a:lnTo>
                    <a:pt x="30802" y="32521"/>
                  </a:lnTo>
                  <a:cubicBezTo>
                    <a:pt x="32824" y="29993"/>
                    <a:pt x="32824" y="29993"/>
                    <a:pt x="33245" y="29993"/>
                  </a:cubicBezTo>
                  <a:lnTo>
                    <a:pt x="33330" y="29993"/>
                  </a:lnTo>
                  <a:lnTo>
                    <a:pt x="33330" y="30078"/>
                  </a:lnTo>
                  <a:lnTo>
                    <a:pt x="33414" y="30583"/>
                  </a:lnTo>
                  <a:lnTo>
                    <a:pt x="33330" y="31763"/>
                  </a:lnTo>
                  <a:lnTo>
                    <a:pt x="33245" y="32268"/>
                  </a:lnTo>
                  <a:lnTo>
                    <a:pt x="32403" y="33279"/>
                  </a:lnTo>
                  <a:lnTo>
                    <a:pt x="31561" y="34206"/>
                  </a:lnTo>
                  <a:cubicBezTo>
                    <a:pt x="29707" y="35975"/>
                    <a:pt x="29707" y="35975"/>
                    <a:pt x="29539" y="36565"/>
                  </a:cubicBezTo>
                  <a:lnTo>
                    <a:pt x="29539" y="37239"/>
                  </a:lnTo>
                  <a:lnTo>
                    <a:pt x="29960" y="37407"/>
                  </a:lnTo>
                  <a:lnTo>
                    <a:pt x="30634" y="37239"/>
                  </a:lnTo>
                  <a:cubicBezTo>
                    <a:pt x="32403" y="36733"/>
                    <a:pt x="32403" y="36733"/>
                    <a:pt x="32909" y="36144"/>
                  </a:cubicBezTo>
                  <a:lnTo>
                    <a:pt x="33414" y="35638"/>
                  </a:lnTo>
                  <a:lnTo>
                    <a:pt x="33835" y="35301"/>
                  </a:lnTo>
                  <a:cubicBezTo>
                    <a:pt x="33835" y="35722"/>
                    <a:pt x="33751" y="35975"/>
                    <a:pt x="32740" y="37492"/>
                  </a:cubicBezTo>
                  <a:cubicBezTo>
                    <a:pt x="32066" y="38671"/>
                    <a:pt x="31982" y="38755"/>
                    <a:pt x="32066" y="39261"/>
                  </a:cubicBezTo>
                  <a:lnTo>
                    <a:pt x="32740" y="39682"/>
                  </a:lnTo>
                  <a:lnTo>
                    <a:pt x="32824" y="39682"/>
                  </a:lnTo>
                  <a:lnTo>
                    <a:pt x="33751" y="39261"/>
                  </a:lnTo>
                  <a:lnTo>
                    <a:pt x="34425" y="38840"/>
                  </a:lnTo>
                  <a:lnTo>
                    <a:pt x="34846" y="39177"/>
                  </a:lnTo>
                  <a:cubicBezTo>
                    <a:pt x="36110" y="39935"/>
                    <a:pt x="36194" y="39935"/>
                    <a:pt x="37880" y="38503"/>
                  </a:cubicBezTo>
                  <a:cubicBezTo>
                    <a:pt x="38553" y="37829"/>
                    <a:pt x="38806" y="37576"/>
                    <a:pt x="38891" y="36733"/>
                  </a:cubicBezTo>
                  <a:lnTo>
                    <a:pt x="38891" y="36649"/>
                  </a:lnTo>
                  <a:lnTo>
                    <a:pt x="39733" y="35301"/>
                  </a:lnTo>
                  <a:lnTo>
                    <a:pt x="40576" y="34206"/>
                  </a:lnTo>
                  <a:lnTo>
                    <a:pt x="41165" y="33279"/>
                  </a:lnTo>
                  <a:lnTo>
                    <a:pt x="42092" y="31847"/>
                  </a:lnTo>
                  <a:lnTo>
                    <a:pt x="42260" y="31426"/>
                  </a:lnTo>
                  <a:lnTo>
                    <a:pt x="42429" y="31173"/>
                  </a:lnTo>
                  <a:lnTo>
                    <a:pt x="42429" y="30078"/>
                  </a:lnTo>
                  <a:lnTo>
                    <a:pt x="42345" y="29993"/>
                  </a:lnTo>
                  <a:lnTo>
                    <a:pt x="42176" y="29741"/>
                  </a:lnTo>
                  <a:lnTo>
                    <a:pt x="41587" y="29235"/>
                  </a:lnTo>
                  <a:lnTo>
                    <a:pt x="40997" y="29488"/>
                  </a:lnTo>
                  <a:lnTo>
                    <a:pt x="40154" y="30162"/>
                  </a:lnTo>
                  <a:lnTo>
                    <a:pt x="39733" y="30414"/>
                  </a:lnTo>
                  <a:lnTo>
                    <a:pt x="39312" y="30752"/>
                  </a:lnTo>
                  <a:cubicBezTo>
                    <a:pt x="39312" y="30752"/>
                    <a:pt x="39227" y="30752"/>
                    <a:pt x="39143" y="30836"/>
                  </a:cubicBezTo>
                  <a:cubicBezTo>
                    <a:pt x="40997" y="28982"/>
                    <a:pt x="41334" y="28477"/>
                    <a:pt x="41670" y="28055"/>
                  </a:cubicBezTo>
                  <a:lnTo>
                    <a:pt x="41923" y="27213"/>
                  </a:lnTo>
                  <a:lnTo>
                    <a:pt x="40828" y="26708"/>
                  </a:lnTo>
                  <a:lnTo>
                    <a:pt x="39902" y="26792"/>
                  </a:lnTo>
                  <a:lnTo>
                    <a:pt x="38806" y="27634"/>
                  </a:lnTo>
                  <a:lnTo>
                    <a:pt x="38553" y="27887"/>
                  </a:lnTo>
                  <a:lnTo>
                    <a:pt x="38216" y="28140"/>
                  </a:lnTo>
                  <a:lnTo>
                    <a:pt x="37458" y="28814"/>
                  </a:lnTo>
                  <a:lnTo>
                    <a:pt x="37627" y="28561"/>
                  </a:lnTo>
                  <a:lnTo>
                    <a:pt x="37711" y="28308"/>
                  </a:lnTo>
                  <a:lnTo>
                    <a:pt x="38048" y="27803"/>
                  </a:lnTo>
                  <a:lnTo>
                    <a:pt x="38301" y="27297"/>
                  </a:lnTo>
                  <a:lnTo>
                    <a:pt x="39227" y="26455"/>
                  </a:lnTo>
                  <a:lnTo>
                    <a:pt x="40323" y="25949"/>
                  </a:lnTo>
                  <a:lnTo>
                    <a:pt x="41587" y="25107"/>
                  </a:lnTo>
                  <a:cubicBezTo>
                    <a:pt x="42682" y="24264"/>
                    <a:pt x="42598" y="23675"/>
                    <a:pt x="42513" y="23337"/>
                  </a:cubicBezTo>
                  <a:lnTo>
                    <a:pt x="42513" y="23001"/>
                  </a:lnTo>
                  <a:cubicBezTo>
                    <a:pt x="43440" y="22916"/>
                    <a:pt x="43271" y="22579"/>
                    <a:pt x="43187" y="2232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5" name="Vrije vorm: vorm 530">
              <a:extLst>
                <a:ext uri="{FF2B5EF4-FFF2-40B4-BE49-F238E27FC236}">
                  <a16:creationId xmlns:a16="http://schemas.microsoft.com/office/drawing/2014/main" id="{8DD581D5-5DB8-6247-BE95-DDF6D1194E10}"/>
                </a:ext>
              </a:extLst>
            </p:cNvPr>
            <p:cNvSpPr/>
            <p:nvPr/>
          </p:nvSpPr>
          <p:spPr>
            <a:xfrm>
              <a:off x="20907554" y="1122134"/>
              <a:ext cx="8425" cy="8425"/>
            </a:xfrm>
            <a:custGeom>
              <a:avLst/>
              <a:gdLst>
                <a:gd name="connsiteX0" fmla="*/ 0 w 0"/>
                <a:gd name="connsiteY0" fmla="*/ 2106 h 0"/>
                <a:gd name="connsiteX1" fmla="*/ 169 w 0"/>
                <a:gd name="connsiteY1" fmla="*/ 3033 h 0"/>
                <a:gd name="connsiteX2" fmla="*/ 1011 w 0"/>
                <a:gd name="connsiteY2" fmla="*/ 3370 h 0"/>
                <a:gd name="connsiteX3" fmla="*/ 1854 w 0"/>
                <a:gd name="connsiteY3" fmla="*/ 2864 h 0"/>
                <a:gd name="connsiteX4" fmla="*/ 2022 w 0"/>
                <a:gd name="connsiteY4" fmla="*/ 1938 h 0"/>
                <a:gd name="connsiteX5" fmla="*/ 2022 w 0"/>
                <a:gd name="connsiteY5" fmla="*/ 1264 h 0"/>
                <a:gd name="connsiteX6" fmla="*/ 2528 w 0"/>
                <a:gd name="connsiteY6" fmla="*/ 253 h 0"/>
                <a:gd name="connsiteX7" fmla="*/ 1433 w 0"/>
                <a:gd name="connsiteY7" fmla="*/ 0 h 0"/>
                <a:gd name="connsiteX8" fmla="*/ 0 w 0"/>
                <a:gd name="connsiteY8" fmla="*/ 210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0" y="2106"/>
                  </a:moveTo>
                  <a:lnTo>
                    <a:pt x="169" y="3033"/>
                  </a:lnTo>
                  <a:lnTo>
                    <a:pt x="1011" y="3370"/>
                  </a:lnTo>
                  <a:lnTo>
                    <a:pt x="1854" y="2864"/>
                  </a:lnTo>
                  <a:lnTo>
                    <a:pt x="2022" y="1938"/>
                  </a:lnTo>
                  <a:lnTo>
                    <a:pt x="2022" y="1264"/>
                  </a:lnTo>
                  <a:lnTo>
                    <a:pt x="2528" y="253"/>
                  </a:lnTo>
                  <a:lnTo>
                    <a:pt x="1433" y="0"/>
                  </a:lnTo>
                  <a:cubicBezTo>
                    <a:pt x="505" y="505"/>
                    <a:pt x="0" y="2022"/>
                    <a:pt x="0" y="210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6" name="Vrije vorm: vorm 531">
              <a:extLst>
                <a:ext uri="{FF2B5EF4-FFF2-40B4-BE49-F238E27FC236}">
                  <a16:creationId xmlns:a16="http://schemas.microsoft.com/office/drawing/2014/main" id="{8F9080BA-3BDD-5E4F-B419-A8902829A9A2}"/>
                </a:ext>
              </a:extLst>
            </p:cNvPr>
            <p:cNvSpPr/>
            <p:nvPr/>
          </p:nvSpPr>
          <p:spPr>
            <a:xfrm>
              <a:off x="20920987" y="1021539"/>
              <a:ext cx="8425" cy="8425"/>
            </a:xfrm>
            <a:custGeom>
              <a:avLst/>
              <a:gdLst>
                <a:gd name="connsiteX0" fmla="*/ 2659 w 0"/>
                <a:gd name="connsiteY0" fmla="*/ 0 h 0"/>
                <a:gd name="connsiteX1" fmla="*/ 2238 w 0"/>
                <a:gd name="connsiteY1" fmla="*/ 168 h 0"/>
                <a:gd name="connsiteX2" fmla="*/ 2069 w 0"/>
                <a:gd name="connsiteY2" fmla="*/ 590 h 0"/>
                <a:gd name="connsiteX3" fmla="*/ 1901 w 0"/>
                <a:gd name="connsiteY3" fmla="*/ 1601 h 0"/>
                <a:gd name="connsiteX4" fmla="*/ 384 w 0"/>
                <a:gd name="connsiteY4" fmla="*/ 1769 h 0"/>
                <a:gd name="connsiteX5" fmla="*/ 216 w 0"/>
                <a:gd name="connsiteY5" fmla="*/ 1854 h 0"/>
                <a:gd name="connsiteX6" fmla="*/ 216 w 0"/>
                <a:gd name="connsiteY6" fmla="*/ 2022 h 0"/>
                <a:gd name="connsiteX7" fmla="*/ 637 w 0"/>
                <a:gd name="connsiteY7" fmla="*/ 3707 h 0"/>
                <a:gd name="connsiteX8" fmla="*/ 1564 w 0"/>
                <a:gd name="connsiteY8" fmla="*/ 3876 h 0"/>
                <a:gd name="connsiteX9" fmla="*/ 2322 w 0"/>
                <a:gd name="connsiteY9" fmla="*/ 3707 h 0"/>
                <a:gd name="connsiteX10" fmla="*/ 3922 w 0"/>
                <a:gd name="connsiteY10" fmla="*/ 2443 h 0"/>
                <a:gd name="connsiteX11" fmla="*/ 4007 w 0"/>
                <a:gd name="connsiteY11" fmla="*/ 1432 h 0"/>
                <a:gd name="connsiteX12" fmla="*/ 3754 w 0"/>
                <a:gd name="connsiteY12" fmla="*/ 253 h 0"/>
                <a:gd name="connsiteX13" fmla="*/ 3670 w 0"/>
                <a:gd name="connsiteY13" fmla="*/ 253 h 0"/>
                <a:gd name="connsiteX14" fmla="*/ 2659 w 0"/>
                <a:gd name="connsiteY1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>
                  <a:moveTo>
                    <a:pt x="2659" y="0"/>
                  </a:moveTo>
                  <a:lnTo>
                    <a:pt x="2238" y="168"/>
                  </a:lnTo>
                  <a:lnTo>
                    <a:pt x="2069" y="590"/>
                  </a:lnTo>
                  <a:lnTo>
                    <a:pt x="1901" y="1601"/>
                  </a:lnTo>
                  <a:cubicBezTo>
                    <a:pt x="1564" y="1517"/>
                    <a:pt x="974" y="1517"/>
                    <a:pt x="384" y="1769"/>
                  </a:cubicBezTo>
                  <a:lnTo>
                    <a:pt x="216" y="1854"/>
                  </a:lnTo>
                  <a:lnTo>
                    <a:pt x="216" y="2022"/>
                  </a:lnTo>
                  <a:cubicBezTo>
                    <a:pt x="-121" y="3370"/>
                    <a:pt x="-121" y="3454"/>
                    <a:pt x="637" y="3707"/>
                  </a:cubicBezTo>
                  <a:lnTo>
                    <a:pt x="1564" y="3876"/>
                  </a:lnTo>
                  <a:lnTo>
                    <a:pt x="2322" y="3707"/>
                  </a:lnTo>
                  <a:cubicBezTo>
                    <a:pt x="3586" y="3286"/>
                    <a:pt x="3754" y="3202"/>
                    <a:pt x="3922" y="2443"/>
                  </a:cubicBezTo>
                  <a:cubicBezTo>
                    <a:pt x="3922" y="2359"/>
                    <a:pt x="4091" y="1938"/>
                    <a:pt x="4007" y="1432"/>
                  </a:cubicBezTo>
                  <a:lnTo>
                    <a:pt x="3754" y="253"/>
                  </a:lnTo>
                  <a:lnTo>
                    <a:pt x="3670" y="253"/>
                  </a:lnTo>
                  <a:lnTo>
                    <a:pt x="2659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7" name="Vrije vorm: vorm 532">
              <a:extLst>
                <a:ext uri="{FF2B5EF4-FFF2-40B4-BE49-F238E27FC236}">
                  <a16:creationId xmlns:a16="http://schemas.microsoft.com/office/drawing/2014/main" id="{79A9F757-EDCC-5748-94E7-657BFE642AEF}"/>
                </a:ext>
              </a:extLst>
            </p:cNvPr>
            <p:cNvSpPr/>
            <p:nvPr/>
          </p:nvSpPr>
          <p:spPr>
            <a:xfrm>
              <a:off x="20903932" y="943017"/>
              <a:ext cx="84251" cy="16850"/>
            </a:xfrm>
            <a:custGeom>
              <a:avLst/>
              <a:gdLst>
                <a:gd name="connsiteX0" fmla="*/ 18451 w 84250"/>
                <a:gd name="connsiteY0" fmla="*/ 9520 h 16850"/>
                <a:gd name="connsiteX1" fmla="*/ 19041 w 84250"/>
                <a:gd name="connsiteY1" fmla="*/ 11290 h 16850"/>
                <a:gd name="connsiteX2" fmla="*/ 19041 w 84250"/>
                <a:gd name="connsiteY2" fmla="*/ 11290 h 16850"/>
                <a:gd name="connsiteX3" fmla="*/ 23253 w 84250"/>
                <a:gd name="connsiteY3" fmla="*/ 11964 h 16850"/>
                <a:gd name="connsiteX4" fmla="*/ 23338 w 84250"/>
                <a:gd name="connsiteY4" fmla="*/ 11964 h 16850"/>
                <a:gd name="connsiteX5" fmla="*/ 28645 w 84250"/>
                <a:gd name="connsiteY5" fmla="*/ 11627 h 16850"/>
                <a:gd name="connsiteX6" fmla="*/ 29656 w 84250"/>
                <a:gd name="connsiteY6" fmla="*/ 11964 h 16850"/>
                <a:gd name="connsiteX7" fmla="*/ 29320 w 84250"/>
                <a:gd name="connsiteY7" fmla="*/ 12806 h 16850"/>
                <a:gd name="connsiteX8" fmla="*/ 26539 w 84250"/>
                <a:gd name="connsiteY8" fmla="*/ 11627 h 16850"/>
                <a:gd name="connsiteX9" fmla="*/ 23422 w 84250"/>
                <a:gd name="connsiteY9" fmla="*/ 13396 h 16850"/>
                <a:gd name="connsiteX10" fmla="*/ 23422 w 84250"/>
                <a:gd name="connsiteY10" fmla="*/ 13396 h 16850"/>
                <a:gd name="connsiteX11" fmla="*/ 23169 w 84250"/>
                <a:gd name="connsiteY11" fmla="*/ 13564 h 16850"/>
                <a:gd name="connsiteX12" fmla="*/ 23169 w 84250"/>
                <a:gd name="connsiteY12" fmla="*/ 13564 h 16850"/>
                <a:gd name="connsiteX13" fmla="*/ 22074 w 84250"/>
                <a:gd name="connsiteY13" fmla="*/ 14323 h 16850"/>
                <a:gd name="connsiteX14" fmla="*/ 20978 w 84250"/>
                <a:gd name="connsiteY14" fmla="*/ 14238 h 16850"/>
                <a:gd name="connsiteX15" fmla="*/ 19041 w 84250"/>
                <a:gd name="connsiteY15" fmla="*/ 14660 h 16850"/>
                <a:gd name="connsiteX16" fmla="*/ 16008 w 84250"/>
                <a:gd name="connsiteY16" fmla="*/ 14828 h 16850"/>
                <a:gd name="connsiteX17" fmla="*/ 14154 w 84250"/>
                <a:gd name="connsiteY17" fmla="*/ 15334 h 16850"/>
                <a:gd name="connsiteX18" fmla="*/ 14154 w 84250"/>
                <a:gd name="connsiteY18" fmla="*/ 15923 h 16850"/>
                <a:gd name="connsiteX19" fmla="*/ 13396 w 84250"/>
                <a:gd name="connsiteY19" fmla="*/ 16513 h 16850"/>
                <a:gd name="connsiteX20" fmla="*/ 13227 w 84250"/>
                <a:gd name="connsiteY20" fmla="*/ 15671 h 16850"/>
                <a:gd name="connsiteX21" fmla="*/ 11795 w 84250"/>
                <a:gd name="connsiteY21" fmla="*/ 15502 h 16850"/>
                <a:gd name="connsiteX22" fmla="*/ 9520 w 84250"/>
                <a:gd name="connsiteY22" fmla="*/ 15586 h 16850"/>
                <a:gd name="connsiteX23" fmla="*/ 8847 w 84250"/>
                <a:gd name="connsiteY23" fmla="*/ 14744 h 16850"/>
                <a:gd name="connsiteX24" fmla="*/ 7751 w 84250"/>
                <a:gd name="connsiteY24" fmla="*/ 14575 h 16850"/>
                <a:gd name="connsiteX25" fmla="*/ 4550 w 84250"/>
                <a:gd name="connsiteY25" fmla="*/ 14154 h 16850"/>
                <a:gd name="connsiteX26" fmla="*/ 2612 w 84250"/>
                <a:gd name="connsiteY26" fmla="*/ 14744 h 16850"/>
                <a:gd name="connsiteX27" fmla="*/ 1685 w 84250"/>
                <a:gd name="connsiteY27" fmla="*/ 15923 h 16850"/>
                <a:gd name="connsiteX28" fmla="*/ 2106 w 84250"/>
                <a:gd name="connsiteY28" fmla="*/ 16429 h 16850"/>
                <a:gd name="connsiteX29" fmla="*/ 2612 w 84250"/>
                <a:gd name="connsiteY29" fmla="*/ 16682 h 16850"/>
                <a:gd name="connsiteX30" fmla="*/ 3455 w 84250"/>
                <a:gd name="connsiteY30" fmla="*/ 17440 h 16850"/>
                <a:gd name="connsiteX31" fmla="*/ 4887 w 84250"/>
                <a:gd name="connsiteY31" fmla="*/ 17524 h 16850"/>
                <a:gd name="connsiteX32" fmla="*/ 4887 w 84250"/>
                <a:gd name="connsiteY32" fmla="*/ 17524 h 16850"/>
                <a:gd name="connsiteX33" fmla="*/ 6740 w 84250"/>
                <a:gd name="connsiteY33" fmla="*/ 17440 h 16850"/>
                <a:gd name="connsiteX34" fmla="*/ 5982 w 84250"/>
                <a:gd name="connsiteY34" fmla="*/ 18198 h 16850"/>
                <a:gd name="connsiteX35" fmla="*/ 0 w 84250"/>
                <a:gd name="connsiteY35" fmla="*/ 22663 h 16850"/>
                <a:gd name="connsiteX36" fmla="*/ 2780 w 84250"/>
                <a:gd name="connsiteY36" fmla="*/ 21821 h 16850"/>
                <a:gd name="connsiteX37" fmla="*/ 3033 w 84250"/>
                <a:gd name="connsiteY37" fmla="*/ 22663 h 16850"/>
                <a:gd name="connsiteX38" fmla="*/ 4887 w 84250"/>
                <a:gd name="connsiteY38" fmla="*/ 22748 h 16850"/>
                <a:gd name="connsiteX39" fmla="*/ 4971 w 84250"/>
                <a:gd name="connsiteY39" fmla="*/ 22748 h 16850"/>
                <a:gd name="connsiteX40" fmla="*/ 8341 w 84250"/>
                <a:gd name="connsiteY40" fmla="*/ 21652 h 16850"/>
                <a:gd name="connsiteX41" fmla="*/ 8425 w 84250"/>
                <a:gd name="connsiteY41" fmla="*/ 21652 h 16850"/>
                <a:gd name="connsiteX42" fmla="*/ 8509 w 84250"/>
                <a:gd name="connsiteY42" fmla="*/ 21568 h 16850"/>
                <a:gd name="connsiteX43" fmla="*/ 8088 w 84250"/>
                <a:gd name="connsiteY43" fmla="*/ 22074 h 16850"/>
                <a:gd name="connsiteX44" fmla="*/ 6319 w 84250"/>
                <a:gd name="connsiteY44" fmla="*/ 23085 h 16850"/>
                <a:gd name="connsiteX45" fmla="*/ 6487 w 84250"/>
                <a:gd name="connsiteY45" fmla="*/ 23337 h 16850"/>
                <a:gd name="connsiteX46" fmla="*/ 6234 w 84250"/>
                <a:gd name="connsiteY46" fmla="*/ 23422 h 16850"/>
                <a:gd name="connsiteX47" fmla="*/ 6572 w 84250"/>
                <a:gd name="connsiteY47" fmla="*/ 23422 h 16850"/>
                <a:gd name="connsiteX48" fmla="*/ 6740 w 84250"/>
                <a:gd name="connsiteY48" fmla="*/ 23422 h 16850"/>
                <a:gd name="connsiteX49" fmla="*/ 6993 w 84250"/>
                <a:gd name="connsiteY49" fmla="*/ 23422 h 16850"/>
                <a:gd name="connsiteX50" fmla="*/ 10110 w 84250"/>
                <a:gd name="connsiteY50" fmla="*/ 23422 h 16850"/>
                <a:gd name="connsiteX51" fmla="*/ 10195 w 84250"/>
                <a:gd name="connsiteY51" fmla="*/ 23422 h 16850"/>
                <a:gd name="connsiteX52" fmla="*/ 12553 w 84250"/>
                <a:gd name="connsiteY52" fmla="*/ 23422 h 16850"/>
                <a:gd name="connsiteX53" fmla="*/ 12638 w 84250"/>
                <a:gd name="connsiteY53" fmla="*/ 23422 h 16850"/>
                <a:gd name="connsiteX54" fmla="*/ 17524 w 84250"/>
                <a:gd name="connsiteY54" fmla="*/ 23169 h 16850"/>
                <a:gd name="connsiteX55" fmla="*/ 19967 w 84250"/>
                <a:gd name="connsiteY55" fmla="*/ 21905 h 16850"/>
                <a:gd name="connsiteX56" fmla="*/ 20726 w 84250"/>
                <a:gd name="connsiteY56" fmla="*/ 23169 h 16850"/>
                <a:gd name="connsiteX57" fmla="*/ 23422 w 84250"/>
                <a:gd name="connsiteY57" fmla="*/ 23169 h 16850"/>
                <a:gd name="connsiteX58" fmla="*/ 26034 w 84250"/>
                <a:gd name="connsiteY58" fmla="*/ 22663 h 16850"/>
                <a:gd name="connsiteX59" fmla="*/ 32099 w 84250"/>
                <a:gd name="connsiteY59" fmla="*/ 20557 h 16850"/>
                <a:gd name="connsiteX60" fmla="*/ 31763 w 84250"/>
                <a:gd name="connsiteY60" fmla="*/ 19462 h 16850"/>
                <a:gd name="connsiteX61" fmla="*/ 31763 w 84250"/>
                <a:gd name="connsiteY61" fmla="*/ 19462 h 16850"/>
                <a:gd name="connsiteX62" fmla="*/ 27381 w 84250"/>
                <a:gd name="connsiteY62" fmla="*/ 18282 h 16850"/>
                <a:gd name="connsiteX63" fmla="*/ 22158 w 84250"/>
                <a:gd name="connsiteY63" fmla="*/ 18619 h 16850"/>
                <a:gd name="connsiteX64" fmla="*/ 20726 w 84250"/>
                <a:gd name="connsiteY64" fmla="*/ 18704 h 16850"/>
                <a:gd name="connsiteX65" fmla="*/ 19546 w 84250"/>
                <a:gd name="connsiteY65" fmla="*/ 19041 h 16850"/>
                <a:gd name="connsiteX66" fmla="*/ 17777 w 84250"/>
                <a:gd name="connsiteY66" fmla="*/ 19378 h 16850"/>
                <a:gd name="connsiteX67" fmla="*/ 17272 w 84250"/>
                <a:gd name="connsiteY67" fmla="*/ 19125 h 16850"/>
                <a:gd name="connsiteX68" fmla="*/ 15502 w 84250"/>
                <a:gd name="connsiteY68" fmla="*/ 18788 h 16850"/>
                <a:gd name="connsiteX69" fmla="*/ 13817 w 84250"/>
                <a:gd name="connsiteY69" fmla="*/ 18872 h 16850"/>
                <a:gd name="connsiteX70" fmla="*/ 12469 w 84250"/>
                <a:gd name="connsiteY70" fmla="*/ 19041 h 16850"/>
                <a:gd name="connsiteX71" fmla="*/ 12385 w 84250"/>
                <a:gd name="connsiteY71" fmla="*/ 18704 h 16850"/>
                <a:gd name="connsiteX72" fmla="*/ 12891 w 84250"/>
                <a:gd name="connsiteY72" fmla="*/ 17945 h 16850"/>
                <a:gd name="connsiteX73" fmla="*/ 14744 w 84250"/>
                <a:gd name="connsiteY73" fmla="*/ 17019 h 16850"/>
                <a:gd name="connsiteX74" fmla="*/ 14828 w 84250"/>
                <a:gd name="connsiteY74" fmla="*/ 16934 h 16850"/>
                <a:gd name="connsiteX75" fmla="*/ 14913 w 84250"/>
                <a:gd name="connsiteY75" fmla="*/ 16850 h 16850"/>
                <a:gd name="connsiteX76" fmla="*/ 15418 w 84250"/>
                <a:gd name="connsiteY76" fmla="*/ 16682 h 16850"/>
                <a:gd name="connsiteX77" fmla="*/ 15755 w 84250"/>
                <a:gd name="connsiteY77" fmla="*/ 16682 h 16850"/>
                <a:gd name="connsiteX78" fmla="*/ 15755 w 84250"/>
                <a:gd name="connsiteY78" fmla="*/ 16682 h 16850"/>
                <a:gd name="connsiteX79" fmla="*/ 15755 w 84250"/>
                <a:gd name="connsiteY79" fmla="*/ 16682 h 16850"/>
                <a:gd name="connsiteX80" fmla="*/ 18620 w 84250"/>
                <a:gd name="connsiteY80" fmla="*/ 16934 h 16850"/>
                <a:gd name="connsiteX81" fmla="*/ 18620 w 84250"/>
                <a:gd name="connsiteY81" fmla="*/ 17524 h 16850"/>
                <a:gd name="connsiteX82" fmla="*/ 18788 w 84250"/>
                <a:gd name="connsiteY82" fmla="*/ 17524 h 16850"/>
                <a:gd name="connsiteX83" fmla="*/ 21990 w 84250"/>
                <a:gd name="connsiteY83" fmla="*/ 16260 h 16850"/>
                <a:gd name="connsiteX84" fmla="*/ 21737 w 84250"/>
                <a:gd name="connsiteY84" fmla="*/ 16513 h 16850"/>
                <a:gd name="connsiteX85" fmla="*/ 21568 w 84250"/>
                <a:gd name="connsiteY85" fmla="*/ 16682 h 16850"/>
                <a:gd name="connsiteX86" fmla="*/ 22579 w 84250"/>
                <a:gd name="connsiteY86" fmla="*/ 17608 h 16850"/>
                <a:gd name="connsiteX87" fmla="*/ 24012 w 84250"/>
                <a:gd name="connsiteY87" fmla="*/ 17524 h 16850"/>
                <a:gd name="connsiteX88" fmla="*/ 24096 w 84250"/>
                <a:gd name="connsiteY88" fmla="*/ 17524 h 16850"/>
                <a:gd name="connsiteX89" fmla="*/ 24180 w 84250"/>
                <a:gd name="connsiteY89" fmla="*/ 17440 h 16850"/>
                <a:gd name="connsiteX90" fmla="*/ 28645 w 84250"/>
                <a:gd name="connsiteY90" fmla="*/ 16513 h 16850"/>
                <a:gd name="connsiteX91" fmla="*/ 28814 w 84250"/>
                <a:gd name="connsiteY91" fmla="*/ 17019 h 16850"/>
                <a:gd name="connsiteX92" fmla="*/ 28898 w 84250"/>
                <a:gd name="connsiteY92" fmla="*/ 17019 h 16850"/>
                <a:gd name="connsiteX93" fmla="*/ 29151 w 84250"/>
                <a:gd name="connsiteY93" fmla="*/ 17019 h 16850"/>
                <a:gd name="connsiteX94" fmla="*/ 32605 w 84250"/>
                <a:gd name="connsiteY94" fmla="*/ 16682 h 16850"/>
                <a:gd name="connsiteX95" fmla="*/ 31341 w 84250"/>
                <a:gd name="connsiteY95" fmla="*/ 18198 h 16850"/>
                <a:gd name="connsiteX96" fmla="*/ 32099 w 84250"/>
                <a:gd name="connsiteY96" fmla="*/ 18198 h 16850"/>
                <a:gd name="connsiteX97" fmla="*/ 34038 w 84250"/>
                <a:gd name="connsiteY97" fmla="*/ 17777 h 16850"/>
                <a:gd name="connsiteX98" fmla="*/ 36060 w 84250"/>
                <a:gd name="connsiteY98" fmla="*/ 17524 h 16850"/>
                <a:gd name="connsiteX99" fmla="*/ 36144 w 84250"/>
                <a:gd name="connsiteY99" fmla="*/ 17524 h 16850"/>
                <a:gd name="connsiteX100" fmla="*/ 39345 w 84250"/>
                <a:gd name="connsiteY100" fmla="*/ 17103 h 16850"/>
                <a:gd name="connsiteX101" fmla="*/ 42631 w 84250"/>
                <a:gd name="connsiteY101" fmla="*/ 14744 h 16850"/>
                <a:gd name="connsiteX102" fmla="*/ 40693 w 84250"/>
                <a:gd name="connsiteY102" fmla="*/ 14744 h 16850"/>
                <a:gd name="connsiteX103" fmla="*/ 41030 w 84250"/>
                <a:gd name="connsiteY103" fmla="*/ 14575 h 16850"/>
                <a:gd name="connsiteX104" fmla="*/ 41030 w 84250"/>
                <a:gd name="connsiteY104" fmla="*/ 14575 h 16850"/>
                <a:gd name="connsiteX105" fmla="*/ 41030 w 84250"/>
                <a:gd name="connsiteY105" fmla="*/ 14575 h 16850"/>
                <a:gd name="connsiteX106" fmla="*/ 41030 w 84250"/>
                <a:gd name="connsiteY106" fmla="*/ 14575 h 16850"/>
                <a:gd name="connsiteX107" fmla="*/ 41030 w 84250"/>
                <a:gd name="connsiteY107" fmla="*/ 14575 h 16850"/>
                <a:gd name="connsiteX108" fmla="*/ 45917 w 84250"/>
                <a:gd name="connsiteY108" fmla="*/ 12553 h 16850"/>
                <a:gd name="connsiteX109" fmla="*/ 50550 w 84250"/>
                <a:gd name="connsiteY109" fmla="*/ 12638 h 16850"/>
                <a:gd name="connsiteX110" fmla="*/ 52151 w 84250"/>
                <a:gd name="connsiteY110" fmla="*/ 11795 h 16850"/>
                <a:gd name="connsiteX111" fmla="*/ 54847 w 84250"/>
                <a:gd name="connsiteY111" fmla="*/ 10363 h 16850"/>
                <a:gd name="connsiteX112" fmla="*/ 55268 w 84250"/>
                <a:gd name="connsiteY112" fmla="*/ 9773 h 16850"/>
                <a:gd name="connsiteX113" fmla="*/ 56701 w 84250"/>
                <a:gd name="connsiteY113" fmla="*/ 9352 h 16850"/>
                <a:gd name="connsiteX114" fmla="*/ 57459 w 84250"/>
                <a:gd name="connsiteY114" fmla="*/ 8425 h 16850"/>
                <a:gd name="connsiteX115" fmla="*/ 59650 w 84250"/>
                <a:gd name="connsiteY115" fmla="*/ 8425 h 16850"/>
                <a:gd name="connsiteX116" fmla="*/ 59734 w 84250"/>
                <a:gd name="connsiteY116" fmla="*/ 8425 h 16850"/>
                <a:gd name="connsiteX117" fmla="*/ 64452 w 84250"/>
                <a:gd name="connsiteY117" fmla="*/ 7751 h 16850"/>
                <a:gd name="connsiteX118" fmla="*/ 66643 w 84250"/>
                <a:gd name="connsiteY118" fmla="*/ 6740 h 16850"/>
                <a:gd name="connsiteX119" fmla="*/ 68749 w 84250"/>
                <a:gd name="connsiteY119" fmla="*/ 6319 h 16850"/>
                <a:gd name="connsiteX120" fmla="*/ 73129 w 84250"/>
                <a:gd name="connsiteY120" fmla="*/ 5392 h 16850"/>
                <a:gd name="connsiteX121" fmla="*/ 77511 w 84250"/>
                <a:gd name="connsiteY121" fmla="*/ 4718 h 16850"/>
                <a:gd name="connsiteX122" fmla="*/ 80375 w 84250"/>
                <a:gd name="connsiteY122" fmla="*/ 3370 h 16850"/>
                <a:gd name="connsiteX123" fmla="*/ 80122 w 84250"/>
                <a:gd name="connsiteY123" fmla="*/ 3286 h 16850"/>
                <a:gd name="connsiteX124" fmla="*/ 79617 w 84250"/>
                <a:gd name="connsiteY124" fmla="*/ 3033 h 16850"/>
                <a:gd name="connsiteX125" fmla="*/ 79617 w 84250"/>
                <a:gd name="connsiteY125" fmla="*/ 2949 h 16850"/>
                <a:gd name="connsiteX126" fmla="*/ 84840 w 84250"/>
                <a:gd name="connsiteY126" fmla="*/ 2949 h 16850"/>
                <a:gd name="connsiteX127" fmla="*/ 87284 w 84250"/>
                <a:gd name="connsiteY127" fmla="*/ 2022 h 16850"/>
                <a:gd name="connsiteX128" fmla="*/ 87115 w 84250"/>
                <a:gd name="connsiteY128" fmla="*/ 1854 h 16850"/>
                <a:gd name="connsiteX129" fmla="*/ 85346 w 84250"/>
                <a:gd name="connsiteY129" fmla="*/ 1180 h 16850"/>
                <a:gd name="connsiteX130" fmla="*/ 84840 w 84250"/>
                <a:gd name="connsiteY130" fmla="*/ 1264 h 16850"/>
                <a:gd name="connsiteX131" fmla="*/ 81555 w 84250"/>
                <a:gd name="connsiteY131" fmla="*/ 337 h 16850"/>
                <a:gd name="connsiteX132" fmla="*/ 81471 w 84250"/>
                <a:gd name="connsiteY132" fmla="*/ 337 h 16850"/>
                <a:gd name="connsiteX133" fmla="*/ 80038 w 84250"/>
                <a:gd name="connsiteY133" fmla="*/ 758 h 16850"/>
                <a:gd name="connsiteX134" fmla="*/ 79196 w 84250"/>
                <a:gd name="connsiteY134" fmla="*/ 253 h 16850"/>
                <a:gd name="connsiteX135" fmla="*/ 76668 w 84250"/>
                <a:gd name="connsiteY135" fmla="*/ 253 h 16850"/>
                <a:gd name="connsiteX136" fmla="*/ 76668 w 84250"/>
                <a:gd name="connsiteY136" fmla="*/ 253 h 16850"/>
                <a:gd name="connsiteX137" fmla="*/ 73719 w 84250"/>
                <a:gd name="connsiteY137" fmla="*/ 0 h 16850"/>
                <a:gd name="connsiteX138" fmla="*/ 70686 w 84250"/>
                <a:gd name="connsiteY138" fmla="*/ 168 h 16850"/>
                <a:gd name="connsiteX139" fmla="*/ 69339 w 84250"/>
                <a:gd name="connsiteY139" fmla="*/ 337 h 16850"/>
                <a:gd name="connsiteX140" fmla="*/ 68159 w 84250"/>
                <a:gd name="connsiteY140" fmla="*/ 590 h 16850"/>
                <a:gd name="connsiteX141" fmla="*/ 67400 w 84250"/>
                <a:gd name="connsiteY141" fmla="*/ 337 h 16850"/>
                <a:gd name="connsiteX142" fmla="*/ 58470 w 84250"/>
                <a:gd name="connsiteY142" fmla="*/ 337 h 16850"/>
                <a:gd name="connsiteX143" fmla="*/ 54679 w 84250"/>
                <a:gd name="connsiteY143" fmla="*/ 758 h 16850"/>
                <a:gd name="connsiteX144" fmla="*/ 53078 w 84250"/>
                <a:gd name="connsiteY144" fmla="*/ 1180 h 16850"/>
                <a:gd name="connsiteX145" fmla="*/ 51561 w 84250"/>
                <a:gd name="connsiteY145" fmla="*/ 2022 h 16850"/>
                <a:gd name="connsiteX146" fmla="*/ 50719 w 84250"/>
                <a:gd name="connsiteY146" fmla="*/ 1432 h 16850"/>
                <a:gd name="connsiteX147" fmla="*/ 49539 w 84250"/>
                <a:gd name="connsiteY147" fmla="*/ 1180 h 16850"/>
                <a:gd name="connsiteX148" fmla="*/ 48107 w 84250"/>
                <a:gd name="connsiteY148" fmla="*/ 1517 h 16850"/>
                <a:gd name="connsiteX149" fmla="*/ 47265 w 84250"/>
                <a:gd name="connsiteY149" fmla="*/ 1517 h 16850"/>
                <a:gd name="connsiteX150" fmla="*/ 44821 w 84250"/>
                <a:gd name="connsiteY150" fmla="*/ 1769 h 16850"/>
                <a:gd name="connsiteX151" fmla="*/ 44737 w 84250"/>
                <a:gd name="connsiteY151" fmla="*/ 1769 h 16850"/>
                <a:gd name="connsiteX152" fmla="*/ 42884 w 84250"/>
                <a:gd name="connsiteY152" fmla="*/ 1769 h 16850"/>
                <a:gd name="connsiteX153" fmla="*/ 34543 w 84250"/>
                <a:gd name="connsiteY153" fmla="*/ 3117 h 16850"/>
                <a:gd name="connsiteX154" fmla="*/ 36144 w 84250"/>
                <a:gd name="connsiteY154" fmla="*/ 3791 h 16850"/>
                <a:gd name="connsiteX155" fmla="*/ 35638 w 84250"/>
                <a:gd name="connsiteY155" fmla="*/ 4465 h 16850"/>
                <a:gd name="connsiteX156" fmla="*/ 36565 w 84250"/>
                <a:gd name="connsiteY156" fmla="*/ 5561 h 16850"/>
                <a:gd name="connsiteX157" fmla="*/ 36649 w 84250"/>
                <a:gd name="connsiteY157" fmla="*/ 5561 h 16850"/>
                <a:gd name="connsiteX158" fmla="*/ 40356 w 84250"/>
                <a:gd name="connsiteY158" fmla="*/ 5813 h 16850"/>
                <a:gd name="connsiteX159" fmla="*/ 39177 w 84250"/>
                <a:gd name="connsiteY159" fmla="*/ 5813 h 16850"/>
                <a:gd name="connsiteX160" fmla="*/ 37492 w 84250"/>
                <a:gd name="connsiteY160" fmla="*/ 6909 h 16850"/>
                <a:gd name="connsiteX161" fmla="*/ 36396 w 84250"/>
                <a:gd name="connsiteY161" fmla="*/ 6824 h 16850"/>
                <a:gd name="connsiteX162" fmla="*/ 37155 w 84250"/>
                <a:gd name="connsiteY162" fmla="*/ 6150 h 16850"/>
                <a:gd name="connsiteX163" fmla="*/ 37492 w 84250"/>
                <a:gd name="connsiteY163" fmla="*/ 5898 h 16850"/>
                <a:gd name="connsiteX164" fmla="*/ 36481 w 84250"/>
                <a:gd name="connsiteY164" fmla="*/ 5729 h 16850"/>
                <a:gd name="connsiteX165" fmla="*/ 35554 w 84250"/>
                <a:gd name="connsiteY165" fmla="*/ 6150 h 16850"/>
                <a:gd name="connsiteX166" fmla="*/ 34880 w 84250"/>
                <a:gd name="connsiteY166" fmla="*/ 5224 h 16850"/>
                <a:gd name="connsiteX167" fmla="*/ 33869 w 84250"/>
                <a:gd name="connsiteY167" fmla="*/ 5392 h 16850"/>
                <a:gd name="connsiteX168" fmla="*/ 33869 w 84250"/>
                <a:gd name="connsiteY168" fmla="*/ 4634 h 16850"/>
                <a:gd name="connsiteX169" fmla="*/ 33532 w 84250"/>
                <a:gd name="connsiteY169" fmla="*/ 3707 h 16850"/>
                <a:gd name="connsiteX170" fmla="*/ 32437 w 84250"/>
                <a:gd name="connsiteY170" fmla="*/ 3454 h 16850"/>
                <a:gd name="connsiteX171" fmla="*/ 30078 w 84250"/>
                <a:gd name="connsiteY171" fmla="*/ 3623 h 16850"/>
                <a:gd name="connsiteX172" fmla="*/ 29235 w 84250"/>
                <a:gd name="connsiteY172" fmla="*/ 4044 h 16850"/>
                <a:gd name="connsiteX173" fmla="*/ 24854 w 84250"/>
                <a:gd name="connsiteY173" fmla="*/ 5055 h 16850"/>
                <a:gd name="connsiteX174" fmla="*/ 23674 w 84250"/>
                <a:gd name="connsiteY174" fmla="*/ 5224 h 16850"/>
                <a:gd name="connsiteX175" fmla="*/ 22242 w 84250"/>
                <a:gd name="connsiteY175" fmla="*/ 5561 h 16850"/>
                <a:gd name="connsiteX176" fmla="*/ 20305 w 84250"/>
                <a:gd name="connsiteY176" fmla="*/ 6824 h 16850"/>
                <a:gd name="connsiteX177" fmla="*/ 18872 w 84250"/>
                <a:gd name="connsiteY177" fmla="*/ 8088 h 16850"/>
                <a:gd name="connsiteX178" fmla="*/ 19041 w 84250"/>
                <a:gd name="connsiteY178" fmla="*/ 8931 h 16850"/>
                <a:gd name="connsiteX179" fmla="*/ 20220 w 84250"/>
                <a:gd name="connsiteY179" fmla="*/ 8846 h 16850"/>
                <a:gd name="connsiteX180" fmla="*/ 20052 w 84250"/>
                <a:gd name="connsiteY180" fmla="*/ 8931 h 16850"/>
                <a:gd name="connsiteX181" fmla="*/ 18451 w 84250"/>
                <a:gd name="connsiteY181" fmla="*/ 9520 h 16850"/>
                <a:gd name="connsiteX182" fmla="*/ 45327 w 84250"/>
                <a:gd name="connsiteY182" fmla="*/ 5308 h 16850"/>
                <a:gd name="connsiteX183" fmla="*/ 45664 w 84250"/>
                <a:gd name="connsiteY183" fmla="*/ 5476 h 16850"/>
                <a:gd name="connsiteX184" fmla="*/ 45159 w 84250"/>
                <a:gd name="connsiteY184" fmla="*/ 6150 h 16850"/>
                <a:gd name="connsiteX185" fmla="*/ 45917 w 84250"/>
                <a:gd name="connsiteY185" fmla="*/ 7077 h 16850"/>
                <a:gd name="connsiteX186" fmla="*/ 45917 w 84250"/>
                <a:gd name="connsiteY186" fmla="*/ 7246 h 16850"/>
                <a:gd name="connsiteX187" fmla="*/ 45580 w 84250"/>
                <a:gd name="connsiteY187" fmla="*/ 7246 h 16850"/>
                <a:gd name="connsiteX188" fmla="*/ 44990 w 84250"/>
                <a:gd name="connsiteY188" fmla="*/ 6403 h 16850"/>
                <a:gd name="connsiteX189" fmla="*/ 43895 w 84250"/>
                <a:gd name="connsiteY189" fmla="*/ 5813 h 16850"/>
                <a:gd name="connsiteX190" fmla="*/ 42631 w 84250"/>
                <a:gd name="connsiteY190" fmla="*/ 5561 h 16850"/>
                <a:gd name="connsiteX191" fmla="*/ 45327 w 84250"/>
                <a:gd name="connsiteY191" fmla="*/ 530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84250" h="16850">
                  <a:moveTo>
                    <a:pt x="18451" y="9520"/>
                  </a:moveTo>
                  <a:lnTo>
                    <a:pt x="19041" y="11290"/>
                  </a:lnTo>
                  <a:lnTo>
                    <a:pt x="19041" y="11290"/>
                  </a:lnTo>
                  <a:cubicBezTo>
                    <a:pt x="21737" y="11542"/>
                    <a:pt x="21737" y="11542"/>
                    <a:pt x="23253" y="11964"/>
                  </a:cubicBezTo>
                  <a:lnTo>
                    <a:pt x="23338" y="11964"/>
                  </a:lnTo>
                  <a:cubicBezTo>
                    <a:pt x="26876" y="10868"/>
                    <a:pt x="27550" y="11121"/>
                    <a:pt x="28645" y="11627"/>
                  </a:cubicBezTo>
                  <a:lnTo>
                    <a:pt x="29656" y="11964"/>
                  </a:lnTo>
                  <a:cubicBezTo>
                    <a:pt x="29572" y="12216"/>
                    <a:pt x="29488" y="12553"/>
                    <a:pt x="29320" y="12806"/>
                  </a:cubicBezTo>
                  <a:cubicBezTo>
                    <a:pt x="28224" y="12722"/>
                    <a:pt x="27634" y="11542"/>
                    <a:pt x="26539" y="11627"/>
                  </a:cubicBezTo>
                  <a:cubicBezTo>
                    <a:pt x="26286" y="11627"/>
                    <a:pt x="26286" y="11627"/>
                    <a:pt x="23422" y="13396"/>
                  </a:cubicBezTo>
                  <a:lnTo>
                    <a:pt x="23422" y="13396"/>
                  </a:lnTo>
                  <a:lnTo>
                    <a:pt x="23169" y="13564"/>
                  </a:lnTo>
                  <a:lnTo>
                    <a:pt x="23169" y="13564"/>
                  </a:lnTo>
                  <a:lnTo>
                    <a:pt x="22074" y="14323"/>
                  </a:lnTo>
                  <a:lnTo>
                    <a:pt x="20978" y="14238"/>
                  </a:lnTo>
                  <a:lnTo>
                    <a:pt x="19041" y="14660"/>
                  </a:lnTo>
                  <a:cubicBezTo>
                    <a:pt x="16682" y="15249"/>
                    <a:pt x="16682" y="15249"/>
                    <a:pt x="16008" y="14828"/>
                  </a:cubicBezTo>
                  <a:lnTo>
                    <a:pt x="14154" y="15334"/>
                  </a:lnTo>
                  <a:lnTo>
                    <a:pt x="14154" y="15923"/>
                  </a:lnTo>
                  <a:lnTo>
                    <a:pt x="13396" y="16513"/>
                  </a:lnTo>
                  <a:lnTo>
                    <a:pt x="13227" y="15671"/>
                  </a:lnTo>
                  <a:lnTo>
                    <a:pt x="11795" y="15502"/>
                  </a:lnTo>
                  <a:cubicBezTo>
                    <a:pt x="11037" y="15418"/>
                    <a:pt x="10869" y="15334"/>
                    <a:pt x="9520" y="15586"/>
                  </a:cubicBezTo>
                  <a:cubicBezTo>
                    <a:pt x="9352" y="15334"/>
                    <a:pt x="9099" y="14997"/>
                    <a:pt x="8847" y="14744"/>
                  </a:cubicBezTo>
                  <a:lnTo>
                    <a:pt x="7751" y="14575"/>
                  </a:lnTo>
                  <a:cubicBezTo>
                    <a:pt x="5140" y="14154"/>
                    <a:pt x="5140" y="14154"/>
                    <a:pt x="4550" y="14154"/>
                  </a:cubicBezTo>
                  <a:lnTo>
                    <a:pt x="2612" y="14744"/>
                  </a:lnTo>
                  <a:lnTo>
                    <a:pt x="1685" y="15923"/>
                  </a:lnTo>
                  <a:lnTo>
                    <a:pt x="2106" y="16429"/>
                  </a:lnTo>
                  <a:lnTo>
                    <a:pt x="2612" y="16682"/>
                  </a:lnTo>
                  <a:lnTo>
                    <a:pt x="3455" y="17440"/>
                  </a:lnTo>
                  <a:lnTo>
                    <a:pt x="4887" y="17524"/>
                  </a:lnTo>
                  <a:lnTo>
                    <a:pt x="4887" y="17524"/>
                  </a:lnTo>
                  <a:cubicBezTo>
                    <a:pt x="5729" y="17356"/>
                    <a:pt x="5982" y="17440"/>
                    <a:pt x="6740" y="17440"/>
                  </a:cubicBezTo>
                  <a:lnTo>
                    <a:pt x="5982" y="18198"/>
                  </a:lnTo>
                  <a:cubicBezTo>
                    <a:pt x="843" y="20894"/>
                    <a:pt x="505" y="21063"/>
                    <a:pt x="0" y="22663"/>
                  </a:cubicBezTo>
                  <a:cubicBezTo>
                    <a:pt x="590" y="22916"/>
                    <a:pt x="590" y="22916"/>
                    <a:pt x="2780" y="21821"/>
                  </a:cubicBezTo>
                  <a:lnTo>
                    <a:pt x="3033" y="22663"/>
                  </a:lnTo>
                  <a:lnTo>
                    <a:pt x="4887" y="22748"/>
                  </a:lnTo>
                  <a:lnTo>
                    <a:pt x="4971" y="22748"/>
                  </a:lnTo>
                  <a:cubicBezTo>
                    <a:pt x="6066" y="22326"/>
                    <a:pt x="7246" y="22074"/>
                    <a:pt x="8341" y="21652"/>
                  </a:cubicBezTo>
                  <a:lnTo>
                    <a:pt x="8425" y="21652"/>
                  </a:lnTo>
                  <a:lnTo>
                    <a:pt x="8509" y="21568"/>
                  </a:lnTo>
                  <a:lnTo>
                    <a:pt x="8088" y="22074"/>
                  </a:lnTo>
                  <a:cubicBezTo>
                    <a:pt x="7414" y="22832"/>
                    <a:pt x="7414" y="22832"/>
                    <a:pt x="6319" y="23085"/>
                  </a:cubicBezTo>
                  <a:lnTo>
                    <a:pt x="6487" y="23337"/>
                  </a:lnTo>
                  <a:lnTo>
                    <a:pt x="6234" y="23422"/>
                  </a:lnTo>
                  <a:lnTo>
                    <a:pt x="6572" y="23422"/>
                  </a:lnTo>
                  <a:lnTo>
                    <a:pt x="6740" y="23422"/>
                  </a:lnTo>
                  <a:lnTo>
                    <a:pt x="6993" y="23422"/>
                  </a:lnTo>
                  <a:lnTo>
                    <a:pt x="10110" y="23422"/>
                  </a:lnTo>
                  <a:lnTo>
                    <a:pt x="10195" y="23422"/>
                  </a:lnTo>
                  <a:cubicBezTo>
                    <a:pt x="11290" y="23169"/>
                    <a:pt x="11795" y="23169"/>
                    <a:pt x="12553" y="23422"/>
                  </a:cubicBezTo>
                  <a:lnTo>
                    <a:pt x="12638" y="23422"/>
                  </a:lnTo>
                  <a:cubicBezTo>
                    <a:pt x="14491" y="22916"/>
                    <a:pt x="14491" y="22916"/>
                    <a:pt x="17524" y="23169"/>
                  </a:cubicBezTo>
                  <a:cubicBezTo>
                    <a:pt x="17693" y="23169"/>
                    <a:pt x="17693" y="23169"/>
                    <a:pt x="19967" y="21905"/>
                  </a:cubicBezTo>
                  <a:cubicBezTo>
                    <a:pt x="20220" y="22326"/>
                    <a:pt x="20389" y="22748"/>
                    <a:pt x="20726" y="23169"/>
                  </a:cubicBezTo>
                  <a:lnTo>
                    <a:pt x="23422" y="23169"/>
                  </a:lnTo>
                  <a:lnTo>
                    <a:pt x="26034" y="22663"/>
                  </a:lnTo>
                  <a:cubicBezTo>
                    <a:pt x="28224" y="22411"/>
                    <a:pt x="30078" y="21231"/>
                    <a:pt x="32099" y="20557"/>
                  </a:cubicBezTo>
                  <a:lnTo>
                    <a:pt x="31763" y="19462"/>
                  </a:lnTo>
                  <a:lnTo>
                    <a:pt x="31763" y="19462"/>
                  </a:lnTo>
                  <a:cubicBezTo>
                    <a:pt x="30246" y="18535"/>
                    <a:pt x="29320" y="18451"/>
                    <a:pt x="27381" y="18282"/>
                  </a:cubicBezTo>
                  <a:cubicBezTo>
                    <a:pt x="24854" y="18114"/>
                    <a:pt x="24854" y="18114"/>
                    <a:pt x="22158" y="18619"/>
                  </a:cubicBezTo>
                  <a:lnTo>
                    <a:pt x="20726" y="18704"/>
                  </a:lnTo>
                  <a:lnTo>
                    <a:pt x="19546" y="19041"/>
                  </a:lnTo>
                  <a:lnTo>
                    <a:pt x="17777" y="19378"/>
                  </a:lnTo>
                  <a:lnTo>
                    <a:pt x="17272" y="19125"/>
                  </a:lnTo>
                  <a:lnTo>
                    <a:pt x="15502" y="18788"/>
                  </a:lnTo>
                  <a:lnTo>
                    <a:pt x="13817" y="18872"/>
                  </a:lnTo>
                  <a:lnTo>
                    <a:pt x="12469" y="19041"/>
                  </a:lnTo>
                  <a:lnTo>
                    <a:pt x="12385" y="18704"/>
                  </a:lnTo>
                  <a:lnTo>
                    <a:pt x="12891" y="17945"/>
                  </a:lnTo>
                  <a:cubicBezTo>
                    <a:pt x="13480" y="17608"/>
                    <a:pt x="13480" y="17608"/>
                    <a:pt x="14744" y="17019"/>
                  </a:cubicBezTo>
                  <a:lnTo>
                    <a:pt x="14828" y="16934"/>
                  </a:lnTo>
                  <a:lnTo>
                    <a:pt x="14913" y="16850"/>
                  </a:lnTo>
                  <a:lnTo>
                    <a:pt x="15418" y="16682"/>
                  </a:lnTo>
                  <a:lnTo>
                    <a:pt x="15755" y="16682"/>
                  </a:lnTo>
                  <a:lnTo>
                    <a:pt x="15755" y="16682"/>
                  </a:lnTo>
                  <a:lnTo>
                    <a:pt x="15755" y="16682"/>
                  </a:lnTo>
                  <a:cubicBezTo>
                    <a:pt x="16682" y="16682"/>
                    <a:pt x="17693" y="16934"/>
                    <a:pt x="18620" y="16934"/>
                  </a:cubicBezTo>
                  <a:cubicBezTo>
                    <a:pt x="18620" y="17103"/>
                    <a:pt x="18620" y="17356"/>
                    <a:pt x="18620" y="17524"/>
                  </a:cubicBezTo>
                  <a:lnTo>
                    <a:pt x="18788" y="17524"/>
                  </a:lnTo>
                  <a:cubicBezTo>
                    <a:pt x="19967" y="17271"/>
                    <a:pt x="20305" y="17103"/>
                    <a:pt x="21990" y="16260"/>
                  </a:cubicBezTo>
                  <a:lnTo>
                    <a:pt x="21737" y="16513"/>
                  </a:lnTo>
                  <a:lnTo>
                    <a:pt x="21568" y="16682"/>
                  </a:lnTo>
                  <a:lnTo>
                    <a:pt x="22579" y="17608"/>
                  </a:lnTo>
                  <a:lnTo>
                    <a:pt x="24012" y="17524"/>
                  </a:lnTo>
                  <a:lnTo>
                    <a:pt x="24096" y="17524"/>
                  </a:lnTo>
                  <a:lnTo>
                    <a:pt x="24180" y="17440"/>
                  </a:lnTo>
                  <a:cubicBezTo>
                    <a:pt x="25781" y="16682"/>
                    <a:pt x="26708" y="16682"/>
                    <a:pt x="28645" y="16513"/>
                  </a:cubicBezTo>
                  <a:lnTo>
                    <a:pt x="28814" y="17019"/>
                  </a:lnTo>
                  <a:lnTo>
                    <a:pt x="28898" y="17019"/>
                  </a:lnTo>
                  <a:lnTo>
                    <a:pt x="29151" y="17019"/>
                  </a:lnTo>
                  <a:cubicBezTo>
                    <a:pt x="30331" y="16934"/>
                    <a:pt x="31426" y="16345"/>
                    <a:pt x="32605" y="16682"/>
                  </a:cubicBezTo>
                  <a:cubicBezTo>
                    <a:pt x="32268" y="16934"/>
                    <a:pt x="31847" y="17356"/>
                    <a:pt x="31341" y="18198"/>
                  </a:cubicBezTo>
                  <a:lnTo>
                    <a:pt x="32099" y="18198"/>
                  </a:lnTo>
                  <a:lnTo>
                    <a:pt x="34038" y="17777"/>
                  </a:lnTo>
                  <a:lnTo>
                    <a:pt x="36060" y="17524"/>
                  </a:lnTo>
                  <a:lnTo>
                    <a:pt x="36144" y="17524"/>
                  </a:lnTo>
                  <a:cubicBezTo>
                    <a:pt x="37239" y="17271"/>
                    <a:pt x="38334" y="17608"/>
                    <a:pt x="39345" y="17103"/>
                  </a:cubicBezTo>
                  <a:cubicBezTo>
                    <a:pt x="40441" y="16513"/>
                    <a:pt x="41283" y="16008"/>
                    <a:pt x="42631" y="14744"/>
                  </a:cubicBezTo>
                  <a:lnTo>
                    <a:pt x="40693" y="14744"/>
                  </a:lnTo>
                  <a:lnTo>
                    <a:pt x="41030" y="14575"/>
                  </a:lnTo>
                  <a:lnTo>
                    <a:pt x="41030" y="14575"/>
                  </a:lnTo>
                  <a:cubicBezTo>
                    <a:pt x="41030" y="14575"/>
                    <a:pt x="41030" y="14575"/>
                    <a:pt x="41030" y="14575"/>
                  </a:cubicBezTo>
                  <a:cubicBezTo>
                    <a:pt x="41030" y="14575"/>
                    <a:pt x="41030" y="14575"/>
                    <a:pt x="41030" y="14575"/>
                  </a:cubicBezTo>
                  <a:cubicBezTo>
                    <a:pt x="41030" y="14575"/>
                    <a:pt x="41030" y="14575"/>
                    <a:pt x="41030" y="14575"/>
                  </a:cubicBezTo>
                  <a:cubicBezTo>
                    <a:pt x="43052" y="14491"/>
                    <a:pt x="45411" y="13817"/>
                    <a:pt x="45917" y="12553"/>
                  </a:cubicBezTo>
                  <a:cubicBezTo>
                    <a:pt x="47265" y="12638"/>
                    <a:pt x="49118" y="12638"/>
                    <a:pt x="50550" y="12638"/>
                  </a:cubicBezTo>
                  <a:lnTo>
                    <a:pt x="52151" y="11795"/>
                  </a:lnTo>
                  <a:lnTo>
                    <a:pt x="54847" y="10363"/>
                  </a:lnTo>
                  <a:lnTo>
                    <a:pt x="55268" y="9773"/>
                  </a:lnTo>
                  <a:lnTo>
                    <a:pt x="56701" y="9352"/>
                  </a:lnTo>
                  <a:lnTo>
                    <a:pt x="57459" y="8425"/>
                  </a:lnTo>
                  <a:lnTo>
                    <a:pt x="59650" y="8425"/>
                  </a:lnTo>
                  <a:lnTo>
                    <a:pt x="59734" y="8425"/>
                  </a:lnTo>
                  <a:cubicBezTo>
                    <a:pt x="60997" y="7835"/>
                    <a:pt x="60997" y="7835"/>
                    <a:pt x="64452" y="7751"/>
                  </a:cubicBezTo>
                  <a:lnTo>
                    <a:pt x="66643" y="6740"/>
                  </a:lnTo>
                  <a:lnTo>
                    <a:pt x="68749" y="6319"/>
                  </a:lnTo>
                  <a:lnTo>
                    <a:pt x="73129" y="5392"/>
                  </a:lnTo>
                  <a:lnTo>
                    <a:pt x="77511" y="4718"/>
                  </a:lnTo>
                  <a:cubicBezTo>
                    <a:pt x="79701" y="4128"/>
                    <a:pt x="80122" y="3876"/>
                    <a:pt x="80375" y="3370"/>
                  </a:cubicBezTo>
                  <a:lnTo>
                    <a:pt x="80122" y="3286"/>
                  </a:lnTo>
                  <a:lnTo>
                    <a:pt x="79617" y="3033"/>
                  </a:lnTo>
                  <a:lnTo>
                    <a:pt x="79617" y="2949"/>
                  </a:lnTo>
                  <a:lnTo>
                    <a:pt x="84840" y="2949"/>
                  </a:lnTo>
                  <a:lnTo>
                    <a:pt x="87284" y="2022"/>
                  </a:lnTo>
                  <a:lnTo>
                    <a:pt x="87115" y="1854"/>
                  </a:lnTo>
                  <a:cubicBezTo>
                    <a:pt x="86273" y="1264"/>
                    <a:pt x="86020" y="1095"/>
                    <a:pt x="85346" y="1180"/>
                  </a:cubicBezTo>
                  <a:lnTo>
                    <a:pt x="84840" y="1264"/>
                  </a:lnTo>
                  <a:lnTo>
                    <a:pt x="81555" y="337"/>
                  </a:lnTo>
                  <a:lnTo>
                    <a:pt x="81471" y="337"/>
                  </a:lnTo>
                  <a:cubicBezTo>
                    <a:pt x="80460" y="674"/>
                    <a:pt x="80460" y="674"/>
                    <a:pt x="80038" y="758"/>
                  </a:cubicBezTo>
                  <a:cubicBezTo>
                    <a:pt x="79786" y="674"/>
                    <a:pt x="79448" y="505"/>
                    <a:pt x="79196" y="253"/>
                  </a:cubicBezTo>
                  <a:lnTo>
                    <a:pt x="76668" y="253"/>
                  </a:lnTo>
                  <a:lnTo>
                    <a:pt x="76668" y="253"/>
                  </a:lnTo>
                  <a:cubicBezTo>
                    <a:pt x="75657" y="421"/>
                    <a:pt x="74730" y="84"/>
                    <a:pt x="73719" y="0"/>
                  </a:cubicBezTo>
                  <a:cubicBezTo>
                    <a:pt x="72877" y="253"/>
                    <a:pt x="71613" y="168"/>
                    <a:pt x="70686" y="168"/>
                  </a:cubicBezTo>
                  <a:lnTo>
                    <a:pt x="69339" y="337"/>
                  </a:lnTo>
                  <a:lnTo>
                    <a:pt x="68159" y="590"/>
                  </a:lnTo>
                  <a:lnTo>
                    <a:pt x="67400" y="337"/>
                  </a:lnTo>
                  <a:lnTo>
                    <a:pt x="58470" y="337"/>
                  </a:lnTo>
                  <a:lnTo>
                    <a:pt x="54679" y="758"/>
                  </a:lnTo>
                  <a:lnTo>
                    <a:pt x="53078" y="1180"/>
                  </a:lnTo>
                  <a:lnTo>
                    <a:pt x="51561" y="2022"/>
                  </a:lnTo>
                  <a:lnTo>
                    <a:pt x="50719" y="1432"/>
                  </a:lnTo>
                  <a:lnTo>
                    <a:pt x="49539" y="1180"/>
                  </a:lnTo>
                  <a:lnTo>
                    <a:pt x="48107" y="1517"/>
                  </a:lnTo>
                  <a:lnTo>
                    <a:pt x="47265" y="1517"/>
                  </a:lnTo>
                  <a:cubicBezTo>
                    <a:pt x="45243" y="1854"/>
                    <a:pt x="45243" y="1854"/>
                    <a:pt x="44821" y="1769"/>
                  </a:cubicBezTo>
                  <a:lnTo>
                    <a:pt x="44737" y="1769"/>
                  </a:lnTo>
                  <a:cubicBezTo>
                    <a:pt x="44063" y="1854"/>
                    <a:pt x="44063" y="1854"/>
                    <a:pt x="42884" y="1769"/>
                  </a:cubicBezTo>
                  <a:cubicBezTo>
                    <a:pt x="42463" y="1769"/>
                    <a:pt x="40525" y="2022"/>
                    <a:pt x="34543" y="3117"/>
                  </a:cubicBezTo>
                  <a:lnTo>
                    <a:pt x="36144" y="3791"/>
                  </a:lnTo>
                  <a:lnTo>
                    <a:pt x="35638" y="4465"/>
                  </a:lnTo>
                  <a:lnTo>
                    <a:pt x="36565" y="5561"/>
                  </a:lnTo>
                  <a:lnTo>
                    <a:pt x="36649" y="5561"/>
                  </a:lnTo>
                  <a:cubicBezTo>
                    <a:pt x="39429" y="5392"/>
                    <a:pt x="40356" y="5813"/>
                    <a:pt x="40356" y="5813"/>
                  </a:cubicBezTo>
                  <a:lnTo>
                    <a:pt x="39177" y="5813"/>
                  </a:lnTo>
                  <a:lnTo>
                    <a:pt x="37492" y="6909"/>
                  </a:lnTo>
                  <a:cubicBezTo>
                    <a:pt x="36649" y="6909"/>
                    <a:pt x="36565" y="6909"/>
                    <a:pt x="36396" y="6824"/>
                  </a:cubicBezTo>
                  <a:lnTo>
                    <a:pt x="37155" y="6150"/>
                  </a:lnTo>
                  <a:lnTo>
                    <a:pt x="37492" y="5898"/>
                  </a:lnTo>
                  <a:lnTo>
                    <a:pt x="36481" y="5729"/>
                  </a:lnTo>
                  <a:lnTo>
                    <a:pt x="35554" y="6150"/>
                  </a:lnTo>
                  <a:cubicBezTo>
                    <a:pt x="35049" y="5392"/>
                    <a:pt x="34880" y="5224"/>
                    <a:pt x="34880" y="5224"/>
                  </a:cubicBezTo>
                  <a:lnTo>
                    <a:pt x="33869" y="5392"/>
                  </a:lnTo>
                  <a:lnTo>
                    <a:pt x="33869" y="4634"/>
                  </a:lnTo>
                  <a:lnTo>
                    <a:pt x="33532" y="3707"/>
                  </a:lnTo>
                  <a:lnTo>
                    <a:pt x="32437" y="3454"/>
                  </a:lnTo>
                  <a:lnTo>
                    <a:pt x="30078" y="3623"/>
                  </a:lnTo>
                  <a:lnTo>
                    <a:pt x="29235" y="4044"/>
                  </a:lnTo>
                  <a:cubicBezTo>
                    <a:pt x="27803" y="4381"/>
                    <a:pt x="26286" y="4718"/>
                    <a:pt x="24854" y="5055"/>
                  </a:cubicBezTo>
                  <a:lnTo>
                    <a:pt x="23674" y="5224"/>
                  </a:lnTo>
                  <a:lnTo>
                    <a:pt x="22242" y="5561"/>
                  </a:lnTo>
                  <a:lnTo>
                    <a:pt x="20305" y="6824"/>
                  </a:lnTo>
                  <a:lnTo>
                    <a:pt x="18872" y="8088"/>
                  </a:lnTo>
                  <a:lnTo>
                    <a:pt x="19041" y="8931"/>
                  </a:lnTo>
                  <a:lnTo>
                    <a:pt x="20220" y="8846"/>
                  </a:lnTo>
                  <a:lnTo>
                    <a:pt x="20052" y="8931"/>
                  </a:lnTo>
                  <a:lnTo>
                    <a:pt x="18451" y="9520"/>
                  </a:lnTo>
                  <a:close/>
                  <a:moveTo>
                    <a:pt x="45327" y="5308"/>
                  </a:moveTo>
                  <a:lnTo>
                    <a:pt x="45664" y="5476"/>
                  </a:lnTo>
                  <a:lnTo>
                    <a:pt x="45159" y="6150"/>
                  </a:lnTo>
                  <a:lnTo>
                    <a:pt x="45917" y="7077"/>
                  </a:lnTo>
                  <a:lnTo>
                    <a:pt x="45917" y="7246"/>
                  </a:lnTo>
                  <a:lnTo>
                    <a:pt x="45580" y="7246"/>
                  </a:lnTo>
                  <a:lnTo>
                    <a:pt x="44990" y="6403"/>
                  </a:lnTo>
                  <a:lnTo>
                    <a:pt x="43895" y="5813"/>
                  </a:lnTo>
                  <a:cubicBezTo>
                    <a:pt x="43474" y="5729"/>
                    <a:pt x="42968" y="5645"/>
                    <a:pt x="42631" y="5561"/>
                  </a:cubicBezTo>
                  <a:cubicBezTo>
                    <a:pt x="43558" y="5561"/>
                    <a:pt x="44485" y="5476"/>
                    <a:pt x="45327" y="530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8" name="Vrije vorm: vorm 533">
              <a:extLst>
                <a:ext uri="{FF2B5EF4-FFF2-40B4-BE49-F238E27FC236}">
                  <a16:creationId xmlns:a16="http://schemas.microsoft.com/office/drawing/2014/main" id="{72CC8627-CFB5-FE40-ADF2-5F42A19AE801}"/>
                </a:ext>
              </a:extLst>
            </p:cNvPr>
            <p:cNvSpPr/>
            <p:nvPr/>
          </p:nvSpPr>
          <p:spPr>
            <a:xfrm>
              <a:off x="20918507" y="955823"/>
              <a:ext cx="8425" cy="8425"/>
            </a:xfrm>
            <a:custGeom>
              <a:avLst/>
              <a:gdLst>
                <a:gd name="connsiteX0" fmla="*/ 674 w 0"/>
                <a:gd name="connsiteY0" fmla="*/ 1685 h 0"/>
                <a:gd name="connsiteX1" fmla="*/ 0 w 0"/>
                <a:gd name="connsiteY1" fmla="*/ 2191 h 0"/>
                <a:gd name="connsiteX2" fmla="*/ 2106 w 0"/>
                <a:gd name="connsiteY2" fmla="*/ 2022 h 0"/>
                <a:gd name="connsiteX3" fmla="*/ 5476 w 0"/>
                <a:gd name="connsiteY3" fmla="*/ 674 h 0"/>
                <a:gd name="connsiteX4" fmla="*/ 5813 w 0"/>
                <a:gd name="connsiteY4" fmla="*/ 506 h 0"/>
                <a:gd name="connsiteX5" fmla="*/ 4802 w 0"/>
                <a:gd name="connsiteY5" fmla="*/ 0 h 0"/>
                <a:gd name="connsiteX6" fmla="*/ 3538 w 0"/>
                <a:gd name="connsiteY6" fmla="*/ 0 h 0"/>
                <a:gd name="connsiteX7" fmla="*/ 2443 w 0"/>
                <a:gd name="connsiteY7" fmla="*/ 927 h 0"/>
                <a:gd name="connsiteX8" fmla="*/ 674 w 0"/>
                <a:gd name="connsiteY8" fmla="*/ 168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674" y="1685"/>
                  </a:moveTo>
                  <a:lnTo>
                    <a:pt x="0" y="2191"/>
                  </a:lnTo>
                  <a:cubicBezTo>
                    <a:pt x="758" y="1938"/>
                    <a:pt x="1263" y="1854"/>
                    <a:pt x="2106" y="2022"/>
                  </a:cubicBezTo>
                  <a:cubicBezTo>
                    <a:pt x="3117" y="2022"/>
                    <a:pt x="4802" y="1011"/>
                    <a:pt x="5476" y="674"/>
                  </a:cubicBezTo>
                  <a:lnTo>
                    <a:pt x="5813" y="506"/>
                  </a:lnTo>
                  <a:lnTo>
                    <a:pt x="4802" y="0"/>
                  </a:lnTo>
                  <a:lnTo>
                    <a:pt x="3538" y="0"/>
                  </a:lnTo>
                  <a:cubicBezTo>
                    <a:pt x="3202" y="253"/>
                    <a:pt x="2864" y="843"/>
                    <a:pt x="2443" y="927"/>
                  </a:cubicBezTo>
                  <a:cubicBezTo>
                    <a:pt x="1853" y="843"/>
                    <a:pt x="1011" y="1432"/>
                    <a:pt x="674" y="168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9" name="Vrije vorm: vorm 534">
              <a:extLst>
                <a:ext uri="{FF2B5EF4-FFF2-40B4-BE49-F238E27FC236}">
                  <a16:creationId xmlns:a16="http://schemas.microsoft.com/office/drawing/2014/main" id="{3EFCC8D2-ED4F-3948-969C-983981D0867B}"/>
                </a:ext>
              </a:extLst>
            </p:cNvPr>
            <p:cNvSpPr/>
            <p:nvPr/>
          </p:nvSpPr>
          <p:spPr>
            <a:xfrm>
              <a:off x="20911178" y="952200"/>
              <a:ext cx="8425" cy="8425"/>
            </a:xfrm>
            <a:custGeom>
              <a:avLst/>
              <a:gdLst>
                <a:gd name="connsiteX0" fmla="*/ 0 w 0"/>
                <a:gd name="connsiteY0" fmla="*/ 3202 h 0"/>
                <a:gd name="connsiteX1" fmla="*/ 252 w 0"/>
                <a:gd name="connsiteY1" fmla="*/ 4044 h 0"/>
                <a:gd name="connsiteX2" fmla="*/ 758 w 0"/>
                <a:gd name="connsiteY2" fmla="*/ 4381 h 0"/>
                <a:gd name="connsiteX3" fmla="*/ 2359 w 0"/>
                <a:gd name="connsiteY3" fmla="*/ 4381 h 0"/>
                <a:gd name="connsiteX4" fmla="*/ 3454 w 0"/>
                <a:gd name="connsiteY4" fmla="*/ 4718 h 0"/>
                <a:gd name="connsiteX5" fmla="*/ 4718 w 0"/>
                <a:gd name="connsiteY5" fmla="*/ 4718 h 0"/>
                <a:gd name="connsiteX6" fmla="*/ 6403 w 0"/>
                <a:gd name="connsiteY6" fmla="*/ 3791 h 0"/>
                <a:gd name="connsiteX7" fmla="*/ 5560 w 0"/>
                <a:gd name="connsiteY7" fmla="*/ 3539 h 0"/>
                <a:gd name="connsiteX8" fmla="*/ 5307 w 0"/>
                <a:gd name="connsiteY8" fmla="*/ 3539 h 0"/>
                <a:gd name="connsiteX9" fmla="*/ 3960 w 0"/>
                <a:gd name="connsiteY9" fmla="*/ 3286 h 0"/>
                <a:gd name="connsiteX10" fmla="*/ 5645 w 0"/>
                <a:gd name="connsiteY10" fmla="*/ 2612 h 0"/>
                <a:gd name="connsiteX11" fmla="*/ 5729 w 0"/>
                <a:gd name="connsiteY11" fmla="*/ 2612 h 0"/>
                <a:gd name="connsiteX12" fmla="*/ 6656 w 0"/>
                <a:gd name="connsiteY12" fmla="*/ 2106 h 0"/>
                <a:gd name="connsiteX13" fmla="*/ 7245 w 0"/>
                <a:gd name="connsiteY13" fmla="*/ 1348 h 0"/>
                <a:gd name="connsiteX14" fmla="*/ 6740 w 0"/>
                <a:gd name="connsiteY14" fmla="*/ 927 h 0"/>
                <a:gd name="connsiteX15" fmla="*/ 5560 w 0"/>
                <a:gd name="connsiteY15" fmla="*/ 0 h 0"/>
                <a:gd name="connsiteX16" fmla="*/ 5560 w 0"/>
                <a:gd name="connsiteY16" fmla="*/ 0 h 0"/>
                <a:gd name="connsiteX17" fmla="*/ 2780 w 0"/>
                <a:gd name="connsiteY17" fmla="*/ 421 h 0"/>
                <a:gd name="connsiteX18" fmla="*/ 2696 w 0"/>
                <a:gd name="connsiteY18" fmla="*/ 421 h 0"/>
                <a:gd name="connsiteX19" fmla="*/ 2696 w 0"/>
                <a:gd name="connsiteY19" fmla="*/ 421 h 0"/>
                <a:gd name="connsiteX20" fmla="*/ 0 w 0"/>
                <a:gd name="connsiteY20" fmla="*/ 2949 h 0"/>
                <a:gd name="connsiteX21" fmla="*/ 0 w 0"/>
                <a:gd name="connsiteY21" fmla="*/ 320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>
                  <a:moveTo>
                    <a:pt x="0" y="3202"/>
                  </a:moveTo>
                  <a:lnTo>
                    <a:pt x="252" y="4044"/>
                  </a:lnTo>
                  <a:lnTo>
                    <a:pt x="758" y="4381"/>
                  </a:lnTo>
                  <a:lnTo>
                    <a:pt x="2359" y="4381"/>
                  </a:lnTo>
                  <a:lnTo>
                    <a:pt x="3454" y="4718"/>
                  </a:lnTo>
                  <a:lnTo>
                    <a:pt x="4718" y="4718"/>
                  </a:lnTo>
                  <a:lnTo>
                    <a:pt x="6403" y="3791"/>
                  </a:lnTo>
                  <a:cubicBezTo>
                    <a:pt x="6066" y="3539"/>
                    <a:pt x="5897" y="3454"/>
                    <a:pt x="5560" y="3539"/>
                  </a:cubicBezTo>
                  <a:lnTo>
                    <a:pt x="5307" y="3539"/>
                  </a:lnTo>
                  <a:cubicBezTo>
                    <a:pt x="4381" y="3370"/>
                    <a:pt x="4381" y="3370"/>
                    <a:pt x="3960" y="3286"/>
                  </a:cubicBezTo>
                  <a:cubicBezTo>
                    <a:pt x="4549" y="3033"/>
                    <a:pt x="5055" y="2780"/>
                    <a:pt x="5645" y="2612"/>
                  </a:cubicBezTo>
                  <a:lnTo>
                    <a:pt x="5729" y="2612"/>
                  </a:lnTo>
                  <a:lnTo>
                    <a:pt x="6656" y="2106"/>
                  </a:lnTo>
                  <a:cubicBezTo>
                    <a:pt x="7414" y="1685"/>
                    <a:pt x="7414" y="1685"/>
                    <a:pt x="7245" y="1348"/>
                  </a:cubicBezTo>
                  <a:cubicBezTo>
                    <a:pt x="7161" y="1180"/>
                    <a:pt x="6992" y="1095"/>
                    <a:pt x="6740" y="927"/>
                  </a:cubicBezTo>
                  <a:cubicBezTo>
                    <a:pt x="6403" y="674"/>
                    <a:pt x="5813" y="337"/>
                    <a:pt x="5560" y="0"/>
                  </a:cubicBezTo>
                  <a:lnTo>
                    <a:pt x="5560" y="0"/>
                  </a:lnTo>
                  <a:cubicBezTo>
                    <a:pt x="3623" y="0"/>
                    <a:pt x="2864" y="421"/>
                    <a:pt x="2780" y="421"/>
                  </a:cubicBezTo>
                  <a:lnTo>
                    <a:pt x="2696" y="421"/>
                  </a:lnTo>
                  <a:cubicBezTo>
                    <a:pt x="2696" y="421"/>
                    <a:pt x="2696" y="421"/>
                    <a:pt x="2696" y="421"/>
                  </a:cubicBezTo>
                  <a:cubicBezTo>
                    <a:pt x="1769" y="1180"/>
                    <a:pt x="842" y="2022"/>
                    <a:pt x="0" y="2949"/>
                  </a:cubicBezTo>
                  <a:lnTo>
                    <a:pt x="0" y="320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0" name="Vrije vorm: vorm 535">
              <a:extLst>
                <a:ext uri="{FF2B5EF4-FFF2-40B4-BE49-F238E27FC236}">
                  <a16:creationId xmlns:a16="http://schemas.microsoft.com/office/drawing/2014/main" id="{02BA04E4-8F9D-1F43-9BD7-0B51D99B8879}"/>
                </a:ext>
              </a:extLst>
            </p:cNvPr>
            <p:cNvSpPr/>
            <p:nvPr/>
          </p:nvSpPr>
          <p:spPr>
            <a:xfrm>
              <a:off x="20917328" y="948662"/>
              <a:ext cx="8425" cy="8425"/>
            </a:xfrm>
            <a:custGeom>
              <a:avLst/>
              <a:gdLst>
                <a:gd name="connsiteX0" fmla="*/ 1011 w 0"/>
                <a:gd name="connsiteY0" fmla="*/ 2106 h 0"/>
                <a:gd name="connsiteX1" fmla="*/ 1011 w 0"/>
                <a:gd name="connsiteY1" fmla="*/ 2106 h 0"/>
                <a:gd name="connsiteX2" fmla="*/ 2696 w 0"/>
                <a:gd name="connsiteY2" fmla="*/ 1517 h 0"/>
                <a:gd name="connsiteX3" fmla="*/ 3623 w 0"/>
                <a:gd name="connsiteY3" fmla="*/ 758 h 0"/>
                <a:gd name="connsiteX4" fmla="*/ 2191 w 0"/>
                <a:gd name="connsiteY4" fmla="*/ 0 h 0"/>
                <a:gd name="connsiteX5" fmla="*/ 2106 w 0"/>
                <a:gd name="connsiteY5" fmla="*/ 0 h 0"/>
                <a:gd name="connsiteX6" fmla="*/ 0 w 0"/>
                <a:gd name="connsiteY6" fmla="*/ 927 h 0"/>
                <a:gd name="connsiteX7" fmla="*/ 927 w 0"/>
                <a:gd name="connsiteY7" fmla="*/ 927 h 0"/>
                <a:gd name="connsiteX8" fmla="*/ 1011 w 0"/>
                <a:gd name="connsiteY8" fmla="*/ 210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1011" y="2106"/>
                  </a:moveTo>
                  <a:lnTo>
                    <a:pt x="1011" y="2106"/>
                  </a:lnTo>
                  <a:lnTo>
                    <a:pt x="2696" y="1517"/>
                  </a:lnTo>
                  <a:lnTo>
                    <a:pt x="3623" y="758"/>
                  </a:lnTo>
                  <a:cubicBezTo>
                    <a:pt x="3117" y="506"/>
                    <a:pt x="2780" y="0"/>
                    <a:pt x="2191" y="0"/>
                  </a:cubicBezTo>
                  <a:lnTo>
                    <a:pt x="2106" y="0"/>
                  </a:lnTo>
                  <a:lnTo>
                    <a:pt x="0" y="927"/>
                  </a:lnTo>
                  <a:cubicBezTo>
                    <a:pt x="252" y="927"/>
                    <a:pt x="674" y="927"/>
                    <a:pt x="927" y="927"/>
                  </a:cubicBezTo>
                  <a:cubicBezTo>
                    <a:pt x="842" y="1432"/>
                    <a:pt x="590" y="2106"/>
                    <a:pt x="1011" y="210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1" name="Vrije vorm: vorm 536">
              <a:extLst>
                <a:ext uri="{FF2B5EF4-FFF2-40B4-BE49-F238E27FC236}">
                  <a16:creationId xmlns:a16="http://schemas.microsoft.com/office/drawing/2014/main" id="{D6C05B31-CAF2-C045-91ED-2024914CB170}"/>
                </a:ext>
              </a:extLst>
            </p:cNvPr>
            <p:cNvSpPr/>
            <p:nvPr/>
          </p:nvSpPr>
          <p:spPr>
            <a:xfrm>
              <a:off x="20902364" y="950852"/>
              <a:ext cx="8425" cy="8425"/>
            </a:xfrm>
            <a:custGeom>
              <a:avLst/>
              <a:gdLst>
                <a:gd name="connsiteX0" fmla="*/ 641 w 8425"/>
                <a:gd name="connsiteY0" fmla="*/ 2528 h 0"/>
                <a:gd name="connsiteX1" fmla="*/ 641 w 8425"/>
                <a:gd name="connsiteY1" fmla="*/ 2528 h 0"/>
                <a:gd name="connsiteX2" fmla="*/ 136 w 8425"/>
                <a:gd name="connsiteY2" fmla="*/ 3707 h 0"/>
                <a:gd name="connsiteX3" fmla="*/ 1905 w 8425"/>
                <a:gd name="connsiteY3" fmla="*/ 3707 h 0"/>
                <a:gd name="connsiteX4" fmla="*/ 3168 w 8425"/>
                <a:gd name="connsiteY4" fmla="*/ 4297 h 0"/>
                <a:gd name="connsiteX5" fmla="*/ 4517 w 8425"/>
                <a:gd name="connsiteY5" fmla="*/ 4550 h 0"/>
                <a:gd name="connsiteX6" fmla="*/ 4601 w 8425"/>
                <a:gd name="connsiteY6" fmla="*/ 4550 h 0"/>
                <a:gd name="connsiteX7" fmla="*/ 6876 w 8425"/>
                <a:gd name="connsiteY7" fmla="*/ 3791 h 0"/>
                <a:gd name="connsiteX8" fmla="*/ 6960 w 8425"/>
                <a:gd name="connsiteY8" fmla="*/ 3791 h 0"/>
                <a:gd name="connsiteX9" fmla="*/ 7044 w 8425"/>
                <a:gd name="connsiteY9" fmla="*/ 3876 h 0"/>
                <a:gd name="connsiteX10" fmla="*/ 8308 w 8425"/>
                <a:gd name="connsiteY10" fmla="*/ 2696 h 0"/>
                <a:gd name="connsiteX11" fmla="*/ 9066 w 8425"/>
                <a:gd name="connsiteY11" fmla="*/ 1685 h 0"/>
                <a:gd name="connsiteX12" fmla="*/ 9066 w 8425"/>
                <a:gd name="connsiteY12" fmla="*/ 1517 h 0"/>
                <a:gd name="connsiteX13" fmla="*/ 8392 w 8425"/>
                <a:gd name="connsiteY13" fmla="*/ 1011 h 0"/>
                <a:gd name="connsiteX14" fmla="*/ 7718 w 8425"/>
                <a:gd name="connsiteY14" fmla="*/ 505 h 0"/>
                <a:gd name="connsiteX15" fmla="*/ 6286 w 8425"/>
                <a:gd name="connsiteY15" fmla="*/ 842 h 0"/>
                <a:gd name="connsiteX16" fmla="*/ 5359 w 8425"/>
                <a:gd name="connsiteY16" fmla="*/ 0 h 0"/>
                <a:gd name="connsiteX17" fmla="*/ 5190 w 8425"/>
                <a:gd name="connsiteY17" fmla="*/ 0 h 0"/>
                <a:gd name="connsiteX18" fmla="*/ 3253 w 8425"/>
                <a:gd name="connsiteY18" fmla="*/ 0 h 0"/>
                <a:gd name="connsiteX19" fmla="*/ 1652 w 8425"/>
                <a:gd name="connsiteY19" fmla="*/ 505 h 0"/>
                <a:gd name="connsiteX20" fmla="*/ 51 w 8425"/>
                <a:gd name="connsiteY20" fmla="*/ 2022 h 0"/>
                <a:gd name="connsiteX21" fmla="*/ 1568 w 8425"/>
                <a:gd name="connsiteY21" fmla="*/ 1685 h 0"/>
                <a:gd name="connsiteX22" fmla="*/ 641 w 8425"/>
                <a:gd name="connsiteY22" fmla="*/ 25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425">
                  <a:moveTo>
                    <a:pt x="641" y="2528"/>
                  </a:moveTo>
                  <a:lnTo>
                    <a:pt x="641" y="2528"/>
                  </a:lnTo>
                  <a:cubicBezTo>
                    <a:pt x="136" y="3117"/>
                    <a:pt x="-201" y="3623"/>
                    <a:pt x="136" y="3707"/>
                  </a:cubicBezTo>
                  <a:cubicBezTo>
                    <a:pt x="725" y="3707"/>
                    <a:pt x="1315" y="3454"/>
                    <a:pt x="1905" y="3707"/>
                  </a:cubicBezTo>
                  <a:cubicBezTo>
                    <a:pt x="2326" y="3876"/>
                    <a:pt x="2747" y="4128"/>
                    <a:pt x="3168" y="4297"/>
                  </a:cubicBezTo>
                  <a:cubicBezTo>
                    <a:pt x="3421" y="4381"/>
                    <a:pt x="4011" y="4550"/>
                    <a:pt x="4517" y="4550"/>
                  </a:cubicBezTo>
                  <a:lnTo>
                    <a:pt x="4601" y="4550"/>
                  </a:lnTo>
                  <a:cubicBezTo>
                    <a:pt x="6623" y="3791"/>
                    <a:pt x="6623" y="3791"/>
                    <a:pt x="6876" y="3791"/>
                  </a:cubicBezTo>
                  <a:lnTo>
                    <a:pt x="6960" y="3791"/>
                  </a:lnTo>
                  <a:lnTo>
                    <a:pt x="7044" y="3876"/>
                  </a:lnTo>
                  <a:cubicBezTo>
                    <a:pt x="7550" y="3454"/>
                    <a:pt x="7971" y="3033"/>
                    <a:pt x="8308" y="2696"/>
                  </a:cubicBezTo>
                  <a:cubicBezTo>
                    <a:pt x="8897" y="2106"/>
                    <a:pt x="9066" y="1854"/>
                    <a:pt x="9066" y="1685"/>
                  </a:cubicBezTo>
                  <a:lnTo>
                    <a:pt x="9066" y="1517"/>
                  </a:lnTo>
                  <a:lnTo>
                    <a:pt x="8392" y="1011"/>
                  </a:lnTo>
                  <a:lnTo>
                    <a:pt x="7718" y="505"/>
                  </a:lnTo>
                  <a:cubicBezTo>
                    <a:pt x="7297" y="590"/>
                    <a:pt x="6707" y="758"/>
                    <a:pt x="6286" y="842"/>
                  </a:cubicBezTo>
                  <a:cubicBezTo>
                    <a:pt x="6202" y="505"/>
                    <a:pt x="6118" y="0"/>
                    <a:pt x="5359" y="0"/>
                  </a:cubicBezTo>
                  <a:lnTo>
                    <a:pt x="5190" y="0"/>
                  </a:lnTo>
                  <a:lnTo>
                    <a:pt x="3253" y="0"/>
                  </a:lnTo>
                  <a:lnTo>
                    <a:pt x="1652" y="505"/>
                  </a:lnTo>
                  <a:lnTo>
                    <a:pt x="51" y="2022"/>
                  </a:lnTo>
                  <a:cubicBezTo>
                    <a:pt x="472" y="1938"/>
                    <a:pt x="1062" y="1769"/>
                    <a:pt x="1568" y="1685"/>
                  </a:cubicBezTo>
                  <a:cubicBezTo>
                    <a:pt x="1315" y="1938"/>
                    <a:pt x="1062" y="2191"/>
                    <a:pt x="641" y="252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2" name="Vrije vorm: vorm 537">
              <a:extLst>
                <a:ext uri="{FF2B5EF4-FFF2-40B4-BE49-F238E27FC236}">
                  <a16:creationId xmlns:a16="http://schemas.microsoft.com/office/drawing/2014/main" id="{30B90FFB-59A5-1847-BCA3-7EC457E57435}"/>
                </a:ext>
              </a:extLst>
            </p:cNvPr>
            <p:cNvSpPr/>
            <p:nvPr/>
          </p:nvSpPr>
          <p:spPr>
            <a:xfrm>
              <a:off x="20891799" y="954728"/>
              <a:ext cx="8425" cy="8425"/>
            </a:xfrm>
            <a:custGeom>
              <a:avLst/>
              <a:gdLst>
                <a:gd name="connsiteX0" fmla="*/ 0 w 0"/>
                <a:gd name="connsiteY0" fmla="*/ 2359 h 0"/>
                <a:gd name="connsiteX1" fmla="*/ 1264 w 0"/>
                <a:gd name="connsiteY1" fmla="*/ 2359 h 0"/>
                <a:gd name="connsiteX2" fmla="*/ 1685 w 0"/>
                <a:gd name="connsiteY2" fmla="*/ 2780 h 0"/>
                <a:gd name="connsiteX3" fmla="*/ 3033 w 0"/>
                <a:gd name="connsiteY3" fmla="*/ 1938 h 0"/>
                <a:gd name="connsiteX4" fmla="*/ 3202 w 0"/>
                <a:gd name="connsiteY4" fmla="*/ 1769 h 0"/>
                <a:gd name="connsiteX5" fmla="*/ 3539 w 0"/>
                <a:gd name="connsiteY5" fmla="*/ 674 h 0"/>
                <a:gd name="connsiteX6" fmla="*/ 3960 w 0"/>
                <a:gd name="connsiteY6" fmla="*/ 168 h 0"/>
                <a:gd name="connsiteX7" fmla="*/ 3539 w 0"/>
                <a:gd name="connsiteY7" fmla="*/ 0 h 0"/>
                <a:gd name="connsiteX8" fmla="*/ 84 w 0"/>
                <a:gd name="connsiteY8" fmla="*/ 2191 h 0"/>
                <a:gd name="connsiteX9" fmla="*/ 0 w 0"/>
                <a:gd name="connsiteY9" fmla="*/ 235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0" y="2359"/>
                  </a:moveTo>
                  <a:lnTo>
                    <a:pt x="1264" y="2359"/>
                  </a:lnTo>
                  <a:lnTo>
                    <a:pt x="1685" y="2780"/>
                  </a:lnTo>
                  <a:cubicBezTo>
                    <a:pt x="2022" y="2612"/>
                    <a:pt x="2696" y="2275"/>
                    <a:pt x="3033" y="1938"/>
                  </a:cubicBezTo>
                  <a:cubicBezTo>
                    <a:pt x="3117" y="1854"/>
                    <a:pt x="3202" y="1769"/>
                    <a:pt x="3202" y="1769"/>
                  </a:cubicBezTo>
                  <a:cubicBezTo>
                    <a:pt x="3539" y="1011"/>
                    <a:pt x="3623" y="842"/>
                    <a:pt x="3539" y="674"/>
                  </a:cubicBezTo>
                  <a:lnTo>
                    <a:pt x="3960" y="168"/>
                  </a:lnTo>
                  <a:cubicBezTo>
                    <a:pt x="3791" y="84"/>
                    <a:pt x="3791" y="0"/>
                    <a:pt x="3539" y="0"/>
                  </a:cubicBezTo>
                  <a:cubicBezTo>
                    <a:pt x="2444" y="84"/>
                    <a:pt x="674" y="1685"/>
                    <a:pt x="84" y="2191"/>
                  </a:cubicBezTo>
                  <a:lnTo>
                    <a:pt x="0" y="235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3" name="Vrije vorm: vorm 538">
              <a:extLst>
                <a:ext uri="{FF2B5EF4-FFF2-40B4-BE49-F238E27FC236}">
                  <a16:creationId xmlns:a16="http://schemas.microsoft.com/office/drawing/2014/main" id="{BE641630-6006-4046-8BE1-542682A08C3E}"/>
                </a:ext>
              </a:extLst>
            </p:cNvPr>
            <p:cNvSpPr/>
            <p:nvPr/>
          </p:nvSpPr>
          <p:spPr>
            <a:xfrm>
              <a:off x="20886318" y="958014"/>
              <a:ext cx="8425" cy="8425"/>
            </a:xfrm>
            <a:custGeom>
              <a:avLst/>
              <a:gdLst>
                <a:gd name="connsiteX0" fmla="*/ 8598 w 8425"/>
                <a:gd name="connsiteY0" fmla="*/ 2106 h 0"/>
                <a:gd name="connsiteX1" fmla="*/ 8515 w 8425"/>
                <a:gd name="connsiteY1" fmla="*/ 1180 h 0"/>
                <a:gd name="connsiteX2" fmla="*/ 8515 w 8425"/>
                <a:gd name="connsiteY2" fmla="*/ 1180 h 0"/>
                <a:gd name="connsiteX3" fmla="*/ 4723 w 8425"/>
                <a:gd name="connsiteY3" fmla="*/ 2612 h 0"/>
                <a:gd name="connsiteX4" fmla="*/ 4639 w 8425"/>
                <a:gd name="connsiteY4" fmla="*/ 2696 h 0"/>
                <a:gd name="connsiteX5" fmla="*/ 4639 w 8425"/>
                <a:gd name="connsiteY5" fmla="*/ 2780 h 0"/>
                <a:gd name="connsiteX6" fmla="*/ 4639 w 8425"/>
                <a:gd name="connsiteY6" fmla="*/ 2865 h 0"/>
                <a:gd name="connsiteX7" fmla="*/ 4555 w 8425"/>
                <a:gd name="connsiteY7" fmla="*/ 2865 h 0"/>
                <a:gd name="connsiteX8" fmla="*/ 4808 w 8425"/>
                <a:gd name="connsiteY8" fmla="*/ 1685 h 0"/>
                <a:gd name="connsiteX9" fmla="*/ 5144 w 8425"/>
                <a:gd name="connsiteY9" fmla="*/ 84 h 0"/>
                <a:gd name="connsiteX10" fmla="*/ 5144 w 8425"/>
                <a:gd name="connsiteY10" fmla="*/ 0 h 0"/>
                <a:gd name="connsiteX11" fmla="*/ 1858 w 8425"/>
                <a:gd name="connsiteY11" fmla="*/ 1264 h 0"/>
                <a:gd name="connsiteX12" fmla="*/ 763 w 8425"/>
                <a:gd name="connsiteY12" fmla="*/ 1769 h 0"/>
                <a:gd name="connsiteX13" fmla="*/ 426 w 8425"/>
                <a:gd name="connsiteY13" fmla="*/ 1938 h 0"/>
                <a:gd name="connsiteX14" fmla="*/ 258 w 8425"/>
                <a:gd name="connsiteY14" fmla="*/ 3202 h 0"/>
                <a:gd name="connsiteX15" fmla="*/ 5 w 8425"/>
                <a:gd name="connsiteY15" fmla="*/ 3876 h 0"/>
                <a:gd name="connsiteX16" fmla="*/ 5 w 8425"/>
                <a:gd name="connsiteY16" fmla="*/ 3960 h 0"/>
                <a:gd name="connsiteX17" fmla="*/ 3291 w 8425"/>
                <a:gd name="connsiteY17" fmla="*/ 3791 h 0"/>
                <a:gd name="connsiteX18" fmla="*/ 3122 w 8425"/>
                <a:gd name="connsiteY18" fmla="*/ 4465 h 0"/>
                <a:gd name="connsiteX19" fmla="*/ 1690 w 8425"/>
                <a:gd name="connsiteY19" fmla="*/ 5645 h 0"/>
                <a:gd name="connsiteX20" fmla="*/ 1606 w 8425"/>
                <a:gd name="connsiteY20" fmla="*/ 5813 h 0"/>
                <a:gd name="connsiteX21" fmla="*/ 3965 w 8425"/>
                <a:gd name="connsiteY21" fmla="*/ 5813 h 0"/>
                <a:gd name="connsiteX22" fmla="*/ 6576 w 8425"/>
                <a:gd name="connsiteY22" fmla="*/ 5813 h 0"/>
                <a:gd name="connsiteX23" fmla="*/ 10537 w 8425"/>
                <a:gd name="connsiteY23" fmla="*/ 4465 h 0"/>
                <a:gd name="connsiteX24" fmla="*/ 14833 w 8425"/>
                <a:gd name="connsiteY24" fmla="*/ 2106 h 0"/>
                <a:gd name="connsiteX25" fmla="*/ 15760 w 8425"/>
                <a:gd name="connsiteY25" fmla="*/ 1264 h 0"/>
                <a:gd name="connsiteX26" fmla="*/ 16518 w 8425"/>
                <a:gd name="connsiteY26" fmla="*/ 253 h 0"/>
                <a:gd name="connsiteX27" fmla="*/ 16518 w 8425"/>
                <a:gd name="connsiteY27" fmla="*/ 169 h 0"/>
                <a:gd name="connsiteX28" fmla="*/ 15255 w 8425"/>
                <a:gd name="connsiteY28" fmla="*/ 169 h 0"/>
                <a:gd name="connsiteX29" fmla="*/ 13569 w 8425"/>
                <a:gd name="connsiteY29" fmla="*/ 674 h 0"/>
                <a:gd name="connsiteX30" fmla="*/ 13569 w 8425"/>
                <a:gd name="connsiteY30" fmla="*/ 0 h 0"/>
                <a:gd name="connsiteX31" fmla="*/ 10873 w 8425"/>
                <a:gd name="connsiteY31" fmla="*/ 337 h 0"/>
                <a:gd name="connsiteX32" fmla="*/ 8598 w 8425"/>
                <a:gd name="connsiteY32" fmla="*/ 210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25">
                  <a:moveTo>
                    <a:pt x="8598" y="2106"/>
                  </a:moveTo>
                  <a:cubicBezTo>
                    <a:pt x="8598" y="1517"/>
                    <a:pt x="8598" y="1348"/>
                    <a:pt x="8515" y="1180"/>
                  </a:cubicBezTo>
                  <a:lnTo>
                    <a:pt x="8515" y="1180"/>
                  </a:lnTo>
                  <a:cubicBezTo>
                    <a:pt x="8009" y="927"/>
                    <a:pt x="7419" y="590"/>
                    <a:pt x="4723" y="2612"/>
                  </a:cubicBezTo>
                  <a:lnTo>
                    <a:pt x="4639" y="2696"/>
                  </a:lnTo>
                  <a:lnTo>
                    <a:pt x="4639" y="2780"/>
                  </a:lnTo>
                  <a:lnTo>
                    <a:pt x="4639" y="2865"/>
                  </a:lnTo>
                  <a:cubicBezTo>
                    <a:pt x="4639" y="2865"/>
                    <a:pt x="4555" y="2865"/>
                    <a:pt x="4555" y="2865"/>
                  </a:cubicBezTo>
                  <a:cubicBezTo>
                    <a:pt x="4639" y="2443"/>
                    <a:pt x="4723" y="2106"/>
                    <a:pt x="4808" y="1685"/>
                  </a:cubicBezTo>
                  <a:cubicBezTo>
                    <a:pt x="5144" y="169"/>
                    <a:pt x="5144" y="169"/>
                    <a:pt x="5144" y="84"/>
                  </a:cubicBezTo>
                  <a:lnTo>
                    <a:pt x="5144" y="0"/>
                  </a:lnTo>
                  <a:cubicBezTo>
                    <a:pt x="4302" y="253"/>
                    <a:pt x="3038" y="590"/>
                    <a:pt x="1858" y="1264"/>
                  </a:cubicBezTo>
                  <a:cubicBezTo>
                    <a:pt x="1269" y="1685"/>
                    <a:pt x="1016" y="1685"/>
                    <a:pt x="763" y="1769"/>
                  </a:cubicBezTo>
                  <a:lnTo>
                    <a:pt x="426" y="1938"/>
                  </a:lnTo>
                  <a:cubicBezTo>
                    <a:pt x="90" y="2443"/>
                    <a:pt x="-248" y="3033"/>
                    <a:pt x="258" y="3202"/>
                  </a:cubicBezTo>
                  <a:lnTo>
                    <a:pt x="5" y="3876"/>
                  </a:lnTo>
                  <a:lnTo>
                    <a:pt x="5" y="3960"/>
                  </a:lnTo>
                  <a:cubicBezTo>
                    <a:pt x="342" y="4128"/>
                    <a:pt x="342" y="4128"/>
                    <a:pt x="3291" y="3791"/>
                  </a:cubicBezTo>
                  <a:cubicBezTo>
                    <a:pt x="3207" y="3960"/>
                    <a:pt x="3207" y="4297"/>
                    <a:pt x="3122" y="4465"/>
                  </a:cubicBezTo>
                  <a:cubicBezTo>
                    <a:pt x="2701" y="4971"/>
                    <a:pt x="2111" y="5224"/>
                    <a:pt x="1690" y="5645"/>
                  </a:cubicBezTo>
                  <a:lnTo>
                    <a:pt x="1606" y="5813"/>
                  </a:lnTo>
                  <a:cubicBezTo>
                    <a:pt x="2364" y="5813"/>
                    <a:pt x="3207" y="5813"/>
                    <a:pt x="3965" y="5813"/>
                  </a:cubicBezTo>
                  <a:lnTo>
                    <a:pt x="6576" y="5813"/>
                  </a:lnTo>
                  <a:cubicBezTo>
                    <a:pt x="7925" y="5476"/>
                    <a:pt x="9188" y="4802"/>
                    <a:pt x="10537" y="4465"/>
                  </a:cubicBezTo>
                  <a:cubicBezTo>
                    <a:pt x="10537" y="4465"/>
                    <a:pt x="14412" y="2443"/>
                    <a:pt x="14833" y="2106"/>
                  </a:cubicBezTo>
                  <a:cubicBezTo>
                    <a:pt x="15002" y="2022"/>
                    <a:pt x="15591" y="1348"/>
                    <a:pt x="15760" y="1264"/>
                  </a:cubicBezTo>
                  <a:cubicBezTo>
                    <a:pt x="16265" y="674"/>
                    <a:pt x="16434" y="421"/>
                    <a:pt x="16518" y="253"/>
                  </a:cubicBezTo>
                  <a:lnTo>
                    <a:pt x="16518" y="169"/>
                  </a:lnTo>
                  <a:lnTo>
                    <a:pt x="15255" y="169"/>
                  </a:lnTo>
                  <a:cubicBezTo>
                    <a:pt x="15170" y="169"/>
                    <a:pt x="14075" y="505"/>
                    <a:pt x="13569" y="674"/>
                  </a:cubicBezTo>
                  <a:cubicBezTo>
                    <a:pt x="13822" y="169"/>
                    <a:pt x="13738" y="84"/>
                    <a:pt x="13569" y="0"/>
                  </a:cubicBezTo>
                  <a:cubicBezTo>
                    <a:pt x="13569" y="0"/>
                    <a:pt x="12137" y="84"/>
                    <a:pt x="10873" y="337"/>
                  </a:cubicBezTo>
                  <a:cubicBezTo>
                    <a:pt x="9778" y="842"/>
                    <a:pt x="9526" y="927"/>
                    <a:pt x="8598" y="210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6" name="Vrije vorm: vorm 539">
              <a:extLst>
                <a:ext uri="{FF2B5EF4-FFF2-40B4-BE49-F238E27FC236}">
                  <a16:creationId xmlns:a16="http://schemas.microsoft.com/office/drawing/2014/main" id="{14CA1DDB-3A96-2D44-B5AD-08BD12FE6F4A}"/>
                </a:ext>
              </a:extLst>
            </p:cNvPr>
            <p:cNvSpPr/>
            <p:nvPr/>
          </p:nvSpPr>
          <p:spPr>
            <a:xfrm>
              <a:off x="20895460" y="961805"/>
              <a:ext cx="8425" cy="8425"/>
            </a:xfrm>
            <a:custGeom>
              <a:avLst/>
              <a:gdLst>
                <a:gd name="connsiteX0" fmla="*/ 805 w 8425"/>
                <a:gd name="connsiteY0" fmla="*/ 1601 h 0"/>
                <a:gd name="connsiteX1" fmla="*/ 552 w 8425"/>
                <a:gd name="connsiteY1" fmla="*/ 1601 h 0"/>
                <a:gd name="connsiteX2" fmla="*/ 469 w 8425"/>
                <a:gd name="connsiteY2" fmla="*/ 1601 h 0"/>
                <a:gd name="connsiteX3" fmla="*/ 300 w 8425"/>
                <a:gd name="connsiteY3" fmla="*/ 1601 h 0"/>
                <a:gd name="connsiteX4" fmla="*/ 47 w 8425"/>
                <a:gd name="connsiteY4" fmla="*/ 2190 h 0"/>
                <a:gd name="connsiteX5" fmla="*/ 637 w 8425"/>
                <a:gd name="connsiteY5" fmla="*/ 3033 h 0"/>
                <a:gd name="connsiteX6" fmla="*/ 1395 w 8425"/>
                <a:gd name="connsiteY6" fmla="*/ 3286 h 0"/>
                <a:gd name="connsiteX7" fmla="*/ 1479 w 8425"/>
                <a:gd name="connsiteY7" fmla="*/ 3370 h 0"/>
                <a:gd name="connsiteX8" fmla="*/ 1732 w 8425"/>
                <a:gd name="connsiteY8" fmla="*/ 3539 h 0"/>
                <a:gd name="connsiteX9" fmla="*/ 2912 w 8425"/>
                <a:gd name="connsiteY9" fmla="*/ 3623 h 0"/>
                <a:gd name="connsiteX10" fmla="*/ 3248 w 8425"/>
                <a:gd name="connsiteY10" fmla="*/ 3707 h 0"/>
                <a:gd name="connsiteX11" fmla="*/ 4512 w 8425"/>
                <a:gd name="connsiteY11" fmla="*/ 3370 h 0"/>
                <a:gd name="connsiteX12" fmla="*/ 4512 w 8425"/>
                <a:gd name="connsiteY12" fmla="*/ 3370 h 0"/>
                <a:gd name="connsiteX13" fmla="*/ 4597 w 8425"/>
                <a:gd name="connsiteY13" fmla="*/ 3370 h 0"/>
                <a:gd name="connsiteX14" fmla="*/ 4597 w 8425"/>
                <a:gd name="connsiteY14" fmla="*/ 3370 h 0"/>
                <a:gd name="connsiteX15" fmla="*/ 7966 w 8425"/>
                <a:gd name="connsiteY15" fmla="*/ 1601 h 0"/>
                <a:gd name="connsiteX16" fmla="*/ 8388 w 8425"/>
                <a:gd name="connsiteY16" fmla="*/ 1264 h 0"/>
                <a:gd name="connsiteX17" fmla="*/ 8894 w 8425"/>
                <a:gd name="connsiteY17" fmla="*/ 758 h 0"/>
                <a:gd name="connsiteX18" fmla="*/ 8809 w 8425"/>
                <a:gd name="connsiteY18" fmla="*/ 421 h 0"/>
                <a:gd name="connsiteX19" fmla="*/ 8556 w 8425"/>
                <a:gd name="connsiteY19" fmla="*/ 337 h 0"/>
                <a:gd name="connsiteX20" fmla="*/ 8472 w 8425"/>
                <a:gd name="connsiteY20" fmla="*/ 337 h 0"/>
                <a:gd name="connsiteX21" fmla="*/ 4849 w 8425"/>
                <a:gd name="connsiteY21" fmla="*/ 0 h 0"/>
                <a:gd name="connsiteX22" fmla="*/ 4849 w 8425"/>
                <a:gd name="connsiteY22" fmla="*/ 0 h 0"/>
                <a:gd name="connsiteX23" fmla="*/ 4259 w 8425"/>
                <a:gd name="connsiteY23" fmla="*/ 0 h 0"/>
                <a:gd name="connsiteX24" fmla="*/ 3754 w 8425"/>
                <a:gd name="connsiteY24" fmla="*/ 0 h 0"/>
                <a:gd name="connsiteX25" fmla="*/ 3754 w 8425"/>
                <a:gd name="connsiteY25" fmla="*/ 0 h 0"/>
                <a:gd name="connsiteX26" fmla="*/ 3333 w 8425"/>
                <a:gd name="connsiteY26" fmla="*/ 0 h 0"/>
                <a:gd name="connsiteX27" fmla="*/ 2237 w 8425"/>
                <a:gd name="connsiteY27" fmla="*/ 505 h 0"/>
                <a:gd name="connsiteX28" fmla="*/ 1563 w 8425"/>
                <a:gd name="connsiteY28" fmla="*/ 1095 h 0"/>
                <a:gd name="connsiteX29" fmla="*/ 1648 w 8425"/>
                <a:gd name="connsiteY29" fmla="*/ 1264 h 0"/>
                <a:gd name="connsiteX30" fmla="*/ 1732 w 8425"/>
                <a:gd name="connsiteY30" fmla="*/ 1516 h 0"/>
                <a:gd name="connsiteX31" fmla="*/ 1226 w 8425"/>
                <a:gd name="connsiteY31" fmla="*/ 1769 h 0"/>
                <a:gd name="connsiteX32" fmla="*/ 805 w 8425"/>
                <a:gd name="connsiteY32" fmla="*/ 160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25">
                  <a:moveTo>
                    <a:pt x="805" y="1601"/>
                  </a:moveTo>
                  <a:lnTo>
                    <a:pt x="552" y="1601"/>
                  </a:lnTo>
                  <a:lnTo>
                    <a:pt x="469" y="1601"/>
                  </a:lnTo>
                  <a:lnTo>
                    <a:pt x="300" y="1601"/>
                  </a:lnTo>
                  <a:cubicBezTo>
                    <a:pt x="-37" y="1853"/>
                    <a:pt x="-37" y="1853"/>
                    <a:pt x="47" y="2190"/>
                  </a:cubicBezTo>
                  <a:cubicBezTo>
                    <a:pt x="216" y="2864"/>
                    <a:pt x="216" y="2864"/>
                    <a:pt x="637" y="3033"/>
                  </a:cubicBezTo>
                  <a:cubicBezTo>
                    <a:pt x="1226" y="3117"/>
                    <a:pt x="1226" y="3117"/>
                    <a:pt x="1395" y="3286"/>
                  </a:cubicBezTo>
                  <a:lnTo>
                    <a:pt x="1479" y="3370"/>
                  </a:lnTo>
                  <a:lnTo>
                    <a:pt x="1732" y="3539"/>
                  </a:lnTo>
                  <a:cubicBezTo>
                    <a:pt x="2490" y="3539"/>
                    <a:pt x="2575" y="3454"/>
                    <a:pt x="2912" y="3623"/>
                  </a:cubicBezTo>
                  <a:lnTo>
                    <a:pt x="3248" y="3707"/>
                  </a:lnTo>
                  <a:cubicBezTo>
                    <a:pt x="3670" y="3623"/>
                    <a:pt x="4091" y="3454"/>
                    <a:pt x="4512" y="3370"/>
                  </a:cubicBezTo>
                  <a:cubicBezTo>
                    <a:pt x="4512" y="3370"/>
                    <a:pt x="4512" y="3370"/>
                    <a:pt x="4512" y="3370"/>
                  </a:cubicBezTo>
                  <a:cubicBezTo>
                    <a:pt x="4512" y="3370"/>
                    <a:pt x="4512" y="3370"/>
                    <a:pt x="4597" y="3370"/>
                  </a:cubicBezTo>
                  <a:lnTo>
                    <a:pt x="4597" y="3370"/>
                  </a:lnTo>
                  <a:cubicBezTo>
                    <a:pt x="5270" y="3454"/>
                    <a:pt x="7545" y="1938"/>
                    <a:pt x="7966" y="1601"/>
                  </a:cubicBezTo>
                  <a:lnTo>
                    <a:pt x="8388" y="1264"/>
                  </a:lnTo>
                  <a:lnTo>
                    <a:pt x="8894" y="758"/>
                  </a:lnTo>
                  <a:lnTo>
                    <a:pt x="8809" y="421"/>
                  </a:lnTo>
                  <a:lnTo>
                    <a:pt x="8556" y="337"/>
                  </a:lnTo>
                  <a:lnTo>
                    <a:pt x="8472" y="337"/>
                  </a:lnTo>
                  <a:cubicBezTo>
                    <a:pt x="8219" y="421"/>
                    <a:pt x="8051" y="590"/>
                    <a:pt x="4849" y="0"/>
                  </a:cubicBezTo>
                  <a:lnTo>
                    <a:pt x="4849" y="0"/>
                  </a:lnTo>
                  <a:cubicBezTo>
                    <a:pt x="4765" y="0"/>
                    <a:pt x="4765" y="0"/>
                    <a:pt x="4259" y="0"/>
                  </a:cubicBezTo>
                  <a:lnTo>
                    <a:pt x="3754" y="0"/>
                  </a:lnTo>
                  <a:lnTo>
                    <a:pt x="3754" y="0"/>
                  </a:lnTo>
                  <a:lnTo>
                    <a:pt x="3333" y="0"/>
                  </a:lnTo>
                  <a:cubicBezTo>
                    <a:pt x="2827" y="0"/>
                    <a:pt x="2575" y="253"/>
                    <a:pt x="2237" y="505"/>
                  </a:cubicBezTo>
                  <a:lnTo>
                    <a:pt x="1563" y="1095"/>
                  </a:lnTo>
                  <a:lnTo>
                    <a:pt x="1648" y="1264"/>
                  </a:lnTo>
                  <a:lnTo>
                    <a:pt x="1732" y="1516"/>
                  </a:lnTo>
                  <a:lnTo>
                    <a:pt x="1226" y="1769"/>
                  </a:lnTo>
                  <a:lnTo>
                    <a:pt x="805" y="1601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7" name="Vrije vorm: vorm 540">
              <a:extLst>
                <a:ext uri="{FF2B5EF4-FFF2-40B4-BE49-F238E27FC236}">
                  <a16:creationId xmlns:a16="http://schemas.microsoft.com/office/drawing/2014/main" id="{6894D040-D0AA-604F-9B93-EC8FDAA29E8E}"/>
                </a:ext>
              </a:extLst>
            </p:cNvPr>
            <p:cNvSpPr/>
            <p:nvPr/>
          </p:nvSpPr>
          <p:spPr>
            <a:xfrm>
              <a:off x="20865766" y="966102"/>
              <a:ext cx="16850" cy="8425"/>
            </a:xfrm>
            <a:custGeom>
              <a:avLst/>
              <a:gdLst>
                <a:gd name="connsiteX0" fmla="*/ 18619 w 16850"/>
                <a:gd name="connsiteY0" fmla="*/ 3370 h 8425"/>
                <a:gd name="connsiteX1" fmla="*/ 18872 w 16850"/>
                <a:gd name="connsiteY1" fmla="*/ 3454 h 8425"/>
                <a:gd name="connsiteX2" fmla="*/ 19462 w 16850"/>
                <a:gd name="connsiteY2" fmla="*/ 3117 h 8425"/>
                <a:gd name="connsiteX3" fmla="*/ 20136 w 16850"/>
                <a:gd name="connsiteY3" fmla="*/ 2696 h 8425"/>
                <a:gd name="connsiteX4" fmla="*/ 20978 w 16850"/>
                <a:gd name="connsiteY4" fmla="*/ 2022 h 8425"/>
                <a:gd name="connsiteX5" fmla="*/ 21315 w 16850"/>
                <a:gd name="connsiteY5" fmla="*/ 1685 h 8425"/>
                <a:gd name="connsiteX6" fmla="*/ 21737 w 16850"/>
                <a:gd name="connsiteY6" fmla="*/ 1264 h 8425"/>
                <a:gd name="connsiteX7" fmla="*/ 22579 w 16850"/>
                <a:gd name="connsiteY7" fmla="*/ 337 h 8425"/>
                <a:gd name="connsiteX8" fmla="*/ 22748 w 16850"/>
                <a:gd name="connsiteY8" fmla="*/ 169 h 8425"/>
                <a:gd name="connsiteX9" fmla="*/ 21315 w 16850"/>
                <a:gd name="connsiteY9" fmla="*/ 169 h 8425"/>
                <a:gd name="connsiteX10" fmla="*/ 20220 w 16850"/>
                <a:gd name="connsiteY10" fmla="*/ 0 h 8425"/>
                <a:gd name="connsiteX11" fmla="*/ 18956 w 16850"/>
                <a:gd name="connsiteY11" fmla="*/ 337 h 8425"/>
                <a:gd name="connsiteX12" fmla="*/ 17356 w 16850"/>
                <a:gd name="connsiteY12" fmla="*/ 1264 h 8425"/>
                <a:gd name="connsiteX13" fmla="*/ 16681 w 16850"/>
                <a:gd name="connsiteY13" fmla="*/ 1348 h 8425"/>
                <a:gd name="connsiteX14" fmla="*/ 16429 w 16850"/>
                <a:gd name="connsiteY14" fmla="*/ 1095 h 8425"/>
                <a:gd name="connsiteX15" fmla="*/ 16766 w 16850"/>
                <a:gd name="connsiteY15" fmla="*/ 674 h 8425"/>
                <a:gd name="connsiteX16" fmla="*/ 17103 w 16850"/>
                <a:gd name="connsiteY16" fmla="*/ 253 h 8425"/>
                <a:gd name="connsiteX17" fmla="*/ 17018 w 16850"/>
                <a:gd name="connsiteY17" fmla="*/ 169 h 8425"/>
                <a:gd name="connsiteX18" fmla="*/ 16260 w 16850"/>
                <a:gd name="connsiteY18" fmla="*/ 421 h 8425"/>
                <a:gd name="connsiteX19" fmla="*/ 12722 w 16850"/>
                <a:gd name="connsiteY19" fmla="*/ 1685 h 8425"/>
                <a:gd name="connsiteX20" fmla="*/ 12300 w 16850"/>
                <a:gd name="connsiteY20" fmla="*/ 1685 h 8425"/>
                <a:gd name="connsiteX21" fmla="*/ 11037 w 16850"/>
                <a:gd name="connsiteY21" fmla="*/ 2106 h 8425"/>
                <a:gd name="connsiteX22" fmla="*/ 10447 w 16850"/>
                <a:gd name="connsiteY22" fmla="*/ 2359 h 8425"/>
                <a:gd name="connsiteX23" fmla="*/ 9605 w 16850"/>
                <a:gd name="connsiteY23" fmla="*/ 2780 h 8425"/>
                <a:gd name="connsiteX24" fmla="*/ 9183 w 16850"/>
                <a:gd name="connsiteY24" fmla="*/ 3286 h 8425"/>
                <a:gd name="connsiteX25" fmla="*/ 9436 w 16850"/>
                <a:gd name="connsiteY25" fmla="*/ 3876 h 8425"/>
                <a:gd name="connsiteX26" fmla="*/ 9520 w 16850"/>
                <a:gd name="connsiteY26" fmla="*/ 3876 h 8425"/>
                <a:gd name="connsiteX27" fmla="*/ 10616 w 16850"/>
                <a:gd name="connsiteY27" fmla="*/ 3960 h 8425"/>
                <a:gd name="connsiteX28" fmla="*/ 9857 w 16850"/>
                <a:gd name="connsiteY28" fmla="*/ 4213 h 8425"/>
                <a:gd name="connsiteX29" fmla="*/ 9773 w 16850"/>
                <a:gd name="connsiteY29" fmla="*/ 4213 h 8425"/>
                <a:gd name="connsiteX30" fmla="*/ 8509 w 16850"/>
                <a:gd name="connsiteY30" fmla="*/ 4550 h 8425"/>
                <a:gd name="connsiteX31" fmla="*/ 8004 w 16850"/>
                <a:gd name="connsiteY31" fmla="*/ 4718 h 8425"/>
                <a:gd name="connsiteX32" fmla="*/ 7161 w 16850"/>
                <a:gd name="connsiteY32" fmla="*/ 4971 h 8425"/>
                <a:gd name="connsiteX33" fmla="*/ 6740 w 16850"/>
                <a:gd name="connsiteY33" fmla="*/ 5055 h 8425"/>
                <a:gd name="connsiteX34" fmla="*/ 6319 w 16850"/>
                <a:gd name="connsiteY34" fmla="*/ 5139 h 8425"/>
                <a:gd name="connsiteX35" fmla="*/ 6150 w 16850"/>
                <a:gd name="connsiteY35" fmla="*/ 5224 h 8425"/>
                <a:gd name="connsiteX36" fmla="*/ 6066 w 16850"/>
                <a:gd name="connsiteY36" fmla="*/ 5055 h 8425"/>
                <a:gd name="connsiteX37" fmla="*/ 5898 w 16850"/>
                <a:gd name="connsiteY37" fmla="*/ 4802 h 8425"/>
                <a:gd name="connsiteX38" fmla="*/ 5898 w 16850"/>
                <a:gd name="connsiteY38" fmla="*/ 4718 h 8425"/>
                <a:gd name="connsiteX39" fmla="*/ 6066 w 16850"/>
                <a:gd name="connsiteY39" fmla="*/ 4381 h 8425"/>
                <a:gd name="connsiteX40" fmla="*/ 6150 w 16850"/>
                <a:gd name="connsiteY40" fmla="*/ 3960 h 8425"/>
                <a:gd name="connsiteX41" fmla="*/ 5813 w 16850"/>
                <a:gd name="connsiteY41" fmla="*/ 3791 h 8425"/>
                <a:gd name="connsiteX42" fmla="*/ 2864 w 16850"/>
                <a:gd name="connsiteY42" fmla="*/ 4550 h 8425"/>
                <a:gd name="connsiteX43" fmla="*/ 2696 w 16850"/>
                <a:gd name="connsiteY43" fmla="*/ 4465 h 8425"/>
                <a:gd name="connsiteX44" fmla="*/ 2106 w 16850"/>
                <a:gd name="connsiteY44" fmla="*/ 4718 h 8425"/>
                <a:gd name="connsiteX45" fmla="*/ 1263 w 16850"/>
                <a:gd name="connsiteY45" fmla="*/ 5561 h 8425"/>
                <a:gd name="connsiteX46" fmla="*/ 1180 w 16850"/>
                <a:gd name="connsiteY46" fmla="*/ 5813 h 8425"/>
                <a:gd name="connsiteX47" fmla="*/ 421 w 16850"/>
                <a:gd name="connsiteY47" fmla="*/ 6824 h 8425"/>
                <a:gd name="connsiteX48" fmla="*/ 84 w 16850"/>
                <a:gd name="connsiteY48" fmla="*/ 7077 h 8425"/>
                <a:gd name="connsiteX49" fmla="*/ 0 w 16850"/>
                <a:gd name="connsiteY49" fmla="*/ 7161 h 8425"/>
                <a:gd name="connsiteX50" fmla="*/ 505 w 16850"/>
                <a:gd name="connsiteY50" fmla="*/ 7414 h 8425"/>
                <a:gd name="connsiteX51" fmla="*/ 674 w 16850"/>
                <a:gd name="connsiteY51" fmla="*/ 7498 h 8425"/>
                <a:gd name="connsiteX52" fmla="*/ 2274 w 16850"/>
                <a:gd name="connsiteY52" fmla="*/ 7161 h 8425"/>
                <a:gd name="connsiteX53" fmla="*/ 2949 w 16850"/>
                <a:gd name="connsiteY53" fmla="*/ 6993 h 8425"/>
                <a:gd name="connsiteX54" fmla="*/ 2780 w 16850"/>
                <a:gd name="connsiteY54" fmla="*/ 7330 h 8425"/>
                <a:gd name="connsiteX55" fmla="*/ 2022 w 16850"/>
                <a:gd name="connsiteY55" fmla="*/ 7835 h 8425"/>
                <a:gd name="connsiteX56" fmla="*/ 1432 w 16850"/>
                <a:gd name="connsiteY56" fmla="*/ 8172 h 8425"/>
                <a:gd name="connsiteX57" fmla="*/ 2022 w 16850"/>
                <a:gd name="connsiteY57" fmla="*/ 9099 h 8425"/>
                <a:gd name="connsiteX58" fmla="*/ 1853 w 16850"/>
                <a:gd name="connsiteY58" fmla="*/ 9268 h 8425"/>
                <a:gd name="connsiteX59" fmla="*/ 1769 w 16850"/>
                <a:gd name="connsiteY59" fmla="*/ 9352 h 8425"/>
                <a:gd name="connsiteX60" fmla="*/ 842 w 16850"/>
                <a:gd name="connsiteY60" fmla="*/ 10110 h 8425"/>
                <a:gd name="connsiteX61" fmla="*/ 337 w 16850"/>
                <a:gd name="connsiteY61" fmla="*/ 10531 h 8425"/>
                <a:gd name="connsiteX62" fmla="*/ 421 w 16850"/>
                <a:gd name="connsiteY62" fmla="*/ 10700 h 8425"/>
                <a:gd name="connsiteX63" fmla="*/ 421 w 16850"/>
                <a:gd name="connsiteY63" fmla="*/ 10700 h 8425"/>
                <a:gd name="connsiteX64" fmla="*/ 2864 w 16850"/>
                <a:gd name="connsiteY64" fmla="*/ 10363 h 8425"/>
                <a:gd name="connsiteX65" fmla="*/ 3033 w 16850"/>
                <a:gd name="connsiteY65" fmla="*/ 10447 h 8425"/>
                <a:gd name="connsiteX66" fmla="*/ 3623 w 16850"/>
                <a:gd name="connsiteY66" fmla="*/ 10279 h 8425"/>
                <a:gd name="connsiteX67" fmla="*/ 4128 w 16850"/>
                <a:gd name="connsiteY67" fmla="*/ 10110 h 8425"/>
                <a:gd name="connsiteX68" fmla="*/ 5560 w 16850"/>
                <a:gd name="connsiteY68" fmla="*/ 8678 h 8425"/>
                <a:gd name="connsiteX69" fmla="*/ 5645 w 16850"/>
                <a:gd name="connsiteY69" fmla="*/ 8509 h 8425"/>
                <a:gd name="connsiteX70" fmla="*/ 5898 w 16850"/>
                <a:gd name="connsiteY70" fmla="*/ 8341 h 8425"/>
                <a:gd name="connsiteX71" fmla="*/ 6319 w 16850"/>
                <a:gd name="connsiteY71" fmla="*/ 8172 h 8425"/>
                <a:gd name="connsiteX72" fmla="*/ 6403 w 16850"/>
                <a:gd name="connsiteY72" fmla="*/ 8172 h 8425"/>
                <a:gd name="connsiteX73" fmla="*/ 6234 w 16850"/>
                <a:gd name="connsiteY73" fmla="*/ 8509 h 8425"/>
                <a:gd name="connsiteX74" fmla="*/ 5981 w 16850"/>
                <a:gd name="connsiteY74" fmla="*/ 8931 h 8425"/>
                <a:gd name="connsiteX75" fmla="*/ 5813 w 16850"/>
                <a:gd name="connsiteY75" fmla="*/ 9352 h 8425"/>
                <a:gd name="connsiteX76" fmla="*/ 7077 w 16850"/>
                <a:gd name="connsiteY76" fmla="*/ 9689 h 8425"/>
                <a:gd name="connsiteX77" fmla="*/ 7161 w 16850"/>
                <a:gd name="connsiteY77" fmla="*/ 9689 h 8425"/>
                <a:gd name="connsiteX78" fmla="*/ 7330 w 16850"/>
                <a:gd name="connsiteY78" fmla="*/ 9773 h 8425"/>
                <a:gd name="connsiteX79" fmla="*/ 8172 w 16850"/>
                <a:gd name="connsiteY79" fmla="*/ 9520 h 8425"/>
                <a:gd name="connsiteX80" fmla="*/ 9689 w 16850"/>
                <a:gd name="connsiteY80" fmla="*/ 9015 h 8425"/>
                <a:gd name="connsiteX81" fmla="*/ 10110 w 16850"/>
                <a:gd name="connsiteY81" fmla="*/ 8846 h 8425"/>
                <a:gd name="connsiteX82" fmla="*/ 12132 w 16850"/>
                <a:gd name="connsiteY82" fmla="*/ 7751 h 8425"/>
                <a:gd name="connsiteX83" fmla="*/ 13733 w 16850"/>
                <a:gd name="connsiteY83" fmla="*/ 7077 h 8425"/>
                <a:gd name="connsiteX84" fmla="*/ 14323 w 16850"/>
                <a:gd name="connsiteY84" fmla="*/ 6909 h 8425"/>
                <a:gd name="connsiteX85" fmla="*/ 15165 w 16850"/>
                <a:gd name="connsiteY85" fmla="*/ 6403 h 8425"/>
                <a:gd name="connsiteX86" fmla="*/ 16092 w 16850"/>
                <a:gd name="connsiteY86" fmla="*/ 5729 h 8425"/>
                <a:gd name="connsiteX87" fmla="*/ 16766 w 16850"/>
                <a:gd name="connsiteY87" fmla="*/ 5224 h 8425"/>
                <a:gd name="connsiteX88" fmla="*/ 18030 w 16850"/>
                <a:gd name="connsiteY88" fmla="*/ 4213 h 8425"/>
                <a:gd name="connsiteX89" fmla="*/ 17861 w 16850"/>
                <a:gd name="connsiteY89" fmla="*/ 4044 h 8425"/>
                <a:gd name="connsiteX90" fmla="*/ 17187 w 16850"/>
                <a:gd name="connsiteY90" fmla="*/ 4213 h 8425"/>
                <a:gd name="connsiteX91" fmla="*/ 15165 w 16850"/>
                <a:gd name="connsiteY91" fmla="*/ 5308 h 8425"/>
                <a:gd name="connsiteX92" fmla="*/ 15165 w 16850"/>
                <a:gd name="connsiteY92" fmla="*/ 5308 h 8425"/>
                <a:gd name="connsiteX93" fmla="*/ 15081 w 16850"/>
                <a:gd name="connsiteY93" fmla="*/ 5308 h 8425"/>
                <a:gd name="connsiteX94" fmla="*/ 15923 w 16850"/>
                <a:gd name="connsiteY94" fmla="*/ 4213 h 8425"/>
                <a:gd name="connsiteX95" fmla="*/ 15839 w 16850"/>
                <a:gd name="connsiteY95" fmla="*/ 4128 h 8425"/>
                <a:gd name="connsiteX96" fmla="*/ 15249 w 16850"/>
                <a:gd name="connsiteY96" fmla="*/ 4128 h 8425"/>
                <a:gd name="connsiteX97" fmla="*/ 15165 w 16850"/>
                <a:gd name="connsiteY97" fmla="*/ 4128 h 8425"/>
                <a:gd name="connsiteX98" fmla="*/ 18367 w 16850"/>
                <a:gd name="connsiteY98" fmla="*/ 3202 h 8425"/>
                <a:gd name="connsiteX99" fmla="*/ 18619 w 16850"/>
                <a:gd name="connsiteY99" fmla="*/ 3370 h 8425"/>
                <a:gd name="connsiteX100" fmla="*/ 674 w 16850"/>
                <a:gd name="connsiteY100" fmla="*/ 10447 h 8425"/>
                <a:gd name="connsiteX101" fmla="*/ 674 w 16850"/>
                <a:gd name="connsiteY101" fmla="*/ 10447 h 8425"/>
                <a:gd name="connsiteX102" fmla="*/ 674 w 16850"/>
                <a:gd name="connsiteY102" fmla="*/ 10447 h 8425"/>
                <a:gd name="connsiteX103" fmla="*/ 674 w 16850"/>
                <a:gd name="connsiteY103" fmla="*/ 10447 h 8425"/>
                <a:gd name="connsiteX104" fmla="*/ 674 w 16850"/>
                <a:gd name="connsiteY104" fmla="*/ 1044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6850" h="8425">
                  <a:moveTo>
                    <a:pt x="18619" y="3370"/>
                  </a:moveTo>
                  <a:lnTo>
                    <a:pt x="18872" y="3454"/>
                  </a:lnTo>
                  <a:lnTo>
                    <a:pt x="19462" y="3117"/>
                  </a:lnTo>
                  <a:lnTo>
                    <a:pt x="20136" y="2696"/>
                  </a:lnTo>
                  <a:lnTo>
                    <a:pt x="20978" y="2022"/>
                  </a:lnTo>
                  <a:lnTo>
                    <a:pt x="21315" y="1685"/>
                  </a:lnTo>
                  <a:lnTo>
                    <a:pt x="21737" y="1264"/>
                  </a:lnTo>
                  <a:lnTo>
                    <a:pt x="22579" y="337"/>
                  </a:lnTo>
                  <a:lnTo>
                    <a:pt x="22748" y="169"/>
                  </a:lnTo>
                  <a:lnTo>
                    <a:pt x="21315" y="169"/>
                  </a:lnTo>
                  <a:cubicBezTo>
                    <a:pt x="20978" y="84"/>
                    <a:pt x="20642" y="0"/>
                    <a:pt x="20220" y="0"/>
                  </a:cubicBezTo>
                  <a:cubicBezTo>
                    <a:pt x="19799" y="0"/>
                    <a:pt x="19378" y="253"/>
                    <a:pt x="18956" y="337"/>
                  </a:cubicBezTo>
                  <a:cubicBezTo>
                    <a:pt x="18114" y="506"/>
                    <a:pt x="17777" y="842"/>
                    <a:pt x="17356" y="1264"/>
                  </a:cubicBezTo>
                  <a:lnTo>
                    <a:pt x="16681" y="1348"/>
                  </a:lnTo>
                  <a:lnTo>
                    <a:pt x="16429" y="1095"/>
                  </a:lnTo>
                  <a:lnTo>
                    <a:pt x="16766" y="674"/>
                  </a:lnTo>
                  <a:lnTo>
                    <a:pt x="17103" y="253"/>
                  </a:lnTo>
                  <a:lnTo>
                    <a:pt x="17018" y="169"/>
                  </a:lnTo>
                  <a:lnTo>
                    <a:pt x="16260" y="421"/>
                  </a:lnTo>
                  <a:cubicBezTo>
                    <a:pt x="13480" y="1685"/>
                    <a:pt x="13480" y="1685"/>
                    <a:pt x="12722" y="1685"/>
                  </a:cubicBezTo>
                  <a:lnTo>
                    <a:pt x="12300" y="1685"/>
                  </a:lnTo>
                  <a:cubicBezTo>
                    <a:pt x="11879" y="1685"/>
                    <a:pt x="11879" y="1685"/>
                    <a:pt x="11037" y="2106"/>
                  </a:cubicBezTo>
                  <a:lnTo>
                    <a:pt x="10447" y="2359"/>
                  </a:lnTo>
                  <a:lnTo>
                    <a:pt x="9605" y="2780"/>
                  </a:lnTo>
                  <a:lnTo>
                    <a:pt x="9183" y="3286"/>
                  </a:lnTo>
                  <a:lnTo>
                    <a:pt x="9436" y="3876"/>
                  </a:lnTo>
                  <a:lnTo>
                    <a:pt x="9520" y="3876"/>
                  </a:lnTo>
                  <a:cubicBezTo>
                    <a:pt x="9689" y="3876"/>
                    <a:pt x="9689" y="3876"/>
                    <a:pt x="10616" y="3960"/>
                  </a:cubicBezTo>
                  <a:lnTo>
                    <a:pt x="9857" y="4213"/>
                  </a:lnTo>
                  <a:lnTo>
                    <a:pt x="9773" y="4213"/>
                  </a:lnTo>
                  <a:cubicBezTo>
                    <a:pt x="9520" y="4213"/>
                    <a:pt x="9267" y="4297"/>
                    <a:pt x="8509" y="4550"/>
                  </a:cubicBezTo>
                  <a:lnTo>
                    <a:pt x="8004" y="4718"/>
                  </a:lnTo>
                  <a:lnTo>
                    <a:pt x="7161" y="4971"/>
                  </a:lnTo>
                  <a:lnTo>
                    <a:pt x="6740" y="5055"/>
                  </a:lnTo>
                  <a:lnTo>
                    <a:pt x="6319" y="5139"/>
                  </a:lnTo>
                  <a:lnTo>
                    <a:pt x="6150" y="5224"/>
                  </a:lnTo>
                  <a:lnTo>
                    <a:pt x="6066" y="5055"/>
                  </a:lnTo>
                  <a:lnTo>
                    <a:pt x="5898" y="4802"/>
                  </a:lnTo>
                  <a:lnTo>
                    <a:pt x="5898" y="4718"/>
                  </a:lnTo>
                  <a:lnTo>
                    <a:pt x="6066" y="4381"/>
                  </a:lnTo>
                  <a:cubicBezTo>
                    <a:pt x="6234" y="4128"/>
                    <a:pt x="6234" y="4128"/>
                    <a:pt x="6150" y="3960"/>
                  </a:cubicBezTo>
                  <a:cubicBezTo>
                    <a:pt x="6066" y="3876"/>
                    <a:pt x="5898" y="3876"/>
                    <a:pt x="5813" y="3791"/>
                  </a:cubicBezTo>
                  <a:cubicBezTo>
                    <a:pt x="5645" y="3707"/>
                    <a:pt x="5645" y="3707"/>
                    <a:pt x="2864" y="4550"/>
                  </a:cubicBezTo>
                  <a:lnTo>
                    <a:pt x="2696" y="4465"/>
                  </a:lnTo>
                  <a:lnTo>
                    <a:pt x="2106" y="4718"/>
                  </a:lnTo>
                  <a:lnTo>
                    <a:pt x="1263" y="5561"/>
                  </a:lnTo>
                  <a:lnTo>
                    <a:pt x="1180" y="5813"/>
                  </a:lnTo>
                  <a:cubicBezTo>
                    <a:pt x="1011" y="6319"/>
                    <a:pt x="927" y="6487"/>
                    <a:pt x="421" y="6824"/>
                  </a:cubicBezTo>
                  <a:lnTo>
                    <a:pt x="84" y="7077"/>
                  </a:lnTo>
                  <a:cubicBezTo>
                    <a:pt x="84" y="7077"/>
                    <a:pt x="0" y="7161"/>
                    <a:pt x="0" y="7161"/>
                  </a:cubicBezTo>
                  <a:cubicBezTo>
                    <a:pt x="84" y="7246"/>
                    <a:pt x="84" y="7246"/>
                    <a:pt x="505" y="7414"/>
                  </a:cubicBezTo>
                  <a:lnTo>
                    <a:pt x="674" y="7498"/>
                  </a:lnTo>
                  <a:cubicBezTo>
                    <a:pt x="1095" y="7414"/>
                    <a:pt x="1432" y="7330"/>
                    <a:pt x="2274" y="7161"/>
                  </a:cubicBezTo>
                  <a:lnTo>
                    <a:pt x="2949" y="6993"/>
                  </a:lnTo>
                  <a:lnTo>
                    <a:pt x="2780" y="7330"/>
                  </a:lnTo>
                  <a:lnTo>
                    <a:pt x="2022" y="7835"/>
                  </a:lnTo>
                  <a:lnTo>
                    <a:pt x="1432" y="8172"/>
                  </a:lnTo>
                  <a:cubicBezTo>
                    <a:pt x="1348" y="8341"/>
                    <a:pt x="1095" y="8678"/>
                    <a:pt x="2022" y="9099"/>
                  </a:cubicBezTo>
                  <a:lnTo>
                    <a:pt x="1853" y="9268"/>
                  </a:lnTo>
                  <a:lnTo>
                    <a:pt x="1769" y="9352"/>
                  </a:lnTo>
                  <a:lnTo>
                    <a:pt x="842" y="10110"/>
                  </a:lnTo>
                  <a:lnTo>
                    <a:pt x="337" y="10531"/>
                  </a:lnTo>
                  <a:lnTo>
                    <a:pt x="421" y="10700"/>
                  </a:lnTo>
                  <a:lnTo>
                    <a:pt x="421" y="10700"/>
                  </a:lnTo>
                  <a:cubicBezTo>
                    <a:pt x="1095" y="10700"/>
                    <a:pt x="1095" y="10700"/>
                    <a:pt x="2864" y="10363"/>
                  </a:cubicBezTo>
                  <a:lnTo>
                    <a:pt x="3033" y="10447"/>
                  </a:lnTo>
                  <a:lnTo>
                    <a:pt x="3623" y="10279"/>
                  </a:lnTo>
                  <a:lnTo>
                    <a:pt x="4128" y="10110"/>
                  </a:lnTo>
                  <a:cubicBezTo>
                    <a:pt x="4802" y="9942"/>
                    <a:pt x="5055" y="9520"/>
                    <a:pt x="5560" y="8678"/>
                  </a:cubicBezTo>
                  <a:lnTo>
                    <a:pt x="5645" y="8509"/>
                  </a:lnTo>
                  <a:lnTo>
                    <a:pt x="5898" y="8341"/>
                  </a:lnTo>
                  <a:lnTo>
                    <a:pt x="6319" y="8172"/>
                  </a:lnTo>
                  <a:lnTo>
                    <a:pt x="6403" y="8172"/>
                  </a:lnTo>
                  <a:lnTo>
                    <a:pt x="6234" y="8509"/>
                  </a:lnTo>
                  <a:lnTo>
                    <a:pt x="5981" y="8931"/>
                  </a:lnTo>
                  <a:cubicBezTo>
                    <a:pt x="5813" y="9183"/>
                    <a:pt x="5813" y="9183"/>
                    <a:pt x="5813" y="9352"/>
                  </a:cubicBezTo>
                  <a:cubicBezTo>
                    <a:pt x="6066" y="9689"/>
                    <a:pt x="6571" y="9689"/>
                    <a:pt x="7077" y="9689"/>
                  </a:cubicBezTo>
                  <a:lnTo>
                    <a:pt x="7161" y="9689"/>
                  </a:lnTo>
                  <a:lnTo>
                    <a:pt x="7330" y="9773"/>
                  </a:lnTo>
                  <a:lnTo>
                    <a:pt x="8172" y="9520"/>
                  </a:lnTo>
                  <a:cubicBezTo>
                    <a:pt x="8678" y="9352"/>
                    <a:pt x="9183" y="9183"/>
                    <a:pt x="9689" y="9015"/>
                  </a:cubicBezTo>
                  <a:lnTo>
                    <a:pt x="10110" y="8846"/>
                  </a:lnTo>
                  <a:cubicBezTo>
                    <a:pt x="10447" y="8762"/>
                    <a:pt x="10531" y="8762"/>
                    <a:pt x="12132" y="7751"/>
                  </a:cubicBezTo>
                  <a:cubicBezTo>
                    <a:pt x="12806" y="7330"/>
                    <a:pt x="12806" y="7330"/>
                    <a:pt x="13733" y="7077"/>
                  </a:cubicBezTo>
                  <a:lnTo>
                    <a:pt x="14323" y="6909"/>
                  </a:lnTo>
                  <a:lnTo>
                    <a:pt x="15165" y="6403"/>
                  </a:lnTo>
                  <a:lnTo>
                    <a:pt x="16092" y="5729"/>
                  </a:lnTo>
                  <a:lnTo>
                    <a:pt x="16766" y="5224"/>
                  </a:lnTo>
                  <a:cubicBezTo>
                    <a:pt x="17945" y="4465"/>
                    <a:pt x="17945" y="4381"/>
                    <a:pt x="18030" y="4213"/>
                  </a:cubicBezTo>
                  <a:cubicBezTo>
                    <a:pt x="17945" y="4213"/>
                    <a:pt x="17945" y="4128"/>
                    <a:pt x="17861" y="4044"/>
                  </a:cubicBezTo>
                  <a:lnTo>
                    <a:pt x="17187" y="4213"/>
                  </a:lnTo>
                  <a:cubicBezTo>
                    <a:pt x="16513" y="4297"/>
                    <a:pt x="16260" y="4465"/>
                    <a:pt x="15165" y="5308"/>
                  </a:cubicBezTo>
                  <a:lnTo>
                    <a:pt x="15165" y="5308"/>
                  </a:lnTo>
                  <a:lnTo>
                    <a:pt x="15081" y="5308"/>
                  </a:lnTo>
                  <a:cubicBezTo>
                    <a:pt x="15165" y="4802"/>
                    <a:pt x="15755" y="4634"/>
                    <a:pt x="15923" y="4213"/>
                  </a:cubicBezTo>
                  <a:cubicBezTo>
                    <a:pt x="15923" y="4213"/>
                    <a:pt x="15839" y="4128"/>
                    <a:pt x="15839" y="4128"/>
                  </a:cubicBezTo>
                  <a:cubicBezTo>
                    <a:pt x="15670" y="4128"/>
                    <a:pt x="15418" y="4128"/>
                    <a:pt x="15249" y="4128"/>
                  </a:cubicBezTo>
                  <a:lnTo>
                    <a:pt x="15165" y="4128"/>
                  </a:lnTo>
                  <a:cubicBezTo>
                    <a:pt x="15502" y="3960"/>
                    <a:pt x="15502" y="3960"/>
                    <a:pt x="18367" y="3202"/>
                  </a:cubicBezTo>
                  <a:lnTo>
                    <a:pt x="18619" y="3370"/>
                  </a:lnTo>
                  <a:close/>
                  <a:moveTo>
                    <a:pt x="674" y="10447"/>
                  </a:moveTo>
                  <a:lnTo>
                    <a:pt x="674" y="10447"/>
                  </a:lnTo>
                  <a:lnTo>
                    <a:pt x="674" y="10447"/>
                  </a:lnTo>
                  <a:lnTo>
                    <a:pt x="674" y="10447"/>
                  </a:lnTo>
                  <a:lnTo>
                    <a:pt x="674" y="1044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8" name="Vrije vorm: vorm 541">
              <a:extLst>
                <a:ext uri="{FF2B5EF4-FFF2-40B4-BE49-F238E27FC236}">
                  <a16:creationId xmlns:a16="http://schemas.microsoft.com/office/drawing/2014/main" id="{7FA719CA-67F5-0B44-926C-A409F7DBCDB8}"/>
                </a:ext>
              </a:extLst>
            </p:cNvPr>
            <p:cNvSpPr/>
            <p:nvPr/>
          </p:nvSpPr>
          <p:spPr>
            <a:xfrm>
              <a:off x="20809065" y="963996"/>
              <a:ext cx="58975" cy="16850"/>
            </a:xfrm>
            <a:custGeom>
              <a:avLst/>
              <a:gdLst>
                <a:gd name="connsiteX0" fmla="*/ 253 w 58975"/>
                <a:gd name="connsiteY0" fmla="*/ 13059 h 16850"/>
                <a:gd name="connsiteX1" fmla="*/ 3623 w 58975"/>
                <a:gd name="connsiteY1" fmla="*/ 12132 h 16850"/>
                <a:gd name="connsiteX2" fmla="*/ 5476 w 58975"/>
                <a:gd name="connsiteY2" fmla="*/ 11795 h 16850"/>
                <a:gd name="connsiteX3" fmla="*/ 5898 w 58975"/>
                <a:gd name="connsiteY3" fmla="*/ 12132 h 16850"/>
                <a:gd name="connsiteX4" fmla="*/ 16682 w 58975"/>
                <a:gd name="connsiteY4" fmla="*/ 8425 h 16850"/>
                <a:gd name="connsiteX5" fmla="*/ 16850 w 58975"/>
                <a:gd name="connsiteY5" fmla="*/ 8509 h 16850"/>
                <a:gd name="connsiteX6" fmla="*/ 21316 w 58975"/>
                <a:gd name="connsiteY6" fmla="*/ 7583 h 16850"/>
                <a:gd name="connsiteX7" fmla="*/ 22832 w 58975"/>
                <a:gd name="connsiteY7" fmla="*/ 7246 h 16850"/>
                <a:gd name="connsiteX8" fmla="*/ 21905 w 58975"/>
                <a:gd name="connsiteY8" fmla="*/ 7667 h 16850"/>
                <a:gd name="connsiteX9" fmla="*/ 21063 w 58975"/>
                <a:gd name="connsiteY9" fmla="*/ 8088 h 16850"/>
                <a:gd name="connsiteX10" fmla="*/ 20473 w 58975"/>
                <a:gd name="connsiteY10" fmla="*/ 8341 h 16850"/>
                <a:gd name="connsiteX11" fmla="*/ 17862 w 58975"/>
                <a:gd name="connsiteY11" fmla="*/ 9099 h 16850"/>
                <a:gd name="connsiteX12" fmla="*/ 17777 w 58975"/>
                <a:gd name="connsiteY12" fmla="*/ 9015 h 16850"/>
                <a:gd name="connsiteX13" fmla="*/ 16598 w 58975"/>
                <a:gd name="connsiteY13" fmla="*/ 9436 h 16850"/>
                <a:gd name="connsiteX14" fmla="*/ 15587 w 58975"/>
                <a:gd name="connsiteY14" fmla="*/ 9942 h 16850"/>
                <a:gd name="connsiteX15" fmla="*/ 13986 w 58975"/>
                <a:gd name="connsiteY15" fmla="*/ 11037 h 16850"/>
                <a:gd name="connsiteX16" fmla="*/ 14407 w 58975"/>
                <a:gd name="connsiteY16" fmla="*/ 11121 h 16850"/>
                <a:gd name="connsiteX17" fmla="*/ 14660 w 58975"/>
                <a:gd name="connsiteY17" fmla="*/ 11121 h 16850"/>
                <a:gd name="connsiteX18" fmla="*/ 14997 w 58975"/>
                <a:gd name="connsiteY18" fmla="*/ 11121 h 16850"/>
                <a:gd name="connsiteX19" fmla="*/ 15250 w 58975"/>
                <a:gd name="connsiteY19" fmla="*/ 11205 h 16850"/>
                <a:gd name="connsiteX20" fmla="*/ 14323 w 58975"/>
                <a:gd name="connsiteY20" fmla="*/ 11711 h 16850"/>
                <a:gd name="connsiteX21" fmla="*/ 14070 w 58975"/>
                <a:gd name="connsiteY21" fmla="*/ 11542 h 16850"/>
                <a:gd name="connsiteX22" fmla="*/ 12554 w 58975"/>
                <a:gd name="connsiteY22" fmla="*/ 11964 h 16850"/>
                <a:gd name="connsiteX23" fmla="*/ 12048 w 58975"/>
                <a:gd name="connsiteY23" fmla="*/ 12132 h 16850"/>
                <a:gd name="connsiteX24" fmla="*/ 10869 w 58975"/>
                <a:gd name="connsiteY24" fmla="*/ 12638 h 16850"/>
                <a:gd name="connsiteX25" fmla="*/ 10869 w 58975"/>
                <a:gd name="connsiteY25" fmla="*/ 12469 h 16850"/>
                <a:gd name="connsiteX26" fmla="*/ 10784 w 58975"/>
                <a:gd name="connsiteY26" fmla="*/ 12385 h 16850"/>
                <a:gd name="connsiteX27" fmla="*/ 10616 w 58975"/>
                <a:gd name="connsiteY27" fmla="*/ 12385 h 16850"/>
                <a:gd name="connsiteX28" fmla="*/ 10448 w 58975"/>
                <a:gd name="connsiteY28" fmla="*/ 12469 h 16850"/>
                <a:gd name="connsiteX29" fmla="*/ 9437 w 58975"/>
                <a:gd name="connsiteY29" fmla="*/ 15165 h 16850"/>
                <a:gd name="connsiteX30" fmla="*/ 10531 w 58975"/>
                <a:gd name="connsiteY30" fmla="*/ 15165 h 16850"/>
                <a:gd name="connsiteX31" fmla="*/ 14997 w 58975"/>
                <a:gd name="connsiteY31" fmla="*/ 14407 h 16850"/>
                <a:gd name="connsiteX32" fmla="*/ 15081 w 58975"/>
                <a:gd name="connsiteY32" fmla="*/ 14575 h 16850"/>
                <a:gd name="connsiteX33" fmla="*/ 14997 w 58975"/>
                <a:gd name="connsiteY33" fmla="*/ 14912 h 16850"/>
                <a:gd name="connsiteX34" fmla="*/ 15923 w 58975"/>
                <a:gd name="connsiteY34" fmla="*/ 14997 h 16850"/>
                <a:gd name="connsiteX35" fmla="*/ 16598 w 58975"/>
                <a:gd name="connsiteY35" fmla="*/ 14997 h 16850"/>
                <a:gd name="connsiteX36" fmla="*/ 17019 w 58975"/>
                <a:gd name="connsiteY36" fmla="*/ 15502 h 16850"/>
                <a:gd name="connsiteX37" fmla="*/ 18283 w 58975"/>
                <a:gd name="connsiteY37" fmla="*/ 15334 h 16850"/>
                <a:gd name="connsiteX38" fmla="*/ 18367 w 58975"/>
                <a:gd name="connsiteY38" fmla="*/ 15502 h 16850"/>
                <a:gd name="connsiteX39" fmla="*/ 18367 w 58975"/>
                <a:gd name="connsiteY39" fmla="*/ 15839 h 16850"/>
                <a:gd name="connsiteX40" fmla="*/ 17693 w 58975"/>
                <a:gd name="connsiteY40" fmla="*/ 15839 h 16850"/>
                <a:gd name="connsiteX41" fmla="*/ 12385 w 58975"/>
                <a:gd name="connsiteY41" fmla="*/ 15755 h 16850"/>
                <a:gd name="connsiteX42" fmla="*/ 12301 w 58975"/>
                <a:gd name="connsiteY42" fmla="*/ 15671 h 16850"/>
                <a:gd name="connsiteX43" fmla="*/ 12132 w 58975"/>
                <a:gd name="connsiteY43" fmla="*/ 15586 h 16850"/>
                <a:gd name="connsiteX44" fmla="*/ 5561 w 58975"/>
                <a:gd name="connsiteY44" fmla="*/ 16260 h 16850"/>
                <a:gd name="connsiteX45" fmla="*/ 3202 w 58975"/>
                <a:gd name="connsiteY45" fmla="*/ 17356 h 16850"/>
                <a:gd name="connsiteX46" fmla="*/ 2106 w 58975"/>
                <a:gd name="connsiteY46" fmla="*/ 17945 h 16850"/>
                <a:gd name="connsiteX47" fmla="*/ 1011 w 58975"/>
                <a:gd name="connsiteY47" fmla="*/ 19630 h 16850"/>
                <a:gd name="connsiteX48" fmla="*/ 843 w 58975"/>
                <a:gd name="connsiteY48" fmla="*/ 20304 h 16850"/>
                <a:gd name="connsiteX49" fmla="*/ 2696 w 58975"/>
                <a:gd name="connsiteY49" fmla="*/ 20557 h 16850"/>
                <a:gd name="connsiteX50" fmla="*/ 3539 w 58975"/>
                <a:gd name="connsiteY50" fmla="*/ 20389 h 16850"/>
                <a:gd name="connsiteX51" fmla="*/ 6403 w 58975"/>
                <a:gd name="connsiteY51" fmla="*/ 19967 h 16850"/>
                <a:gd name="connsiteX52" fmla="*/ 6151 w 58975"/>
                <a:gd name="connsiteY52" fmla="*/ 20220 h 16850"/>
                <a:gd name="connsiteX53" fmla="*/ 5561 w 58975"/>
                <a:gd name="connsiteY53" fmla="*/ 20726 h 16850"/>
                <a:gd name="connsiteX54" fmla="*/ 4802 w 58975"/>
                <a:gd name="connsiteY54" fmla="*/ 20978 h 16850"/>
                <a:gd name="connsiteX55" fmla="*/ 2275 w 58975"/>
                <a:gd name="connsiteY55" fmla="*/ 22326 h 16850"/>
                <a:gd name="connsiteX56" fmla="*/ 1264 w 58975"/>
                <a:gd name="connsiteY56" fmla="*/ 23169 h 16850"/>
                <a:gd name="connsiteX57" fmla="*/ 927 w 58975"/>
                <a:gd name="connsiteY57" fmla="*/ 23843 h 16850"/>
                <a:gd name="connsiteX58" fmla="*/ 1769 w 58975"/>
                <a:gd name="connsiteY58" fmla="*/ 24011 h 16850"/>
                <a:gd name="connsiteX59" fmla="*/ 2022 w 58975"/>
                <a:gd name="connsiteY59" fmla="*/ 24180 h 16850"/>
                <a:gd name="connsiteX60" fmla="*/ 2696 w 58975"/>
                <a:gd name="connsiteY60" fmla="*/ 24011 h 16850"/>
                <a:gd name="connsiteX61" fmla="*/ 9268 w 58975"/>
                <a:gd name="connsiteY61" fmla="*/ 23422 h 16850"/>
                <a:gd name="connsiteX62" fmla="*/ 16513 w 58975"/>
                <a:gd name="connsiteY62" fmla="*/ 22074 h 16850"/>
                <a:gd name="connsiteX63" fmla="*/ 17272 w 58975"/>
                <a:gd name="connsiteY63" fmla="*/ 21737 h 16850"/>
                <a:gd name="connsiteX64" fmla="*/ 17356 w 58975"/>
                <a:gd name="connsiteY64" fmla="*/ 21737 h 16850"/>
                <a:gd name="connsiteX65" fmla="*/ 17356 w 58975"/>
                <a:gd name="connsiteY65" fmla="*/ 21737 h 16850"/>
                <a:gd name="connsiteX66" fmla="*/ 17187 w 58975"/>
                <a:gd name="connsiteY66" fmla="*/ 22074 h 16850"/>
                <a:gd name="connsiteX67" fmla="*/ 19631 w 58975"/>
                <a:gd name="connsiteY67" fmla="*/ 21989 h 16850"/>
                <a:gd name="connsiteX68" fmla="*/ 20726 w 58975"/>
                <a:gd name="connsiteY68" fmla="*/ 21652 h 16850"/>
                <a:gd name="connsiteX69" fmla="*/ 20726 w 58975"/>
                <a:gd name="connsiteY69" fmla="*/ 21652 h 16850"/>
                <a:gd name="connsiteX70" fmla="*/ 20810 w 58975"/>
                <a:gd name="connsiteY70" fmla="*/ 21652 h 16850"/>
                <a:gd name="connsiteX71" fmla="*/ 23759 w 58975"/>
                <a:gd name="connsiteY71" fmla="*/ 20641 h 16850"/>
                <a:gd name="connsiteX72" fmla="*/ 23675 w 58975"/>
                <a:gd name="connsiteY72" fmla="*/ 20810 h 16850"/>
                <a:gd name="connsiteX73" fmla="*/ 23675 w 58975"/>
                <a:gd name="connsiteY73" fmla="*/ 21063 h 16850"/>
                <a:gd name="connsiteX74" fmla="*/ 24517 w 58975"/>
                <a:gd name="connsiteY74" fmla="*/ 21737 h 16850"/>
                <a:gd name="connsiteX75" fmla="*/ 23675 w 58975"/>
                <a:gd name="connsiteY75" fmla="*/ 22748 h 16850"/>
                <a:gd name="connsiteX76" fmla="*/ 23843 w 58975"/>
                <a:gd name="connsiteY76" fmla="*/ 22916 h 16850"/>
                <a:gd name="connsiteX77" fmla="*/ 24012 w 58975"/>
                <a:gd name="connsiteY77" fmla="*/ 22916 h 16850"/>
                <a:gd name="connsiteX78" fmla="*/ 26539 w 58975"/>
                <a:gd name="connsiteY78" fmla="*/ 22326 h 16850"/>
                <a:gd name="connsiteX79" fmla="*/ 26876 w 58975"/>
                <a:gd name="connsiteY79" fmla="*/ 22326 h 16850"/>
                <a:gd name="connsiteX80" fmla="*/ 27129 w 58975"/>
                <a:gd name="connsiteY80" fmla="*/ 22579 h 16850"/>
                <a:gd name="connsiteX81" fmla="*/ 27129 w 58975"/>
                <a:gd name="connsiteY81" fmla="*/ 22832 h 16850"/>
                <a:gd name="connsiteX82" fmla="*/ 27129 w 58975"/>
                <a:gd name="connsiteY82" fmla="*/ 23169 h 16850"/>
                <a:gd name="connsiteX83" fmla="*/ 27213 w 58975"/>
                <a:gd name="connsiteY83" fmla="*/ 23506 h 16850"/>
                <a:gd name="connsiteX84" fmla="*/ 27887 w 58975"/>
                <a:gd name="connsiteY84" fmla="*/ 23759 h 16850"/>
                <a:gd name="connsiteX85" fmla="*/ 29656 w 58975"/>
                <a:gd name="connsiteY85" fmla="*/ 23506 h 16850"/>
                <a:gd name="connsiteX86" fmla="*/ 31426 w 58975"/>
                <a:gd name="connsiteY86" fmla="*/ 22748 h 16850"/>
                <a:gd name="connsiteX87" fmla="*/ 31931 w 58975"/>
                <a:gd name="connsiteY87" fmla="*/ 22579 h 16850"/>
                <a:gd name="connsiteX88" fmla="*/ 32437 w 58975"/>
                <a:gd name="connsiteY88" fmla="*/ 22411 h 16850"/>
                <a:gd name="connsiteX89" fmla="*/ 34796 w 58975"/>
                <a:gd name="connsiteY89" fmla="*/ 21652 h 16850"/>
                <a:gd name="connsiteX90" fmla="*/ 36734 w 58975"/>
                <a:gd name="connsiteY90" fmla="*/ 20220 h 16850"/>
                <a:gd name="connsiteX91" fmla="*/ 37323 w 58975"/>
                <a:gd name="connsiteY91" fmla="*/ 19630 h 16850"/>
                <a:gd name="connsiteX92" fmla="*/ 36565 w 58975"/>
                <a:gd name="connsiteY92" fmla="*/ 19546 h 16850"/>
                <a:gd name="connsiteX93" fmla="*/ 37407 w 58975"/>
                <a:gd name="connsiteY93" fmla="*/ 19293 h 16850"/>
                <a:gd name="connsiteX94" fmla="*/ 38587 w 58975"/>
                <a:gd name="connsiteY94" fmla="*/ 18619 h 16850"/>
                <a:gd name="connsiteX95" fmla="*/ 38587 w 58975"/>
                <a:gd name="connsiteY95" fmla="*/ 18788 h 16850"/>
                <a:gd name="connsiteX96" fmla="*/ 38334 w 58975"/>
                <a:gd name="connsiteY96" fmla="*/ 19125 h 16850"/>
                <a:gd name="connsiteX97" fmla="*/ 38503 w 58975"/>
                <a:gd name="connsiteY97" fmla="*/ 19209 h 16850"/>
                <a:gd name="connsiteX98" fmla="*/ 38924 w 58975"/>
                <a:gd name="connsiteY98" fmla="*/ 19209 h 16850"/>
                <a:gd name="connsiteX99" fmla="*/ 39092 w 58975"/>
                <a:gd name="connsiteY99" fmla="*/ 19209 h 16850"/>
                <a:gd name="connsiteX100" fmla="*/ 39177 w 58975"/>
                <a:gd name="connsiteY100" fmla="*/ 19293 h 16850"/>
                <a:gd name="connsiteX101" fmla="*/ 38924 w 58975"/>
                <a:gd name="connsiteY101" fmla="*/ 19546 h 16850"/>
                <a:gd name="connsiteX102" fmla="*/ 38503 w 58975"/>
                <a:gd name="connsiteY102" fmla="*/ 20052 h 16850"/>
                <a:gd name="connsiteX103" fmla="*/ 38587 w 58975"/>
                <a:gd name="connsiteY103" fmla="*/ 20136 h 16850"/>
                <a:gd name="connsiteX104" fmla="*/ 43979 w 58975"/>
                <a:gd name="connsiteY104" fmla="*/ 17440 h 16850"/>
                <a:gd name="connsiteX105" fmla="*/ 43979 w 58975"/>
                <a:gd name="connsiteY105" fmla="*/ 17103 h 16850"/>
                <a:gd name="connsiteX106" fmla="*/ 43810 w 58975"/>
                <a:gd name="connsiteY106" fmla="*/ 16934 h 16850"/>
                <a:gd name="connsiteX107" fmla="*/ 43810 w 58975"/>
                <a:gd name="connsiteY107" fmla="*/ 15165 h 16850"/>
                <a:gd name="connsiteX108" fmla="*/ 43389 w 58975"/>
                <a:gd name="connsiteY108" fmla="*/ 14828 h 16850"/>
                <a:gd name="connsiteX109" fmla="*/ 43137 w 58975"/>
                <a:gd name="connsiteY109" fmla="*/ 14828 h 16850"/>
                <a:gd name="connsiteX110" fmla="*/ 42884 w 58975"/>
                <a:gd name="connsiteY110" fmla="*/ 14828 h 16850"/>
                <a:gd name="connsiteX111" fmla="*/ 42463 w 58975"/>
                <a:gd name="connsiteY111" fmla="*/ 14997 h 16850"/>
                <a:gd name="connsiteX112" fmla="*/ 42041 w 58975"/>
                <a:gd name="connsiteY112" fmla="*/ 15081 h 16850"/>
                <a:gd name="connsiteX113" fmla="*/ 41788 w 58975"/>
                <a:gd name="connsiteY113" fmla="*/ 14912 h 16850"/>
                <a:gd name="connsiteX114" fmla="*/ 41452 w 58975"/>
                <a:gd name="connsiteY114" fmla="*/ 14575 h 16850"/>
                <a:gd name="connsiteX115" fmla="*/ 41536 w 58975"/>
                <a:gd name="connsiteY115" fmla="*/ 14238 h 16850"/>
                <a:gd name="connsiteX116" fmla="*/ 41873 w 58975"/>
                <a:gd name="connsiteY116" fmla="*/ 13817 h 16850"/>
                <a:gd name="connsiteX117" fmla="*/ 43305 w 58975"/>
                <a:gd name="connsiteY117" fmla="*/ 13143 h 16850"/>
                <a:gd name="connsiteX118" fmla="*/ 45327 w 58975"/>
                <a:gd name="connsiteY118" fmla="*/ 12553 h 16850"/>
                <a:gd name="connsiteX119" fmla="*/ 45411 w 58975"/>
                <a:gd name="connsiteY119" fmla="*/ 12553 h 16850"/>
                <a:gd name="connsiteX120" fmla="*/ 45832 w 58975"/>
                <a:gd name="connsiteY120" fmla="*/ 12385 h 16850"/>
                <a:gd name="connsiteX121" fmla="*/ 47265 w 58975"/>
                <a:gd name="connsiteY121" fmla="*/ 11037 h 16850"/>
                <a:gd name="connsiteX122" fmla="*/ 50719 w 58975"/>
                <a:gd name="connsiteY122" fmla="*/ 8594 h 16850"/>
                <a:gd name="connsiteX123" fmla="*/ 53499 w 58975"/>
                <a:gd name="connsiteY123" fmla="*/ 6909 h 16850"/>
                <a:gd name="connsiteX124" fmla="*/ 54174 w 58975"/>
                <a:gd name="connsiteY124" fmla="*/ 6656 h 16850"/>
                <a:gd name="connsiteX125" fmla="*/ 54763 w 58975"/>
                <a:gd name="connsiteY125" fmla="*/ 6487 h 16850"/>
                <a:gd name="connsiteX126" fmla="*/ 55100 w 58975"/>
                <a:gd name="connsiteY126" fmla="*/ 6487 h 16850"/>
                <a:gd name="connsiteX127" fmla="*/ 57964 w 58975"/>
                <a:gd name="connsiteY127" fmla="*/ 5476 h 16850"/>
                <a:gd name="connsiteX128" fmla="*/ 58807 w 58975"/>
                <a:gd name="connsiteY128" fmla="*/ 5224 h 16850"/>
                <a:gd name="connsiteX129" fmla="*/ 60492 w 58975"/>
                <a:gd name="connsiteY129" fmla="*/ 4634 h 16850"/>
                <a:gd name="connsiteX130" fmla="*/ 61166 w 58975"/>
                <a:gd name="connsiteY130" fmla="*/ 4381 h 16850"/>
                <a:gd name="connsiteX131" fmla="*/ 61335 w 58975"/>
                <a:gd name="connsiteY131" fmla="*/ 4128 h 16850"/>
                <a:gd name="connsiteX132" fmla="*/ 58975 w 58975"/>
                <a:gd name="connsiteY132" fmla="*/ 3370 h 16850"/>
                <a:gd name="connsiteX133" fmla="*/ 58386 w 58975"/>
                <a:gd name="connsiteY133" fmla="*/ 3370 h 16850"/>
                <a:gd name="connsiteX134" fmla="*/ 57964 w 58975"/>
                <a:gd name="connsiteY134" fmla="*/ 3286 h 16850"/>
                <a:gd name="connsiteX135" fmla="*/ 57796 w 58975"/>
                <a:gd name="connsiteY135" fmla="*/ 3286 h 16850"/>
                <a:gd name="connsiteX136" fmla="*/ 57375 w 58975"/>
                <a:gd name="connsiteY136" fmla="*/ 3286 h 16850"/>
                <a:gd name="connsiteX137" fmla="*/ 56532 w 58975"/>
                <a:gd name="connsiteY137" fmla="*/ 3707 h 16850"/>
                <a:gd name="connsiteX138" fmla="*/ 56027 w 58975"/>
                <a:gd name="connsiteY138" fmla="*/ 3960 h 16850"/>
                <a:gd name="connsiteX139" fmla="*/ 55858 w 58975"/>
                <a:gd name="connsiteY139" fmla="*/ 3960 h 16850"/>
                <a:gd name="connsiteX140" fmla="*/ 55606 w 58975"/>
                <a:gd name="connsiteY140" fmla="*/ 3960 h 16850"/>
                <a:gd name="connsiteX141" fmla="*/ 55100 w 58975"/>
                <a:gd name="connsiteY141" fmla="*/ 4128 h 16850"/>
                <a:gd name="connsiteX142" fmla="*/ 54763 w 58975"/>
                <a:gd name="connsiteY142" fmla="*/ 4550 h 16850"/>
                <a:gd name="connsiteX143" fmla="*/ 54595 w 58975"/>
                <a:gd name="connsiteY143" fmla="*/ 5055 h 16850"/>
                <a:gd name="connsiteX144" fmla="*/ 54426 w 58975"/>
                <a:gd name="connsiteY144" fmla="*/ 5392 h 16850"/>
                <a:gd name="connsiteX145" fmla="*/ 54005 w 58975"/>
                <a:gd name="connsiteY145" fmla="*/ 5729 h 16850"/>
                <a:gd name="connsiteX146" fmla="*/ 53836 w 58975"/>
                <a:gd name="connsiteY146" fmla="*/ 5729 h 16850"/>
                <a:gd name="connsiteX147" fmla="*/ 53668 w 58975"/>
                <a:gd name="connsiteY147" fmla="*/ 5645 h 16850"/>
                <a:gd name="connsiteX148" fmla="*/ 53668 w 58975"/>
                <a:gd name="connsiteY148" fmla="*/ 5561 h 16850"/>
                <a:gd name="connsiteX149" fmla="*/ 53921 w 58975"/>
                <a:gd name="connsiteY149" fmla="*/ 5308 h 16850"/>
                <a:gd name="connsiteX150" fmla="*/ 54342 w 58975"/>
                <a:gd name="connsiteY150" fmla="*/ 4887 h 16850"/>
                <a:gd name="connsiteX151" fmla="*/ 53246 w 58975"/>
                <a:gd name="connsiteY151" fmla="*/ 5055 h 16850"/>
                <a:gd name="connsiteX152" fmla="*/ 52235 w 58975"/>
                <a:gd name="connsiteY152" fmla="*/ 5392 h 16850"/>
                <a:gd name="connsiteX153" fmla="*/ 52320 w 58975"/>
                <a:gd name="connsiteY153" fmla="*/ 5224 h 16850"/>
                <a:gd name="connsiteX154" fmla="*/ 52320 w 58975"/>
                <a:gd name="connsiteY154" fmla="*/ 4887 h 16850"/>
                <a:gd name="connsiteX155" fmla="*/ 52067 w 58975"/>
                <a:gd name="connsiteY155" fmla="*/ 4971 h 16850"/>
                <a:gd name="connsiteX156" fmla="*/ 51899 w 58975"/>
                <a:gd name="connsiteY156" fmla="*/ 4971 h 16850"/>
                <a:gd name="connsiteX157" fmla="*/ 51730 w 58975"/>
                <a:gd name="connsiteY157" fmla="*/ 4887 h 16850"/>
                <a:gd name="connsiteX158" fmla="*/ 51562 w 58975"/>
                <a:gd name="connsiteY158" fmla="*/ 4802 h 16850"/>
                <a:gd name="connsiteX159" fmla="*/ 51393 w 58975"/>
                <a:gd name="connsiteY159" fmla="*/ 4634 h 16850"/>
                <a:gd name="connsiteX160" fmla="*/ 50635 w 58975"/>
                <a:gd name="connsiteY160" fmla="*/ 4971 h 16850"/>
                <a:gd name="connsiteX161" fmla="*/ 49877 w 58975"/>
                <a:gd name="connsiteY161" fmla="*/ 5392 h 16850"/>
                <a:gd name="connsiteX162" fmla="*/ 49118 w 58975"/>
                <a:gd name="connsiteY162" fmla="*/ 5898 h 16850"/>
                <a:gd name="connsiteX163" fmla="*/ 48023 w 58975"/>
                <a:gd name="connsiteY163" fmla="*/ 6572 h 16850"/>
                <a:gd name="connsiteX164" fmla="*/ 44569 w 58975"/>
                <a:gd name="connsiteY164" fmla="*/ 7920 h 16850"/>
                <a:gd name="connsiteX165" fmla="*/ 41620 w 58975"/>
                <a:gd name="connsiteY165" fmla="*/ 9942 h 16850"/>
                <a:gd name="connsiteX166" fmla="*/ 38587 w 58975"/>
                <a:gd name="connsiteY166" fmla="*/ 11290 h 16850"/>
                <a:gd name="connsiteX167" fmla="*/ 38840 w 58975"/>
                <a:gd name="connsiteY167" fmla="*/ 11121 h 16850"/>
                <a:gd name="connsiteX168" fmla="*/ 40609 w 58975"/>
                <a:gd name="connsiteY168" fmla="*/ 10026 h 16850"/>
                <a:gd name="connsiteX169" fmla="*/ 44232 w 58975"/>
                <a:gd name="connsiteY169" fmla="*/ 7246 h 16850"/>
                <a:gd name="connsiteX170" fmla="*/ 44232 w 58975"/>
                <a:gd name="connsiteY170" fmla="*/ 6993 h 16850"/>
                <a:gd name="connsiteX171" fmla="*/ 44063 w 58975"/>
                <a:gd name="connsiteY171" fmla="*/ 6319 h 16850"/>
                <a:gd name="connsiteX172" fmla="*/ 43726 w 58975"/>
                <a:gd name="connsiteY172" fmla="*/ 5645 h 16850"/>
                <a:gd name="connsiteX173" fmla="*/ 43137 w 58975"/>
                <a:gd name="connsiteY173" fmla="*/ 5729 h 16850"/>
                <a:gd name="connsiteX174" fmla="*/ 42463 w 58975"/>
                <a:gd name="connsiteY174" fmla="*/ 6235 h 16850"/>
                <a:gd name="connsiteX175" fmla="*/ 41957 w 58975"/>
                <a:gd name="connsiteY175" fmla="*/ 7077 h 16850"/>
                <a:gd name="connsiteX176" fmla="*/ 41788 w 58975"/>
                <a:gd name="connsiteY176" fmla="*/ 7161 h 16850"/>
                <a:gd name="connsiteX177" fmla="*/ 41283 w 58975"/>
                <a:gd name="connsiteY177" fmla="*/ 7330 h 16850"/>
                <a:gd name="connsiteX178" fmla="*/ 39261 w 58975"/>
                <a:gd name="connsiteY178" fmla="*/ 7667 h 16850"/>
                <a:gd name="connsiteX179" fmla="*/ 39008 w 58975"/>
                <a:gd name="connsiteY179" fmla="*/ 7583 h 16850"/>
                <a:gd name="connsiteX180" fmla="*/ 38166 w 58975"/>
                <a:gd name="connsiteY180" fmla="*/ 7835 h 16850"/>
                <a:gd name="connsiteX181" fmla="*/ 37407 w 58975"/>
                <a:gd name="connsiteY181" fmla="*/ 8004 h 16850"/>
                <a:gd name="connsiteX182" fmla="*/ 37070 w 58975"/>
                <a:gd name="connsiteY182" fmla="*/ 7920 h 16850"/>
                <a:gd name="connsiteX183" fmla="*/ 38419 w 58975"/>
                <a:gd name="connsiteY183" fmla="*/ 7330 h 16850"/>
                <a:gd name="connsiteX184" fmla="*/ 38419 w 58975"/>
                <a:gd name="connsiteY184" fmla="*/ 7498 h 16850"/>
                <a:gd name="connsiteX185" fmla="*/ 38419 w 58975"/>
                <a:gd name="connsiteY185" fmla="*/ 7583 h 16850"/>
                <a:gd name="connsiteX186" fmla="*/ 38503 w 58975"/>
                <a:gd name="connsiteY186" fmla="*/ 7583 h 16850"/>
                <a:gd name="connsiteX187" fmla="*/ 38671 w 58975"/>
                <a:gd name="connsiteY187" fmla="*/ 7414 h 16850"/>
                <a:gd name="connsiteX188" fmla="*/ 39430 w 58975"/>
                <a:gd name="connsiteY188" fmla="*/ 5476 h 16850"/>
                <a:gd name="connsiteX189" fmla="*/ 39261 w 58975"/>
                <a:gd name="connsiteY189" fmla="*/ 5308 h 16850"/>
                <a:gd name="connsiteX190" fmla="*/ 36144 w 58975"/>
                <a:gd name="connsiteY190" fmla="*/ 5898 h 16850"/>
                <a:gd name="connsiteX191" fmla="*/ 36396 w 58975"/>
                <a:gd name="connsiteY191" fmla="*/ 5729 h 16850"/>
                <a:gd name="connsiteX192" fmla="*/ 37070 w 58975"/>
                <a:gd name="connsiteY192" fmla="*/ 5392 h 16850"/>
                <a:gd name="connsiteX193" fmla="*/ 37492 w 58975"/>
                <a:gd name="connsiteY193" fmla="*/ 5055 h 16850"/>
                <a:gd name="connsiteX194" fmla="*/ 38166 w 58975"/>
                <a:gd name="connsiteY194" fmla="*/ 4550 h 16850"/>
                <a:gd name="connsiteX195" fmla="*/ 37997 w 58975"/>
                <a:gd name="connsiteY195" fmla="*/ 4381 h 16850"/>
                <a:gd name="connsiteX196" fmla="*/ 36228 w 58975"/>
                <a:gd name="connsiteY196" fmla="*/ 4465 h 16850"/>
                <a:gd name="connsiteX197" fmla="*/ 36228 w 58975"/>
                <a:gd name="connsiteY197" fmla="*/ 4465 h 16850"/>
                <a:gd name="connsiteX198" fmla="*/ 36313 w 58975"/>
                <a:gd name="connsiteY198" fmla="*/ 4465 h 16850"/>
                <a:gd name="connsiteX199" fmla="*/ 36396 w 58975"/>
                <a:gd name="connsiteY199" fmla="*/ 4465 h 16850"/>
                <a:gd name="connsiteX200" fmla="*/ 37913 w 58975"/>
                <a:gd name="connsiteY200" fmla="*/ 3539 h 16850"/>
                <a:gd name="connsiteX201" fmla="*/ 38419 w 58975"/>
                <a:gd name="connsiteY201" fmla="*/ 2949 h 16850"/>
                <a:gd name="connsiteX202" fmla="*/ 38166 w 58975"/>
                <a:gd name="connsiteY202" fmla="*/ 2780 h 16850"/>
                <a:gd name="connsiteX203" fmla="*/ 38250 w 58975"/>
                <a:gd name="connsiteY203" fmla="*/ 2612 h 16850"/>
                <a:gd name="connsiteX204" fmla="*/ 38419 w 58975"/>
                <a:gd name="connsiteY204" fmla="*/ 2022 h 16850"/>
                <a:gd name="connsiteX205" fmla="*/ 38587 w 58975"/>
                <a:gd name="connsiteY205" fmla="*/ 1685 h 16850"/>
                <a:gd name="connsiteX206" fmla="*/ 38503 w 58975"/>
                <a:gd name="connsiteY206" fmla="*/ 1348 h 16850"/>
                <a:gd name="connsiteX207" fmla="*/ 34712 w 58975"/>
                <a:gd name="connsiteY207" fmla="*/ 1769 h 16850"/>
                <a:gd name="connsiteX208" fmla="*/ 34038 w 58975"/>
                <a:gd name="connsiteY208" fmla="*/ 2022 h 16850"/>
                <a:gd name="connsiteX209" fmla="*/ 33532 w 58975"/>
                <a:gd name="connsiteY209" fmla="*/ 1432 h 16850"/>
                <a:gd name="connsiteX210" fmla="*/ 33785 w 58975"/>
                <a:gd name="connsiteY210" fmla="*/ 1095 h 16850"/>
                <a:gd name="connsiteX211" fmla="*/ 34038 w 58975"/>
                <a:gd name="connsiteY211" fmla="*/ 674 h 16850"/>
                <a:gd name="connsiteX212" fmla="*/ 34122 w 58975"/>
                <a:gd name="connsiteY212" fmla="*/ 337 h 16850"/>
                <a:gd name="connsiteX213" fmla="*/ 33869 w 58975"/>
                <a:gd name="connsiteY213" fmla="*/ 169 h 16850"/>
                <a:gd name="connsiteX214" fmla="*/ 33532 w 58975"/>
                <a:gd name="connsiteY214" fmla="*/ 0 h 16850"/>
                <a:gd name="connsiteX215" fmla="*/ 32689 w 58975"/>
                <a:gd name="connsiteY215" fmla="*/ 169 h 16850"/>
                <a:gd name="connsiteX216" fmla="*/ 31763 w 58975"/>
                <a:gd name="connsiteY216" fmla="*/ 506 h 16850"/>
                <a:gd name="connsiteX217" fmla="*/ 25697 w 58975"/>
                <a:gd name="connsiteY217" fmla="*/ 927 h 16850"/>
                <a:gd name="connsiteX218" fmla="*/ 22158 w 58975"/>
                <a:gd name="connsiteY218" fmla="*/ 2865 h 16850"/>
                <a:gd name="connsiteX219" fmla="*/ 19209 w 58975"/>
                <a:gd name="connsiteY219" fmla="*/ 3707 h 16850"/>
                <a:gd name="connsiteX220" fmla="*/ 14238 w 58975"/>
                <a:gd name="connsiteY220" fmla="*/ 5476 h 16850"/>
                <a:gd name="connsiteX221" fmla="*/ 14070 w 58975"/>
                <a:gd name="connsiteY221" fmla="*/ 5476 h 16850"/>
                <a:gd name="connsiteX222" fmla="*/ 13480 w 58975"/>
                <a:gd name="connsiteY222" fmla="*/ 5561 h 16850"/>
                <a:gd name="connsiteX223" fmla="*/ 13144 w 58975"/>
                <a:gd name="connsiteY223" fmla="*/ 5645 h 16850"/>
                <a:gd name="connsiteX224" fmla="*/ 9773 w 58975"/>
                <a:gd name="connsiteY224" fmla="*/ 7246 h 16850"/>
                <a:gd name="connsiteX225" fmla="*/ 9520 w 58975"/>
                <a:gd name="connsiteY225" fmla="*/ 6993 h 16850"/>
                <a:gd name="connsiteX226" fmla="*/ 3455 w 58975"/>
                <a:gd name="connsiteY226" fmla="*/ 9015 h 16850"/>
                <a:gd name="connsiteX227" fmla="*/ 2191 w 58975"/>
                <a:gd name="connsiteY227" fmla="*/ 9942 h 16850"/>
                <a:gd name="connsiteX228" fmla="*/ 2444 w 58975"/>
                <a:gd name="connsiteY228" fmla="*/ 9942 h 16850"/>
                <a:gd name="connsiteX229" fmla="*/ 4381 w 58975"/>
                <a:gd name="connsiteY229" fmla="*/ 9689 h 16850"/>
                <a:gd name="connsiteX230" fmla="*/ 4550 w 58975"/>
                <a:gd name="connsiteY230" fmla="*/ 9942 h 16850"/>
                <a:gd name="connsiteX231" fmla="*/ 3286 w 58975"/>
                <a:gd name="connsiteY231" fmla="*/ 11037 h 16850"/>
                <a:gd name="connsiteX232" fmla="*/ 1180 w 58975"/>
                <a:gd name="connsiteY232" fmla="*/ 12301 h 16850"/>
                <a:gd name="connsiteX233" fmla="*/ 0 w 58975"/>
                <a:gd name="connsiteY233" fmla="*/ 13059 h 16850"/>
                <a:gd name="connsiteX234" fmla="*/ 0 w 58975"/>
                <a:gd name="connsiteY234" fmla="*/ 13312 h 16850"/>
                <a:gd name="connsiteX235" fmla="*/ 253 w 58975"/>
                <a:gd name="connsiteY235" fmla="*/ 13059 h 16850"/>
                <a:gd name="connsiteX236" fmla="*/ 14238 w 58975"/>
                <a:gd name="connsiteY236" fmla="*/ 12132 h 16850"/>
                <a:gd name="connsiteX237" fmla="*/ 14155 w 58975"/>
                <a:gd name="connsiteY237" fmla="*/ 12048 h 16850"/>
                <a:gd name="connsiteX238" fmla="*/ 14491 w 58975"/>
                <a:gd name="connsiteY238" fmla="*/ 12048 h 16850"/>
                <a:gd name="connsiteX239" fmla="*/ 14660 w 58975"/>
                <a:gd name="connsiteY239" fmla="*/ 12048 h 16850"/>
                <a:gd name="connsiteX240" fmla="*/ 14238 w 58975"/>
                <a:gd name="connsiteY240" fmla="*/ 12132 h 16850"/>
                <a:gd name="connsiteX241" fmla="*/ 34122 w 58975"/>
                <a:gd name="connsiteY241" fmla="*/ 19546 h 16850"/>
                <a:gd name="connsiteX242" fmla="*/ 34290 w 58975"/>
                <a:gd name="connsiteY242" fmla="*/ 19378 h 16850"/>
                <a:gd name="connsiteX243" fmla="*/ 34374 w 58975"/>
                <a:gd name="connsiteY243" fmla="*/ 19378 h 16850"/>
                <a:gd name="connsiteX244" fmla="*/ 34543 w 58975"/>
                <a:gd name="connsiteY244" fmla="*/ 19378 h 16850"/>
                <a:gd name="connsiteX245" fmla="*/ 35049 w 58975"/>
                <a:gd name="connsiteY245" fmla="*/ 19546 h 16850"/>
                <a:gd name="connsiteX246" fmla="*/ 35133 w 58975"/>
                <a:gd name="connsiteY246" fmla="*/ 19546 h 16850"/>
                <a:gd name="connsiteX247" fmla="*/ 34206 w 58975"/>
                <a:gd name="connsiteY247" fmla="*/ 19883 h 16850"/>
                <a:gd name="connsiteX248" fmla="*/ 33363 w 58975"/>
                <a:gd name="connsiteY248" fmla="*/ 20304 h 16850"/>
                <a:gd name="connsiteX249" fmla="*/ 33279 w 58975"/>
                <a:gd name="connsiteY249" fmla="*/ 20304 h 16850"/>
                <a:gd name="connsiteX250" fmla="*/ 34122 w 58975"/>
                <a:gd name="connsiteY250" fmla="*/ 19546 h 16850"/>
                <a:gd name="connsiteX251" fmla="*/ 24349 w 58975"/>
                <a:gd name="connsiteY251" fmla="*/ 6824 h 16850"/>
                <a:gd name="connsiteX252" fmla="*/ 24602 w 58975"/>
                <a:gd name="connsiteY252" fmla="*/ 6824 h 16850"/>
                <a:gd name="connsiteX253" fmla="*/ 24012 w 58975"/>
                <a:gd name="connsiteY253" fmla="*/ 6993 h 16850"/>
                <a:gd name="connsiteX254" fmla="*/ 23843 w 58975"/>
                <a:gd name="connsiteY254" fmla="*/ 6993 h 16850"/>
                <a:gd name="connsiteX255" fmla="*/ 23422 w 58975"/>
                <a:gd name="connsiteY255" fmla="*/ 7077 h 16850"/>
                <a:gd name="connsiteX256" fmla="*/ 24349 w 58975"/>
                <a:gd name="connsiteY256" fmla="*/ 6824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</a:cxnLst>
              <a:rect l="l" t="t" r="r" b="b"/>
              <a:pathLst>
                <a:path w="58975" h="16850">
                  <a:moveTo>
                    <a:pt x="253" y="13059"/>
                  </a:moveTo>
                  <a:cubicBezTo>
                    <a:pt x="1348" y="12890"/>
                    <a:pt x="1854" y="12806"/>
                    <a:pt x="3623" y="12132"/>
                  </a:cubicBezTo>
                  <a:cubicBezTo>
                    <a:pt x="5055" y="11542"/>
                    <a:pt x="5140" y="11627"/>
                    <a:pt x="5476" y="11795"/>
                  </a:cubicBezTo>
                  <a:lnTo>
                    <a:pt x="5898" y="12132"/>
                  </a:lnTo>
                  <a:cubicBezTo>
                    <a:pt x="9689" y="11627"/>
                    <a:pt x="12806" y="8931"/>
                    <a:pt x="16682" y="8425"/>
                  </a:cubicBezTo>
                  <a:lnTo>
                    <a:pt x="16850" y="8509"/>
                  </a:lnTo>
                  <a:cubicBezTo>
                    <a:pt x="18535" y="9015"/>
                    <a:pt x="19799" y="7835"/>
                    <a:pt x="21316" y="7583"/>
                  </a:cubicBezTo>
                  <a:cubicBezTo>
                    <a:pt x="21737" y="7498"/>
                    <a:pt x="21737" y="7498"/>
                    <a:pt x="22832" y="7246"/>
                  </a:cubicBezTo>
                  <a:lnTo>
                    <a:pt x="21905" y="7667"/>
                  </a:lnTo>
                  <a:lnTo>
                    <a:pt x="21063" y="8088"/>
                  </a:lnTo>
                  <a:lnTo>
                    <a:pt x="20473" y="8341"/>
                  </a:lnTo>
                  <a:cubicBezTo>
                    <a:pt x="18114" y="9268"/>
                    <a:pt x="18030" y="9183"/>
                    <a:pt x="17862" y="9099"/>
                  </a:cubicBezTo>
                  <a:lnTo>
                    <a:pt x="17777" y="9015"/>
                  </a:lnTo>
                  <a:lnTo>
                    <a:pt x="16598" y="9436"/>
                  </a:lnTo>
                  <a:lnTo>
                    <a:pt x="15587" y="9942"/>
                  </a:lnTo>
                  <a:cubicBezTo>
                    <a:pt x="14238" y="10531"/>
                    <a:pt x="14238" y="10531"/>
                    <a:pt x="13986" y="11037"/>
                  </a:cubicBezTo>
                  <a:lnTo>
                    <a:pt x="14407" y="11121"/>
                  </a:lnTo>
                  <a:lnTo>
                    <a:pt x="14660" y="11121"/>
                  </a:lnTo>
                  <a:lnTo>
                    <a:pt x="14997" y="11121"/>
                  </a:lnTo>
                  <a:lnTo>
                    <a:pt x="15250" y="11205"/>
                  </a:lnTo>
                  <a:lnTo>
                    <a:pt x="14323" y="11711"/>
                  </a:lnTo>
                  <a:cubicBezTo>
                    <a:pt x="14238" y="11627"/>
                    <a:pt x="14155" y="11542"/>
                    <a:pt x="14070" y="11542"/>
                  </a:cubicBezTo>
                  <a:cubicBezTo>
                    <a:pt x="13480" y="11711"/>
                    <a:pt x="12891" y="11879"/>
                    <a:pt x="12554" y="11964"/>
                  </a:cubicBezTo>
                  <a:lnTo>
                    <a:pt x="12048" y="12132"/>
                  </a:lnTo>
                  <a:lnTo>
                    <a:pt x="10869" y="12638"/>
                  </a:lnTo>
                  <a:lnTo>
                    <a:pt x="10869" y="12469"/>
                  </a:lnTo>
                  <a:lnTo>
                    <a:pt x="10784" y="12385"/>
                  </a:lnTo>
                  <a:lnTo>
                    <a:pt x="10616" y="12385"/>
                  </a:lnTo>
                  <a:lnTo>
                    <a:pt x="10448" y="12469"/>
                  </a:lnTo>
                  <a:cubicBezTo>
                    <a:pt x="10448" y="12469"/>
                    <a:pt x="7751" y="14407"/>
                    <a:pt x="9437" y="15165"/>
                  </a:cubicBezTo>
                  <a:cubicBezTo>
                    <a:pt x="9773" y="15249"/>
                    <a:pt x="9773" y="15249"/>
                    <a:pt x="10531" y="15165"/>
                  </a:cubicBezTo>
                  <a:cubicBezTo>
                    <a:pt x="12048" y="15165"/>
                    <a:pt x="13480" y="14575"/>
                    <a:pt x="14997" y="14407"/>
                  </a:cubicBezTo>
                  <a:cubicBezTo>
                    <a:pt x="14997" y="14407"/>
                    <a:pt x="15081" y="14491"/>
                    <a:pt x="15081" y="14575"/>
                  </a:cubicBezTo>
                  <a:cubicBezTo>
                    <a:pt x="15081" y="14660"/>
                    <a:pt x="14997" y="14828"/>
                    <a:pt x="14997" y="14912"/>
                  </a:cubicBezTo>
                  <a:cubicBezTo>
                    <a:pt x="15250" y="15081"/>
                    <a:pt x="15671" y="14997"/>
                    <a:pt x="15923" y="14997"/>
                  </a:cubicBezTo>
                  <a:cubicBezTo>
                    <a:pt x="16092" y="14997"/>
                    <a:pt x="16429" y="14997"/>
                    <a:pt x="16598" y="14997"/>
                  </a:cubicBezTo>
                  <a:cubicBezTo>
                    <a:pt x="16682" y="15165"/>
                    <a:pt x="16850" y="15418"/>
                    <a:pt x="17019" y="15502"/>
                  </a:cubicBezTo>
                  <a:cubicBezTo>
                    <a:pt x="17440" y="15502"/>
                    <a:pt x="17440" y="15502"/>
                    <a:pt x="18283" y="15334"/>
                  </a:cubicBezTo>
                  <a:lnTo>
                    <a:pt x="18367" y="15502"/>
                  </a:lnTo>
                  <a:lnTo>
                    <a:pt x="18367" y="15839"/>
                  </a:lnTo>
                  <a:lnTo>
                    <a:pt x="17693" y="15839"/>
                  </a:lnTo>
                  <a:cubicBezTo>
                    <a:pt x="13565" y="15923"/>
                    <a:pt x="13565" y="15923"/>
                    <a:pt x="12385" y="15755"/>
                  </a:cubicBezTo>
                  <a:lnTo>
                    <a:pt x="12301" y="15671"/>
                  </a:lnTo>
                  <a:lnTo>
                    <a:pt x="12132" y="15586"/>
                  </a:lnTo>
                  <a:cubicBezTo>
                    <a:pt x="5813" y="16345"/>
                    <a:pt x="5813" y="16345"/>
                    <a:pt x="5561" y="16260"/>
                  </a:cubicBezTo>
                  <a:cubicBezTo>
                    <a:pt x="5308" y="16345"/>
                    <a:pt x="5308" y="16345"/>
                    <a:pt x="3202" y="17356"/>
                  </a:cubicBezTo>
                  <a:lnTo>
                    <a:pt x="2106" y="17945"/>
                  </a:lnTo>
                  <a:cubicBezTo>
                    <a:pt x="1601" y="18367"/>
                    <a:pt x="1601" y="18367"/>
                    <a:pt x="1011" y="19630"/>
                  </a:cubicBezTo>
                  <a:cubicBezTo>
                    <a:pt x="927" y="19799"/>
                    <a:pt x="843" y="20136"/>
                    <a:pt x="843" y="20304"/>
                  </a:cubicBezTo>
                  <a:cubicBezTo>
                    <a:pt x="1433" y="20810"/>
                    <a:pt x="1685" y="20810"/>
                    <a:pt x="2696" y="20557"/>
                  </a:cubicBezTo>
                  <a:lnTo>
                    <a:pt x="3539" y="20389"/>
                  </a:lnTo>
                  <a:cubicBezTo>
                    <a:pt x="4466" y="20220"/>
                    <a:pt x="5392" y="19967"/>
                    <a:pt x="6403" y="19967"/>
                  </a:cubicBezTo>
                  <a:lnTo>
                    <a:pt x="6151" y="20220"/>
                  </a:lnTo>
                  <a:lnTo>
                    <a:pt x="5561" y="20726"/>
                  </a:lnTo>
                  <a:lnTo>
                    <a:pt x="4802" y="20978"/>
                  </a:lnTo>
                  <a:cubicBezTo>
                    <a:pt x="3455" y="21484"/>
                    <a:pt x="3202" y="21652"/>
                    <a:pt x="2275" y="22326"/>
                  </a:cubicBezTo>
                  <a:lnTo>
                    <a:pt x="1264" y="23169"/>
                  </a:lnTo>
                  <a:cubicBezTo>
                    <a:pt x="1095" y="23337"/>
                    <a:pt x="1011" y="23590"/>
                    <a:pt x="927" y="23843"/>
                  </a:cubicBezTo>
                  <a:cubicBezTo>
                    <a:pt x="1180" y="23927"/>
                    <a:pt x="1517" y="24011"/>
                    <a:pt x="1769" y="24011"/>
                  </a:cubicBezTo>
                  <a:lnTo>
                    <a:pt x="2022" y="24180"/>
                  </a:lnTo>
                  <a:lnTo>
                    <a:pt x="2696" y="24011"/>
                  </a:lnTo>
                  <a:cubicBezTo>
                    <a:pt x="3876" y="23759"/>
                    <a:pt x="9099" y="23422"/>
                    <a:pt x="9268" y="23422"/>
                  </a:cubicBezTo>
                  <a:cubicBezTo>
                    <a:pt x="9437" y="23422"/>
                    <a:pt x="14323" y="23085"/>
                    <a:pt x="16513" y="22074"/>
                  </a:cubicBezTo>
                  <a:lnTo>
                    <a:pt x="17272" y="21737"/>
                  </a:lnTo>
                  <a:lnTo>
                    <a:pt x="17356" y="21737"/>
                  </a:lnTo>
                  <a:lnTo>
                    <a:pt x="17356" y="21737"/>
                  </a:lnTo>
                  <a:cubicBezTo>
                    <a:pt x="17272" y="21821"/>
                    <a:pt x="17187" y="21905"/>
                    <a:pt x="17187" y="22074"/>
                  </a:cubicBezTo>
                  <a:cubicBezTo>
                    <a:pt x="17945" y="22411"/>
                    <a:pt x="18535" y="22242"/>
                    <a:pt x="19631" y="21989"/>
                  </a:cubicBezTo>
                  <a:cubicBezTo>
                    <a:pt x="20136" y="21905"/>
                    <a:pt x="20136" y="21905"/>
                    <a:pt x="20726" y="21652"/>
                  </a:cubicBezTo>
                  <a:cubicBezTo>
                    <a:pt x="20726" y="21652"/>
                    <a:pt x="20726" y="21652"/>
                    <a:pt x="20726" y="21652"/>
                  </a:cubicBezTo>
                  <a:lnTo>
                    <a:pt x="20810" y="21652"/>
                  </a:lnTo>
                  <a:cubicBezTo>
                    <a:pt x="23422" y="20641"/>
                    <a:pt x="23422" y="20641"/>
                    <a:pt x="23759" y="20641"/>
                  </a:cubicBezTo>
                  <a:cubicBezTo>
                    <a:pt x="23759" y="20641"/>
                    <a:pt x="23675" y="20726"/>
                    <a:pt x="23675" y="20810"/>
                  </a:cubicBezTo>
                  <a:lnTo>
                    <a:pt x="23675" y="21063"/>
                  </a:lnTo>
                  <a:cubicBezTo>
                    <a:pt x="24180" y="21315"/>
                    <a:pt x="24264" y="21315"/>
                    <a:pt x="24517" y="21737"/>
                  </a:cubicBezTo>
                  <a:cubicBezTo>
                    <a:pt x="24433" y="22074"/>
                    <a:pt x="24433" y="22074"/>
                    <a:pt x="23675" y="22748"/>
                  </a:cubicBezTo>
                  <a:lnTo>
                    <a:pt x="23843" y="22916"/>
                  </a:lnTo>
                  <a:lnTo>
                    <a:pt x="24012" y="22916"/>
                  </a:lnTo>
                  <a:cubicBezTo>
                    <a:pt x="24517" y="22832"/>
                    <a:pt x="24517" y="22832"/>
                    <a:pt x="26539" y="22326"/>
                  </a:cubicBezTo>
                  <a:lnTo>
                    <a:pt x="26876" y="22326"/>
                  </a:lnTo>
                  <a:lnTo>
                    <a:pt x="27129" y="22579"/>
                  </a:lnTo>
                  <a:lnTo>
                    <a:pt x="27129" y="22832"/>
                  </a:lnTo>
                  <a:lnTo>
                    <a:pt x="27129" y="23169"/>
                  </a:lnTo>
                  <a:cubicBezTo>
                    <a:pt x="27129" y="23253"/>
                    <a:pt x="27213" y="23337"/>
                    <a:pt x="27213" y="23506"/>
                  </a:cubicBezTo>
                  <a:cubicBezTo>
                    <a:pt x="27381" y="23590"/>
                    <a:pt x="27634" y="23674"/>
                    <a:pt x="27887" y="23759"/>
                  </a:cubicBezTo>
                  <a:cubicBezTo>
                    <a:pt x="28393" y="23843"/>
                    <a:pt x="28393" y="23843"/>
                    <a:pt x="29656" y="23506"/>
                  </a:cubicBezTo>
                  <a:cubicBezTo>
                    <a:pt x="30246" y="23422"/>
                    <a:pt x="30246" y="23422"/>
                    <a:pt x="31426" y="22748"/>
                  </a:cubicBezTo>
                  <a:lnTo>
                    <a:pt x="31931" y="22579"/>
                  </a:lnTo>
                  <a:lnTo>
                    <a:pt x="32437" y="22411"/>
                  </a:lnTo>
                  <a:cubicBezTo>
                    <a:pt x="34374" y="21821"/>
                    <a:pt x="34374" y="21821"/>
                    <a:pt x="34796" y="21652"/>
                  </a:cubicBezTo>
                  <a:cubicBezTo>
                    <a:pt x="35554" y="21315"/>
                    <a:pt x="35554" y="21315"/>
                    <a:pt x="36734" y="20220"/>
                  </a:cubicBezTo>
                  <a:lnTo>
                    <a:pt x="37323" y="19630"/>
                  </a:lnTo>
                  <a:cubicBezTo>
                    <a:pt x="36986" y="19462"/>
                    <a:pt x="36986" y="19462"/>
                    <a:pt x="36565" y="19546"/>
                  </a:cubicBezTo>
                  <a:lnTo>
                    <a:pt x="37407" y="19293"/>
                  </a:lnTo>
                  <a:cubicBezTo>
                    <a:pt x="37997" y="18956"/>
                    <a:pt x="38081" y="18956"/>
                    <a:pt x="38587" y="18619"/>
                  </a:cubicBezTo>
                  <a:cubicBezTo>
                    <a:pt x="38587" y="18704"/>
                    <a:pt x="38587" y="18788"/>
                    <a:pt x="38587" y="18788"/>
                  </a:cubicBezTo>
                  <a:lnTo>
                    <a:pt x="38334" y="19125"/>
                  </a:lnTo>
                  <a:lnTo>
                    <a:pt x="38503" y="19209"/>
                  </a:lnTo>
                  <a:lnTo>
                    <a:pt x="38924" y="19209"/>
                  </a:lnTo>
                  <a:lnTo>
                    <a:pt x="39092" y="19209"/>
                  </a:lnTo>
                  <a:lnTo>
                    <a:pt x="39177" y="19293"/>
                  </a:lnTo>
                  <a:lnTo>
                    <a:pt x="38924" y="19546"/>
                  </a:lnTo>
                  <a:lnTo>
                    <a:pt x="38503" y="20052"/>
                  </a:lnTo>
                  <a:lnTo>
                    <a:pt x="38587" y="20136"/>
                  </a:lnTo>
                  <a:cubicBezTo>
                    <a:pt x="39767" y="20052"/>
                    <a:pt x="39767" y="20052"/>
                    <a:pt x="43979" y="17440"/>
                  </a:cubicBezTo>
                  <a:lnTo>
                    <a:pt x="43979" y="17103"/>
                  </a:lnTo>
                  <a:lnTo>
                    <a:pt x="43810" y="16934"/>
                  </a:lnTo>
                  <a:cubicBezTo>
                    <a:pt x="43558" y="16597"/>
                    <a:pt x="43558" y="16597"/>
                    <a:pt x="43810" y="15165"/>
                  </a:cubicBezTo>
                  <a:cubicBezTo>
                    <a:pt x="43726" y="15081"/>
                    <a:pt x="43558" y="14912"/>
                    <a:pt x="43389" y="14828"/>
                  </a:cubicBezTo>
                  <a:lnTo>
                    <a:pt x="43137" y="14828"/>
                  </a:lnTo>
                  <a:lnTo>
                    <a:pt x="42884" y="14828"/>
                  </a:lnTo>
                  <a:lnTo>
                    <a:pt x="42463" y="14997"/>
                  </a:lnTo>
                  <a:lnTo>
                    <a:pt x="42041" y="15081"/>
                  </a:lnTo>
                  <a:lnTo>
                    <a:pt x="41788" y="14912"/>
                  </a:lnTo>
                  <a:lnTo>
                    <a:pt x="41452" y="14575"/>
                  </a:lnTo>
                  <a:lnTo>
                    <a:pt x="41536" y="14238"/>
                  </a:lnTo>
                  <a:lnTo>
                    <a:pt x="41873" y="13817"/>
                  </a:lnTo>
                  <a:cubicBezTo>
                    <a:pt x="42210" y="13480"/>
                    <a:pt x="42210" y="13480"/>
                    <a:pt x="43305" y="13143"/>
                  </a:cubicBezTo>
                  <a:cubicBezTo>
                    <a:pt x="43979" y="12975"/>
                    <a:pt x="44653" y="12722"/>
                    <a:pt x="45327" y="12553"/>
                  </a:cubicBezTo>
                  <a:lnTo>
                    <a:pt x="45411" y="12553"/>
                  </a:lnTo>
                  <a:lnTo>
                    <a:pt x="45832" y="12385"/>
                  </a:lnTo>
                  <a:cubicBezTo>
                    <a:pt x="46338" y="12048"/>
                    <a:pt x="46338" y="12048"/>
                    <a:pt x="47265" y="11037"/>
                  </a:cubicBezTo>
                  <a:cubicBezTo>
                    <a:pt x="48276" y="10026"/>
                    <a:pt x="49539" y="9352"/>
                    <a:pt x="50719" y="8594"/>
                  </a:cubicBezTo>
                  <a:cubicBezTo>
                    <a:pt x="52235" y="7498"/>
                    <a:pt x="52235" y="7498"/>
                    <a:pt x="53499" y="6909"/>
                  </a:cubicBezTo>
                  <a:lnTo>
                    <a:pt x="54174" y="6656"/>
                  </a:lnTo>
                  <a:lnTo>
                    <a:pt x="54763" y="6487"/>
                  </a:lnTo>
                  <a:lnTo>
                    <a:pt x="55100" y="6487"/>
                  </a:lnTo>
                  <a:cubicBezTo>
                    <a:pt x="56111" y="6319"/>
                    <a:pt x="56953" y="5729"/>
                    <a:pt x="57964" y="5476"/>
                  </a:cubicBezTo>
                  <a:lnTo>
                    <a:pt x="58807" y="5224"/>
                  </a:lnTo>
                  <a:cubicBezTo>
                    <a:pt x="59397" y="5139"/>
                    <a:pt x="59903" y="4802"/>
                    <a:pt x="60492" y="4634"/>
                  </a:cubicBezTo>
                  <a:lnTo>
                    <a:pt x="61166" y="4381"/>
                  </a:lnTo>
                  <a:cubicBezTo>
                    <a:pt x="61166" y="4297"/>
                    <a:pt x="61250" y="4213"/>
                    <a:pt x="61335" y="4128"/>
                  </a:cubicBezTo>
                  <a:cubicBezTo>
                    <a:pt x="60408" y="3370"/>
                    <a:pt x="59650" y="3370"/>
                    <a:pt x="58975" y="3370"/>
                  </a:cubicBezTo>
                  <a:lnTo>
                    <a:pt x="58386" y="3370"/>
                  </a:lnTo>
                  <a:lnTo>
                    <a:pt x="57964" y="3286"/>
                  </a:lnTo>
                  <a:lnTo>
                    <a:pt x="57796" y="3286"/>
                  </a:lnTo>
                  <a:lnTo>
                    <a:pt x="57375" y="3286"/>
                  </a:lnTo>
                  <a:lnTo>
                    <a:pt x="56532" y="3707"/>
                  </a:lnTo>
                  <a:lnTo>
                    <a:pt x="56027" y="3960"/>
                  </a:lnTo>
                  <a:lnTo>
                    <a:pt x="55858" y="3960"/>
                  </a:lnTo>
                  <a:lnTo>
                    <a:pt x="55606" y="3960"/>
                  </a:lnTo>
                  <a:lnTo>
                    <a:pt x="55100" y="4128"/>
                  </a:lnTo>
                  <a:lnTo>
                    <a:pt x="54763" y="4550"/>
                  </a:lnTo>
                  <a:lnTo>
                    <a:pt x="54595" y="5055"/>
                  </a:lnTo>
                  <a:lnTo>
                    <a:pt x="54426" y="5392"/>
                  </a:lnTo>
                  <a:lnTo>
                    <a:pt x="54005" y="5729"/>
                  </a:lnTo>
                  <a:lnTo>
                    <a:pt x="53836" y="5729"/>
                  </a:lnTo>
                  <a:lnTo>
                    <a:pt x="53668" y="5645"/>
                  </a:lnTo>
                  <a:lnTo>
                    <a:pt x="53668" y="5561"/>
                  </a:lnTo>
                  <a:lnTo>
                    <a:pt x="53921" y="5308"/>
                  </a:lnTo>
                  <a:lnTo>
                    <a:pt x="54342" y="4887"/>
                  </a:lnTo>
                  <a:cubicBezTo>
                    <a:pt x="54005" y="4802"/>
                    <a:pt x="53584" y="4971"/>
                    <a:pt x="53246" y="5055"/>
                  </a:cubicBezTo>
                  <a:cubicBezTo>
                    <a:pt x="52404" y="5392"/>
                    <a:pt x="52320" y="5392"/>
                    <a:pt x="52235" y="5392"/>
                  </a:cubicBezTo>
                  <a:lnTo>
                    <a:pt x="52320" y="5224"/>
                  </a:lnTo>
                  <a:lnTo>
                    <a:pt x="52320" y="4887"/>
                  </a:lnTo>
                  <a:lnTo>
                    <a:pt x="52067" y="4971"/>
                  </a:lnTo>
                  <a:lnTo>
                    <a:pt x="51899" y="4971"/>
                  </a:lnTo>
                  <a:lnTo>
                    <a:pt x="51730" y="4887"/>
                  </a:lnTo>
                  <a:lnTo>
                    <a:pt x="51562" y="4802"/>
                  </a:lnTo>
                  <a:lnTo>
                    <a:pt x="51393" y="4634"/>
                  </a:lnTo>
                  <a:lnTo>
                    <a:pt x="50635" y="4971"/>
                  </a:lnTo>
                  <a:lnTo>
                    <a:pt x="49877" y="5392"/>
                  </a:lnTo>
                  <a:lnTo>
                    <a:pt x="49118" y="5898"/>
                  </a:lnTo>
                  <a:lnTo>
                    <a:pt x="48023" y="6572"/>
                  </a:lnTo>
                  <a:cubicBezTo>
                    <a:pt x="46507" y="7077"/>
                    <a:pt x="46507" y="7077"/>
                    <a:pt x="44569" y="7920"/>
                  </a:cubicBezTo>
                  <a:cubicBezTo>
                    <a:pt x="43052" y="8762"/>
                    <a:pt x="42799" y="8931"/>
                    <a:pt x="41620" y="9942"/>
                  </a:cubicBezTo>
                  <a:cubicBezTo>
                    <a:pt x="41283" y="10279"/>
                    <a:pt x="41283" y="10279"/>
                    <a:pt x="38587" y="11290"/>
                  </a:cubicBezTo>
                  <a:lnTo>
                    <a:pt x="38840" y="11121"/>
                  </a:lnTo>
                  <a:cubicBezTo>
                    <a:pt x="39177" y="10868"/>
                    <a:pt x="39177" y="10868"/>
                    <a:pt x="40609" y="10026"/>
                  </a:cubicBezTo>
                  <a:cubicBezTo>
                    <a:pt x="43810" y="8257"/>
                    <a:pt x="44148" y="8088"/>
                    <a:pt x="44232" y="7246"/>
                  </a:cubicBezTo>
                  <a:lnTo>
                    <a:pt x="44232" y="6993"/>
                  </a:lnTo>
                  <a:cubicBezTo>
                    <a:pt x="44232" y="6824"/>
                    <a:pt x="44148" y="6487"/>
                    <a:pt x="44063" y="6319"/>
                  </a:cubicBezTo>
                  <a:cubicBezTo>
                    <a:pt x="43979" y="6150"/>
                    <a:pt x="43895" y="5898"/>
                    <a:pt x="43726" y="5645"/>
                  </a:cubicBezTo>
                  <a:cubicBezTo>
                    <a:pt x="43558" y="5645"/>
                    <a:pt x="43305" y="5729"/>
                    <a:pt x="43137" y="5729"/>
                  </a:cubicBezTo>
                  <a:lnTo>
                    <a:pt x="42463" y="6235"/>
                  </a:lnTo>
                  <a:cubicBezTo>
                    <a:pt x="42125" y="6656"/>
                    <a:pt x="42041" y="6824"/>
                    <a:pt x="41957" y="7077"/>
                  </a:cubicBezTo>
                  <a:lnTo>
                    <a:pt x="41788" y="7161"/>
                  </a:lnTo>
                  <a:lnTo>
                    <a:pt x="41283" y="7330"/>
                  </a:lnTo>
                  <a:cubicBezTo>
                    <a:pt x="40019" y="7920"/>
                    <a:pt x="40019" y="7920"/>
                    <a:pt x="39261" y="7667"/>
                  </a:cubicBezTo>
                  <a:lnTo>
                    <a:pt x="39008" y="7583"/>
                  </a:lnTo>
                  <a:lnTo>
                    <a:pt x="38166" y="7835"/>
                  </a:lnTo>
                  <a:lnTo>
                    <a:pt x="37407" y="8004"/>
                  </a:lnTo>
                  <a:lnTo>
                    <a:pt x="37070" y="7920"/>
                  </a:lnTo>
                  <a:lnTo>
                    <a:pt x="38419" y="7330"/>
                  </a:lnTo>
                  <a:lnTo>
                    <a:pt x="38419" y="7498"/>
                  </a:lnTo>
                  <a:lnTo>
                    <a:pt x="38419" y="7583"/>
                  </a:lnTo>
                  <a:lnTo>
                    <a:pt x="38503" y="7583"/>
                  </a:lnTo>
                  <a:lnTo>
                    <a:pt x="38671" y="7414"/>
                  </a:lnTo>
                  <a:cubicBezTo>
                    <a:pt x="38671" y="7414"/>
                    <a:pt x="39767" y="6235"/>
                    <a:pt x="39430" y="5476"/>
                  </a:cubicBezTo>
                  <a:lnTo>
                    <a:pt x="39261" y="5308"/>
                  </a:lnTo>
                  <a:cubicBezTo>
                    <a:pt x="38250" y="5476"/>
                    <a:pt x="37155" y="5729"/>
                    <a:pt x="36144" y="5898"/>
                  </a:cubicBezTo>
                  <a:lnTo>
                    <a:pt x="36396" y="5729"/>
                  </a:lnTo>
                  <a:lnTo>
                    <a:pt x="37070" y="5392"/>
                  </a:lnTo>
                  <a:lnTo>
                    <a:pt x="37492" y="5055"/>
                  </a:lnTo>
                  <a:lnTo>
                    <a:pt x="38166" y="4550"/>
                  </a:lnTo>
                  <a:lnTo>
                    <a:pt x="37997" y="4381"/>
                  </a:lnTo>
                  <a:cubicBezTo>
                    <a:pt x="37407" y="4381"/>
                    <a:pt x="36818" y="4465"/>
                    <a:pt x="36228" y="4465"/>
                  </a:cubicBezTo>
                  <a:lnTo>
                    <a:pt x="36228" y="4465"/>
                  </a:lnTo>
                  <a:lnTo>
                    <a:pt x="36313" y="4465"/>
                  </a:lnTo>
                  <a:lnTo>
                    <a:pt x="36396" y="4465"/>
                  </a:lnTo>
                  <a:cubicBezTo>
                    <a:pt x="37070" y="4213"/>
                    <a:pt x="37239" y="4128"/>
                    <a:pt x="37913" y="3539"/>
                  </a:cubicBezTo>
                  <a:cubicBezTo>
                    <a:pt x="38081" y="3370"/>
                    <a:pt x="38334" y="3202"/>
                    <a:pt x="38419" y="2949"/>
                  </a:cubicBezTo>
                  <a:cubicBezTo>
                    <a:pt x="38334" y="2865"/>
                    <a:pt x="38250" y="2780"/>
                    <a:pt x="38166" y="2780"/>
                  </a:cubicBezTo>
                  <a:lnTo>
                    <a:pt x="38250" y="2612"/>
                  </a:lnTo>
                  <a:cubicBezTo>
                    <a:pt x="38250" y="2443"/>
                    <a:pt x="38334" y="2191"/>
                    <a:pt x="38419" y="2022"/>
                  </a:cubicBezTo>
                  <a:cubicBezTo>
                    <a:pt x="38503" y="1938"/>
                    <a:pt x="38587" y="1769"/>
                    <a:pt x="38587" y="1685"/>
                  </a:cubicBezTo>
                  <a:cubicBezTo>
                    <a:pt x="38587" y="1601"/>
                    <a:pt x="38503" y="1432"/>
                    <a:pt x="38503" y="1348"/>
                  </a:cubicBezTo>
                  <a:cubicBezTo>
                    <a:pt x="36902" y="1011"/>
                    <a:pt x="35891" y="1348"/>
                    <a:pt x="34712" y="1769"/>
                  </a:cubicBezTo>
                  <a:cubicBezTo>
                    <a:pt x="34543" y="1854"/>
                    <a:pt x="34290" y="1938"/>
                    <a:pt x="34038" y="2022"/>
                  </a:cubicBezTo>
                  <a:cubicBezTo>
                    <a:pt x="33869" y="1854"/>
                    <a:pt x="33700" y="1601"/>
                    <a:pt x="33532" y="1432"/>
                  </a:cubicBezTo>
                  <a:lnTo>
                    <a:pt x="33785" y="1095"/>
                  </a:lnTo>
                  <a:lnTo>
                    <a:pt x="34038" y="674"/>
                  </a:lnTo>
                  <a:cubicBezTo>
                    <a:pt x="34038" y="590"/>
                    <a:pt x="34122" y="421"/>
                    <a:pt x="34122" y="337"/>
                  </a:cubicBezTo>
                  <a:cubicBezTo>
                    <a:pt x="34038" y="253"/>
                    <a:pt x="33953" y="253"/>
                    <a:pt x="33869" y="169"/>
                  </a:cubicBezTo>
                  <a:lnTo>
                    <a:pt x="33532" y="0"/>
                  </a:lnTo>
                  <a:lnTo>
                    <a:pt x="32689" y="169"/>
                  </a:lnTo>
                  <a:lnTo>
                    <a:pt x="31763" y="506"/>
                  </a:lnTo>
                  <a:cubicBezTo>
                    <a:pt x="29825" y="1180"/>
                    <a:pt x="27719" y="84"/>
                    <a:pt x="25697" y="927"/>
                  </a:cubicBezTo>
                  <a:cubicBezTo>
                    <a:pt x="23759" y="1769"/>
                    <a:pt x="23759" y="1769"/>
                    <a:pt x="22158" y="2865"/>
                  </a:cubicBezTo>
                  <a:cubicBezTo>
                    <a:pt x="21569" y="3117"/>
                    <a:pt x="21569" y="3117"/>
                    <a:pt x="19209" y="3707"/>
                  </a:cubicBezTo>
                  <a:cubicBezTo>
                    <a:pt x="15502" y="4550"/>
                    <a:pt x="15502" y="4550"/>
                    <a:pt x="14238" y="5476"/>
                  </a:cubicBezTo>
                  <a:lnTo>
                    <a:pt x="14070" y="5476"/>
                  </a:lnTo>
                  <a:lnTo>
                    <a:pt x="13480" y="5561"/>
                  </a:lnTo>
                  <a:lnTo>
                    <a:pt x="13144" y="5645"/>
                  </a:lnTo>
                  <a:cubicBezTo>
                    <a:pt x="12301" y="5813"/>
                    <a:pt x="12301" y="5813"/>
                    <a:pt x="9773" y="7246"/>
                  </a:cubicBezTo>
                  <a:cubicBezTo>
                    <a:pt x="9689" y="7161"/>
                    <a:pt x="9605" y="7077"/>
                    <a:pt x="9520" y="6993"/>
                  </a:cubicBezTo>
                  <a:cubicBezTo>
                    <a:pt x="8594" y="7161"/>
                    <a:pt x="6572" y="7583"/>
                    <a:pt x="3455" y="9015"/>
                  </a:cubicBezTo>
                  <a:cubicBezTo>
                    <a:pt x="2359" y="9436"/>
                    <a:pt x="2359" y="9436"/>
                    <a:pt x="2191" y="9942"/>
                  </a:cubicBezTo>
                  <a:lnTo>
                    <a:pt x="2444" y="9942"/>
                  </a:lnTo>
                  <a:cubicBezTo>
                    <a:pt x="3118" y="9857"/>
                    <a:pt x="3707" y="9773"/>
                    <a:pt x="4381" y="9689"/>
                  </a:cubicBezTo>
                  <a:cubicBezTo>
                    <a:pt x="4466" y="9773"/>
                    <a:pt x="4466" y="9857"/>
                    <a:pt x="4550" y="9942"/>
                  </a:cubicBezTo>
                  <a:cubicBezTo>
                    <a:pt x="4129" y="10531"/>
                    <a:pt x="4129" y="10531"/>
                    <a:pt x="3286" y="11037"/>
                  </a:cubicBezTo>
                  <a:cubicBezTo>
                    <a:pt x="2528" y="11458"/>
                    <a:pt x="1854" y="11879"/>
                    <a:pt x="1180" y="12301"/>
                  </a:cubicBezTo>
                  <a:lnTo>
                    <a:pt x="0" y="13059"/>
                  </a:lnTo>
                  <a:lnTo>
                    <a:pt x="0" y="13312"/>
                  </a:lnTo>
                  <a:lnTo>
                    <a:pt x="253" y="13059"/>
                  </a:lnTo>
                  <a:close/>
                  <a:moveTo>
                    <a:pt x="14238" y="12132"/>
                  </a:moveTo>
                  <a:lnTo>
                    <a:pt x="14155" y="12048"/>
                  </a:lnTo>
                  <a:lnTo>
                    <a:pt x="14491" y="12048"/>
                  </a:lnTo>
                  <a:lnTo>
                    <a:pt x="14660" y="12048"/>
                  </a:lnTo>
                  <a:lnTo>
                    <a:pt x="14238" y="12132"/>
                  </a:lnTo>
                  <a:close/>
                  <a:moveTo>
                    <a:pt x="34122" y="19546"/>
                  </a:moveTo>
                  <a:lnTo>
                    <a:pt x="34290" y="19378"/>
                  </a:lnTo>
                  <a:lnTo>
                    <a:pt x="34374" y="19378"/>
                  </a:lnTo>
                  <a:lnTo>
                    <a:pt x="34543" y="19378"/>
                  </a:lnTo>
                  <a:lnTo>
                    <a:pt x="35049" y="19546"/>
                  </a:lnTo>
                  <a:lnTo>
                    <a:pt x="35133" y="19546"/>
                  </a:lnTo>
                  <a:lnTo>
                    <a:pt x="34206" y="19883"/>
                  </a:lnTo>
                  <a:lnTo>
                    <a:pt x="33363" y="20304"/>
                  </a:lnTo>
                  <a:lnTo>
                    <a:pt x="33279" y="20304"/>
                  </a:lnTo>
                  <a:lnTo>
                    <a:pt x="34122" y="19546"/>
                  </a:lnTo>
                  <a:close/>
                  <a:moveTo>
                    <a:pt x="24349" y="6824"/>
                  </a:moveTo>
                  <a:lnTo>
                    <a:pt x="24602" y="6824"/>
                  </a:lnTo>
                  <a:lnTo>
                    <a:pt x="24012" y="6993"/>
                  </a:lnTo>
                  <a:lnTo>
                    <a:pt x="23843" y="6993"/>
                  </a:lnTo>
                  <a:lnTo>
                    <a:pt x="23422" y="7077"/>
                  </a:lnTo>
                  <a:cubicBezTo>
                    <a:pt x="23843" y="6909"/>
                    <a:pt x="24012" y="6824"/>
                    <a:pt x="24349" y="6824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9" name="Vrije vorm: vorm 542">
              <a:extLst>
                <a:ext uri="{FF2B5EF4-FFF2-40B4-BE49-F238E27FC236}">
                  <a16:creationId xmlns:a16="http://schemas.microsoft.com/office/drawing/2014/main" id="{6E524398-1815-764A-9C56-BC23590B62CC}"/>
                </a:ext>
              </a:extLst>
            </p:cNvPr>
            <p:cNvSpPr/>
            <p:nvPr/>
          </p:nvSpPr>
          <p:spPr>
            <a:xfrm>
              <a:off x="20837879" y="986490"/>
              <a:ext cx="8425" cy="8425"/>
            </a:xfrm>
            <a:custGeom>
              <a:avLst/>
              <a:gdLst>
                <a:gd name="connsiteX0" fmla="*/ 2359 w 0"/>
                <a:gd name="connsiteY0" fmla="*/ 590 h 0"/>
                <a:gd name="connsiteX1" fmla="*/ 505 w 0"/>
                <a:gd name="connsiteY1" fmla="*/ 1517 h 0"/>
                <a:gd name="connsiteX2" fmla="*/ 337 w 0"/>
                <a:gd name="connsiteY2" fmla="*/ 1769 h 0"/>
                <a:gd name="connsiteX3" fmla="*/ 0 w 0"/>
                <a:gd name="connsiteY3" fmla="*/ 2191 h 0"/>
                <a:gd name="connsiteX4" fmla="*/ 168 w 0"/>
                <a:gd name="connsiteY4" fmla="*/ 2275 h 0"/>
                <a:gd name="connsiteX5" fmla="*/ 505 w 0"/>
                <a:gd name="connsiteY5" fmla="*/ 2275 h 0"/>
                <a:gd name="connsiteX6" fmla="*/ 2106 w 0"/>
                <a:gd name="connsiteY6" fmla="*/ 1685 h 0"/>
                <a:gd name="connsiteX7" fmla="*/ 2359 w 0"/>
                <a:gd name="connsiteY7" fmla="*/ 1601 h 0"/>
                <a:gd name="connsiteX8" fmla="*/ 2443 w 0"/>
                <a:gd name="connsiteY8" fmla="*/ 1601 h 0"/>
                <a:gd name="connsiteX9" fmla="*/ 2527 w 0"/>
                <a:gd name="connsiteY9" fmla="*/ 1601 h 0"/>
                <a:gd name="connsiteX10" fmla="*/ 2612 w 0"/>
                <a:gd name="connsiteY10" fmla="*/ 1601 h 0"/>
                <a:gd name="connsiteX11" fmla="*/ 2780 w 0"/>
                <a:gd name="connsiteY11" fmla="*/ 1517 h 0"/>
                <a:gd name="connsiteX12" fmla="*/ 3117 w 0"/>
                <a:gd name="connsiteY12" fmla="*/ 1011 h 0"/>
                <a:gd name="connsiteX13" fmla="*/ 3623 w 0"/>
                <a:gd name="connsiteY13" fmla="*/ 506 h 0"/>
                <a:gd name="connsiteX14" fmla="*/ 3875 w 0"/>
                <a:gd name="connsiteY14" fmla="*/ 169 h 0"/>
                <a:gd name="connsiteX15" fmla="*/ 3960 w 0"/>
                <a:gd name="connsiteY15" fmla="*/ 0 h 0"/>
                <a:gd name="connsiteX16" fmla="*/ 3875 w 0"/>
                <a:gd name="connsiteY16" fmla="*/ 0 h 0"/>
                <a:gd name="connsiteX17" fmla="*/ 2443 w 0"/>
                <a:gd name="connsiteY17" fmla="*/ 590 h 0"/>
                <a:gd name="connsiteX18" fmla="*/ 2359 w 0"/>
                <a:gd name="connsiteY18" fmla="*/ 5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>
                  <a:moveTo>
                    <a:pt x="2359" y="590"/>
                  </a:moveTo>
                  <a:cubicBezTo>
                    <a:pt x="1180" y="843"/>
                    <a:pt x="842" y="1095"/>
                    <a:pt x="505" y="1517"/>
                  </a:cubicBezTo>
                  <a:lnTo>
                    <a:pt x="337" y="1769"/>
                  </a:lnTo>
                  <a:lnTo>
                    <a:pt x="0" y="2191"/>
                  </a:lnTo>
                  <a:lnTo>
                    <a:pt x="168" y="2275"/>
                  </a:lnTo>
                  <a:lnTo>
                    <a:pt x="505" y="2275"/>
                  </a:lnTo>
                  <a:cubicBezTo>
                    <a:pt x="1348" y="2106"/>
                    <a:pt x="1348" y="2106"/>
                    <a:pt x="2106" y="1685"/>
                  </a:cubicBezTo>
                  <a:lnTo>
                    <a:pt x="2359" y="1601"/>
                  </a:lnTo>
                  <a:lnTo>
                    <a:pt x="2443" y="1601"/>
                  </a:lnTo>
                  <a:lnTo>
                    <a:pt x="2527" y="1601"/>
                  </a:lnTo>
                  <a:lnTo>
                    <a:pt x="2612" y="1601"/>
                  </a:lnTo>
                  <a:lnTo>
                    <a:pt x="2780" y="1517"/>
                  </a:lnTo>
                  <a:lnTo>
                    <a:pt x="3117" y="1011"/>
                  </a:lnTo>
                  <a:lnTo>
                    <a:pt x="3623" y="506"/>
                  </a:lnTo>
                  <a:lnTo>
                    <a:pt x="3875" y="169"/>
                  </a:lnTo>
                  <a:lnTo>
                    <a:pt x="3960" y="0"/>
                  </a:lnTo>
                  <a:lnTo>
                    <a:pt x="3875" y="0"/>
                  </a:lnTo>
                  <a:cubicBezTo>
                    <a:pt x="3286" y="169"/>
                    <a:pt x="2864" y="337"/>
                    <a:pt x="2443" y="590"/>
                  </a:cubicBezTo>
                  <a:lnTo>
                    <a:pt x="2359" y="59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0" name="Vrije vorm: vorm 543">
              <a:extLst>
                <a:ext uri="{FF2B5EF4-FFF2-40B4-BE49-F238E27FC236}">
                  <a16:creationId xmlns:a16="http://schemas.microsoft.com/office/drawing/2014/main" id="{88B20828-C9C2-454F-8243-9FF91A3F8237}"/>
                </a:ext>
              </a:extLst>
            </p:cNvPr>
            <p:cNvSpPr/>
            <p:nvPr/>
          </p:nvSpPr>
          <p:spPr>
            <a:xfrm>
              <a:off x="20842513" y="985395"/>
              <a:ext cx="8425" cy="8425"/>
            </a:xfrm>
            <a:custGeom>
              <a:avLst/>
              <a:gdLst>
                <a:gd name="connsiteX0" fmla="*/ 1853 w 0"/>
                <a:gd name="connsiteY0" fmla="*/ 1095 h 0"/>
                <a:gd name="connsiteX1" fmla="*/ 1853 w 0"/>
                <a:gd name="connsiteY1" fmla="*/ 1095 h 0"/>
                <a:gd name="connsiteX2" fmla="*/ 1685 w 0"/>
                <a:gd name="connsiteY2" fmla="*/ 1180 h 0"/>
                <a:gd name="connsiteX3" fmla="*/ 0 w 0"/>
                <a:gd name="connsiteY3" fmla="*/ 2359 h 0"/>
                <a:gd name="connsiteX4" fmla="*/ 84 w 0"/>
                <a:gd name="connsiteY4" fmla="*/ 2612 h 0"/>
                <a:gd name="connsiteX5" fmla="*/ 3454 w 0"/>
                <a:gd name="connsiteY5" fmla="*/ 1517 h 0"/>
                <a:gd name="connsiteX6" fmla="*/ 4802 w 0"/>
                <a:gd name="connsiteY6" fmla="*/ 842 h 0"/>
                <a:gd name="connsiteX7" fmla="*/ 5055 w 0"/>
                <a:gd name="connsiteY7" fmla="*/ 505 h 0"/>
                <a:gd name="connsiteX8" fmla="*/ 5139 w 0"/>
                <a:gd name="connsiteY8" fmla="*/ 421 h 0"/>
                <a:gd name="connsiteX9" fmla="*/ 5139 w 0"/>
                <a:gd name="connsiteY9" fmla="*/ 0 h 0"/>
                <a:gd name="connsiteX10" fmla="*/ 4549 w 0"/>
                <a:gd name="connsiteY10" fmla="*/ 169 h 0"/>
                <a:gd name="connsiteX11" fmla="*/ 1853 w 0"/>
                <a:gd name="connsiteY11" fmla="*/ 1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1853" y="1095"/>
                  </a:moveTo>
                  <a:lnTo>
                    <a:pt x="1853" y="1095"/>
                  </a:lnTo>
                  <a:lnTo>
                    <a:pt x="1685" y="1180"/>
                  </a:lnTo>
                  <a:cubicBezTo>
                    <a:pt x="505" y="1854"/>
                    <a:pt x="252" y="2106"/>
                    <a:pt x="0" y="2359"/>
                  </a:cubicBezTo>
                  <a:lnTo>
                    <a:pt x="84" y="2612"/>
                  </a:lnTo>
                  <a:cubicBezTo>
                    <a:pt x="1264" y="2359"/>
                    <a:pt x="2865" y="1854"/>
                    <a:pt x="3454" y="1517"/>
                  </a:cubicBezTo>
                  <a:cubicBezTo>
                    <a:pt x="4044" y="1264"/>
                    <a:pt x="4465" y="1180"/>
                    <a:pt x="4802" y="842"/>
                  </a:cubicBezTo>
                  <a:cubicBezTo>
                    <a:pt x="4887" y="758"/>
                    <a:pt x="4971" y="590"/>
                    <a:pt x="5055" y="505"/>
                  </a:cubicBezTo>
                  <a:lnTo>
                    <a:pt x="5139" y="421"/>
                  </a:lnTo>
                  <a:lnTo>
                    <a:pt x="5139" y="0"/>
                  </a:lnTo>
                  <a:lnTo>
                    <a:pt x="4549" y="169"/>
                  </a:lnTo>
                  <a:cubicBezTo>
                    <a:pt x="3791" y="505"/>
                    <a:pt x="2865" y="842"/>
                    <a:pt x="1853" y="109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1" name="Vrije vorm: vorm 544">
              <a:extLst>
                <a:ext uri="{FF2B5EF4-FFF2-40B4-BE49-F238E27FC236}">
                  <a16:creationId xmlns:a16="http://schemas.microsoft.com/office/drawing/2014/main" id="{5A27C4C0-38F1-1545-A67D-EEC29BC52A19}"/>
                </a:ext>
              </a:extLst>
            </p:cNvPr>
            <p:cNvSpPr/>
            <p:nvPr/>
          </p:nvSpPr>
          <p:spPr>
            <a:xfrm>
              <a:off x="20855656" y="979076"/>
              <a:ext cx="8425" cy="8425"/>
            </a:xfrm>
            <a:custGeom>
              <a:avLst/>
              <a:gdLst>
                <a:gd name="connsiteX0" fmla="*/ 2359 w 0"/>
                <a:gd name="connsiteY0" fmla="*/ 0 h 0"/>
                <a:gd name="connsiteX1" fmla="*/ 1348 w 0"/>
                <a:gd name="connsiteY1" fmla="*/ 337 h 0"/>
                <a:gd name="connsiteX2" fmla="*/ 1180 w 0"/>
                <a:gd name="connsiteY2" fmla="*/ 421 h 0"/>
                <a:gd name="connsiteX3" fmla="*/ 674 w 0"/>
                <a:gd name="connsiteY3" fmla="*/ 758 h 0"/>
                <a:gd name="connsiteX4" fmla="*/ 0 w 0"/>
                <a:gd name="connsiteY4" fmla="*/ 1264 h 0"/>
                <a:gd name="connsiteX5" fmla="*/ 169 w 0"/>
                <a:gd name="connsiteY5" fmla="*/ 1432 h 0"/>
                <a:gd name="connsiteX6" fmla="*/ 505 w 0"/>
                <a:gd name="connsiteY6" fmla="*/ 1432 h 0"/>
                <a:gd name="connsiteX7" fmla="*/ 2191 w 0"/>
                <a:gd name="connsiteY7" fmla="*/ 1011 h 0"/>
                <a:gd name="connsiteX8" fmla="*/ 2359 w 0"/>
                <a:gd name="connsiteY8" fmla="*/ 1011 h 0"/>
                <a:gd name="connsiteX9" fmla="*/ 2865 w 0"/>
                <a:gd name="connsiteY9" fmla="*/ 842 h 0"/>
                <a:gd name="connsiteX10" fmla="*/ 3033 w 0"/>
                <a:gd name="connsiteY10" fmla="*/ 421 h 0"/>
                <a:gd name="connsiteX11" fmla="*/ 2612 w 0"/>
                <a:gd name="connsiteY11" fmla="*/ 0 h 0"/>
                <a:gd name="connsiteX12" fmla="*/ 2359 w 0"/>
                <a:gd name="connsiteY1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2359" y="0"/>
                  </a:moveTo>
                  <a:lnTo>
                    <a:pt x="1348" y="337"/>
                  </a:lnTo>
                  <a:lnTo>
                    <a:pt x="1180" y="421"/>
                  </a:lnTo>
                  <a:lnTo>
                    <a:pt x="674" y="758"/>
                  </a:lnTo>
                  <a:lnTo>
                    <a:pt x="0" y="1264"/>
                  </a:lnTo>
                  <a:lnTo>
                    <a:pt x="169" y="1432"/>
                  </a:lnTo>
                  <a:lnTo>
                    <a:pt x="505" y="1432"/>
                  </a:lnTo>
                  <a:cubicBezTo>
                    <a:pt x="1685" y="1348"/>
                    <a:pt x="1685" y="1348"/>
                    <a:pt x="2191" y="1011"/>
                  </a:cubicBezTo>
                  <a:lnTo>
                    <a:pt x="2359" y="1011"/>
                  </a:lnTo>
                  <a:lnTo>
                    <a:pt x="2865" y="842"/>
                  </a:lnTo>
                  <a:cubicBezTo>
                    <a:pt x="2949" y="674"/>
                    <a:pt x="3033" y="505"/>
                    <a:pt x="3033" y="421"/>
                  </a:cubicBezTo>
                  <a:cubicBezTo>
                    <a:pt x="3033" y="337"/>
                    <a:pt x="2865" y="0"/>
                    <a:pt x="2612" y="0"/>
                  </a:cubicBezTo>
                  <a:lnTo>
                    <a:pt x="2359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2" name="Vrije vorm: vorm 545">
              <a:extLst>
                <a:ext uri="{FF2B5EF4-FFF2-40B4-BE49-F238E27FC236}">
                  <a16:creationId xmlns:a16="http://schemas.microsoft.com/office/drawing/2014/main" id="{976D4497-6FCF-0A49-8824-A199C883A78A}"/>
                </a:ext>
              </a:extLst>
            </p:cNvPr>
            <p:cNvSpPr/>
            <p:nvPr/>
          </p:nvSpPr>
          <p:spPr>
            <a:xfrm>
              <a:off x="20879122" y="961889"/>
              <a:ext cx="8425" cy="8425"/>
            </a:xfrm>
            <a:custGeom>
              <a:avLst/>
              <a:gdLst>
                <a:gd name="connsiteX0" fmla="*/ 4084 w 0"/>
                <a:gd name="connsiteY0" fmla="*/ 590 h 0"/>
                <a:gd name="connsiteX1" fmla="*/ 4336 w 0"/>
                <a:gd name="connsiteY1" fmla="*/ 337 h 0"/>
                <a:gd name="connsiteX2" fmla="*/ 4336 w 0"/>
                <a:gd name="connsiteY2" fmla="*/ 84 h 0"/>
                <a:gd name="connsiteX3" fmla="*/ 3241 w 0"/>
                <a:gd name="connsiteY3" fmla="*/ 0 h 0"/>
                <a:gd name="connsiteX4" fmla="*/ 2989 w 0"/>
                <a:gd name="connsiteY4" fmla="*/ 0 h 0"/>
                <a:gd name="connsiteX5" fmla="*/ 2483 w 0"/>
                <a:gd name="connsiteY5" fmla="*/ 169 h 0"/>
                <a:gd name="connsiteX6" fmla="*/ 629 w 0"/>
                <a:gd name="connsiteY6" fmla="*/ 927 h 0"/>
                <a:gd name="connsiteX7" fmla="*/ 545 w 0"/>
                <a:gd name="connsiteY7" fmla="*/ 927 h 0"/>
                <a:gd name="connsiteX8" fmla="*/ 40 w 0"/>
                <a:gd name="connsiteY8" fmla="*/ 1685 h 0"/>
                <a:gd name="connsiteX9" fmla="*/ 124 w 0"/>
                <a:gd name="connsiteY9" fmla="*/ 1769 h 0"/>
                <a:gd name="connsiteX10" fmla="*/ 124 w 0"/>
                <a:gd name="connsiteY10" fmla="*/ 1854 h 0"/>
                <a:gd name="connsiteX11" fmla="*/ 1051 w 0"/>
                <a:gd name="connsiteY11" fmla="*/ 1769 h 0"/>
                <a:gd name="connsiteX12" fmla="*/ 1640 w 0"/>
                <a:gd name="connsiteY12" fmla="*/ 1517 h 0"/>
                <a:gd name="connsiteX13" fmla="*/ 1809 w 0"/>
                <a:gd name="connsiteY13" fmla="*/ 1517 h 0"/>
                <a:gd name="connsiteX14" fmla="*/ 1893 w 0"/>
                <a:gd name="connsiteY14" fmla="*/ 1517 h 0"/>
                <a:gd name="connsiteX15" fmla="*/ 1809 w 0"/>
                <a:gd name="connsiteY15" fmla="*/ 1685 h 0"/>
                <a:gd name="connsiteX16" fmla="*/ 4084 w 0"/>
                <a:gd name="connsiteY16" fmla="*/ 5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>
                  <a:moveTo>
                    <a:pt x="4084" y="590"/>
                  </a:moveTo>
                  <a:cubicBezTo>
                    <a:pt x="4168" y="506"/>
                    <a:pt x="4252" y="421"/>
                    <a:pt x="4336" y="337"/>
                  </a:cubicBezTo>
                  <a:cubicBezTo>
                    <a:pt x="4336" y="253"/>
                    <a:pt x="4336" y="169"/>
                    <a:pt x="4336" y="84"/>
                  </a:cubicBezTo>
                  <a:cubicBezTo>
                    <a:pt x="3662" y="84"/>
                    <a:pt x="3494" y="84"/>
                    <a:pt x="3241" y="0"/>
                  </a:cubicBezTo>
                  <a:lnTo>
                    <a:pt x="2989" y="0"/>
                  </a:lnTo>
                  <a:lnTo>
                    <a:pt x="2483" y="169"/>
                  </a:lnTo>
                  <a:lnTo>
                    <a:pt x="629" y="927"/>
                  </a:lnTo>
                  <a:lnTo>
                    <a:pt x="545" y="927"/>
                  </a:lnTo>
                  <a:cubicBezTo>
                    <a:pt x="-44" y="1517"/>
                    <a:pt x="-44" y="1517"/>
                    <a:pt x="40" y="1685"/>
                  </a:cubicBezTo>
                  <a:lnTo>
                    <a:pt x="124" y="1769"/>
                  </a:lnTo>
                  <a:lnTo>
                    <a:pt x="124" y="1854"/>
                  </a:lnTo>
                  <a:cubicBezTo>
                    <a:pt x="377" y="2022"/>
                    <a:pt x="377" y="2022"/>
                    <a:pt x="1051" y="1769"/>
                  </a:cubicBezTo>
                  <a:lnTo>
                    <a:pt x="1640" y="1517"/>
                  </a:lnTo>
                  <a:lnTo>
                    <a:pt x="1809" y="1517"/>
                  </a:lnTo>
                  <a:lnTo>
                    <a:pt x="1893" y="1517"/>
                  </a:lnTo>
                  <a:lnTo>
                    <a:pt x="1809" y="1685"/>
                  </a:lnTo>
                  <a:cubicBezTo>
                    <a:pt x="2146" y="1685"/>
                    <a:pt x="3494" y="1095"/>
                    <a:pt x="4084" y="59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3" name="Vrije vorm: vorm 546">
              <a:extLst>
                <a:ext uri="{FF2B5EF4-FFF2-40B4-BE49-F238E27FC236}">
                  <a16:creationId xmlns:a16="http://schemas.microsoft.com/office/drawing/2014/main" id="{510DAB3D-70A2-8246-A605-C57FED26102B}"/>
                </a:ext>
              </a:extLst>
            </p:cNvPr>
            <p:cNvSpPr/>
            <p:nvPr/>
          </p:nvSpPr>
          <p:spPr>
            <a:xfrm>
              <a:off x="20851191" y="955233"/>
              <a:ext cx="25275" cy="8425"/>
            </a:xfrm>
            <a:custGeom>
              <a:avLst/>
              <a:gdLst>
                <a:gd name="connsiteX0" fmla="*/ 337 w 25275"/>
                <a:gd name="connsiteY0" fmla="*/ 5055 h 8425"/>
                <a:gd name="connsiteX1" fmla="*/ 1348 w 25275"/>
                <a:gd name="connsiteY1" fmla="*/ 4718 h 8425"/>
                <a:gd name="connsiteX2" fmla="*/ 1854 w 25275"/>
                <a:gd name="connsiteY2" fmla="*/ 4550 h 8425"/>
                <a:gd name="connsiteX3" fmla="*/ 2022 w 25275"/>
                <a:gd name="connsiteY3" fmla="*/ 4634 h 8425"/>
                <a:gd name="connsiteX4" fmla="*/ 2022 w 25275"/>
                <a:gd name="connsiteY4" fmla="*/ 4802 h 8425"/>
                <a:gd name="connsiteX5" fmla="*/ 927 w 25275"/>
                <a:gd name="connsiteY5" fmla="*/ 5813 h 8425"/>
                <a:gd name="connsiteX6" fmla="*/ 674 w 25275"/>
                <a:gd name="connsiteY6" fmla="*/ 6150 h 8425"/>
                <a:gd name="connsiteX7" fmla="*/ 1685 w 25275"/>
                <a:gd name="connsiteY7" fmla="*/ 5645 h 8425"/>
                <a:gd name="connsiteX8" fmla="*/ 2191 w 25275"/>
                <a:gd name="connsiteY8" fmla="*/ 5392 h 8425"/>
                <a:gd name="connsiteX9" fmla="*/ 2780 w 25275"/>
                <a:gd name="connsiteY9" fmla="*/ 5139 h 8425"/>
                <a:gd name="connsiteX10" fmla="*/ 3876 w 25275"/>
                <a:gd name="connsiteY10" fmla="*/ 4718 h 8425"/>
                <a:gd name="connsiteX11" fmla="*/ 4550 w 25275"/>
                <a:gd name="connsiteY11" fmla="*/ 4465 h 8425"/>
                <a:gd name="connsiteX12" fmla="*/ 4719 w 25275"/>
                <a:gd name="connsiteY12" fmla="*/ 4465 h 8425"/>
                <a:gd name="connsiteX13" fmla="*/ 4213 w 25275"/>
                <a:gd name="connsiteY13" fmla="*/ 4887 h 8425"/>
                <a:gd name="connsiteX14" fmla="*/ 4044 w 25275"/>
                <a:gd name="connsiteY14" fmla="*/ 5055 h 8425"/>
                <a:gd name="connsiteX15" fmla="*/ 3876 w 25275"/>
                <a:gd name="connsiteY15" fmla="*/ 5139 h 8425"/>
                <a:gd name="connsiteX16" fmla="*/ 4129 w 25275"/>
                <a:gd name="connsiteY16" fmla="*/ 5139 h 8425"/>
                <a:gd name="connsiteX17" fmla="*/ 4719 w 25275"/>
                <a:gd name="connsiteY17" fmla="*/ 5139 h 8425"/>
                <a:gd name="connsiteX18" fmla="*/ 6572 w 25275"/>
                <a:gd name="connsiteY18" fmla="*/ 4381 h 8425"/>
                <a:gd name="connsiteX19" fmla="*/ 7077 w 25275"/>
                <a:gd name="connsiteY19" fmla="*/ 4297 h 8425"/>
                <a:gd name="connsiteX20" fmla="*/ 8004 w 25275"/>
                <a:gd name="connsiteY20" fmla="*/ 4044 h 8425"/>
                <a:gd name="connsiteX21" fmla="*/ 7751 w 25275"/>
                <a:gd name="connsiteY21" fmla="*/ 4634 h 8425"/>
                <a:gd name="connsiteX22" fmla="*/ 7667 w 25275"/>
                <a:gd name="connsiteY22" fmla="*/ 4718 h 8425"/>
                <a:gd name="connsiteX23" fmla="*/ 3202 w 25275"/>
                <a:gd name="connsiteY23" fmla="*/ 6319 h 8425"/>
                <a:gd name="connsiteX24" fmla="*/ 3118 w 25275"/>
                <a:gd name="connsiteY24" fmla="*/ 6487 h 8425"/>
                <a:gd name="connsiteX25" fmla="*/ 3286 w 25275"/>
                <a:gd name="connsiteY25" fmla="*/ 6572 h 8425"/>
                <a:gd name="connsiteX26" fmla="*/ 3539 w 25275"/>
                <a:gd name="connsiteY26" fmla="*/ 6572 h 8425"/>
                <a:gd name="connsiteX27" fmla="*/ 5308 w 25275"/>
                <a:gd name="connsiteY27" fmla="*/ 6066 h 8425"/>
                <a:gd name="connsiteX28" fmla="*/ 7077 w 25275"/>
                <a:gd name="connsiteY28" fmla="*/ 5561 h 8425"/>
                <a:gd name="connsiteX29" fmla="*/ 7583 w 25275"/>
                <a:gd name="connsiteY29" fmla="*/ 5476 h 8425"/>
                <a:gd name="connsiteX30" fmla="*/ 9605 w 25275"/>
                <a:gd name="connsiteY30" fmla="*/ 4971 h 8425"/>
                <a:gd name="connsiteX31" fmla="*/ 11037 w 25275"/>
                <a:gd name="connsiteY31" fmla="*/ 4297 h 8425"/>
                <a:gd name="connsiteX32" fmla="*/ 11037 w 25275"/>
                <a:gd name="connsiteY32" fmla="*/ 4213 h 8425"/>
                <a:gd name="connsiteX33" fmla="*/ 10279 w 25275"/>
                <a:gd name="connsiteY33" fmla="*/ 4465 h 8425"/>
                <a:gd name="connsiteX34" fmla="*/ 8173 w 25275"/>
                <a:gd name="connsiteY34" fmla="*/ 4887 h 8425"/>
                <a:gd name="connsiteX35" fmla="*/ 8425 w 25275"/>
                <a:gd name="connsiteY35" fmla="*/ 4634 h 8425"/>
                <a:gd name="connsiteX36" fmla="*/ 8509 w 25275"/>
                <a:gd name="connsiteY36" fmla="*/ 4550 h 8425"/>
                <a:gd name="connsiteX37" fmla="*/ 8847 w 25275"/>
                <a:gd name="connsiteY37" fmla="*/ 4465 h 8425"/>
                <a:gd name="connsiteX38" fmla="*/ 11121 w 25275"/>
                <a:gd name="connsiteY38" fmla="*/ 3707 h 8425"/>
                <a:gd name="connsiteX39" fmla="*/ 11205 w 25275"/>
                <a:gd name="connsiteY39" fmla="*/ 3707 h 8425"/>
                <a:gd name="connsiteX40" fmla="*/ 11627 w 25275"/>
                <a:gd name="connsiteY40" fmla="*/ 3623 h 8425"/>
                <a:gd name="connsiteX41" fmla="*/ 12469 w 25275"/>
                <a:gd name="connsiteY41" fmla="*/ 3202 h 8425"/>
                <a:gd name="connsiteX42" fmla="*/ 12638 w 25275"/>
                <a:gd name="connsiteY42" fmla="*/ 3117 h 8425"/>
                <a:gd name="connsiteX43" fmla="*/ 13649 w 25275"/>
                <a:gd name="connsiteY43" fmla="*/ 3117 h 8425"/>
                <a:gd name="connsiteX44" fmla="*/ 12891 w 25275"/>
                <a:gd name="connsiteY44" fmla="*/ 3454 h 8425"/>
                <a:gd name="connsiteX45" fmla="*/ 11121 w 25275"/>
                <a:gd name="connsiteY45" fmla="*/ 4802 h 8425"/>
                <a:gd name="connsiteX46" fmla="*/ 11290 w 25275"/>
                <a:gd name="connsiteY46" fmla="*/ 4802 h 8425"/>
                <a:gd name="connsiteX47" fmla="*/ 11458 w 25275"/>
                <a:gd name="connsiteY47" fmla="*/ 4802 h 8425"/>
                <a:gd name="connsiteX48" fmla="*/ 11290 w 25275"/>
                <a:gd name="connsiteY48" fmla="*/ 4887 h 8425"/>
                <a:gd name="connsiteX49" fmla="*/ 10953 w 25275"/>
                <a:gd name="connsiteY49" fmla="*/ 5308 h 8425"/>
                <a:gd name="connsiteX50" fmla="*/ 10869 w 25275"/>
                <a:gd name="connsiteY50" fmla="*/ 5392 h 8425"/>
                <a:gd name="connsiteX51" fmla="*/ 10784 w 25275"/>
                <a:gd name="connsiteY51" fmla="*/ 5561 h 8425"/>
                <a:gd name="connsiteX52" fmla="*/ 10531 w 25275"/>
                <a:gd name="connsiteY52" fmla="*/ 5476 h 8425"/>
                <a:gd name="connsiteX53" fmla="*/ 9352 w 25275"/>
                <a:gd name="connsiteY53" fmla="*/ 5645 h 8425"/>
                <a:gd name="connsiteX54" fmla="*/ 8509 w 25275"/>
                <a:gd name="connsiteY54" fmla="*/ 5813 h 8425"/>
                <a:gd name="connsiteX55" fmla="*/ 8425 w 25275"/>
                <a:gd name="connsiteY55" fmla="*/ 5813 h 8425"/>
                <a:gd name="connsiteX56" fmla="*/ 7583 w 25275"/>
                <a:gd name="connsiteY56" fmla="*/ 6150 h 8425"/>
                <a:gd name="connsiteX57" fmla="*/ 5729 w 25275"/>
                <a:gd name="connsiteY57" fmla="*/ 6993 h 8425"/>
                <a:gd name="connsiteX58" fmla="*/ 5308 w 25275"/>
                <a:gd name="connsiteY58" fmla="*/ 6993 h 8425"/>
                <a:gd name="connsiteX59" fmla="*/ 5055 w 25275"/>
                <a:gd name="connsiteY59" fmla="*/ 6993 h 8425"/>
                <a:gd name="connsiteX60" fmla="*/ 3707 w 25275"/>
                <a:gd name="connsiteY60" fmla="*/ 7667 h 8425"/>
                <a:gd name="connsiteX61" fmla="*/ 3539 w 25275"/>
                <a:gd name="connsiteY61" fmla="*/ 7920 h 8425"/>
                <a:gd name="connsiteX62" fmla="*/ 3370 w 25275"/>
                <a:gd name="connsiteY62" fmla="*/ 8257 h 8425"/>
                <a:gd name="connsiteX63" fmla="*/ 3455 w 25275"/>
                <a:gd name="connsiteY63" fmla="*/ 8425 h 8425"/>
                <a:gd name="connsiteX64" fmla="*/ 4044 w 25275"/>
                <a:gd name="connsiteY64" fmla="*/ 8425 h 8425"/>
                <a:gd name="connsiteX65" fmla="*/ 4634 w 25275"/>
                <a:gd name="connsiteY65" fmla="*/ 8341 h 8425"/>
                <a:gd name="connsiteX66" fmla="*/ 4887 w 25275"/>
                <a:gd name="connsiteY66" fmla="*/ 8425 h 8425"/>
                <a:gd name="connsiteX67" fmla="*/ 5055 w 25275"/>
                <a:gd name="connsiteY67" fmla="*/ 8425 h 8425"/>
                <a:gd name="connsiteX68" fmla="*/ 5140 w 25275"/>
                <a:gd name="connsiteY68" fmla="*/ 8594 h 8425"/>
                <a:gd name="connsiteX69" fmla="*/ 5392 w 25275"/>
                <a:gd name="connsiteY69" fmla="*/ 8678 h 8425"/>
                <a:gd name="connsiteX70" fmla="*/ 6151 w 25275"/>
                <a:gd name="connsiteY70" fmla="*/ 8509 h 8425"/>
                <a:gd name="connsiteX71" fmla="*/ 6319 w 25275"/>
                <a:gd name="connsiteY71" fmla="*/ 8425 h 8425"/>
                <a:gd name="connsiteX72" fmla="*/ 6740 w 25275"/>
                <a:gd name="connsiteY72" fmla="*/ 8172 h 8425"/>
                <a:gd name="connsiteX73" fmla="*/ 6825 w 25275"/>
                <a:gd name="connsiteY73" fmla="*/ 8257 h 8425"/>
                <a:gd name="connsiteX74" fmla="*/ 11037 w 25275"/>
                <a:gd name="connsiteY74" fmla="*/ 7498 h 8425"/>
                <a:gd name="connsiteX75" fmla="*/ 12975 w 25275"/>
                <a:gd name="connsiteY75" fmla="*/ 6656 h 8425"/>
                <a:gd name="connsiteX76" fmla="*/ 11964 w 25275"/>
                <a:gd name="connsiteY76" fmla="*/ 7330 h 8425"/>
                <a:gd name="connsiteX77" fmla="*/ 10531 w 25275"/>
                <a:gd name="connsiteY77" fmla="*/ 8341 h 8425"/>
                <a:gd name="connsiteX78" fmla="*/ 10531 w 25275"/>
                <a:gd name="connsiteY78" fmla="*/ 8594 h 8425"/>
                <a:gd name="connsiteX79" fmla="*/ 10869 w 25275"/>
                <a:gd name="connsiteY79" fmla="*/ 8594 h 8425"/>
                <a:gd name="connsiteX80" fmla="*/ 11037 w 25275"/>
                <a:gd name="connsiteY80" fmla="*/ 8594 h 8425"/>
                <a:gd name="connsiteX81" fmla="*/ 11795 w 25275"/>
                <a:gd name="connsiteY81" fmla="*/ 8425 h 8425"/>
                <a:gd name="connsiteX82" fmla="*/ 12301 w 25275"/>
                <a:gd name="connsiteY82" fmla="*/ 8172 h 8425"/>
                <a:gd name="connsiteX83" fmla="*/ 13649 w 25275"/>
                <a:gd name="connsiteY83" fmla="*/ 7835 h 8425"/>
                <a:gd name="connsiteX84" fmla="*/ 13480 w 25275"/>
                <a:gd name="connsiteY84" fmla="*/ 8004 h 8425"/>
                <a:gd name="connsiteX85" fmla="*/ 12806 w 25275"/>
                <a:gd name="connsiteY85" fmla="*/ 8425 h 8425"/>
                <a:gd name="connsiteX86" fmla="*/ 12385 w 25275"/>
                <a:gd name="connsiteY86" fmla="*/ 8594 h 8425"/>
                <a:gd name="connsiteX87" fmla="*/ 9268 w 25275"/>
                <a:gd name="connsiteY87" fmla="*/ 8931 h 8425"/>
                <a:gd name="connsiteX88" fmla="*/ 9015 w 25275"/>
                <a:gd name="connsiteY88" fmla="*/ 8931 h 8425"/>
                <a:gd name="connsiteX89" fmla="*/ 7583 w 25275"/>
                <a:gd name="connsiteY89" fmla="*/ 8931 h 8425"/>
                <a:gd name="connsiteX90" fmla="*/ 7330 w 25275"/>
                <a:gd name="connsiteY90" fmla="*/ 8846 h 8425"/>
                <a:gd name="connsiteX91" fmla="*/ 5813 w 25275"/>
                <a:gd name="connsiteY91" fmla="*/ 9099 h 8425"/>
                <a:gd name="connsiteX92" fmla="*/ 5055 w 25275"/>
                <a:gd name="connsiteY92" fmla="*/ 9436 h 8425"/>
                <a:gd name="connsiteX93" fmla="*/ 4466 w 25275"/>
                <a:gd name="connsiteY93" fmla="*/ 10026 h 8425"/>
                <a:gd name="connsiteX94" fmla="*/ 4129 w 25275"/>
                <a:gd name="connsiteY94" fmla="*/ 10531 h 8425"/>
                <a:gd name="connsiteX95" fmla="*/ 3876 w 25275"/>
                <a:gd name="connsiteY95" fmla="*/ 10868 h 8425"/>
                <a:gd name="connsiteX96" fmla="*/ 3960 w 25275"/>
                <a:gd name="connsiteY96" fmla="*/ 11037 h 8425"/>
                <a:gd name="connsiteX97" fmla="*/ 4297 w 25275"/>
                <a:gd name="connsiteY97" fmla="*/ 11121 h 8425"/>
                <a:gd name="connsiteX98" fmla="*/ 4802 w 25275"/>
                <a:gd name="connsiteY98" fmla="*/ 11205 h 8425"/>
                <a:gd name="connsiteX99" fmla="*/ 5224 w 25275"/>
                <a:gd name="connsiteY99" fmla="*/ 11290 h 8425"/>
                <a:gd name="connsiteX100" fmla="*/ 5982 w 25275"/>
                <a:gd name="connsiteY100" fmla="*/ 11121 h 8425"/>
                <a:gd name="connsiteX101" fmla="*/ 6572 w 25275"/>
                <a:gd name="connsiteY101" fmla="*/ 10868 h 8425"/>
                <a:gd name="connsiteX102" fmla="*/ 9268 w 25275"/>
                <a:gd name="connsiteY102" fmla="*/ 10110 h 8425"/>
                <a:gd name="connsiteX103" fmla="*/ 9520 w 25275"/>
                <a:gd name="connsiteY103" fmla="*/ 10110 h 8425"/>
                <a:gd name="connsiteX104" fmla="*/ 10279 w 25275"/>
                <a:gd name="connsiteY104" fmla="*/ 10026 h 8425"/>
                <a:gd name="connsiteX105" fmla="*/ 10448 w 25275"/>
                <a:gd name="connsiteY105" fmla="*/ 10110 h 8425"/>
                <a:gd name="connsiteX106" fmla="*/ 12048 w 25275"/>
                <a:gd name="connsiteY106" fmla="*/ 9942 h 8425"/>
                <a:gd name="connsiteX107" fmla="*/ 16429 w 25275"/>
                <a:gd name="connsiteY107" fmla="*/ 9099 h 8425"/>
                <a:gd name="connsiteX108" fmla="*/ 18788 w 25275"/>
                <a:gd name="connsiteY108" fmla="*/ 8425 h 8425"/>
                <a:gd name="connsiteX109" fmla="*/ 18788 w 25275"/>
                <a:gd name="connsiteY109" fmla="*/ 8425 h 8425"/>
                <a:gd name="connsiteX110" fmla="*/ 19125 w 25275"/>
                <a:gd name="connsiteY110" fmla="*/ 8425 h 8425"/>
                <a:gd name="connsiteX111" fmla="*/ 19294 w 25275"/>
                <a:gd name="connsiteY111" fmla="*/ 8594 h 8425"/>
                <a:gd name="connsiteX112" fmla="*/ 19041 w 25275"/>
                <a:gd name="connsiteY112" fmla="*/ 9183 h 8425"/>
                <a:gd name="connsiteX113" fmla="*/ 20895 w 25275"/>
                <a:gd name="connsiteY113" fmla="*/ 9268 h 8425"/>
                <a:gd name="connsiteX114" fmla="*/ 21400 w 25275"/>
                <a:gd name="connsiteY114" fmla="*/ 9099 h 8425"/>
                <a:gd name="connsiteX115" fmla="*/ 23001 w 25275"/>
                <a:gd name="connsiteY115" fmla="*/ 8846 h 8425"/>
                <a:gd name="connsiteX116" fmla="*/ 23169 w 25275"/>
                <a:gd name="connsiteY116" fmla="*/ 8931 h 8425"/>
                <a:gd name="connsiteX117" fmla="*/ 24349 w 25275"/>
                <a:gd name="connsiteY117" fmla="*/ 9015 h 8425"/>
                <a:gd name="connsiteX118" fmla="*/ 24938 w 25275"/>
                <a:gd name="connsiteY118" fmla="*/ 8846 h 8425"/>
                <a:gd name="connsiteX119" fmla="*/ 25444 w 25275"/>
                <a:gd name="connsiteY119" fmla="*/ 8762 h 8425"/>
                <a:gd name="connsiteX120" fmla="*/ 27213 w 25275"/>
                <a:gd name="connsiteY120" fmla="*/ 8257 h 8425"/>
                <a:gd name="connsiteX121" fmla="*/ 27298 w 25275"/>
                <a:gd name="connsiteY121" fmla="*/ 8257 h 8425"/>
                <a:gd name="connsiteX122" fmla="*/ 28814 w 25275"/>
                <a:gd name="connsiteY122" fmla="*/ 7498 h 8425"/>
                <a:gd name="connsiteX123" fmla="*/ 29067 w 25275"/>
                <a:gd name="connsiteY123" fmla="*/ 7330 h 8425"/>
                <a:gd name="connsiteX124" fmla="*/ 29741 w 25275"/>
                <a:gd name="connsiteY124" fmla="*/ 7077 h 8425"/>
                <a:gd name="connsiteX125" fmla="*/ 29909 w 25275"/>
                <a:gd name="connsiteY125" fmla="*/ 7161 h 8425"/>
                <a:gd name="connsiteX126" fmla="*/ 30667 w 25275"/>
                <a:gd name="connsiteY126" fmla="*/ 6993 h 8425"/>
                <a:gd name="connsiteX127" fmla="*/ 31257 w 25275"/>
                <a:gd name="connsiteY127" fmla="*/ 6656 h 8425"/>
                <a:gd name="connsiteX128" fmla="*/ 32184 w 25275"/>
                <a:gd name="connsiteY128" fmla="*/ 6066 h 8425"/>
                <a:gd name="connsiteX129" fmla="*/ 32352 w 25275"/>
                <a:gd name="connsiteY129" fmla="*/ 5561 h 8425"/>
                <a:gd name="connsiteX130" fmla="*/ 32352 w 25275"/>
                <a:gd name="connsiteY130" fmla="*/ 5308 h 8425"/>
                <a:gd name="connsiteX131" fmla="*/ 32437 w 25275"/>
                <a:gd name="connsiteY131" fmla="*/ 5055 h 8425"/>
                <a:gd name="connsiteX132" fmla="*/ 32437 w 25275"/>
                <a:gd name="connsiteY132" fmla="*/ 4887 h 8425"/>
                <a:gd name="connsiteX133" fmla="*/ 31931 w 25275"/>
                <a:gd name="connsiteY133" fmla="*/ 4971 h 8425"/>
                <a:gd name="connsiteX134" fmla="*/ 31426 w 25275"/>
                <a:gd name="connsiteY134" fmla="*/ 5055 h 8425"/>
                <a:gd name="connsiteX135" fmla="*/ 29488 w 25275"/>
                <a:gd name="connsiteY135" fmla="*/ 5561 h 8425"/>
                <a:gd name="connsiteX136" fmla="*/ 29067 w 25275"/>
                <a:gd name="connsiteY136" fmla="*/ 5729 h 8425"/>
                <a:gd name="connsiteX137" fmla="*/ 28730 w 25275"/>
                <a:gd name="connsiteY137" fmla="*/ 5729 h 8425"/>
                <a:gd name="connsiteX138" fmla="*/ 28393 w 25275"/>
                <a:gd name="connsiteY138" fmla="*/ 5055 h 8425"/>
                <a:gd name="connsiteX139" fmla="*/ 28645 w 25275"/>
                <a:gd name="connsiteY139" fmla="*/ 4971 h 8425"/>
                <a:gd name="connsiteX140" fmla="*/ 29235 w 25275"/>
                <a:gd name="connsiteY140" fmla="*/ 4718 h 8425"/>
                <a:gd name="connsiteX141" fmla="*/ 32184 w 25275"/>
                <a:gd name="connsiteY141" fmla="*/ 3202 h 8425"/>
                <a:gd name="connsiteX142" fmla="*/ 32521 w 25275"/>
                <a:gd name="connsiteY142" fmla="*/ 3033 h 8425"/>
                <a:gd name="connsiteX143" fmla="*/ 32689 w 25275"/>
                <a:gd name="connsiteY143" fmla="*/ 2865 h 8425"/>
                <a:gd name="connsiteX144" fmla="*/ 32605 w 25275"/>
                <a:gd name="connsiteY144" fmla="*/ 2865 h 8425"/>
                <a:gd name="connsiteX145" fmla="*/ 31005 w 25275"/>
                <a:gd name="connsiteY145" fmla="*/ 2949 h 8425"/>
                <a:gd name="connsiteX146" fmla="*/ 29404 w 25275"/>
                <a:gd name="connsiteY146" fmla="*/ 3286 h 8425"/>
                <a:gd name="connsiteX147" fmla="*/ 29235 w 25275"/>
                <a:gd name="connsiteY147" fmla="*/ 3286 h 8425"/>
                <a:gd name="connsiteX148" fmla="*/ 27045 w 25275"/>
                <a:gd name="connsiteY148" fmla="*/ 3791 h 8425"/>
                <a:gd name="connsiteX149" fmla="*/ 26034 w 25275"/>
                <a:gd name="connsiteY149" fmla="*/ 4297 h 8425"/>
                <a:gd name="connsiteX150" fmla="*/ 25781 w 25275"/>
                <a:gd name="connsiteY150" fmla="*/ 4887 h 8425"/>
                <a:gd name="connsiteX151" fmla="*/ 25528 w 25275"/>
                <a:gd name="connsiteY151" fmla="*/ 5224 h 8425"/>
                <a:gd name="connsiteX152" fmla="*/ 25444 w 25275"/>
                <a:gd name="connsiteY152" fmla="*/ 5224 h 8425"/>
                <a:gd name="connsiteX153" fmla="*/ 24180 w 25275"/>
                <a:gd name="connsiteY153" fmla="*/ 5645 h 8425"/>
                <a:gd name="connsiteX154" fmla="*/ 23422 w 25275"/>
                <a:gd name="connsiteY154" fmla="*/ 5645 h 8425"/>
                <a:gd name="connsiteX155" fmla="*/ 23085 w 25275"/>
                <a:gd name="connsiteY155" fmla="*/ 5898 h 8425"/>
                <a:gd name="connsiteX156" fmla="*/ 23001 w 25275"/>
                <a:gd name="connsiteY156" fmla="*/ 6319 h 8425"/>
                <a:gd name="connsiteX157" fmla="*/ 22663 w 25275"/>
                <a:gd name="connsiteY157" fmla="*/ 6403 h 8425"/>
                <a:gd name="connsiteX158" fmla="*/ 22327 w 25275"/>
                <a:gd name="connsiteY158" fmla="*/ 6487 h 8425"/>
                <a:gd name="connsiteX159" fmla="*/ 22158 w 25275"/>
                <a:gd name="connsiteY159" fmla="*/ 6403 h 8425"/>
                <a:gd name="connsiteX160" fmla="*/ 22158 w 25275"/>
                <a:gd name="connsiteY160" fmla="*/ 6403 h 8425"/>
                <a:gd name="connsiteX161" fmla="*/ 22074 w 25275"/>
                <a:gd name="connsiteY161" fmla="*/ 6403 h 8425"/>
                <a:gd name="connsiteX162" fmla="*/ 21147 w 25275"/>
                <a:gd name="connsiteY162" fmla="*/ 6740 h 8425"/>
                <a:gd name="connsiteX163" fmla="*/ 20389 w 25275"/>
                <a:gd name="connsiteY163" fmla="*/ 6909 h 8425"/>
                <a:gd name="connsiteX164" fmla="*/ 19884 w 25275"/>
                <a:gd name="connsiteY164" fmla="*/ 6993 h 8425"/>
                <a:gd name="connsiteX165" fmla="*/ 18956 w 25275"/>
                <a:gd name="connsiteY165" fmla="*/ 6487 h 8425"/>
                <a:gd name="connsiteX166" fmla="*/ 19125 w 25275"/>
                <a:gd name="connsiteY166" fmla="*/ 6319 h 8425"/>
                <a:gd name="connsiteX167" fmla="*/ 19125 w 25275"/>
                <a:gd name="connsiteY167" fmla="*/ 6319 h 8425"/>
                <a:gd name="connsiteX168" fmla="*/ 19631 w 25275"/>
                <a:gd name="connsiteY168" fmla="*/ 5982 h 8425"/>
                <a:gd name="connsiteX169" fmla="*/ 21063 w 25275"/>
                <a:gd name="connsiteY169" fmla="*/ 4465 h 8425"/>
                <a:gd name="connsiteX170" fmla="*/ 21231 w 25275"/>
                <a:gd name="connsiteY170" fmla="*/ 4044 h 8425"/>
                <a:gd name="connsiteX171" fmla="*/ 18367 w 25275"/>
                <a:gd name="connsiteY171" fmla="*/ 4634 h 8425"/>
                <a:gd name="connsiteX172" fmla="*/ 18956 w 25275"/>
                <a:gd name="connsiteY172" fmla="*/ 4297 h 8425"/>
                <a:gd name="connsiteX173" fmla="*/ 19546 w 25275"/>
                <a:gd name="connsiteY173" fmla="*/ 3960 h 8425"/>
                <a:gd name="connsiteX174" fmla="*/ 19462 w 25275"/>
                <a:gd name="connsiteY174" fmla="*/ 3707 h 8425"/>
                <a:gd name="connsiteX175" fmla="*/ 18620 w 25275"/>
                <a:gd name="connsiteY175" fmla="*/ 3539 h 8425"/>
                <a:gd name="connsiteX176" fmla="*/ 18283 w 25275"/>
                <a:gd name="connsiteY176" fmla="*/ 3454 h 8425"/>
                <a:gd name="connsiteX177" fmla="*/ 18030 w 25275"/>
                <a:gd name="connsiteY177" fmla="*/ 3370 h 8425"/>
                <a:gd name="connsiteX178" fmla="*/ 20895 w 25275"/>
                <a:gd name="connsiteY178" fmla="*/ 2275 h 8425"/>
                <a:gd name="connsiteX179" fmla="*/ 22580 w 25275"/>
                <a:gd name="connsiteY179" fmla="*/ 1769 h 8425"/>
                <a:gd name="connsiteX180" fmla="*/ 22832 w 25275"/>
                <a:gd name="connsiteY180" fmla="*/ 1685 h 8425"/>
                <a:gd name="connsiteX181" fmla="*/ 24938 w 25275"/>
                <a:gd name="connsiteY181" fmla="*/ 590 h 8425"/>
                <a:gd name="connsiteX182" fmla="*/ 24854 w 25275"/>
                <a:gd name="connsiteY182" fmla="*/ 421 h 8425"/>
                <a:gd name="connsiteX183" fmla="*/ 24517 w 25275"/>
                <a:gd name="connsiteY183" fmla="*/ 337 h 8425"/>
                <a:gd name="connsiteX184" fmla="*/ 23506 w 25275"/>
                <a:gd name="connsiteY184" fmla="*/ 0 h 8425"/>
                <a:gd name="connsiteX185" fmla="*/ 23253 w 25275"/>
                <a:gd name="connsiteY185" fmla="*/ 84 h 8425"/>
                <a:gd name="connsiteX186" fmla="*/ 22916 w 25275"/>
                <a:gd name="connsiteY186" fmla="*/ 337 h 8425"/>
                <a:gd name="connsiteX187" fmla="*/ 21652 w 25275"/>
                <a:gd name="connsiteY187" fmla="*/ 1011 h 8425"/>
                <a:gd name="connsiteX188" fmla="*/ 21737 w 25275"/>
                <a:gd name="connsiteY188" fmla="*/ 758 h 8425"/>
                <a:gd name="connsiteX189" fmla="*/ 21737 w 25275"/>
                <a:gd name="connsiteY189" fmla="*/ 758 h 8425"/>
                <a:gd name="connsiteX190" fmla="*/ 21316 w 25275"/>
                <a:gd name="connsiteY190" fmla="*/ 843 h 8425"/>
                <a:gd name="connsiteX191" fmla="*/ 19799 w 25275"/>
                <a:gd name="connsiteY191" fmla="*/ 1011 h 8425"/>
                <a:gd name="connsiteX192" fmla="*/ 17945 w 25275"/>
                <a:gd name="connsiteY192" fmla="*/ 927 h 8425"/>
                <a:gd name="connsiteX193" fmla="*/ 14744 w 25275"/>
                <a:gd name="connsiteY193" fmla="*/ 1517 h 8425"/>
                <a:gd name="connsiteX194" fmla="*/ 13480 w 25275"/>
                <a:gd name="connsiteY194" fmla="*/ 1685 h 8425"/>
                <a:gd name="connsiteX195" fmla="*/ 12385 w 25275"/>
                <a:gd name="connsiteY195" fmla="*/ 2022 h 8425"/>
                <a:gd name="connsiteX196" fmla="*/ 11880 w 25275"/>
                <a:gd name="connsiteY196" fmla="*/ 2106 h 8425"/>
                <a:gd name="connsiteX197" fmla="*/ 10869 w 25275"/>
                <a:gd name="connsiteY197" fmla="*/ 2359 h 8425"/>
                <a:gd name="connsiteX198" fmla="*/ 10531 w 25275"/>
                <a:gd name="connsiteY198" fmla="*/ 2443 h 8425"/>
                <a:gd name="connsiteX199" fmla="*/ 8088 w 25275"/>
                <a:gd name="connsiteY199" fmla="*/ 3202 h 8425"/>
                <a:gd name="connsiteX200" fmla="*/ 8004 w 25275"/>
                <a:gd name="connsiteY200" fmla="*/ 3033 h 8425"/>
                <a:gd name="connsiteX201" fmla="*/ 6235 w 25275"/>
                <a:gd name="connsiteY201" fmla="*/ 3033 h 8425"/>
                <a:gd name="connsiteX202" fmla="*/ 5140 w 25275"/>
                <a:gd name="connsiteY202" fmla="*/ 3370 h 8425"/>
                <a:gd name="connsiteX203" fmla="*/ 3539 w 25275"/>
                <a:gd name="connsiteY203" fmla="*/ 3876 h 8425"/>
                <a:gd name="connsiteX204" fmla="*/ 1769 w 25275"/>
                <a:gd name="connsiteY204" fmla="*/ 4297 h 8425"/>
                <a:gd name="connsiteX205" fmla="*/ 843 w 25275"/>
                <a:gd name="connsiteY205" fmla="*/ 4634 h 8425"/>
                <a:gd name="connsiteX206" fmla="*/ 337 w 25275"/>
                <a:gd name="connsiteY206" fmla="*/ 5055 h 8425"/>
                <a:gd name="connsiteX207" fmla="*/ 169 w 25275"/>
                <a:gd name="connsiteY207" fmla="*/ 5224 h 8425"/>
                <a:gd name="connsiteX208" fmla="*/ 0 w 25275"/>
                <a:gd name="connsiteY208" fmla="*/ 5476 h 8425"/>
                <a:gd name="connsiteX209" fmla="*/ 253 w 25275"/>
                <a:gd name="connsiteY209" fmla="*/ 5392 h 8425"/>
                <a:gd name="connsiteX210" fmla="*/ 337 w 25275"/>
                <a:gd name="connsiteY210" fmla="*/ 5055 h 8425"/>
                <a:gd name="connsiteX211" fmla="*/ 17103 w 25275"/>
                <a:gd name="connsiteY211" fmla="*/ 3033 h 8425"/>
                <a:gd name="connsiteX212" fmla="*/ 17272 w 25275"/>
                <a:gd name="connsiteY212" fmla="*/ 3033 h 8425"/>
                <a:gd name="connsiteX213" fmla="*/ 17272 w 25275"/>
                <a:gd name="connsiteY213" fmla="*/ 3033 h 8425"/>
                <a:gd name="connsiteX214" fmla="*/ 17103 w 25275"/>
                <a:gd name="connsiteY214" fmla="*/ 3117 h 8425"/>
                <a:gd name="connsiteX215" fmla="*/ 17103 w 25275"/>
                <a:gd name="connsiteY215" fmla="*/ 3033 h 8425"/>
                <a:gd name="connsiteX216" fmla="*/ 15587 w 25275"/>
                <a:gd name="connsiteY216" fmla="*/ 3454 h 8425"/>
                <a:gd name="connsiteX217" fmla="*/ 16008 w 25275"/>
                <a:gd name="connsiteY217" fmla="*/ 3454 h 8425"/>
                <a:gd name="connsiteX218" fmla="*/ 15502 w 25275"/>
                <a:gd name="connsiteY218" fmla="*/ 3623 h 8425"/>
                <a:gd name="connsiteX219" fmla="*/ 15250 w 25275"/>
                <a:gd name="connsiteY219" fmla="*/ 3707 h 8425"/>
                <a:gd name="connsiteX220" fmla="*/ 14913 w 25275"/>
                <a:gd name="connsiteY220" fmla="*/ 3876 h 8425"/>
                <a:gd name="connsiteX221" fmla="*/ 14576 w 25275"/>
                <a:gd name="connsiteY221" fmla="*/ 3960 h 8425"/>
                <a:gd name="connsiteX222" fmla="*/ 14491 w 25275"/>
                <a:gd name="connsiteY222" fmla="*/ 3960 h 8425"/>
                <a:gd name="connsiteX223" fmla="*/ 14323 w 25275"/>
                <a:gd name="connsiteY223" fmla="*/ 3960 h 8425"/>
                <a:gd name="connsiteX224" fmla="*/ 14407 w 25275"/>
                <a:gd name="connsiteY224" fmla="*/ 3876 h 8425"/>
                <a:gd name="connsiteX225" fmla="*/ 14491 w 25275"/>
                <a:gd name="connsiteY225" fmla="*/ 3791 h 8425"/>
                <a:gd name="connsiteX226" fmla="*/ 13312 w 25275"/>
                <a:gd name="connsiteY226" fmla="*/ 4044 h 8425"/>
                <a:gd name="connsiteX227" fmla="*/ 12806 w 25275"/>
                <a:gd name="connsiteY227" fmla="*/ 4213 h 8425"/>
                <a:gd name="connsiteX228" fmla="*/ 15587 w 25275"/>
                <a:gd name="connsiteY228" fmla="*/ 345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25275" h="8425">
                  <a:moveTo>
                    <a:pt x="337" y="5055"/>
                  </a:moveTo>
                  <a:lnTo>
                    <a:pt x="1348" y="4718"/>
                  </a:lnTo>
                  <a:lnTo>
                    <a:pt x="1854" y="4550"/>
                  </a:lnTo>
                  <a:lnTo>
                    <a:pt x="2022" y="4634"/>
                  </a:lnTo>
                  <a:lnTo>
                    <a:pt x="2022" y="4802"/>
                  </a:lnTo>
                  <a:cubicBezTo>
                    <a:pt x="1854" y="5055"/>
                    <a:pt x="1854" y="5055"/>
                    <a:pt x="927" y="5813"/>
                  </a:cubicBezTo>
                  <a:lnTo>
                    <a:pt x="674" y="6150"/>
                  </a:lnTo>
                  <a:lnTo>
                    <a:pt x="1685" y="5645"/>
                  </a:lnTo>
                  <a:lnTo>
                    <a:pt x="2191" y="5392"/>
                  </a:lnTo>
                  <a:lnTo>
                    <a:pt x="2780" y="5139"/>
                  </a:lnTo>
                  <a:lnTo>
                    <a:pt x="3876" y="4718"/>
                  </a:lnTo>
                  <a:lnTo>
                    <a:pt x="4550" y="4465"/>
                  </a:lnTo>
                  <a:lnTo>
                    <a:pt x="4719" y="4465"/>
                  </a:lnTo>
                  <a:lnTo>
                    <a:pt x="4213" y="4887"/>
                  </a:lnTo>
                  <a:lnTo>
                    <a:pt x="4044" y="5055"/>
                  </a:lnTo>
                  <a:lnTo>
                    <a:pt x="3876" y="5139"/>
                  </a:lnTo>
                  <a:lnTo>
                    <a:pt x="4129" y="5139"/>
                  </a:lnTo>
                  <a:lnTo>
                    <a:pt x="4719" y="5139"/>
                  </a:lnTo>
                  <a:cubicBezTo>
                    <a:pt x="5140" y="5055"/>
                    <a:pt x="5140" y="5055"/>
                    <a:pt x="6572" y="4381"/>
                  </a:cubicBezTo>
                  <a:lnTo>
                    <a:pt x="7077" y="4297"/>
                  </a:lnTo>
                  <a:cubicBezTo>
                    <a:pt x="7414" y="4213"/>
                    <a:pt x="7751" y="4128"/>
                    <a:pt x="8004" y="4044"/>
                  </a:cubicBezTo>
                  <a:cubicBezTo>
                    <a:pt x="7920" y="4213"/>
                    <a:pt x="7836" y="4381"/>
                    <a:pt x="7751" y="4634"/>
                  </a:cubicBezTo>
                  <a:lnTo>
                    <a:pt x="7667" y="4718"/>
                  </a:lnTo>
                  <a:cubicBezTo>
                    <a:pt x="5055" y="5224"/>
                    <a:pt x="4719" y="5308"/>
                    <a:pt x="3202" y="6319"/>
                  </a:cubicBezTo>
                  <a:cubicBezTo>
                    <a:pt x="3202" y="6403"/>
                    <a:pt x="3118" y="6403"/>
                    <a:pt x="3118" y="6487"/>
                  </a:cubicBezTo>
                  <a:cubicBezTo>
                    <a:pt x="3118" y="6487"/>
                    <a:pt x="3202" y="6572"/>
                    <a:pt x="3286" y="6572"/>
                  </a:cubicBezTo>
                  <a:cubicBezTo>
                    <a:pt x="3370" y="6572"/>
                    <a:pt x="3455" y="6572"/>
                    <a:pt x="3539" y="6572"/>
                  </a:cubicBezTo>
                  <a:cubicBezTo>
                    <a:pt x="4129" y="6403"/>
                    <a:pt x="4719" y="6235"/>
                    <a:pt x="5308" y="6066"/>
                  </a:cubicBezTo>
                  <a:cubicBezTo>
                    <a:pt x="5645" y="5982"/>
                    <a:pt x="5645" y="5982"/>
                    <a:pt x="7077" y="5561"/>
                  </a:cubicBezTo>
                  <a:lnTo>
                    <a:pt x="7583" y="5476"/>
                  </a:lnTo>
                  <a:cubicBezTo>
                    <a:pt x="7836" y="5476"/>
                    <a:pt x="7836" y="5476"/>
                    <a:pt x="9605" y="4971"/>
                  </a:cubicBezTo>
                  <a:cubicBezTo>
                    <a:pt x="10531" y="4718"/>
                    <a:pt x="10531" y="4718"/>
                    <a:pt x="11037" y="4297"/>
                  </a:cubicBezTo>
                  <a:lnTo>
                    <a:pt x="11037" y="4213"/>
                  </a:lnTo>
                  <a:lnTo>
                    <a:pt x="10279" y="4465"/>
                  </a:lnTo>
                  <a:cubicBezTo>
                    <a:pt x="8678" y="5055"/>
                    <a:pt x="8509" y="4971"/>
                    <a:pt x="8173" y="4887"/>
                  </a:cubicBezTo>
                  <a:cubicBezTo>
                    <a:pt x="8257" y="4802"/>
                    <a:pt x="8341" y="4718"/>
                    <a:pt x="8425" y="4634"/>
                  </a:cubicBezTo>
                  <a:lnTo>
                    <a:pt x="8509" y="4550"/>
                  </a:lnTo>
                  <a:lnTo>
                    <a:pt x="8847" y="4465"/>
                  </a:lnTo>
                  <a:cubicBezTo>
                    <a:pt x="9605" y="4213"/>
                    <a:pt x="10363" y="3960"/>
                    <a:pt x="11121" y="3707"/>
                  </a:cubicBezTo>
                  <a:lnTo>
                    <a:pt x="11205" y="3707"/>
                  </a:lnTo>
                  <a:lnTo>
                    <a:pt x="11627" y="3623"/>
                  </a:lnTo>
                  <a:lnTo>
                    <a:pt x="12469" y="3202"/>
                  </a:lnTo>
                  <a:lnTo>
                    <a:pt x="12638" y="3117"/>
                  </a:lnTo>
                  <a:cubicBezTo>
                    <a:pt x="13059" y="2949"/>
                    <a:pt x="13059" y="2949"/>
                    <a:pt x="13649" y="3117"/>
                  </a:cubicBezTo>
                  <a:lnTo>
                    <a:pt x="12891" y="3454"/>
                  </a:lnTo>
                  <a:cubicBezTo>
                    <a:pt x="11964" y="3876"/>
                    <a:pt x="11711" y="4128"/>
                    <a:pt x="11121" y="4802"/>
                  </a:cubicBezTo>
                  <a:lnTo>
                    <a:pt x="11290" y="4802"/>
                  </a:lnTo>
                  <a:lnTo>
                    <a:pt x="11458" y="4802"/>
                  </a:lnTo>
                  <a:lnTo>
                    <a:pt x="11290" y="4887"/>
                  </a:lnTo>
                  <a:lnTo>
                    <a:pt x="10953" y="5308"/>
                  </a:lnTo>
                  <a:lnTo>
                    <a:pt x="10869" y="5392"/>
                  </a:lnTo>
                  <a:lnTo>
                    <a:pt x="10784" y="5561"/>
                  </a:lnTo>
                  <a:lnTo>
                    <a:pt x="10531" y="5476"/>
                  </a:lnTo>
                  <a:cubicBezTo>
                    <a:pt x="10279" y="5392"/>
                    <a:pt x="10279" y="5392"/>
                    <a:pt x="9352" y="5645"/>
                  </a:cubicBezTo>
                  <a:cubicBezTo>
                    <a:pt x="8762" y="5813"/>
                    <a:pt x="8762" y="5813"/>
                    <a:pt x="8509" y="5813"/>
                  </a:cubicBezTo>
                  <a:lnTo>
                    <a:pt x="8425" y="5813"/>
                  </a:lnTo>
                  <a:lnTo>
                    <a:pt x="7583" y="6150"/>
                  </a:lnTo>
                  <a:cubicBezTo>
                    <a:pt x="6066" y="6909"/>
                    <a:pt x="5982" y="6993"/>
                    <a:pt x="5729" y="6993"/>
                  </a:cubicBezTo>
                  <a:lnTo>
                    <a:pt x="5308" y="6993"/>
                  </a:lnTo>
                  <a:lnTo>
                    <a:pt x="5055" y="6993"/>
                  </a:lnTo>
                  <a:cubicBezTo>
                    <a:pt x="4381" y="6993"/>
                    <a:pt x="4213" y="7161"/>
                    <a:pt x="3707" y="7667"/>
                  </a:cubicBezTo>
                  <a:lnTo>
                    <a:pt x="3539" y="7920"/>
                  </a:lnTo>
                  <a:cubicBezTo>
                    <a:pt x="3455" y="8004"/>
                    <a:pt x="3370" y="8172"/>
                    <a:pt x="3370" y="8257"/>
                  </a:cubicBezTo>
                  <a:cubicBezTo>
                    <a:pt x="3370" y="8341"/>
                    <a:pt x="3455" y="8341"/>
                    <a:pt x="3455" y="8425"/>
                  </a:cubicBezTo>
                  <a:cubicBezTo>
                    <a:pt x="3623" y="8425"/>
                    <a:pt x="3876" y="8425"/>
                    <a:pt x="4044" y="8425"/>
                  </a:cubicBezTo>
                  <a:lnTo>
                    <a:pt x="4634" y="8341"/>
                  </a:lnTo>
                  <a:lnTo>
                    <a:pt x="4887" y="8425"/>
                  </a:lnTo>
                  <a:lnTo>
                    <a:pt x="5055" y="8425"/>
                  </a:lnTo>
                  <a:lnTo>
                    <a:pt x="5140" y="8594"/>
                  </a:lnTo>
                  <a:lnTo>
                    <a:pt x="5392" y="8678"/>
                  </a:lnTo>
                  <a:lnTo>
                    <a:pt x="6151" y="8509"/>
                  </a:lnTo>
                  <a:lnTo>
                    <a:pt x="6319" y="8425"/>
                  </a:lnTo>
                  <a:lnTo>
                    <a:pt x="6740" y="8172"/>
                  </a:lnTo>
                  <a:lnTo>
                    <a:pt x="6825" y="8257"/>
                  </a:lnTo>
                  <a:cubicBezTo>
                    <a:pt x="7077" y="8594"/>
                    <a:pt x="7077" y="8594"/>
                    <a:pt x="11037" y="7498"/>
                  </a:cubicBezTo>
                  <a:cubicBezTo>
                    <a:pt x="11290" y="7414"/>
                    <a:pt x="11290" y="7414"/>
                    <a:pt x="12975" y="6656"/>
                  </a:cubicBezTo>
                  <a:lnTo>
                    <a:pt x="11964" y="7330"/>
                  </a:lnTo>
                  <a:lnTo>
                    <a:pt x="10531" y="8341"/>
                  </a:lnTo>
                  <a:lnTo>
                    <a:pt x="10531" y="8594"/>
                  </a:lnTo>
                  <a:lnTo>
                    <a:pt x="10869" y="8594"/>
                  </a:lnTo>
                  <a:lnTo>
                    <a:pt x="11037" y="8594"/>
                  </a:lnTo>
                  <a:lnTo>
                    <a:pt x="11795" y="8425"/>
                  </a:lnTo>
                  <a:lnTo>
                    <a:pt x="12301" y="8172"/>
                  </a:lnTo>
                  <a:cubicBezTo>
                    <a:pt x="12722" y="8004"/>
                    <a:pt x="13227" y="8004"/>
                    <a:pt x="13649" y="7835"/>
                  </a:cubicBezTo>
                  <a:cubicBezTo>
                    <a:pt x="13649" y="7920"/>
                    <a:pt x="13565" y="8004"/>
                    <a:pt x="13480" y="8004"/>
                  </a:cubicBezTo>
                  <a:lnTo>
                    <a:pt x="12806" y="8425"/>
                  </a:lnTo>
                  <a:lnTo>
                    <a:pt x="12385" y="8594"/>
                  </a:lnTo>
                  <a:cubicBezTo>
                    <a:pt x="12216" y="8678"/>
                    <a:pt x="12216" y="8678"/>
                    <a:pt x="9268" y="8931"/>
                  </a:cubicBezTo>
                  <a:lnTo>
                    <a:pt x="9015" y="8931"/>
                  </a:lnTo>
                  <a:cubicBezTo>
                    <a:pt x="8847" y="8846"/>
                    <a:pt x="8847" y="8846"/>
                    <a:pt x="7583" y="8931"/>
                  </a:cubicBezTo>
                  <a:lnTo>
                    <a:pt x="7330" y="8846"/>
                  </a:lnTo>
                  <a:cubicBezTo>
                    <a:pt x="6993" y="8762"/>
                    <a:pt x="6993" y="8762"/>
                    <a:pt x="5813" y="9099"/>
                  </a:cubicBezTo>
                  <a:lnTo>
                    <a:pt x="5055" y="9436"/>
                  </a:lnTo>
                  <a:lnTo>
                    <a:pt x="4466" y="10026"/>
                  </a:lnTo>
                  <a:lnTo>
                    <a:pt x="4129" y="10531"/>
                  </a:lnTo>
                  <a:cubicBezTo>
                    <a:pt x="4044" y="10616"/>
                    <a:pt x="3960" y="10784"/>
                    <a:pt x="3876" y="10868"/>
                  </a:cubicBezTo>
                  <a:cubicBezTo>
                    <a:pt x="3876" y="10953"/>
                    <a:pt x="3960" y="11037"/>
                    <a:pt x="3960" y="11037"/>
                  </a:cubicBezTo>
                  <a:cubicBezTo>
                    <a:pt x="4044" y="11037"/>
                    <a:pt x="4213" y="11037"/>
                    <a:pt x="4297" y="11121"/>
                  </a:cubicBezTo>
                  <a:lnTo>
                    <a:pt x="4802" y="11205"/>
                  </a:lnTo>
                  <a:lnTo>
                    <a:pt x="5224" y="11290"/>
                  </a:lnTo>
                  <a:lnTo>
                    <a:pt x="5982" y="11121"/>
                  </a:lnTo>
                  <a:lnTo>
                    <a:pt x="6572" y="10868"/>
                  </a:lnTo>
                  <a:cubicBezTo>
                    <a:pt x="6825" y="10784"/>
                    <a:pt x="7246" y="10616"/>
                    <a:pt x="9268" y="10110"/>
                  </a:cubicBezTo>
                  <a:lnTo>
                    <a:pt x="9520" y="10110"/>
                  </a:lnTo>
                  <a:cubicBezTo>
                    <a:pt x="9773" y="10194"/>
                    <a:pt x="9773" y="10194"/>
                    <a:pt x="10279" y="10026"/>
                  </a:cubicBezTo>
                  <a:lnTo>
                    <a:pt x="10448" y="10110"/>
                  </a:lnTo>
                  <a:cubicBezTo>
                    <a:pt x="11037" y="10363"/>
                    <a:pt x="11458" y="10194"/>
                    <a:pt x="12048" y="9942"/>
                  </a:cubicBezTo>
                  <a:cubicBezTo>
                    <a:pt x="13480" y="9436"/>
                    <a:pt x="14997" y="9605"/>
                    <a:pt x="16429" y="9099"/>
                  </a:cubicBezTo>
                  <a:cubicBezTo>
                    <a:pt x="17862" y="8594"/>
                    <a:pt x="17862" y="8594"/>
                    <a:pt x="18788" y="8425"/>
                  </a:cubicBezTo>
                  <a:lnTo>
                    <a:pt x="18788" y="8425"/>
                  </a:lnTo>
                  <a:lnTo>
                    <a:pt x="19125" y="8425"/>
                  </a:lnTo>
                  <a:lnTo>
                    <a:pt x="19294" y="8594"/>
                  </a:lnTo>
                  <a:cubicBezTo>
                    <a:pt x="19125" y="8931"/>
                    <a:pt x="19125" y="8931"/>
                    <a:pt x="19041" y="9183"/>
                  </a:cubicBezTo>
                  <a:cubicBezTo>
                    <a:pt x="19462" y="9436"/>
                    <a:pt x="19799" y="9436"/>
                    <a:pt x="20895" y="9268"/>
                  </a:cubicBezTo>
                  <a:lnTo>
                    <a:pt x="21400" y="9099"/>
                  </a:lnTo>
                  <a:cubicBezTo>
                    <a:pt x="21905" y="8931"/>
                    <a:pt x="22495" y="9099"/>
                    <a:pt x="23001" y="8846"/>
                  </a:cubicBezTo>
                  <a:cubicBezTo>
                    <a:pt x="23085" y="8846"/>
                    <a:pt x="23169" y="8931"/>
                    <a:pt x="23169" y="8931"/>
                  </a:cubicBezTo>
                  <a:cubicBezTo>
                    <a:pt x="23338" y="9268"/>
                    <a:pt x="23338" y="9268"/>
                    <a:pt x="24349" y="9015"/>
                  </a:cubicBezTo>
                  <a:lnTo>
                    <a:pt x="24938" y="8846"/>
                  </a:lnTo>
                  <a:lnTo>
                    <a:pt x="25444" y="8762"/>
                  </a:lnTo>
                  <a:cubicBezTo>
                    <a:pt x="26034" y="8594"/>
                    <a:pt x="26623" y="8509"/>
                    <a:pt x="27213" y="8257"/>
                  </a:cubicBezTo>
                  <a:lnTo>
                    <a:pt x="27298" y="8257"/>
                  </a:lnTo>
                  <a:cubicBezTo>
                    <a:pt x="27803" y="8004"/>
                    <a:pt x="28309" y="7751"/>
                    <a:pt x="28814" y="7498"/>
                  </a:cubicBezTo>
                  <a:lnTo>
                    <a:pt x="29067" y="7330"/>
                  </a:lnTo>
                  <a:lnTo>
                    <a:pt x="29741" y="7077"/>
                  </a:lnTo>
                  <a:lnTo>
                    <a:pt x="29909" y="7161"/>
                  </a:lnTo>
                  <a:lnTo>
                    <a:pt x="30667" y="6993"/>
                  </a:lnTo>
                  <a:lnTo>
                    <a:pt x="31257" y="6656"/>
                  </a:lnTo>
                  <a:cubicBezTo>
                    <a:pt x="31594" y="6487"/>
                    <a:pt x="31931" y="6319"/>
                    <a:pt x="32184" y="6066"/>
                  </a:cubicBezTo>
                  <a:lnTo>
                    <a:pt x="32352" y="5561"/>
                  </a:lnTo>
                  <a:lnTo>
                    <a:pt x="32352" y="5308"/>
                  </a:lnTo>
                  <a:lnTo>
                    <a:pt x="32437" y="5055"/>
                  </a:lnTo>
                  <a:lnTo>
                    <a:pt x="32437" y="4887"/>
                  </a:lnTo>
                  <a:lnTo>
                    <a:pt x="31931" y="4971"/>
                  </a:lnTo>
                  <a:lnTo>
                    <a:pt x="31426" y="5055"/>
                  </a:lnTo>
                  <a:cubicBezTo>
                    <a:pt x="30499" y="5308"/>
                    <a:pt x="30499" y="5308"/>
                    <a:pt x="29488" y="5561"/>
                  </a:cubicBezTo>
                  <a:lnTo>
                    <a:pt x="29067" y="5729"/>
                  </a:lnTo>
                  <a:lnTo>
                    <a:pt x="28730" y="5729"/>
                  </a:lnTo>
                  <a:cubicBezTo>
                    <a:pt x="28561" y="5561"/>
                    <a:pt x="28477" y="5561"/>
                    <a:pt x="28393" y="5055"/>
                  </a:cubicBezTo>
                  <a:cubicBezTo>
                    <a:pt x="28477" y="5055"/>
                    <a:pt x="28561" y="5055"/>
                    <a:pt x="28645" y="4971"/>
                  </a:cubicBezTo>
                  <a:lnTo>
                    <a:pt x="29235" y="4718"/>
                  </a:lnTo>
                  <a:cubicBezTo>
                    <a:pt x="32016" y="3454"/>
                    <a:pt x="32016" y="3454"/>
                    <a:pt x="32184" y="3202"/>
                  </a:cubicBezTo>
                  <a:lnTo>
                    <a:pt x="32521" y="3033"/>
                  </a:lnTo>
                  <a:lnTo>
                    <a:pt x="32689" y="2865"/>
                  </a:lnTo>
                  <a:lnTo>
                    <a:pt x="32605" y="2865"/>
                  </a:lnTo>
                  <a:cubicBezTo>
                    <a:pt x="31510" y="2949"/>
                    <a:pt x="31510" y="2949"/>
                    <a:pt x="31005" y="2949"/>
                  </a:cubicBezTo>
                  <a:cubicBezTo>
                    <a:pt x="30583" y="2949"/>
                    <a:pt x="30583" y="2949"/>
                    <a:pt x="29404" y="3286"/>
                  </a:cubicBezTo>
                  <a:lnTo>
                    <a:pt x="29235" y="3286"/>
                  </a:lnTo>
                  <a:cubicBezTo>
                    <a:pt x="28477" y="3370"/>
                    <a:pt x="27803" y="3623"/>
                    <a:pt x="27045" y="3791"/>
                  </a:cubicBezTo>
                  <a:cubicBezTo>
                    <a:pt x="26370" y="3876"/>
                    <a:pt x="26287" y="3960"/>
                    <a:pt x="26034" y="4297"/>
                  </a:cubicBezTo>
                  <a:lnTo>
                    <a:pt x="25781" y="4887"/>
                  </a:lnTo>
                  <a:lnTo>
                    <a:pt x="25528" y="5224"/>
                  </a:lnTo>
                  <a:lnTo>
                    <a:pt x="25444" y="5224"/>
                  </a:lnTo>
                  <a:cubicBezTo>
                    <a:pt x="25107" y="5308"/>
                    <a:pt x="24854" y="5308"/>
                    <a:pt x="24180" y="5645"/>
                  </a:cubicBezTo>
                  <a:lnTo>
                    <a:pt x="23422" y="5645"/>
                  </a:lnTo>
                  <a:lnTo>
                    <a:pt x="23085" y="5898"/>
                  </a:lnTo>
                  <a:lnTo>
                    <a:pt x="23001" y="6319"/>
                  </a:lnTo>
                  <a:lnTo>
                    <a:pt x="22663" y="6403"/>
                  </a:lnTo>
                  <a:lnTo>
                    <a:pt x="22327" y="6487"/>
                  </a:lnTo>
                  <a:lnTo>
                    <a:pt x="22158" y="6403"/>
                  </a:lnTo>
                  <a:lnTo>
                    <a:pt x="22158" y="6403"/>
                  </a:lnTo>
                  <a:lnTo>
                    <a:pt x="22074" y="6403"/>
                  </a:lnTo>
                  <a:lnTo>
                    <a:pt x="21147" y="6740"/>
                  </a:lnTo>
                  <a:lnTo>
                    <a:pt x="20389" y="6909"/>
                  </a:lnTo>
                  <a:lnTo>
                    <a:pt x="19884" y="6993"/>
                  </a:lnTo>
                  <a:cubicBezTo>
                    <a:pt x="19715" y="6993"/>
                    <a:pt x="19378" y="7077"/>
                    <a:pt x="18956" y="6487"/>
                  </a:cubicBezTo>
                  <a:lnTo>
                    <a:pt x="19125" y="6319"/>
                  </a:lnTo>
                  <a:lnTo>
                    <a:pt x="19125" y="6319"/>
                  </a:lnTo>
                  <a:lnTo>
                    <a:pt x="19631" y="5982"/>
                  </a:lnTo>
                  <a:cubicBezTo>
                    <a:pt x="20557" y="5308"/>
                    <a:pt x="20642" y="5308"/>
                    <a:pt x="21063" y="4465"/>
                  </a:cubicBezTo>
                  <a:cubicBezTo>
                    <a:pt x="21147" y="4381"/>
                    <a:pt x="21147" y="4213"/>
                    <a:pt x="21231" y="4044"/>
                  </a:cubicBezTo>
                  <a:cubicBezTo>
                    <a:pt x="21063" y="3960"/>
                    <a:pt x="21063" y="3960"/>
                    <a:pt x="18367" y="4634"/>
                  </a:cubicBezTo>
                  <a:lnTo>
                    <a:pt x="18956" y="4297"/>
                  </a:lnTo>
                  <a:lnTo>
                    <a:pt x="19546" y="3960"/>
                  </a:lnTo>
                  <a:lnTo>
                    <a:pt x="19462" y="3707"/>
                  </a:lnTo>
                  <a:cubicBezTo>
                    <a:pt x="19209" y="3623"/>
                    <a:pt x="18873" y="3539"/>
                    <a:pt x="18620" y="3539"/>
                  </a:cubicBezTo>
                  <a:lnTo>
                    <a:pt x="18283" y="3454"/>
                  </a:lnTo>
                  <a:lnTo>
                    <a:pt x="18030" y="3370"/>
                  </a:lnTo>
                  <a:cubicBezTo>
                    <a:pt x="19209" y="3033"/>
                    <a:pt x="19631" y="2865"/>
                    <a:pt x="20895" y="2275"/>
                  </a:cubicBezTo>
                  <a:cubicBezTo>
                    <a:pt x="21400" y="2022"/>
                    <a:pt x="21990" y="1938"/>
                    <a:pt x="22580" y="1769"/>
                  </a:cubicBezTo>
                  <a:lnTo>
                    <a:pt x="22832" y="1685"/>
                  </a:lnTo>
                  <a:cubicBezTo>
                    <a:pt x="23675" y="1432"/>
                    <a:pt x="24180" y="1095"/>
                    <a:pt x="24938" y="590"/>
                  </a:cubicBezTo>
                  <a:lnTo>
                    <a:pt x="24854" y="421"/>
                  </a:lnTo>
                  <a:lnTo>
                    <a:pt x="24517" y="337"/>
                  </a:lnTo>
                  <a:cubicBezTo>
                    <a:pt x="24349" y="253"/>
                    <a:pt x="24349" y="253"/>
                    <a:pt x="23506" y="0"/>
                  </a:cubicBezTo>
                  <a:lnTo>
                    <a:pt x="23253" y="84"/>
                  </a:lnTo>
                  <a:lnTo>
                    <a:pt x="22916" y="337"/>
                  </a:lnTo>
                  <a:cubicBezTo>
                    <a:pt x="22663" y="590"/>
                    <a:pt x="22495" y="674"/>
                    <a:pt x="21652" y="1011"/>
                  </a:cubicBezTo>
                  <a:lnTo>
                    <a:pt x="21737" y="758"/>
                  </a:lnTo>
                  <a:lnTo>
                    <a:pt x="21737" y="758"/>
                  </a:lnTo>
                  <a:lnTo>
                    <a:pt x="21316" y="843"/>
                  </a:lnTo>
                  <a:cubicBezTo>
                    <a:pt x="20726" y="1011"/>
                    <a:pt x="20726" y="1011"/>
                    <a:pt x="19799" y="1011"/>
                  </a:cubicBezTo>
                  <a:cubicBezTo>
                    <a:pt x="19125" y="1095"/>
                    <a:pt x="18535" y="927"/>
                    <a:pt x="17945" y="927"/>
                  </a:cubicBezTo>
                  <a:cubicBezTo>
                    <a:pt x="16345" y="1011"/>
                    <a:pt x="15250" y="1348"/>
                    <a:pt x="14744" y="1517"/>
                  </a:cubicBezTo>
                  <a:cubicBezTo>
                    <a:pt x="14238" y="1685"/>
                    <a:pt x="14238" y="1685"/>
                    <a:pt x="13480" y="1685"/>
                  </a:cubicBezTo>
                  <a:cubicBezTo>
                    <a:pt x="13059" y="1769"/>
                    <a:pt x="12975" y="1769"/>
                    <a:pt x="12385" y="2022"/>
                  </a:cubicBezTo>
                  <a:lnTo>
                    <a:pt x="11880" y="2106"/>
                  </a:lnTo>
                  <a:lnTo>
                    <a:pt x="10869" y="2359"/>
                  </a:lnTo>
                  <a:lnTo>
                    <a:pt x="10531" y="2443"/>
                  </a:lnTo>
                  <a:cubicBezTo>
                    <a:pt x="8425" y="3117"/>
                    <a:pt x="8425" y="3117"/>
                    <a:pt x="8088" y="3202"/>
                  </a:cubicBezTo>
                  <a:cubicBezTo>
                    <a:pt x="8088" y="3202"/>
                    <a:pt x="8004" y="3117"/>
                    <a:pt x="8004" y="3033"/>
                  </a:cubicBezTo>
                  <a:cubicBezTo>
                    <a:pt x="7414" y="3033"/>
                    <a:pt x="6825" y="3033"/>
                    <a:pt x="6235" y="3033"/>
                  </a:cubicBezTo>
                  <a:cubicBezTo>
                    <a:pt x="6066" y="3033"/>
                    <a:pt x="6066" y="3033"/>
                    <a:pt x="5140" y="3370"/>
                  </a:cubicBezTo>
                  <a:cubicBezTo>
                    <a:pt x="4634" y="3454"/>
                    <a:pt x="4634" y="3454"/>
                    <a:pt x="3539" y="3876"/>
                  </a:cubicBezTo>
                  <a:cubicBezTo>
                    <a:pt x="3286" y="3960"/>
                    <a:pt x="3286" y="3960"/>
                    <a:pt x="1769" y="4297"/>
                  </a:cubicBezTo>
                  <a:lnTo>
                    <a:pt x="843" y="4634"/>
                  </a:lnTo>
                  <a:lnTo>
                    <a:pt x="337" y="5055"/>
                  </a:lnTo>
                  <a:lnTo>
                    <a:pt x="169" y="5224"/>
                  </a:lnTo>
                  <a:lnTo>
                    <a:pt x="0" y="5476"/>
                  </a:lnTo>
                  <a:lnTo>
                    <a:pt x="253" y="5392"/>
                  </a:lnTo>
                  <a:lnTo>
                    <a:pt x="337" y="5055"/>
                  </a:lnTo>
                  <a:close/>
                  <a:moveTo>
                    <a:pt x="17103" y="3033"/>
                  </a:moveTo>
                  <a:lnTo>
                    <a:pt x="17272" y="3033"/>
                  </a:lnTo>
                  <a:lnTo>
                    <a:pt x="17272" y="3033"/>
                  </a:lnTo>
                  <a:lnTo>
                    <a:pt x="17103" y="3117"/>
                  </a:lnTo>
                  <a:lnTo>
                    <a:pt x="17103" y="3033"/>
                  </a:lnTo>
                  <a:close/>
                  <a:moveTo>
                    <a:pt x="15587" y="3454"/>
                  </a:moveTo>
                  <a:lnTo>
                    <a:pt x="16008" y="3454"/>
                  </a:lnTo>
                  <a:lnTo>
                    <a:pt x="15502" y="3623"/>
                  </a:lnTo>
                  <a:lnTo>
                    <a:pt x="15250" y="3707"/>
                  </a:lnTo>
                  <a:lnTo>
                    <a:pt x="14913" y="3876"/>
                  </a:lnTo>
                  <a:lnTo>
                    <a:pt x="14576" y="3960"/>
                  </a:lnTo>
                  <a:lnTo>
                    <a:pt x="14491" y="3960"/>
                  </a:lnTo>
                  <a:lnTo>
                    <a:pt x="14323" y="3960"/>
                  </a:lnTo>
                  <a:lnTo>
                    <a:pt x="14407" y="3876"/>
                  </a:lnTo>
                  <a:lnTo>
                    <a:pt x="14491" y="3791"/>
                  </a:lnTo>
                  <a:cubicBezTo>
                    <a:pt x="14323" y="3791"/>
                    <a:pt x="14323" y="3791"/>
                    <a:pt x="13312" y="4044"/>
                  </a:cubicBezTo>
                  <a:lnTo>
                    <a:pt x="12806" y="4213"/>
                  </a:lnTo>
                  <a:cubicBezTo>
                    <a:pt x="13986" y="3707"/>
                    <a:pt x="14660" y="3454"/>
                    <a:pt x="15587" y="3454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4" name="Vrije vorm: vorm 547">
              <a:extLst>
                <a:ext uri="{FF2B5EF4-FFF2-40B4-BE49-F238E27FC236}">
                  <a16:creationId xmlns:a16="http://schemas.microsoft.com/office/drawing/2014/main" id="{545BE100-9F84-A647-9260-0EB9F94A4606}"/>
                </a:ext>
              </a:extLst>
            </p:cNvPr>
            <p:cNvSpPr/>
            <p:nvPr/>
          </p:nvSpPr>
          <p:spPr>
            <a:xfrm>
              <a:off x="20871727" y="957087"/>
              <a:ext cx="8425" cy="8425"/>
            </a:xfrm>
            <a:custGeom>
              <a:avLst/>
              <a:gdLst>
                <a:gd name="connsiteX0" fmla="*/ 2380 w 0"/>
                <a:gd name="connsiteY0" fmla="*/ 0 h 0"/>
                <a:gd name="connsiteX1" fmla="*/ 442 w 0"/>
                <a:gd name="connsiteY1" fmla="*/ 590 h 0"/>
                <a:gd name="connsiteX2" fmla="*/ 189 w 0"/>
                <a:gd name="connsiteY2" fmla="*/ 674 h 0"/>
                <a:gd name="connsiteX3" fmla="*/ 189 w 0"/>
                <a:gd name="connsiteY3" fmla="*/ 1264 h 0"/>
                <a:gd name="connsiteX4" fmla="*/ 274 w 0"/>
                <a:gd name="connsiteY4" fmla="*/ 1264 h 0"/>
                <a:gd name="connsiteX5" fmla="*/ 358 w 0"/>
                <a:gd name="connsiteY5" fmla="*/ 1264 h 0"/>
                <a:gd name="connsiteX6" fmla="*/ 1200 w 0"/>
                <a:gd name="connsiteY6" fmla="*/ 1180 h 0"/>
                <a:gd name="connsiteX7" fmla="*/ 3138 w 0"/>
                <a:gd name="connsiteY7" fmla="*/ 590 h 0"/>
                <a:gd name="connsiteX8" fmla="*/ 3307 w 0"/>
                <a:gd name="connsiteY8" fmla="*/ 506 h 0"/>
                <a:gd name="connsiteX9" fmla="*/ 2970 w 0"/>
                <a:gd name="connsiteY9" fmla="*/ 84 h 0"/>
                <a:gd name="connsiteX10" fmla="*/ 2801 w 0"/>
                <a:gd name="connsiteY10" fmla="*/ 0 h 0"/>
                <a:gd name="connsiteX11" fmla="*/ 2380 w 0"/>
                <a:gd name="connsiteY1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2380" y="0"/>
                  </a:moveTo>
                  <a:cubicBezTo>
                    <a:pt x="1706" y="84"/>
                    <a:pt x="1538" y="84"/>
                    <a:pt x="442" y="590"/>
                  </a:cubicBezTo>
                  <a:lnTo>
                    <a:pt x="189" y="674"/>
                  </a:lnTo>
                  <a:cubicBezTo>
                    <a:pt x="-63" y="1180"/>
                    <a:pt x="-63" y="1180"/>
                    <a:pt x="189" y="1264"/>
                  </a:cubicBezTo>
                  <a:lnTo>
                    <a:pt x="274" y="1264"/>
                  </a:lnTo>
                  <a:lnTo>
                    <a:pt x="358" y="1264"/>
                  </a:lnTo>
                  <a:lnTo>
                    <a:pt x="1200" y="1180"/>
                  </a:lnTo>
                  <a:cubicBezTo>
                    <a:pt x="2296" y="927"/>
                    <a:pt x="2549" y="927"/>
                    <a:pt x="3138" y="590"/>
                  </a:cubicBezTo>
                  <a:lnTo>
                    <a:pt x="3307" y="506"/>
                  </a:lnTo>
                  <a:cubicBezTo>
                    <a:pt x="3475" y="253"/>
                    <a:pt x="3475" y="253"/>
                    <a:pt x="2970" y="84"/>
                  </a:cubicBezTo>
                  <a:lnTo>
                    <a:pt x="2801" y="0"/>
                  </a:lnTo>
                  <a:lnTo>
                    <a:pt x="2380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5" name="Vrije vorm: vorm 548">
              <a:extLst>
                <a:ext uri="{FF2B5EF4-FFF2-40B4-BE49-F238E27FC236}">
                  <a16:creationId xmlns:a16="http://schemas.microsoft.com/office/drawing/2014/main" id="{299DF50C-93C0-F84E-83E7-A8578792F566}"/>
                </a:ext>
              </a:extLst>
            </p:cNvPr>
            <p:cNvSpPr/>
            <p:nvPr/>
          </p:nvSpPr>
          <p:spPr>
            <a:xfrm>
              <a:off x="20880105" y="951863"/>
              <a:ext cx="8425" cy="8425"/>
            </a:xfrm>
            <a:custGeom>
              <a:avLst/>
              <a:gdLst>
                <a:gd name="connsiteX0" fmla="*/ 321 w 8425"/>
                <a:gd name="connsiteY0" fmla="*/ 4549 h 0"/>
                <a:gd name="connsiteX1" fmla="*/ 574 w 8425"/>
                <a:gd name="connsiteY1" fmla="*/ 4549 h 0"/>
                <a:gd name="connsiteX2" fmla="*/ 911 w 8425"/>
                <a:gd name="connsiteY2" fmla="*/ 4549 h 0"/>
                <a:gd name="connsiteX3" fmla="*/ 995 w 8425"/>
                <a:gd name="connsiteY3" fmla="*/ 4634 h 0"/>
                <a:gd name="connsiteX4" fmla="*/ 2848 w 8425"/>
                <a:gd name="connsiteY4" fmla="*/ 4465 h 0"/>
                <a:gd name="connsiteX5" fmla="*/ 3691 w 8425"/>
                <a:gd name="connsiteY5" fmla="*/ 4297 h 0"/>
                <a:gd name="connsiteX6" fmla="*/ 6724 w 8425"/>
                <a:gd name="connsiteY6" fmla="*/ 3454 h 0"/>
                <a:gd name="connsiteX7" fmla="*/ 7145 w 8425"/>
                <a:gd name="connsiteY7" fmla="*/ 3117 h 0"/>
                <a:gd name="connsiteX8" fmla="*/ 7230 w 8425"/>
                <a:gd name="connsiteY8" fmla="*/ 3033 h 0"/>
                <a:gd name="connsiteX9" fmla="*/ 7314 w 8425"/>
                <a:gd name="connsiteY9" fmla="*/ 3033 h 0"/>
                <a:gd name="connsiteX10" fmla="*/ 7314 w 8425"/>
                <a:gd name="connsiteY10" fmla="*/ 3117 h 0"/>
                <a:gd name="connsiteX11" fmla="*/ 7735 w 8425"/>
                <a:gd name="connsiteY11" fmla="*/ 3117 h 0"/>
                <a:gd name="connsiteX12" fmla="*/ 7904 w 8425"/>
                <a:gd name="connsiteY12" fmla="*/ 3117 h 0"/>
                <a:gd name="connsiteX13" fmla="*/ 8662 w 8425"/>
                <a:gd name="connsiteY13" fmla="*/ 3033 h 0"/>
                <a:gd name="connsiteX14" fmla="*/ 9505 w 8425"/>
                <a:gd name="connsiteY14" fmla="*/ 2780 h 0"/>
                <a:gd name="connsiteX15" fmla="*/ 9588 w 8425"/>
                <a:gd name="connsiteY15" fmla="*/ 2696 h 0"/>
                <a:gd name="connsiteX16" fmla="*/ 9673 w 8425"/>
                <a:gd name="connsiteY16" fmla="*/ 2612 h 0"/>
                <a:gd name="connsiteX17" fmla="*/ 10178 w 8425"/>
                <a:gd name="connsiteY17" fmla="*/ 2190 h 0"/>
                <a:gd name="connsiteX18" fmla="*/ 10599 w 8425"/>
                <a:gd name="connsiteY18" fmla="*/ 2190 h 0"/>
                <a:gd name="connsiteX19" fmla="*/ 12116 w 8425"/>
                <a:gd name="connsiteY19" fmla="*/ 1938 h 0"/>
                <a:gd name="connsiteX20" fmla="*/ 12369 w 8425"/>
                <a:gd name="connsiteY20" fmla="*/ 1853 h 0"/>
                <a:gd name="connsiteX21" fmla="*/ 13127 w 8425"/>
                <a:gd name="connsiteY21" fmla="*/ 1517 h 0"/>
                <a:gd name="connsiteX22" fmla="*/ 13548 w 8425"/>
                <a:gd name="connsiteY22" fmla="*/ 1264 h 0"/>
                <a:gd name="connsiteX23" fmla="*/ 14054 w 8425"/>
                <a:gd name="connsiteY23" fmla="*/ 842 h 0"/>
                <a:gd name="connsiteX24" fmla="*/ 14054 w 8425"/>
                <a:gd name="connsiteY24" fmla="*/ 590 h 0"/>
                <a:gd name="connsiteX25" fmla="*/ 13970 w 8425"/>
                <a:gd name="connsiteY25" fmla="*/ 337 h 0"/>
                <a:gd name="connsiteX26" fmla="*/ 13717 w 8425"/>
                <a:gd name="connsiteY26" fmla="*/ 84 h 0"/>
                <a:gd name="connsiteX27" fmla="*/ 13295 w 8425"/>
                <a:gd name="connsiteY27" fmla="*/ 0 h 0"/>
                <a:gd name="connsiteX28" fmla="*/ 12706 w 8425"/>
                <a:gd name="connsiteY28" fmla="*/ 84 h 0"/>
                <a:gd name="connsiteX29" fmla="*/ 9505 w 8425"/>
                <a:gd name="connsiteY29" fmla="*/ 1095 h 0"/>
                <a:gd name="connsiteX30" fmla="*/ 8241 w 8425"/>
                <a:gd name="connsiteY30" fmla="*/ 1180 h 0"/>
                <a:gd name="connsiteX31" fmla="*/ 7819 w 8425"/>
                <a:gd name="connsiteY31" fmla="*/ 1180 h 0"/>
                <a:gd name="connsiteX32" fmla="*/ 7566 w 8425"/>
                <a:gd name="connsiteY32" fmla="*/ 1095 h 0"/>
                <a:gd name="connsiteX33" fmla="*/ 7061 w 8425"/>
                <a:gd name="connsiteY33" fmla="*/ 1180 h 0"/>
                <a:gd name="connsiteX34" fmla="*/ 5460 w 8425"/>
                <a:gd name="connsiteY34" fmla="*/ 1517 h 0"/>
                <a:gd name="connsiteX35" fmla="*/ 5039 w 8425"/>
                <a:gd name="connsiteY35" fmla="*/ 1853 h 0"/>
                <a:gd name="connsiteX36" fmla="*/ 5208 w 8425"/>
                <a:gd name="connsiteY36" fmla="*/ 2106 h 0"/>
                <a:gd name="connsiteX37" fmla="*/ 6471 w 8425"/>
                <a:gd name="connsiteY37" fmla="*/ 2106 h 0"/>
                <a:gd name="connsiteX38" fmla="*/ 5292 w 8425"/>
                <a:gd name="connsiteY38" fmla="*/ 2359 h 0"/>
                <a:gd name="connsiteX39" fmla="*/ 5292 w 8425"/>
                <a:gd name="connsiteY39" fmla="*/ 2359 h 0"/>
                <a:gd name="connsiteX40" fmla="*/ 4786 w 8425"/>
                <a:gd name="connsiteY40" fmla="*/ 2443 h 0"/>
                <a:gd name="connsiteX41" fmla="*/ 4449 w 8425"/>
                <a:gd name="connsiteY41" fmla="*/ 2527 h 0"/>
                <a:gd name="connsiteX42" fmla="*/ 1416 w 8425"/>
                <a:gd name="connsiteY42" fmla="*/ 3117 h 0"/>
                <a:gd name="connsiteX43" fmla="*/ 1332 w 8425"/>
                <a:gd name="connsiteY43" fmla="*/ 3117 h 0"/>
                <a:gd name="connsiteX44" fmla="*/ 237 w 8425"/>
                <a:gd name="connsiteY44" fmla="*/ 3707 h 0"/>
                <a:gd name="connsiteX45" fmla="*/ 152 w 8425"/>
                <a:gd name="connsiteY45" fmla="*/ 4465 h 0"/>
                <a:gd name="connsiteX46" fmla="*/ 321 w 8425"/>
                <a:gd name="connsiteY46" fmla="*/ 45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25">
                  <a:moveTo>
                    <a:pt x="321" y="4549"/>
                  </a:moveTo>
                  <a:lnTo>
                    <a:pt x="574" y="4549"/>
                  </a:lnTo>
                  <a:lnTo>
                    <a:pt x="911" y="4549"/>
                  </a:lnTo>
                  <a:lnTo>
                    <a:pt x="995" y="4634"/>
                  </a:lnTo>
                  <a:cubicBezTo>
                    <a:pt x="1669" y="4802"/>
                    <a:pt x="2259" y="4465"/>
                    <a:pt x="2848" y="4465"/>
                  </a:cubicBezTo>
                  <a:lnTo>
                    <a:pt x="3691" y="4297"/>
                  </a:lnTo>
                  <a:cubicBezTo>
                    <a:pt x="5376" y="4465"/>
                    <a:pt x="6724" y="3454"/>
                    <a:pt x="6724" y="3454"/>
                  </a:cubicBezTo>
                  <a:lnTo>
                    <a:pt x="7145" y="3117"/>
                  </a:lnTo>
                  <a:lnTo>
                    <a:pt x="7230" y="3033"/>
                  </a:lnTo>
                  <a:lnTo>
                    <a:pt x="7314" y="3033"/>
                  </a:lnTo>
                  <a:lnTo>
                    <a:pt x="7314" y="3117"/>
                  </a:lnTo>
                  <a:lnTo>
                    <a:pt x="7735" y="3117"/>
                  </a:lnTo>
                  <a:lnTo>
                    <a:pt x="7904" y="3117"/>
                  </a:lnTo>
                  <a:cubicBezTo>
                    <a:pt x="8241" y="3202"/>
                    <a:pt x="8241" y="3202"/>
                    <a:pt x="8662" y="3033"/>
                  </a:cubicBezTo>
                  <a:lnTo>
                    <a:pt x="9505" y="2780"/>
                  </a:lnTo>
                  <a:lnTo>
                    <a:pt x="9588" y="2696"/>
                  </a:lnTo>
                  <a:lnTo>
                    <a:pt x="9673" y="2612"/>
                  </a:lnTo>
                  <a:lnTo>
                    <a:pt x="10178" y="2190"/>
                  </a:lnTo>
                  <a:lnTo>
                    <a:pt x="10599" y="2190"/>
                  </a:lnTo>
                  <a:cubicBezTo>
                    <a:pt x="10937" y="2275"/>
                    <a:pt x="11189" y="2275"/>
                    <a:pt x="12116" y="1938"/>
                  </a:cubicBezTo>
                  <a:lnTo>
                    <a:pt x="12369" y="1853"/>
                  </a:lnTo>
                  <a:lnTo>
                    <a:pt x="13127" y="1517"/>
                  </a:lnTo>
                  <a:lnTo>
                    <a:pt x="13548" y="1264"/>
                  </a:lnTo>
                  <a:lnTo>
                    <a:pt x="14054" y="842"/>
                  </a:lnTo>
                  <a:lnTo>
                    <a:pt x="14054" y="590"/>
                  </a:lnTo>
                  <a:lnTo>
                    <a:pt x="13970" y="337"/>
                  </a:lnTo>
                  <a:lnTo>
                    <a:pt x="13717" y="84"/>
                  </a:lnTo>
                  <a:cubicBezTo>
                    <a:pt x="13548" y="84"/>
                    <a:pt x="13464" y="0"/>
                    <a:pt x="13295" y="0"/>
                  </a:cubicBezTo>
                  <a:cubicBezTo>
                    <a:pt x="13043" y="0"/>
                    <a:pt x="12959" y="0"/>
                    <a:pt x="12706" y="84"/>
                  </a:cubicBezTo>
                  <a:cubicBezTo>
                    <a:pt x="11695" y="505"/>
                    <a:pt x="10599" y="674"/>
                    <a:pt x="9505" y="1095"/>
                  </a:cubicBezTo>
                  <a:cubicBezTo>
                    <a:pt x="9083" y="1180"/>
                    <a:pt x="8662" y="1180"/>
                    <a:pt x="8241" y="1180"/>
                  </a:cubicBezTo>
                  <a:lnTo>
                    <a:pt x="7819" y="1180"/>
                  </a:lnTo>
                  <a:lnTo>
                    <a:pt x="7566" y="1095"/>
                  </a:lnTo>
                  <a:lnTo>
                    <a:pt x="7061" y="1180"/>
                  </a:lnTo>
                  <a:cubicBezTo>
                    <a:pt x="6050" y="1180"/>
                    <a:pt x="6050" y="1180"/>
                    <a:pt x="5460" y="1517"/>
                  </a:cubicBezTo>
                  <a:lnTo>
                    <a:pt x="5039" y="1853"/>
                  </a:lnTo>
                  <a:lnTo>
                    <a:pt x="5208" y="2106"/>
                  </a:lnTo>
                  <a:cubicBezTo>
                    <a:pt x="5629" y="2106"/>
                    <a:pt x="6050" y="2106"/>
                    <a:pt x="6471" y="2106"/>
                  </a:cubicBezTo>
                  <a:cubicBezTo>
                    <a:pt x="5460" y="2443"/>
                    <a:pt x="5460" y="2443"/>
                    <a:pt x="5292" y="2359"/>
                  </a:cubicBezTo>
                  <a:cubicBezTo>
                    <a:pt x="5292" y="2359"/>
                    <a:pt x="5292" y="2359"/>
                    <a:pt x="5292" y="2359"/>
                  </a:cubicBezTo>
                  <a:cubicBezTo>
                    <a:pt x="5123" y="2359"/>
                    <a:pt x="4955" y="2443"/>
                    <a:pt x="4786" y="2443"/>
                  </a:cubicBezTo>
                  <a:lnTo>
                    <a:pt x="4449" y="2527"/>
                  </a:lnTo>
                  <a:cubicBezTo>
                    <a:pt x="3438" y="2696"/>
                    <a:pt x="2427" y="2864"/>
                    <a:pt x="1416" y="3117"/>
                  </a:cubicBezTo>
                  <a:lnTo>
                    <a:pt x="1332" y="3117"/>
                  </a:lnTo>
                  <a:lnTo>
                    <a:pt x="237" y="3707"/>
                  </a:lnTo>
                  <a:cubicBezTo>
                    <a:pt x="-16" y="4213"/>
                    <a:pt x="-100" y="4381"/>
                    <a:pt x="152" y="4465"/>
                  </a:cubicBezTo>
                  <a:lnTo>
                    <a:pt x="321" y="454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6" name="Vrije vorm: vorm 549">
              <a:extLst>
                <a:ext uri="{FF2B5EF4-FFF2-40B4-BE49-F238E27FC236}">
                  <a16:creationId xmlns:a16="http://schemas.microsoft.com/office/drawing/2014/main" id="{085505E6-A736-9A45-8B08-1A6E993A6D5D}"/>
                </a:ext>
              </a:extLst>
            </p:cNvPr>
            <p:cNvSpPr/>
            <p:nvPr/>
          </p:nvSpPr>
          <p:spPr>
            <a:xfrm>
              <a:off x="20961980" y="941922"/>
              <a:ext cx="117951" cy="92676"/>
            </a:xfrm>
            <a:custGeom>
              <a:avLst/>
              <a:gdLst>
                <a:gd name="connsiteX0" fmla="*/ 108683 w 117950"/>
                <a:gd name="connsiteY0" fmla="*/ 35132 h 92675"/>
                <a:gd name="connsiteX1" fmla="*/ 108683 w 117950"/>
                <a:gd name="connsiteY1" fmla="*/ 35132 h 92675"/>
                <a:gd name="connsiteX2" fmla="*/ 108936 w 117950"/>
                <a:gd name="connsiteY2" fmla="*/ 35132 h 92675"/>
                <a:gd name="connsiteX3" fmla="*/ 109357 w 117950"/>
                <a:gd name="connsiteY3" fmla="*/ 35301 h 92675"/>
                <a:gd name="connsiteX4" fmla="*/ 111127 w 117950"/>
                <a:gd name="connsiteY4" fmla="*/ 36228 h 92675"/>
                <a:gd name="connsiteX5" fmla="*/ 112053 w 117950"/>
                <a:gd name="connsiteY5" fmla="*/ 37070 h 92675"/>
                <a:gd name="connsiteX6" fmla="*/ 114834 w 117950"/>
                <a:gd name="connsiteY6" fmla="*/ 38503 h 92675"/>
                <a:gd name="connsiteX7" fmla="*/ 116856 w 117950"/>
                <a:gd name="connsiteY7" fmla="*/ 38755 h 92675"/>
                <a:gd name="connsiteX8" fmla="*/ 117277 w 117950"/>
                <a:gd name="connsiteY8" fmla="*/ 38081 h 92675"/>
                <a:gd name="connsiteX9" fmla="*/ 117614 w 117950"/>
                <a:gd name="connsiteY9" fmla="*/ 38334 h 92675"/>
                <a:gd name="connsiteX10" fmla="*/ 118204 w 117950"/>
                <a:gd name="connsiteY10" fmla="*/ 38671 h 92675"/>
                <a:gd name="connsiteX11" fmla="*/ 118962 w 117950"/>
                <a:gd name="connsiteY11" fmla="*/ 38671 h 92675"/>
                <a:gd name="connsiteX12" fmla="*/ 120563 w 117950"/>
                <a:gd name="connsiteY12" fmla="*/ 39008 h 92675"/>
                <a:gd name="connsiteX13" fmla="*/ 118288 w 117950"/>
                <a:gd name="connsiteY13" fmla="*/ 35638 h 92675"/>
                <a:gd name="connsiteX14" fmla="*/ 113907 w 117950"/>
                <a:gd name="connsiteY14" fmla="*/ 32858 h 92675"/>
                <a:gd name="connsiteX15" fmla="*/ 106072 w 117950"/>
                <a:gd name="connsiteY15" fmla="*/ 29656 h 92675"/>
                <a:gd name="connsiteX16" fmla="*/ 103460 w 117950"/>
                <a:gd name="connsiteY16" fmla="*/ 28055 h 92675"/>
                <a:gd name="connsiteX17" fmla="*/ 103291 w 117950"/>
                <a:gd name="connsiteY17" fmla="*/ 27971 h 92675"/>
                <a:gd name="connsiteX18" fmla="*/ 103207 w 117950"/>
                <a:gd name="connsiteY18" fmla="*/ 27718 h 92675"/>
                <a:gd name="connsiteX19" fmla="*/ 103376 w 117950"/>
                <a:gd name="connsiteY19" fmla="*/ 27381 h 92675"/>
                <a:gd name="connsiteX20" fmla="*/ 103965 w 117950"/>
                <a:gd name="connsiteY20" fmla="*/ 27634 h 92675"/>
                <a:gd name="connsiteX21" fmla="*/ 105566 w 117950"/>
                <a:gd name="connsiteY21" fmla="*/ 27971 h 92675"/>
                <a:gd name="connsiteX22" fmla="*/ 105903 w 117950"/>
                <a:gd name="connsiteY22" fmla="*/ 27803 h 92675"/>
                <a:gd name="connsiteX23" fmla="*/ 106577 w 117950"/>
                <a:gd name="connsiteY23" fmla="*/ 27634 h 92675"/>
                <a:gd name="connsiteX24" fmla="*/ 106914 w 117950"/>
                <a:gd name="connsiteY24" fmla="*/ 27718 h 92675"/>
                <a:gd name="connsiteX25" fmla="*/ 107167 w 117950"/>
                <a:gd name="connsiteY25" fmla="*/ 27803 h 92675"/>
                <a:gd name="connsiteX26" fmla="*/ 107083 w 117950"/>
                <a:gd name="connsiteY26" fmla="*/ 27887 h 92675"/>
                <a:gd name="connsiteX27" fmla="*/ 106577 w 117950"/>
                <a:gd name="connsiteY27" fmla="*/ 28140 h 92675"/>
                <a:gd name="connsiteX28" fmla="*/ 106072 w 117950"/>
                <a:gd name="connsiteY28" fmla="*/ 28561 h 92675"/>
                <a:gd name="connsiteX29" fmla="*/ 106830 w 117950"/>
                <a:gd name="connsiteY29" fmla="*/ 29403 h 92675"/>
                <a:gd name="connsiteX30" fmla="*/ 112138 w 117950"/>
                <a:gd name="connsiteY30" fmla="*/ 31425 h 92675"/>
                <a:gd name="connsiteX31" fmla="*/ 113738 w 117950"/>
                <a:gd name="connsiteY31" fmla="*/ 31847 h 92675"/>
                <a:gd name="connsiteX32" fmla="*/ 112727 w 117950"/>
                <a:gd name="connsiteY32" fmla="*/ 28898 h 92675"/>
                <a:gd name="connsiteX33" fmla="*/ 112474 w 117950"/>
                <a:gd name="connsiteY33" fmla="*/ 28561 h 92675"/>
                <a:gd name="connsiteX34" fmla="*/ 111716 w 117950"/>
                <a:gd name="connsiteY34" fmla="*/ 28308 h 92675"/>
                <a:gd name="connsiteX35" fmla="*/ 107925 w 117950"/>
                <a:gd name="connsiteY35" fmla="*/ 27044 h 92675"/>
                <a:gd name="connsiteX36" fmla="*/ 108009 w 117950"/>
                <a:gd name="connsiteY36" fmla="*/ 27044 h 92675"/>
                <a:gd name="connsiteX37" fmla="*/ 110874 w 117950"/>
                <a:gd name="connsiteY37" fmla="*/ 27718 h 92675"/>
                <a:gd name="connsiteX38" fmla="*/ 111632 w 117950"/>
                <a:gd name="connsiteY38" fmla="*/ 27803 h 92675"/>
                <a:gd name="connsiteX39" fmla="*/ 111885 w 117950"/>
                <a:gd name="connsiteY39" fmla="*/ 27550 h 92675"/>
                <a:gd name="connsiteX40" fmla="*/ 111885 w 117950"/>
                <a:gd name="connsiteY40" fmla="*/ 27466 h 92675"/>
                <a:gd name="connsiteX41" fmla="*/ 111885 w 117950"/>
                <a:gd name="connsiteY41" fmla="*/ 27213 h 92675"/>
                <a:gd name="connsiteX42" fmla="*/ 111969 w 117950"/>
                <a:gd name="connsiteY42" fmla="*/ 27297 h 92675"/>
                <a:gd name="connsiteX43" fmla="*/ 112474 w 117950"/>
                <a:gd name="connsiteY43" fmla="*/ 27466 h 92675"/>
                <a:gd name="connsiteX44" fmla="*/ 112727 w 117950"/>
                <a:gd name="connsiteY44" fmla="*/ 27466 h 92675"/>
                <a:gd name="connsiteX45" fmla="*/ 113907 w 117950"/>
                <a:gd name="connsiteY45" fmla="*/ 27213 h 92675"/>
                <a:gd name="connsiteX46" fmla="*/ 114075 w 117950"/>
                <a:gd name="connsiteY46" fmla="*/ 27213 h 92675"/>
                <a:gd name="connsiteX47" fmla="*/ 112980 w 117950"/>
                <a:gd name="connsiteY47" fmla="*/ 25275 h 92675"/>
                <a:gd name="connsiteX48" fmla="*/ 112812 w 117950"/>
                <a:gd name="connsiteY48" fmla="*/ 25275 h 92675"/>
                <a:gd name="connsiteX49" fmla="*/ 111716 w 117950"/>
                <a:gd name="connsiteY49" fmla="*/ 25022 h 92675"/>
                <a:gd name="connsiteX50" fmla="*/ 111211 w 117950"/>
                <a:gd name="connsiteY50" fmla="*/ 24770 h 92675"/>
                <a:gd name="connsiteX51" fmla="*/ 111885 w 117950"/>
                <a:gd name="connsiteY51" fmla="*/ 24770 h 92675"/>
                <a:gd name="connsiteX52" fmla="*/ 114581 w 117950"/>
                <a:gd name="connsiteY52" fmla="*/ 23253 h 92675"/>
                <a:gd name="connsiteX53" fmla="*/ 114159 w 117950"/>
                <a:gd name="connsiteY53" fmla="*/ 22748 h 92675"/>
                <a:gd name="connsiteX54" fmla="*/ 111969 w 117950"/>
                <a:gd name="connsiteY54" fmla="*/ 22326 h 92675"/>
                <a:gd name="connsiteX55" fmla="*/ 110537 w 117950"/>
                <a:gd name="connsiteY55" fmla="*/ 21905 h 92675"/>
                <a:gd name="connsiteX56" fmla="*/ 110621 w 117950"/>
                <a:gd name="connsiteY56" fmla="*/ 21737 h 92675"/>
                <a:gd name="connsiteX57" fmla="*/ 110874 w 117950"/>
                <a:gd name="connsiteY57" fmla="*/ 21568 h 92675"/>
                <a:gd name="connsiteX58" fmla="*/ 111380 w 117950"/>
                <a:gd name="connsiteY58" fmla="*/ 21147 h 92675"/>
                <a:gd name="connsiteX59" fmla="*/ 111211 w 117950"/>
                <a:gd name="connsiteY59" fmla="*/ 20641 h 92675"/>
                <a:gd name="connsiteX60" fmla="*/ 108599 w 117950"/>
                <a:gd name="connsiteY60" fmla="*/ 18619 h 92675"/>
                <a:gd name="connsiteX61" fmla="*/ 108009 w 117950"/>
                <a:gd name="connsiteY61" fmla="*/ 18198 h 92675"/>
                <a:gd name="connsiteX62" fmla="*/ 107335 w 117950"/>
                <a:gd name="connsiteY62" fmla="*/ 17693 h 92675"/>
                <a:gd name="connsiteX63" fmla="*/ 107083 w 117950"/>
                <a:gd name="connsiteY63" fmla="*/ 17524 h 92675"/>
                <a:gd name="connsiteX64" fmla="*/ 104976 w 117950"/>
                <a:gd name="connsiteY64" fmla="*/ 16513 h 92675"/>
                <a:gd name="connsiteX65" fmla="*/ 104723 w 117950"/>
                <a:gd name="connsiteY65" fmla="*/ 16850 h 92675"/>
                <a:gd name="connsiteX66" fmla="*/ 104471 w 117950"/>
                <a:gd name="connsiteY66" fmla="*/ 16682 h 92675"/>
                <a:gd name="connsiteX67" fmla="*/ 103965 w 117950"/>
                <a:gd name="connsiteY67" fmla="*/ 16345 h 92675"/>
                <a:gd name="connsiteX68" fmla="*/ 104387 w 117950"/>
                <a:gd name="connsiteY68" fmla="*/ 15839 h 92675"/>
                <a:gd name="connsiteX69" fmla="*/ 106830 w 117950"/>
                <a:gd name="connsiteY69" fmla="*/ 16008 h 92675"/>
                <a:gd name="connsiteX70" fmla="*/ 108431 w 117950"/>
                <a:gd name="connsiteY70" fmla="*/ 17187 h 92675"/>
                <a:gd name="connsiteX71" fmla="*/ 110284 w 117950"/>
                <a:gd name="connsiteY71" fmla="*/ 18282 h 92675"/>
                <a:gd name="connsiteX72" fmla="*/ 108009 w 117950"/>
                <a:gd name="connsiteY72" fmla="*/ 16176 h 92675"/>
                <a:gd name="connsiteX73" fmla="*/ 108431 w 117950"/>
                <a:gd name="connsiteY73" fmla="*/ 15671 h 92675"/>
                <a:gd name="connsiteX74" fmla="*/ 107167 w 117950"/>
                <a:gd name="connsiteY74" fmla="*/ 14575 h 92675"/>
                <a:gd name="connsiteX75" fmla="*/ 105229 w 117950"/>
                <a:gd name="connsiteY75" fmla="*/ 13649 h 92675"/>
                <a:gd name="connsiteX76" fmla="*/ 104723 w 117950"/>
                <a:gd name="connsiteY76" fmla="*/ 13986 h 92675"/>
                <a:gd name="connsiteX77" fmla="*/ 104471 w 117950"/>
                <a:gd name="connsiteY77" fmla="*/ 14070 h 92675"/>
                <a:gd name="connsiteX78" fmla="*/ 103797 w 117950"/>
                <a:gd name="connsiteY78" fmla="*/ 13901 h 92675"/>
                <a:gd name="connsiteX79" fmla="*/ 103123 w 117950"/>
                <a:gd name="connsiteY79" fmla="*/ 13733 h 92675"/>
                <a:gd name="connsiteX80" fmla="*/ 102786 w 117950"/>
                <a:gd name="connsiteY80" fmla="*/ 13649 h 92675"/>
                <a:gd name="connsiteX81" fmla="*/ 102196 w 117950"/>
                <a:gd name="connsiteY81" fmla="*/ 13480 h 92675"/>
                <a:gd name="connsiteX82" fmla="*/ 102112 w 117950"/>
                <a:gd name="connsiteY82" fmla="*/ 13396 h 92675"/>
                <a:gd name="connsiteX83" fmla="*/ 102196 w 117950"/>
                <a:gd name="connsiteY83" fmla="*/ 13396 h 92675"/>
                <a:gd name="connsiteX84" fmla="*/ 104218 w 117950"/>
                <a:gd name="connsiteY84" fmla="*/ 13817 h 92675"/>
                <a:gd name="connsiteX85" fmla="*/ 104471 w 117950"/>
                <a:gd name="connsiteY85" fmla="*/ 13649 h 92675"/>
                <a:gd name="connsiteX86" fmla="*/ 104218 w 117950"/>
                <a:gd name="connsiteY86" fmla="*/ 13312 h 92675"/>
                <a:gd name="connsiteX87" fmla="*/ 103797 w 117950"/>
                <a:gd name="connsiteY87" fmla="*/ 13059 h 92675"/>
                <a:gd name="connsiteX88" fmla="*/ 101269 w 117950"/>
                <a:gd name="connsiteY88" fmla="*/ 12216 h 92675"/>
                <a:gd name="connsiteX89" fmla="*/ 100680 w 117950"/>
                <a:gd name="connsiteY89" fmla="*/ 12048 h 92675"/>
                <a:gd name="connsiteX90" fmla="*/ 100090 w 117950"/>
                <a:gd name="connsiteY90" fmla="*/ 11795 h 92675"/>
                <a:gd name="connsiteX91" fmla="*/ 99584 w 117950"/>
                <a:gd name="connsiteY91" fmla="*/ 11542 h 92675"/>
                <a:gd name="connsiteX92" fmla="*/ 99500 w 117950"/>
                <a:gd name="connsiteY92" fmla="*/ 11627 h 92675"/>
                <a:gd name="connsiteX93" fmla="*/ 99584 w 117950"/>
                <a:gd name="connsiteY93" fmla="*/ 11795 h 92675"/>
                <a:gd name="connsiteX94" fmla="*/ 99584 w 117950"/>
                <a:gd name="connsiteY94" fmla="*/ 11964 h 92675"/>
                <a:gd name="connsiteX95" fmla="*/ 99584 w 117950"/>
                <a:gd name="connsiteY95" fmla="*/ 12132 h 92675"/>
                <a:gd name="connsiteX96" fmla="*/ 99500 w 117950"/>
                <a:gd name="connsiteY96" fmla="*/ 12216 h 92675"/>
                <a:gd name="connsiteX97" fmla="*/ 99331 w 117950"/>
                <a:gd name="connsiteY97" fmla="*/ 12216 h 92675"/>
                <a:gd name="connsiteX98" fmla="*/ 99331 w 117950"/>
                <a:gd name="connsiteY98" fmla="*/ 12469 h 92675"/>
                <a:gd name="connsiteX99" fmla="*/ 99500 w 117950"/>
                <a:gd name="connsiteY99" fmla="*/ 12638 h 92675"/>
                <a:gd name="connsiteX100" fmla="*/ 99584 w 117950"/>
                <a:gd name="connsiteY100" fmla="*/ 12722 h 92675"/>
                <a:gd name="connsiteX101" fmla="*/ 99921 w 117950"/>
                <a:gd name="connsiteY101" fmla="*/ 13143 h 92675"/>
                <a:gd name="connsiteX102" fmla="*/ 99921 w 117950"/>
                <a:gd name="connsiteY102" fmla="*/ 13312 h 92675"/>
                <a:gd name="connsiteX103" fmla="*/ 99837 w 117950"/>
                <a:gd name="connsiteY103" fmla="*/ 13396 h 92675"/>
                <a:gd name="connsiteX104" fmla="*/ 99669 w 117950"/>
                <a:gd name="connsiteY104" fmla="*/ 13396 h 92675"/>
                <a:gd name="connsiteX105" fmla="*/ 99500 w 117950"/>
                <a:gd name="connsiteY105" fmla="*/ 13396 h 92675"/>
                <a:gd name="connsiteX106" fmla="*/ 99500 w 117950"/>
                <a:gd name="connsiteY106" fmla="*/ 13312 h 92675"/>
                <a:gd name="connsiteX107" fmla="*/ 98405 w 117950"/>
                <a:gd name="connsiteY107" fmla="*/ 11205 h 92675"/>
                <a:gd name="connsiteX108" fmla="*/ 98068 w 117950"/>
                <a:gd name="connsiteY108" fmla="*/ 10784 h 92675"/>
                <a:gd name="connsiteX109" fmla="*/ 97984 w 117950"/>
                <a:gd name="connsiteY109" fmla="*/ 10616 h 92675"/>
                <a:gd name="connsiteX110" fmla="*/ 98237 w 117950"/>
                <a:gd name="connsiteY110" fmla="*/ 10616 h 92675"/>
                <a:gd name="connsiteX111" fmla="*/ 98658 w 117950"/>
                <a:gd name="connsiteY111" fmla="*/ 10700 h 92675"/>
                <a:gd name="connsiteX112" fmla="*/ 99416 w 117950"/>
                <a:gd name="connsiteY112" fmla="*/ 10447 h 92675"/>
                <a:gd name="connsiteX113" fmla="*/ 99247 w 117950"/>
                <a:gd name="connsiteY113" fmla="*/ 10110 h 92675"/>
                <a:gd name="connsiteX114" fmla="*/ 98658 w 117950"/>
                <a:gd name="connsiteY114" fmla="*/ 9689 h 92675"/>
                <a:gd name="connsiteX115" fmla="*/ 98742 w 117950"/>
                <a:gd name="connsiteY115" fmla="*/ 9689 h 92675"/>
                <a:gd name="connsiteX116" fmla="*/ 99079 w 117950"/>
                <a:gd name="connsiteY116" fmla="*/ 9605 h 92675"/>
                <a:gd name="connsiteX117" fmla="*/ 98994 w 117950"/>
                <a:gd name="connsiteY117" fmla="*/ 9352 h 92675"/>
                <a:gd name="connsiteX118" fmla="*/ 99331 w 117950"/>
                <a:gd name="connsiteY118" fmla="*/ 9352 h 92675"/>
                <a:gd name="connsiteX119" fmla="*/ 100005 w 117950"/>
                <a:gd name="connsiteY119" fmla="*/ 9268 h 92675"/>
                <a:gd name="connsiteX120" fmla="*/ 99753 w 117950"/>
                <a:gd name="connsiteY120" fmla="*/ 9099 h 92675"/>
                <a:gd name="connsiteX121" fmla="*/ 97899 w 117950"/>
                <a:gd name="connsiteY121" fmla="*/ 8509 h 92675"/>
                <a:gd name="connsiteX122" fmla="*/ 97815 w 117950"/>
                <a:gd name="connsiteY122" fmla="*/ 8509 h 92675"/>
                <a:gd name="connsiteX123" fmla="*/ 97815 w 117950"/>
                <a:gd name="connsiteY123" fmla="*/ 8509 h 92675"/>
                <a:gd name="connsiteX124" fmla="*/ 98573 w 117950"/>
                <a:gd name="connsiteY124" fmla="*/ 8172 h 92675"/>
                <a:gd name="connsiteX125" fmla="*/ 99079 w 117950"/>
                <a:gd name="connsiteY125" fmla="*/ 8088 h 92675"/>
                <a:gd name="connsiteX126" fmla="*/ 99416 w 117950"/>
                <a:gd name="connsiteY126" fmla="*/ 8172 h 92675"/>
                <a:gd name="connsiteX127" fmla="*/ 99753 w 117950"/>
                <a:gd name="connsiteY127" fmla="*/ 8088 h 92675"/>
                <a:gd name="connsiteX128" fmla="*/ 99753 w 117950"/>
                <a:gd name="connsiteY128" fmla="*/ 7920 h 92675"/>
                <a:gd name="connsiteX129" fmla="*/ 99500 w 117950"/>
                <a:gd name="connsiteY129" fmla="*/ 7330 h 92675"/>
                <a:gd name="connsiteX130" fmla="*/ 99416 w 117950"/>
                <a:gd name="connsiteY130" fmla="*/ 7161 h 92675"/>
                <a:gd name="connsiteX131" fmla="*/ 99837 w 117950"/>
                <a:gd name="connsiteY131" fmla="*/ 7161 h 92675"/>
                <a:gd name="connsiteX132" fmla="*/ 100005 w 117950"/>
                <a:gd name="connsiteY132" fmla="*/ 7077 h 92675"/>
                <a:gd name="connsiteX133" fmla="*/ 100090 w 117950"/>
                <a:gd name="connsiteY133" fmla="*/ 7077 h 92675"/>
                <a:gd name="connsiteX134" fmla="*/ 99921 w 117950"/>
                <a:gd name="connsiteY134" fmla="*/ 6740 h 92675"/>
                <a:gd name="connsiteX135" fmla="*/ 99921 w 117950"/>
                <a:gd name="connsiteY135" fmla="*/ 6740 h 92675"/>
                <a:gd name="connsiteX136" fmla="*/ 99837 w 117950"/>
                <a:gd name="connsiteY136" fmla="*/ 6572 h 92675"/>
                <a:gd name="connsiteX137" fmla="*/ 100005 w 117950"/>
                <a:gd name="connsiteY137" fmla="*/ 6572 h 92675"/>
                <a:gd name="connsiteX138" fmla="*/ 100258 w 117950"/>
                <a:gd name="connsiteY138" fmla="*/ 6572 h 92675"/>
                <a:gd name="connsiteX139" fmla="*/ 100595 w 117950"/>
                <a:gd name="connsiteY139" fmla="*/ 6319 h 92675"/>
                <a:gd name="connsiteX140" fmla="*/ 100005 w 117950"/>
                <a:gd name="connsiteY140" fmla="*/ 6150 h 92675"/>
                <a:gd name="connsiteX141" fmla="*/ 99921 w 117950"/>
                <a:gd name="connsiteY141" fmla="*/ 6066 h 92675"/>
                <a:gd name="connsiteX142" fmla="*/ 99753 w 117950"/>
                <a:gd name="connsiteY142" fmla="*/ 5898 h 92675"/>
                <a:gd name="connsiteX143" fmla="*/ 99753 w 117950"/>
                <a:gd name="connsiteY143" fmla="*/ 5813 h 92675"/>
                <a:gd name="connsiteX144" fmla="*/ 100005 w 117950"/>
                <a:gd name="connsiteY144" fmla="*/ 5476 h 92675"/>
                <a:gd name="connsiteX145" fmla="*/ 100427 w 117950"/>
                <a:gd name="connsiteY145" fmla="*/ 5476 h 92675"/>
                <a:gd name="connsiteX146" fmla="*/ 100680 w 117950"/>
                <a:gd name="connsiteY146" fmla="*/ 5561 h 92675"/>
                <a:gd name="connsiteX147" fmla="*/ 101101 w 117950"/>
                <a:gd name="connsiteY147" fmla="*/ 5645 h 92675"/>
                <a:gd name="connsiteX148" fmla="*/ 100848 w 117950"/>
                <a:gd name="connsiteY148" fmla="*/ 5308 h 92675"/>
                <a:gd name="connsiteX149" fmla="*/ 100343 w 117950"/>
                <a:gd name="connsiteY149" fmla="*/ 4971 h 92675"/>
                <a:gd name="connsiteX150" fmla="*/ 100680 w 117950"/>
                <a:gd name="connsiteY150" fmla="*/ 5055 h 92675"/>
                <a:gd name="connsiteX151" fmla="*/ 101354 w 117950"/>
                <a:gd name="connsiteY151" fmla="*/ 5139 h 92675"/>
                <a:gd name="connsiteX152" fmla="*/ 101354 w 117950"/>
                <a:gd name="connsiteY152" fmla="*/ 4802 h 92675"/>
                <a:gd name="connsiteX153" fmla="*/ 101354 w 117950"/>
                <a:gd name="connsiteY153" fmla="*/ 4549 h 92675"/>
                <a:gd name="connsiteX154" fmla="*/ 101943 w 117950"/>
                <a:gd name="connsiteY154" fmla="*/ 4381 h 92675"/>
                <a:gd name="connsiteX155" fmla="*/ 101775 w 117950"/>
                <a:gd name="connsiteY155" fmla="*/ 3791 h 92675"/>
                <a:gd name="connsiteX156" fmla="*/ 101438 w 117950"/>
                <a:gd name="connsiteY156" fmla="*/ 3454 h 92675"/>
                <a:gd name="connsiteX157" fmla="*/ 100932 w 117950"/>
                <a:gd name="connsiteY157" fmla="*/ 3202 h 92675"/>
                <a:gd name="connsiteX158" fmla="*/ 99163 w 117950"/>
                <a:gd name="connsiteY158" fmla="*/ 2864 h 92675"/>
                <a:gd name="connsiteX159" fmla="*/ 93687 w 117950"/>
                <a:gd name="connsiteY159" fmla="*/ 3117 h 92675"/>
                <a:gd name="connsiteX160" fmla="*/ 93687 w 117950"/>
                <a:gd name="connsiteY160" fmla="*/ 3370 h 92675"/>
                <a:gd name="connsiteX161" fmla="*/ 93687 w 117950"/>
                <a:gd name="connsiteY161" fmla="*/ 3623 h 92675"/>
                <a:gd name="connsiteX162" fmla="*/ 93518 w 117950"/>
                <a:gd name="connsiteY162" fmla="*/ 3623 h 92675"/>
                <a:gd name="connsiteX163" fmla="*/ 93434 w 117950"/>
                <a:gd name="connsiteY163" fmla="*/ 3623 h 92675"/>
                <a:gd name="connsiteX164" fmla="*/ 93181 w 117950"/>
                <a:gd name="connsiteY164" fmla="*/ 3539 h 92675"/>
                <a:gd name="connsiteX165" fmla="*/ 90822 w 117950"/>
                <a:gd name="connsiteY165" fmla="*/ 2443 h 92675"/>
                <a:gd name="connsiteX166" fmla="*/ 91159 w 117950"/>
                <a:gd name="connsiteY166" fmla="*/ 2864 h 92675"/>
                <a:gd name="connsiteX167" fmla="*/ 91328 w 117950"/>
                <a:gd name="connsiteY167" fmla="*/ 3033 h 92675"/>
                <a:gd name="connsiteX168" fmla="*/ 91918 w 117950"/>
                <a:gd name="connsiteY168" fmla="*/ 3454 h 92675"/>
                <a:gd name="connsiteX169" fmla="*/ 92086 w 117950"/>
                <a:gd name="connsiteY169" fmla="*/ 3539 h 92675"/>
                <a:gd name="connsiteX170" fmla="*/ 91918 w 117950"/>
                <a:gd name="connsiteY170" fmla="*/ 3539 h 92675"/>
                <a:gd name="connsiteX171" fmla="*/ 91075 w 117950"/>
                <a:gd name="connsiteY171" fmla="*/ 3539 h 92675"/>
                <a:gd name="connsiteX172" fmla="*/ 91075 w 117950"/>
                <a:gd name="connsiteY172" fmla="*/ 3539 h 92675"/>
                <a:gd name="connsiteX173" fmla="*/ 90991 w 117950"/>
                <a:gd name="connsiteY173" fmla="*/ 3454 h 92675"/>
                <a:gd name="connsiteX174" fmla="*/ 90991 w 117950"/>
                <a:gd name="connsiteY174" fmla="*/ 3370 h 92675"/>
                <a:gd name="connsiteX175" fmla="*/ 90738 w 117950"/>
                <a:gd name="connsiteY175" fmla="*/ 3286 h 92675"/>
                <a:gd name="connsiteX176" fmla="*/ 90401 w 117950"/>
                <a:gd name="connsiteY176" fmla="*/ 3202 h 92675"/>
                <a:gd name="connsiteX177" fmla="*/ 89811 w 117950"/>
                <a:gd name="connsiteY177" fmla="*/ 2949 h 92675"/>
                <a:gd name="connsiteX178" fmla="*/ 88379 w 117950"/>
                <a:gd name="connsiteY178" fmla="*/ 2527 h 92675"/>
                <a:gd name="connsiteX179" fmla="*/ 88547 w 117950"/>
                <a:gd name="connsiteY179" fmla="*/ 2696 h 92675"/>
                <a:gd name="connsiteX180" fmla="*/ 90401 w 117950"/>
                <a:gd name="connsiteY180" fmla="*/ 3623 h 92675"/>
                <a:gd name="connsiteX181" fmla="*/ 90654 w 117950"/>
                <a:gd name="connsiteY181" fmla="*/ 3791 h 92675"/>
                <a:gd name="connsiteX182" fmla="*/ 90654 w 117950"/>
                <a:gd name="connsiteY182" fmla="*/ 3876 h 92675"/>
                <a:gd name="connsiteX183" fmla="*/ 90401 w 117950"/>
                <a:gd name="connsiteY183" fmla="*/ 3791 h 92675"/>
                <a:gd name="connsiteX184" fmla="*/ 89811 w 117950"/>
                <a:gd name="connsiteY184" fmla="*/ 4044 h 92675"/>
                <a:gd name="connsiteX185" fmla="*/ 89811 w 117950"/>
                <a:gd name="connsiteY185" fmla="*/ 4465 h 92675"/>
                <a:gd name="connsiteX186" fmla="*/ 89643 w 117950"/>
                <a:gd name="connsiteY186" fmla="*/ 4549 h 92675"/>
                <a:gd name="connsiteX187" fmla="*/ 88969 w 117950"/>
                <a:gd name="connsiteY187" fmla="*/ 4549 h 92675"/>
                <a:gd name="connsiteX188" fmla="*/ 88800 w 117950"/>
                <a:gd name="connsiteY188" fmla="*/ 4381 h 92675"/>
                <a:gd name="connsiteX189" fmla="*/ 88716 w 117950"/>
                <a:gd name="connsiteY189" fmla="*/ 4213 h 92675"/>
                <a:gd name="connsiteX190" fmla="*/ 87537 w 117950"/>
                <a:gd name="connsiteY190" fmla="*/ 3370 h 92675"/>
                <a:gd name="connsiteX191" fmla="*/ 84840 w 117950"/>
                <a:gd name="connsiteY191" fmla="*/ 3033 h 92675"/>
                <a:gd name="connsiteX192" fmla="*/ 84756 w 117950"/>
                <a:gd name="connsiteY192" fmla="*/ 3539 h 92675"/>
                <a:gd name="connsiteX193" fmla="*/ 84082 w 117950"/>
                <a:gd name="connsiteY193" fmla="*/ 3791 h 92675"/>
                <a:gd name="connsiteX194" fmla="*/ 83661 w 117950"/>
                <a:gd name="connsiteY194" fmla="*/ 3707 h 92675"/>
                <a:gd name="connsiteX195" fmla="*/ 83408 w 117950"/>
                <a:gd name="connsiteY195" fmla="*/ 3623 h 92675"/>
                <a:gd name="connsiteX196" fmla="*/ 82903 w 117950"/>
                <a:gd name="connsiteY196" fmla="*/ 3370 h 92675"/>
                <a:gd name="connsiteX197" fmla="*/ 83071 w 117950"/>
                <a:gd name="connsiteY197" fmla="*/ 3370 h 92675"/>
                <a:gd name="connsiteX198" fmla="*/ 83745 w 117950"/>
                <a:gd name="connsiteY198" fmla="*/ 3202 h 92675"/>
                <a:gd name="connsiteX199" fmla="*/ 83914 w 117950"/>
                <a:gd name="connsiteY199" fmla="*/ 3033 h 92675"/>
                <a:gd name="connsiteX200" fmla="*/ 83998 w 117950"/>
                <a:gd name="connsiteY200" fmla="*/ 2949 h 92675"/>
                <a:gd name="connsiteX201" fmla="*/ 83998 w 117950"/>
                <a:gd name="connsiteY201" fmla="*/ 2780 h 92675"/>
                <a:gd name="connsiteX202" fmla="*/ 84166 w 117950"/>
                <a:gd name="connsiteY202" fmla="*/ 2696 h 92675"/>
                <a:gd name="connsiteX203" fmla="*/ 84504 w 117950"/>
                <a:gd name="connsiteY203" fmla="*/ 2780 h 92675"/>
                <a:gd name="connsiteX204" fmla="*/ 85093 w 117950"/>
                <a:gd name="connsiteY204" fmla="*/ 2864 h 92675"/>
                <a:gd name="connsiteX205" fmla="*/ 85177 w 117950"/>
                <a:gd name="connsiteY205" fmla="*/ 2864 h 92675"/>
                <a:gd name="connsiteX206" fmla="*/ 85767 w 117950"/>
                <a:gd name="connsiteY206" fmla="*/ 2612 h 92675"/>
                <a:gd name="connsiteX207" fmla="*/ 85851 w 117950"/>
                <a:gd name="connsiteY207" fmla="*/ 2612 h 92675"/>
                <a:gd name="connsiteX208" fmla="*/ 86273 w 117950"/>
                <a:gd name="connsiteY208" fmla="*/ 2612 h 92675"/>
                <a:gd name="connsiteX209" fmla="*/ 86441 w 117950"/>
                <a:gd name="connsiteY209" fmla="*/ 2527 h 92675"/>
                <a:gd name="connsiteX210" fmla="*/ 86526 w 117950"/>
                <a:gd name="connsiteY210" fmla="*/ 1938 h 92675"/>
                <a:gd name="connsiteX211" fmla="*/ 85851 w 117950"/>
                <a:gd name="connsiteY211" fmla="*/ 1601 h 92675"/>
                <a:gd name="connsiteX212" fmla="*/ 85599 w 117950"/>
                <a:gd name="connsiteY212" fmla="*/ 1517 h 92675"/>
                <a:gd name="connsiteX213" fmla="*/ 83071 w 117950"/>
                <a:gd name="connsiteY213" fmla="*/ 1432 h 92675"/>
                <a:gd name="connsiteX214" fmla="*/ 82903 w 117950"/>
                <a:gd name="connsiteY214" fmla="*/ 1517 h 92675"/>
                <a:gd name="connsiteX215" fmla="*/ 82397 w 117950"/>
                <a:gd name="connsiteY215" fmla="*/ 1348 h 92675"/>
                <a:gd name="connsiteX216" fmla="*/ 81386 w 117950"/>
                <a:gd name="connsiteY216" fmla="*/ 1095 h 92675"/>
                <a:gd name="connsiteX217" fmla="*/ 81133 w 117950"/>
                <a:gd name="connsiteY217" fmla="*/ 1095 h 92675"/>
                <a:gd name="connsiteX218" fmla="*/ 79111 w 117950"/>
                <a:gd name="connsiteY218" fmla="*/ 674 h 92675"/>
                <a:gd name="connsiteX219" fmla="*/ 78858 w 117950"/>
                <a:gd name="connsiteY219" fmla="*/ 590 h 92675"/>
                <a:gd name="connsiteX220" fmla="*/ 71023 w 117950"/>
                <a:gd name="connsiteY220" fmla="*/ 0 h 92675"/>
                <a:gd name="connsiteX221" fmla="*/ 70939 w 117950"/>
                <a:gd name="connsiteY221" fmla="*/ 758 h 92675"/>
                <a:gd name="connsiteX222" fmla="*/ 70939 w 117950"/>
                <a:gd name="connsiteY222" fmla="*/ 1264 h 92675"/>
                <a:gd name="connsiteX223" fmla="*/ 69844 w 117950"/>
                <a:gd name="connsiteY223" fmla="*/ 1769 h 92675"/>
                <a:gd name="connsiteX224" fmla="*/ 69507 w 117950"/>
                <a:gd name="connsiteY224" fmla="*/ 1769 h 92675"/>
                <a:gd name="connsiteX225" fmla="*/ 70012 w 117950"/>
                <a:gd name="connsiteY225" fmla="*/ 1432 h 92675"/>
                <a:gd name="connsiteX226" fmla="*/ 70181 w 117950"/>
                <a:gd name="connsiteY226" fmla="*/ 1432 h 92675"/>
                <a:gd name="connsiteX227" fmla="*/ 70433 w 117950"/>
                <a:gd name="connsiteY227" fmla="*/ 1348 h 92675"/>
                <a:gd name="connsiteX228" fmla="*/ 70097 w 117950"/>
                <a:gd name="connsiteY228" fmla="*/ 758 h 92675"/>
                <a:gd name="connsiteX229" fmla="*/ 69086 w 117950"/>
                <a:gd name="connsiteY229" fmla="*/ 421 h 92675"/>
                <a:gd name="connsiteX230" fmla="*/ 67990 w 117950"/>
                <a:gd name="connsiteY230" fmla="*/ 168 h 92675"/>
                <a:gd name="connsiteX231" fmla="*/ 64789 w 117950"/>
                <a:gd name="connsiteY231" fmla="*/ 758 h 92675"/>
                <a:gd name="connsiteX232" fmla="*/ 63525 w 117950"/>
                <a:gd name="connsiteY232" fmla="*/ 505 h 92675"/>
                <a:gd name="connsiteX233" fmla="*/ 63104 w 117950"/>
                <a:gd name="connsiteY233" fmla="*/ 421 h 92675"/>
                <a:gd name="connsiteX234" fmla="*/ 62514 w 117950"/>
                <a:gd name="connsiteY234" fmla="*/ 590 h 92675"/>
                <a:gd name="connsiteX235" fmla="*/ 62851 w 117950"/>
                <a:gd name="connsiteY235" fmla="*/ 1264 h 92675"/>
                <a:gd name="connsiteX236" fmla="*/ 62851 w 117950"/>
                <a:gd name="connsiteY236" fmla="*/ 1264 h 92675"/>
                <a:gd name="connsiteX237" fmla="*/ 62767 w 117950"/>
                <a:gd name="connsiteY237" fmla="*/ 1264 h 92675"/>
                <a:gd name="connsiteX238" fmla="*/ 61924 w 117950"/>
                <a:gd name="connsiteY238" fmla="*/ 927 h 92675"/>
                <a:gd name="connsiteX239" fmla="*/ 61250 w 117950"/>
                <a:gd name="connsiteY239" fmla="*/ 505 h 92675"/>
                <a:gd name="connsiteX240" fmla="*/ 61250 w 117950"/>
                <a:gd name="connsiteY240" fmla="*/ 674 h 92675"/>
                <a:gd name="connsiteX241" fmla="*/ 61419 w 117950"/>
                <a:gd name="connsiteY241" fmla="*/ 1011 h 92675"/>
                <a:gd name="connsiteX242" fmla="*/ 61587 w 117950"/>
                <a:gd name="connsiteY242" fmla="*/ 1264 h 92675"/>
                <a:gd name="connsiteX243" fmla="*/ 60576 w 117950"/>
                <a:gd name="connsiteY243" fmla="*/ 1011 h 92675"/>
                <a:gd name="connsiteX244" fmla="*/ 60071 w 117950"/>
                <a:gd name="connsiteY244" fmla="*/ 842 h 92675"/>
                <a:gd name="connsiteX245" fmla="*/ 60071 w 117950"/>
                <a:gd name="connsiteY245" fmla="*/ 1095 h 92675"/>
                <a:gd name="connsiteX246" fmla="*/ 60661 w 117950"/>
                <a:gd name="connsiteY246" fmla="*/ 1685 h 92675"/>
                <a:gd name="connsiteX247" fmla="*/ 60829 w 117950"/>
                <a:gd name="connsiteY247" fmla="*/ 1769 h 92675"/>
                <a:gd name="connsiteX248" fmla="*/ 60829 w 117950"/>
                <a:gd name="connsiteY248" fmla="*/ 1853 h 92675"/>
                <a:gd name="connsiteX249" fmla="*/ 60829 w 117950"/>
                <a:gd name="connsiteY249" fmla="*/ 1853 h 92675"/>
                <a:gd name="connsiteX250" fmla="*/ 60492 w 117950"/>
                <a:gd name="connsiteY250" fmla="*/ 1769 h 92675"/>
                <a:gd name="connsiteX251" fmla="*/ 58975 w 117950"/>
                <a:gd name="connsiteY251" fmla="*/ 1264 h 92675"/>
                <a:gd name="connsiteX252" fmla="*/ 58723 w 117950"/>
                <a:gd name="connsiteY252" fmla="*/ 1348 h 92675"/>
                <a:gd name="connsiteX253" fmla="*/ 56869 w 117950"/>
                <a:gd name="connsiteY253" fmla="*/ 1517 h 92675"/>
                <a:gd name="connsiteX254" fmla="*/ 56448 w 117950"/>
                <a:gd name="connsiteY254" fmla="*/ 1432 h 92675"/>
                <a:gd name="connsiteX255" fmla="*/ 56111 w 117950"/>
                <a:gd name="connsiteY255" fmla="*/ 1517 h 92675"/>
                <a:gd name="connsiteX256" fmla="*/ 55184 w 117950"/>
                <a:gd name="connsiteY256" fmla="*/ 1685 h 92675"/>
                <a:gd name="connsiteX257" fmla="*/ 54763 w 117950"/>
                <a:gd name="connsiteY257" fmla="*/ 1601 h 92675"/>
                <a:gd name="connsiteX258" fmla="*/ 54342 w 117950"/>
                <a:gd name="connsiteY258" fmla="*/ 1601 h 92675"/>
                <a:gd name="connsiteX259" fmla="*/ 52572 w 117950"/>
                <a:gd name="connsiteY259" fmla="*/ 2022 h 92675"/>
                <a:gd name="connsiteX260" fmla="*/ 51730 w 117950"/>
                <a:gd name="connsiteY260" fmla="*/ 2359 h 92675"/>
                <a:gd name="connsiteX261" fmla="*/ 51561 w 117950"/>
                <a:gd name="connsiteY261" fmla="*/ 2527 h 92675"/>
                <a:gd name="connsiteX262" fmla="*/ 51730 w 117950"/>
                <a:gd name="connsiteY262" fmla="*/ 2696 h 92675"/>
                <a:gd name="connsiteX263" fmla="*/ 51477 w 117950"/>
                <a:gd name="connsiteY263" fmla="*/ 2612 h 92675"/>
                <a:gd name="connsiteX264" fmla="*/ 51140 w 117950"/>
                <a:gd name="connsiteY264" fmla="*/ 2527 h 92675"/>
                <a:gd name="connsiteX265" fmla="*/ 50887 w 117950"/>
                <a:gd name="connsiteY265" fmla="*/ 2443 h 92675"/>
                <a:gd name="connsiteX266" fmla="*/ 50887 w 117950"/>
                <a:gd name="connsiteY266" fmla="*/ 2443 h 92675"/>
                <a:gd name="connsiteX267" fmla="*/ 50803 w 117950"/>
                <a:gd name="connsiteY267" fmla="*/ 2359 h 92675"/>
                <a:gd name="connsiteX268" fmla="*/ 49876 w 117950"/>
                <a:gd name="connsiteY268" fmla="*/ 1938 h 92675"/>
                <a:gd name="connsiteX269" fmla="*/ 49539 w 117950"/>
                <a:gd name="connsiteY269" fmla="*/ 1853 h 92675"/>
                <a:gd name="connsiteX270" fmla="*/ 52151 w 117950"/>
                <a:gd name="connsiteY270" fmla="*/ 3370 h 92675"/>
                <a:gd name="connsiteX271" fmla="*/ 53078 w 117950"/>
                <a:gd name="connsiteY271" fmla="*/ 3539 h 92675"/>
                <a:gd name="connsiteX272" fmla="*/ 55690 w 117950"/>
                <a:gd name="connsiteY272" fmla="*/ 4128 h 92675"/>
                <a:gd name="connsiteX273" fmla="*/ 55437 w 117950"/>
                <a:gd name="connsiteY273" fmla="*/ 4128 h 92675"/>
                <a:gd name="connsiteX274" fmla="*/ 54089 w 117950"/>
                <a:gd name="connsiteY274" fmla="*/ 3876 h 92675"/>
                <a:gd name="connsiteX275" fmla="*/ 53415 w 117950"/>
                <a:gd name="connsiteY275" fmla="*/ 3707 h 92675"/>
                <a:gd name="connsiteX276" fmla="*/ 53162 w 117950"/>
                <a:gd name="connsiteY276" fmla="*/ 3623 h 92675"/>
                <a:gd name="connsiteX277" fmla="*/ 52825 w 117950"/>
                <a:gd name="connsiteY277" fmla="*/ 3623 h 92675"/>
                <a:gd name="connsiteX278" fmla="*/ 52404 w 117950"/>
                <a:gd name="connsiteY278" fmla="*/ 3707 h 92675"/>
                <a:gd name="connsiteX279" fmla="*/ 51730 w 117950"/>
                <a:gd name="connsiteY279" fmla="*/ 3623 h 92675"/>
                <a:gd name="connsiteX280" fmla="*/ 51393 w 117950"/>
                <a:gd name="connsiteY280" fmla="*/ 3539 h 92675"/>
                <a:gd name="connsiteX281" fmla="*/ 50635 w 117950"/>
                <a:gd name="connsiteY281" fmla="*/ 3286 h 92675"/>
                <a:gd name="connsiteX282" fmla="*/ 50298 w 117950"/>
                <a:gd name="connsiteY282" fmla="*/ 3117 h 92675"/>
                <a:gd name="connsiteX283" fmla="*/ 49286 w 117950"/>
                <a:gd name="connsiteY283" fmla="*/ 2949 h 92675"/>
                <a:gd name="connsiteX284" fmla="*/ 49203 w 117950"/>
                <a:gd name="connsiteY284" fmla="*/ 3033 h 92675"/>
                <a:gd name="connsiteX285" fmla="*/ 48192 w 117950"/>
                <a:gd name="connsiteY285" fmla="*/ 3117 h 92675"/>
                <a:gd name="connsiteX286" fmla="*/ 48107 w 117950"/>
                <a:gd name="connsiteY286" fmla="*/ 3117 h 92675"/>
                <a:gd name="connsiteX287" fmla="*/ 48023 w 117950"/>
                <a:gd name="connsiteY287" fmla="*/ 3117 h 92675"/>
                <a:gd name="connsiteX288" fmla="*/ 46675 w 117950"/>
                <a:gd name="connsiteY288" fmla="*/ 3286 h 92675"/>
                <a:gd name="connsiteX289" fmla="*/ 46169 w 117950"/>
                <a:gd name="connsiteY289" fmla="*/ 3202 h 92675"/>
                <a:gd name="connsiteX290" fmla="*/ 45832 w 117950"/>
                <a:gd name="connsiteY290" fmla="*/ 3539 h 92675"/>
                <a:gd name="connsiteX291" fmla="*/ 47686 w 117950"/>
                <a:gd name="connsiteY291" fmla="*/ 4465 h 92675"/>
                <a:gd name="connsiteX292" fmla="*/ 46759 w 117950"/>
                <a:gd name="connsiteY292" fmla="*/ 4634 h 92675"/>
                <a:gd name="connsiteX293" fmla="*/ 46591 w 117950"/>
                <a:gd name="connsiteY293" fmla="*/ 4549 h 92675"/>
                <a:gd name="connsiteX294" fmla="*/ 45496 w 117950"/>
                <a:gd name="connsiteY294" fmla="*/ 4044 h 92675"/>
                <a:gd name="connsiteX295" fmla="*/ 45074 w 117950"/>
                <a:gd name="connsiteY295" fmla="*/ 3791 h 92675"/>
                <a:gd name="connsiteX296" fmla="*/ 44990 w 117950"/>
                <a:gd name="connsiteY296" fmla="*/ 3707 h 92675"/>
                <a:gd name="connsiteX297" fmla="*/ 43221 w 117950"/>
                <a:gd name="connsiteY297" fmla="*/ 3286 h 92675"/>
                <a:gd name="connsiteX298" fmla="*/ 42715 w 117950"/>
                <a:gd name="connsiteY298" fmla="*/ 3202 h 92675"/>
                <a:gd name="connsiteX299" fmla="*/ 42631 w 117950"/>
                <a:gd name="connsiteY299" fmla="*/ 4044 h 92675"/>
                <a:gd name="connsiteX300" fmla="*/ 42631 w 117950"/>
                <a:gd name="connsiteY300" fmla="*/ 4381 h 92675"/>
                <a:gd name="connsiteX301" fmla="*/ 42546 w 117950"/>
                <a:gd name="connsiteY301" fmla="*/ 4634 h 92675"/>
                <a:gd name="connsiteX302" fmla="*/ 42462 w 117950"/>
                <a:gd name="connsiteY302" fmla="*/ 4886 h 92675"/>
                <a:gd name="connsiteX303" fmla="*/ 42041 w 117950"/>
                <a:gd name="connsiteY303" fmla="*/ 4802 h 92675"/>
                <a:gd name="connsiteX304" fmla="*/ 42210 w 117950"/>
                <a:gd name="connsiteY304" fmla="*/ 4718 h 92675"/>
                <a:gd name="connsiteX305" fmla="*/ 42294 w 117950"/>
                <a:gd name="connsiteY305" fmla="*/ 4128 h 92675"/>
                <a:gd name="connsiteX306" fmla="*/ 35470 w 117950"/>
                <a:gd name="connsiteY306" fmla="*/ 3876 h 92675"/>
                <a:gd name="connsiteX307" fmla="*/ 29572 w 117950"/>
                <a:gd name="connsiteY307" fmla="*/ 4802 h 92675"/>
                <a:gd name="connsiteX308" fmla="*/ 29572 w 117950"/>
                <a:gd name="connsiteY308" fmla="*/ 5223 h 92675"/>
                <a:gd name="connsiteX309" fmla="*/ 29319 w 117950"/>
                <a:gd name="connsiteY309" fmla="*/ 5813 h 92675"/>
                <a:gd name="connsiteX310" fmla="*/ 26623 w 117950"/>
                <a:gd name="connsiteY310" fmla="*/ 5813 h 92675"/>
                <a:gd name="connsiteX311" fmla="*/ 26455 w 117950"/>
                <a:gd name="connsiteY311" fmla="*/ 5813 h 92675"/>
                <a:gd name="connsiteX312" fmla="*/ 25865 w 117950"/>
                <a:gd name="connsiteY312" fmla="*/ 5729 h 92675"/>
                <a:gd name="connsiteX313" fmla="*/ 25528 w 117950"/>
                <a:gd name="connsiteY313" fmla="*/ 5898 h 92675"/>
                <a:gd name="connsiteX314" fmla="*/ 26539 w 117950"/>
                <a:gd name="connsiteY314" fmla="*/ 6909 h 92675"/>
                <a:gd name="connsiteX315" fmla="*/ 26455 w 117950"/>
                <a:gd name="connsiteY315" fmla="*/ 6993 h 92675"/>
                <a:gd name="connsiteX316" fmla="*/ 26370 w 117950"/>
                <a:gd name="connsiteY316" fmla="*/ 6993 h 92675"/>
                <a:gd name="connsiteX317" fmla="*/ 26117 w 117950"/>
                <a:gd name="connsiteY317" fmla="*/ 6824 h 92675"/>
                <a:gd name="connsiteX318" fmla="*/ 25949 w 117950"/>
                <a:gd name="connsiteY318" fmla="*/ 6572 h 92675"/>
                <a:gd name="connsiteX319" fmla="*/ 25360 w 117950"/>
                <a:gd name="connsiteY319" fmla="*/ 6235 h 92675"/>
                <a:gd name="connsiteX320" fmla="*/ 24938 w 117950"/>
                <a:gd name="connsiteY320" fmla="*/ 6235 h 92675"/>
                <a:gd name="connsiteX321" fmla="*/ 16934 w 117950"/>
                <a:gd name="connsiteY321" fmla="*/ 8172 h 92675"/>
                <a:gd name="connsiteX322" fmla="*/ 17019 w 117950"/>
                <a:gd name="connsiteY322" fmla="*/ 8846 h 92675"/>
                <a:gd name="connsiteX323" fmla="*/ 20642 w 117950"/>
                <a:gd name="connsiteY323" fmla="*/ 8846 h 92675"/>
                <a:gd name="connsiteX324" fmla="*/ 20810 w 117950"/>
                <a:gd name="connsiteY324" fmla="*/ 9099 h 92675"/>
                <a:gd name="connsiteX325" fmla="*/ 20557 w 117950"/>
                <a:gd name="connsiteY325" fmla="*/ 9436 h 92675"/>
                <a:gd name="connsiteX326" fmla="*/ 17609 w 117950"/>
                <a:gd name="connsiteY326" fmla="*/ 10953 h 92675"/>
                <a:gd name="connsiteX327" fmla="*/ 16934 w 117950"/>
                <a:gd name="connsiteY327" fmla="*/ 11121 h 92675"/>
                <a:gd name="connsiteX328" fmla="*/ 8594 w 117950"/>
                <a:gd name="connsiteY328" fmla="*/ 11964 h 92675"/>
                <a:gd name="connsiteX329" fmla="*/ 8256 w 117950"/>
                <a:gd name="connsiteY329" fmla="*/ 11964 h 92675"/>
                <a:gd name="connsiteX330" fmla="*/ 6234 w 117950"/>
                <a:gd name="connsiteY330" fmla="*/ 12722 h 92675"/>
                <a:gd name="connsiteX331" fmla="*/ 6066 w 117950"/>
                <a:gd name="connsiteY331" fmla="*/ 12638 h 92675"/>
                <a:gd name="connsiteX332" fmla="*/ 4549 w 117950"/>
                <a:gd name="connsiteY332" fmla="*/ 12385 h 92675"/>
                <a:gd name="connsiteX333" fmla="*/ 1095 w 117950"/>
                <a:gd name="connsiteY333" fmla="*/ 13564 h 92675"/>
                <a:gd name="connsiteX334" fmla="*/ 505 w 117950"/>
                <a:gd name="connsiteY334" fmla="*/ 13817 h 92675"/>
                <a:gd name="connsiteX335" fmla="*/ 505 w 117950"/>
                <a:gd name="connsiteY335" fmla="*/ 14407 h 92675"/>
                <a:gd name="connsiteX336" fmla="*/ 2612 w 117950"/>
                <a:gd name="connsiteY336" fmla="*/ 14997 h 92675"/>
                <a:gd name="connsiteX337" fmla="*/ 4971 w 117950"/>
                <a:gd name="connsiteY337" fmla="*/ 15923 h 92675"/>
                <a:gd name="connsiteX338" fmla="*/ 5223 w 117950"/>
                <a:gd name="connsiteY338" fmla="*/ 16092 h 92675"/>
                <a:gd name="connsiteX339" fmla="*/ 2359 w 117950"/>
                <a:gd name="connsiteY339" fmla="*/ 15755 h 92675"/>
                <a:gd name="connsiteX340" fmla="*/ 1432 w 117950"/>
                <a:gd name="connsiteY340" fmla="*/ 15586 h 92675"/>
                <a:gd name="connsiteX341" fmla="*/ 1095 w 117950"/>
                <a:gd name="connsiteY341" fmla="*/ 15923 h 92675"/>
                <a:gd name="connsiteX342" fmla="*/ 1095 w 117950"/>
                <a:gd name="connsiteY342" fmla="*/ 16260 h 92675"/>
                <a:gd name="connsiteX343" fmla="*/ 1095 w 117950"/>
                <a:gd name="connsiteY343" fmla="*/ 16513 h 92675"/>
                <a:gd name="connsiteX344" fmla="*/ 758 w 117950"/>
                <a:gd name="connsiteY344" fmla="*/ 16513 h 92675"/>
                <a:gd name="connsiteX345" fmla="*/ 421 w 117950"/>
                <a:gd name="connsiteY345" fmla="*/ 16597 h 92675"/>
                <a:gd name="connsiteX346" fmla="*/ 337 w 117950"/>
                <a:gd name="connsiteY346" fmla="*/ 16597 h 92675"/>
                <a:gd name="connsiteX347" fmla="*/ 0 w 117950"/>
                <a:gd name="connsiteY347" fmla="*/ 16850 h 92675"/>
                <a:gd name="connsiteX348" fmla="*/ 169 w 117950"/>
                <a:gd name="connsiteY348" fmla="*/ 17187 h 92675"/>
                <a:gd name="connsiteX349" fmla="*/ 421 w 117950"/>
                <a:gd name="connsiteY349" fmla="*/ 17524 h 92675"/>
                <a:gd name="connsiteX350" fmla="*/ 842 w 117950"/>
                <a:gd name="connsiteY350" fmla="*/ 18030 h 92675"/>
                <a:gd name="connsiteX351" fmla="*/ 2527 w 117950"/>
                <a:gd name="connsiteY351" fmla="*/ 17608 h 92675"/>
                <a:gd name="connsiteX352" fmla="*/ 1938 w 117950"/>
                <a:gd name="connsiteY352" fmla="*/ 18114 h 92675"/>
                <a:gd name="connsiteX353" fmla="*/ 1601 w 117950"/>
                <a:gd name="connsiteY353" fmla="*/ 18535 h 92675"/>
                <a:gd name="connsiteX354" fmla="*/ 1685 w 117950"/>
                <a:gd name="connsiteY354" fmla="*/ 18704 h 92675"/>
                <a:gd name="connsiteX355" fmla="*/ 3033 w 117950"/>
                <a:gd name="connsiteY355" fmla="*/ 19041 h 92675"/>
                <a:gd name="connsiteX356" fmla="*/ 3033 w 117950"/>
                <a:gd name="connsiteY356" fmla="*/ 19125 h 92675"/>
                <a:gd name="connsiteX357" fmla="*/ 2949 w 117950"/>
                <a:gd name="connsiteY357" fmla="*/ 19546 h 92675"/>
                <a:gd name="connsiteX358" fmla="*/ 3202 w 117950"/>
                <a:gd name="connsiteY358" fmla="*/ 19799 h 92675"/>
                <a:gd name="connsiteX359" fmla="*/ 3370 w 117950"/>
                <a:gd name="connsiteY359" fmla="*/ 19883 h 92675"/>
                <a:gd name="connsiteX360" fmla="*/ 4634 w 117950"/>
                <a:gd name="connsiteY360" fmla="*/ 20136 h 92675"/>
                <a:gd name="connsiteX361" fmla="*/ 4718 w 117950"/>
                <a:gd name="connsiteY361" fmla="*/ 20304 h 92675"/>
                <a:gd name="connsiteX362" fmla="*/ 5645 w 117950"/>
                <a:gd name="connsiteY362" fmla="*/ 20389 h 92675"/>
                <a:gd name="connsiteX363" fmla="*/ 6403 w 117950"/>
                <a:gd name="connsiteY363" fmla="*/ 20389 h 92675"/>
                <a:gd name="connsiteX364" fmla="*/ 7077 w 117950"/>
                <a:gd name="connsiteY364" fmla="*/ 20389 h 92675"/>
                <a:gd name="connsiteX365" fmla="*/ 7498 w 117950"/>
                <a:gd name="connsiteY365" fmla="*/ 20389 h 92675"/>
                <a:gd name="connsiteX366" fmla="*/ 8088 w 117950"/>
                <a:gd name="connsiteY366" fmla="*/ 20304 h 92675"/>
                <a:gd name="connsiteX367" fmla="*/ 8173 w 117950"/>
                <a:gd name="connsiteY367" fmla="*/ 20052 h 92675"/>
                <a:gd name="connsiteX368" fmla="*/ 7667 w 117950"/>
                <a:gd name="connsiteY368" fmla="*/ 19378 h 92675"/>
                <a:gd name="connsiteX369" fmla="*/ 7498 w 117950"/>
                <a:gd name="connsiteY369" fmla="*/ 19209 h 92675"/>
                <a:gd name="connsiteX370" fmla="*/ 8846 w 117950"/>
                <a:gd name="connsiteY370" fmla="*/ 20052 h 92675"/>
                <a:gd name="connsiteX371" fmla="*/ 9520 w 117950"/>
                <a:gd name="connsiteY371" fmla="*/ 19630 h 92675"/>
                <a:gd name="connsiteX372" fmla="*/ 10195 w 117950"/>
                <a:gd name="connsiteY372" fmla="*/ 19041 h 92675"/>
                <a:gd name="connsiteX373" fmla="*/ 9942 w 117950"/>
                <a:gd name="connsiteY373" fmla="*/ 19462 h 92675"/>
                <a:gd name="connsiteX374" fmla="*/ 9689 w 117950"/>
                <a:gd name="connsiteY374" fmla="*/ 20136 h 92675"/>
                <a:gd name="connsiteX375" fmla="*/ 10026 w 117950"/>
                <a:gd name="connsiteY375" fmla="*/ 20389 h 92675"/>
                <a:gd name="connsiteX376" fmla="*/ 10531 w 117950"/>
                <a:gd name="connsiteY376" fmla="*/ 20473 h 92675"/>
                <a:gd name="connsiteX377" fmla="*/ 12132 w 117950"/>
                <a:gd name="connsiteY377" fmla="*/ 20136 h 92675"/>
                <a:gd name="connsiteX378" fmla="*/ 13143 w 117950"/>
                <a:gd name="connsiteY378" fmla="*/ 19293 h 92675"/>
                <a:gd name="connsiteX379" fmla="*/ 13143 w 117950"/>
                <a:gd name="connsiteY379" fmla="*/ 19293 h 92675"/>
                <a:gd name="connsiteX380" fmla="*/ 13143 w 117950"/>
                <a:gd name="connsiteY380" fmla="*/ 19462 h 92675"/>
                <a:gd name="connsiteX381" fmla="*/ 13227 w 117950"/>
                <a:gd name="connsiteY381" fmla="*/ 19883 h 92675"/>
                <a:gd name="connsiteX382" fmla="*/ 14070 w 117950"/>
                <a:gd name="connsiteY382" fmla="*/ 19967 h 92675"/>
                <a:gd name="connsiteX383" fmla="*/ 17271 w 117950"/>
                <a:gd name="connsiteY383" fmla="*/ 19883 h 92675"/>
                <a:gd name="connsiteX384" fmla="*/ 17861 w 117950"/>
                <a:gd name="connsiteY384" fmla="*/ 20304 h 92675"/>
                <a:gd name="connsiteX385" fmla="*/ 18114 w 117950"/>
                <a:gd name="connsiteY385" fmla="*/ 20304 h 92675"/>
                <a:gd name="connsiteX386" fmla="*/ 18367 w 117950"/>
                <a:gd name="connsiteY386" fmla="*/ 20220 h 92675"/>
                <a:gd name="connsiteX387" fmla="*/ 19799 w 117950"/>
                <a:gd name="connsiteY387" fmla="*/ 20052 h 92675"/>
                <a:gd name="connsiteX388" fmla="*/ 20642 w 117950"/>
                <a:gd name="connsiteY388" fmla="*/ 20220 h 92675"/>
                <a:gd name="connsiteX389" fmla="*/ 21231 w 117950"/>
                <a:gd name="connsiteY389" fmla="*/ 20557 h 92675"/>
                <a:gd name="connsiteX390" fmla="*/ 21568 w 117950"/>
                <a:gd name="connsiteY390" fmla="*/ 20726 h 92675"/>
                <a:gd name="connsiteX391" fmla="*/ 21905 w 117950"/>
                <a:gd name="connsiteY391" fmla="*/ 20557 h 92675"/>
                <a:gd name="connsiteX392" fmla="*/ 22916 w 117950"/>
                <a:gd name="connsiteY392" fmla="*/ 20389 h 92675"/>
                <a:gd name="connsiteX393" fmla="*/ 24011 w 117950"/>
                <a:gd name="connsiteY393" fmla="*/ 20641 h 92675"/>
                <a:gd name="connsiteX394" fmla="*/ 25781 w 117950"/>
                <a:gd name="connsiteY394" fmla="*/ 21231 h 92675"/>
                <a:gd name="connsiteX395" fmla="*/ 25781 w 117950"/>
                <a:gd name="connsiteY395" fmla="*/ 21400 h 92675"/>
                <a:gd name="connsiteX396" fmla="*/ 25612 w 117950"/>
                <a:gd name="connsiteY396" fmla="*/ 21400 h 92675"/>
                <a:gd name="connsiteX397" fmla="*/ 25528 w 117950"/>
                <a:gd name="connsiteY397" fmla="*/ 21400 h 92675"/>
                <a:gd name="connsiteX398" fmla="*/ 25191 w 117950"/>
                <a:gd name="connsiteY398" fmla="*/ 21652 h 92675"/>
                <a:gd name="connsiteX399" fmla="*/ 24938 w 117950"/>
                <a:gd name="connsiteY399" fmla="*/ 21989 h 92675"/>
                <a:gd name="connsiteX400" fmla="*/ 24770 w 117950"/>
                <a:gd name="connsiteY400" fmla="*/ 22495 h 92675"/>
                <a:gd name="connsiteX401" fmla="*/ 25191 w 117950"/>
                <a:gd name="connsiteY401" fmla="*/ 22748 h 92675"/>
                <a:gd name="connsiteX402" fmla="*/ 25781 w 117950"/>
                <a:gd name="connsiteY402" fmla="*/ 23674 h 92675"/>
                <a:gd name="connsiteX403" fmla="*/ 27718 w 117950"/>
                <a:gd name="connsiteY403" fmla="*/ 24180 h 92675"/>
                <a:gd name="connsiteX404" fmla="*/ 27045 w 117950"/>
                <a:gd name="connsiteY404" fmla="*/ 24601 h 92675"/>
                <a:gd name="connsiteX405" fmla="*/ 26370 w 117950"/>
                <a:gd name="connsiteY405" fmla="*/ 25107 h 92675"/>
                <a:gd name="connsiteX406" fmla="*/ 26455 w 117950"/>
                <a:gd name="connsiteY406" fmla="*/ 25191 h 92675"/>
                <a:gd name="connsiteX407" fmla="*/ 26876 w 117950"/>
                <a:gd name="connsiteY407" fmla="*/ 25359 h 92675"/>
                <a:gd name="connsiteX408" fmla="*/ 26034 w 117950"/>
                <a:gd name="connsiteY408" fmla="*/ 26202 h 92675"/>
                <a:gd name="connsiteX409" fmla="*/ 27297 w 117950"/>
                <a:gd name="connsiteY409" fmla="*/ 26876 h 92675"/>
                <a:gd name="connsiteX410" fmla="*/ 26707 w 117950"/>
                <a:gd name="connsiteY410" fmla="*/ 28561 h 92675"/>
                <a:gd name="connsiteX411" fmla="*/ 28561 w 117950"/>
                <a:gd name="connsiteY411" fmla="*/ 28561 h 92675"/>
                <a:gd name="connsiteX412" fmla="*/ 28898 w 117950"/>
                <a:gd name="connsiteY412" fmla="*/ 28477 h 92675"/>
                <a:gd name="connsiteX413" fmla="*/ 28645 w 117950"/>
                <a:gd name="connsiteY413" fmla="*/ 28645 h 92675"/>
                <a:gd name="connsiteX414" fmla="*/ 27550 w 117950"/>
                <a:gd name="connsiteY414" fmla="*/ 29740 h 92675"/>
                <a:gd name="connsiteX415" fmla="*/ 28140 w 117950"/>
                <a:gd name="connsiteY415" fmla="*/ 30499 h 92675"/>
                <a:gd name="connsiteX416" fmla="*/ 28898 w 117950"/>
                <a:gd name="connsiteY416" fmla="*/ 29993 h 92675"/>
                <a:gd name="connsiteX417" fmla="*/ 29319 w 117950"/>
                <a:gd name="connsiteY417" fmla="*/ 29403 h 92675"/>
                <a:gd name="connsiteX418" fmla="*/ 28982 w 117950"/>
                <a:gd name="connsiteY418" fmla="*/ 30330 h 92675"/>
                <a:gd name="connsiteX419" fmla="*/ 26623 w 117950"/>
                <a:gd name="connsiteY419" fmla="*/ 31257 h 92675"/>
                <a:gd name="connsiteX420" fmla="*/ 26455 w 117950"/>
                <a:gd name="connsiteY420" fmla="*/ 32605 h 92675"/>
                <a:gd name="connsiteX421" fmla="*/ 27045 w 117950"/>
                <a:gd name="connsiteY421" fmla="*/ 32773 h 92675"/>
                <a:gd name="connsiteX422" fmla="*/ 28392 w 117950"/>
                <a:gd name="connsiteY422" fmla="*/ 31847 h 92675"/>
                <a:gd name="connsiteX423" fmla="*/ 27971 w 117950"/>
                <a:gd name="connsiteY423" fmla="*/ 32436 h 92675"/>
                <a:gd name="connsiteX424" fmla="*/ 27466 w 117950"/>
                <a:gd name="connsiteY424" fmla="*/ 33110 h 92675"/>
                <a:gd name="connsiteX425" fmla="*/ 27297 w 117950"/>
                <a:gd name="connsiteY425" fmla="*/ 33363 h 92675"/>
                <a:gd name="connsiteX426" fmla="*/ 26539 w 117950"/>
                <a:gd name="connsiteY426" fmla="*/ 34121 h 92675"/>
                <a:gd name="connsiteX427" fmla="*/ 25865 w 117950"/>
                <a:gd name="connsiteY427" fmla="*/ 35132 h 92675"/>
                <a:gd name="connsiteX428" fmla="*/ 25781 w 117950"/>
                <a:gd name="connsiteY428" fmla="*/ 35807 h 92675"/>
                <a:gd name="connsiteX429" fmla="*/ 27718 w 117950"/>
                <a:gd name="connsiteY429" fmla="*/ 36480 h 92675"/>
                <a:gd name="connsiteX430" fmla="*/ 28056 w 117950"/>
                <a:gd name="connsiteY430" fmla="*/ 36396 h 92675"/>
                <a:gd name="connsiteX431" fmla="*/ 28392 w 117950"/>
                <a:gd name="connsiteY431" fmla="*/ 36649 h 92675"/>
                <a:gd name="connsiteX432" fmla="*/ 28477 w 117950"/>
                <a:gd name="connsiteY432" fmla="*/ 36733 h 92675"/>
                <a:gd name="connsiteX433" fmla="*/ 30499 w 117950"/>
                <a:gd name="connsiteY433" fmla="*/ 36902 h 92675"/>
                <a:gd name="connsiteX434" fmla="*/ 31341 w 117950"/>
                <a:gd name="connsiteY434" fmla="*/ 36480 h 92675"/>
                <a:gd name="connsiteX435" fmla="*/ 31763 w 117950"/>
                <a:gd name="connsiteY435" fmla="*/ 36059 h 92675"/>
                <a:gd name="connsiteX436" fmla="*/ 32184 w 117950"/>
                <a:gd name="connsiteY436" fmla="*/ 35638 h 92675"/>
                <a:gd name="connsiteX437" fmla="*/ 32436 w 117950"/>
                <a:gd name="connsiteY437" fmla="*/ 35217 h 92675"/>
                <a:gd name="connsiteX438" fmla="*/ 32774 w 117950"/>
                <a:gd name="connsiteY438" fmla="*/ 34711 h 92675"/>
                <a:gd name="connsiteX439" fmla="*/ 32774 w 117950"/>
                <a:gd name="connsiteY439" fmla="*/ 34711 h 92675"/>
                <a:gd name="connsiteX440" fmla="*/ 32521 w 117950"/>
                <a:gd name="connsiteY440" fmla="*/ 35638 h 92675"/>
                <a:gd name="connsiteX441" fmla="*/ 32436 w 117950"/>
                <a:gd name="connsiteY441" fmla="*/ 36228 h 92675"/>
                <a:gd name="connsiteX442" fmla="*/ 32436 w 117950"/>
                <a:gd name="connsiteY442" fmla="*/ 36396 h 92675"/>
                <a:gd name="connsiteX443" fmla="*/ 32689 w 117950"/>
                <a:gd name="connsiteY443" fmla="*/ 36986 h 92675"/>
                <a:gd name="connsiteX444" fmla="*/ 33195 w 117950"/>
                <a:gd name="connsiteY444" fmla="*/ 37070 h 92675"/>
                <a:gd name="connsiteX445" fmla="*/ 33279 w 117950"/>
                <a:gd name="connsiteY445" fmla="*/ 37070 h 92675"/>
                <a:gd name="connsiteX446" fmla="*/ 33869 w 117950"/>
                <a:gd name="connsiteY446" fmla="*/ 36986 h 92675"/>
                <a:gd name="connsiteX447" fmla="*/ 34206 w 117950"/>
                <a:gd name="connsiteY447" fmla="*/ 37323 h 92675"/>
                <a:gd name="connsiteX448" fmla="*/ 34374 w 117950"/>
                <a:gd name="connsiteY448" fmla="*/ 37997 h 92675"/>
                <a:gd name="connsiteX449" fmla="*/ 35385 w 117950"/>
                <a:gd name="connsiteY449" fmla="*/ 38334 h 92675"/>
                <a:gd name="connsiteX450" fmla="*/ 35807 w 117950"/>
                <a:gd name="connsiteY450" fmla="*/ 38418 h 92675"/>
                <a:gd name="connsiteX451" fmla="*/ 36060 w 117950"/>
                <a:gd name="connsiteY451" fmla="*/ 38503 h 92675"/>
                <a:gd name="connsiteX452" fmla="*/ 36986 w 117950"/>
                <a:gd name="connsiteY452" fmla="*/ 38755 h 92675"/>
                <a:gd name="connsiteX453" fmla="*/ 37407 w 117950"/>
                <a:gd name="connsiteY453" fmla="*/ 38671 h 92675"/>
                <a:gd name="connsiteX454" fmla="*/ 37913 w 117950"/>
                <a:gd name="connsiteY454" fmla="*/ 38418 h 92675"/>
                <a:gd name="connsiteX455" fmla="*/ 37913 w 117950"/>
                <a:gd name="connsiteY455" fmla="*/ 38503 h 92675"/>
                <a:gd name="connsiteX456" fmla="*/ 37913 w 117950"/>
                <a:gd name="connsiteY456" fmla="*/ 39092 h 92675"/>
                <a:gd name="connsiteX457" fmla="*/ 37828 w 117950"/>
                <a:gd name="connsiteY457" fmla="*/ 39682 h 92675"/>
                <a:gd name="connsiteX458" fmla="*/ 37492 w 117950"/>
                <a:gd name="connsiteY458" fmla="*/ 39851 h 92675"/>
                <a:gd name="connsiteX459" fmla="*/ 37070 w 117950"/>
                <a:gd name="connsiteY459" fmla="*/ 40019 h 92675"/>
                <a:gd name="connsiteX460" fmla="*/ 36228 w 117950"/>
                <a:gd name="connsiteY460" fmla="*/ 39851 h 92675"/>
                <a:gd name="connsiteX461" fmla="*/ 33869 w 117950"/>
                <a:gd name="connsiteY461" fmla="*/ 39176 h 92675"/>
                <a:gd name="connsiteX462" fmla="*/ 31173 w 117950"/>
                <a:gd name="connsiteY462" fmla="*/ 38587 h 92675"/>
                <a:gd name="connsiteX463" fmla="*/ 32268 w 117950"/>
                <a:gd name="connsiteY463" fmla="*/ 37829 h 92675"/>
                <a:gd name="connsiteX464" fmla="*/ 32268 w 117950"/>
                <a:gd name="connsiteY464" fmla="*/ 37407 h 92675"/>
                <a:gd name="connsiteX465" fmla="*/ 32099 w 117950"/>
                <a:gd name="connsiteY465" fmla="*/ 36986 h 92675"/>
                <a:gd name="connsiteX466" fmla="*/ 31594 w 117950"/>
                <a:gd name="connsiteY466" fmla="*/ 36902 h 92675"/>
                <a:gd name="connsiteX467" fmla="*/ 31425 w 117950"/>
                <a:gd name="connsiteY467" fmla="*/ 36986 h 92675"/>
                <a:gd name="connsiteX468" fmla="*/ 31425 w 117950"/>
                <a:gd name="connsiteY468" fmla="*/ 36986 h 92675"/>
                <a:gd name="connsiteX469" fmla="*/ 31088 w 117950"/>
                <a:gd name="connsiteY469" fmla="*/ 37070 h 92675"/>
                <a:gd name="connsiteX470" fmla="*/ 30667 w 117950"/>
                <a:gd name="connsiteY470" fmla="*/ 37154 h 92675"/>
                <a:gd name="connsiteX471" fmla="*/ 29909 w 117950"/>
                <a:gd name="connsiteY471" fmla="*/ 38166 h 92675"/>
                <a:gd name="connsiteX472" fmla="*/ 29488 w 117950"/>
                <a:gd name="connsiteY472" fmla="*/ 38081 h 92675"/>
                <a:gd name="connsiteX473" fmla="*/ 28730 w 117950"/>
                <a:gd name="connsiteY473" fmla="*/ 37829 h 92675"/>
                <a:gd name="connsiteX474" fmla="*/ 28730 w 117950"/>
                <a:gd name="connsiteY474" fmla="*/ 37829 h 92675"/>
                <a:gd name="connsiteX475" fmla="*/ 28730 w 117950"/>
                <a:gd name="connsiteY475" fmla="*/ 37829 h 92675"/>
                <a:gd name="connsiteX476" fmla="*/ 28056 w 117950"/>
                <a:gd name="connsiteY476" fmla="*/ 38924 h 92675"/>
                <a:gd name="connsiteX477" fmla="*/ 28056 w 117950"/>
                <a:gd name="connsiteY477" fmla="*/ 38924 h 92675"/>
                <a:gd name="connsiteX478" fmla="*/ 27971 w 117950"/>
                <a:gd name="connsiteY478" fmla="*/ 38924 h 92675"/>
                <a:gd name="connsiteX479" fmla="*/ 27803 w 117950"/>
                <a:gd name="connsiteY479" fmla="*/ 38924 h 92675"/>
                <a:gd name="connsiteX480" fmla="*/ 27718 w 117950"/>
                <a:gd name="connsiteY480" fmla="*/ 39008 h 92675"/>
                <a:gd name="connsiteX481" fmla="*/ 28814 w 117950"/>
                <a:gd name="connsiteY481" fmla="*/ 40356 h 92675"/>
                <a:gd name="connsiteX482" fmla="*/ 28308 w 117950"/>
                <a:gd name="connsiteY482" fmla="*/ 40356 h 92675"/>
                <a:gd name="connsiteX483" fmla="*/ 27213 w 117950"/>
                <a:gd name="connsiteY483" fmla="*/ 40188 h 92675"/>
                <a:gd name="connsiteX484" fmla="*/ 26960 w 117950"/>
                <a:gd name="connsiteY484" fmla="*/ 40103 h 92675"/>
                <a:gd name="connsiteX485" fmla="*/ 26539 w 117950"/>
                <a:gd name="connsiteY485" fmla="*/ 40019 h 92675"/>
                <a:gd name="connsiteX486" fmla="*/ 25949 w 117950"/>
                <a:gd name="connsiteY486" fmla="*/ 41114 h 92675"/>
                <a:gd name="connsiteX487" fmla="*/ 25612 w 117950"/>
                <a:gd name="connsiteY487" fmla="*/ 42041 h 92675"/>
                <a:gd name="connsiteX488" fmla="*/ 24938 w 117950"/>
                <a:gd name="connsiteY488" fmla="*/ 42210 h 92675"/>
                <a:gd name="connsiteX489" fmla="*/ 24854 w 117950"/>
                <a:gd name="connsiteY489" fmla="*/ 44232 h 92675"/>
                <a:gd name="connsiteX490" fmla="*/ 28056 w 117950"/>
                <a:gd name="connsiteY490" fmla="*/ 46169 h 92675"/>
                <a:gd name="connsiteX491" fmla="*/ 28477 w 117950"/>
                <a:gd name="connsiteY491" fmla="*/ 46085 h 92675"/>
                <a:gd name="connsiteX492" fmla="*/ 28730 w 117950"/>
                <a:gd name="connsiteY492" fmla="*/ 46001 h 92675"/>
                <a:gd name="connsiteX493" fmla="*/ 32015 w 117950"/>
                <a:gd name="connsiteY493" fmla="*/ 44821 h 92675"/>
                <a:gd name="connsiteX494" fmla="*/ 32689 w 117950"/>
                <a:gd name="connsiteY494" fmla="*/ 44653 h 92675"/>
                <a:gd name="connsiteX495" fmla="*/ 33279 w 117950"/>
                <a:gd name="connsiteY495" fmla="*/ 44569 h 92675"/>
                <a:gd name="connsiteX496" fmla="*/ 35049 w 117950"/>
                <a:gd name="connsiteY496" fmla="*/ 43810 h 92675"/>
                <a:gd name="connsiteX497" fmla="*/ 35132 w 117950"/>
                <a:gd name="connsiteY497" fmla="*/ 43726 h 92675"/>
                <a:gd name="connsiteX498" fmla="*/ 35217 w 117950"/>
                <a:gd name="connsiteY498" fmla="*/ 43305 h 92675"/>
                <a:gd name="connsiteX499" fmla="*/ 34880 w 117950"/>
                <a:gd name="connsiteY499" fmla="*/ 42968 h 92675"/>
                <a:gd name="connsiteX500" fmla="*/ 33110 w 117950"/>
                <a:gd name="connsiteY500" fmla="*/ 42378 h 92675"/>
                <a:gd name="connsiteX501" fmla="*/ 32689 w 117950"/>
                <a:gd name="connsiteY501" fmla="*/ 42294 h 92675"/>
                <a:gd name="connsiteX502" fmla="*/ 32015 w 117950"/>
                <a:gd name="connsiteY502" fmla="*/ 41957 h 92675"/>
                <a:gd name="connsiteX503" fmla="*/ 31510 w 117950"/>
                <a:gd name="connsiteY503" fmla="*/ 41536 h 92675"/>
                <a:gd name="connsiteX504" fmla="*/ 31341 w 117950"/>
                <a:gd name="connsiteY504" fmla="*/ 41367 h 92675"/>
                <a:gd name="connsiteX505" fmla="*/ 32184 w 117950"/>
                <a:gd name="connsiteY505" fmla="*/ 41283 h 92675"/>
                <a:gd name="connsiteX506" fmla="*/ 32689 w 117950"/>
                <a:gd name="connsiteY506" fmla="*/ 41283 h 92675"/>
                <a:gd name="connsiteX507" fmla="*/ 33869 w 117950"/>
                <a:gd name="connsiteY507" fmla="*/ 41873 h 92675"/>
                <a:gd name="connsiteX508" fmla="*/ 33953 w 117950"/>
                <a:gd name="connsiteY508" fmla="*/ 41873 h 92675"/>
                <a:gd name="connsiteX509" fmla="*/ 35807 w 117950"/>
                <a:gd name="connsiteY509" fmla="*/ 41536 h 92675"/>
                <a:gd name="connsiteX510" fmla="*/ 36060 w 117950"/>
                <a:gd name="connsiteY510" fmla="*/ 41367 h 92675"/>
                <a:gd name="connsiteX511" fmla="*/ 36228 w 117950"/>
                <a:gd name="connsiteY511" fmla="*/ 41536 h 92675"/>
                <a:gd name="connsiteX512" fmla="*/ 36481 w 117950"/>
                <a:gd name="connsiteY512" fmla="*/ 42799 h 92675"/>
                <a:gd name="connsiteX513" fmla="*/ 36312 w 117950"/>
                <a:gd name="connsiteY513" fmla="*/ 43305 h 92675"/>
                <a:gd name="connsiteX514" fmla="*/ 36396 w 117950"/>
                <a:gd name="connsiteY514" fmla="*/ 44232 h 92675"/>
                <a:gd name="connsiteX515" fmla="*/ 35301 w 117950"/>
                <a:gd name="connsiteY515" fmla="*/ 47096 h 92675"/>
                <a:gd name="connsiteX516" fmla="*/ 35470 w 117950"/>
                <a:gd name="connsiteY516" fmla="*/ 48107 h 92675"/>
                <a:gd name="connsiteX517" fmla="*/ 35470 w 117950"/>
                <a:gd name="connsiteY517" fmla="*/ 48107 h 92675"/>
                <a:gd name="connsiteX518" fmla="*/ 35385 w 117950"/>
                <a:gd name="connsiteY518" fmla="*/ 48107 h 92675"/>
                <a:gd name="connsiteX519" fmla="*/ 35217 w 117950"/>
                <a:gd name="connsiteY519" fmla="*/ 48107 h 92675"/>
                <a:gd name="connsiteX520" fmla="*/ 32689 w 117950"/>
                <a:gd name="connsiteY520" fmla="*/ 47854 h 92675"/>
                <a:gd name="connsiteX521" fmla="*/ 32521 w 117950"/>
                <a:gd name="connsiteY521" fmla="*/ 47854 h 92675"/>
                <a:gd name="connsiteX522" fmla="*/ 32015 w 117950"/>
                <a:gd name="connsiteY522" fmla="*/ 47770 h 92675"/>
                <a:gd name="connsiteX523" fmla="*/ 31594 w 117950"/>
                <a:gd name="connsiteY523" fmla="*/ 47686 h 92675"/>
                <a:gd name="connsiteX524" fmla="*/ 31425 w 117950"/>
                <a:gd name="connsiteY524" fmla="*/ 47602 h 92675"/>
                <a:gd name="connsiteX525" fmla="*/ 30246 w 117950"/>
                <a:gd name="connsiteY525" fmla="*/ 47433 h 92675"/>
                <a:gd name="connsiteX526" fmla="*/ 30246 w 117950"/>
                <a:gd name="connsiteY526" fmla="*/ 47433 h 92675"/>
                <a:gd name="connsiteX527" fmla="*/ 29909 w 117950"/>
                <a:gd name="connsiteY527" fmla="*/ 47265 h 92675"/>
                <a:gd name="connsiteX528" fmla="*/ 29235 w 117950"/>
                <a:gd name="connsiteY528" fmla="*/ 47686 h 92675"/>
                <a:gd name="connsiteX529" fmla="*/ 28730 w 117950"/>
                <a:gd name="connsiteY529" fmla="*/ 48191 h 92675"/>
                <a:gd name="connsiteX530" fmla="*/ 26202 w 117950"/>
                <a:gd name="connsiteY530" fmla="*/ 50550 h 92675"/>
                <a:gd name="connsiteX531" fmla="*/ 26370 w 117950"/>
                <a:gd name="connsiteY531" fmla="*/ 51224 h 92675"/>
                <a:gd name="connsiteX532" fmla="*/ 26539 w 117950"/>
                <a:gd name="connsiteY532" fmla="*/ 51646 h 92675"/>
                <a:gd name="connsiteX533" fmla="*/ 26286 w 117950"/>
                <a:gd name="connsiteY533" fmla="*/ 51646 h 92675"/>
                <a:gd name="connsiteX534" fmla="*/ 24770 w 117950"/>
                <a:gd name="connsiteY534" fmla="*/ 53162 h 92675"/>
                <a:gd name="connsiteX535" fmla="*/ 24685 w 117950"/>
                <a:gd name="connsiteY535" fmla="*/ 53583 h 92675"/>
                <a:gd name="connsiteX536" fmla="*/ 24180 w 117950"/>
                <a:gd name="connsiteY536" fmla="*/ 53331 h 92675"/>
                <a:gd name="connsiteX537" fmla="*/ 22663 w 117950"/>
                <a:gd name="connsiteY537" fmla="*/ 56111 h 92675"/>
                <a:gd name="connsiteX538" fmla="*/ 25444 w 117950"/>
                <a:gd name="connsiteY538" fmla="*/ 56616 h 92675"/>
                <a:gd name="connsiteX539" fmla="*/ 25781 w 117950"/>
                <a:gd name="connsiteY539" fmla="*/ 56616 h 92675"/>
                <a:gd name="connsiteX540" fmla="*/ 24938 w 117950"/>
                <a:gd name="connsiteY540" fmla="*/ 57122 h 92675"/>
                <a:gd name="connsiteX541" fmla="*/ 24264 w 117950"/>
                <a:gd name="connsiteY541" fmla="*/ 57459 h 92675"/>
                <a:gd name="connsiteX542" fmla="*/ 23843 w 117950"/>
                <a:gd name="connsiteY542" fmla="*/ 57627 h 92675"/>
                <a:gd name="connsiteX543" fmla="*/ 23759 w 117950"/>
                <a:gd name="connsiteY543" fmla="*/ 57627 h 92675"/>
                <a:gd name="connsiteX544" fmla="*/ 23506 w 117950"/>
                <a:gd name="connsiteY544" fmla="*/ 57627 h 92675"/>
                <a:gd name="connsiteX545" fmla="*/ 22748 w 117950"/>
                <a:gd name="connsiteY545" fmla="*/ 58638 h 92675"/>
                <a:gd name="connsiteX546" fmla="*/ 22579 w 117950"/>
                <a:gd name="connsiteY546" fmla="*/ 59986 h 92675"/>
                <a:gd name="connsiteX547" fmla="*/ 23000 w 117950"/>
                <a:gd name="connsiteY547" fmla="*/ 60492 h 92675"/>
                <a:gd name="connsiteX548" fmla="*/ 23422 w 117950"/>
                <a:gd name="connsiteY548" fmla="*/ 60576 h 92675"/>
                <a:gd name="connsiteX549" fmla="*/ 24011 w 117950"/>
                <a:gd name="connsiteY549" fmla="*/ 60745 h 92675"/>
                <a:gd name="connsiteX550" fmla="*/ 23843 w 117950"/>
                <a:gd name="connsiteY550" fmla="*/ 60997 h 92675"/>
                <a:gd name="connsiteX551" fmla="*/ 23506 w 117950"/>
                <a:gd name="connsiteY551" fmla="*/ 61419 h 92675"/>
                <a:gd name="connsiteX552" fmla="*/ 23422 w 117950"/>
                <a:gd name="connsiteY552" fmla="*/ 63104 h 92675"/>
                <a:gd name="connsiteX553" fmla="*/ 23927 w 117950"/>
                <a:gd name="connsiteY553" fmla="*/ 63778 h 92675"/>
                <a:gd name="connsiteX554" fmla="*/ 24264 w 117950"/>
                <a:gd name="connsiteY554" fmla="*/ 63525 h 92675"/>
                <a:gd name="connsiteX555" fmla="*/ 24601 w 117950"/>
                <a:gd name="connsiteY555" fmla="*/ 63019 h 92675"/>
                <a:gd name="connsiteX556" fmla="*/ 24854 w 117950"/>
                <a:gd name="connsiteY556" fmla="*/ 63188 h 92675"/>
                <a:gd name="connsiteX557" fmla="*/ 24854 w 117950"/>
                <a:gd name="connsiteY557" fmla="*/ 63441 h 92675"/>
                <a:gd name="connsiteX558" fmla="*/ 24517 w 117950"/>
                <a:gd name="connsiteY558" fmla="*/ 64367 h 92675"/>
                <a:gd name="connsiteX559" fmla="*/ 24517 w 117950"/>
                <a:gd name="connsiteY559" fmla="*/ 64452 h 92675"/>
                <a:gd name="connsiteX560" fmla="*/ 24601 w 117950"/>
                <a:gd name="connsiteY560" fmla="*/ 64620 h 92675"/>
                <a:gd name="connsiteX561" fmla="*/ 25191 w 117950"/>
                <a:gd name="connsiteY561" fmla="*/ 64957 h 92675"/>
                <a:gd name="connsiteX562" fmla="*/ 25612 w 117950"/>
                <a:gd name="connsiteY562" fmla="*/ 64789 h 92675"/>
                <a:gd name="connsiteX563" fmla="*/ 25781 w 117950"/>
                <a:gd name="connsiteY563" fmla="*/ 64620 h 92675"/>
                <a:gd name="connsiteX564" fmla="*/ 25612 w 117950"/>
                <a:gd name="connsiteY564" fmla="*/ 64873 h 92675"/>
                <a:gd name="connsiteX565" fmla="*/ 24601 w 117950"/>
                <a:gd name="connsiteY565" fmla="*/ 68243 h 92675"/>
                <a:gd name="connsiteX566" fmla="*/ 24601 w 117950"/>
                <a:gd name="connsiteY566" fmla="*/ 69760 h 92675"/>
                <a:gd name="connsiteX567" fmla="*/ 25275 w 117950"/>
                <a:gd name="connsiteY567" fmla="*/ 70434 h 92675"/>
                <a:gd name="connsiteX568" fmla="*/ 25696 w 117950"/>
                <a:gd name="connsiteY568" fmla="*/ 70012 h 92675"/>
                <a:gd name="connsiteX569" fmla="*/ 26034 w 117950"/>
                <a:gd name="connsiteY569" fmla="*/ 69422 h 92675"/>
                <a:gd name="connsiteX570" fmla="*/ 26034 w 117950"/>
                <a:gd name="connsiteY570" fmla="*/ 70181 h 92675"/>
                <a:gd name="connsiteX571" fmla="*/ 25612 w 117950"/>
                <a:gd name="connsiteY571" fmla="*/ 70770 h 92675"/>
                <a:gd name="connsiteX572" fmla="*/ 25528 w 117950"/>
                <a:gd name="connsiteY572" fmla="*/ 70855 h 92675"/>
                <a:gd name="connsiteX573" fmla="*/ 25023 w 117950"/>
                <a:gd name="connsiteY573" fmla="*/ 71360 h 92675"/>
                <a:gd name="connsiteX574" fmla="*/ 26034 w 117950"/>
                <a:gd name="connsiteY574" fmla="*/ 73130 h 92675"/>
                <a:gd name="connsiteX575" fmla="*/ 26202 w 117950"/>
                <a:gd name="connsiteY575" fmla="*/ 73972 h 92675"/>
                <a:gd name="connsiteX576" fmla="*/ 26202 w 117950"/>
                <a:gd name="connsiteY576" fmla="*/ 74562 h 92675"/>
                <a:gd name="connsiteX577" fmla="*/ 27634 w 117950"/>
                <a:gd name="connsiteY577" fmla="*/ 75657 h 92675"/>
                <a:gd name="connsiteX578" fmla="*/ 27803 w 117950"/>
                <a:gd name="connsiteY578" fmla="*/ 75573 h 92675"/>
                <a:gd name="connsiteX579" fmla="*/ 27887 w 117950"/>
                <a:gd name="connsiteY579" fmla="*/ 75741 h 92675"/>
                <a:gd name="connsiteX580" fmla="*/ 28140 w 117950"/>
                <a:gd name="connsiteY580" fmla="*/ 76331 h 92675"/>
                <a:gd name="connsiteX581" fmla="*/ 28224 w 117950"/>
                <a:gd name="connsiteY581" fmla="*/ 76500 h 92675"/>
                <a:gd name="connsiteX582" fmla="*/ 28140 w 117950"/>
                <a:gd name="connsiteY582" fmla="*/ 76837 h 92675"/>
                <a:gd name="connsiteX583" fmla="*/ 28056 w 117950"/>
                <a:gd name="connsiteY583" fmla="*/ 77342 h 92675"/>
                <a:gd name="connsiteX584" fmla="*/ 27887 w 117950"/>
                <a:gd name="connsiteY584" fmla="*/ 77763 h 92675"/>
                <a:gd name="connsiteX585" fmla="*/ 27803 w 117950"/>
                <a:gd name="connsiteY585" fmla="*/ 78437 h 92675"/>
                <a:gd name="connsiteX586" fmla="*/ 28561 w 117950"/>
                <a:gd name="connsiteY586" fmla="*/ 79111 h 92675"/>
                <a:gd name="connsiteX587" fmla="*/ 29319 w 117950"/>
                <a:gd name="connsiteY587" fmla="*/ 79533 h 92675"/>
                <a:gd name="connsiteX588" fmla="*/ 29909 w 117950"/>
                <a:gd name="connsiteY588" fmla="*/ 79701 h 92675"/>
                <a:gd name="connsiteX589" fmla="*/ 29909 w 117950"/>
                <a:gd name="connsiteY589" fmla="*/ 79870 h 92675"/>
                <a:gd name="connsiteX590" fmla="*/ 29656 w 117950"/>
                <a:gd name="connsiteY590" fmla="*/ 80375 h 92675"/>
                <a:gd name="connsiteX591" fmla="*/ 29488 w 117950"/>
                <a:gd name="connsiteY591" fmla="*/ 80965 h 92675"/>
                <a:gd name="connsiteX592" fmla="*/ 29993 w 117950"/>
                <a:gd name="connsiteY592" fmla="*/ 81302 h 92675"/>
                <a:gd name="connsiteX593" fmla="*/ 30667 w 117950"/>
                <a:gd name="connsiteY593" fmla="*/ 81302 h 92675"/>
                <a:gd name="connsiteX594" fmla="*/ 31088 w 117950"/>
                <a:gd name="connsiteY594" fmla="*/ 81302 h 92675"/>
                <a:gd name="connsiteX595" fmla="*/ 31088 w 117950"/>
                <a:gd name="connsiteY595" fmla="*/ 81386 h 92675"/>
                <a:gd name="connsiteX596" fmla="*/ 31004 w 117950"/>
                <a:gd name="connsiteY596" fmla="*/ 82987 h 92675"/>
                <a:gd name="connsiteX597" fmla="*/ 31004 w 117950"/>
                <a:gd name="connsiteY597" fmla="*/ 83071 h 92675"/>
                <a:gd name="connsiteX598" fmla="*/ 31088 w 117950"/>
                <a:gd name="connsiteY598" fmla="*/ 84419 h 92675"/>
                <a:gd name="connsiteX599" fmla="*/ 32184 w 117950"/>
                <a:gd name="connsiteY599" fmla="*/ 85009 h 92675"/>
                <a:gd name="connsiteX600" fmla="*/ 32689 w 117950"/>
                <a:gd name="connsiteY600" fmla="*/ 85177 h 92675"/>
                <a:gd name="connsiteX601" fmla="*/ 33026 w 117950"/>
                <a:gd name="connsiteY601" fmla="*/ 85599 h 92675"/>
                <a:gd name="connsiteX602" fmla="*/ 33363 w 117950"/>
                <a:gd name="connsiteY602" fmla="*/ 86104 h 92675"/>
                <a:gd name="connsiteX603" fmla="*/ 33953 w 117950"/>
                <a:gd name="connsiteY603" fmla="*/ 87705 h 92675"/>
                <a:gd name="connsiteX604" fmla="*/ 33953 w 117950"/>
                <a:gd name="connsiteY604" fmla="*/ 87958 h 92675"/>
                <a:gd name="connsiteX605" fmla="*/ 33953 w 117950"/>
                <a:gd name="connsiteY605" fmla="*/ 88295 h 92675"/>
                <a:gd name="connsiteX606" fmla="*/ 34290 w 117950"/>
                <a:gd name="connsiteY606" fmla="*/ 89221 h 92675"/>
                <a:gd name="connsiteX607" fmla="*/ 36481 w 117950"/>
                <a:gd name="connsiteY607" fmla="*/ 88547 h 92675"/>
                <a:gd name="connsiteX608" fmla="*/ 37070 w 117950"/>
                <a:gd name="connsiteY608" fmla="*/ 88042 h 92675"/>
                <a:gd name="connsiteX609" fmla="*/ 37070 w 117950"/>
                <a:gd name="connsiteY609" fmla="*/ 87705 h 92675"/>
                <a:gd name="connsiteX610" fmla="*/ 37070 w 117950"/>
                <a:gd name="connsiteY610" fmla="*/ 87621 h 92675"/>
                <a:gd name="connsiteX611" fmla="*/ 37239 w 117950"/>
                <a:gd name="connsiteY611" fmla="*/ 87789 h 92675"/>
                <a:gd name="connsiteX612" fmla="*/ 37744 w 117950"/>
                <a:gd name="connsiteY612" fmla="*/ 88379 h 92675"/>
                <a:gd name="connsiteX613" fmla="*/ 38503 w 117950"/>
                <a:gd name="connsiteY613" fmla="*/ 88884 h 92675"/>
                <a:gd name="connsiteX614" fmla="*/ 39008 w 117950"/>
                <a:gd name="connsiteY614" fmla="*/ 88632 h 92675"/>
                <a:gd name="connsiteX615" fmla="*/ 39261 w 117950"/>
                <a:gd name="connsiteY615" fmla="*/ 88295 h 92675"/>
                <a:gd name="connsiteX616" fmla="*/ 39935 w 117950"/>
                <a:gd name="connsiteY616" fmla="*/ 87621 h 92675"/>
                <a:gd name="connsiteX617" fmla="*/ 40103 w 117950"/>
                <a:gd name="connsiteY617" fmla="*/ 87789 h 92675"/>
                <a:gd name="connsiteX618" fmla="*/ 42884 w 117950"/>
                <a:gd name="connsiteY618" fmla="*/ 88716 h 92675"/>
                <a:gd name="connsiteX619" fmla="*/ 43557 w 117950"/>
                <a:gd name="connsiteY619" fmla="*/ 88632 h 92675"/>
                <a:gd name="connsiteX620" fmla="*/ 43557 w 117950"/>
                <a:gd name="connsiteY620" fmla="*/ 88632 h 92675"/>
                <a:gd name="connsiteX621" fmla="*/ 43895 w 117950"/>
                <a:gd name="connsiteY621" fmla="*/ 88969 h 92675"/>
                <a:gd name="connsiteX622" fmla="*/ 45411 w 117950"/>
                <a:gd name="connsiteY622" fmla="*/ 90401 h 92675"/>
                <a:gd name="connsiteX623" fmla="*/ 45496 w 117950"/>
                <a:gd name="connsiteY623" fmla="*/ 91749 h 92675"/>
                <a:gd name="connsiteX624" fmla="*/ 45917 w 117950"/>
                <a:gd name="connsiteY624" fmla="*/ 92086 h 92675"/>
                <a:gd name="connsiteX625" fmla="*/ 46759 w 117950"/>
                <a:gd name="connsiteY625" fmla="*/ 92170 h 92675"/>
                <a:gd name="connsiteX626" fmla="*/ 47517 w 117950"/>
                <a:gd name="connsiteY626" fmla="*/ 92170 h 92675"/>
                <a:gd name="connsiteX627" fmla="*/ 47939 w 117950"/>
                <a:gd name="connsiteY627" fmla="*/ 92339 h 92675"/>
                <a:gd name="connsiteX628" fmla="*/ 48613 w 117950"/>
                <a:gd name="connsiteY628" fmla="*/ 92591 h 92675"/>
                <a:gd name="connsiteX629" fmla="*/ 48950 w 117950"/>
                <a:gd name="connsiteY629" fmla="*/ 92507 h 92675"/>
                <a:gd name="connsiteX630" fmla="*/ 49792 w 117950"/>
                <a:gd name="connsiteY630" fmla="*/ 92002 h 92675"/>
                <a:gd name="connsiteX631" fmla="*/ 49792 w 117950"/>
                <a:gd name="connsiteY631" fmla="*/ 92254 h 92675"/>
                <a:gd name="connsiteX632" fmla="*/ 49876 w 117950"/>
                <a:gd name="connsiteY632" fmla="*/ 92591 h 92675"/>
                <a:gd name="connsiteX633" fmla="*/ 51477 w 117950"/>
                <a:gd name="connsiteY633" fmla="*/ 94024 h 92675"/>
                <a:gd name="connsiteX634" fmla="*/ 52067 w 117950"/>
                <a:gd name="connsiteY634" fmla="*/ 94192 h 92675"/>
                <a:gd name="connsiteX635" fmla="*/ 52235 w 117950"/>
                <a:gd name="connsiteY635" fmla="*/ 94276 h 92675"/>
                <a:gd name="connsiteX636" fmla="*/ 52741 w 117950"/>
                <a:gd name="connsiteY636" fmla="*/ 94445 h 92675"/>
                <a:gd name="connsiteX637" fmla="*/ 53499 w 117950"/>
                <a:gd name="connsiteY637" fmla="*/ 94192 h 92675"/>
                <a:gd name="connsiteX638" fmla="*/ 56700 w 117950"/>
                <a:gd name="connsiteY638" fmla="*/ 90317 h 92675"/>
                <a:gd name="connsiteX639" fmla="*/ 58386 w 117950"/>
                <a:gd name="connsiteY639" fmla="*/ 87705 h 92675"/>
                <a:gd name="connsiteX640" fmla="*/ 59312 w 117950"/>
                <a:gd name="connsiteY640" fmla="*/ 86610 h 92675"/>
                <a:gd name="connsiteX641" fmla="*/ 59734 w 117950"/>
                <a:gd name="connsiteY641" fmla="*/ 85514 h 92675"/>
                <a:gd name="connsiteX642" fmla="*/ 60997 w 117950"/>
                <a:gd name="connsiteY642" fmla="*/ 83408 h 92675"/>
                <a:gd name="connsiteX643" fmla="*/ 61503 w 117950"/>
                <a:gd name="connsiteY643" fmla="*/ 81302 h 92675"/>
                <a:gd name="connsiteX644" fmla="*/ 61756 w 117950"/>
                <a:gd name="connsiteY644" fmla="*/ 78859 h 92675"/>
                <a:gd name="connsiteX645" fmla="*/ 70855 w 117950"/>
                <a:gd name="connsiteY645" fmla="*/ 68496 h 92675"/>
                <a:gd name="connsiteX646" fmla="*/ 69170 w 117950"/>
                <a:gd name="connsiteY646" fmla="*/ 65210 h 92675"/>
                <a:gd name="connsiteX647" fmla="*/ 70349 w 117950"/>
                <a:gd name="connsiteY647" fmla="*/ 65378 h 92675"/>
                <a:gd name="connsiteX648" fmla="*/ 70939 w 117950"/>
                <a:gd name="connsiteY648" fmla="*/ 65463 h 92675"/>
                <a:gd name="connsiteX649" fmla="*/ 71529 w 117950"/>
                <a:gd name="connsiteY649" fmla="*/ 65631 h 92675"/>
                <a:gd name="connsiteX650" fmla="*/ 73045 w 117950"/>
                <a:gd name="connsiteY650" fmla="*/ 62598 h 92675"/>
                <a:gd name="connsiteX651" fmla="*/ 73382 w 117950"/>
                <a:gd name="connsiteY651" fmla="*/ 62514 h 92675"/>
                <a:gd name="connsiteX652" fmla="*/ 73972 w 117950"/>
                <a:gd name="connsiteY652" fmla="*/ 62345 h 92675"/>
                <a:gd name="connsiteX653" fmla="*/ 74730 w 117950"/>
                <a:gd name="connsiteY653" fmla="*/ 62177 h 92675"/>
                <a:gd name="connsiteX654" fmla="*/ 76162 w 117950"/>
                <a:gd name="connsiteY654" fmla="*/ 62008 h 92675"/>
                <a:gd name="connsiteX655" fmla="*/ 77090 w 117950"/>
                <a:gd name="connsiteY655" fmla="*/ 62261 h 92675"/>
                <a:gd name="connsiteX656" fmla="*/ 77932 w 117950"/>
                <a:gd name="connsiteY656" fmla="*/ 62514 h 92675"/>
                <a:gd name="connsiteX657" fmla="*/ 78606 w 117950"/>
                <a:gd name="connsiteY657" fmla="*/ 61503 h 92675"/>
                <a:gd name="connsiteX658" fmla="*/ 78606 w 117950"/>
                <a:gd name="connsiteY658" fmla="*/ 61250 h 92675"/>
                <a:gd name="connsiteX659" fmla="*/ 78690 w 117950"/>
                <a:gd name="connsiteY659" fmla="*/ 61840 h 92675"/>
                <a:gd name="connsiteX660" fmla="*/ 79448 w 117950"/>
                <a:gd name="connsiteY660" fmla="*/ 62345 h 92675"/>
                <a:gd name="connsiteX661" fmla="*/ 80038 w 117950"/>
                <a:gd name="connsiteY661" fmla="*/ 62177 h 92675"/>
                <a:gd name="connsiteX662" fmla="*/ 81976 w 117950"/>
                <a:gd name="connsiteY662" fmla="*/ 61082 h 92675"/>
                <a:gd name="connsiteX663" fmla="*/ 85346 w 117950"/>
                <a:gd name="connsiteY663" fmla="*/ 60408 h 92675"/>
                <a:gd name="connsiteX664" fmla="*/ 87452 w 117950"/>
                <a:gd name="connsiteY664" fmla="*/ 58891 h 92675"/>
                <a:gd name="connsiteX665" fmla="*/ 87958 w 117950"/>
                <a:gd name="connsiteY665" fmla="*/ 58891 h 92675"/>
                <a:gd name="connsiteX666" fmla="*/ 88632 w 117950"/>
                <a:gd name="connsiteY666" fmla="*/ 59060 h 92675"/>
                <a:gd name="connsiteX667" fmla="*/ 89222 w 117950"/>
                <a:gd name="connsiteY667" fmla="*/ 58891 h 92675"/>
                <a:gd name="connsiteX668" fmla="*/ 89558 w 117950"/>
                <a:gd name="connsiteY668" fmla="*/ 58807 h 92675"/>
                <a:gd name="connsiteX669" fmla="*/ 91244 w 117950"/>
                <a:gd name="connsiteY669" fmla="*/ 56785 h 92675"/>
                <a:gd name="connsiteX670" fmla="*/ 92423 w 117950"/>
                <a:gd name="connsiteY670" fmla="*/ 54847 h 92675"/>
                <a:gd name="connsiteX671" fmla="*/ 93265 w 117950"/>
                <a:gd name="connsiteY671" fmla="*/ 54173 h 92675"/>
                <a:gd name="connsiteX672" fmla="*/ 93181 w 117950"/>
                <a:gd name="connsiteY672" fmla="*/ 53920 h 92675"/>
                <a:gd name="connsiteX673" fmla="*/ 93350 w 117950"/>
                <a:gd name="connsiteY673" fmla="*/ 54173 h 92675"/>
                <a:gd name="connsiteX674" fmla="*/ 93434 w 117950"/>
                <a:gd name="connsiteY674" fmla="*/ 54173 h 92675"/>
                <a:gd name="connsiteX675" fmla="*/ 93434 w 117950"/>
                <a:gd name="connsiteY675" fmla="*/ 54089 h 92675"/>
                <a:gd name="connsiteX676" fmla="*/ 96130 w 117950"/>
                <a:gd name="connsiteY676" fmla="*/ 51309 h 92675"/>
                <a:gd name="connsiteX677" fmla="*/ 96383 w 117950"/>
                <a:gd name="connsiteY677" fmla="*/ 51224 h 92675"/>
                <a:gd name="connsiteX678" fmla="*/ 97057 w 117950"/>
                <a:gd name="connsiteY678" fmla="*/ 50972 h 92675"/>
                <a:gd name="connsiteX679" fmla="*/ 96298 w 117950"/>
                <a:gd name="connsiteY679" fmla="*/ 49708 h 92675"/>
                <a:gd name="connsiteX680" fmla="*/ 94192 w 117950"/>
                <a:gd name="connsiteY680" fmla="*/ 48107 h 92675"/>
                <a:gd name="connsiteX681" fmla="*/ 94361 w 117950"/>
                <a:gd name="connsiteY681" fmla="*/ 48191 h 92675"/>
                <a:gd name="connsiteX682" fmla="*/ 95035 w 117950"/>
                <a:gd name="connsiteY682" fmla="*/ 48528 h 92675"/>
                <a:gd name="connsiteX683" fmla="*/ 95287 w 117950"/>
                <a:gd name="connsiteY683" fmla="*/ 48613 h 92675"/>
                <a:gd name="connsiteX684" fmla="*/ 97309 w 117950"/>
                <a:gd name="connsiteY684" fmla="*/ 49961 h 92675"/>
                <a:gd name="connsiteX685" fmla="*/ 97815 w 117950"/>
                <a:gd name="connsiteY685" fmla="*/ 50550 h 92675"/>
                <a:gd name="connsiteX686" fmla="*/ 98237 w 117950"/>
                <a:gd name="connsiteY686" fmla="*/ 50719 h 92675"/>
                <a:gd name="connsiteX687" fmla="*/ 98910 w 117950"/>
                <a:gd name="connsiteY687" fmla="*/ 50550 h 92675"/>
                <a:gd name="connsiteX688" fmla="*/ 102449 w 117950"/>
                <a:gd name="connsiteY688" fmla="*/ 49876 h 92675"/>
                <a:gd name="connsiteX689" fmla="*/ 102955 w 117950"/>
                <a:gd name="connsiteY689" fmla="*/ 49792 h 92675"/>
                <a:gd name="connsiteX690" fmla="*/ 112474 w 117950"/>
                <a:gd name="connsiteY690" fmla="*/ 47686 h 92675"/>
                <a:gd name="connsiteX691" fmla="*/ 113654 w 117950"/>
                <a:gd name="connsiteY691" fmla="*/ 46591 h 92675"/>
                <a:gd name="connsiteX692" fmla="*/ 119383 w 117950"/>
                <a:gd name="connsiteY692" fmla="*/ 41788 h 92675"/>
                <a:gd name="connsiteX693" fmla="*/ 119888 w 117950"/>
                <a:gd name="connsiteY693" fmla="*/ 41451 h 92675"/>
                <a:gd name="connsiteX694" fmla="*/ 119720 w 117950"/>
                <a:gd name="connsiteY694" fmla="*/ 40777 h 92675"/>
                <a:gd name="connsiteX695" fmla="*/ 119552 w 117950"/>
                <a:gd name="connsiteY695" fmla="*/ 40609 h 92675"/>
                <a:gd name="connsiteX696" fmla="*/ 119467 w 117950"/>
                <a:gd name="connsiteY696" fmla="*/ 40609 h 92675"/>
                <a:gd name="connsiteX697" fmla="*/ 119383 w 117950"/>
                <a:gd name="connsiteY697" fmla="*/ 40693 h 92675"/>
                <a:gd name="connsiteX698" fmla="*/ 117951 w 117950"/>
                <a:gd name="connsiteY698" fmla="*/ 40777 h 92675"/>
                <a:gd name="connsiteX699" fmla="*/ 114075 w 117950"/>
                <a:gd name="connsiteY699" fmla="*/ 40188 h 92675"/>
                <a:gd name="connsiteX700" fmla="*/ 112980 w 117950"/>
                <a:gd name="connsiteY700" fmla="*/ 39935 h 92675"/>
                <a:gd name="connsiteX701" fmla="*/ 111042 w 117950"/>
                <a:gd name="connsiteY701" fmla="*/ 39682 h 92675"/>
                <a:gd name="connsiteX702" fmla="*/ 108599 w 117950"/>
                <a:gd name="connsiteY702" fmla="*/ 40440 h 92675"/>
                <a:gd name="connsiteX703" fmla="*/ 108515 w 117950"/>
                <a:gd name="connsiteY703" fmla="*/ 40440 h 92675"/>
                <a:gd name="connsiteX704" fmla="*/ 108599 w 117950"/>
                <a:gd name="connsiteY704" fmla="*/ 40440 h 92675"/>
                <a:gd name="connsiteX705" fmla="*/ 111042 w 117950"/>
                <a:gd name="connsiteY705" fmla="*/ 39345 h 92675"/>
                <a:gd name="connsiteX706" fmla="*/ 111042 w 117950"/>
                <a:gd name="connsiteY706" fmla="*/ 39261 h 92675"/>
                <a:gd name="connsiteX707" fmla="*/ 109357 w 117950"/>
                <a:gd name="connsiteY707" fmla="*/ 37491 h 92675"/>
                <a:gd name="connsiteX708" fmla="*/ 108936 w 117950"/>
                <a:gd name="connsiteY708" fmla="*/ 37239 h 92675"/>
                <a:gd name="connsiteX709" fmla="*/ 109441 w 117950"/>
                <a:gd name="connsiteY709" fmla="*/ 36733 h 92675"/>
                <a:gd name="connsiteX710" fmla="*/ 108683 w 117950"/>
                <a:gd name="connsiteY710" fmla="*/ 35132 h 92675"/>
                <a:gd name="connsiteX711" fmla="*/ 5645 w 117950"/>
                <a:gd name="connsiteY711" fmla="*/ 15249 h 92675"/>
                <a:gd name="connsiteX712" fmla="*/ 5645 w 117950"/>
                <a:gd name="connsiteY712" fmla="*/ 15249 h 92675"/>
                <a:gd name="connsiteX713" fmla="*/ 5982 w 117950"/>
                <a:gd name="connsiteY713" fmla="*/ 15081 h 92675"/>
                <a:gd name="connsiteX714" fmla="*/ 6319 w 117950"/>
                <a:gd name="connsiteY714" fmla="*/ 15249 h 92675"/>
                <a:gd name="connsiteX715" fmla="*/ 6319 w 117950"/>
                <a:gd name="connsiteY715" fmla="*/ 15249 h 92675"/>
                <a:gd name="connsiteX716" fmla="*/ 5645 w 117950"/>
                <a:gd name="connsiteY716" fmla="*/ 15249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</a:cxnLst>
              <a:rect l="l" t="t" r="r" b="b"/>
              <a:pathLst>
                <a:path w="117950" h="92675">
                  <a:moveTo>
                    <a:pt x="108683" y="35132"/>
                  </a:moveTo>
                  <a:lnTo>
                    <a:pt x="108683" y="35132"/>
                  </a:lnTo>
                  <a:lnTo>
                    <a:pt x="108936" y="35132"/>
                  </a:lnTo>
                  <a:lnTo>
                    <a:pt x="109357" y="35301"/>
                  </a:lnTo>
                  <a:cubicBezTo>
                    <a:pt x="110116" y="35554"/>
                    <a:pt x="110116" y="35554"/>
                    <a:pt x="111127" y="36228"/>
                  </a:cubicBezTo>
                  <a:cubicBezTo>
                    <a:pt x="111380" y="36480"/>
                    <a:pt x="111801" y="36817"/>
                    <a:pt x="112053" y="37070"/>
                  </a:cubicBezTo>
                  <a:cubicBezTo>
                    <a:pt x="113064" y="38081"/>
                    <a:pt x="113149" y="38166"/>
                    <a:pt x="114834" y="38503"/>
                  </a:cubicBezTo>
                  <a:cubicBezTo>
                    <a:pt x="116013" y="38840"/>
                    <a:pt x="116013" y="38840"/>
                    <a:pt x="116856" y="38755"/>
                  </a:cubicBezTo>
                  <a:cubicBezTo>
                    <a:pt x="117024" y="38503"/>
                    <a:pt x="117109" y="38250"/>
                    <a:pt x="117277" y="38081"/>
                  </a:cubicBezTo>
                  <a:lnTo>
                    <a:pt x="117614" y="38334"/>
                  </a:lnTo>
                  <a:cubicBezTo>
                    <a:pt x="117782" y="38418"/>
                    <a:pt x="118035" y="38587"/>
                    <a:pt x="118204" y="38671"/>
                  </a:cubicBezTo>
                  <a:cubicBezTo>
                    <a:pt x="118793" y="38755"/>
                    <a:pt x="118877" y="38671"/>
                    <a:pt x="118962" y="38671"/>
                  </a:cubicBezTo>
                  <a:cubicBezTo>
                    <a:pt x="119467" y="38755"/>
                    <a:pt x="120057" y="38840"/>
                    <a:pt x="120563" y="39008"/>
                  </a:cubicBezTo>
                  <a:cubicBezTo>
                    <a:pt x="120394" y="38081"/>
                    <a:pt x="120394" y="38081"/>
                    <a:pt x="118288" y="35638"/>
                  </a:cubicBezTo>
                  <a:cubicBezTo>
                    <a:pt x="116687" y="33784"/>
                    <a:pt x="115170" y="33279"/>
                    <a:pt x="113907" y="32858"/>
                  </a:cubicBezTo>
                  <a:cubicBezTo>
                    <a:pt x="111295" y="31762"/>
                    <a:pt x="108094" y="32268"/>
                    <a:pt x="106072" y="29656"/>
                  </a:cubicBezTo>
                  <a:cubicBezTo>
                    <a:pt x="105650" y="28982"/>
                    <a:pt x="105398" y="28729"/>
                    <a:pt x="103460" y="28055"/>
                  </a:cubicBezTo>
                  <a:lnTo>
                    <a:pt x="103291" y="27971"/>
                  </a:lnTo>
                  <a:lnTo>
                    <a:pt x="103207" y="27718"/>
                  </a:lnTo>
                  <a:lnTo>
                    <a:pt x="103376" y="27381"/>
                  </a:lnTo>
                  <a:lnTo>
                    <a:pt x="103965" y="27634"/>
                  </a:lnTo>
                  <a:cubicBezTo>
                    <a:pt x="104387" y="27887"/>
                    <a:pt x="105061" y="27971"/>
                    <a:pt x="105566" y="27971"/>
                  </a:cubicBezTo>
                  <a:lnTo>
                    <a:pt x="105903" y="27803"/>
                  </a:lnTo>
                  <a:lnTo>
                    <a:pt x="106577" y="27634"/>
                  </a:lnTo>
                  <a:lnTo>
                    <a:pt x="106914" y="27718"/>
                  </a:lnTo>
                  <a:lnTo>
                    <a:pt x="107167" y="27803"/>
                  </a:lnTo>
                  <a:lnTo>
                    <a:pt x="107083" y="27887"/>
                  </a:lnTo>
                  <a:lnTo>
                    <a:pt x="106577" y="28140"/>
                  </a:lnTo>
                  <a:cubicBezTo>
                    <a:pt x="106409" y="28224"/>
                    <a:pt x="106240" y="28392"/>
                    <a:pt x="106072" y="28561"/>
                  </a:cubicBezTo>
                  <a:cubicBezTo>
                    <a:pt x="106240" y="28814"/>
                    <a:pt x="106577" y="29151"/>
                    <a:pt x="106830" y="29403"/>
                  </a:cubicBezTo>
                  <a:cubicBezTo>
                    <a:pt x="108346" y="30751"/>
                    <a:pt x="110368" y="30751"/>
                    <a:pt x="112138" y="31425"/>
                  </a:cubicBezTo>
                  <a:cubicBezTo>
                    <a:pt x="112896" y="31678"/>
                    <a:pt x="113233" y="31847"/>
                    <a:pt x="113738" y="31847"/>
                  </a:cubicBezTo>
                  <a:cubicBezTo>
                    <a:pt x="113991" y="31173"/>
                    <a:pt x="114075" y="30920"/>
                    <a:pt x="112727" y="28898"/>
                  </a:cubicBezTo>
                  <a:lnTo>
                    <a:pt x="112474" y="28561"/>
                  </a:lnTo>
                  <a:lnTo>
                    <a:pt x="111716" y="28308"/>
                  </a:lnTo>
                  <a:cubicBezTo>
                    <a:pt x="108178" y="27466"/>
                    <a:pt x="108178" y="27466"/>
                    <a:pt x="107925" y="27044"/>
                  </a:cubicBezTo>
                  <a:lnTo>
                    <a:pt x="108009" y="27044"/>
                  </a:lnTo>
                  <a:cubicBezTo>
                    <a:pt x="108936" y="27213"/>
                    <a:pt x="109863" y="27550"/>
                    <a:pt x="110874" y="27718"/>
                  </a:cubicBezTo>
                  <a:lnTo>
                    <a:pt x="111632" y="27803"/>
                  </a:lnTo>
                  <a:lnTo>
                    <a:pt x="111885" y="27550"/>
                  </a:lnTo>
                  <a:lnTo>
                    <a:pt x="111885" y="27466"/>
                  </a:lnTo>
                  <a:lnTo>
                    <a:pt x="111885" y="27213"/>
                  </a:lnTo>
                  <a:lnTo>
                    <a:pt x="111969" y="27297"/>
                  </a:lnTo>
                  <a:lnTo>
                    <a:pt x="112474" y="27466"/>
                  </a:lnTo>
                  <a:lnTo>
                    <a:pt x="112727" y="27466"/>
                  </a:lnTo>
                  <a:cubicBezTo>
                    <a:pt x="113064" y="27381"/>
                    <a:pt x="113570" y="27297"/>
                    <a:pt x="113907" y="27213"/>
                  </a:cubicBezTo>
                  <a:lnTo>
                    <a:pt x="114075" y="27213"/>
                  </a:lnTo>
                  <a:cubicBezTo>
                    <a:pt x="113991" y="26370"/>
                    <a:pt x="113991" y="26370"/>
                    <a:pt x="112980" y="25275"/>
                  </a:cubicBezTo>
                  <a:lnTo>
                    <a:pt x="112812" y="25275"/>
                  </a:lnTo>
                  <a:lnTo>
                    <a:pt x="111716" y="25022"/>
                  </a:lnTo>
                  <a:lnTo>
                    <a:pt x="111211" y="24770"/>
                  </a:lnTo>
                  <a:lnTo>
                    <a:pt x="111885" y="24770"/>
                  </a:lnTo>
                  <a:cubicBezTo>
                    <a:pt x="114412" y="24601"/>
                    <a:pt x="114497" y="24180"/>
                    <a:pt x="114581" y="23253"/>
                  </a:cubicBezTo>
                  <a:cubicBezTo>
                    <a:pt x="114497" y="23085"/>
                    <a:pt x="114244" y="22916"/>
                    <a:pt x="114159" y="22748"/>
                  </a:cubicBezTo>
                  <a:cubicBezTo>
                    <a:pt x="113402" y="22411"/>
                    <a:pt x="113233" y="22326"/>
                    <a:pt x="111969" y="22326"/>
                  </a:cubicBezTo>
                  <a:cubicBezTo>
                    <a:pt x="111548" y="22326"/>
                    <a:pt x="110958" y="22074"/>
                    <a:pt x="110537" y="21905"/>
                  </a:cubicBezTo>
                  <a:lnTo>
                    <a:pt x="110621" y="21737"/>
                  </a:lnTo>
                  <a:lnTo>
                    <a:pt x="110874" y="21568"/>
                  </a:lnTo>
                  <a:cubicBezTo>
                    <a:pt x="111042" y="21484"/>
                    <a:pt x="111211" y="21315"/>
                    <a:pt x="111380" y="21147"/>
                  </a:cubicBezTo>
                  <a:cubicBezTo>
                    <a:pt x="111295" y="20978"/>
                    <a:pt x="111211" y="20810"/>
                    <a:pt x="111211" y="20641"/>
                  </a:cubicBezTo>
                  <a:cubicBezTo>
                    <a:pt x="110368" y="19715"/>
                    <a:pt x="110031" y="19546"/>
                    <a:pt x="108599" y="18619"/>
                  </a:cubicBezTo>
                  <a:lnTo>
                    <a:pt x="108009" y="18198"/>
                  </a:lnTo>
                  <a:lnTo>
                    <a:pt x="107335" y="17693"/>
                  </a:lnTo>
                  <a:lnTo>
                    <a:pt x="107083" y="17524"/>
                  </a:lnTo>
                  <a:cubicBezTo>
                    <a:pt x="105903" y="16766"/>
                    <a:pt x="105734" y="16766"/>
                    <a:pt x="104976" y="16513"/>
                  </a:cubicBezTo>
                  <a:cubicBezTo>
                    <a:pt x="104892" y="16597"/>
                    <a:pt x="104808" y="16766"/>
                    <a:pt x="104723" y="16850"/>
                  </a:cubicBezTo>
                  <a:lnTo>
                    <a:pt x="104471" y="16682"/>
                  </a:lnTo>
                  <a:lnTo>
                    <a:pt x="103965" y="16345"/>
                  </a:lnTo>
                  <a:cubicBezTo>
                    <a:pt x="104049" y="16176"/>
                    <a:pt x="104218" y="16008"/>
                    <a:pt x="104387" y="15839"/>
                  </a:cubicBezTo>
                  <a:cubicBezTo>
                    <a:pt x="106577" y="15923"/>
                    <a:pt x="106577" y="15923"/>
                    <a:pt x="106830" y="16008"/>
                  </a:cubicBezTo>
                  <a:cubicBezTo>
                    <a:pt x="107335" y="16345"/>
                    <a:pt x="108009" y="16766"/>
                    <a:pt x="108431" y="17187"/>
                  </a:cubicBezTo>
                  <a:cubicBezTo>
                    <a:pt x="109526" y="18030"/>
                    <a:pt x="109526" y="18030"/>
                    <a:pt x="110284" y="18282"/>
                  </a:cubicBezTo>
                  <a:cubicBezTo>
                    <a:pt x="110031" y="17693"/>
                    <a:pt x="110031" y="17693"/>
                    <a:pt x="108009" y="16176"/>
                  </a:cubicBezTo>
                  <a:lnTo>
                    <a:pt x="108431" y="15671"/>
                  </a:lnTo>
                  <a:cubicBezTo>
                    <a:pt x="108094" y="15249"/>
                    <a:pt x="107588" y="14828"/>
                    <a:pt x="107167" y="14575"/>
                  </a:cubicBezTo>
                  <a:cubicBezTo>
                    <a:pt x="105903" y="13817"/>
                    <a:pt x="105903" y="13817"/>
                    <a:pt x="105229" y="13649"/>
                  </a:cubicBezTo>
                  <a:lnTo>
                    <a:pt x="104723" y="13986"/>
                  </a:lnTo>
                  <a:lnTo>
                    <a:pt x="104471" y="14070"/>
                  </a:lnTo>
                  <a:lnTo>
                    <a:pt x="103797" y="13901"/>
                  </a:lnTo>
                  <a:lnTo>
                    <a:pt x="103123" y="13733"/>
                  </a:lnTo>
                  <a:lnTo>
                    <a:pt x="102786" y="13649"/>
                  </a:lnTo>
                  <a:lnTo>
                    <a:pt x="102196" y="13480"/>
                  </a:lnTo>
                  <a:lnTo>
                    <a:pt x="102112" y="13396"/>
                  </a:lnTo>
                  <a:lnTo>
                    <a:pt x="102196" y="13396"/>
                  </a:lnTo>
                  <a:cubicBezTo>
                    <a:pt x="102870" y="13480"/>
                    <a:pt x="103544" y="13649"/>
                    <a:pt x="104218" y="13817"/>
                  </a:cubicBezTo>
                  <a:cubicBezTo>
                    <a:pt x="104302" y="13733"/>
                    <a:pt x="104387" y="13649"/>
                    <a:pt x="104471" y="13649"/>
                  </a:cubicBezTo>
                  <a:lnTo>
                    <a:pt x="104218" y="13312"/>
                  </a:lnTo>
                  <a:lnTo>
                    <a:pt x="103797" y="13059"/>
                  </a:lnTo>
                  <a:cubicBezTo>
                    <a:pt x="102955" y="12806"/>
                    <a:pt x="102112" y="12553"/>
                    <a:pt x="101269" y="12216"/>
                  </a:cubicBezTo>
                  <a:lnTo>
                    <a:pt x="100680" y="12048"/>
                  </a:lnTo>
                  <a:lnTo>
                    <a:pt x="100090" y="11795"/>
                  </a:lnTo>
                  <a:lnTo>
                    <a:pt x="99584" y="11542"/>
                  </a:lnTo>
                  <a:lnTo>
                    <a:pt x="99500" y="11627"/>
                  </a:lnTo>
                  <a:lnTo>
                    <a:pt x="99584" y="11795"/>
                  </a:lnTo>
                  <a:lnTo>
                    <a:pt x="99584" y="11964"/>
                  </a:lnTo>
                  <a:lnTo>
                    <a:pt x="99584" y="12132"/>
                  </a:lnTo>
                  <a:lnTo>
                    <a:pt x="99500" y="12216"/>
                  </a:lnTo>
                  <a:lnTo>
                    <a:pt x="99331" y="12216"/>
                  </a:lnTo>
                  <a:lnTo>
                    <a:pt x="99331" y="12469"/>
                  </a:lnTo>
                  <a:lnTo>
                    <a:pt x="99500" y="12638"/>
                  </a:lnTo>
                  <a:lnTo>
                    <a:pt x="99584" y="12722"/>
                  </a:lnTo>
                  <a:lnTo>
                    <a:pt x="99921" y="13143"/>
                  </a:lnTo>
                  <a:lnTo>
                    <a:pt x="99921" y="13312"/>
                  </a:lnTo>
                  <a:lnTo>
                    <a:pt x="99837" y="13396"/>
                  </a:lnTo>
                  <a:lnTo>
                    <a:pt x="99669" y="13396"/>
                  </a:lnTo>
                  <a:lnTo>
                    <a:pt x="99500" y="13396"/>
                  </a:lnTo>
                  <a:lnTo>
                    <a:pt x="99500" y="13312"/>
                  </a:lnTo>
                  <a:cubicBezTo>
                    <a:pt x="98994" y="11964"/>
                    <a:pt x="98994" y="11964"/>
                    <a:pt x="98405" y="11205"/>
                  </a:cubicBezTo>
                  <a:lnTo>
                    <a:pt x="98068" y="10784"/>
                  </a:lnTo>
                  <a:lnTo>
                    <a:pt x="97984" y="10616"/>
                  </a:lnTo>
                  <a:lnTo>
                    <a:pt x="98237" y="10616"/>
                  </a:lnTo>
                  <a:lnTo>
                    <a:pt x="98658" y="10700"/>
                  </a:lnTo>
                  <a:lnTo>
                    <a:pt x="99416" y="10447"/>
                  </a:lnTo>
                  <a:lnTo>
                    <a:pt x="99247" y="10110"/>
                  </a:lnTo>
                  <a:lnTo>
                    <a:pt x="98658" y="9689"/>
                  </a:lnTo>
                  <a:lnTo>
                    <a:pt x="98742" y="9689"/>
                  </a:lnTo>
                  <a:lnTo>
                    <a:pt x="99079" y="9605"/>
                  </a:lnTo>
                  <a:lnTo>
                    <a:pt x="98994" y="9352"/>
                  </a:lnTo>
                  <a:lnTo>
                    <a:pt x="99331" y="9352"/>
                  </a:lnTo>
                  <a:lnTo>
                    <a:pt x="100005" y="9268"/>
                  </a:lnTo>
                  <a:lnTo>
                    <a:pt x="99753" y="9099"/>
                  </a:lnTo>
                  <a:cubicBezTo>
                    <a:pt x="99247" y="8846"/>
                    <a:pt x="98405" y="8594"/>
                    <a:pt x="97899" y="8509"/>
                  </a:cubicBezTo>
                  <a:lnTo>
                    <a:pt x="97815" y="8509"/>
                  </a:lnTo>
                  <a:lnTo>
                    <a:pt x="97815" y="8509"/>
                  </a:lnTo>
                  <a:lnTo>
                    <a:pt x="98573" y="8172"/>
                  </a:lnTo>
                  <a:lnTo>
                    <a:pt x="99079" y="8088"/>
                  </a:lnTo>
                  <a:lnTo>
                    <a:pt x="99416" y="8172"/>
                  </a:lnTo>
                  <a:lnTo>
                    <a:pt x="99753" y="8088"/>
                  </a:lnTo>
                  <a:lnTo>
                    <a:pt x="99753" y="7920"/>
                  </a:lnTo>
                  <a:lnTo>
                    <a:pt x="99500" y="7330"/>
                  </a:lnTo>
                  <a:lnTo>
                    <a:pt x="99416" y="7161"/>
                  </a:lnTo>
                  <a:lnTo>
                    <a:pt x="99837" y="7161"/>
                  </a:lnTo>
                  <a:lnTo>
                    <a:pt x="100005" y="7077"/>
                  </a:lnTo>
                  <a:lnTo>
                    <a:pt x="100090" y="7077"/>
                  </a:lnTo>
                  <a:lnTo>
                    <a:pt x="99921" y="6740"/>
                  </a:lnTo>
                  <a:lnTo>
                    <a:pt x="99921" y="6740"/>
                  </a:lnTo>
                  <a:lnTo>
                    <a:pt x="99837" y="6572"/>
                  </a:lnTo>
                  <a:lnTo>
                    <a:pt x="100005" y="6572"/>
                  </a:lnTo>
                  <a:lnTo>
                    <a:pt x="100258" y="6572"/>
                  </a:lnTo>
                  <a:lnTo>
                    <a:pt x="100595" y="6319"/>
                  </a:lnTo>
                  <a:lnTo>
                    <a:pt x="100005" y="6150"/>
                  </a:lnTo>
                  <a:lnTo>
                    <a:pt x="99921" y="6066"/>
                  </a:lnTo>
                  <a:lnTo>
                    <a:pt x="99753" y="5898"/>
                  </a:lnTo>
                  <a:lnTo>
                    <a:pt x="99753" y="5813"/>
                  </a:lnTo>
                  <a:lnTo>
                    <a:pt x="100005" y="5476"/>
                  </a:lnTo>
                  <a:lnTo>
                    <a:pt x="100427" y="5476"/>
                  </a:lnTo>
                  <a:lnTo>
                    <a:pt x="100680" y="5561"/>
                  </a:lnTo>
                  <a:lnTo>
                    <a:pt x="101101" y="5645"/>
                  </a:lnTo>
                  <a:lnTo>
                    <a:pt x="100848" y="5308"/>
                  </a:lnTo>
                  <a:lnTo>
                    <a:pt x="100343" y="4971"/>
                  </a:lnTo>
                  <a:lnTo>
                    <a:pt x="100680" y="5055"/>
                  </a:lnTo>
                  <a:cubicBezTo>
                    <a:pt x="100848" y="5055"/>
                    <a:pt x="101101" y="5139"/>
                    <a:pt x="101354" y="5139"/>
                  </a:cubicBezTo>
                  <a:cubicBezTo>
                    <a:pt x="101354" y="5055"/>
                    <a:pt x="101354" y="4886"/>
                    <a:pt x="101354" y="4802"/>
                  </a:cubicBezTo>
                  <a:lnTo>
                    <a:pt x="101354" y="4549"/>
                  </a:lnTo>
                  <a:lnTo>
                    <a:pt x="101943" y="4381"/>
                  </a:lnTo>
                  <a:lnTo>
                    <a:pt x="101775" y="3791"/>
                  </a:lnTo>
                  <a:lnTo>
                    <a:pt x="101438" y="3454"/>
                  </a:lnTo>
                  <a:lnTo>
                    <a:pt x="100932" y="3202"/>
                  </a:lnTo>
                  <a:cubicBezTo>
                    <a:pt x="100174" y="2949"/>
                    <a:pt x="99921" y="2864"/>
                    <a:pt x="99163" y="2864"/>
                  </a:cubicBezTo>
                  <a:cubicBezTo>
                    <a:pt x="93855" y="3033"/>
                    <a:pt x="93855" y="3033"/>
                    <a:pt x="93687" y="3117"/>
                  </a:cubicBezTo>
                  <a:lnTo>
                    <a:pt x="93687" y="3370"/>
                  </a:lnTo>
                  <a:lnTo>
                    <a:pt x="93687" y="3623"/>
                  </a:lnTo>
                  <a:lnTo>
                    <a:pt x="93518" y="3623"/>
                  </a:lnTo>
                  <a:lnTo>
                    <a:pt x="93434" y="3623"/>
                  </a:lnTo>
                  <a:lnTo>
                    <a:pt x="93181" y="3539"/>
                  </a:lnTo>
                  <a:cubicBezTo>
                    <a:pt x="91496" y="2696"/>
                    <a:pt x="91412" y="2612"/>
                    <a:pt x="90822" y="2443"/>
                  </a:cubicBezTo>
                  <a:lnTo>
                    <a:pt x="91159" y="2864"/>
                  </a:lnTo>
                  <a:lnTo>
                    <a:pt x="91328" y="3033"/>
                  </a:lnTo>
                  <a:lnTo>
                    <a:pt x="91918" y="3454"/>
                  </a:lnTo>
                  <a:lnTo>
                    <a:pt x="92086" y="3539"/>
                  </a:lnTo>
                  <a:lnTo>
                    <a:pt x="91918" y="3539"/>
                  </a:lnTo>
                  <a:cubicBezTo>
                    <a:pt x="91665" y="3454"/>
                    <a:pt x="91244" y="3454"/>
                    <a:pt x="91075" y="3539"/>
                  </a:cubicBezTo>
                  <a:lnTo>
                    <a:pt x="91075" y="3539"/>
                  </a:lnTo>
                  <a:lnTo>
                    <a:pt x="90991" y="3454"/>
                  </a:lnTo>
                  <a:lnTo>
                    <a:pt x="90991" y="3370"/>
                  </a:lnTo>
                  <a:lnTo>
                    <a:pt x="90738" y="3286"/>
                  </a:lnTo>
                  <a:lnTo>
                    <a:pt x="90401" y="3202"/>
                  </a:lnTo>
                  <a:lnTo>
                    <a:pt x="89811" y="2949"/>
                  </a:lnTo>
                  <a:cubicBezTo>
                    <a:pt x="88463" y="2443"/>
                    <a:pt x="88463" y="2443"/>
                    <a:pt x="88379" y="2527"/>
                  </a:cubicBezTo>
                  <a:lnTo>
                    <a:pt x="88547" y="2696"/>
                  </a:lnTo>
                  <a:cubicBezTo>
                    <a:pt x="89305" y="3117"/>
                    <a:pt x="89305" y="3117"/>
                    <a:pt x="90401" y="3623"/>
                  </a:cubicBezTo>
                  <a:lnTo>
                    <a:pt x="90654" y="3791"/>
                  </a:lnTo>
                  <a:lnTo>
                    <a:pt x="90654" y="3876"/>
                  </a:lnTo>
                  <a:lnTo>
                    <a:pt x="90401" y="3791"/>
                  </a:lnTo>
                  <a:cubicBezTo>
                    <a:pt x="90233" y="3876"/>
                    <a:pt x="89980" y="3960"/>
                    <a:pt x="89811" y="4044"/>
                  </a:cubicBezTo>
                  <a:cubicBezTo>
                    <a:pt x="89811" y="4128"/>
                    <a:pt x="89811" y="4297"/>
                    <a:pt x="89811" y="4465"/>
                  </a:cubicBezTo>
                  <a:lnTo>
                    <a:pt x="89643" y="4549"/>
                  </a:lnTo>
                  <a:lnTo>
                    <a:pt x="88969" y="4549"/>
                  </a:lnTo>
                  <a:lnTo>
                    <a:pt x="88800" y="4381"/>
                  </a:lnTo>
                  <a:lnTo>
                    <a:pt x="88716" y="4213"/>
                  </a:lnTo>
                  <a:cubicBezTo>
                    <a:pt x="88379" y="3876"/>
                    <a:pt x="87873" y="3539"/>
                    <a:pt x="87537" y="3370"/>
                  </a:cubicBezTo>
                  <a:cubicBezTo>
                    <a:pt x="86441" y="2864"/>
                    <a:pt x="86357" y="2864"/>
                    <a:pt x="84840" y="3033"/>
                  </a:cubicBezTo>
                  <a:lnTo>
                    <a:pt x="84756" y="3539"/>
                  </a:lnTo>
                  <a:lnTo>
                    <a:pt x="84082" y="3791"/>
                  </a:lnTo>
                  <a:lnTo>
                    <a:pt x="83661" y="3707"/>
                  </a:lnTo>
                  <a:lnTo>
                    <a:pt x="83408" y="3623"/>
                  </a:lnTo>
                  <a:lnTo>
                    <a:pt x="82903" y="3370"/>
                  </a:lnTo>
                  <a:lnTo>
                    <a:pt x="83071" y="3370"/>
                  </a:lnTo>
                  <a:lnTo>
                    <a:pt x="83745" y="3202"/>
                  </a:lnTo>
                  <a:lnTo>
                    <a:pt x="83914" y="3033"/>
                  </a:lnTo>
                  <a:lnTo>
                    <a:pt x="83998" y="2949"/>
                  </a:lnTo>
                  <a:lnTo>
                    <a:pt x="83998" y="2780"/>
                  </a:lnTo>
                  <a:lnTo>
                    <a:pt x="84166" y="2696"/>
                  </a:lnTo>
                  <a:lnTo>
                    <a:pt x="84504" y="2780"/>
                  </a:lnTo>
                  <a:cubicBezTo>
                    <a:pt x="84672" y="2780"/>
                    <a:pt x="84925" y="2864"/>
                    <a:pt x="85093" y="2864"/>
                  </a:cubicBezTo>
                  <a:cubicBezTo>
                    <a:pt x="85177" y="2864"/>
                    <a:pt x="85177" y="2864"/>
                    <a:pt x="85177" y="2864"/>
                  </a:cubicBezTo>
                  <a:lnTo>
                    <a:pt x="85767" y="2612"/>
                  </a:lnTo>
                  <a:lnTo>
                    <a:pt x="85851" y="2612"/>
                  </a:lnTo>
                  <a:lnTo>
                    <a:pt x="86273" y="2612"/>
                  </a:lnTo>
                  <a:lnTo>
                    <a:pt x="86441" y="2527"/>
                  </a:lnTo>
                  <a:lnTo>
                    <a:pt x="86526" y="1938"/>
                  </a:lnTo>
                  <a:lnTo>
                    <a:pt x="85851" y="1601"/>
                  </a:lnTo>
                  <a:lnTo>
                    <a:pt x="85599" y="1517"/>
                  </a:lnTo>
                  <a:cubicBezTo>
                    <a:pt x="85093" y="1348"/>
                    <a:pt x="84335" y="1095"/>
                    <a:pt x="83071" y="1432"/>
                  </a:cubicBezTo>
                  <a:lnTo>
                    <a:pt x="82903" y="1517"/>
                  </a:lnTo>
                  <a:lnTo>
                    <a:pt x="82397" y="1348"/>
                  </a:lnTo>
                  <a:cubicBezTo>
                    <a:pt x="82144" y="1264"/>
                    <a:pt x="81723" y="1180"/>
                    <a:pt x="81386" y="1095"/>
                  </a:cubicBezTo>
                  <a:lnTo>
                    <a:pt x="81133" y="1095"/>
                  </a:lnTo>
                  <a:cubicBezTo>
                    <a:pt x="80375" y="1011"/>
                    <a:pt x="80375" y="1011"/>
                    <a:pt x="79111" y="674"/>
                  </a:cubicBezTo>
                  <a:lnTo>
                    <a:pt x="78858" y="590"/>
                  </a:lnTo>
                  <a:cubicBezTo>
                    <a:pt x="77258" y="253"/>
                    <a:pt x="71023" y="0"/>
                    <a:pt x="71023" y="0"/>
                  </a:cubicBezTo>
                  <a:cubicBezTo>
                    <a:pt x="71023" y="253"/>
                    <a:pt x="70939" y="505"/>
                    <a:pt x="70939" y="758"/>
                  </a:cubicBezTo>
                  <a:lnTo>
                    <a:pt x="70939" y="1264"/>
                  </a:lnTo>
                  <a:cubicBezTo>
                    <a:pt x="70686" y="1517"/>
                    <a:pt x="70181" y="1769"/>
                    <a:pt x="69844" y="1769"/>
                  </a:cubicBezTo>
                  <a:lnTo>
                    <a:pt x="69507" y="1769"/>
                  </a:lnTo>
                  <a:lnTo>
                    <a:pt x="70012" y="1432"/>
                  </a:lnTo>
                  <a:lnTo>
                    <a:pt x="70181" y="1432"/>
                  </a:lnTo>
                  <a:lnTo>
                    <a:pt x="70433" y="1348"/>
                  </a:lnTo>
                  <a:cubicBezTo>
                    <a:pt x="70349" y="1180"/>
                    <a:pt x="70265" y="842"/>
                    <a:pt x="70097" y="758"/>
                  </a:cubicBezTo>
                  <a:cubicBezTo>
                    <a:pt x="69760" y="590"/>
                    <a:pt x="69422" y="421"/>
                    <a:pt x="69086" y="421"/>
                  </a:cubicBezTo>
                  <a:cubicBezTo>
                    <a:pt x="68749" y="337"/>
                    <a:pt x="68327" y="253"/>
                    <a:pt x="67990" y="168"/>
                  </a:cubicBezTo>
                  <a:cubicBezTo>
                    <a:pt x="66979" y="253"/>
                    <a:pt x="66979" y="253"/>
                    <a:pt x="64789" y="758"/>
                  </a:cubicBezTo>
                  <a:cubicBezTo>
                    <a:pt x="64452" y="758"/>
                    <a:pt x="63946" y="674"/>
                    <a:pt x="63525" y="505"/>
                  </a:cubicBezTo>
                  <a:lnTo>
                    <a:pt x="63104" y="421"/>
                  </a:lnTo>
                  <a:lnTo>
                    <a:pt x="62514" y="590"/>
                  </a:lnTo>
                  <a:lnTo>
                    <a:pt x="62851" y="1264"/>
                  </a:lnTo>
                  <a:lnTo>
                    <a:pt x="62851" y="1264"/>
                  </a:lnTo>
                  <a:lnTo>
                    <a:pt x="62767" y="1264"/>
                  </a:lnTo>
                  <a:cubicBezTo>
                    <a:pt x="62514" y="1180"/>
                    <a:pt x="62177" y="1095"/>
                    <a:pt x="61924" y="927"/>
                  </a:cubicBezTo>
                  <a:lnTo>
                    <a:pt x="61250" y="505"/>
                  </a:lnTo>
                  <a:lnTo>
                    <a:pt x="61250" y="674"/>
                  </a:lnTo>
                  <a:lnTo>
                    <a:pt x="61419" y="1011"/>
                  </a:lnTo>
                  <a:lnTo>
                    <a:pt x="61587" y="1264"/>
                  </a:lnTo>
                  <a:lnTo>
                    <a:pt x="60576" y="1011"/>
                  </a:lnTo>
                  <a:lnTo>
                    <a:pt x="60071" y="842"/>
                  </a:lnTo>
                  <a:lnTo>
                    <a:pt x="60071" y="1095"/>
                  </a:lnTo>
                  <a:lnTo>
                    <a:pt x="60661" y="1685"/>
                  </a:lnTo>
                  <a:lnTo>
                    <a:pt x="60829" y="1769"/>
                  </a:lnTo>
                  <a:lnTo>
                    <a:pt x="60829" y="1853"/>
                  </a:lnTo>
                  <a:lnTo>
                    <a:pt x="60829" y="1853"/>
                  </a:lnTo>
                  <a:lnTo>
                    <a:pt x="60492" y="1769"/>
                  </a:lnTo>
                  <a:cubicBezTo>
                    <a:pt x="59986" y="1601"/>
                    <a:pt x="59397" y="1432"/>
                    <a:pt x="58975" y="1264"/>
                  </a:cubicBezTo>
                  <a:lnTo>
                    <a:pt x="58723" y="1348"/>
                  </a:lnTo>
                  <a:cubicBezTo>
                    <a:pt x="57543" y="1685"/>
                    <a:pt x="57543" y="1685"/>
                    <a:pt x="56869" y="1517"/>
                  </a:cubicBezTo>
                  <a:lnTo>
                    <a:pt x="56448" y="1432"/>
                  </a:lnTo>
                  <a:lnTo>
                    <a:pt x="56111" y="1517"/>
                  </a:lnTo>
                  <a:lnTo>
                    <a:pt x="55184" y="1685"/>
                  </a:lnTo>
                  <a:lnTo>
                    <a:pt x="54763" y="1601"/>
                  </a:lnTo>
                  <a:lnTo>
                    <a:pt x="54342" y="1601"/>
                  </a:lnTo>
                  <a:cubicBezTo>
                    <a:pt x="53583" y="1769"/>
                    <a:pt x="53415" y="1853"/>
                    <a:pt x="52572" y="2022"/>
                  </a:cubicBezTo>
                  <a:cubicBezTo>
                    <a:pt x="52320" y="2106"/>
                    <a:pt x="51982" y="2275"/>
                    <a:pt x="51730" y="2359"/>
                  </a:cubicBezTo>
                  <a:lnTo>
                    <a:pt x="51561" y="2527"/>
                  </a:lnTo>
                  <a:lnTo>
                    <a:pt x="51730" y="2696"/>
                  </a:lnTo>
                  <a:lnTo>
                    <a:pt x="51477" y="2612"/>
                  </a:lnTo>
                  <a:lnTo>
                    <a:pt x="51140" y="2527"/>
                  </a:lnTo>
                  <a:lnTo>
                    <a:pt x="50887" y="2443"/>
                  </a:lnTo>
                  <a:lnTo>
                    <a:pt x="50887" y="2443"/>
                  </a:lnTo>
                  <a:lnTo>
                    <a:pt x="50803" y="2359"/>
                  </a:lnTo>
                  <a:lnTo>
                    <a:pt x="49876" y="1938"/>
                  </a:lnTo>
                  <a:lnTo>
                    <a:pt x="49539" y="1853"/>
                  </a:lnTo>
                  <a:cubicBezTo>
                    <a:pt x="50045" y="2612"/>
                    <a:pt x="50045" y="2612"/>
                    <a:pt x="52151" y="3370"/>
                  </a:cubicBezTo>
                  <a:cubicBezTo>
                    <a:pt x="52404" y="3454"/>
                    <a:pt x="52825" y="3539"/>
                    <a:pt x="53078" y="3539"/>
                  </a:cubicBezTo>
                  <a:cubicBezTo>
                    <a:pt x="54257" y="3370"/>
                    <a:pt x="54257" y="3370"/>
                    <a:pt x="55690" y="4128"/>
                  </a:cubicBezTo>
                  <a:lnTo>
                    <a:pt x="55437" y="4128"/>
                  </a:lnTo>
                  <a:cubicBezTo>
                    <a:pt x="55016" y="4044"/>
                    <a:pt x="54426" y="3960"/>
                    <a:pt x="54089" y="3876"/>
                  </a:cubicBezTo>
                  <a:lnTo>
                    <a:pt x="53415" y="3707"/>
                  </a:lnTo>
                  <a:lnTo>
                    <a:pt x="53162" y="3623"/>
                  </a:lnTo>
                  <a:lnTo>
                    <a:pt x="52825" y="3623"/>
                  </a:lnTo>
                  <a:lnTo>
                    <a:pt x="52404" y="3707"/>
                  </a:lnTo>
                  <a:lnTo>
                    <a:pt x="51730" y="3623"/>
                  </a:lnTo>
                  <a:lnTo>
                    <a:pt x="51393" y="3539"/>
                  </a:lnTo>
                  <a:lnTo>
                    <a:pt x="50635" y="3286"/>
                  </a:lnTo>
                  <a:lnTo>
                    <a:pt x="50298" y="3117"/>
                  </a:lnTo>
                  <a:cubicBezTo>
                    <a:pt x="50045" y="3033"/>
                    <a:pt x="49624" y="2864"/>
                    <a:pt x="49286" y="2949"/>
                  </a:cubicBezTo>
                  <a:lnTo>
                    <a:pt x="49203" y="3033"/>
                  </a:lnTo>
                  <a:lnTo>
                    <a:pt x="48192" y="3117"/>
                  </a:lnTo>
                  <a:lnTo>
                    <a:pt x="48107" y="3117"/>
                  </a:lnTo>
                  <a:lnTo>
                    <a:pt x="48023" y="3117"/>
                  </a:lnTo>
                  <a:cubicBezTo>
                    <a:pt x="47602" y="3202"/>
                    <a:pt x="47096" y="3202"/>
                    <a:pt x="46675" y="3286"/>
                  </a:cubicBezTo>
                  <a:lnTo>
                    <a:pt x="46169" y="3202"/>
                  </a:lnTo>
                  <a:lnTo>
                    <a:pt x="45832" y="3539"/>
                  </a:lnTo>
                  <a:cubicBezTo>
                    <a:pt x="46759" y="4297"/>
                    <a:pt x="47012" y="4381"/>
                    <a:pt x="47686" y="4465"/>
                  </a:cubicBezTo>
                  <a:cubicBezTo>
                    <a:pt x="47433" y="4549"/>
                    <a:pt x="47012" y="4634"/>
                    <a:pt x="46759" y="4634"/>
                  </a:cubicBezTo>
                  <a:lnTo>
                    <a:pt x="46591" y="4549"/>
                  </a:lnTo>
                  <a:cubicBezTo>
                    <a:pt x="46254" y="4381"/>
                    <a:pt x="45832" y="4213"/>
                    <a:pt x="45496" y="4044"/>
                  </a:cubicBezTo>
                  <a:lnTo>
                    <a:pt x="45074" y="3791"/>
                  </a:lnTo>
                  <a:lnTo>
                    <a:pt x="44990" y="3707"/>
                  </a:lnTo>
                  <a:cubicBezTo>
                    <a:pt x="44485" y="3539"/>
                    <a:pt x="43726" y="3370"/>
                    <a:pt x="43221" y="3286"/>
                  </a:cubicBezTo>
                  <a:lnTo>
                    <a:pt x="42715" y="3202"/>
                  </a:lnTo>
                  <a:cubicBezTo>
                    <a:pt x="42631" y="3454"/>
                    <a:pt x="42546" y="3791"/>
                    <a:pt x="42631" y="4044"/>
                  </a:cubicBezTo>
                  <a:lnTo>
                    <a:pt x="42631" y="4381"/>
                  </a:lnTo>
                  <a:lnTo>
                    <a:pt x="42546" y="4634"/>
                  </a:lnTo>
                  <a:lnTo>
                    <a:pt x="42462" y="4886"/>
                  </a:lnTo>
                  <a:lnTo>
                    <a:pt x="42041" y="4802"/>
                  </a:lnTo>
                  <a:lnTo>
                    <a:pt x="42210" y="4718"/>
                  </a:lnTo>
                  <a:cubicBezTo>
                    <a:pt x="42210" y="4549"/>
                    <a:pt x="42294" y="4297"/>
                    <a:pt x="42294" y="4128"/>
                  </a:cubicBezTo>
                  <a:cubicBezTo>
                    <a:pt x="42041" y="3960"/>
                    <a:pt x="42041" y="3960"/>
                    <a:pt x="35470" y="3876"/>
                  </a:cubicBezTo>
                  <a:cubicBezTo>
                    <a:pt x="32774" y="3960"/>
                    <a:pt x="29572" y="4802"/>
                    <a:pt x="29572" y="4802"/>
                  </a:cubicBezTo>
                  <a:cubicBezTo>
                    <a:pt x="29572" y="4886"/>
                    <a:pt x="29572" y="5055"/>
                    <a:pt x="29572" y="5223"/>
                  </a:cubicBezTo>
                  <a:lnTo>
                    <a:pt x="29319" y="5813"/>
                  </a:lnTo>
                  <a:cubicBezTo>
                    <a:pt x="28561" y="6150"/>
                    <a:pt x="28392" y="6235"/>
                    <a:pt x="26623" y="5813"/>
                  </a:cubicBezTo>
                  <a:lnTo>
                    <a:pt x="26455" y="5813"/>
                  </a:lnTo>
                  <a:lnTo>
                    <a:pt x="25865" y="5729"/>
                  </a:lnTo>
                  <a:lnTo>
                    <a:pt x="25528" y="5898"/>
                  </a:lnTo>
                  <a:cubicBezTo>
                    <a:pt x="25781" y="6235"/>
                    <a:pt x="26202" y="6656"/>
                    <a:pt x="26539" y="6909"/>
                  </a:cubicBezTo>
                  <a:lnTo>
                    <a:pt x="26455" y="6993"/>
                  </a:lnTo>
                  <a:lnTo>
                    <a:pt x="26370" y="6993"/>
                  </a:lnTo>
                  <a:lnTo>
                    <a:pt x="26117" y="6824"/>
                  </a:lnTo>
                  <a:lnTo>
                    <a:pt x="25949" y="6572"/>
                  </a:lnTo>
                  <a:cubicBezTo>
                    <a:pt x="25781" y="6487"/>
                    <a:pt x="25528" y="6319"/>
                    <a:pt x="25360" y="6235"/>
                  </a:cubicBezTo>
                  <a:cubicBezTo>
                    <a:pt x="25023" y="6235"/>
                    <a:pt x="24938" y="6235"/>
                    <a:pt x="24938" y="6235"/>
                  </a:cubicBezTo>
                  <a:cubicBezTo>
                    <a:pt x="21231" y="6487"/>
                    <a:pt x="16934" y="8088"/>
                    <a:pt x="16934" y="8172"/>
                  </a:cubicBezTo>
                  <a:cubicBezTo>
                    <a:pt x="16934" y="8341"/>
                    <a:pt x="17019" y="8594"/>
                    <a:pt x="17019" y="8846"/>
                  </a:cubicBezTo>
                  <a:cubicBezTo>
                    <a:pt x="17777" y="8931"/>
                    <a:pt x="17777" y="8931"/>
                    <a:pt x="20642" y="8846"/>
                  </a:cubicBezTo>
                  <a:cubicBezTo>
                    <a:pt x="20642" y="8931"/>
                    <a:pt x="20726" y="9015"/>
                    <a:pt x="20810" y="9099"/>
                  </a:cubicBezTo>
                  <a:lnTo>
                    <a:pt x="20557" y="9436"/>
                  </a:lnTo>
                  <a:cubicBezTo>
                    <a:pt x="19799" y="10363"/>
                    <a:pt x="18620" y="10447"/>
                    <a:pt x="17609" y="10953"/>
                  </a:cubicBezTo>
                  <a:lnTo>
                    <a:pt x="16934" y="11121"/>
                  </a:lnTo>
                  <a:cubicBezTo>
                    <a:pt x="14070" y="10953"/>
                    <a:pt x="11374" y="11795"/>
                    <a:pt x="8594" y="11964"/>
                  </a:cubicBezTo>
                  <a:lnTo>
                    <a:pt x="8256" y="11964"/>
                  </a:lnTo>
                  <a:cubicBezTo>
                    <a:pt x="7077" y="11879"/>
                    <a:pt x="6572" y="11879"/>
                    <a:pt x="6234" y="12722"/>
                  </a:cubicBezTo>
                  <a:lnTo>
                    <a:pt x="6066" y="12638"/>
                  </a:lnTo>
                  <a:cubicBezTo>
                    <a:pt x="5645" y="12385"/>
                    <a:pt x="4971" y="12301"/>
                    <a:pt x="4549" y="12385"/>
                  </a:cubicBezTo>
                  <a:cubicBezTo>
                    <a:pt x="2275" y="12722"/>
                    <a:pt x="2275" y="12722"/>
                    <a:pt x="1095" y="13564"/>
                  </a:cubicBezTo>
                  <a:cubicBezTo>
                    <a:pt x="927" y="13649"/>
                    <a:pt x="674" y="13733"/>
                    <a:pt x="505" y="13817"/>
                  </a:cubicBezTo>
                  <a:cubicBezTo>
                    <a:pt x="505" y="13986"/>
                    <a:pt x="505" y="14238"/>
                    <a:pt x="505" y="14407"/>
                  </a:cubicBezTo>
                  <a:cubicBezTo>
                    <a:pt x="2275" y="14997"/>
                    <a:pt x="2275" y="14997"/>
                    <a:pt x="2612" y="14997"/>
                  </a:cubicBezTo>
                  <a:cubicBezTo>
                    <a:pt x="3370" y="15249"/>
                    <a:pt x="4213" y="15586"/>
                    <a:pt x="4971" y="15923"/>
                  </a:cubicBezTo>
                  <a:lnTo>
                    <a:pt x="5223" y="16092"/>
                  </a:lnTo>
                  <a:cubicBezTo>
                    <a:pt x="4297" y="16092"/>
                    <a:pt x="3286" y="15839"/>
                    <a:pt x="2359" y="15755"/>
                  </a:cubicBezTo>
                  <a:cubicBezTo>
                    <a:pt x="2106" y="15755"/>
                    <a:pt x="1769" y="15671"/>
                    <a:pt x="1432" y="15586"/>
                  </a:cubicBezTo>
                  <a:lnTo>
                    <a:pt x="1095" y="15923"/>
                  </a:lnTo>
                  <a:lnTo>
                    <a:pt x="1095" y="16260"/>
                  </a:lnTo>
                  <a:lnTo>
                    <a:pt x="1095" y="16513"/>
                  </a:lnTo>
                  <a:lnTo>
                    <a:pt x="758" y="16513"/>
                  </a:lnTo>
                  <a:lnTo>
                    <a:pt x="421" y="16597"/>
                  </a:lnTo>
                  <a:lnTo>
                    <a:pt x="337" y="16597"/>
                  </a:lnTo>
                  <a:lnTo>
                    <a:pt x="0" y="16850"/>
                  </a:lnTo>
                  <a:lnTo>
                    <a:pt x="169" y="17187"/>
                  </a:lnTo>
                  <a:lnTo>
                    <a:pt x="421" y="17524"/>
                  </a:lnTo>
                  <a:cubicBezTo>
                    <a:pt x="505" y="17693"/>
                    <a:pt x="758" y="17861"/>
                    <a:pt x="842" y="18030"/>
                  </a:cubicBezTo>
                  <a:cubicBezTo>
                    <a:pt x="1685" y="18030"/>
                    <a:pt x="1685" y="18030"/>
                    <a:pt x="2527" y="17608"/>
                  </a:cubicBezTo>
                  <a:lnTo>
                    <a:pt x="1938" y="18114"/>
                  </a:lnTo>
                  <a:lnTo>
                    <a:pt x="1601" y="18535"/>
                  </a:lnTo>
                  <a:lnTo>
                    <a:pt x="1685" y="18704"/>
                  </a:lnTo>
                  <a:cubicBezTo>
                    <a:pt x="2106" y="18788"/>
                    <a:pt x="2612" y="18956"/>
                    <a:pt x="3033" y="19041"/>
                  </a:cubicBezTo>
                  <a:lnTo>
                    <a:pt x="3033" y="19125"/>
                  </a:lnTo>
                  <a:lnTo>
                    <a:pt x="2949" y="19546"/>
                  </a:lnTo>
                  <a:lnTo>
                    <a:pt x="3202" y="19799"/>
                  </a:lnTo>
                  <a:lnTo>
                    <a:pt x="3370" y="19883"/>
                  </a:lnTo>
                  <a:cubicBezTo>
                    <a:pt x="3707" y="20052"/>
                    <a:pt x="4213" y="20136"/>
                    <a:pt x="4634" y="20136"/>
                  </a:cubicBezTo>
                  <a:lnTo>
                    <a:pt x="4718" y="20304"/>
                  </a:lnTo>
                  <a:lnTo>
                    <a:pt x="5645" y="20389"/>
                  </a:lnTo>
                  <a:lnTo>
                    <a:pt x="6403" y="20389"/>
                  </a:lnTo>
                  <a:lnTo>
                    <a:pt x="7077" y="20389"/>
                  </a:lnTo>
                  <a:cubicBezTo>
                    <a:pt x="7414" y="20389"/>
                    <a:pt x="7498" y="20389"/>
                    <a:pt x="7498" y="20389"/>
                  </a:cubicBezTo>
                  <a:cubicBezTo>
                    <a:pt x="7667" y="20389"/>
                    <a:pt x="7920" y="20304"/>
                    <a:pt x="8088" y="20304"/>
                  </a:cubicBezTo>
                  <a:cubicBezTo>
                    <a:pt x="8088" y="20220"/>
                    <a:pt x="8173" y="20136"/>
                    <a:pt x="8173" y="20052"/>
                  </a:cubicBezTo>
                  <a:lnTo>
                    <a:pt x="7667" y="19378"/>
                  </a:lnTo>
                  <a:lnTo>
                    <a:pt x="7498" y="19209"/>
                  </a:lnTo>
                  <a:cubicBezTo>
                    <a:pt x="7920" y="19462"/>
                    <a:pt x="8425" y="19799"/>
                    <a:pt x="8846" y="20052"/>
                  </a:cubicBezTo>
                  <a:lnTo>
                    <a:pt x="9520" y="19630"/>
                  </a:lnTo>
                  <a:lnTo>
                    <a:pt x="10195" y="19041"/>
                  </a:lnTo>
                  <a:lnTo>
                    <a:pt x="9942" y="19462"/>
                  </a:lnTo>
                  <a:lnTo>
                    <a:pt x="9689" y="20136"/>
                  </a:lnTo>
                  <a:lnTo>
                    <a:pt x="10026" y="20389"/>
                  </a:lnTo>
                  <a:lnTo>
                    <a:pt x="10531" y="20473"/>
                  </a:lnTo>
                  <a:cubicBezTo>
                    <a:pt x="11037" y="20557"/>
                    <a:pt x="11711" y="20304"/>
                    <a:pt x="12132" y="20136"/>
                  </a:cubicBezTo>
                  <a:cubicBezTo>
                    <a:pt x="12469" y="19967"/>
                    <a:pt x="12891" y="19546"/>
                    <a:pt x="13143" y="19293"/>
                  </a:cubicBezTo>
                  <a:lnTo>
                    <a:pt x="13143" y="19293"/>
                  </a:lnTo>
                  <a:lnTo>
                    <a:pt x="13143" y="19462"/>
                  </a:lnTo>
                  <a:lnTo>
                    <a:pt x="13227" y="19883"/>
                  </a:lnTo>
                  <a:cubicBezTo>
                    <a:pt x="13480" y="19967"/>
                    <a:pt x="13817" y="20052"/>
                    <a:pt x="14070" y="19967"/>
                  </a:cubicBezTo>
                  <a:cubicBezTo>
                    <a:pt x="16850" y="19462"/>
                    <a:pt x="16850" y="19462"/>
                    <a:pt x="17271" y="19883"/>
                  </a:cubicBezTo>
                  <a:lnTo>
                    <a:pt x="17861" y="20304"/>
                  </a:lnTo>
                  <a:lnTo>
                    <a:pt x="18114" y="20304"/>
                  </a:lnTo>
                  <a:lnTo>
                    <a:pt x="18367" y="20220"/>
                  </a:lnTo>
                  <a:cubicBezTo>
                    <a:pt x="18788" y="20136"/>
                    <a:pt x="19378" y="20052"/>
                    <a:pt x="19799" y="20052"/>
                  </a:cubicBezTo>
                  <a:lnTo>
                    <a:pt x="20642" y="20220"/>
                  </a:lnTo>
                  <a:lnTo>
                    <a:pt x="21231" y="20557"/>
                  </a:lnTo>
                  <a:lnTo>
                    <a:pt x="21568" y="20726"/>
                  </a:lnTo>
                  <a:lnTo>
                    <a:pt x="21905" y="20557"/>
                  </a:lnTo>
                  <a:cubicBezTo>
                    <a:pt x="22158" y="20389"/>
                    <a:pt x="22579" y="20304"/>
                    <a:pt x="22916" y="20389"/>
                  </a:cubicBezTo>
                  <a:cubicBezTo>
                    <a:pt x="23253" y="20473"/>
                    <a:pt x="23674" y="20557"/>
                    <a:pt x="24011" y="20641"/>
                  </a:cubicBezTo>
                  <a:cubicBezTo>
                    <a:pt x="25191" y="20810"/>
                    <a:pt x="25191" y="20810"/>
                    <a:pt x="25781" y="21231"/>
                  </a:cubicBezTo>
                  <a:cubicBezTo>
                    <a:pt x="25781" y="21315"/>
                    <a:pt x="25781" y="21315"/>
                    <a:pt x="25781" y="21400"/>
                  </a:cubicBezTo>
                  <a:lnTo>
                    <a:pt x="25612" y="21400"/>
                  </a:lnTo>
                  <a:lnTo>
                    <a:pt x="25528" y="21400"/>
                  </a:lnTo>
                  <a:lnTo>
                    <a:pt x="25191" y="21652"/>
                  </a:lnTo>
                  <a:lnTo>
                    <a:pt x="24938" y="21989"/>
                  </a:lnTo>
                  <a:lnTo>
                    <a:pt x="24770" y="22495"/>
                  </a:lnTo>
                  <a:lnTo>
                    <a:pt x="25191" y="22748"/>
                  </a:lnTo>
                  <a:cubicBezTo>
                    <a:pt x="25360" y="23000"/>
                    <a:pt x="25612" y="23422"/>
                    <a:pt x="25781" y="23674"/>
                  </a:cubicBezTo>
                  <a:cubicBezTo>
                    <a:pt x="26455" y="23843"/>
                    <a:pt x="27213" y="23506"/>
                    <a:pt x="27718" y="24180"/>
                  </a:cubicBezTo>
                  <a:lnTo>
                    <a:pt x="27045" y="24601"/>
                  </a:lnTo>
                  <a:cubicBezTo>
                    <a:pt x="26792" y="24685"/>
                    <a:pt x="26455" y="24938"/>
                    <a:pt x="26370" y="25107"/>
                  </a:cubicBezTo>
                  <a:lnTo>
                    <a:pt x="26455" y="25191"/>
                  </a:lnTo>
                  <a:lnTo>
                    <a:pt x="26876" y="25359"/>
                  </a:lnTo>
                  <a:cubicBezTo>
                    <a:pt x="26539" y="25444"/>
                    <a:pt x="26202" y="25865"/>
                    <a:pt x="26034" y="26202"/>
                  </a:cubicBezTo>
                  <a:cubicBezTo>
                    <a:pt x="26370" y="26455"/>
                    <a:pt x="26876" y="26792"/>
                    <a:pt x="27297" y="26876"/>
                  </a:cubicBezTo>
                  <a:cubicBezTo>
                    <a:pt x="26370" y="27718"/>
                    <a:pt x="26455" y="27887"/>
                    <a:pt x="26707" y="28561"/>
                  </a:cubicBezTo>
                  <a:cubicBezTo>
                    <a:pt x="27213" y="28729"/>
                    <a:pt x="28056" y="28645"/>
                    <a:pt x="28561" y="28561"/>
                  </a:cubicBezTo>
                  <a:lnTo>
                    <a:pt x="28898" y="28477"/>
                  </a:lnTo>
                  <a:lnTo>
                    <a:pt x="28645" y="28645"/>
                  </a:lnTo>
                  <a:cubicBezTo>
                    <a:pt x="28308" y="28982"/>
                    <a:pt x="27887" y="29403"/>
                    <a:pt x="27550" y="29740"/>
                  </a:cubicBezTo>
                  <a:cubicBezTo>
                    <a:pt x="27718" y="29993"/>
                    <a:pt x="27971" y="30246"/>
                    <a:pt x="28140" y="30499"/>
                  </a:cubicBezTo>
                  <a:lnTo>
                    <a:pt x="28898" y="29993"/>
                  </a:lnTo>
                  <a:cubicBezTo>
                    <a:pt x="29067" y="29825"/>
                    <a:pt x="29235" y="29572"/>
                    <a:pt x="29319" y="29403"/>
                  </a:cubicBezTo>
                  <a:cubicBezTo>
                    <a:pt x="29235" y="29656"/>
                    <a:pt x="29067" y="30077"/>
                    <a:pt x="28982" y="30330"/>
                  </a:cubicBezTo>
                  <a:cubicBezTo>
                    <a:pt x="28898" y="30414"/>
                    <a:pt x="28898" y="30414"/>
                    <a:pt x="26623" y="31257"/>
                  </a:cubicBezTo>
                  <a:cubicBezTo>
                    <a:pt x="26539" y="31678"/>
                    <a:pt x="26455" y="32184"/>
                    <a:pt x="26455" y="32605"/>
                  </a:cubicBezTo>
                  <a:cubicBezTo>
                    <a:pt x="26623" y="32689"/>
                    <a:pt x="26876" y="32773"/>
                    <a:pt x="27045" y="32773"/>
                  </a:cubicBezTo>
                  <a:cubicBezTo>
                    <a:pt x="27466" y="32436"/>
                    <a:pt x="27971" y="32184"/>
                    <a:pt x="28392" y="31847"/>
                  </a:cubicBezTo>
                  <a:lnTo>
                    <a:pt x="27971" y="32436"/>
                  </a:lnTo>
                  <a:lnTo>
                    <a:pt x="27466" y="33110"/>
                  </a:lnTo>
                  <a:lnTo>
                    <a:pt x="27297" y="33363"/>
                  </a:lnTo>
                  <a:cubicBezTo>
                    <a:pt x="27129" y="33616"/>
                    <a:pt x="26792" y="33953"/>
                    <a:pt x="26539" y="34121"/>
                  </a:cubicBezTo>
                  <a:cubicBezTo>
                    <a:pt x="26286" y="34374"/>
                    <a:pt x="26034" y="34795"/>
                    <a:pt x="25865" y="35132"/>
                  </a:cubicBezTo>
                  <a:cubicBezTo>
                    <a:pt x="25865" y="35301"/>
                    <a:pt x="25781" y="35638"/>
                    <a:pt x="25781" y="35807"/>
                  </a:cubicBezTo>
                  <a:cubicBezTo>
                    <a:pt x="26455" y="36480"/>
                    <a:pt x="26539" y="36565"/>
                    <a:pt x="27718" y="36480"/>
                  </a:cubicBezTo>
                  <a:lnTo>
                    <a:pt x="28056" y="36396"/>
                  </a:lnTo>
                  <a:lnTo>
                    <a:pt x="28392" y="36649"/>
                  </a:lnTo>
                  <a:lnTo>
                    <a:pt x="28477" y="36733"/>
                  </a:lnTo>
                  <a:cubicBezTo>
                    <a:pt x="29235" y="37407"/>
                    <a:pt x="29235" y="37407"/>
                    <a:pt x="30499" y="36902"/>
                  </a:cubicBezTo>
                  <a:lnTo>
                    <a:pt x="31341" y="36480"/>
                  </a:lnTo>
                  <a:lnTo>
                    <a:pt x="31763" y="36059"/>
                  </a:lnTo>
                  <a:lnTo>
                    <a:pt x="32184" y="35638"/>
                  </a:lnTo>
                  <a:lnTo>
                    <a:pt x="32436" y="35217"/>
                  </a:lnTo>
                  <a:lnTo>
                    <a:pt x="32774" y="34711"/>
                  </a:lnTo>
                  <a:lnTo>
                    <a:pt x="32774" y="34711"/>
                  </a:lnTo>
                  <a:lnTo>
                    <a:pt x="32521" y="35638"/>
                  </a:lnTo>
                  <a:lnTo>
                    <a:pt x="32436" y="36228"/>
                  </a:lnTo>
                  <a:lnTo>
                    <a:pt x="32436" y="36396"/>
                  </a:lnTo>
                  <a:lnTo>
                    <a:pt x="32689" y="36986"/>
                  </a:lnTo>
                  <a:lnTo>
                    <a:pt x="33195" y="37070"/>
                  </a:lnTo>
                  <a:lnTo>
                    <a:pt x="33279" y="37070"/>
                  </a:lnTo>
                  <a:cubicBezTo>
                    <a:pt x="33448" y="37070"/>
                    <a:pt x="33700" y="36986"/>
                    <a:pt x="33869" y="36986"/>
                  </a:cubicBezTo>
                  <a:cubicBezTo>
                    <a:pt x="33953" y="37070"/>
                    <a:pt x="34121" y="37239"/>
                    <a:pt x="34206" y="37323"/>
                  </a:cubicBezTo>
                  <a:cubicBezTo>
                    <a:pt x="34206" y="37491"/>
                    <a:pt x="34290" y="37744"/>
                    <a:pt x="34374" y="37997"/>
                  </a:cubicBezTo>
                  <a:cubicBezTo>
                    <a:pt x="34627" y="38081"/>
                    <a:pt x="35049" y="38250"/>
                    <a:pt x="35385" y="38334"/>
                  </a:cubicBezTo>
                  <a:lnTo>
                    <a:pt x="35807" y="38418"/>
                  </a:lnTo>
                  <a:lnTo>
                    <a:pt x="36060" y="38503"/>
                  </a:lnTo>
                  <a:lnTo>
                    <a:pt x="36986" y="38755"/>
                  </a:lnTo>
                  <a:lnTo>
                    <a:pt x="37407" y="38671"/>
                  </a:lnTo>
                  <a:lnTo>
                    <a:pt x="37913" y="38418"/>
                  </a:lnTo>
                  <a:lnTo>
                    <a:pt x="37913" y="38503"/>
                  </a:lnTo>
                  <a:lnTo>
                    <a:pt x="37913" y="39092"/>
                  </a:lnTo>
                  <a:lnTo>
                    <a:pt x="37828" y="39682"/>
                  </a:lnTo>
                  <a:lnTo>
                    <a:pt x="37492" y="39851"/>
                  </a:lnTo>
                  <a:lnTo>
                    <a:pt x="37070" y="40019"/>
                  </a:lnTo>
                  <a:lnTo>
                    <a:pt x="36228" y="39851"/>
                  </a:lnTo>
                  <a:cubicBezTo>
                    <a:pt x="35385" y="39598"/>
                    <a:pt x="35385" y="39598"/>
                    <a:pt x="33869" y="39176"/>
                  </a:cubicBezTo>
                  <a:cubicBezTo>
                    <a:pt x="33110" y="38924"/>
                    <a:pt x="33110" y="38924"/>
                    <a:pt x="31173" y="38587"/>
                  </a:cubicBezTo>
                  <a:cubicBezTo>
                    <a:pt x="31510" y="38334"/>
                    <a:pt x="31931" y="38081"/>
                    <a:pt x="32268" y="37829"/>
                  </a:cubicBezTo>
                  <a:cubicBezTo>
                    <a:pt x="32268" y="37660"/>
                    <a:pt x="32268" y="37491"/>
                    <a:pt x="32268" y="37407"/>
                  </a:cubicBezTo>
                  <a:lnTo>
                    <a:pt x="32099" y="36986"/>
                  </a:lnTo>
                  <a:lnTo>
                    <a:pt x="31594" y="36902"/>
                  </a:lnTo>
                  <a:lnTo>
                    <a:pt x="31425" y="36986"/>
                  </a:lnTo>
                  <a:lnTo>
                    <a:pt x="31425" y="36986"/>
                  </a:lnTo>
                  <a:lnTo>
                    <a:pt x="31088" y="37070"/>
                  </a:lnTo>
                  <a:lnTo>
                    <a:pt x="30667" y="37154"/>
                  </a:lnTo>
                  <a:cubicBezTo>
                    <a:pt x="30330" y="37323"/>
                    <a:pt x="29993" y="37829"/>
                    <a:pt x="29909" y="38166"/>
                  </a:cubicBezTo>
                  <a:lnTo>
                    <a:pt x="29488" y="38081"/>
                  </a:lnTo>
                  <a:lnTo>
                    <a:pt x="28730" y="37829"/>
                  </a:lnTo>
                  <a:lnTo>
                    <a:pt x="28730" y="37829"/>
                  </a:lnTo>
                  <a:lnTo>
                    <a:pt x="28730" y="37829"/>
                  </a:lnTo>
                  <a:cubicBezTo>
                    <a:pt x="28392" y="38081"/>
                    <a:pt x="28056" y="38503"/>
                    <a:pt x="28056" y="38924"/>
                  </a:cubicBezTo>
                  <a:lnTo>
                    <a:pt x="28056" y="38924"/>
                  </a:lnTo>
                  <a:lnTo>
                    <a:pt x="27971" y="38924"/>
                  </a:lnTo>
                  <a:lnTo>
                    <a:pt x="27803" y="38924"/>
                  </a:lnTo>
                  <a:lnTo>
                    <a:pt x="27718" y="39008"/>
                  </a:lnTo>
                  <a:cubicBezTo>
                    <a:pt x="27971" y="39429"/>
                    <a:pt x="28477" y="40019"/>
                    <a:pt x="28814" y="40356"/>
                  </a:cubicBezTo>
                  <a:lnTo>
                    <a:pt x="28308" y="40356"/>
                  </a:lnTo>
                  <a:cubicBezTo>
                    <a:pt x="27971" y="40356"/>
                    <a:pt x="27550" y="40272"/>
                    <a:pt x="27213" y="40188"/>
                  </a:cubicBezTo>
                  <a:lnTo>
                    <a:pt x="26960" y="40103"/>
                  </a:lnTo>
                  <a:lnTo>
                    <a:pt x="26539" y="40019"/>
                  </a:lnTo>
                  <a:cubicBezTo>
                    <a:pt x="26286" y="40272"/>
                    <a:pt x="26034" y="40777"/>
                    <a:pt x="25949" y="41114"/>
                  </a:cubicBezTo>
                  <a:cubicBezTo>
                    <a:pt x="25865" y="41367"/>
                    <a:pt x="25781" y="41788"/>
                    <a:pt x="25612" y="42041"/>
                  </a:cubicBezTo>
                  <a:lnTo>
                    <a:pt x="24938" y="42210"/>
                  </a:lnTo>
                  <a:cubicBezTo>
                    <a:pt x="24854" y="42884"/>
                    <a:pt x="24938" y="43558"/>
                    <a:pt x="24854" y="44232"/>
                  </a:cubicBezTo>
                  <a:cubicBezTo>
                    <a:pt x="25696" y="44906"/>
                    <a:pt x="27213" y="45748"/>
                    <a:pt x="28056" y="46169"/>
                  </a:cubicBezTo>
                  <a:lnTo>
                    <a:pt x="28477" y="46085"/>
                  </a:lnTo>
                  <a:lnTo>
                    <a:pt x="28730" y="46001"/>
                  </a:lnTo>
                  <a:cubicBezTo>
                    <a:pt x="29825" y="45664"/>
                    <a:pt x="30836" y="45074"/>
                    <a:pt x="32015" y="44821"/>
                  </a:cubicBezTo>
                  <a:cubicBezTo>
                    <a:pt x="32184" y="44737"/>
                    <a:pt x="32436" y="44653"/>
                    <a:pt x="32689" y="44653"/>
                  </a:cubicBezTo>
                  <a:cubicBezTo>
                    <a:pt x="33279" y="44569"/>
                    <a:pt x="33279" y="44569"/>
                    <a:pt x="33279" y="44569"/>
                  </a:cubicBezTo>
                  <a:cubicBezTo>
                    <a:pt x="34459" y="44569"/>
                    <a:pt x="34459" y="44569"/>
                    <a:pt x="35049" y="43810"/>
                  </a:cubicBezTo>
                  <a:lnTo>
                    <a:pt x="35132" y="43726"/>
                  </a:lnTo>
                  <a:lnTo>
                    <a:pt x="35217" y="43305"/>
                  </a:lnTo>
                  <a:lnTo>
                    <a:pt x="34880" y="42968"/>
                  </a:lnTo>
                  <a:cubicBezTo>
                    <a:pt x="34121" y="42631"/>
                    <a:pt x="34121" y="42631"/>
                    <a:pt x="33110" y="42378"/>
                  </a:cubicBezTo>
                  <a:lnTo>
                    <a:pt x="32689" y="42294"/>
                  </a:lnTo>
                  <a:lnTo>
                    <a:pt x="32015" y="41957"/>
                  </a:lnTo>
                  <a:lnTo>
                    <a:pt x="31510" y="41536"/>
                  </a:lnTo>
                  <a:lnTo>
                    <a:pt x="31341" y="41367"/>
                  </a:lnTo>
                  <a:lnTo>
                    <a:pt x="32184" y="41283"/>
                  </a:lnTo>
                  <a:lnTo>
                    <a:pt x="32689" y="41283"/>
                  </a:lnTo>
                  <a:lnTo>
                    <a:pt x="33869" y="41873"/>
                  </a:lnTo>
                  <a:lnTo>
                    <a:pt x="33953" y="41873"/>
                  </a:lnTo>
                  <a:cubicBezTo>
                    <a:pt x="34543" y="41957"/>
                    <a:pt x="35301" y="41788"/>
                    <a:pt x="35807" y="41536"/>
                  </a:cubicBezTo>
                  <a:lnTo>
                    <a:pt x="36060" y="41367"/>
                  </a:lnTo>
                  <a:lnTo>
                    <a:pt x="36228" y="41536"/>
                  </a:lnTo>
                  <a:cubicBezTo>
                    <a:pt x="36396" y="41873"/>
                    <a:pt x="36565" y="42378"/>
                    <a:pt x="36481" y="42799"/>
                  </a:cubicBezTo>
                  <a:lnTo>
                    <a:pt x="36312" y="43305"/>
                  </a:lnTo>
                  <a:lnTo>
                    <a:pt x="36396" y="44232"/>
                  </a:lnTo>
                  <a:cubicBezTo>
                    <a:pt x="36312" y="45243"/>
                    <a:pt x="35722" y="46085"/>
                    <a:pt x="35301" y="47096"/>
                  </a:cubicBezTo>
                  <a:lnTo>
                    <a:pt x="35470" y="48107"/>
                  </a:lnTo>
                  <a:lnTo>
                    <a:pt x="35470" y="48107"/>
                  </a:lnTo>
                  <a:lnTo>
                    <a:pt x="35385" y="48107"/>
                  </a:lnTo>
                  <a:lnTo>
                    <a:pt x="35217" y="48107"/>
                  </a:lnTo>
                  <a:cubicBezTo>
                    <a:pt x="34374" y="48023"/>
                    <a:pt x="33532" y="47854"/>
                    <a:pt x="32689" y="47854"/>
                  </a:cubicBezTo>
                  <a:lnTo>
                    <a:pt x="32521" y="47854"/>
                  </a:lnTo>
                  <a:lnTo>
                    <a:pt x="32015" y="47770"/>
                  </a:lnTo>
                  <a:lnTo>
                    <a:pt x="31594" y="47686"/>
                  </a:lnTo>
                  <a:lnTo>
                    <a:pt x="31425" y="47602"/>
                  </a:lnTo>
                  <a:cubicBezTo>
                    <a:pt x="31088" y="47517"/>
                    <a:pt x="30583" y="47433"/>
                    <a:pt x="30246" y="47433"/>
                  </a:cubicBezTo>
                  <a:lnTo>
                    <a:pt x="30246" y="47433"/>
                  </a:lnTo>
                  <a:lnTo>
                    <a:pt x="29909" y="47265"/>
                  </a:lnTo>
                  <a:lnTo>
                    <a:pt x="29235" y="47686"/>
                  </a:lnTo>
                  <a:lnTo>
                    <a:pt x="28730" y="48191"/>
                  </a:lnTo>
                  <a:cubicBezTo>
                    <a:pt x="26286" y="50550"/>
                    <a:pt x="26286" y="50550"/>
                    <a:pt x="26202" y="50550"/>
                  </a:cubicBezTo>
                  <a:lnTo>
                    <a:pt x="26370" y="51224"/>
                  </a:lnTo>
                  <a:lnTo>
                    <a:pt x="26539" y="51646"/>
                  </a:lnTo>
                  <a:lnTo>
                    <a:pt x="26286" y="51646"/>
                  </a:lnTo>
                  <a:cubicBezTo>
                    <a:pt x="25275" y="51983"/>
                    <a:pt x="25107" y="52235"/>
                    <a:pt x="24770" y="53162"/>
                  </a:cubicBezTo>
                  <a:lnTo>
                    <a:pt x="24685" y="53583"/>
                  </a:lnTo>
                  <a:lnTo>
                    <a:pt x="24180" y="53331"/>
                  </a:lnTo>
                  <a:cubicBezTo>
                    <a:pt x="24011" y="53415"/>
                    <a:pt x="24011" y="53415"/>
                    <a:pt x="22663" y="56111"/>
                  </a:cubicBezTo>
                  <a:cubicBezTo>
                    <a:pt x="23422" y="56616"/>
                    <a:pt x="23422" y="56616"/>
                    <a:pt x="25444" y="56616"/>
                  </a:cubicBezTo>
                  <a:lnTo>
                    <a:pt x="25781" y="56616"/>
                  </a:lnTo>
                  <a:lnTo>
                    <a:pt x="24938" y="57122"/>
                  </a:lnTo>
                  <a:lnTo>
                    <a:pt x="24264" y="57459"/>
                  </a:lnTo>
                  <a:lnTo>
                    <a:pt x="23843" y="57627"/>
                  </a:lnTo>
                  <a:lnTo>
                    <a:pt x="23759" y="57627"/>
                  </a:lnTo>
                  <a:lnTo>
                    <a:pt x="23506" y="57627"/>
                  </a:lnTo>
                  <a:cubicBezTo>
                    <a:pt x="23169" y="57880"/>
                    <a:pt x="22832" y="58301"/>
                    <a:pt x="22748" y="58638"/>
                  </a:cubicBezTo>
                  <a:cubicBezTo>
                    <a:pt x="22663" y="59060"/>
                    <a:pt x="22579" y="59565"/>
                    <a:pt x="22579" y="59986"/>
                  </a:cubicBezTo>
                  <a:cubicBezTo>
                    <a:pt x="22748" y="60155"/>
                    <a:pt x="22916" y="60323"/>
                    <a:pt x="23000" y="60492"/>
                  </a:cubicBezTo>
                  <a:lnTo>
                    <a:pt x="23422" y="60576"/>
                  </a:lnTo>
                  <a:lnTo>
                    <a:pt x="24011" y="60745"/>
                  </a:lnTo>
                  <a:lnTo>
                    <a:pt x="23843" y="60997"/>
                  </a:lnTo>
                  <a:lnTo>
                    <a:pt x="23506" y="61419"/>
                  </a:lnTo>
                  <a:cubicBezTo>
                    <a:pt x="23169" y="62093"/>
                    <a:pt x="23085" y="62261"/>
                    <a:pt x="23422" y="63104"/>
                  </a:cubicBezTo>
                  <a:lnTo>
                    <a:pt x="23927" y="63778"/>
                  </a:lnTo>
                  <a:lnTo>
                    <a:pt x="24264" y="63525"/>
                  </a:lnTo>
                  <a:cubicBezTo>
                    <a:pt x="24349" y="63356"/>
                    <a:pt x="24517" y="63188"/>
                    <a:pt x="24601" y="63019"/>
                  </a:cubicBezTo>
                  <a:cubicBezTo>
                    <a:pt x="24685" y="63019"/>
                    <a:pt x="24770" y="63104"/>
                    <a:pt x="24854" y="63188"/>
                  </a:cubicBezTo>
                  <a:lnTo>
                    <a:pt x="24854" y="63441"/>
                  </a:lnTo>
                  <a:lnTo>
                    <a:pt x="24517" y="64367"/>
                  </a:lnTo>
                  <a:lnTo>
                    <a:pt x="24517" y="64452"/>
                  </a:lnTo>
                  <a:lnTo>
                    <a:pt x="24601" y="64620"/>
                  </a:lnTo>
                  <a:lnTo>
                    <a:pt x="25191" y="64957"/>
                  </a:lnTo>
                  <a:lnTo>
                    <a:pt x="25612" y="64789"/>
                  </a:lnTo>
                  <a:lnTo>
                    <a:pt x="25781" y="64620"/>
                  </a:lnTo>
                  <a:lnTo>
                    <a:pt x="25612" y="64873"/>
                  </a:lnTo>
                  <a:cubicBezTo>
                    <a:pt x="25444" y="65294"/>
                    <a:pt x="25444" y="65294"/>
                    <a:pt x="24601" y="68243"/>
                  </a:cubicBezTo>
                  <a:cubicBezTo>
                    <a:pt x="24433" y="68664"/>
                    <a:pt x="24517" y="69338"/>
                    <a:pt x="24601" y="69760"/>
                  </a:cubicBezTo>
                  <a:lnTo>
                    <a:pt x="25275" y="70434"/>
                  </a:lnTo>
                  <a:lnTo>
                    <a:pt x="25696" y="70012"/>
                  </a:lnTo>
                  <a:lnTo>
                    <a:pt x="26034" y="69422"/>
                  </a:lnTo>
                  <a:lnTo>
                    <a:pt x="26034" y="70181"/>
                  </a:lnTo>
                  <a:lnTo>
                    <a:pt x="25612" y="70770"/>
                  </a:lnTo>
                  <a:lnTo>
                    <a:pt x="25528" y="70855"/>
                  </a:lnTo>
                  <a:cubicBezTo>
                    <a:pt x="25360" y="71023"/>
                    <a:pt x="25191" y="71192"/>
                    <a:pt x="25023" y="71360"/>
                  </a:cubicBezTo>
                  <a:cubicBezTo>
                    <a:pt x="25107" y="72119"/>
                    <a:pt x="25107" y="72287"/>
                    <a:pt x="26034" y="73130"/>
                  </a:cubicBezTo>
                  <a:lnTo>
                    <a:pt x="26202" y="73972"/>
                  </a:lnTo>
                  <a:lnTo>
                    <a:pt x="26202" y="74562"/>
                  </a:lnTo>
                  <a:cubicBezTo>
                    <a:pt x="26539" y="75320"/>
                    <a:pt x="26623" y="75573"/>
                    <a:pt x="27634" y="75657"/>
                  </a:cubicBezTo>
                  <a:lnTo>
                    <a:pt x="27803" y="75573"/>
                  </a:lnTo>
                  <a:lnTo>
                    <a:pt x="27887" y="75741"/>
                  </a:lnTo>
                  <a:lnTo>
                    <a:pt x="28140" y="76331"/>
                  </a:lnTo>
                  <a:lnTo>
                    <a:pt x="28224" y="76500"/>
                  </a:lnTo>
                  <a:lnTo>
                    <a:pt x="28140" y="76837"/>
                  </a:lnTo>
                  <a:lnTo>
                    <a:pt x="28056" y="77342"/>
                  </a:lnTo>
                  <a:lnTo>
                    <a:pt x="27887" y="77763"/>
                  </a:lnTo>
                  <a:cubicBezTo>
                    <a:pt x="27887" y="77932"/>
                    <a:pt x="27803" y="78185"/>
                    <a:pt x="27803" y="78437"/>
                  </a:cubicBezTo>
                  <a:cubicBezTo>
                    <a:pt x="28056" y="78606"/>
                    <a:pt x="28308" y="78859"/>
                    <a:pt x="28561" y="79111"/>
                  </a:cubicBezTo>
                  <a:lnTo>
                    <a:pt x="29319" y="79533"/>
                  </a:lnTo>
                  <a:lnTo>
                    <a:pt x="29909" y="79701"/>
                  </a:lnTo>
                  <a:lnTo>
                    <a:pt x="29909" y="79870"/>
                  </a:lnTo>
                  <a:lnTo>
                    <a:pt x="29656" y="80375"/>
                  </a:lnTo>
                  <a:lnTo>
                    <a:pt x="29488" y="80965"/>
                  </a:lnTo>
                  <a:lnTo>
                    <a:pt x="29993" y="81302"/>
                  </a:lnTo>
                  <a:lnTo>
                    <a:pt x="30667" y="81302"/>
                  </a:lnTo>
                  <a:lnTo>
                    <a:pt x="31088" y="81302"/>
                  </a:lnTo>
                  <a:lnTo>
                    <a:pt x="31088" y="81386"/>
                  </a:lnTo>
                  <a:lnTo>
                    <a:pt x="31004" y="82987"/>
                  </a:lnTo>
                  <a:lnTo>
                    <a:pt x="31004" y="83071"/>
                  </a:lnTo>
                  <a:cubicBezTo>
                    <a:pt x="31004" y="83492"/>
                    <a:pt x="31004" y="83998"/>
                    <a:pt x="31088" y="84419"/>
                  </a:cubicBezTo>
                  <a:cubicBezTo>
                    <a:pt x="31425" y="84588"/>
                    <a:pt x="31847" y="84840"/>
                    <a:pt x="32184" y="85009"/>
                  </a:cubicBezTo>
                  <a:lnTo>
                    <a:pt x="32689" y="85177"/>
                  </a:lnTo>
                  <a:lnTo>
                    <a:pt x="33026" y="85599"/>
                  </a:lnTo>
                  <a:lnTo>
                    <a:pt x="33363" y="86104"/>
                  </a:lnTo>
                  <a:lnTo>
                    <a:pt x="33953" y="87705"/>
                  </a:lnTo>
                  <a:lnTo>
                    <a:pt x="33953" y="87958"/>
                  </a:lnTo>
                  <a:lnTo>
                    <a:pt x="33953" y="88295"/>
                  </a:lnTo>
                  <a:lnTo>
                    <a:pt x="34290" y="89221"/>
                  </a:lnTo>
                  <a:cubicBezTo>
                    <a:pt x="35132" y="89474"/>
                    <a:pt x="35301" y="89306"/>
                    <a:pt x="36481" y="88547"/>
                  </a:cubicBezTo>
                  <a:lnTo>
                    <a:pt x="37070" y="88042"/>
                  </a:lnTo>
                  <a:lnTo>
                    <a:pt x="37070" y="87705"/>
                  </a:lnTo>
                  <a:lnTo>
                    <a:pt x="37070" y="87621"/>
                  </a:lnTo>
                  <a:lnTo>
                    <a:pt x="37239" y="87789"/>
                  </a:lnTo>
                  <a:lnTo>
                    <a:pt x="37744" y="88379"/>
                  </a:lnTo>
                  <a:lnTo>
                    <a:pt x="38503" y="88884"/>
                  </a:lnTo>
                  <a:lnTo>
                    <a:pt x="39008" y="88632"/>
                  </a:lnTo>
                  <a:lnTo>
                    <a:pt x="39261" y="88295"/>
                  </a:lnTo>
                  <a:lnTo>
                    <a:pt x="39935" y="87621"/>
                  </a:lnTo>
                  <a:lnTo>
                    <a:pt x="40103" y="87789"/>
                  </a:lnTo>
                  <a:cubicBezTo>
                    <a:pt x="40609" y="88295"/>
                    <a:pt x="40946" y="88632"/>
                    <a:pt x="42884" y="88716"/>
                  </a:cubicBezTo>
                  <a:lnTo>
                    <a:pt x="43557" y="88632"/>
                  </a:lnTo>
                  <a:lnTo>
                    <a:pt x="43557" y="88632"/>
                  </a:lnTo>
                  <a:lnTo>
                    <a:pt x="43895" y="88969"/>
                  </a:lnTo>
                  <a:cubicBezTo>
                    <a:pt x="44485" y="89643"/>
                    <a:pt x="44568" y="89727"/>
                    <a:pt x="45411" y="90401"/>
                  </a:cubicBezTo>
                  <a:cubicBezTo>
                    <a:pt x="45411" y="90822"/>
                    <a:pt x="45496" y="91328"/>
                    <a:pt x="45496" y="91749"/>
                  </a:cubicBezTo>
                  <a:lnTo>
                    <a:pt x="45917" y="92086"/>
                  </a:lnTo>
                  <a:lnTo>
                    <a:pt x="46759" y="92170"/>
                  </a:lnTo>
                  <a:lnTo>
                    <a:pt x="47517" y="92170"/>
                  </a:lnTo>
                  <a:lnTo>
                    <a:pt x="47939" y="92339"/>
                  </a:lnTo>
                  <a:lnTo>
                    <a:pt x="48613" y="92591"/>
                  </a:lnTo>
                  <a:lnTo>
                    <a:pt x="48950" y="92507"/>
                  </a:lnTo>
                  <a:lnTo>
                    <a:pt x="49792" y="92002"/>
                  </a:lnTo>
                  <a:lnTo>
                    <a:pt x="49792" y="92254"/>
                  </a:lnTo>
                  <a:lnTo>
                    <a:pt x="49876" y="92591"/>
                  </a:lnTo>
                  <a:cubicBezTo>
                    <a:pt x="50045" y="93518"/>
                    <a:pt x="50298" y="93687"/>
                    <a:pt x="51477" y="94024"/>
                  </a:cubicBezTo>
                  <a:lnTo>
                    <a:pt x="52067" y="94192"/>
                  </a:lnTo>
                  <a:lnTo>
                    <a:pt x="52235" y="94276"/>
                  </a:lnTo>
                  <a:lnTo>
                    <a:pt x="52741" y="94445"/>
                  </a:lnTo>
                  <a:lnTo>
                    <a:pt x="53499" y="94192"/>
                  </a:lnTo>
                  <a:cubicBezTo>
                    <a:pt x="55605" y="92928"/>
                    <a:pt x="56364" y="92423"/>
                    <a:pt x="56700" y="90317"/>
                  </a:cubicBezTo>
                  <a:cubicBezTo>
                    <a:pt x="56953" y="89390"/>
                    <a:pt x="56953" y="89390"/>
                    <a:pt x="58386" y="87705"/>
                  </a:cubicBezTo>
                  <a:lnTo>
                    <a:pt x="59312" y="86610"/>
                  </a:lnTo>
                  <a:lnTo>
                    <a:pt x="59734" y="85514"/>
                  </a:lnTo>
                  <a:cubicBezTo>
                    <a:pt x="59986" y="84840"/>
                    <a:pt x="60492" y="83998"/>
                    <a:pt x="60997" y="83408"/>
                  </a:cubicBezTo>
                  <a:cubicBezTo>
                    <a:pt x="61587" y="82650"/>
                    <a:pt x="61672" y="82566"/>
                    <a:pt x="61503" y="81302"/>
                  </a:cubicBezTo>
                  <a:cubicBezTo>
                    <a:pt x="61335" y="80544"/>
                    <a:pt x="61335" y="80544"/>
                    <a:pt x="61756" y="78859"/>
                  </a:cubicBezTo>
                  <a:cubicBezTo>
                    <a:pt x="61756" y="78774"/>
                    <a:pt x="65126" y="74056"/>
                    <a:pt x="70855" y="68496"/>
                  </a:cubicBezTo>
                  <a:cubicBezTo>
                    <a:pt x="70771" y="67737"/>
                    <a:pt x="70771" y="67737"/>
                    <a:pt x="69170" y="65210"/>
                  </a:cubicBezTo>
                  <a:lnTo>
                    <a:pt x="70349" y="65378"/>
                  </a:lnTo>
                  <a:lnTo>
                    <a:pt x="70939" y="65463"/>
                  </a:lnTo>
                  <a:lnTo>
                    <a:pt x="71529" y="65631"/>
                  </a:lnTo>
                  <a:cubicBezTo>
                    <a:pt x="72455" y="64957"/>
                    <a:pt x="73129" y="62851"/>
                    <a:pt x="73045" y="62598"/>
                  </a:cubicBezTo>
                  <a:lnTo>
                    <a:pt x="73382" y="62514"/>
                  </a:lnTo>
                  <a:lnTo>
                    <a:pt x="73972" y="62345"/>
                  </a:lnTo>
                  <a:lnTo>
                    <a:pt x="74730" y="62177"/>
                  </a:lnTo>
                  <a:cubicBezTo>
                    <a:pt x="75236" y="62093"/>
                    <a:pt x="75741" y="62008"/>
                    <a:pt x="76162" y="62008"/>
                  </a:cubicBezTo>
                  <a:lnTo>
                    <a:pt x="77090" y="62261"/>
                  </a:lnTo>
                  <a:lnTo>
                    <a:pt x="77932" y="62514"/>
                  </a:lnTo>
                  <a:cubicBezTo>
                    <a:pt x="78269" y="62345"/>
                    <a:pt x="78522" y="61924"/>
                    <a:pt x="78606" y="61503"/>
                  </a:cubicBezTo>
                  <a:lnTo>
                    <a:pt x="78606" y="61250"/>
                  </a:lnTo>
                  <a:cubicBezTo>
                    <a:pt x="78606" y="61419"/>
                    <a:pt x="78690" y="61671"/>
                    <a:pt x="78690" y="61840"/>
                  </a:cubicBezTo>
                  <a:cubicBezTo>
                    <a:pt x="78943" y="62008"/>
                    <a:pt x="79280" y="62177"/>
                    <a:pt x="79448" y="62345"/>
                  </a:cubicBezTo>
                  <a:lnTo>
                    <a:pt x="80038" y="62177"/>
                  </a:lnTo>
                  <a:cubicBezTo>
                    <a:pt x="81133" y="61840"/>
                    <a:pt x="81133" y="61840"/>
                    <a:pt x="81976" y="61082"/>
                  </a:cubicBezTo>
                  <a:cubicBezTo>
                    <a:pt x="82987" y="60071"/>
                    <a:pt x="82987" y="60071"/>
                    <a:pt x="85346" y="60408"/>
                  </a:cubicBezTo>
                  <a:cubicBezTo>
                    <a:pt x="86273" y="60155"/>
                    <a:pt x="86778" y="59312"/>
                    <a:pt x="87452" y="58891"/>
                  </a:cubicBezTo>
                  <a:lnTo>
                    <a:pt x="87958" y="58891"/>
                  </a:lnTo>
                  <a:lnTo>
                    <a:pt x="88632" y="59060"/>
                  </a:lnTo>
                  <a:lnTo>
                    <a:pt x="89222" y="58891"/>
                  </a:lnTo>
                  <a:lnTo>
                    <a:pt x="89558" y="58807"/>
                  </a:lnTo>
                  <a:cubicBezTo>
                    <a:pt x="90401" y="58386"/>
                    <a:pt x="90654" y="58301"/>
                    <a:pt x="91244" y="56785"/>
                  </a:cubicBezTo>
                  <a:cubicBezTo>
                    <a:pt x="91328" y="56532"/>
                    <a:pt x="91328" y="56532"/>
                    <a:pt x="92423" y="54847"/>
                  </a:cubicBezTo>
                  <a:cubicBezTo>
                    <a:pt x="92676" y="54594"/>
                    <a:pt x="93012" y="54342"/>
                    <a:pt x="93265" y="54173"/>
                  </a:cubicBezTo>
                  <a:lnTo>
                    <a:pt x="93181" y="53920"/>
                  </a:lnTo>
                  <a:lnTo>
                    <a:pt x="93350" y="54173"/>
                  </a:lnTo>
                  <a:lnTo>
                    <a:pt x="93434" y="54173"/>
                  </a:lnTo>
                  <a:lnTo>
                    <a:pt x="93434" y="54089"/>
                  </a:lnTo>
                  <a:cubicBezTo>
                    <a:pt x="94192" y="51814"/>
                    <a:pt x="94613" y="51646"/>
                    <a:pt x="96130" y="51309"/>
                  </a:cubicBezTo>
                  <a:lnTo>
                    <a:pt x="96383" y="51224"/>
                  </a:lnTo>
                  <a:cubicBezTo>
                    <a:pt x="96551" y="51140"/>
                    <a:pt x="96804" y="51056"/>
                    <a:pt x="97057" y="50972"/>
                  </a:cubicBezTo>
                  <a:cubicBezTo>
                    <a:pt x="96804" y="50550"/>
                    <a:pt x="96467" y="50045"/>
                    <a:pt x="96298" y="49708"/>
                  </a:cubicBezTo>
                  <a:cubicBezTo>
                    <a:pt x="94276" y="48360"/>
                    <a:pt x="94276" y="48360"/>
                    <a:pt x="94192" y="48107"/>
                  </a:cubicBezTo>
                  <a:lnTo>
                    <a:pt x="94361" y="48191"/>
                  </a:lnTo>
                  <a:lnTo>
                    <a:pt x="95035" y="48528"/>
                  </a:lnTo>
                  <a:lnTo>
                    <a:pt x="95287" y="48613"/>
                  </a:lnTo>
                  <a:cubicBezTo>
                    <a:pt x="96551" y="49034"/>
                    <a:pt x="96551" y="49034"/>
                    <a:pt x="97309" y="49961"/>
                  </a:cubicBezTo>
                  <a:lnTo>
                    <a:pt x="97815" y="50550"/>
                  </a:lnTo>
                  <a:lnTo>
                    <a:pt x="98237" y="50719"/>
                  </a:lnTo>
                  <a:lnTo>
                    <a:pt x="98910" y="50550"/>
                  </a:lnTo>
                  <a:cubicBezTo>
                    <a:pt x="100090" y="50298"/>
                    <a:pt x="101269" y="50129"/>
                    <a:pt x="102449" y="49876"/>
                  </a:cubicBezTo>
                  <a:lnTo>
                    <a:pt x="102955" y="49792"/>
                  </a:lnTo>
                  <a:lnTo>
                    <a:pt x="112474" y="47686"/>
                  </a:lnTo>
                  <a:cubicBezTo>
                    <a:pt x="113149" y="47180"/>
                    <a:pt x="113149" y="47180"/>
                    <a:pt x="113654" y="46591"/>
                  </a:cubicBezTo>
                  <a:cubicBezTo>
                    <a:pt x="114665" y="45495"/>
                    <a:pt x="119383" y="41788"/>
                    <a:pt x="119383" y="41788"/>
                  </a:cubicBezTo>
                  <a:cubicBezTo>
                    <a:pt x="119552" y="41704"/>
                    <a:pt x="119720" y="41536"/>
                    <a:pt x="119888" y="41451"/>
                  </a:cubicBezTo>
                  <a:cubicBezTo>
                    <a:pt x="119805" y="41283"/>
                    <a:pt x="119805" y="40946"/>
                    <a:pt x="119720" y="40777"/>
                  </a:cubicBezTo>
                  <a:lnTo>
                    <a:pt x="119552" y="40609"/>
                  </a:lnTo>
                  <a:lnTo>
                    <a:pt x="119467" y="40609"/>
                  </a:lnTo>
                  <a:lnTo>
                    <a:pt x="119383" y="40693"/>
                  </a:lnTo>
                  <a:cubicBezTo>
                    <a:pt x="118962" y="40862"/>
                    <a:pt x="118372" y="40862"/>
                    <a:pt x="117951" y="40777"/>
                  </a:cubicBezTo>
                  <a:cubicBezTo>
                    <a:pt x="116940" y="40525"/>
                    <a:pt x="116013" y="40272"/>
                    <a:pt x="114075" y="40188"/>
                  </a:cubicBezTo>
                  <a:lnTo>
                    <a:pt x="112980" y="39935"/>
                  </a:lnTo>
                  <a:cubicBezTo>
                    <a:pt x="112138" y="39682"/>
                    <a:pt x="111801" y="39598"/>
                    <a:pt x="111042" y="39682"/>
                  </a:cubicBezTo>
                  <a:cubicBezTo>
                    <a:pt x="108936" y="40440"/>
                    <a:pt x="108936" y="40440"/>
                    <a:pt x="108599" y="40440"/>
                  </a:cubicBezTo>
                  <a:lnTo>
                    <a:pt x="108515" y="40440"/>
                  </a:lnTo>
                  <a:lnTo>
                    <a:pt x="108599" y="40440"/>
                  </a:lnTo>
                  <a:cubicBezTo>
                    <a:pt x="109357" y="39851"/>
                    <a:pt x="109357" y="39851"/>
                    <a:pt x="111042" y="39345"/>
                  </a:cubicBezTo>
                  <a:lnTo>
                    <a:pt x="111042" y="39261"/>
                  </a:lnTo>
                  <a:cubicBezTo>
                    <a:pt x="110621" y="38250"/>
                    <a:pt x="110368" y="38081"/>
                    <a:pt x="109357" y="37491"/>
                  </a:cubicBezTo>
                  <a:lnTo>
                    <a:pt x="108936" y="37239"/>
                  </a:lnTo>
                  <a:lnTo>
                    <a:pt x="109441" y="36733"/>
                  </a:lnTo>
                  <a:lnTo>
                    <a:pt x="108683" y="35132"/>
                  </a:lnTo>
                  <a:close/>
                  <a:moveTo>
                    <a:pt x="5645" y="15249"/>
                  </a:moveTo>
                  <a:lnTo>
                    <a:pt x="5645" y="15249"/>
                  </a:lnTo>
                  <a:lnTo>
                    <a:pt x="5982" y="15081"/>
                  </a:lnTo>
                  <a:lnTo>
                    <a:pt x="6319" y="15249"/>
                  </a:lnTo>
                  <a:lnTo>
                    <a:pt x="6319" y="15249"/>
                  </a:lnTo>
                  <a:lnTo>
                    <a:pt x="5645" y="1524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7" name="Vrije vorm: vorm 550">
              <a:extLst>
                <a:ext uri="{FF2B5EF4-FFF2-40B4-BE49-F238E27FC236}">
                  <a16:creationId xmlns:a16="http://schemas.microsoft.com/office/drawing/2014/main" id="{258DB5B0-3A13-3B47-8961-267F1DC370B2}"/>
                </a:ext>
              </a:extLst>
            </p:cNvPr>
            <p:cNvSpPr/>
            <p:nvPr/>
          </p:nvSpPr>
          <p:spPr>
            <a:xfrm>
              <a:off x="21072177" y="961721"/>
              <a:ext cx="8425" cy="8425"/>
            </a:xfrm>
            <a:custGeom>
              <a:avLst/>
              <a:gdLst>
                <a:gd name="connsiteX0" fmla="*/ 509 w 0"/>
                <a:gd name="connsiteY0" fmla="*/ 842 h 0"/>
                <a:gd name="connsiteX1" fmla="*/ 2194 w 0"/>
                <a:gd name="connsiteY1" fmla="*/ 1938 h 0"/>
                <a:gd name="connsiteX2" fmla="*/ 2531 w 0"/>
                <a:gd name="connsiteY2" fmla="*/ 2022 h 0"/>
                <a:gd name="connsiteX3" fmla="*/ 2868 w 0"/>
                <a:gd name="connsiteY3" fmla="*/ 2106 h 0"/>
                <a:gd name="connsiteX4" fmla="*/ 3037 w 0"/>
                <a:gd name="connsiteY4" fmla="*/ 1938 h 0"/>
                <a:gd name="connsiteX5" fmla="*/ 3037 w 0"/>
                <a:gd name="connsiteY5" fmla="*/ 1854 h 0"/>
                <a:gd name="connsiteX6" fmla="*/ 4048 w 0"/>
                <a:gd name="connsiteY6" fmla="*/ 1938 h 0"/>
                <a:gd name="connsiteX7" fmla="*/ 4301 w 0"/>
                <a:gd name="connsiteY7" fmla="*/ 1854 h 0"/>
                <a:gd name="connsiteX8" fmla="*/ 4553 w 0"/>
                <a:gd name="connsiteY8" fmla="*/ 1769 h 0"/>
                <a:gd name="connsiteX9" fmla="*/ 4216 w 0"/>
                <a:gd name="connsiteY9" fmla="*/ 1348 h 0"/>
                <a:gd name="connsiteX10" fmla="*/ 3795 w 0"/>
                <a:gd name="connsiteY10" fmla="*/ 927 h 0"/>
                <a:gd name="connsiteX11" fmla="*/ 3290 w 0"/>
                <a:gd name="connsiteY11" fmla="*/ 505 h 0"/>
                <a:gd name="connsiteX12" fmla="*/ 2784 w 0"/>
                <a:gd name="connsiteY12" fmla="*/ 337 h 0"/>
                <a:gd name="connsiteX13" fmla="*/ 2194 w 0"/>
                <a:gd name="connsiteY13" fmla="*/ 168 h 0"/>
                <a:gd name="connsiteX14" fmla="*/ 1520 w 0"/>
                <a:gd name="connsiteY14" fmla="*/ 0 h 0"/>
                <a:gd name="connsiteX15" fmla="*/ 1352 w 0"/>
                <a:gd name="connsiteY15" fmla="*/ 0 h 0"/>
                <a:gd name="connsiteX16" fmla="*/ 1099 w 0"/>
                <a:gd name="connsiteY16" fmla="*/ 84 h 0"/>
                <a:gd name="connsiteX17" fmla="*/ 425 w 0"/>
                <a:gd name="connsiteY17" fmla="*/ 0 h 0"/>
                <a:gd name="connsiteX18" fmla="*/ 256 w 0"/>
                <a:gd name="connsiteY18" fmla="*/ 674 h 0"/>
                <a:gd name="connsiteX19" fmla="*/ 509 w 0"/>
                <a:gd name="connsiteY19" fmla="*/ 84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>
                  <a:moveTo>
                    <a:pt x="509" y="842"/>
                  </a:moveTo>
                  <a:cubicBezTo>
                    <a:pt x="1099" y="1685"/>
                    <a:pt x="1099" y="1685"/>
                    <a:pt x="2194" y="1938"/>
                  </a:cubicBezTo>
                  <a:lnTo>
                    <a:pt x="2531" y="2022"/>
                  </a:lnTo>
                  <a:lnTo>
                    <a:pt x="2868" y="2106"/>
                  </a:lnTo>
                  <a:lnTo>
                    <a:pt x="3037" y="1938"/>
                  </a:lnTo>
                  <a:lnTo>
                    <a:pt x="3037" y="1854"/>
                  </a:lnTo>
                  <a:cubicBezTo>
                    <a:pt x="3458" y="2022"/>
                    <a:pt x="3711" y="2106"/>
                    <a:pt x="4048" y="1938"/>
                  </a:cubicBezTo>
                  <a:lnTo>
                    <a:pt x="4301" y="1854"/>
                  </a:lnTo>
                  <a:cubicBezTo>
                    <a:pt x="4469" y="1854"/>
                    <a:pt x="4469" y="1854"/>
                    <a:pt x="4553" y="1769"/>
                  </a:cubicBezTo>
                  <a:cubicBezTo>
                    <a:pt x="4553" y="1685"/>
                    <a:pt x="4553" y="1601"/>
                    <a:pt x="4216" y="1348"/>
                  </a:cubicBezTo>
                  <a:lnTo>
                    <a:pt x="3795" y="927"/>
                  </a:lnTo>
                  <a:lnTo>
                    <a:pt x="3290" y="505"/>
                  </a:lnTo>
                  <a:lnTo>
                    <a:pt x="2784" y="337"/>
                  </a:lnTo>
                  <a:lnTo>
                    <a:pt x="2194" y="168"/>
                  </a:lnTo>
                  <a:lnTo>
                    <a:pt x="1520" y="0"/>
                  </a:lnTo>
                  <a:lnTo>
                    <a:pt x="1352" y="0"/>
                  </a:lnTo>
                  <a:lnTo>
                    <a:pt x="1099" y="84"/>
                  </a:lnTo>
                  <a:cubicBezTo>
                    <a:pt x="846" y="84"/>
                    <a:pt x="678" y="0"/>
                    <a:pt x="425" y="0"/>
                  </a:cubicBezTo>
                  <a:cubicBezTo>
                    <a:pt x="256" y="0"/>
                    <a:pt x="-334" y="84"/>
                    <a:pt x="256" y="674"/>
                  </a:cubicBezTo>
                  <a:lnTo>
                    <a:pt x="509" y="84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8" name="Vrije vorm: vorm 551">
              <a:extLst>
                <a:ext uri="{FF2B5EF4-FFF2-40B4-BE49-F238E27FC236}">
                  <a16:creationId xmlns:a16="http://schemas.microsoft.com/office/drawing/2014/main" id="{3FF09056-50FA-4B4B-B51A-678A1C8F269E}"/>
                </a:ext>
              </a:extLst>
            </p:cNvPr>
            <p:cNvSpPr/>
            <p:nvPr/>
          </p:nvSpPr>
          <p:spPr>
            <a:xfrm>
              <a:off x="21059543" y="951189"/>
              <a:ext cx="8425" cy="8425"/>
            </a:xfrm>
            <a:custGeom>
              <a:avLst/>
              <a:gdLst>
                <a:gd name="connsiteX0" fmla="*/ 1432 w 0"/>
                <a:gd name="connsiteY0" fmla="*/ 590 h 0"/>
                <a:gd name="connsiteX1" fmla="*/ 1011 w 0"/>
                <a:gd name="connsiteY1" fmla="*/ 168 h 0"/>
                <a:gd name="connsiteX2" fmla="*/ 590 w 0"/>
                <a:gd name="connsiteY2" fmla="*/ 84 h 0"/>
                <a:gd name="connsiteX3" fmla="*/ 84 w 0"/>
                <a:gd name="connsiteY3" fmla="*/ 0 h 0"/>
                <a:gd name="connsiteX4" fmla="*/ 0 w 0"/>
                <a:gd name="connsiteY4" fmla="*/ 84 h 0"/>
                <a:gd name="connsiteX5" fmla="*/ 252 w 0"/>
                <a:gd name="connsiteY5" fmla="*/ 505 h 0"/>
                <a:gd name="connsiteX6" fmla="*/ 337 w 0"/>
                <a:gd name="connsiteY6" fmla="*/ 674 h 0"/>
                <a:gd name="connsiteX7" fmla="*/ 505 w 0"/>
                <a:gd name="connsiteY7" fmla="*/ 758 h 0"/>
                <a:gd name="connsiteX8" fmla="*/ 842 w 0"/>
                <a:gd name="connsiteY8" fmla="*/ 842 h 0"/>
                <a:gd name="connsiteX9" fmla="*/ 927 w 0"/>
                <a:gd name="connsiteY9" fmla="*/ 842 h 0"/>
                <a:gd name="connsiteX10" fmla="*/ 1095 w 0"/>
                <a:gd name="connsiteY10" fmla="*/ 758 h 0"/>
                <a:gd name="connsiteX11" fmla="*/ 1601 w 0"/>
                <a:gd name="connsiteY11" fmla="*/ 927 h 0"/>
                <a:gd name="connsiteX12" fmla="*/ 1516 w 0"/>
                <a:gd name="connsiteY12" fmla="*/ 67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1432" y="590"/>
                  </a:moveTo>
                  <a:lnTo>
                    <a:pt x="1011" y="168"/>
                  </a:lnTo>
                  <a:lnTo>
                    <a:pt x="590" y="84"/>
                  </a:lnTo>
                  <a:lnTo>
                    <a:pt x="84" y="0"/>
                  </a:lnTo>
                  <a:lnTo>
                    <a:pt x="0" y="84"/>
                  </a:lnTo>
                  <a:lnTo>
                    <a:pt x="252" y="505"/>
                  </a:lnTo>
                  <a:lnTo>
                    <a:pt x="337" y="674"/>
                  </a:lnTo>
                  <a:lnTo>
                    <a:pt x="505" y="758"/>
                  </a:lnTo>
                  <a:lnTo>
                    <a:pt x="842" y="842"/>
                  </a:lnTo>
                  <a:lnTo>
                    <a:pt x="927" y="842"/>
                  </a:lnTo>
                  <a:lnTo>
                    <a:pt x="1095" y="758"/>
                  </a:lnTo>
                  <a:lnTo>
                    <a:pt x="1601" y="927"/>
                  </a:lnTo>
                  <a:lnTo>
                    <a:pt x="1516" y="67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9" name="Vrije vorm: vorm 552">
              <a:extLst>
                <a:ext uri="{FF2B5EF4-FFF2-40B4-BE49-F238E27FC236}">
                  <a16:creationId xmlns:a16="http://schemas.microsoft.com/office/drawing/2014/main" id="{0B70C01A-8589-CD4A-A4D0-88AD6B58E316}"/>
                </a:ext>
              </a:extLst>
            </p:cNvPr>
            <p:cNvSpPr/>
            <p:nvPr/>
          </p:nvSpPr>
          <p:spPr>
            <a:xfrm>
              <a:off x="21061059" y="952537"/>
              <a:ext cx="8425" cy="8425"/>
            </a:xfrm>
            <a:custGeom>
              <a:avLst/>
              <a:gdLst>
                <a:gd name="connsiteX0" fmla="*/ 505 w 0"/>
                <a:gd name="connsiteY0" fmla="*/ 169 h 0"/>
                <a:gd name="connsiteX1" fmla="*/ 0 w 0"/>
                <a:gd name="connsiteY1" fmla="*/ 0 h 0"/>
                <a:gd name="connsiteX2" fmla="*/ 505 w 0"/>
                <a:gd name="connsiteY2" fmla="*/ 337 h 0"/>
                <a:gd name="connsiteX3" fmla="*/ 1348 w 0"/>
                <a:gd name="connsiteY3" fmla="*/ 927 h 0"/>
                <a:gd name="connsiteX4" fmla="*/ 1601 w 0"/>
                <a:gd name="connsiteY4" fmla="*/ 1095 h 0"/>
                <a:gd name="connsiteX5" fmla="*/ 1685 w 0"/>
                <a:gd name="connsiteY5" fmla="*/ 1180 h 0"/>
                <a:gd name="connsiteX6" fmla="*/ 2022 w 0"/>
                <a:gd name="connsiteY6" fmla="*/ 1432 h 0"/>
                <a:gd name="connsiteX7" fmla="*/ 2443 w 0"/>
                <a:gd name="connsiteY7" fmla="*/ 1601 h 0"/>
                <a:gd name="connsiteX8" fmla="*/ 2864 w 0"/>
                <a:gd name="connsiteY8" fmla="*/ 1264 h 0"/>
                <a:gd name="connsiteX9" fmla="*/ 2864 w 0"/>
                <a:gd name="connsiteY9" fmla="*/ 1180 h 0"/>
                <a:gd name="connsiteX10" fmla="*/ 2527 w 0"/>
                <a:gd name="connsiteY10" fmla="*/ 927 h 0"/>
                <a:gd name="connsiteX11" fmla="*/ 1264 w 0"/>
                <a:gd name="connsiteY11" fmla="*/ 421 h 0"/>
                <a:gd name="connsiteX12" fmla="*/ 505 w 0"/>
                <a:gd name="connsiteY12" fmla="*/ 1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505" y="169"/>
                  </a:moveTo>
                  <a:lnTo>
                    <a:pt x="0" y="0"/>
                  </a:lnTo>
                  <a:lnTo>
                    <a:pt x="505" y="337"/>
                  </a:lnTo>
                  <a:lnTo>
                    <a:pt x="1348" y="927"/>
                  </a:lnTo>
                  <a:lnTo>
                    <a:pt x="1601" y="1095"/>
                  </a:lnTo>
                  <a:lnTo>
                    <a:pt x="1685" y="1180"/>
                  </a:lnTo>
                  <a:lnTo>
                    <a:pt x="2022" y="1432"/>
                  </a:lnTo>
                  <a:lnTo>
                    <a:pt x="2443" y="1601"/>
                  </a:lnTo>
                  <a:cubicBezTo>
                    <a:pt x="2780" y="1601"/>
                    <a:pt x="3117" y="1432"/>
                    <a:pt x="2864" y="1264"/>
                  </a:cubicBezTo>
                  <a:cubicBezTo>
                    <a:pt x="2864" y="1264"/>
                    <a:pt x="2864" y="1264"/>
                    <a:pt x="2864" y="1180"/>
                  </a:cubicBezTo>
                  <a:lnTo>
                    <a:pt x="2527" y="927"/>
                  </a:lnTo>
                  <a:lnTo>
                    <a:pt x="1264" y="421"/>
                  </a:lnTo>
                  <a:lnTo>
                    <a:pt x="505" y="16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0" name="Vrije vorm: vorm 553">
              <a:extLst>
                <a:ext uri="{FF2B5EF4-FFF2-40B4-BE49-F238E27FC236}">
                  <a16:creationId xmlns:a16="http://schemas.microsoft.com/office/drawing/2014/main" id="{F0C9C629-4C4C-1448-BC04-BCCFC83DF2BF}"/>
                </a:ext>
              </a:extLst>
            </p:cNvPr>
            <p:cNvSpPr/>
            <p:nvPr/>
          </p:nvSpPr>
          <p:spPr>
            <a:xfrm>
              <a:off x="21065356" y="953885"/>
              <a:ext cx="8425" cy="8425"/>
            </a:xfrm>
            <a:custGeom>
              <a:avLst/>
              <a:gdLst>
                <a:gd name="connsiteX0" fmla="*/ 252 w 0"/>
                <a:gd name="connsiteY0" fmla="*/ 842 h 0"/>
                <a:gd name="connsiteX1" fmla="*/ 505 w 0"/>
                <a:gd name="connsiteY1" fmla="*/ 1011 h 0"/>
                <a:gd name="connsiteX2" fmla="*/ 1095 w 0"/>
                <a:gd name="connsiteY2" fmla="*/ 1432 h 0"/>
                <a:gd name="connsiteX3" fmla="*/ 1348 w 0"/>
                <a:gd name="connsiteY3" fmla="*/ 1517 h 0"/>
                <a:gd name="connsiteX4" fmla="*/ 1516 w 0"/>
                <a:gd name="connsiteY4" fmla="*/ 1432 h 0"/>
                <a:gd name="connsiteX5" fmla="*/ 1685 w 0"/>
                <a:gd name="connsiteY5" fmla="*/ 1180 h 0"/>
                <a:gd name="connsiteX6" fmla="*/ 1769 w 0"/>
                <a:gd name="connsiteY6" fmla="*/ 927 h 0"/>
                <a:gd name="connsiteX7" fmla="*/ 1011 w 0"/>
                <a:gd name="connsiteY7" fmla="*/ 337 h 0"/>
                <a:gd name="connsiteX8" fmla="*/ 168 w 0"/>
                <a:gd name="connsiteY8" fmla="*/ 0 h 0"/>
                <a:gd name="connsiteX9" fmla="*/ 84 w 0"/>
                <a:gd name="connsiteY9" fmla="*/ 84 h 0"/>
                <a:gd name="connsiteX10" fmla="*/ 0 w 0"/>
                <a:gd name="connsiteY10" fmla="*/ 421 h 0"/>
                <a:gd name="connsiteX11" fmla="*/ 252 w 0"/>
                <a:gd name="connsiteY11" fmla="*/ 842 h 0"/>
                <a:gd name="connsiteX12" fmla="*/ 252 w 0"/>
                <a:gd name="connsiteY12" fmla="*/ 84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252" y="842"/>
                  </a:moveTo>
                  <a:lnTo>
                    <a:pt x="505" y="1011"/>
                  </a:lnTo>
                  <a:lnTo>
                    <a:pt x="1095" y="1432"/>
                  </a:lnTo>
                  <a:lnTo>
                    <a:pt x="1348" y="1517"/>
                  </a:lnTo>
                  <a:lnTo>
                    <a:pt x="1516" y="1432"/>
                  </a:lnTo>
                  <a:lnTo>
                    <a:pt x="1685" y="1180"/>
                  </a:lnTo>
                  <a:lnTo>
                    <a:pt x="1769" y="927"/>
                  </a:lnTo>
                  <a:lnTo>
                    <a:pt x="1011" y="337"/>
                  </a:lnTo>
                  <a:lnTo>
                    <a:pt x="168" y="0"/>
                  </a:lnTo>
                  <a:cubicBezTo>
                    <a:pt x="168" y="0"/>
                    <a:pt x="84" y="0"/>
                    <a:pt x="84" y="84"/>
                  </a:cubicBezTo>
                  <a:cubicBezTo>
                    <a:pt x="84" y="168"/>
                    <a:pt x="0" y="337"/>
                    <a:pt x="0" y="421"/>
                  </a:cubicBezTo>
                  <a:lnTo>
                    <a:pt x="252" y="842"/>
                  </a:lnTo>
                  <a:lnTo>
                    <a:pt x="252" y="84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1" name="Vrije vorm: vorm 554">
              <a:extLst>
                <a:ext uri="{FF2B5EF4-FFF2-40B4-BE49-F238E27FC236}">
                  <a16:creationId xmlns:a16="http://schemas.microsoft.com/office/drawing/2014/main" id="{37C18DEA-E534-FC40-8C06-335853F6C133}"/>
                </a:ext>
              </a:extLst>
            </p:cNvPr>
            <p:cNvSpPr/>
            <p:nvPr/>
          </p:nvSpPr>
          <p:spPr>
            <a:xfrm>
              <a:off x="21062070" y="952032"/>
              <a:ext cx="8425" cy="8425"/>
            </a:xfrm>
            <a:custGeom>
              <a:avLst/>
              <a:gdLst>
                <a:gd name="connsiteX0" fmla="*/ 0 w 0"/>
                <a:gd name="connsiteY0" fmla="*/ 0 h 0"/>
                <a:gd name="connsiteX1" fmla="*/ 337 w 0"/>
                <a:gd name="connsiteY1" fmla="*/ 421 h 0"/>
                <a:gd name="connsiteX2" fmla="*/ 1264 w 0"/>
                <a:gd name="connsiteY2" fmla="*/ 758 h 0"/>
                <a:gd name="connsiteX3" fmla="*/ 927 w 0"/>
                <a:gd name="connsiteY3" fmla="*/ 33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337" y="421"/>
                  </a:lnTo>
                  <a:lnTo>
                    <a:pt x="1264" y="758"/>
                  </a:lnTo>
                  <a:lnTo>
                    <a:pt x="927" y="33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2" name="Vrije vorm: vorm 555">
              <a:extLst>
                <a:ext uri="{FF2B5EF4-FFF2-40B4-BE49-F238E27FC236}">
                  <a16:creationId xmlns:a16="http://schemas.microsoft.com/office/drawing/2014/main" id="{C2624A3C-BC30-9B43-A998-EBDBACDC6C7A}"/>
                </a:ext>
              </a:extLst>
            </p:cNvPr>
            <p:cNvSpPr/>
            <p:nvPr/>
          </p:nvSpPr>
          <p:spPr>
            <a:xfrm>
              <a:off x="21062154" y="951695"/>
              <a:ext cx="8425" cy="8425"/>
            </a:xfrm>
            <a:custGeom>
              <a:avLst/>
              <a:gdLst>
                <a:gd name="connsiteX0" fmla="*/ 169 w 0"/>
                <a:gd name="connsiteY0" fmla="*/ 337 h 0"/>
                <a:gd name="connsiteX1" fmla="*/ 1011 w 0"/>
                <a:gd name="connsiteY1" fmla="*/ 674 h 0"/>
                <a:gd name="connsiteX2" fmla="*/ 842 w 0"/>
                <a:gd name="connsiteY2" fmla="*/ 337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69" y="337"/>
                  </a:moveTo>
                  <a:lnTo>
                    <a:pt x="1011" y="674"/>
                  </a:lnTo>
                  <a:lnTo>
                    <a:pt x="842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3" name="Vrije vorm: vorm 556">
              <a:extLst>
                <a:ext uri="{FF2B5EF4-FFF2-40B4-BE49-F238E27FC236}">
                  <a16:creationId xmlns:a16="http://schemas.microsoft.com/office/drawing/2014/main" id="{0C886E5C-50E4-4F4D-8603-637B31B5E793}"/>
                </a:ext>
              </a:extLst>
            </p:cNvPr>
            <p:cNvSpPr/>
            <p:nvPr/>
          </p:nvSpPr>
          <p:spPr>
            <a:xfrm>
              <a:off x="21061127" y="950536"/>
              <a:ext cx="8425" cy="8425"/>
            </a:xfrm>
            <a:custGeom>
              <a:avLst/>
              <a:gdLst>
                <a:gd name="connsiteX0" fmla="*/ 16 w 0"/>
                <a:gd name="connsiteY0" fmla="*/ 63 h 0"/>
                <a:gd name="connsiteX1" fmla="*/ 1617 w 0"/>
                <a:gd name="connsiteY1" fmla="*/ 990 h 0"/>
                <a:gd name="connsiteX2" fmla="*/ 1448 w 0"/>
                <a:gd name="connsiteY2" fmla="*/ 569 h 0"/>
                <a:gd name="connsiteX3" fmla="*/ 101 w 0"/>
                <a:gd name="connsiteY3" fmla="*/ 63 h 0"/>
                <a:gd name="connsiteX4" fmla="*/ 16 w 0"/>
                <a:gd name="connsiteY4" fmla="*/ 6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6" y="63"/>
                  </a:moveTo>
                  <a:cubicBezTo>
                    <a:pt x="-152" y="232"/>
                    <a:pt x="1027" y="990"/>
                    <a:pt x="1617" y="990"/>
                  </a:cubicBezTo>
                  <a:cubicBezTo>
                    <a:pt x="1870" y="990"/>
                    <a:pt x="1785" y="821"/>
                    <a:pt x="1448" y="569"/>
                  </a:cubicBezTo>
                  <a:cubicBezTo>
                    <a:pt x="1196" y="400"/>
                    <a:pt x="606" y="63"/>
                    <a:pt x="101" y="63"/>
                  </a:cubicBezTo>
                  <a:cubicBezTo>
                    <a:pt x="101" y="-21"/>
                    <a:pt x="101" y="-21"/>
                    <a:pt x="16" y="63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4" name="Vrije vorm: vorm 557">
              <a:extLst>
                <a:ext uri="{FF2B5EF4-FFF2-40B4-BE49-F238E27FC236}">
                  <a16:creationId xmlns:a16="http://schemas.microsoft.com/office/drawing/2014/main" id="{28C20856-C6FD-334D-861B-F1560AE31FF2}"/>
                </a:ext>
              </a:extLst>
            </p:cNvPr>
            <p:cNvSpPr/>
            <p:nvPr/>
          </p:nvSpPr>
          <p:spPr>
            <a:xfrm>
              <a:off x="21083588" y="996179"/>
              <a:ext cx="33700" cy="16850"/>
            </a:xfrm>
            <a:custGeom>
              <a:avLst/>
              <a:gdLst>
                <a:gd name="connsiteX0" fmla="*/ 35520 w 33700"/>
                <a:gd name="connsiteY0" fmla="*/ 6066 h 16850"/>
                <a:gd name="connsiteX1" fmla="*/ 35351 w 33700"/>
                <a:gd name="connsiteY1" fmla="*/ 5982 h 16850"/>
                <a:gd name="connsiteX2" fmla="*/ 33245 w 33700"/>
                <a:gd name="connsiteY2" fmla="*/ 4550 h 16850"/>
                <a:gd name="connsiteX3" fmla="*/ 32403 w 33700"/>
                <a:gd name="connsiteY3" fmla="*/ 4213 h 16850"/>
                <a:gd name="connsiteX4" fmla="*/ 31897 w 33700"/>
                <a:gd name="connsiteY4" fmla="*/ 4044 h 16850"/>
                <a:gd name="connsiteX5" fmla="*/ 30549 w 33700"/>
                <a:gd name="connsiteY5" fmla="*/ 3539 h 16850"/>
                <a:gd name="connsiteX6" fmla="*/ 29622 w 33700"/>
                <a:gd name="connsiteY6" fmla="*/ 3202 h 16850"/>
                <a:gd name="connsiteX7" fmla="*/ 29033 w 33700"/>
                <a:gd name="connsiteY7" fmla="*/ 2528 h 16850"/>
                <a:gd name="connsiteX8" fmla="*/ 28190 w 33700"/>
                <a:gd name="connsiteY8" fmla="*/ 2275 h 16850"/>
                <a:gd name="connsiteX9" fmla="*/ 27937 w 33700"/>
                <a:gd name="connsiteY9" fmla="*/ 2275 h 16850"/>
                <a:gd name="connsiteX10" fmla="*/ 27769 w 33700"/>
                <a:gd name="connsiteY10" fmla="*/ 2191 h 16850"/>
                <a:gd name="connsiteX11" fmla="*/ 28359 w 33700"/>
                <a:gd name="connsiteY11" fmla="*/ 1685 h 16850"/>
                <a:gd name="connsiteX12" fmla="*/ 28443 w 33700"/>
                <a:gd name="connsiteY12" fmla="*/ 1685 h 16850"/>
                <a:gd name="connsiteX13" fmla="*/ 28527 w 33700"/>
                <a:gd name="connsiteY13" fmla="*/ 927 h 16850"/>
                <a:gd name="connsiteX14" fmla="*/ 26000 w 33700"/>
                <a:gd name="connsiteY14" fmla="*/ 1601 h 16850"/>
                <a:gd name="connsiteX15" fmla="*/ 25662 w 33700"/>
                <a:gd name="connsiteY15" fmla="*/ 1685 h 16850"/>
                <a:gd name="connsiteX16" fmla="*/ 25494 w 33700"/>
                <a:gd name="connsiteY16" fmla="*/ 1685 h 16850"/>
                <a:gd name="connsiteX17" fmla="*/ 25410 w 33700"/>
                <a:gd name="connsiteY17" fmla="*/ 1601 h 16850"/>
                <a:gd name="connsiteX18" fmla="*/ 24146 w 33700"/>
                <a:gd name="connsiteY18" fmla="*/ 506 h 16850"/>
                <a:gd name="connsiteX19" fmla="*/ 23894 w 33700"/>
                <a:gd name="connsiteY19" fmla="*/ 169 h 16850"/>
                <a:gd name="connsiteX20" fmla="*/ 23304 w 33700"/>
                <a:gd name="connsiteY20" fmla="*/ 0 h 16850"/>
                <a:gd name="connsiteX21" fmla="*/ 22040 w 33700"/>
                <a:gd name="connsiteY21" fmla="*/ 0 h 16850"/>
                <a:gd name="connsiteX22" fmla="*/ 21872 w 33700"/>
                <a:gd name="connsiteY22" fmla="*/ 0 h 16850"/>
                <a:gd name="connsiteX23" fmla="*/ 21450 w 33700"/>
                <a:gd name="connsiteY23" fmla="*/ 337 h 16850"/>
                <a:gd name="connsiteX24" fmla="*/ 22124 w 33700"/>
                <a:gd name="connsiteY24" fmla="*/ 1264 h 16850"/>
                <a:gd name="connsiteX25" fmla="*/ 22545 w 33700"/>
                <a:gd name="connsiteY25" fmla="*/ 1769 h 16850"/>
                <a:gd name="connsiteX26" fmla="*/ 22040 w 33700"/>
                <a:gd name="connsiteY26" fmla="*/ 1854 h 16850"/>
                <a:gd name="connsiteX27" fmla="*/ 21787 w 33700"/>
                <a:gd name="connsiteY27" fmla="*/ 1854 h 16850"/>
                <a:gd name="connsiteX28" fmla="*/ 21619 w 33700"/>
                <a:gd name="connsiteY28" fmla="*/ 1769 h 16850"/>
                <a:gd name="connsiteX29" fmla="*/ 21113 w 33700"/>
                <a:gd name="connsiteY29" fmla="*/ 1601 h 16850"/>
                <a:gd name="connsiteX30" fmla="*/ 20861 w 33700"/>
                <a:gd name="connsiteY30" fmla="*/ 2696 h 16850"/>
                <a:gd name="connsiteX31" fmla="*/ 20861 w 33700"/>
                <a:gd name="connsiteY31" fmla="*/ 2949 h 16850"/>
                <a:gd name="connsiteX32" fmla="*/ 20861 w 33700"/>
                <a:gd name="connsiteY32" fmla="*/ 3117 h 16850"/>
                <a:gd name="connsiteX33" fmla="*/ 20271 w 33700"/>
                <a:gd name="connsiteY33" fmla="*/ 2949 h 16850"/>
                <a:gd name="connsiteX34" fmla="*/ 19597 w 33700"/>
                <a:gd name="connsiteY34" fmla="*/ 2696 h 16850"/>
                <a:gd name="connsiteX35" fmla="*/ 19428 w 33700"/>
                <a:gd name="connsiteY35" fmla="*/ 2612 h 16850"/>
                <a:gd name="connsiteX36" fmla="*/ 17996 w 33700"/>
                <a:gd name="connsiteY36" fmla="*/ 2106 h 16850"/>
                <a:gd name="connsiteX37" fmla="*/ 17996 w 33700"/>
                <a:gd name="connsiteY37" fmla="*/ 2696 h 16850"/>
                <a:gd name="connsiteX38" fmla="*/ 17996 w 33700"/>
                <a:gd name="connsiteY38" fmla="*/ 2949 h 16850"/>
                <a:gd name="connsiteX39" fmla="*/ 17069 w 33700"/>
                <a:gd name="connsiteY39" fmla="*/ 2528 h 16850"/>
                <a:gd name="connsiteX40" fmla="*/ 16732 w 33700"/>
                <a:gd name="connsiteY40" fmla="*/ 2359 h 16850"/>
                <a:gd name="connsiteX41" fmla="*/ 16395 w 33700"/>
                <a:gd name="connsiteY41" fmla="*/ 2022 h 16850"/>
                <a:gd name="connsiteX42" fmla="*/ 15974 w 33700"/>
                <a:gd name="connsiteY42" fmla="*/ 1432 h 16850"/>
                <a:gd name="connsiteX43" fmla="*/ 15553 w 33700"/>
                <a:gd name="connsiteY43" fmla="*/ 1348 h 16850"/>
                <a:gd name="connsiteX44" fmla="*/ 14626 w 33700"/>
                <a:gd name="connsiteY44" fmla="*/ 2528 h 16850"/>
                <a:gd name="connsiteX45" fmla="*/ 14457 w 33700"/>
                <a:gd name="connsiteY45" fmla="*/ 3033 h 16850"/>
                <a:gd name="connsiteX46" fmla="*/ 15131 w 33700"/>
                <a:gd name="connsiteY46" fmla="*/ 3623 h 16850"/>
                <a:gd name="connsiteX47" fmla="*/ 14289 w 33700"/>
                <a:gd name="connsiteY47" fmla="*/ 3539 h 16850"/>
                <a:gd name="connsiteX48" fmla="*/ 13109 w 33700"/>
                <a:gd name="connsiteY48" fmla="*/ 2949 h 16850"/>
                <a:gd name="connsiteX49" fmla="*/ 11846 w 33700"/>
                <a:gd name="connsiteY49" fmla="*/ 2612 h 16850"/>
                <a:gd name="connsiteX50" fmla="*/ 11593 w 33700"/>
                <a:gd name="connsiteY50" fmla="*/ 2612 h 16850"/>
                <a:gd name="connsiteX51" fmla="*/ 12604 w 33700"/>
                <a:gd name="connsiteY51" fmla="*/ 4128 h 16850"/>
                <a:gd name="connsiteX52" fmla="*/ 12772 w 33700"/>
                <a:gd name="connsiteY52" fmla="*/ 4381 h 16850"/>
                <a:gd name="connsiteX53" fmla="*/ 13530 w 33700"/>
                <a:gd name="connsiteY53" fmla="*/ 5055 h 16850"/>
                <a:gd name="connsiteX54" fmla="*/ 13530 w 33700"/>
                <a:gd name="connsiteY54" fmla="*/ 5139 h 16850"/>
                <a:gd name="connsiteX55" fmla="*/ 13447 w 33700"/>
                <a:gd name="connsiteY55" fmla="*/ 5139 h 16850"/>
                <a:gd name="connsiteX56" fmla="*/ 13025 w 33700"/>
                <a:gd name="connsiteY56" fmla="*/ 5392 h 16850"/>
                <a:gd name="connsiteX57" fmla="*/ 12772 w 33700"/>
                <a:gd name="connsiteY57" fmla="*/ 5308 h 16850"/>
                <a:gd name="connsiteX58" fmla="*/ 12351 w 33700"/>
                <a:gd name="connsiteY58" fmla="*/ 4802 h 16850"/>
                <a:gd name="connsiteX59" fmla="*/ 12098 w 33700"/>
                <a:gd name="connsiteY59" fmla="*/ 4465 h 16850"/>
                <a:gd name="connsiteX60" fmla="*/ 11930 w 33700"/>
                <a:gd name="connsiteY60" fmla="*/ 4381 h 16850"/>
                <a:gd name="connsiteX61" fmla="*/ 11761 w 33700"/>
                <a:gd name="connsiteY61" fmla="*/ 4381 h 16850"/>
                <a:gd name="connsiteX62" fmla="*/ 11256 w 33700"/>
                <a:gd name="connsiteY62" fmla="*/ 5392 h 16850"/>
                <a:gd name="connsiteX63" fmla="*/ 11256 w 33700"/>
                <a:gd name="connsiteY63" fmla="*/ 5813 h 16850"/>
                <a:gd name="connsiteX64" fmla="*/ 11593 w 33700"/>
                <a:gd name="connsiteY64" fmla="*/ 6572 h 16850"/>
                <a:gd name="connsiteX65" fmla="*/ 11424 w 33700"/>
                <a:gd name="connsiteY65" fmla="*/ 6403 h 16850"/>
                <a:gd name="connsiteX66" fmla="*/ 10497 w 33700"/>
                <a:gd name="connsiteY66" fmla="*/ 5645 h 16850"/>
                <a:gd name="connsiteX67" fmla="*/ 9739 w 33700"/>
                <a:gd name="connsiteY67" fmla="*/ 4971 h 16850"/>
                <a:gd name="connsiteX68" fmla="*/ 9992 w 33700"/>
                <a:gd name="connsiteY68" fmla="*/ 5139 h 16850"/>
                <a:gd name="connsiteX69" fmla="*/ 10161 w 33700"/>
                <a:gd name="connsiteY69" fmla="*/ 5139 h 16850"/>
                <a:gd name="connsiteX70" fmla="*/ 10076 w 33700"/>
                <a:gd name="connsiteY70" fmla="*/ 4718 h 16850"/>
                <a:gd name="connsiteX71" fmla="*/ 10076 w 33700"/>
                <a:gd name="connsiteY71" fmla="*/ 4634 h 16850"/>
                <a:gd name="connsiteX72" fmla="*/ 10161 w 33700"/>
                <a:gd name="connsiteY72" fmla="*/ 4550 h 16850"/>
                <a:gd name="connsiteX73" fmla="*/ 10076 w 33700"/>
                <a:gd name="connsiteY73" fmla="*/ 4465 h 16850"/>
                <a:gd name="connsiteX74" fmla="*/ 7043 w 33700"/>
                <a:gd name="connsiteY74" fmla="*/ 2191 h 16850"/>
                <a:gd name="connsiteX75" fmla="*/ 7043 w 33700"/>
                <a:gd name="connsiteY75" fmla="*/ 2191 h 16850"/>
                <a:gd name="connsiteX76" fmla="*/ 6369 w 33700"/>
                <a:gd name="connsiteY76" fmla="*/ 1769 h 16850"/>
                <a:gd name="connsiteX77" fmla="*/ 6117 w 33700"/>
                <a:gd name="connsiteY77" fmla="*/ 1601 h 16850"/>
                <a:gd name="connsiteX78" fmla="*/ 5358 w 33700"/>
                <a:gd name="connsiteY78" fmla="*/ 1180 h 16850"/>
                <a:gd name="connsiteX79" fmla="*/ 5274 w 33700"/>
                <a:gd name="connsiteY79" fmla="*/ 1348 h 16850"/>
                <a:gd name="connsiteX80" fmla="*/ 5274 w 33700"/>
                <a:gd name="connsiteY80" fmla="*/ 1348 h 16850"/>
                <a:gd name="connsiteX81" fmla="*/ 5274 w 33700"/>
                <a:gd name="connsiteY81" fmla="*/ 1432 h 16850"/>
                <a:gd name="connsiteX82" fmla="*/ 5274 w 33700"/>
                <a:gd name="connsiteY82" fmla="*/ 1432 h 16850"/>
                <a:gd name="connsiteX83" fmla="*/ 5443 w 33700"/>
                <a:gd name="connsiteY83" fmla="*/ 1601 h 16850"/>
                <a:gd name="connsiteX84" fmla="*/ 4937 w 33700"/>
                <a:gd name="connsiteY84" fmla="*/ 1685 h 16850"/>
                <a:gd name="connsiteX85" fmla="*/ 4600 w 33700"/>
                <a:gd name="connsiteY85" fmla="*/ 1685 h 16850"/>
                <a:gd name="connsiteX86" fmla="*/ 3842 w 33700"/>
                <a:gd name="connsiteY86" fmla="*/ 1769 h 16850"/>
                <a:gd name="connsiteX87" fmla="*/ 3589 w 33700"/>
                <a:gd name="connsiteY87" fmla="*/ 1769 h 16850"/>
                <a:gd name="connsiteX88" fmla="*/ 3168 w 33700"/>
                <a:gd name="connsiteY88" fmla="*/ 1685 h 16850"/>
                <a:gd name="connsiteX89" fmla="*/ 2578 w 33700"/>
                <a:gd name="connsiteY89" fmla="*/ 2191 h 16850"/>
                <a:gd name="connsiteX90" fmla="*/ 2578 w 33700"/>
                <a:gd name="connsiteY90" fmla="*/ 2528 h 16850"/>
                <a:gd name="connsiteX91" fmla="*/ 2662 w 33700"/>
                <a:gd name="connsiteY91" fmla="*/ 2696 h 16850"/>
                <a:gd name="connsiteX92" fmla="*/ 1230 w 33700"/>
                <a:gd name="connsiteY92" fmla="*/ 3539 h 16850"/>
                <a:gd name="connsiteX93" fmla="*/ 1230 w 33700"/>
                <a:gd name="connsiteY93" fmla="*/ 3791 h 16850"/>
                <a:gd name="connsiteX94" fmla="*/ 1146 w 33700"/>
                <a:gd name="connsiteY94" fmla="*/ 3960 h 16850"/>
                <a:gd name="connsiteX95" fmla="*/ 1146 w 33700"/>
                <a:gd name="connsiteY95" fmla="*/ 4128 h 16850"/>
                <a:gd name="connsiteX96" fmla="*/ 556 w 33700"/>
                <a:gd name="connsiteY96" fmla="*/ 4887 h 16850"/>
                <a:gd name="connsiteX97" fmla="*/ 50 w 33700"/>
                <a:gd name="connsiteY97" fmla="*/ 5224 h 16850"/>
                <a:gd name="connsiteX98" fmla="*/ 50 w 33700"/>
                <a:gd name="connsiteY98" fmla="*/ 5224 h 16850"/>
                <a:gd name="connsiteX99" fmla="*/ 219 w 33700"/>
                <a:gd name="connsiteY99" fmla="*/ 6572 h 16850"/>
                <a:gd name="connsiteX100" fmla="*/ 725 w 33700"/>
                <a:gd name="connsiteY100" fmla="*/ 6740 h 16850"/>
                <a:gd name="connsiteX101" fmla="*/ 2999 w 33700"/>
                <a:gd name="connsiteY101" fmla="*/ 6656 h 16850"/>
                <a:gd name="connsiteX102" fmla="*/ 4179 w 33700"/>
                <a:gd name="connsiteY102" fmla="*/ 6572 h 16850"/>
                <a:gd name="connsiteX103" fmla="*/ 5358 w 33700"/>
                <a:gd name="connsiteY103" fmla="*/ 6150 h 16850"/>
                <a:gd name="connsiteX104" fmla="*/ 6538 w 33700"/>
                <a:gd name="connsiteY104" fmla="*/ 5813 h 16850"/>
                <a:gd name="connsiteX105" fmla="*/ 7043 w 33700"/>
                <a:gd name="connsiteY105" fmla="*/ 5982 h 16850"/>
                <a:gd name="connsiteX106" fmla="*/ 7549 w 33700"/>
                <a:gd name="connsiteY106" fmla="*/ 6150 h 16850"/>
                <a:gd name="connsiteX107" fmla="*/ 7549 w 33700"/>
                <a:gd name="connsiteY107" fmla="*/ 6235 h 16850"/>
                <a:gd name="connsiteX108" fmla="*/ 7043 w 33700"/>
                <a:gd name="connsiteY108" fmla="*/ 7246 h 16850"/>
                <a:gd name="connsiteX109" fmla="*/ 7128 w 33700"/>
                <a:gd name="connsiteY109" fmla="*/ 7583 h 16850"/>
                <a:gd name="connsiteX110" fmla="*/ 5443 w 33700"/>
                <a:gd name="connsiteY110" fmla="*/ 8088 h 16850"/>
                <a:gd name="connsiteX111" fmla="*/ 5021 w 33700"/>
                <a:gd name="connsiteY111" fmla="*/ 8257 h 16850"/>
                <a:gd name="connsiteX112" fmla="*/ 4432 w 33700"/>
                <a:gd name="connsiteY112" fmla="*/ 8257 h 16850"/>
                <a:gd name="connsiteX113" fmla="*/ 3842 w 33700"/>
                <a:gd name="connsiteY113" fmla="*/ 8341 h 16850"/>
                <a:gd name="connsiteX114" fmla="*/ 3421 w 33700"/>
                <a:gd name="connsiteY114" fmla="*/ 8341 h 16850"/>
                <a:gd name="connsiteX115" fmla="*/ 2999 w 33700"/>
                <a:gd name="connsiteY115" fmla="*/ 8257 h 16850"/>
                <a:gd name="connsiteX116" fmla="*/ 2747 w 33700"/>
                <a:gd name="connsiteY116" fmla="*/ 8509 h 16850"/>
                <a:gd name="connsiteX117" fmla="*/ 3589 w 33700"/>
                <a:gd name="connsiteY117" fmla="*/ 9773 h 16850"/>
                <a:gd name="connsiteX118" fmla="*/ 4937 w 33700"/>
                <a:gd name="connsiteY118" fmla="*/ 10531 h 16850"/>
                <a:gd name="connsiteX119" fmla="*/ 5190 w 33700"/>
                <a:gd name="connsiteY119" fmla="*/ 10447 h 16850"/>
                <a:gd name="connsiteX120" fmla="*/ 7633 w 33700"/>
                <a:gd name="connsiteY120" fmla="*/ 9773 h 16850"/>
                <a:gd name="connsiteX121" fmla="*/ 7886 w 33700"/>
                <a:gd name="connsiteY121" fmla="*/ 9689 h 16850"/>
                <a:gd name="connsiteX122" fmla="*/ 8307 w 33700"/>
                <a:gd name="connsiteY122" fmla="*/ 9436 h 16850"/>
                <a:gd name="connsiteX123" fmla="*/ 8560 w 33700"/>
                <a:gd name="connsiteY123" fmla="*/ 9268 h 16850"/>
                <a:gd name="connsiteX124" fmla="*/ 8644 w 33700"/>
                <a:gd name="connsiteY124" fmla="*/ 9268 h 16850"/>
                <a:gd name="connsiteX125" fmla="*/ 9065 w 33700"/>
                <a:gd name="connsiteY125" fmla="*/ 9605 h 16850"/>
                <a:gd name="connsiteX126" fmla="*/ 9234 w 33700"/>
                <a:gd name="connsiteY126" fmla="*/ 9942 h 16850"/>
                <a:gd name="connsiteX127" fmla="*/ 9402 w 33700"/>
                <a:gd name="connsiteY127" fmla="*/ 10363 h 16850"/>
                <a:gd name="connsiteX128" fmla="*/ 9908 w 33700"/>
                <a:gd name="connsiteY128" fmla="*/ 11205 h 16850"/>
                <a:gd name="connsiteX129" fmla="*/ 10413 w 33700"/>
                <a:gd name="connsiteY129" fmla="*/ 11374 h 16850"/>
                <a:gd name="connsiteX130" fmla="*/ 10835 w 33700"/>
                <a:gd name="connsiteY130" fmla="*/ 11037 h 16850"/>
                <a:gd name="connsiteX131" fmla="*/ 11172 w 33700"/>
                <a:gd name="connsiteY131" fmla="*/ 12553 h 16850"/>
                <a:gd name="connsiteX132" fmla="*/ 10076 w 33700"/>
                <a:gd name="connsiteY132" fmla="*/ 13059 h 16850"/>
                <a:gd name="connsiteX133" fmla="*/ 9150 w 33700"/>
                <a:gd name="connsiteY133" fmla="*/ 12722 h 16850"/>
                <a:gd name="connsiteX134" fmla="*/ 10076 w 33700"/>
                <a:gd name="connsiteY134" fmla="*/ 14744 h 16850"/>
                <a:gd name="connsiteX135" fmla="*/ 10835 w 33700"/>
                <a:gd name="connsiteY135" fmla="*/ 15081 h 16850"/>
                <a:gd name="connsiteX136" fmla="*/ 11087 w 33700"/>
                <a:gd name="connsiteY136" fmla="*/ 14997 h 16850"/>
                <a:gd name="connsiteX137" fmla="*/ 11761 w 33700"/>
                <a:gd name="connsiteY137" fmla="*/ 14575 h 16850"/>
                <a:gd name="connsiteX138" fmla="*/ 12267 w 33700"/>
                <a:gd name="connsiteY138" fmla="*/ 14323 h 16850"/>
                <a:gd name="connsiteX139" fmla="*/ 12857 w 33700"/>
                <a:gd name="connsiteY139" fmla="*/ 14070 h 16850"/>
                <a:gd name="connsiteX140" fmla="*/ 13278 w 33700"/>
                <a:gd name="connsiteY140" fmla="*/ 13901 h 16850"/>
                <a:gd name="connsiteX141" fmla="*/ 13868 w 33700"/>
                <a:gd name="connsiteY141" fmla="*/ 13986 h 16850"/>
                <a:gd name="connsiteX142" fmla="*/ 14879 w 33700"/>
                <a:gd name="connsiteY142" fmla="*/ 14238 h 16850"/>
                <a:gd name="connsiteX143" fmla="*/ 14963 w 33700"/>
                <a:gd name="connsiteY143" fmla="*/ 13817 h 16850"/>
                <a:gd name="connsiteX144" fmla="*/ 14794 w 33700"/>
                <a:gd name="connsiteY144" fmla="*/ 13312 h 16850"/>
                <a:gd name="connsiteX145" fmla="*/ 16311 w 33700"/>
                <a:gd name="connsiteY145" fmla="*/ 14491 h 16850"/>
                <a:gd name="connsiteX146" fmla="*/ 17490 w 33700"/>
                <a:gd name="connsiteY146" fmla="*/ 14997 h 16850"/>
                <a:gd name="connsiteX147" fmla="*/ 18333 w 33700"/>
                <a:gd name="connsiteY147" fmla="*/ 15334 h 16850"/>
                <a:gd name="connsiteX148" fmla="*/ 19091 w 33700"/>
                <a:gd name="connsiteY148" fmla="*/ 15839 h 16850"/>
                <a:gd name="connsiteX149" fmla="*/ 21113 w 33700"/>
                <a:gd name="connsiteY149" fmla="*/ 16597 h 16850"/>
                <a:gd name="connsiteX150" fmla="*/ 21366 w 33700"/>
                <a:gd name="connsiteY150" fmla="*/ 16513 h 16850"/>
                <a:gd name="connsiteX151" fmla="*/ 21703 w 33700"/>
                <a:gd name="connsiteY151" fmla="*/ 16513 h 16850"/>
                <a:gd name="connsiteX152" fmla="*/ 22714 w 33700"/>
                <a:gd name="connsiteY152" fmla="*/ 16429 h 16850"/>
                <a:gd name="connsiteX153" fmla="*/ 24062 w 33700"/>
                <a:gd name="connsiteY153" fmla="*/ 16176 h 16850"/>
                <a:gd name="connsiteX154" fmla="*/ 24904 w 33700"/>
                <a:gd name="connsiteY154" fmla="*/ 16513 h 16850"/>
                <a:gd name="connsiteX155" fmla="*/ 25579 w 33700"/>
                <a:gd name="connsiteY155" fmla="*/ 16850 h 16850"/>
                <a:gd name="connsiteX156" fmla="*/ 26000 w 33700"/>
                <a:gd name="connsiteY156" fmla="*/ 16345 h 16850"/>
                <a:gd name="connsiteX157" fmla="*/ 26673 w 33700"/>
                <a:gd name="connsiteY157" fmla="*/ 15165 h 16850"/>
                <a:gd name="connsiteX158" fmla="*/ 26758 w 33700"/>
                <a:gd name="connsiteY158" fmla="*/ 15165 h 16850"/>
                <a:gd name="connsiteX159" fmla="*/ 26926 w 33700"/>
                <a:gd name="connsiteY159" fmla="*/ 15249 h 16850"/>
                <a:gd name="connsiteX160" fmla="*/ 27011 w 33700"/>
                <a:gd name="connsiteY160" fmla="*/ 15249 h 16850"/>
                <a:gd name="connsiteX161" fmla="*/ 27179 w 33700"/>
                <a:gd name="connsiteY161" fmla="*/ 14997 h 16850"/>
                <a:gd name="connsiteX162" fmla="*/ 27179 w 33700"/>
                <a:gd name="connsiteY162" fmla="*/ 14575 h 16850"/>
                <a:gd name="connsiteX163" fmla="*/ 27432 w 33700"/>
                <a:gd name="connsiteY163" fmla="*/ 14323 h 16850"/>
                <a:gd name="connsiteX164" fmla="*/ 29622 w 33700"/>
                <a:gd name="connsiteY164" fmla="*/ 13396 h 16850"/>
                <a:gd name="connsiteX165" fmla="*/ 30297 w 33700"/>
                <a:gd name="connsiteY165" fmla="*/ 13143 h 16850"/>
                <a:gd name="connsiteX166" fmla="*/ 30549 w 33700"/>
                <a:gd name="connsiteY166" fmla="*/ 12890 h 16850"/>
                <a:gd name="connsiteX167" fmla="*/ 30970 w 33700"/>
                <a:gd name="connsiteY167" fmla="*/ 12806 h 16850"/>
                <a:gd name="connsiteX168" fmla="*/ 31392 w 33700"/>
                <a:gd name="connsiteY168" fmla="*/ 12806 h 16850"/>
                <a:gd name="connsiteX169" fmla="*/ 31392 w 33700"/>
                <a:gd name="connsiteY169" fmla="*/ 12806 h 16850"/>
                <a:gd name="connsiteX170" fmla="*/ 32066 w 33700"/>
                <a:gd name="connsiteY170" fmla="*/ 12132 h 16850"/>
                <a:gd name="connsiteX171" fmla="*/ 32150 w 33700"/>
                <a:gd name="connsiteY171" fmla="*/ 11290 h 16850"/>
                <a:gd name="connsiteX172" fmla="*/ 32487 w 33700"/>
                <a:gd name="connsiteY172" fmla="*/ 10784 h 16850"/>
                <a:gd name="connsiteX173" fmla="*/ 32908 w 33700"/>
                <a:gd name="connsiteY173" fmla="*/ 10868 h 16850"/>
                <a:gd name="connsiteX174" fmla="*/ 33414 w 33700"/>
                <a:gd name="connsiteY174" fmla="*/ 10953 h 16850"/>
                <a:gd name="connsiteX175" fmla="*/ 33919 w 33700"/>
                <a:gd name="connsiteY175" fmla="*/ 10868 h 16850"/>
                <a:gd name="connsiteX176" fmla="*/ 35015 w 33700"/>
                <a:gd name="connsiteY176" fmla="*/ 9183 h 16850"/>
                <a:gd name="connsiteX177" fmla="*/ 34930 w 33700"/>
                <a:gd name="connsiteY177" fmla="*/ 8931 h 16850"/>
                <a:gd name="connsiteX178" fmla="*/ 35436 w 33700"/>
                <a:gd name="connsiteY178" fmla="*/ 9099 h 16850"/>
                <a:gd name="connsiteX179" fmla="*/ 35520 w 33700"/>
                <a:gd name="connsiteY179" fmla="*/ 6066 h 16850"/>
                <a:gd name="connsiteX180" fmla="*/ 35520 w 33700"/>
                <a:gd name="connsiteY180" fmla="*/ 606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3700" h="16850">
                  <a:moveTo>
                    <a:pt x="35520" y="6066"/>
                  </a:moveTo>
                  <a:lnTo>
                    <a:pt x="35351" y="5982"/>
                  </a:lnTo>
                  <a:lnTo>
                    <a:pt x="33245" y="4550"/>
                  </a:lnTo>
                  <a:lnTo>
                    <a:pt x="32403" y="4213"/>
                  </a:lnTo>
                  <a:lnTo>
                    <a:pt x="31897" y="4044"/>
                  </a:lnTo>
                  <a:cubicBezTo>
                    <a:pt x="31223" y="3876"/>
                    <a:pt x="31223" y="3876"/>
                    <a:pt x="30549" y="3539"/>
                  </a:cubicBezTo>
                  <a:lnTo>
                    <a:pt x="29622" y="3202"/>
                  </a:lnTo>
                  <a:lnTo>
                    <a:pt x="29033" y="2528"/>
                  </a:lnTo>
                  <a:lnTo>
                    <a:pt x="28190" y="2275"/>
                  </a:lnTo>
                  <a:lnTo>
                    <a:pt x="27937" y="2275"/>
                  </a:lnTo>
                  <a:cubicBezTo>
                    <a:pt x="27853" y="2275"/>
                    <a:pt x="27853" y="2191"/>
                    <a:pt x="27769" y="2191"/>
                  </a:cubicBezTo>
                  <a:cubicBezTo>
                    <a:pt x="27853" y="1854"/>
                    <a:pt x="27937" y="1685"/>
                    <a:pt x="28359" y="1685"/>
                  </a:cubicBezTo>
                  <a:lnTo>
                    <a:pt x="28443" y="1685"/>
                  </a:lnTo>
                  <a:lnTo>
                    <a:pt x="28527" y="927"/>
                  </a:lnTo>
                  <a:cubicBezTo>
                    <a:pt x="28022" y="590"/>
                    <a:pt x="28022" y="590"/>
                    <a:pt x="26000" y="1601"/>
                  </a:cubicBezTo>
                  <a:lnTo>
                    <a:pt x="25662" y="1685"/>
                  </a:lnTo>
                  <a:lnTo>
                    <a:pt x="25494" y="1685"/>
                  </a:lnTo>
                  <a:lnTo>
                    <a:pt x="25410" y="1601"/>
                  </a:lnTo>
                  <a:lnTo>
                    <a:pt x="24146" y="506"/>
                  </a:lnTo>
                  <a:lnTo>
                    <a:pt x="23894" y="169"/>
                  </a:lnTo>
                  <a:lnTo>
                    <a:pt x="23304" y="0"/>
                  </a:lnTo>
                  <a:cubicBezTo>
                    <a:pt x="22883" y="0"/>
                    <a:pt x="22461" y="0"/>
                    <a:pt x="22040" y="0"/>
                  </a:cubicBezTo>
                  <a:lnTo>
                    <a:pt x="21872" y="0"/>
                  </a:lnTo>
                  <a:lnTo>
                    <a:pt x="21450" y="337"/>
                  </a:lnTo>
                  <a:lnTo>
                    <a:pt x="22124" y="1264"/>
                  </a:lnTo>
                  <a:lnTo>
                    <a:pt x="22545" y="1769"/>
                  </a:lnTo>
                  <a:lnTo>
                    <a:pt x="22040" y="1854"/>
                  </a:lnTo>
                  <a:lnTo>
                    <a:pt x="21787" y="1854"/>
                  </a:lnTo>
                  <a:lnTo>
                    <a:pt x="21619" y="1769"/>
                  </a:lnTo>
                  <a:lnTo>
                    <a:pt x="21113" y="1601"/>
                  </a:lnTo>
                  <a:cubicBezTo>
                    <a:pt x="20692" y="2106"/>
                    <a:pt x="20692" y="2191"/>
                    <a:pt x="20861" y="2696"/>
                  </a:cubicBezTo>
                  <a:lnTo>
                    <a:pt x="20861" y="2949"/>
                  </a:lnTo>
                  <a:lnTo>
                    <a:pt x="20861" y="3117"/>
                  </a:lnTo>
                  <a:lnTo>
                    <a:pt x="20271" y="2949"/>
                  </a:lnTo>
                  <a:lnTo>
                    <a:pt x="19597" y="2696"/>
                  </a:lnTo>
                  <a:lnTo>
                    <a:pt x="19428" y="2612"/>
                  </a:lnTo>
                  <a:cubicBezTo>
                    <a:pt x="18586" y="2106"/>
                    <a:pt x="18417" y="2022"/>
                    <a:pt x="17996" y="2106"/>
                  </a:cubicBezTo>
                  <a:lnTo>
                    <a:pt x="17996" y="2696"/>
                  </a:lnTo>
                  <a:lnTo>
                    <a:pt x="17996" y="2949"/>
                  </a:lnTo>
                  <a:lnTo>
                    <a:pt x="17069" y="2528"/>
                  </a:lnTo>
                  <a:lnTo>
                    <a:pt x="16732" y="2359"/>
                  </a:lnTo>
                  <a:lnTo>
                    <a:pt x="16395" y="2022"/>
                  </a:lnTo>
                  <a:lnTo>
                    <a:pt x="15974" y="1432"/>
                  </a:lnTo>
                  <a:cubicBezTo>
                    <a:pt x="15805" y="1432"/>
                    <a:pt x="15637" y="1348"/>
                    <a:pt x="15553" y="1348"/>
                  </a:cubicBezTo>
                  <a:cubicBezTo>
                    <a:pt x="15215" y="1769"/>
                    <a:pt x="15047" y="2191"/>
                    <a:pt x="14626" y="2528"/>
                  </a:cubicBezTo>
                  <a:lnTo>
                    <a:pt x="14457" y="3033"/>
                  </a:lnTo>
                  <a:lnTo>
                    <a:pt x="15131" y="3623"/>
                  </a:lnTo>
                  <a:lnTo>
                    <a:pt x="14289" y="3539"/>
                  </a:lnTo>
                  <a:lnTo>
                    <a:pt x="13109" y="2949"/>
                  </a:lnTo>
                  <a:lnTo>
                    <a:pt x="11846" y="2612"/>
                  </a:lnTo>
                  <a:lnTo>
                    <a:pt x="11593" y="2612"/>
                  </a:lnTo>
                  <a:cubicBezTo>
                    <a:pt x="11846" y="3202"/>
                    <a:pt x="12604" y="4128"/>
                    <a:pt x="12604" y="4128"/>
                  </a:cubicBezTo>
                  <a:lnTo>
                    <a:pt x="12772" y="4381"/>
                  </a:lnTo>
                  <a:lnTo>
                    <a:pt x="13530" y="5055"/>
                  </a:lnTo>
                  <a:lnTo>
                    <a:pt x="13530" y="5139"/>
                  </a:lnTo>
                  <a:lnTo>
                    <a:pt x="13447" y="5139"/>
                  </a:lnTo>
                  <a:lnTo>
                    <a:pt x="13025" y="5392"/>
                  </a:lnTo>
                  <a:lnTo>
                    <a:pt x="12772" y="5308"/>
                  </a:lnTo>
                  <a:lnTo>
                    <a:pt x="12351" y="4802"/>
                  </a:lnTo>
                  <a:lnTo>
                    <a:pt x="12098" y="4465"/>
                  </a:lnTo>
                  <a:lnTo>
                    <a:pt x="11930" y="4381"/>
                  </a:lnTo>
                  <a:cubicBezTo>
                    <a:pt x="11846" y="4381"/>
                    <a:pt x="11761" y="4381"/>
                    <a:pt x="11761" y="4381"/>
                  </a:cubicBezTo>
                  <a:cubicBezTo>
                    <a:pt x="11593" y="4718"/>
                    <a:pt x="11508" y="5139"/>
                    <a:pt x="11256" y="5392"/>
                  </a:cubicBezTo>
                  <a:lnTo>
                    <a:pt x="11256" y="5813"/>
                  </a:lnTo>
                  <a:lnTo>
                    <a:pt x="11593" y="6572"/>
                  </a:lnTo>
                  <a:lnTo>
                    <a:pt x="11424" y="6403"/>
                  </a:lnTo>
                  <a:lnTo>
                    <a:pt x="10497" y="5645"/>
                  </a:lnTo>
                  <a:lnTo>
                    <a:pt x="9739" y="4971"/>
                  </a:lnTo>
                  <a:lnTo>
                    <a:pt x="9992" y="5139"/>
                  </a:lnTo>
                  <a:lnTo>
                    <a:pt x="10161" y="5139"/>
                  </a:lnTo>
                  <a:lnTo>
                    <a:pt x="10076" y="4718"/>
                  </a:lnTo>
                  <a:lnTo>
                    <a:pt x="10076" y="4634"/>
                  </a:lnTo>
                  <a:lnTo>
                    <a:pt x="10161" y="4550"/>
                  </a:lnTo>
                  <a:lnTo>
                    <a:pt x="10076" y="4465"/>
                  </a:lnTo>
                  <a:cubicBezTo>
                    <a:pt x="9571" y="3960"/>
                    <a:pt x="9571" y="3960"/>
                    <a:pt x="7043" y="2191"/>
                  </a:cubicBezTo>
                  <a:lnTo>
                    <a:pt x="7043" y="2191"/>
                  </a:lnTo>
                  <a:lnTo>
                    <a:pt x="6369" y="1769"/>
                  </a:lnTo>
                  <a:lnTo>
                    <a:pt x="6117" y="1601"/>
                  </a:lnTo>
                  <a:lnTo>
                    <a:pt x="5358" y="1180"/>
                  </a:lnTo>
                  <a:lnTo>
                    <a:pt x="5274" y="1348"/>
                  </a:lnTo>
                  <a:lnTo>
                    <a:pt x="5274" y="1348"/>
                  </a:lnTo>
                  <a:lnTo>
                    <a:pt x="5274" y="1432"/>
                  </a:lnTo>
                  <a:lnTo>
                    <a:pt x="5274" y="1432"/>
                  </a:lnTo>
                  <a:lnTo>
                    <a:pt x="5443" y="1601"/>
                  </a:lnTo>
                  <a:lnTo>
                    <a:pt x="4937" y="1685"/>
                  </a:lnTo>
                  <a:lnTo>
                    <a:pt x="4600" y="1685"/>
                  </a:lnTo>
                  <a:lnTo>
                    <a:pt x="3842" y="1769"/>
                  </a:lnTo>
                  <a:lnTo>
                    <a:pt x="3589" y="1769"/>
                  </a:lnTo>
                  <a:lnTo>
                    <a:pt x="3168" y="1685"/>
                  </a:lnTo>
                  <a:lnTo>
                    <a:pt x="2578" y="2191"/>
                  </a:lnTo>
                  <a:lnTo>
                    <a:pt x="2578" y="2528"/>
                  </a:lnTo>
                  <a:cubicBezTo>
                    <a:pt x="2578" y="2612"/>
                    <a:pt x="2662" y="2696"/>
                    <a:pt x="2662" y="2696"/>
                  </a:cubicBezTo>
                  <a:cubicBezTo>
                    <a:pt x="1230" y="2275"/>
                    <a:pt x="725" y="2612"/>
                    <a:pt x="1230" y="3539"/>
                  </a:cubicBezTo>
                  <a:lnTo>
                    <a:pt x="1230" y="3791"/>
                  </a:lnTo>
                  <a:lnTo>
                    <a:pt x="1146" y="3960"/>
                  </a:lnTo>
                  <a:lnTo>
                    <a:pt x="1146" y="4128"/>
                  </a:lnTo>
                  <a:cubicBezTo>
                    <a:pt x="977" y="4381"/>
                    <a:pt x="725" y="4634"/>
                    <a:pt x="556" y="4887"/>
                  </a:cubicBezTo>
                  <a:lnTo>
                    <a:pt x="50" y="5224"/>
                  </a:lnTo>
                  <a:lnTo>
                    <a:pt x="50" y="5224"/>
                  </a:lnTo>
                  <a:cubicBezTo>
                    <a:pt x="-34" y="6235"/>
                    <a:pt x="-34" y="6235"/>
                    <a:pt x="219" y="6572"/>
                  </a:cubicBezTo>
                  <a:lnTo>
                    <a:pt x="725" y="6740"/>
                  </a:lnTo>
                  <a:cubicBezTo>
                    <a:pt x="1567" y="6572"/>
                    <a:pt x="2241" y="6487"/>
                    <a:pt x="2999" y="6656"/>
                  </a:cubicBezTo>
                  <a:cubicBezTo>
                    <a:pt x="3757" y="6909"/>
                    <a:pt x="3842" y="6993"/>
                    <a:pt x="4179" y="6572"/>
                  </a:cubicBezTo>
                  <a:cubicBezTo>
                    <a:pt x="4516" y="6403"/>
                    <a:pt x="4937" y="6319"/>
                    <a:pt x="5358" y="6150"/>
                  </a:cubicBezTo>
                  <a:cubicBezTo>
                    <a:pt x="6117" y="5645"/>
                    <a:pt x="6117" y="5645"/>
                    <a:pt x="6538" y="5813"/>
                  </a:cubicBezTo>
                  <a:lnTo>
                    <a:pt x="7043" y="5982"/>
                  </a:lnTo>
                  <a:lnTo>
                    <a:pt x="7549" y="6150"/>
                  </a:lnTo>
                  <a:lnTo>
                    <a:pt x="7549" y="6235"/>
                  </a:lnTo>
                  <a:cubicBezTo>
                    <a:pt x="7212" y="6740"/>
                    <a:pt x="7212" y="6824"/>
                    <a:pt x="7043" y="7246"/>
                  </a:cubicBezTo>
                  <a:lnTo>
                    <a:pt x="7128" y="7583"/>
                  </a:lnTo>
                  <a:cubicBezTo>
                    <a:pt x="6285" y="7751"/>
                    <a:pt x="6117" y="7835"/>
                    <a:pt x="5443" y="8088"/>
                  </a:cubicBezTo>
                  <a:lnTo>
                    <a:pt x="5021" y="8257"/>
                  </a:lnTo>
                  <a:lnTo>
                    <a:pt x="4432" y="8257"/>
                  </a:lnTo>
                  <a:lnTo>
                    <a:pt x="3842" y="8341"/>
                  </a:lnTo>
                  <a:lnTo>
                    <a:pt x="3421" y="8341"/>
                  </a:lnTo>
                  <a:lnTo>
                    <a:pt x="2999" y="8257"/>
                  </a:lnTo>
                  <a:lnTo>
                    <a:pt x="2747" y="8509"/>
                  </a:lnTo>
                  <a:cubicBezTo>
                    <a:pt x="2915" y="9352"/>
                    <a:pt x="2915" y="9352"/>
                    <a:pt x="3589" y="9773"/>
                  </a:cubicBezTo>
                  <a:cubicBezTo>
                    <a:pt x="4516" y="10531"/>
                    <a:pt x="4516" y="10531"/>
                    <a:pt x="4937" y="10531"/>
                  </a:cubicBezTo>
                  <a:lnTo>
                    <a:pt x="5190" y="10447"/>
                  </a:lnTo>
                  <a:cubicBezTo>
                    <a:pt x="6032" y="10363"/>
                    <a:pt x="6790" y="10026"/>
                    <a:pt x="7633" y="9773"/>
                  </a:cubicBezTo>
                  <a:lnTo>
                    <a:pt x="7886" y="9689"/>
                  </a:lnTo>
                  <a:lnTo>
                    <a:pt x="8307" y="9436"/>
                  </a:lnTo>
                  <a:lnTo>
                    <a:pt x="8560" y="9268"/>
                  </a:lnTo>
                  <a:lnTo>
                    <a:pt x="8644" y="9268"/>
                  </a:lnTo>
                  <a:lnTo>
                    <a:pt x="9065" y="9605"/>
                  </a:lnTo>
                  <a:lnTo>
                    <a:pt x="9234" y="9942"/>
                  </a:lnTo>
                  <a:lnTo>
                    <a:pt x="9402" y="10363"/>
                  </a:lnTo>
                  <a:lnTo>
                    <a:pt x="9908" y="11205"/>
                  </a:lnTo>
                  <a:lnTo>
                    <a:pt x="10413" y="11374"/>
                  </a:lnTo>
                  <a:cubicBezTo>
                    <a:pt x="10497" y="11290"/>
                    <a:pt x="10666" y="11121"/>
                    <a:pt x="10835" y="11037"/>
                  </a:cubicBezTo>
                  <a:cubicBezTo>
                    <a:pt x="11256" y="12469"/>
                    <a:pt x="11256" y="12469"/>
                    <a:pt x="11172" y="12553"/>
                  </a:cubicBezTo>
                  <a:lnTo>
                    <a:pt x="10076" y="13059"/>
                  </a:lnTo>
                  <a:cubicBezTo>
                    <a:pt x="9823" y="12975"/>
                    <a:pt x="9402" y="12806"/>
                    <a:pt x="9150" y="12722"/>
                  </a:cubicBezTo>
                  <a:cubicBezTo>
                    <a:pt x="8812" y="13143"/>
                    <a:pt x="9571" y="14323"/>
                    <a:pt x="10076" y="14744"/>
                  </a:cubicBezTo>
                  <a:lnTo>
                    <a:pt x="10835" y="15081"/>
                  </a:lnTo>
                  <a:lnTo>
                    <a:pt x="11087" y="14997"/>
                  </a:lnTo>
                  <a:lnTo>
                    <a:pt x="11761" y="14575"/>
                  </a:lnTo>
                  <a:lnTo>
                    <a:pt x="12267" y="14323"/>
                  </a:lnTo>
                  <a:lnTo>
                    <a:pt x="12857" y="14070"/>
                  </a:lnTo>
                  <a:lnTo>
                    <a:pt x="13278" y="13901"/>
                  </a:lnTo>
                  <a:lnTo>
                    <a:pt x="13868" y="13986"/>
                  </a:lnTo>
                  <a:cubicBezTo>
                    <a:pt x="14542" y="14323"/>
                    <a:pt x="14710" y="14323"/>
                    <a:pt x="14879" y="14238"/>
                  </a:cubicBezTo>
                  <a:cubicBezTo>
                    <a:pt x="14879" y="14154"/>
                    <a:pt x="14963" y="13986"/>
                    <a:pt x="14963" y="13817"/>
                  </a:cubicBezTo>
                  <a:lnTo>
                    <a:pt x="14794" y="13312"/>
                  </a:lnTo>
                  <a:cubicBezTo>
                    <a:pt x="15553" y="13986"/>
                    <a:pt x="15637" y="14070"/>
                    <a:pt x="16311" y="14491"/>
                  </a:cubicBezTo>
                  <a:lnTo>
                    <a:pt x="17490" y="14997"/>
                  </a:lnTo>
                  <a:lnTo>
                    <a:pt x="18333" y="15334"/>
                  </a:lnTo>
                  <a:lnTo>
                    <a:pt x="19091" y="15839"/>
                  </a:lnTo>
                  <a:cubicBezTo>
                    <a:pt x="19597" y="16260"/>
                    <a:pt x="20102" y="16597"/>
                    <a:pt x="21113" y="16597"/>
                  </a:cubicBezTo>
                  <a:lnTo>
                    <a:pt x="21366" y="16513"/>
                  </a:lnTo>
                  <a:lnTo>
                    <a:pt x="21703" y="16513"/>
                  </a:lnTo>
                  <a:lnTo>
                    <a:pt x="22714" y="16429"/>
                  </a:lnTo>
                  <a:cubicBezTo>
                    <a:pt x="23388" y="16176"/>
                    <a:pt x="23388" y="16176"/>
                    <a:pt x="24062" y="16176"/>
                  </a:cubicBezTo>
                  <a:lnTo>
                    <a:pt x="24904" y="16513"/>
                  </a:lnTo>
                  <a:lnTo>
                    <a:pt x="25579" y="16850"/>
                  </a:lnTo>
                  <a:lnTo>
                    <a:pt x="26000" y="16345"/>
                  </a:lnTo>
                  <a:cubicBezTo>
                    <a:pt x="26337" y="15249"/>
                    <a:pt x="26337" y="15249"/>
                    <a:pt x="26673" y="15165"/>
                  </a:cubicBezTo>
                  <a:lnTo>
                    <a:pt x="26758" y="15165"/>
                  </a:lnTo>
                  <a:lnTo>
                    <a:pt x="26926" y="15249"/>
                  </a:lnTo>
                  <a:lnTo>
                    <a:pt x="27011" y="15249"/>
                  </a:lnTo>
                  <a:lnTo>
                    <a:pt x="27179" y="14997"/>
                  </a:lnTo>
                  <a:lnTo>
                    <a:pt x="27179" y="14575"/>
                  </a:lnTo>
                  <a:lnTo>
                    <a:pt x="27432" y="14323"/>
                  </a:lnTo>
                  <a:cubicBezTo>
                    <a:pt x="28190" y="14154"/>
                    <a:pt x="28864" y="13649"/>
                    <a:pt x="29622" y="13396"/>
                  </a:cubicBezTo>
                  <a:lnTo>
                    <a:pt x="30297" y="13143"/>
                  </a:lnTo>
                  <a:lnTo>
                    <a:pt x="30549" y="12890"/>
                  </a:lnTo>
                  <a:lnTo>
                    <a:pt x="30970" y="12806"/>
                  </a:lnTo>
                  <a:lnTo>
                    <a:pt x="31392" y="12806"/>
                  </a:lnTo>
                  <a:cubicBezTo>
                    <a:pt x="31392" y="12806"/>
                    <a:pt x="31392" y="12806"/>
                    <a:pt x="31392" y="12806"/>
                  </a:cubicBezTo>
                  <a:cubicBezTo>
                    <a:pt x="31729" y="12722"/>
                    <a:pt x="31813" y="12722"/>
                    <a:pt x="32066" y="12132"/>
                  </a:cubicBezTo>
                  <a:lnTo>
                    <a:pt x="32150" y="11290"/>
                  </a:lnTo>
                  <a:lnTo>
                    <a:pt x="32487" y="10784"/>
                  </a:lnTo>
                  <a:lnTo>
                    <a:pt x="32908" y="10868"/>
                  </a:lnTo>
                  <a:lnTo>
                    <a:pt x="33414" y="10953"/>
                  </a:lnTo>
                  <a:lnTo>
                    <a:pt x="33919" y="10868"/>
                  </a:lnTo>
                  <a:cubicBezTo>
                    <a:pt x="35351" y="10868"/>
                    <a:pt x="35604" y="10868"/>
                    <a:pt x="35015" y="9183"/>
                  </a:cubicBezTo>
                  <a:lnTo>
                    <a:pt x="34930" y="8931"/>
                  </a:lnTo>
                  <a:cubicBezTo>
                    <a:pt x="35098" y="9015"/>
                    <a:pt x="35267" y="9099"/>
                    <a:pt x="35436" y="9099"/>
                  </a:cubicBezTo>
                  <a:cubicBezTo>
                    <a:pt x="36362" y="9773"/>
                    <a:pt x="36952" y="8088"/>
                    <a:pt x="35520" y="6066"/>
                  </a:cubicBezTo>
                  <a:lnTo>
                    <a:pt x="35520" y="6066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5" name="Vrije vorm: vorm 558">
              <a:extLst>
                <a:ext uri="{FF2B5EF4-FFF2-40B4-BE49-F238E27FC236}">
                  <a16:creationId xmlns:a16="http://schemas.microsoft.com/office/drawing/2014/main" id="{9F4FEC63-E017-3D47-B175-1EB048A05F86}"/>
                </a:ext>
              </a:extLst>
            </p:cNvPr>
            <p:cNvSpPr/>
            <p:nvPr/>
          </p:nvSpPr>
          <p:spPr>
            <a:xfrm>
              <a:off x="21148846" y="1016736"/>
              <a:ext cx="8425" cy="8425"/>
            </a:xfrm>
            <a:custGeom>
              <a:avLst/>
              <a:gdLst>
                <a:gd name="connsiteX0" fmla="*/ 5647 w 0"/>
                <a:gd name="connsiteY0" fmla="*/ 5308 h 0"/>
                <a:gd name="connsiteX1" fmla="*/ 5647 w 0"/>
                <a:gd name="connsiteY1" fmla="*/ 5308 h 0"/>
                <a:gd name="connsiteX2" fmla="*/ 4804 w 0"/>
                <a:gd name="connsiteY2" fmla="*/ 4550 h 0"/>
                <a:gd name="connsiteX3" fmla="*/ 4973 w 0"/>
                <a:gd name="connsiteY3" fmla="*/ 4465 h 0"/>
                <a:gd name="connsiteX4" fmla="*/ 5057 w 0"/>
                <a:gd name="connsiteY4" fmla="*/ 4465 h 0"/>
                <a:gd name="connsiteX5" fmla="*/ 5310 w 0"/>
                <a:gd name="connsiteY5" fmla="*/ 4465 h 0"/>
                <a:gd name="connsiteX6" fmla="*/ 5394 w 0"/>
                <a:gd name="connsiteY6" fmla="*/ 4213 h 0"/>
                <a:gd name="connsiteX7" fmla="*/ 5225 w 0"/>
                <a:gd name="connsiteY7" fmla="*/ 3876 h 0"/>
                <a:gd name="connsiteX8" fmla="*/ 4552 w 0"/>
                <a:gd name="connsiteY8" fmla="*/ 3033 h 0"/>
                <a:gd name="connsiteX9" fmla="*/ 3709 w 0"/>
                <a:gd name="connsiteY9" fmla="*/ 927 h 0"/>
                <a:gd name="connsiteX10" fmla="*/ 3456 w 0"/>
                <a:gd name="connsiteY10" fmla="*/ 590 h 0"/>
                <a:gd name="connsiteX11" fmla="*/ 2614 w 0"/>
                <a:gd name="connsiteY11" fmla="*/ 0 h 0"/>
                <a:gd name="connsiteX12" fmla="*/ 2614 w 0"/>
                <a:gd name="connsiteY12" fmla="*/ 421 h 0"/>
                <a:gd name="connsiteX13" fmla="*/ 2698 w 0"/>
                <a:gd name="connsiteY13" fmla="*/ 1095 h 0"/>
                <a:gd name="connsiteX14" fmla="*/ 2445 w 0"/>
                <a:gd name="connsiteY14" fmla="*/ 927 h 0"/>
                <a:gd name="connsiteX15" fmla="*/ 507 w 0"/>
                <a:gd name="connsiteY15" fmla="*/ 421 h 0"/>
                <a:gd name="connsiteX16" fmla="*/ 507 w 0"/>
                <a:gd name="connsiteY16" fmla="*/ 1601 h 0"/>
                <a:gd name="connsiteX17" fmla="*/ 760 w 0"/>
                <a:gd name="connsiteY17" fmla="*/ 1938 h 0"/>
                <a:gd name="connsiteX18" fmla="*/ 845 w 0"/>
                <a:gd name="connsiteY18" fmla="*/ 2106 h 0"/>
                <a:gd name="connsiteX19" fmla="*/ 929 w 0"/>
                <a:gd name="connsiteY19" fmla="*/ 2191 h 0"/>
                <a:gd name="connsiteX20" fmla="*/ 1013 w 0"/>
                <a:gd name="connsiteY20" fmla="*/ 2275 h 0"/>
                <a:gd name="connsiteX21" fmla="*/ 760 w 0"/>
                <a:gd name="connsiteY21" fmla="*/ 2191 h 0"/>
                <a:gd name="connsiteX22" fmla="*/ 4130 w 0"/>
                <a:gd name="connsiteY22" fmla="*/ 4887 h 0"/>
                <a:gd name="connsiteX23" fmla="*/ 4552 w 0"/>
                <a:gd name="connsiteY23" fmla="*/ 5645 h 0"/>
                <a:gd name="connsiteX24" fmla="*/ 5141 w 0"/>
                <a:gd name="connsiteY24" fmla="*/ 5982 h 0"/>
                <a:gd name="connsiteX25" fmla="*/ 5141 w 0"/>
                <a:gd name="connsiteY25" fmla="*/ 6066 h 0"/>
                <a:gd name="connsiteX26" fmla="*/ 5478 w 0"/>
                <a:gd name="connsiteY26" fmla="*/ 6319 h 0"/>
                <a:gd name="connsiteX27" fmla="*/ 5563 w 0"/>
                <a:gd name="connsiteY27" fmla="*/ 6319 h 0"/>
                <a:gd name="connsiteX28" fmla="*/ 5647 w 0"/>
                <a:gd name="connsiteY28" fmla="*/ 6235 h 0"/>
                <a:gd name="connsiteX29" fmla="*/ 5815 w 0"/>
                <a:gd name="connsiteY29" fmla="*/ 6487 h 0"/>
                <a:gd name="connsiteX30" fmla="*/ 5647 w 0"/>
                <a:gd name="connsiteY30" fmla="*/ 5813 h 0"/>
                <a:gd name="connsiteX31" fmla="*/ 5647 w 0"/>
                <a:gd name="connsiteY31" fmla="*/ 53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>
                  <a:moveTo>
                    <a:pt x="5647" y="5308"/>
                  </a:moveTo>
                  <a:lnTo>
                    <a:pt x="5647" y="5308"/>
                  </a:lnTo>
                  <a:lnTo>
                    <a:pt x="4804" y="4550"/>
                  </a:lnTo>
                  <a:lnTo>
                    <a:pt x="4973" y="4465"/>
                  </a:lnTo>
                  <a:lnTo>
                    <a:pt x="5057" y="4465"/>
                  </a:lnTo>
                  <a:lnTo>
                    <a:pt x="5310" y="4465"/>
                  </a:lnTo>
                  <a:lnTo>
                    <a:pt x="5394" y="4213"/>
                  </a:lnTo>
                  <a:lnTo>
                    <a:pt x="5225" y="3876"/>
                  </a:lnTo>
                  <a:lnTo>
                    <a:pt x="4552" y="3033"/>
                  </a:lnTo>
                  <a:cubicBezTo>
                    <a:pt x="4130" y="1432"/>
                    <a:pt x="4130" y="1432"/>
                    <a:pt x="3709" y="927"/>
                  </a:cubicBezTo>
                  <a:cubicBezTo>
                    <a:pt x="3625" y="842"/>
                    <a:pt x="3540" y="674"/>
                    <a:pt x="3456" y="590"/>
                  </a:cubicBezTo>
                  <a:lnTo>
                    <a:pt x="2614" y="0"/>
                  </a:lnTo>
                  <a:lnTo>
                    <a:pt x="2614" y="421"/>
                  </a:lnTo>
                  <a:lnTo>
                    <a:pt x="2698" y="1095"/>
                  </a:lnTo>
                  <a:lnTo>
                    <a:pt x="2445" y="927"/>
                  </a:lnTo>
                  <a:cubicBezTo>
                    <a:pt x="1097" y="337"/>
                    <a:pt x="1097" y="337"/>
                    <a:pt x="507" y="421"/>
                  </a:cubicBezTo>
                  <a:cubicBezTo>
                    <a:pt x="-82" y="590"/>
                    <a:pt x="-251" y="674"/>
                    <a:pt x="507" y="1601"/>
                  </a:cubicBezTo>
                  <a:lnTo>
                    <a:pt x="760" y="1938"/>
                  </a:lnTo>
                  <a:lnTo>
                    <a:pt x="845" y="2106"/>
                  </a:lnTo>
                  <a:lnTo>
                    <a:pt x="929" y="2191"/>
                  </a:lnTo>
                  <a:lnTo>
                    <a:pt x="1013" y="2275"/>
                  </a:lnTo>
                  <a:lnTo>
                    <a:pt x="760" y="2191"/>
                  </a:lnTo>
                  <a:cubicBezTo>
                    <a:pt x="3119" y="3960"/>
                    <a:pt x="3962" y="4634"/>
                    <a:pt x="4130" y="4887"/>
                  </a:cubicBezTo>
                  <a:lnTo>
                    <a:pt x="4552" y="5645"/>
                  </a:lnTo>
                  <a:lnTo>
                    <a:pt x="5141" y="5982"/>
                  </a:lnTo>
                  <a:lnTo>
                    <a:pt x="5141" y="6066"/>
                  </a:lnTo>
                  <a:lnTo>
                    <a:pt x="5478" y="6319"/>
                  </a:lnTo>
                  <a:lnTo>
                    <a:pt x="5563" y="6319"/>
                  </a:lnTo>
                  <a:lnTo>
                    <a:pt x="5647" y="6235"/>
                  </a:lnTo>
                  <a:lnTo>
                    <a:pt x="5815" y="6487"/>
                  </a:lnTo>
                  <a:lnTo>
                    <a:pt x="5647" y="5813"/>
                  </a:lnTo>
                  <a:lnTo>
                    <a:pt x="5647" y="5308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6" name="Vrije vorm: vorm 559">
              <a:extLst>
                <a:ext uri="{FF2B5EF4-FFF2-40B4-BE49-F238E27FC236}">
                  <a16:creationId xmlns:a16="http://schemas.microsoft.com/office/drawing/2014/main" id="{1BE8D373-F7F4-7342-9E1F-DDE5C96F043B}"/>
                </a:ext>
              </a:extLst>
            </p:cNvPr>
            <p:cNvSpPr/>
            <p:nvPr/>
          </p:nvSpPr>
          <p:spPr>
            <a:xfrm>
              <a:off x="21094591" y="945208"/>
              <a:ext cx="25275" cy="8425"/>
            </a:xfrm>
            <a:custGeom>
              <a:avLst/>
              <a:gdLst>
                <a:gd name="connsiteX0" fmla="*/ 1685 w 25275"/>
                <a:gd name="connsiteY0" fmla="*/ 3117 h 8425"/>
                <a:gd name="connsiteX1" fmla="*/ 4802 w 25275"/>
                <a:gd name="connsiteY1" fmla="*/ 4297 h 8425"/>
                <a:gd name="connsiteX2" fmla="*/ 7583 w 25275"/>
                <a:gd name="connsiteY2" fmla="*/ 5308 h 8425"/>
                <a:gd name="connsiteX3" fmla="*/ 8931 w 25275"/>
                <a:gd name="connsiteY3" fmla="*/ 5813 h 8425"/>
                <a:gd name="connsiteX4" fmla="*/ 8846 w 25275"/>
                <a:gd name="connsiteY4" fmla="*/ 5813 h 8425"/>
                <a:gd name="connsiteX5" fmla="*/ 8341 w 25275"/>
                <a:gd name="connsiteY5" fmla="*/ 5645 h 8425"/>
                <a:gd name="connsiteX6" fmla="*/ 6403 w 25275"/>
                <a:gd name="connsiteY6" fmla="*/ 5055 h 8425"/>
                <a:gd name="connsiteX7" fmla="*/ 5308 w 25275"/>
                <a:gd name="connsiteY7" fmla="*/ 4718 h 8425"/>
                <a:gd name="connsiteX8" fmla="*/ 8846 w 25275"/>
                <a:gd name="connsiteY8" fmla="*/ 6235 h 8425"/>
                <a:gd name="connsiteX9" fmla="*/ 10700 w 25275"/>
                <a:gd name="connsiteY9" fmla="*/ 6656 h 8425"/>
                <a:gd name="connsiteX10" fmla="*/ 11205 w 25275"/>
                <a:gd name="connsiteY10" fmla="*/ 6740 h 8425"/>
                <a:gd name="connsiteX11" fmla="*/ 11542 w 25275"/>
                <a:gd name="connsiteY11" fmla="*/ 6740 h 8425"/>
                <a:gd name="connsiteX12" fmla="*/ 11627 w 25275"/>
                <a:gd name="connsiteY12" fmla="*/ 6740 h 8425"/>
                <a:gd name="connsiteX13" fmla="*/ 12132 w 25275"/>
                <a:gd name="connsiteY13" fmla="*/ 6909 h 8425"/>
                <a:gd name="connsiteX14" fmla="*/ 12806 w 25275"/>
                <a:gd name="connsiteY14" fmla="*/ 7161 h 8425"/>
                <a:gd name="connsiteX15" fmla="*/ 12891 w 25275"/>
                <a:gd name="connsiteY15" fmla="*/ 7161 h 8425"/>
                <a:gd name="connsiteX16" fmla="*/ 13227 w 25275"/>
                <a:gd name="connsiteY16" fmla="*/ 7246 h 8425"/>
                <a:gd name="connsiteX17" fmla="*/ 13312 w 25275"/>
                <a:gd name="connsiteY17" fmla="*/ 6993 h 8425"/>
                <a:gd name="connsiteX18" fmla="*/ 13312 w 25275"/>
                <a:gd name="connsiteY18" fmla="*/ 6909 h 8425"/>
                <a:gd name="connsiteX19" fmla="*/ 13312 w 25275"/>
                <a:gd name="connsiteY19" fmla="*/ 6909 h 8425"/>
                <a:gd name="connsiteX20" fmla="*/ 13312 w 25275"/>
                <a:gd name="connsiteY20" fmla="*/ 6824 h 8425"/>
                <a:gd name="connsiteX21" fmla="*/ 13396 w 25275"/>
                <a:gd name="connsiteY21" fmla="*/ 6824 h 8425"/>
                <a:gd name="connsiteX22" fmla="*/ 13396 w 25275"/>
                <a:gd name="connsiteY22" fmla="*/ 6656 h 8425"/>
                <a:gd name="connsiteX23" fmla="*/ 12301 w 25275"/>
                <a:gd name="connsiteY23" fmla="*/ 5898 h 8425"/>
                <a:gd name="connsiteX24" fmla="*/ 12216 w 25275"/>
                <a:gd name="connsiteY24" fmla="*/ 5813 h 8425"/>
                <a:gd name="connsiteX25" fmla="*/ 12132 w 25275"/>
                <a:gd name="connsiteY25" fmla="*/ 5729 h 8425"/>
                <a:gd name="connsiteX26" fmla="*/ 12385 w 25275"/>
                <a:gd name="connsiteY26" fmla="*/ 5729 h 8425"/>
                <a:gd name="connsiteX27" fmla="*/ 12891 w 25275"/>
                <a:gd name="connsiteY27" fmla="*/ 5729 h 8425"/>
                <a:gd name="connsiteX28" fmla="*/ 13396 w 25275"/>
                <a:gd name="connsiteY28" fmla="*/ 5813 h 8425"/>
                <a:gd name="connsiteX29" fmla="*/ 13480 w 25275"/>
                <a:gd name="connsiteY29" fmla="*/ 5813 h 8425"/>
                <a:gd name="connsiteX30" fmla="*/ 13902 w 25275"/>
                <a:gd name="connsiteY30" fmla="*/ 5982 h 8425"/>
                <a:gd name="connsiteX31" fmla="*/ 14070 w 25275"/>
                <a:gd name="connsiteY31" fmla="*/ 6066 h 8425"/>
                <a:gd name="connsiteX32" fmla="*/ 14323 w 25275"/>
                <a:gd name="connsiteY32" fmla="*/ 6319 h 8425"/>
                <a:gd name="connsiteX33" fmla="*/ 14744 w 25275"/>
                <a:gd name="connsiteY33" fmla="*/ 6740 h 8425"/>
                <a:gd name="connsiteX34" fmla="*/ 14744 w 25275"/>
                <a:gd name="connsiteY34" fmla="*/ 6909 h 8425"/>
                <a:gd name="connsiteX35" fmla="*/ 14407 w 25275"/>
                <a:gd name="connsiteY35" fmla="*/ 6909 h 8425"/>
                <a:gd name="connsiteX36" fmla="*/ 14323 w 25275"/>
                <a:gd name="connsiteY36" fmla="*/ 6909 h 8425"/>
                <a:gd name="connsiteX37" fmla="*/ 14576 w 25275"/>
                <a:gd name="connsiteY37" fmla="*/ 7161 h 8425"/>
                <a:gd name="connsiteX38" fmla="*/ 14913 w 25275"/>
                <a:gd name="connsiteY38" fmla="*/ 7330 h 8425"/>
                <a:gd name="connsiteX39" fmla="*/ 18704 w 25275"/>
                <a:gd name="connsiteY39" fmla="*/ 8846 h 8425"/>
                <a:gd name="connsiteX40" fmla="*/ 18788 w 25275"/>
                <a:gd name="connsiteY40" fmla="*/ 8762 h 8425"/>
                <a:gd name="connsiteX41" fmla="*/ 18872 w 25275"/>
                <a:gd name="connsiteY41" fmla="*/ 8762 h 8425"/>
                <a:gd name="connsiteX42" fmla="*/ 19631 w 25275"/>
                <a:gd name="connsiteY42" fmla="*/ 9015 h 8425"/>
                <a:gd name="connsiteX43" fmla="*/ 20473 w 25275"/>
                <a:gd name="connsiteY43" fmla="*/ 9352 h 8425"/>
                <a:gd name="connsiteX44" fmla="*/ 23253 w 25275"/>
                <a:gd name="connsiteY44" fmla="*/ 10026 h 8425"/>
                <a:gd name="connsiteX45" fmla="*/ 26792 w 25275"/>
                <a:gd name="connsiteY45" fmla="*/ 11121 h 8425"/>
                <a:gd name="connsiteX46" fmla="*/ 27213 w 25275"/>
                <a:gd name="connsiteY46" fmla="*/ 11205 h 8425"/>
                <a:gd name="connsiteX47" fmla="*/ 27887 w 25275"/>
                <a:gd name="connsiteY47" fmla="*/ 11374 h 8425"/>
                <a:gd name="connsiteX48" fmla="*/ 26792 w 25275"/>
                <a:gd name="connsiteY48" fmla="*/ 10700 h 8425"/>
                <a:gd name="connsiteX49" fmla="*/ 23085 w 25275"/>
                <a:gd name="connsiteY49" fmla="*/ 8762 h 8425"/>
                <a:gd name="connsiteX50" fmla="*/ 22748 w 25275"/>
                <a:gd name="connsiteY50" fmla="*/ 8594 h 8425"/>
                <a:gd name="connsiteX51" fmla="*/ 23085 w 25275"/>
                <a:gd name="connsiteY51" fmla="*/ 8509 h 8425"/>
                <a:gd name="connsiteX52" fmla="*/ 23253 w 25275"/>
                <a:gd name="connsiteY52" fmla="*/ 8509 h 8425"/>
                <a:gd name="connsiteX53" fmla="*/ 22748 w 25275"/>
                <a:gd name="connsiteY53" fmla="*/ 8172 h 8425"/>
                <a:gd name="connsiteX54" fmla="*/ 20642 w 25275"/>
                <a:gd name="connsiteY54" fmla="*/ 7161 h 8425"/>
                <a:gd name="connsiteX55" fmla="*/ 20473 w 25275"/>
                <a:gd name="connsiteY55" fmla="*/ 6993 h 8425"/>
                <a:gd name="connsiteX56" fmla="*/ 20642 w 25275"/>
                <a:gd name="connsiteY56" fmla="*/ 7077 h 8425"/>
                <a:gd name="connsiteX57" fmla="*/ 20642 w 25275"/>
                <a:gd name="connsiteY57" fmla="*/ 6909 h 8425"/>
                <a:gd name="connsiteX58" fmla="*/ 18872 w 25275"/>
                <a:gd name="connsiteY58" fmla="*/ 6066 h 8425"/>
                <a:gd name="connsiteX59" fmla="*/ 18788 w 25275"/>
                <a:gd name="connsiteY59" fmla="*/ 5982 h 8425"/>
                <a:gd name="connsiteX60" fmla="*/ 18788 w 25275"/>
                <a:gd name="connsiteY60" fmla="*/ 5898 h 8425"/>
                <a:gd name="connsiteX61" fmla="*/ 18114 w 25275"/>
                <a:gd name="connsiteY61" fmla="*/ 5392 h 8425"/>
                <a:gd name="connsiteX62" fmla="*/ 18114 w 25275"/>
                <a:gd name="connsiteY62" fmla="*/ 5392 h 8425"/>
                <a:gd name="connsiteX63" fmla="*/ 18451 w 25275"/>
                <a:gd name="connsiteY63" fmla="*/ 5476 h 8425"/>
                <a:gd name="connsiteX64" fmla="*/ 20052 w 25275"/>
                <a:gd name="connsiteY64" fmla="*/ 5898 h 8425"/>
                <a:gd name="connsiteX65" fmla="*/ 22327 w 25275"/>
                <a:gd name="connsiteY65" fmla="*/ 6656 h 8425"/>
                <a:gd name="connsiteX66" fmla="*/ 22916 w 25275"/>
                <a:gd name="connsiteY66" fmla="*/ 6824 h 8425"/>
                <a:gd name="connsiteX67" fmla="*/ 24096 w 25275"/>
                <a:gd name="connsiteY67" fmla="*/ 7330 h 8425"/>
                <a:gd name="connsiteX68" fmla="*/ 24349 w 25275"/>
                <a:gd name="connsiteY68" fmla="*/ 7414 h 8425"/>
                <a:gd name="connsiteX69" fmla="*/ 26455 w 25275"/>
                <a:gd name="connsiteY69" fmla="*/ 8509 h 8425"/>
                <a:gd name="connsiteX70" fmla="*/ 26792 w 25275"/>
                <a:gd name="connsiteY70" fmla="*/ 8594 h 8425"/>
                <a:gd name="connsiteX71" fmla="*/ 26876 w 25275"/>
                <a:gd name="connsiteY71" fmla="*/ 8594 h 8425"/>
                <a:gd name="connsiteX72" fmla="*/ 27045 w 25275"/>
                <a:gd name="connsiteY72" fmla="*/ 8594 h 8425"/>
                <a:gd name="connsiteX73" fmla="*/ 26876 w 25275"/>
                <a:gd name="connsiteY73" fmla="*/ 8088 h 8425"/>
                <a:gd name="connsiteX74" fmla="*/ 27129 w 25275"/>
                <a:gd name="connsiteY74" fmla="*/ 8088 h 8425"/>
                <a:gd name="connsiteX75" fmla="*/ 26960 w 25275"/>
                <a:gd name="connsiteY75" fmla="*/ 7920 h 8425"/>
                <a:gd name="connsiteX76" fmla="*/ 26876 w 25275"/>
                <a:gd name="connsiteY76" fmla="*/ 7835 h 8425"/>
                <a:gd name="connsiteX77" fmla="*/ 26960 w 25275"/>
                <a:gd name="connsiteY77" fmla="*/ 7920 h 8425"/>
                <a:gd name="connsiteX78" fmla="*/ 27213 w 25275"/>
                <a:gd name="connsiteY78" fmla="*/ 8088 h 8425"/>
                <a:gd name="connsiteX79" fmla="*/ 27971 w 25275"/>
                <a:gd name="connsiteY79" fmla="*/ 8509 h 8425"/>
                <a:gd name="connsiteX80" fmla="*/ 28477 w 25275"/>
                <a:gd name="connsiteY80" fmla="*/ 8678 h 8425"/>
                <a:gd name="connsiteX81" fmla="*/ 29403 w 25275"/>
                <a:gd name="connsiteY81" fmla="*/ 8846 h 8425"/>
                <a:gd name="connsiteX82" fmla="*/ 29488 w 25275"/>
                <a:gd name="connsiteY82" fmla="*/ 8846 h 8425"/>
                <a:gd name="connsiteX83" fmla="*/ 29320 w 25275"/>
                <a:gd name="connsiteY83" fmla="*/ 8509 h 8425"/>
                <a:gd name="connsiteX84" fmla="*/ 28898 w 25275"/>
                <a:gd name="connsiteY84" fmla="*/ 8088 h 8425"/>
                <a:gd name="connsiteX85" fmla="*/ 28561 w 25275"/>
                <a:gd name="connsiteY85" fmla="*/ 7835 h 8425"/>
                <a:gd name="connsiteX86" fmla="*/ 27213 w 25275"/>
                <a:gd name="connsiteY86" fmla="*/ 6909 h 8425"/>
                <a:gd name="connsiteX87" fmla="*/ 25107 w 25275"/>
                <a:gd name="connsiteY87" fmla="*/ 6403 h 8425"/>
                <a:gd name="connsiteX88" fmla="*/ 24770 w 25275"/>
                <a:gd name="connsiteY88" fmla="*/ 6403 h 8425"/>
                <a:gd name="connsiteX89" fmla="*/ 24349 w 25275"/>
                <a:gd name="connsiteY89" fmla="*/ 6403 h 8425"/>
                <a:gd name="connsiteX90" fmla="*/ 24349 w 25275"/>
                <a:gd name="connsiteY90" fmla="*/ 6403 h 8425"/>
                <a:gd name="connsiteX91" fmla="*/ 23927 w 25275"/>
                <a:gd name="connsiteY91" fmla="*/ 6235 h 8425"/>
                <a:gd name="connsiteX92" fmla="*/ 22832 w 25275"/>
                <a:gd name="connsiteY92" fmla="*/ 5813 h 8425"/>
                <a:gd name="connsiteX93" fmla="*/ 22748 w 25275"/>
                <a:gd name="connsiteY93" fmla="*/ 5813 h 8425"/>
                <a:gd name="connsiteX94" fmla="*/ 22242 w 25275"/>
                <a:gd name="connsiteY94" fmla="*/ 5561 h 8425"/>
                <a:gd name="connsiteX95" fmla="*/ 22074 w 25275"/>
                <a:gd name="connsiteY95" fmla="*/ 5476 h 8425"/>
                <a:gd name="connsiteX96" fmla="*/ 22242 w 25275"/>
                <a:gd name="connsiteY96" fmla="*/ 5729 h 8425"/>
                <a:gd name="connsiteX97" fmla="*/ 22327 w 25275"/>
                <a:gd name="connsiteY97" fmla="*/ 5813 h 8425"/>
                <a:gd name="connsiteX98" fmla="*/ 19799 w 25275"/>
                <a:gd name="connsiteY98" fmla="*/ 4971 h 8425"/>
                <a:gd name="connsiteX99" fmla="*/ 19209 w 25275"/>
                <a:gd name="connsiteY99" fmla="*/ 4802 h 8425"/>
                <a:gd name="connsiteX100" fmla="*/ 19125 w 25275"/>
                <a:gd name="connsiteY100" fmla="*/ 4971 h 8425"/>
                <a:gd name="connsiteX101" fmla="*/ 18367 w 25275"/>
                <a:gd name="connsiteY101" fmla="*/ 4802 h 8425"/>
                <a:gd name="connsiteX102" fmla="*/ 17524 w 25275"/>
                <a:gd name="connsiteY102" fmla="*/ 4465 h 8425"/>
                <a:gd name="connsiteX103" fmla="*/ 16850 w 25275"/>
                <a:gd name="connsiteY103" fmla="*/ 4213 h 8425"/>
                <a:gd name="connsiteX104" fmla="*/ 16850 w 25275"/>
                <a:gd name="connsiteY104" fmla="*/ 4213 h 8425"/>
                <a:gd name="connsiteX105" fmla="*/ 16260 w 25275"/>
                <a:gd name="connsiteY105" fmla="*/ 3960 h 8425"/>
                <a:gd name="connsiteX106" fmla="*/ 16176 w 25275"/>
                <a:gd name="connsiteY106" fmla="*/ 3960 h 8425"/>
                <a:gd name="connsiteX107" fmla="*/ 16176 w 25275"/>
                <a:gd name="connsiteY107" fmla="*/ 3960 h 8425"/>
                <a:gd name="connsiteX108" fmla="*/ 16092 w 25275"/>
                <a:gd name="connsiteY108" fmla="*/ 3960 h 8425"/>
                <a:gd name="connsiteX109" fmla="*/ 14997 w 25275"/>
                <a:gd name="connsiteY109" fmla="*/ 3707 h 8425"/>
                <a:gd name="connsiteX110" fmla="*/ 14660 w 25275"/>
                <a:gd name="connsiteY110" fmla="*/ 3539 h 8425"/>
                <a:gd name="connsiteX111" fmla="*/ 14323 w 25275"/>
                <a:gd name="connsiteY111" fmla="*/ 3370 h 8425"/>
                <a:gd name="connsiteX112" fmla="*/ 14407 w 25275"/>
                <a:gd name="connsiteY112" fmla="*/ 3370 h 8425"/>
                <a:gd name="connsiteX113" fmla="*/ 14576 w 25275"/>
                <a:gd name="connsiteY113" fmla="*/ 3370 h 8425"/>
                <a:gd name="connsiteX114" fmla="*/ 14744 w 25275"/>
                <a:gd name="connsiteY114" fmla="*/ 3370 h 8425"/>
                <a:gd name="connsiteX115" fmla="*/ 14323 w 25275"/>
                <a:gd name="connsiteY115" fmla="*/ 2949 h 8425"/>
                <a:gd name="connsiteX116" fmla="*/ 14997 w 25275"/>
                <a:gd name="connsiteY116" fmla="*/ 3117 h 8425"/>
                <a:gd name="connsiteX117" fmla="*/ 15334 w 25275"/>
                <a:gd name="connsiteY117" fmla="*/ 3202 h 8425"/>
                <a:gd name="connsiteX118" fmla="*/ 15670 w 25275"/>
                <a:gd name="connsiteY118" fmla="*/ 3286 h 8425"/>
                <a:gd name="connsiteX119" fmla="*/ 16513 w 25275"/>
                <a:gd name="connsiteY119" fmla="*/ 3370 h 8425"/>
                <a:gd name="connsiteX120" fmla="*/ 16513 w 25275"/>
                <a:gd name="connsiteY120" fmla="*/ 3286 h 8425"/>
                <a:gd name="connsiteX121" fmla="*/ 16766 w 25275"/>
                <a:gd name="connsiteY121" fmla="*/ 3370 h 8425"/>
                <a:gd name="connsiteX122" fmla="*/ 17271 w 25275"/>
                <a:gd name="connsiteY122" fmla="*/ 3539 h 8425"/>
                <a:gd name="connsiteX123" fmla="*/ 19041 w 25275"/>
                <a:gd name="connsiteY123" fmla="*/ 3791 h 8425"/>
                <a:gd name="connsiteX124" fmla="*/ 18114 w 25275"/>
                <a:gd name="connsiteY124" fmla="*/ 3286 h 8425"/>
                <a:gd name="connsiteX125" fmla="*/ 17777 w 25275"/>
                <a:gd name="connsiteY125" fmla="*/ 3117 h 8425"/>
                <a:gd name="connsiteX126" fmla="*/ 17861 w 25275"/>
                <a:gd name="connsiteY126" fmla="*/ 3117 h 8425"/>
                <a:gd name="connsiteX127" fmla="*/ 18704 w 25275"/>
                <a:gd name="connsiteY127" fmla="*/ 3286 h 8425"/>
                <a:gd name="connsiteX128" fmla="*/ 18704 w 25275"/>
                <a:gd name="connsiteY128" fmla="*/ 3117 h 8425"/>
                <a:gd name="connsiteX129" fmla="*/ 18283 w 25275"/>
                <a:gd name="connsiteY129" fmla="*/ 2780 h 8425"/>
                <a:gd name="connsiteX130" fmla="*/ 16934 w 25275"/>
                <a:gd name="connsiteY130" fmla="*/ 1854 h 8425"/>
                <a:gd name="connsiteX131" fmla="*/ 16598 w 25275"/>
                <a:gd name="connsiteY131" fmla="*/ 1601 h 8425"/>
                <a:gd name="connsiteX132" fmla="*/ 16429 w 25275"/>
                <a:gd name="connsiteY132" fmla="*/ 1517 h 8425"/>
                <a:gd name="connsiteX133" fmla="*/ 16008 w 25275"/>
                <a:gd name="connsiteY133" fmla="*/ 1348 h 8425"/>
                <a:gd name="connsiteX134" fmla="*/ 15165 w 25275"/>
                <a:gd name="connsiteY134" fmla="*/ 1095 h 8425"/>
                <a:gd name="connsiteX135" fmla="*/ 12975 w 25275"/>
                <a:gd name="connsiteY135" fmla="*/ 505 h 8425"/>
                <a:gd name="connsiteX136" fmla="*/ 9015 w 25275"/>
                <a:gd name="connsiteY136" fmla="*/ 0 h 8425"/>
                <a:gd name="connsiteX137" fmla="*/ 9436 w 25275"/>
                <a:gd name="connsiteY137" fmla="*/ 168 h 8425"/>
                <a:gd name="connsiteX138" fmla="*/ 9858 w 25275"/>
                <a:gd name="connsiteY138" fmla="*/ 337 h 8425"/>
                <a:gd name="connsiteX139" fmla="*/ 10447 w 25275"/>
                <a:gd name="connsiteY139" fmla="*/ 758 h 8425"/>
                <a:gd name="connsiteX140" fmla="*/ 10531 w 25275"/>
                <a:gd name="connsiteY140" fmla="*/ 842 h 8425"/>
                <a:gd name="connsiteX141" fmla="*/ 10531 w 25275"/>
                <a:gd name="connsiteY141" fmla="*/ 927 h 8425"/>
                <a:gd name="connsiteX142" fmla="*/ 9520 w 25275"/>
                <a:gd name="connsiteY142" fmla="*/ 505 h 8425"/>
                <a:gd name="connsiteX143" fmla="*/ 8678 w 25275"/>
                <a:gd name="connsiteY143" fmla="*/ 253 h 8425"/>
                <a:gd name="connsiteX144" fmla="*/ 8762 w 25275"/>
                <a:gd name="connsiteY144" fmla="*/ 337 h 8425"/>
                <a:gd name="connsiteX145" fmla="*/ 10616 w 25275"/>
                <a:gd name="connsiteY145" fmla="*/ 1264 h 8425"/>
                <a:gd name="connsiteX146" fmla="*/ 9773 w 25275"/>
                <a:gd name="connsiteY146" fmla="*/ 1095 h 8425"/>
                <a:gd name="connsiteX147" fmla="*/ 9520 w 25275"/>
                <a:gd name="connsiteY147" fmla="*/ 1011 h 8425"/>
                <a:gd name="connsiteX148" fmla="*/ 7667 w 25275"/>
                <a:gd name="connsiteY148" fmla="*/ 758 h 8425"/>
                <a:gd name="connsiteX149" fmla="*/ 7414 w 25275"/>
                <a:gd name="connsiteY149" fmla="*/ 674 h 8425"/>
                <a:gd name="connsiteX150" fmla="*/ 6824 w 25275"/>
                <a:gd name="connsiteY150" fmla="*/ 505 h 8425"/>
                <a:gd name="connsiteX151" fmla="*/ 5813 w 25275"/>
                <a:gd name="connsiteY151" fmla="*/ 168 h 8425"/>
                <a:gd name="connsiteX152" fmla="*/ 6572 w 25275"/>
                <a:gd name="connsiteY152" fmla="*/ 842 h 8425"/>
                <a:gd name="connsiteX153" fmla="*/ 6403 w 25275"/>
                <a:gd name="connsiteY153" fmla="*/ 927 h 8425"/>
                <a:gd name="connsiteX154" fmla="*/ 5729 w 25275"/>
                <a:gd name="connsiteY154" fmla="*/ 842 h 8425"/>
                <a:gd name="connsiteX155" fmla="*/ 5392 w 25275"/>
                <a:gd name="connsiteY155" fmla="*/ 758 h 8425"/>
                <a:gd name="connsiteX156" fmla="*/ 5223 w 25275"/>
                <a:gd name="connsiteY156" fmla="*/ 674 h 8425"/>
                <a:gd name="connsiteX157" fmla="*/ 4128 w 25275"/>
                <a:gd name="connsiteY157" fmla="*/ 337 h 8425"/>
                <a:gd name="connsiteX158" fmla="*/ 4718 w 25275"/>
                <a:gd name="connsiteY158" fmla="*/ 674 h 8425"/>
                <a:gd name="connsiteX159" fmla="*/ 5476 w 25275"/>
                <a:gd name="connsiteY159" fmla="*/ 1011 h 8425"/>
                <a:gd name="connsiteX160" fmla="*/ 6572 w 25275"/>
                <a:gd name="connsiteY160" fmla="*/ 1517 h 8425"/>
                <a:gd name="connsiteX161" fmla="*/ 7245 w 25275"/>
                <a:gd name="connsiteY161" fmla="*/ 1769 h 8425"/>
                <a:gd name="connsiteX162" fmla="*/ 7920 w 25275"/>
                <a:gd name="connsiteY162" fmla="*/ 1938 h 8425"/>
                <a:gd name="connsiteX163" fmla="*/ 8088 w 25275"/>
                <a:gd name="connsiteY163" fmla="*/ 2022 h 8425"/>
                <a:gd name="connsiteX164" fmla="*/ 9773 w 25275"/>
                <a:gd name="connsiteY164" fmla="*/ 2359 h 8425"/>
                <a:gd name="connsiteX165" fmla="*/ 10195 w 25275"/>
                <a:gd name="connsiteY165" fmla="*/ 2359 h 8425"/>
                <a:gd name="connsiteX166" fmla="*/ 10952 w 25275"/>
                <a:gd name="connsiteY166" fmla="*/ 2527 h 8425"/>
                <a:gd name="connsiteX167" fmla="*/ 11711 w 25275"/>
                <a:gd name="connsiteY167" fmla="*/ 2780 h 8425"/>
                <a:gd name="connsiteX168" fmla="*/ 12216 w 25275"/>
                <a:gd name="connsiteY168" fmla="*/ 3117 h 8425"/>
                <a:gd name="connsiteX169" fmla="*/ 12385 w 25275"/>
                <a:gd name="connsiteY169" fmla="*/ 3286 h 8425"/>
                <a:gd name="connsiteX170" fmla="*/ 12216 w 25275"/>
                <a:gd name="connsiteY170" fmla="*/ 3286 h 8425"/>
                <a:gd name="connsiteX171" fmla="*/ 12048 w 25275"/>
                <a:gd name="connsiteY171" fmla="*/ 3286 h 8425"/>
                <a:gd name="connsiteX172" fmla="*/ 11458 w 25275"/>
                <a:gd name="connsiteY172" fmla="*/ 3117 h 8425"/>
                <a:gd name="connsiteX173" fmla="*/ 10110 w 25275"/>
                <a:gd name="connsiteY173" fmla="*/ 2696 h 8425"/>
                <a:gd name="connsiteX174" fmla="*/ 9942 w 25275"/>
                <a:gd name="connsiteY174" fmla="*/ 2612 h 8425"/>
                <a:gd name="connsiteX175" fmla="*/ 8678 w 25275"/>
                <a:gd name="connsiteY175" fmla="*/ 2359 h 8425"/>
                <a:gd name="connsiteX176" fmla="*/ 6740 w 25275"/>
                <a:gd name="connsiteY176" fmla="*/ 1854 h 8425"/>
                <a:gd name="connsiteX177" fmla="*/ 5561 w 25275"/>
                <a:gd name="connsiteY177" fmla="*/ 1601 h 8425"/>
                <a:gd name="connsiteX178" fmla="*/ 4971 w 25275"/>
                <a:gd name="connsiteY178" fmla="*/ 1517 h 8425"/>
                <a:gd name="connsiteX179" fmla="*/ 5055 w 25275"/>
                <a:gd name="connsiteY179" fmla="*/ 1685 h 8425"/>
                <a:gd name="connsiteX180" fmla="*/ 5223 w 25275"/>
                <a:gd name="connsiteY180" fmla="*/ 1854 h 8425"/>
                <a:gd name="connsiteX181" fmla="*/ 8088 w 25275"/>
                <a:gd name="connsiteY181" fmla="*/ 3117 h 8425"/>
                <a:gd name="connsiteX182" fmla="*/ 8257 w 25275"/>
                <a:gd name="connsiteY182" fmla="*/ 3202 h 8425"/>
                <a:gd name="connsiteX183" fmla="*/ 9099 w 25275"/>
                <a:gd name="connsiteY183" fmla="*/ 3539 h 8425"/>
                <a:gd name="connsiteX184" fmla="*/ 9184 w 25275"/>
                <a:gd name="connsiteY184" fmla="*/ 3707 h 8425"/>
                <a:gd name="connsiteX185" fmla="*/ 8004 w 25275"/>
                <a:gd name="connsiteY185" fmla="*/ 3286 h 8425"/>
                <a:gd name="connsiteX186" fmla="*/ 5392 w 25275"/>
                <a:gd name="connsiteY186" fmla="*/ 2443 h 8425"/>
                <a:gd name="connsiteX187" fmla="*/ 5139 w 25275"/>
                <a:gd name="connsiteY187" fmla="*/ 2359 h 8425"/>
                <a:gd name="connsiteX188" fmla="*/ 4381 w 25275"/>
                <a:gd name="connsiteY188" fmla="*/ 2106 h 8425"/>
                <a:gd name="connsiteX189" fmla="*/ 4550 w 25275"/>
                <a:gd name="connsiteY189" fmla="*/ 2275 h 8425"/>
                <a:gd name="connsiteX190" fmla="*/ 4802 w 25275"/>
                <a:gd name="connsiteY190" fmla="*/ 2527 h 8425"/>
                <a:gd name="connsiteX191" fmla="*/ 5139 w 25275"/>
                <a:gd name="connsiteY191" fmla="*/ 2780 h 8425"/>
                <a:gd name="connsiteX192" fmla="*/ 5898 w 25275"/>
                <a:gd name="connsiteY192" fmla="*/ 3286 h 8425"/>
                <a:gd name="connsiteX193" fmla="*/ 5813 w 25275"/>
                <a:gd name="connsiteY193" fmla="*/ 3370 h 8425"/>
                <a:gd name="connsiteX194" fmla="*/ 5392 w 25275"/>
                <a:gd name="connsiteY194" fmla="*/ 3370 h 8425"/>
                <a:gd name="connsiteX195" fmla="*/ 5055 w 25275"/>
                <a:gd name="connsiteY195" fmla="*/ 3286 h 8425"/>
                <a:gd name="connsiteX196" fmla="*/ 5308 w 25275"/>
                <a:gd name="connsiteY196" fmla="*/ 3286 h 8425"/>
                <a:gd name="connsiteX197" fmla="*/ 5476 w 25275"/>
                <a:gd name="connsiteY197" fmla="*/ 3286 h 8425"/>
                <a:gd name="connsiteX198" fmla="*/ 3876 w 25275"/>
                <a:gd name="connsiteY198" fmla="*/ 2443 h 8425"/>
                <a:gd name="connsiteX199" fmla="*/ 3623 w 25275"/>
                <a:gd name="connsiteY199" fmla="*/ 2359 h 8425"/>
                <a:gd name="connsiteX200" fmla="*/ 3539 w 25275"/>
                <a:gd name="connsiteY200" fmla="*/ 2359 h 8425"/>
                <a:gd name="connsiteX201" fmla="*/ 3370 w 25275"/>
                <a:gd name="connsiteY201" fmla="*/ 2359 h 8425"/>
                <a:gd name="connsiteX202" fmla="*/ 3117 w 25275"/>
                <a:gd name="connsiteY202" fmla="*/ 2275 h 8425"/>
                <a:gd name="connsiteX203" fmla="*/ 2527 w 25275"/>
                <a:gd name="connsiteY203" fmla="*/ 2275 h 8425"/>
                <a:gd name="connsiteX204" fmla="*/ 1348 w 25275"/>
                <a:gd name="connsiteY204" fmla="*/ 2359 h 8425"/>
                <a:gd name="connsiteX205" fmla="*/ 1180 w 25275"/>
                <a:gd name="connsiteY205" fmla="*/ 2359 h 8425"/>
                <a:gd name="connsiteX206" fmla="*/ 1180 w 25275"/>
                <a:gd name="connsiteY206" fmla="*/ 2443 h 8425"/>
                <a:gd name="connsiteX207" fmla="*/ 1180 w 25275"/>
                <a:gd name="connsiteY207" fmla="*/ 2527 h 8425"/>
                <a:gd name="connsiteX208" fmla="*/ 1011 w 25275"/>
                <a:gd name="connsiteY208" fmla="*/ 2612 h 8425"/>
                <a:gd name="connsiteX209" fmla="*/ 590 w 25275"/>
                <a:gd name="connsiteY209" fmla="*/ 2527 h 8425"/>
                <a:gd name="connsiteX210" fmla="*/ 337 w 25275"/>
                <a:gd name="connsiteY210" fmla="*/ 2443 h 8425"/>
                <a:gd name="connsiteX211" fmla="*/ 0 w 25275"/>
                <a:gd name="connsiteY211" fmla="*/ 2359 h 8425"/>
                <a:gd name="connsiteX212" fmla="*/ 253 w 25275"/>
                <a:gd name="connsiteY212" fmla="*/ 2612 h 8425"/>
                <a:gd name="connsiteX213" fmla="*/ 1685 w 25275"/>
                <a:gd name="connsiteY213" fmla="*/ 3117 h 8425"/>
                <a:gd name="connsiteX214" fmla="*/ 13649 w 25275"/>
                <a:gd name="connsiteY214" fmla="*/ 3370 h 8425"/>
                <a:gd name="connsiteX215" fmla="*/ 13817 w 25275"/>
                <a:gd name="connsiteY215" fmla="*/ 3454 h 8425"/>
                <a:gd name="connsiteX216" fmla="*/ 14660 w 25275"/>
                <a:gd name="connsiteY216" fmla="*/ 3960 h 8425"/>
                <a:gd name="connsiteX217" fmla="*/ 14491 w 25275"/>
                <a:gd name="connsiteY217" fmla="*/ 3960 h 8425"/>
                <a:gd name="connsiteX218" fmla="*/ 13986 w 25275"/>
                <a:gd name="connsiteY218" fmla="*/ 3876 h 8425"/>
                <a:gd name="connsiteX219" fmla="*/ 13902 w 25275"/>
                <a:gd name="connsiteY219" fmla="*/ 3876 h 8425"/>
                <a:gd name="connsiteX220" fmla="*/ 13564 w 25275"/>
                <a:gd name="connsiteY220" fmla="*/ 3623 h 8425"/>
                <a:gd name="connsiteX221" fmla="*/ 13480 w 25275"/>
                <a:gd name="connsiteY221" fmla="*/ 3539 h 8425"/>
                <a:gd name="connsiteX222" fmla="*/ 13312 w 25275"/>
                <a:gd name="connsiteY222" fmla="*/ 3454 h 8425"/>
                <a:gd name="connsiteX223" fmla="*/ 13143 w 25275"/>
                <a:gd name="connsiteY223" fmla="*/ 3286 h 8425"/>
                <a:gd name="connsiteX224" fmla="*/ 13649 w 25275"/>
                <a:gd name="connsiteY224" fmla="*/ 337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25275" h="8425">
                  <a:moveTo>
                    <a:pt x="1685" y="3117"/>
                  </a:moveTo>
                  <a:cubicBezTo>
                    <a:pt x="2696" y="3454"/>
                    <a:pt x="3707" y="3960"/>
                    <a:pt x="4802" y="4297"/>
                  </a:cubicBezTo>
                  <a:cubicBezTo>
                    <a:pt x="5813" y="4634"/>
                    <a:pt x="5898" y="4634"/>
                    <a:pt x="7583" y="5308"/>
                  </a:cubicBezTo>
                  <a:lnTo>
                    <a:pt x="8931" y="5813"/>
                  </a:lnTo>
                  <a:lnTo>
                    <a:pt x="8846" y="5813"/>
                  </a:lnTo>
                  <a:lnTo>
                    <a:pt x="8341" y="5645"/>
                  </a:lnTo>
                  <a:cubicBezTo>
                    <a:pt x="7162" y="5308"/>
                    <a:pt x="7162" y="5308"/>
                    <a:pt x="6403" y="5055"/>
                  </a:cubicBezTo>
                  <a:lnTo>
                    <a:pt x="5308" y="4718"/>
                  </a:lnTo>
                  <a:cubicBezTo>
                    <a:pt x="5898" y="5223"/>
                    <a:pt x="8341" y="6066"/>
                    <a:pt x="8846" y="6235"/>
                  </a:cubicBezTo>
                  <a:cubicBezTo>
                    <a:pt x="9520" y="6403"/>
                    <a:pt x="9520" y="6403"/>
                    <a:pt x="10700" y="6656"/>
                  </a:cubicBezTo>
                  <a:lnTo>
                    <a:pt x="11205" y="6740"/>
                  </a:lnTo>
                  <a:lnTo>
                    <a:pt x="11542" y="6740"/>
                  </a:lnTo>
                  <a:lnTo>
                    <a:pt x="11627" y="6740"/>
                  </a:lnTo>
                  <a:lnTo>
                    <a:pt x="12132" y="6909"/>
                  </a:lnTo>
                  <a:lnTo>
                    <a:pt x="12806" y="7161"/>
                  </a:lnTo>
                  <a:lnTo>
                    <a:pt x="12891" y="7161"/>
                  </a:lnTo>
                  <a:cubicBezTo>
                    <a:pt x="12975" y="7161"/>
                    <a:pt x="13143" y="7246"/>
                    <a:pt x="13227" y="7246"/>
                  </a:cubicBezTo>
                  <a:cubicBezTo>
                    <a:pt x="13227" y="7161"/>
                    <a:pt x="13312" y="7077"/>
                    <a:pt x="13312" y="6993"/>
                  </a:cubicBezTo>
                  <a:lnTo>
                    <a:pt x="13312" y="6909"/>
                  </a:lnTo>
                  <a:lnTo>
                    <a:pt x="13312" y="6909"/>
                  </a:lnTo>
                  <a:lnTo>
                    <a:pt x="13312" y="6824"/>
                  </a:lnTo>
                  <a:lnTo>
                    <a:pt x="13396" y="6824"/>
                  </a:lnTo>
                  <a:cubicBezTo>
                    <a:pt x="13396" y="6740"/>
                    <a:pt x="13396" y="6740"/>
                    <a:pt x="13396" y="6656"/>
                  </a:cubicBezTo>
                  <a:cubicBezTo>
                    <a:pt x="13059" y="6319"/>
                    <a:pt x="12553" y="6319"/>
                    <a:pt x="12301" y="5898"/>
                  </a:cubicBezTo>
                  <a:lnTo>
                    <a:pt x="12216" y="5813"/>
                  </a:lnTo>
                  <a:lnTo>
                    <a:pt x="12132" y="5729"/>
                  </a:lnTo>
                  <a:lnTo>
                    <a:pt x="12385" y="5729"/>
                  </a:lnTo>
                  <a:lnTo>
                    <a:pt x="12891" y="5729"/>
                  </a:lnTo>
                  <a:lnTo>
                    <a:pt x="13396" y="5813"/>
                  </a:lnTo>
                  <a:lnTo>
                    <a:pt x="13480" y="5813"/>
                  </a:lnTo>
                  <a:lnTo>
                    <a:pt x="13902" y="5982"/>
                  </a:lnTo>
                  <a:lnTo>
                    <a:pt x="14070" y="6066"/>
                  </a:lnTo>
                  <a:lnTo>
                    <a:pt x="14323" y="6319"/>
                  </a:lnTo>
                  <a:cubicBezTo>
                    <a:pt x="14491" y="6572"/>
                    <a:pt x="14491" y="6572"/>
                    <a:pt x="14744" y="6740"/>
                  </a:cubicBezTo>
                  <a:cubicBezTo>
                    <a:pt x="14744" y="6824"/>
                    <a:pt x="14744" y="6824"/>
                    <a:pt x="14744" y="6909"/>
                  </a:cubicBezTo>
                  <a:cubicBezTo>
                    <a:pt x="14660" y="6909"/>
                    <a:pt x="14491" y="6909"/>
                    <a:pt x="14407" y="6909"/>
                  </a:cubicBezTo>
                  <a:lnTo>
                    <a:pt x="14323" y="6909"/>
                  </a:lnTo>
                  <a:lnTo>
                    <a:pt x="14576" y="7161"/>
                  </a:lnTo>
                  <a:lnTo>
                    <a:pt x="14913" y="7330"/>
                  </a:lnTo>
                  <a:cubicBezTo>
                    <a:pt x="15418" y="7667"/>
                    <a:pt x="18030" y="8846"/>
                    <a:pt x="18704" y="8846"/>
                  </a:cubicBezTo>
                  <a:lnTo>
                    <a:pt x="18788" y="8762"/>
                  </a:lnTo>
                  <a:lnTo>
                    <a:pt x="18872" y="8762"/>
                  </a:lnTo>
                  <a:lnTo>
                    <a:pt x="19631" y="9015"/>
                  </a:lnTo>
                  <a:lnTo>
                    <a:pt x="20473" y="9352"/>
                  </a:lnTo>
                  <a:cubicBezTo>
                    <a:pt x="21400" y="9689"/>
                    <a:pt x="22411" y="9689"/>
                    <a:pt x="23253" y="10026"/>
                  </a:cubicBezTo>
                  <a:cubicBezTo>
                    <a:pt x="26118" y="11374"/>
                    <a:pt x="26370" y="11290"/>
                    <a:pt x="26792" y="11121"/>
                  </a:cubicBezTo>
                  <a:lnTo>
                    <a:pt x="27213" y="11205"/>
                  </a:lnTo>
                  <a:lnTo>
                    <a:pt x="27887" y="11374"/>
                  </a:lnTo>
                  <a:cubicBezTo>
                    <a:pt x="27719" y="11205"/>
                    <a:pt x="27719" y="11205"/>
                    <a:pt x="26792" y="10700"/>
                  </a:cubicBezTo>
                  <a:cubicBezTo>
                    <a:pt x="25613" y="10026"/>
                    <a:pt x="24349" y="9436"/>
                    <a:pt x="23085" y="8762"/>
                  </a:cubicBezTo>
                  <a:cubicBezTo>
                    <a:pt x="23001" y="8678"/>
                    <a:pt x="22832" y="8594"/>
                    <a:pt x="22748" y="8594"/>
                  </a:cubicBezTo>
                  <a:cubicBezTo>
                    <a:pt x="22832" y="8594"/>
                    <a:pt x="22916" y="8509"/>
                    <a:pt x="23085" y="8509"/>
                  </a:cubicBezTo>
                  <a:lnTo>
                    <a:pt x="23253" y="8509"/>
                  </a:lnTo>
                  <a:lnTo>
                    <a:pt x="22748" y="8172"/>
                  </a:lnTo>
                  <a:cubicBezTo>
                    <a:pt x="22074" y="7835"/>
                    <a:pt x="21316" y="7498"/>
                    <a:pt x="20642" y="7161"/>
                  </a:cubicBezTo>
                  <a:lnTo>
                    <a:pt x="20473" y="6993"/>
                  </a:lnTo>
                  <a:cubicBezTo>
                    <a:pt x="20557" y="6993"/>
                    <a:pt x="20642" y="6993"/>
                    <a:pt x="20642" y="7077"/>
                  </a:cubicBezTo>
                  <a:cubicBezTo>
                    <a:pt x="20642" y="6993"/>
                    <a:pt x="20642" y="6993"/>
                    <a:pt x="20642" y="6909"/>
                  </a:cubicBezTo>
                  <a:cubicBezTo>
                    <a:pt x="20473" y="6740"/>
                    <a:pt x="20052" y="6487"/>
                    <a:pt x="18872" y="6066"/>
                  </a:cubicBezTo>
                  <a:lnTo>
                    <a:pt x="18788" y="5982"/>
                  </a:lnTo>
                  <a:lnTo>
                    <a:pt x="18788" y="5898"/>
                  </a:lnTo>
                  <a:cubicBezTo>
                    <a:pt x="18620" y="5729"/>
                    <a:pt x="18535" y="5729"/>
                    <a:pt x="18114" y="5392"/>
                  </a:cubicBezTo>
                  <a:lnTo>
                    <a:pt x="18114" y="5392"/>
                  </a:lnTo>
                  <a:lnTo>
                    <a:pt x="18451" y="5476"/>
                  </a:lnTo>
                  <a:cubicBezTo>
                    <a:pt x="19041" y="5645"/>
                    <a:pt x="19546" y="5729"/>
                    <a:pt x="20052" y="5898"/>
                  </a:cubicBezTo>
                  <a:cubicBezTo>
                    <a:pt x="20810" y="6150"/>
                    <a:pt x="21568" y="6403"/>
                    <a:pt x="22327" y="6656"/>
                  </a:cubicBezTo>
                  <a:lnTo>
                    <a:pt x="22916" y="6824"/>
                  </a:lnTo>
                  <a:lnTo>
                    <a:pt x="24096" y="7330"/>
                  </a:lnTo>
                  <a:lnTo>
                    <a:pt x="24349" y="7414"/>
                  </a:lnTo>
                  <a:cubicBezTo>
                    <a:pt x="24517" y="7667"/>
                    <a:pt x="24685" y="7667"/>
                    <a:pt x="26455" y="8509"/>
                  </a:cubicBezTo>
                  <a:lnTo>
                    <a:pt x="26792" y="8594"/>
                  </a:lnTo>
                  <a:lnTo>
                    <a:pt x="26876" y="8594"/>
                  </a:lnTo>
                  <a:cubicBezTo>
                    <a:pt x="26960" y="8594"/>
                    <a:pt x="26960" y="8594"/>
                    <a:pt x="27045" y="8594"/>
                  </a:cubicBezTo>
                  <a:cubicBezTo>
                    <a:pt x="27045" y="8509"/>
                    <a:pt x="27045" y="8509"/>
                    <a:pt x="26876" y="8088"/>
                  </a:cubicBezTo>
                  <a:cubicBezTo>
                    <a:pt x="26960" y="8088"/>
                    <a:pt x="27045" y="8088"/>
                    <a:pt x="27129" y="8088"/>
                  </a:cubicBezTo>
                  <a:lnTo>
                    <a:pt x="26960" y="7920"/>
                  </a:lnTo>
                  <a:lnTo>
                    <a:pt x="26876" y="7835"/>
                  </a:lnTo>
                  <a:lnTo>
                    <a:pt x="26960" y="7920"/>
                  </a:lnTo>
                  <a:lnTo>
                    <a:pt x="27213" y="8088"/>
                  </a:lnTo>
                  <a:lnTo>
                    <a:pt x="27971" y="8509"/>
                  </a:lnTo>
                  <a:lnTo>
                    <a:pt x="28477" y="8678"/>
                  </a:lnTo>
                  <a:cubicBezTo>
                    <a:pt x="28982" y="8846"/>
                    <a:pt x="28982" y="8846"/>
                    <a:pt x="29403" y="8846"/>
                  </a:cubicBezTo>
                  <a:lnTo>
                    <a:pt x="29488" y="8846"/>
                  </a:lnTo>
                  <a:cubicBezTo>
                    <a:pt x="29488" y="8762"/>
                    <a:pt x="29403" y="8594"/>
                    <a:pt x="29320" y="8509"/>
                  </a:cubicBezTo>
                  <a:cubicBezTo>
                    <a:pt x="29235" y="8341"/>
                    <a:pt x="29067" y="8172"/>
                    <a:pt x="28898" y="8088"/>
                  </a:cubicBezTo>
                  <a:lnTo>
                    <a:pt x="28561" y="7835"/>
                  </a:lnTo>
                  <a:cubicBezTo>
                    <a:pt x="28140" y="7498"/>
                    <a:pt x="27719" y="7246"/>
                    <a:pt x="27213" y="6909"/>
                  </a:cubicBezTo>
                  <a:cubicBezTo>
                    <a:pt x="26202" y="6487"/>
                    <a:pt x="25613" y="6319"/>
                    <a:pt x="25107" y="6403"/>
                  </a:cubicBezTo>
                  <a:lnTo>
                    <a:pt x="24770" y="6403"/>
                  </a:lnTo>
                  <a:cubicBezTo>
                    <a:pt x="24517" y="6403"/>
                    <a:pt x="24517" y="6403"/>
                    <a:pt x="24349" y="6403"/>
                  </a:cubicBezTo>
                  <a:lnTo>
                    <a:pt x="24349" y="6403"/>
                  </a:lnTo>
                  <a:lnTo>
                    <a:pt x="23927" y="6235"/>
                  </a:lnTo>
                  <a:lnTo>
                    <a:pt x="22832" y="5813"/>
                  </a:lnTo>
                  <a:lnTo>
                    <a:pt x="22748" y="5813"/>
                  </a:lnTo>
                  <a:lnTo>
                    <a:pt x="22242" y="5561"/>
                  </a:lnTo>
                  <a:cubicBezTo>
                    <a:pt x="22158" y="5561"/>
                    <a:pt x="22158" y="5561"/>
                    <a:pt x="22074" y="5476"/>
                  </a:cubicBezTo>
                  <a:cubicBezTo>
                    <a:pt x="22074" y="5561"/>
                    <a:pt x="22158" y="5645"/>
                    <a:pt x="22242" y="5729"/>
                  </a:cubicBezTo>
                  <a:cubicBezTo>
                    <a:pt x="22242" y="5729"/>
                    <a:pt x="22327" y="5813"/>
                    <a:pt x="22327" y="5813"/>
                  </a:cubicBezTo>
                  <a:cubicBezTo>
                    <a:pt x="21989" y="5898"/>
                    <a:pt x="21905" y="5898"/>
                    <a:pt x="19799" y="4971"/>
                  </a:cubicBezTo>
                  <a:cubicBezTo>
                    <a:pt x="19631" y="4886"/>
                    <a:pt x="19462" y="4886"/>
                    <a:pt x="19209" y="4802"/>
                  </a:cubicBezTo>
                  <a:cubicBezTo>
                    <a:pt x="19209" y="4802"/>
                    <a:pt x="19125" y="4886"/>
                    <a:pt x="19125" y="4971"/>
                  </a:cubicBezTo>
                  <a:lnTo>
                    <a:pt x="18367" y="4802"/>
                  </a:lnTo>
                  <a:lnTo>
                    <a:pt x="17524" y="4465"/>
                  </a:lnTo>
                  <a:lnTo>
                    <a:pt x="16850" y="4213"/>
                  </a:lnTo>
                  <a:lnTo>
                    <a:pt x="16850" y="4213"/>
                  </a:lnTo>
                  <a:lnTo>
                    <a:pt x="16260" y="3960"/>
                  </a:lnTo>
                  <a:lnTo>
                    <a:pt x="16176" y="3960"/>
                  </a:lnTo>
                  <a:lnTo>
                    <a:pt x="16176" y="3960"/>
                  </a:lnTo>
                  <a:lnTo>
                    <a:pt x="16092" y="3960"/>
                  </a:lnTo>
                  <a:cubicBezTo>
                    <a:pt x="15755" y="4044"/>
                    <a:pt x="15334" y="3791"/>
                    <a:pt x="14997" y="3707"/>
                  </a:cubicBezTo>
                  <a:lnTo>
                    <a:pt x="14660" y="3539"/>
                  </a:lnTo>
                  <a:lnTo>
                    <a:pt x="14323" y="3370"/>
                  </a:lnTo>
                  <a:lnTo>
                    <a:pt x="14407" y="3370"/>
                  </a:lnTo>
                  <a:lnTo>
                    <a:pt x="14576" y="3370"/>
                  </a:lnTo>
                  <a:cubicBezTo>
                    <a:pt x="14660" y="3370"/>
                    <a:pt x="14660" y="3370"/>
                    <a:pt x="14744" y="3370"/>
                  </a:cubicBezTo>
                  <a:cubicBezTo>
                    <a:pt x="14660" y="3202"/>
                    <a:pt x="14491" y="3033"/>
                    <a:pt x="14323" y="2949"/>
                  </a:cubicBezTo>
                  <a:lnTo>
                    <a:pt x="14997" y="3117"/>
                  </a:lnTo>
                  <a:lnTo>
                    <a:pt x="15334" y="3202"/>
                  </a:lnTo>
                  <a:lnTo>
                    <a:pt x="15670" y="3286"/>
                  </a:lnTo>
                  <a:cubicBezTo>
                    <a:pt x="16260" y="3454"/>
                    <a:pt x="16345" y="3454"/>
                    <a:pt x="16513" y="3370"/>
                  </a:cubicBezTo>
                  <a:lnTo>
                    <a:pt x="16513" y="3286"/>
                  </a:lnTo>
                  <a:lnTo>
                    <a:pt x="16766" y="3370"/>
                  </a:lnTo>
                  <a:lnTo>
                    <a:pt x="17271" y="3539"/>
                  </a:lnTo>
                  <a:cubicBezTo>
                    <a:pt x="18620" y="4044"/>
                    <a:pt x="19041" y="3791"/>
                    <a:pt x="19041" y="3791"/>
                  </a:cubicBezTo>
                  <a:lnTo>
                    <a:pt x="18114" y="3286"/>
                  </a:lnTo>
                  <a:lnTo>
                    <a:pt x="17777" y="3117"/>
                  </a:lnTo>
                  <a:lnTo>
                    <a:pt x="17861" y="3117"/>
                  </a:lnTo>
                  <a:cubicBezTo>
                    <a:pt x="18451" y="3286"/>
                    <a:pt x="18535" y="3286"/>
                    <a:pt x="18704" y="3286"/>
                  </a:cubicBezTo>
                  <a:cubicBezTo>
                    <a:pt x="18704" y="3286"/>
                    <a:pt x="18704" y="3202"/>
                    <a:pt x="18704" y="3117"/>
                  </a:cubicBezTo>
                  <a:cubicBezTo>
                    <a:pt x="18620" y="3033"/>
                    <a:pt x="18451" y="2864"/>
                    <a:pt x="18283" y="2780"/>
                  </a:cubicBezTo>
                  <a:cubicBezTo>
                    <a:pt x="17861" y="2443"/>
                    <a:pt x="17187" y="2443"/>
                    <a:pt x="16934" y="1854"/>
                  </a:cubicBezTo>
                  <a:lnTo>
                    <a:pt x="16598" y="1601"/>
                  </a:lnTo>
                  <a:lnTo>
                    <a:pt x="16429" y="1517"/>
                  </a:lnTo>
                  <a:lnTo>
                    <a:pt x="16008" y="1348"/>
                  </a:lnTo>
                  <a:lnTo>
                    <a:pt x="15165" y="1095"/>
                  </a:lnTo>
                  <a:cubicBezTo>
                    <a:pt x="14744" y="927"/>
                    <a:pt x="14744" y="927"/>
                    <a:pt x="12975" y="505"/>
                  </a:cubicBezTo>
                  <a:cubicBezTo>
                    <a:pt x="11627" y="168"/>
                    <a:pt x="10279" y="168"/>
                    <a:pt x="9015" y="0"/>
                  </a:cubicBezTo>
                  <a:lnTo>
                    <a:pt x="9436" y="168"/>
                  </a:lnTo>
                  <a:lnTo>
                    <a:pt x="9858" y="337"/>
                  </a:lnTo>
                  <a:lnTo>
                    <a:pt x="10447" y="758"/>
                  </a:lnTo>
                  <a:lnTo>
                    <a:pt x="10531" y="842"/>
                  </a:lnTo>
                  <a:lnTo>
                    <a:pt x="10531" y="927"/>
                  </a:lnTo>
                  <a:lnTo>
                    <a:pt x="9520" y="505"/>
                  </a:lnTo>
                  <a:lnTo>
                    <a:pt x="8678" y="253"/>
                  </a:lnTo>
                  <a:lnTo>
                    <a:pt x="8762" y="337"/>
                  </a:lnTo>
                  <a:cubicBezTo>
                    <a:pt x="9352" y="674"/>
                    <a:pt x="10026" y="1011"/>
                    <a:pt x="10616" y="1264"/>
                  </a:cubicBezTo>
                  <a:lnTo>
                    <a:pt x="9773" y="1095"/>
                  </a:lnTo>
                  <a:lnTo>
                    <a:pt x="9520" y="1011"/>
                  </a:lnTo>
                  <a:cubicBezTo>
                    <a:pt x="8004" y="505"/>
                    <a:pt x="7835" y="674"/>
                    <a:pt x="7667" y="758"/>
                  </a:cubicBezTo>
                  <a:lnTo>
                    <a:pt x="7414" y="674"/>
                  </a:lnTo>
                  <a:lnTo>
                    <a:pt x="6824" y="505"/>
                  </a:lnTo>
                  <a:cubicBezTo>
                    <a:pt x="6234" y="253"/>
                    <a:pt x="6151" y="253"/>
                    <a:pt x="5813" y="168"/>
                  </a:cubicBezTo>
                  <a:cubicBezTo>
                    <a:pt x="5898" y="337"/>
                    <a:pt x="5898" y="337"/>
                    <a:pt x="6572" y="842"/>
                  </a:cubicBezTo>
                  <a:cubicBezTo>
                    <a:pt x="6572" y="842"/>
                    <a:pt x="6487" y="927"/>
                    <a:pt x="6403" y="927"/>
                  </a:cubicBezTo>
                  <a:cubicBezTo>
                    <a:pt x="6234" y="927"/>
                    <a:pt x="5982" y="842"/>
                    <a:pt x="5729" y="842"/>
                  </a:cubicBezTo>
                  <a:lnTo>
                    <a:pt x="5392" y="758"/>
                  </a:lnTo>
                  <a:lnTo>
                    <a:pt x="5223" y="674"/>
                  </a:lnTo>
                  <a:lnTo>
                    <a:pt x="4128" y="337"/>
                  </a:lnTo>
                  <a:lnTo>
                    <a:pt x="4718" y="674"/>
                  </a:lnTo>
                  <a:lnTo>
                    <a:pt x="5476" y="1011"/>
                  </a:lnTo>
                  <a:lnTo>
                    <a:pt x="6572" y="1517"/>
                  </a:lnTo>
                  <a:lnTo>
                    <a:pt x="7245" y="1769"/>
                  </a:lnTo>
                  <a:lnTo>
                    <a:pt x="7920" y="1938"/>
                  </a:lnTo>
                  <a:lnTo>
                    <a:pt x="8088" y="2022"/>
                  </a:lnTo>
                  <a:cubicBezTo>
                    <a:pt x="9099" y="2359"/>
                    <a:pt x="9689" y="2359"/>
                    <a:pt x="9773" y="2359"/>
                  </a:cubicBezTo>
                  <a:cubicBezTo>
                    <a:pt x="9858" y="2359"/>
                    <a:pt x="10110" y="2359"/>
                    <a:pt x="10195" y="2359"/>
                  </a:cubicBezTo>
                  <a:cubicBezTo>
                    <a:pt x="10447" y="2359"/>
                    <a:pt x="10700" y="2527"/>
                    <a:pt x="10952" y="2527"/>
                  </a:cubicBezTo>
                  <a:lnTo>
                    <a:pt x="11711" y="2780"/>
                  </a:lnTo>
                  <a:lnTo>
                    <a:pt x="12216" y="3117"/>
                  </a:lnTo>
                  <a:lnTo>
                    <a:pt x="12385" y="3286"/>
                  </a:lnTo>
                  <a:lnTo>
                    <a:pt x="12216" y="3286"/>
                  </a:lnTo>
                  <a:lnTo>
                    <a:pt x="12048" y="3286"/>
                  </a:lnTo>
                  <a:lnTo>
                    <a:pt x="11458" y="3117"/>
                  </a:lnTo>
                  <a:cubicBezTo>
                    <a:pt x="10784" y="2864"/>
                    <a:pt x="10784" y="2864"/>
                    <a:pt x="10110" y="2696"/>
                  </a:cubicBezTo>
                  <a:lnTo>
                    <a:pt x="9942" y="2612"/>
                  </a:lnTo>
                  <a:cubicBezTo>
                    <a:pt x="9015" y="2275"/>
                    <a:pt x="9015" y="2275"/>
                    <a:pt x="8678" y="2359"/>
                  </a:cubicBezTo>
                  <a:cubicBezTo>
                    <a:pt x="8341" y="2359"/>
                    <a:pt x="8341" y="2359"/>
                    <a:pt x="6740" y="1854"/>
                  </a:cubicBezTo>
                  <a:cubicBezTo>
                    <a:pt x="6319" y="1769"/>
                    <a:pt x="5982" y="1685"/>
                    <a:pt x="5561" y="1601"/>
                  </a:cubicBezTo>
                  <a:lnTo>
                    <a:pt x="4971" y="1517"/>
                  </a:lnTo>
                  <a:lnTo>
                    <a:pt x="5055" y="1685"/>
                  </a:lnTo>
                  <a:lnTo>
                    <a:pt x="5223" y="1854"/>
                  </a:lnTo>
                  <a:cubicBezTo>
                    <a:pt x="5476" y="2190"/>
                    <a:pt x="7583" y="2949"/>
                    <a:pt x="8088" y="3117"/>
                  </a:cubicBezTo>
                  <a:lnTo>
                    <a:pt x="8257" y="3202"/>
                  </a:lnTo>
                  <a:lnTo>
                    <a:pt x="9099" y="3539"/>
                  </a:lnTo>
                  <a:lnTo>
                    <a:pt x="9184" y="3707"/>
                  </a:lnTo>
                  <a:lnTo>
                    <a:pt x="8004" y="3286"/>
                  </a:lnTo>
                  <a:cubicBezTo>
                    <a:pt x="7162" y="2949"/>
                    <a:pt x="6234" y="2696"/>
                    <a:pt x="5392" y="2443"/>
                  </a:cubicBezTo>
                  <a:lnTo>
                    <a:pt x="5139" y="2359"/>
                  </a:lnTo>
                  <a:lnTo>
                    <a:pt x="4381" y="2106"/>
                  </a:lnTo>
                  <a:lnTo>
                    <a:pt x="4550" y="2275"/>
                  </a:lnTo>
                  <a:lnTo>
                    <a:pt x="4802" y="2527"/>
                  </a:lnTo>
                  <a:lnTo>
                    <a:pt x="5139" y="2780"/>
                  </a:lnTo>
                  <a:lnTo>
                    <a:pt x="5898" y="3286"/>
                  </a:lnTo>
                  <a:lnTo>
                    <a:pt x="5813" y="3370"/>
                  </a:lnTo>
                  <a:lnTo>
                    <a:pt x="5392" y="3370"/>
                  </a:lnTo>
                  <a:lnTo>
                    <a:pt x="5055" y="3286"/>
                  </a:lnTo>
                  <a:lnTo>
                    <a:pt x="5308" y="3286"/>
                  </a:lnTo>
                  <a:lnTo>
                    <a:pt x="5476" y="3286"/>
                  </a:lnTo>
                  <a:cubicBezTo>
                    <a:pt x="5223" y="3033"/>
                    <a:pt x="4634" y="2780"/>
                    <a:pt x="3876" y="2443"/>
                  </a:cubicBezTo>
                  <a:lnTo>
                    <a:pt x="3623" y="2359"/>
                  </a:lnTo>
                  <a:lnTo>
                    <a:pt x="3539" y="2359"/>
                  </a:lnTo>
                  <a:lnTo>
                    <a:pt x="3370" y="2359"/>
                  </a:lnTo>
                  <a:lnTo>
                    <a:pt x="3117" y="2275"/>
                  </a:lnTo>
                  <a:cubicBezTo>
                    <a:pt x="2780" y="2190"/>
                    <a:pt x="2780" y="2190"/>
                    <a:pt x="2527" y="2275"/>
                  </a:cubicBezTo>
                  <a:cubicBezTo>
                    <a:pt x="2106" y="2359"/>
                    <a:pt x="1769" y="2275"/>
                    <a:pt x="1348" y="2359"/>
                  </a:cubicBezTo>
                  <a:lnTo>
                    <a:pt x="1180" y="2359"/>
                  </a:lnTo>
                  <a:lnTo>
                    <a:pt x="1180" y="2443"/>
                  </a:lnTo>
                  <a:lnTo>
                    <a:pt x="1180" y="2527"/>
                  </a:lnTo>
                  <a:lnTo>
                    <a:pt x="1011" y="2612"/>
                  </a:lnTo>
                  <a:lnTo>
                    <a:pt x="590" y="2527"/>
                  </a:lnTo>
                  <a:lnTo>
                    <a:pt x="337" y="2443"/>
                  </a:lnTo>
                  <a:lnTo>
                    <a:pt x="0" y="2359"/>
                  </a:lnTo>
                  <a:lnTo>
                    <a:pt x="253" y="2612"/>
                  </a:lnTo>
                  <a:lnTo>
                    <a:pt x="1685" y="3117"/>
                  </a:lnTo>
                  <a:close/>
                  <a:moveTo>
                    <a:pt x="13649" y="3370"/>
                  </a:moveTo>
                  <a:lnTo>
                    <a:pt x="13817" y="3454"/>
                  </a:lnTo>
                  <a:cubicBezTo>
                    <a:pt x="14576" y="3876"/>
                    <a:pt x="14660" y="3876"/>
                    <a:pt x="14660" y="3960"/>
                  </a:cubicBezTo>
                  <a:cubicBezTo>
                    <a:pt x="14660" y="4044"/>
                    <a:pt x="14576" y="3960"/>
                    <a:pt x="14491" y="3960"/>
                  </a:cubicBezTo>
                  <a:cubicBezTo>
                    <a:pt x="14407" y="3960"/>
                    <a:pt x="14238" y="3960"/>
                    <a:pt x="13986" y="3876"/>
                  </a:cubicBezTo>
                  <a:lnTo>
                    <a:pt x="13902" y="3876"/>
                  </a:lnTo>
                  <a:lnTo>
                    <a:pt x="13564" y="3623"/>
                  </a:lnTo>
                  <a:lnTo>
                    <a:pt x="13480" y="3539"/>
                  </a:lnTo>
                  <a:lnTo>
                    <a:pt x="13312" y="3454"/>
                  </a:lnTo>
                  <a:lnTo>
                    <a:pt x="13143" y="3286"/>
                  </a:lnTo>
                  <a:lnTo>
                    <a:pt x="13649" y="337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7" name="Vrije vorm: vorm 560">
              <a:extLst>
                <a:ext uri="{FF2B5EF4-FFF2-40B4-BE49-F238E27FC236}">
                  <a16:creationId xmlns:a16="http://schemas.microsoft.com/office/drawing/2014/main" id="{9DFDCDCF-8166-C541-8213-7F889722454E}"/>
                </a:ext>
              </a:extLst>
            </p:cNvPr>
            <p:cNvSpPr/>
            <p:nvPr/>
          </p:nvSpPr>
          <p:spPr>
            <a:xfrm>
              <a:off x="21116412" y="949336"/>
              <a:ext cx="8425" cy="8425"/>
            </a:xfrm>
            <a:custGeom>
              <a:avLst/>
              <a:gdLst>
                <a:gd name="connsiteX0" fmla="*/ 590 w 0"/>
                <a:gd name="connsiteY0" fmla="*/ 0 h 0"/>
                <a:gd name="connsiteX1" fmla="*/ 168 w 0"/>
                <a:gd name="connsiteY1" fmla="*/ 0 h 0"/>
                <a:gd name="connsiteX2" fmla="*/ 168 w 0"/>
                <a:gd name="connsiteY2" fmla="*/ 0 h 0"/>
                <a:gd name="connsiteX3" fmla="*/ 0 w 0"/>
                <a:gd name="connsiteY3" fmla="*/ 0 h 0"/>
                <a:gd name="connsiteX4" fmla="*/ 2274 w 0"/>
                <a:gd name="connsiteY4" fmla="*/ 758 h 0"/>
                <a:gd name="connsiteX5" fmla="*/ 2359 w 0"/>
                <a:gd name="connsiteY5" fmla="*/ 758 h 0"/>
                <a:gd name="connsiteX6" fmla="*/ 2359 w 0"/>
                <a:gd name="connsiteY6" fmla="*/ 758 h 0"/>
                <a:gd name="connsiteX7" fmla="*/ 2359 w 0"/>
                <a:gd name="connsiteY7" fmla="*/ 758 h 0"/>
                <a:gd name="connsiteX8" fmla="*/ 1263 w 0"/>
                <a:gd name="connsiteY8" fmla="*/ 253 h 0"/>
                <a:gd name="connsiteX9" fmla="*/ 590 w 0"/>
                <a:gd name="connsiteY9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590" y="0"/>
                  </a:moveTo>
                  <a:lnTo>
                    <a:pt x="168" y="0"/>
                  </a:lnTo>
                  <a:lnTo>
                    <a:pt x="168" y="0"/>
                  </a:lnTo>
                  <a:lnTo>
                    <a:pt x="0" y="0"/>
                  </a:lnTo>
                  <a:cubicBezTo>
                    <a:pt x="1348" y="505"/>
                    <a:pt x="1685" y="674"/>
                    <a:pt x="2274" y="758"/>
                  </a:cubicBezTo>
                  <a:lnTo>
                    <a:pt x="2359" y="758"/>
                  </a:lnTo>
                  <a:lnTo>
                    <a:pt x="2359" y="758"/>
                  </a:lnTo>
                  <a:lnTo>
                    <a:pt x="2359" y="758"/>
                  </a:lnTo>
                  <a:lnTo>
                    <a:pt x="1263" y="253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8" name="Vrije vorm: vorm 561">
              <a:extLst>
                <a:ext uri="{FF2B5EF4-FFF2-40B4-BE49-F238E27FC236}">
                  <a16:creationId xmlns:a16="http://schemas.microsoft.com/office/drawing/2014/main" id="{D78A8E8C-B71D-B941-A0F3-28B4DF6234F7}"/>
                </a:ext>
              </a:extLst>
            </p:cNvPr>
            <p:cNvSpPr/>
            <p:nvPr/>
          </p:nvSpPr>
          <p:spPr>
            <a:xfrm>
              <a:off x="21116243" y="948662"/>
              <a:ext cx="8425" cy="8425"/>
            </a:xfrm>
            <a:custGeom>
              <a:avLst/>
              <a:gdLst>
                <a:gd name="connsiteX0" fmla="*/ 3876 w 0"/>
                <a:gd name="connsiteY0" fmla="*/ 1095 h 0"/>
                <a:gd name="connsiteX1" fmla="*/ 3960 w 0"/>
                <a:gd name="connsiteY1" fmla="*/ 1095 h 0"/>
                <a:gd name="connsiteX2" fmla="*/ 3960 w 0"/>
                <a:gd name="connsiteY2" fmla="*/ 1095 h 0"/>
                <a:gd name="connsiteX3" fmla="*/ 2696 w 0"/>
                <a:gd name="connsiteY3" fmla="*/ 421 h 0"/>
                <a:gd name="connsiteX4" fmla="*/ 2443 w 0"/>
                <a:gd name="connsiteY4" fmla="*/ 337 h 0"/>
                <a:gd name="connsiteX5" fmla="*/ 1938 w 0"/>
                <a:gd name="connsiteY5" fmla="*/ 169 h 0"/>
                <a:gd name="connsiteX6" fmla="*/ 1854 w 0"/>
                <a:gd name="connsiteY6" fmla="*/ 169 h 0"/>
                <a:gd name="connsiteX7" fmla="*/ 1854 w 0"/>
                <a:gd name="connsiteY7" fmla="*/ 169 h 0"/>
                <a:gd name="connsiteX8" fmla="*/ 1769 w 0"/>
                <a:gd name="connsiteY8" fmla="*/ 169 h 0"/>
                <a:gd name="connsiteX9" fmla="*/ 1601 w 0"/>
                <a:gd name="connsiteY9" fmla="*/ 169 h 0"/>
                <a:gd name="connsiteX10" fmla="*/ 1432 w 0"/>
                <a:gd name="connsiteY10" fmla="*/ 169 h 0"/>
                <a:gd name="connsiteX11" fmla="*/ 1180 w 0"/>
                <a:gd name="connsiteY11" fmla="*/ 253 h 0"/>
                <a:gd name="connsiteX12" fmla="*/ 1264 w 0"/>
                <a:gd name="connsiteY12" fmla="*/ 337 h 0"/>
                <a:gd name="connsiteX13" fmla="*/ 927 w 0"/>
                <a:gd name="connsiteY13" fmla="*/ 253 h 0"/>
                <a:gd name="connsiteX14" fmla="*/ 0 w 0"/>
                <a:gd name="connsiteY14" fmla="*/ 0 h 0"/>
                <a:gd name="connsiteX15" fmla="*/ 0 w 0"/>
                <a:gd name="connsiteY15" fmla="*/ 0 h 0"/>
                <a:gd name="connsiteX16" fmla="*/ 1432 w 0"/>
                <a:gd name="connsiteY16" fmla="*/ 758 h 0"/>
                <a:gd name="connsiteX17" fmla="*/ 1516 w 0"/>
                <a:gd name="connsiteY17" fmla="*/ 842 h 0"/>
                <a:gd name="connsiteX18" fmla="*/ 3455 w 0"/>
                <a:gd name="connsiteY18" fmla="*/ 1517 h 0"/>
                <a:gd name="connsiteX19" fmla="*/ 3455 w 0"/>
                <a:gd name="connsiteY19" fmla="*/ 1517 h 0"/>
                <a:gd name="connsiteX20" fmla="*/ 3202 w 0"/>
                <a:gd name="connsiteY20" fmla="*/ 1264 h 0"/>
                <a:gd name="connsiteX21" fmla="*/ 3202 w 0"/>
                <a:gd name="connsiteY21" fmla="*/ 1264 h 0"/>
                <a:gd name="connsiteX22" fmla="*/ 3876 w 0"/>
                <a:gd name="connsiteY22" fmla="*/ 1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>
                  <a:moveTo>
                    <a:pt x="3876" y="1095"/>
                  </a:moveTo>
                  <a:cubicBezTo>
                    <a:pt x="3876" y="1095"/>
                    <a:pt x="3960" y="1095"/>
                    <a:pt x="3960" y="1095"/>
                  </a:cubicBezTo>
                  <a:cubicBezTo>
                    <a:pt x="3960" y="1095"/>
                    <a:pt x="3960" y="1095"/>
                    <a:pt x="3960" y="1095"/>
                  </a:cubicBezTo>
                  <a:cubicBezTo>
                    <a:pt x="3623" y="842"/>
                    <a:pt x="2696" y="421"/>
                    <a:pt x="2696" y="421"/>
                  </a:cubicBezTo>
                  <a:cubicBezTo>
                    <a:pt x="2612" y="421"/>
                    <a:pt x="2527" y="337"/>
                    <a:pt x="2443" y="337"/>
                  </a:cubicBezTo>
                  <a:lnTo>
                    <a:pt x="1938" y="169"/>
                  </a:lnTo>
                  <a:lnTo>
                    <a:pt x="1854" y="169"/>
                  </a:lnTo>
                  <a:lnTo>
                    <a:pt x="1854" y="169"/>
                  </a:lnTo>
                  <a:lnTo>
                    <a:pt x="1769" y="169"/>
                  </a:lnTo>
                  <a:lnTo>
                    <a:pt x="1601" y="169"/>
                  </a:lnTo>
                  <a:lnTo>
                    <a:pt x="1432" y="169"/>
                  </a:lnTo>
                  <a:lnTo>
                    <a:pt x="1180" y="253"/>
                  </a:lnTo>
                  <a:lnTo>
                    <a:pt x="1264" y="337"/>
                  </a:lnTo>
                  <a:lnTo>
                    <a:pt x="927" y="253"/>
                  </a:lnTo>
                  <a:cubicBezTo>
                    <a:pt x="590" y="169"/>
                    <a:pt x="337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4" y="84"/>
                    <a:pt x="421" y="253"/>
                    <a:pt x="1432" y="758"/>
                  </a:cubicBezTo>
                  <a:lnTo>
                    <a:pt x="1516" y="842"/>
                  </a:lnTo>
                  <a:cubicBezTo>
                    <a:pt x="1516" y="842"/>
                    <a:pt x="3202" y="1517"/>
                    <a:pt x="3455" y="1517"/>
                  </a:cubicBezTo>
                  <a:lnTo>
                    <a:pt x="3455" y="1517"/>
                  </a:lnTo>
                  <a:cubicBezTo>
                    <a:pt x="3370" y="1432"/>
                    <a:pt x="3202" y="1432"/>
                    <a:pt x="3202" y="1264"/>
                  </a:cubicBezTo>
                  <a:cubicBezTo>
                    <a:pt x="3202" y="1264"/>
                    <a:pt x="3202" y="1264"/>
                    <a:pt x="3202" y="1264"/>
                  </a:cubicBezTo>
                  <a:cubicBezTo>
                    <a:pt x="3455" y="1095"/>
                    <a:pt x="3623" y="1011"/>
                    <a:pt x="3876" y="109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9" name="Vrije vorm: vorm 562">
              <a:extLst>
                <a:ext uri="{FF2B5EF4-FFF2-40B4-BE49-F238E27FC236}">
                  <a16:creationId xmlns:a16="http://schemas.microsoft.com/office/drawing/2014/main" id="{18EE3FA7-22F1-C64D-9D8D-4DA01EB0F103}"/>
                </a:ext>
              </a:extLst>
            </p:cNvPr>
            <p:cNvSpPr/>
            <p:nvPr/>
          </p:nvSpPr>
          <p:spPr>
            <a:xfrm>
              <a:off x="21111273" y="945545"/>
              <a:ext cx="8425" cy="8425"/>
            </a:xfrm>
            <a:custGeom>
              <a:avLst/>
              <a:gdLst>
                <a:gd name="connsiteX0" fmla="*/ 337 w 0"/>
                <a:gd name="connsiteY0" fmla="*/ 168 h 0"/>
                <a:gd name="connsiteX1" fmla="*/ 589 w 0"/>
                <a:gd name="connsiteY1" fmla="*/ 337 h 0"/>
                <a:gd name="connsiteX2" fmla="*/ 2274 w 0"/>
                <a:gd name="connsiteY2" fmla="*/ 927 h 0"/>
                <a:gd name="connsiteX3" fmla="*/ 2274 w 0"/>
                <a:gd name="connsiteY3" fmla="*/ 758 h 0"/>
                <a:gd name="connsiteX4" fmla="*/ 2359 w 0"/>
                <a:gd name="connsiteY4" fmla="*/ 758 h 0"/>
                <a:gd name="connsiteX5" fmla="*/ 2527 w 0"/>
                <a:gd name="connsiteY5" fmla="*/ 758 h 0"/>
                <a:gd name="connsiteX6" fmla="*/ 2780 w 0"/>
                <a:gd name="connsiteY6" fmla="*/ 758 h 0"/>
                <a:gd name="connsiteX7" fmla="*/ 2864 w 0"/>
                <a:gd name="connsiteY7" fmla="*/ 758 h 0"/>
                <a:gd name="connsiteX8" fmla="*/ 2696 w 0"/>
                <a:gd name="connsiteY8" fmla="*/ 505 h 0"/>
                <a:gd name="connsiteX9" fmla="*/ 1853 w 0"/>
                <a:gd name="connsiteY9" fmla="*/ 168 h 0"/>
                <a:gd name="connsiteX10" fmla="*/ 1348 w 0"/>
                <a:gd name="connsiteY10" fmla="*/ 0 h 0"/>
                <a:gd name="connsiteX11" fmla="*/ 1179 w 0"/>
                <a:gd name="connsiteY11" fmla="*/ 0 h 0"/>
                <a:gd name="connsiteX12" fmla="*/ 927 w 0"/>
                <a:gd name="connsiteY12" fmla="*/ 0 h 0"/>
                <a:gd name="connsiteX13" fmla="*/ 674 w 0"/>
                <a:gd name="connsiteY13" fmla="*/ 0 h 0"/>
                <a:gd name="connsiteX14" fmla="*/ 589 w 0"/>
                <a:gd name="connsiteY14" fmla="*/ 84 h 0"/>
                <a:gd name="connsiteX15" fmla="*/ 252 w 0"/>
                <a:gd name="connsiteY15" fmla="*/ 84 h 0"/>
                <a:gd name="connsiteX16" fmla="*/ 252 w 0"/>
                <a:gd name="connsiteY16" fmla="*/ 84 h 0"/>
                <a:gd name="connsiteX17" fmla="*/ 252 w 0"/>
                <a:gd name="connsiteY17" fmla="*/ 84 h 0"/>
                <a:gd name="connsiteX18" fmla="*/ 0 w 0"/>
                <a:gd name="connsiteY18" fmla="*/ 84 h 0"/>
                <a:gd name="connsiteX19" fmla="*/ 337 w 0"/>
                <a:gd name="connsiteY19" fmla="*/ 1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>
                  <a:moveTo>
                    <a:pt x="337" y="168"/>
                  </a:moveTo>
                  <a:lnTo>
                    <a:pt x="589" y="337"/>
                  </a:lnTo>
                  <a:lnTo>
                    <a:pt x="2274" y="927"/>
                  </a:lnTo>
                  <a:cubicBezTo>
                    <a:pt x="2190" y="842"/>
                    <a:pt x="2106" y="758"/>
                    <a:pt x="2274" y="758"/>
                  </a:cubicBezTo>
                  <a:lnTo>
                    <a:pt x="2359" y="758"/>
                  </a:lnTo>
                  <a:lnTo>
                    <a:pt x="2527" y="758"/>
                  </a:lnTo>
                  <a:lnTo>
                    <a:pt x="2780" y="758"/>
                  </a:lnTo>
                  <a:cubicBezTo>
                    <a:pt x="2780" y="758"/>
                    <a:pt x="2780" y="758"/>
                    <a:pt x="2864" y="758"/>
                  </a:cubicBezTo>
                  <a:cubicBezTo>
                    <a:pt x="2864" y="758"/>
                    <a:pt x="2864" y="674"/>
                    <a:pt x="2696" y="505"/>
                  </a:cubicBezTo>
                  <a:lnTo>
                    <a:pt x="1853" y="168"/>
                  </a:lnTo>
                  <a:lnTo>
                    <a:pt x="1348" y="0"/>
                  </a:lnTo>
                  <a:lnTo>
                    <a:pt x="1179" y="0"/>
                  </a:lnTo>
                  <a:lnTo>
                    <a:pt x="927" y="0"/>
                  </a:lnTo>
                  <a:cubicBezTo>
                    <a:pt x="842" y="0"/>
                    <a:pt x="758" y="0"/>
                    <a:pt x="674" y="0"/>
                  </a:cubicBezTo>
                  <a:cubicBezTo>
                    <a:pt x="674" y="0"/>
                    <a:pt x="674" y="0"/>
                    <a:pt x="589" y="84"/>
                  </a:cubicBezTo>
                  <a:cubicBezTo>
                    <a:pt x="505" y="84"/>
                    <a:pt x="421" y="84"/>
                    <a:pt x="252" y="84"/>
                  </a:cubicBezTo>
                  <a:cubicBezTo>
                    <a:pt x="252" y="84"/>
                    <a:pt x="252" y="84"/>
                    <a:pt x="252" y="84"/>
                  </a:cubicBezTo>
                  <a:cubicBezTo>
                    <a:pt x="252" y="84"/>
                    <a:pt x="252" y="84"/>
                    <a:pt x="252" y="84"/>
                  </a:cubicBezTo>
                  <a:cubicBezTo>
                    <a:pt x="168" y="84"/>
                    <a:pt x="84" y="84"/>
                    <a:pt x="0" y="84"/>
                  </a:cubicBezTo>
                  <a:cubicBezTo>
                    <a:pt x="168" y="84"/>
                    <a:pt x="252" y="168"/>
                    <a:pt x="337" y="16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0" name="Vrije vorm: vorm 563">
              <a:extLst>
                <a:ext uri="{FF2B5EF4-FFF2-40B4-BE49-F238E27FC236}">
                  <a16:creationId xmlns:a16="http://schemas.microsoft.com/office/drawing/2014/main" id="{7A27406A-C4D5-E043-83A6-1B79D4B307D9}"/>
                </a:ext>
              </a:extLst>
            </p:cNvPr>
            <p:cNvSpPr/>
            <p:nvPr/>
          </p:nvSpPr>
          <p:spPr>
            <a:xfrm>
              <a:off x="21108661" y="945713"/>
              <a:ext cx="8425" cy="8425"/>
            </a:xfrm>
            <a:custGeom>
              <a:avLst/>
              <a:gdLst>
                <a:gd name="connsiteX0" fmla="*/ 505 w 0"/>
                <a:gd name="connsiteY0" fmla="*/ 421 h 0"/>
                <a:gd name="connsiteX1" fmla="*/ 758 w 0"/>
                <a:gd name="connsiteY1" fmla="*/ 505 h 0"/>
                <a:gd name="connsiteX2" fmla="*/ 1348 w 0"/>
                <a:gd name="connsiteY2" fmla="*/ 758 h 0"/>
                <a:gd name="connsiteX3" fmla="*/ 1938 w 0"/>
                <a:gd name="connsiteY3" fmla="*/ 927 h 0"/>
                <a:gd name="connsiteX4" fmla="*/ 2190 w 0"/>
                <a:gd name="connsiteY4" fmla="*/ 1011 h 0"/>
                <a:gd name="connsiteX5" fmla="*/ 2443 w 0"/>
                <a:gd name="connsiteY5" fmla="*/ 1011 h 0"/>
                <a:gd name="connsiteX6" fmla="*/ 1432 w 0"/>
                <a:gd name="connsiteY6" fmla="*/ 590 h 0"/>
                <a:gd name="connsiteX7" fmla="*/ 421 w 0"/>
                <a:gd name="connsiteY7" fmla="*/ 168 h 0"/>
                <a:gd name="connsiteX8" fmla="*/ 0 w 0"/>
                <a:gd name="connsiteY8" fmla="*/ 0 h 0"/>
                <a:gd name="connsiteX9" fmla="*/ 421 w 0"/>
                <a:gd name="connsiteY9" fmla="*/ 253 h 0"/>
                <a:gd name="connsiteX10" fmla="*/ 505 w 0"/>
                <a:gd name="connsiteY10" fmla="*/ 42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505" y="421"/>
                  </a:moveTo>
                  <a:lnTo>
                    <a:pt x="758" y="505"/>
                  </a:lnTo>
                  <a:lnTo>
                    <a:pt x="1348" y="758"/>
                  </a:lnTo>
                  <a:lnTo>
                    <a:pt x="1938" y="927"/>
                  </a:lnTo>
                  <a:lnTo>
                    <a:pt x="2190" y="1011"/>
                  </a:lnTo>
                  <a:lnTo>
                    <a:pt x="2443" y="1011"/>
                  </a:lnTo>
                  <a:cubicBezTo>
                    <a:pt x="1938" y="758"/>
                    <a:pt x="1938" y="758"/>
                    <a:pt x="1432" y="590"/>
                  </a:cubicBezTo>
                  <a:cubicBezTo>
                    <a:pt x="1095" y="421"/>
                    <a:pt x="758" y="337"/>
                    <a:pt x="421" y="168"/>
                  </a:cubicBezTo>
                  <a:lnTo>
                    <a:pt x="0" y="0"/>
                  </a:lnTo>
                  <a:lnTo>
                    <a:pt x="421" y="253"/>
                  </a:lnTo>
                  <a:lnTo>
                    <a:pt x="505" y="421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1" name="Vrije vorm: vorm 564">
              <a:extLst>
                <a:ext uri="{FF2B5EF4-FFF2-40B4-BE49-F238E27FC236}">
                  <a16:creationId xmlns:a16="http://schemas.microsoft.com/office/drawing/2014/main" id="{BB66C854-0626-F64A-9AB8-2C9DDE3AE1BE}"/>
                </a:ext>
              </a:extLst>
            </p:cNvPr>
            <p:cNvSpPr/>
            <p:nvPr/>
          </p:nvSpPr>
          <p:spPr>
            <a:xfrm>
              <a:off x="21135789" y="961637"/>
              <a:ext cx="8425" cy="8425"/>
            </a:xfrm>
            <a:custGeom>
              <a:avLst/>
              <a:gdLst>
                <a:gd name="connsiteX0" fmla="*/ 2612 w 0"/>
                <a:gd name="connsiteY0" fmla="*/ 1348 h 0"/>
                <a:gd name="connsiteX1" fmla="*/ 1853 w 0"/>
                <a:gd name="connsiteY1" fmla="*/ 842 h 0"/>
                <a:gd name="connsiteX2" fmla="*/ 927 w 0"/>
                <a:gd name="connsiteY2" fmla="*/ 421 h 0"/>
                <a:gd name="connsiteX3" fmla="*/ 590 w 0"/>
                <a:gd name="connsiteY3" fmla="*/ 253 h 0"/>
                <a:gd name="connsiteX4" fmla="*/ 0 w 0"/>
                <a:gd name="connsiteY4" fmla="*/ 0 h 0"/>
                <a:gd name="connsiteX5" fmla="*/ 84 w 0"/>
                <a:gd name="connsiteY5" fmla="*/ 169 h 0"/>
                <a:gd name="connsiteX6" fmla="*/ 337 w 0"/>
                <a:gd name="connsiteY6" fmla="*/ 421 h 0"/>
                <a:gd name="connsiteX7" fmla="*/ 421 w 0"/>
                <a:gd name="connsiteY7" fmla="*/ 505 h 0"/>
                <a:gd name="connsiteX8" fmla="*/ 1601 w 0"/>
                <a:gd name="connsiteY8" fmla="*/ 1264 h 0"/>
                <a:gd name="connsiteX9" fmla="*/ 2865 w 0"/>
                <a:gd name="connsiteY9" fmla="*/ 1769 h 0"/>
                <a:gd name="connsiteX10" fmla="*/ 3033 w 0"/>
                <a:gd name="connsiteY10" fmla="*/ 1854 h 0"/>
                <a:gd name="connsiteX11" fmla="*/ 3202 w 0"/>
                <a:gd name="connsiteY11" fmla="*/ 1938 h 0"/>
                <a:gd name="connsiteX12" fmla="*/ 3286 w 0"/>
                <a:gd name="connsiteY12" fmla="*/ 1938 h 0"/>
                <a:gd name="connsiteX13" fmla="*/ 2612 w 0"/>
                <a:gd name="connsiteY13" fmla="*/ 13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2612" y="1348"/>
                  </a:moveTo>
                  <a:cubicBezTo>
                    <a:pt x="2106" y="1011"/>
                    <a:pt x="2106" y="1011"/>
                    <a:pt x="1853" y="842"/>
                  </a:cubicBezTo>
                  <a:cubicBezTo>
                    <a:pt x="1601" y="674"/>
                    <a:pt x="1264" y="590"/>
                    <a:pt x="927" y="421"/>
                  </a:cubicBezTo>
                  <a:lnTo>
                    <a:pt x="590" y="253"/>
                  </a:lnTo>
                  <a:lnTo>
                    <a:pt x="0" y="0"/>
                  </a:lnTo>
                  <a:lnTo>
                    <a:pt x="84" y="169"/>
                  </a:lnTo>
                  <a:lnTo>
                    <a:pt x="337" y="421"/>
                  </a:lnTo>
                  <a:lnTo>
                    <a:pt x="421" y="505"/>
                  </a:lnTo>
                  <a:lnTo>
                    <a:pt x="1601" y="1264"/>
                  </a:lnTo>
                  <a:lnTo>
                    <a:pt x="2865" y="1769"/>
                  </a:lnTo>
                  <a:lnTo>
                    <a:pt x="3033" y="1854"/>
                  </a:lnTo>
                  <a:lnTo>
                    <a:pt x="3202" y="1938"/>
                  </a:lnTo>
                  <a:cubicBezTo>
                    <a:pt x="3202" y="1938"/>
                    <a:pt x="3202" y="1938"/>
                    <a:pt x="3286" y="1938"/>
                  </a:cubicBezTo>
                  <a:cubicBezTo>
                    <a:pt x="3286" y="1854"/>
                    <a:pt x="3202" y="1769"/>
                    <a:pt x="2612" y="134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2" name="Vrije vorm: vorm 565">
              <a:extLst>
                <a:ext uri="{FF2B5EF4-FFF2-40B4-BE49-F238E27FC236}">
                  <a16:creationId xmlns:a16="http://schemas.microsoft.com/office/drawing/2014/main" id="{59F6AA6D-C886-4A47-8ACB-2620EC99E5E9}"/>
                </a:ext>
              </a:extLst>
            </p:cNvPr>
            <p:cNvSpPr/>
            <p:nvPr/>
          </p:nvSpPr>
          <p:spPr>
            <a:xfrm>
              <a:off x="21128965" y="954981"/>
              <a:ext cx="8425" cy="8425"/>
            </a:xfrm>
            <a:custGeom>
              <a:avLst/>
              <a:gdLst>
                <a:gd name="connsiteX0" fmla="*/ 1348 w 0"/>
                <a:gd name="connsiteY0" fmla="*/ 758 h 0"/>
                <a:gd name="connsiteX1" fmla="*/ 3033 w 0"/>
                <a:gd name="connsiteY1" fmla="*/ 1517 h 0"/>
                <a:gd name="connsiteX2" fmla="*/ 2612 w 0"/>
                <a:gd name="connsiteY2" fmla="*/ 1264 h 0"/>
                <a:gd name="connsiteX3" fmla="*/ 1432 w 0"/>
                <a:gd name="connsiteY3" fmla="*/ 590 h 0"/>
                <a:gd name="connsiteX4" fmla="*/ 337 w 0"/>
                <a:gd name="connsiteY4" fmla="*/ 84 h 0"/>
                <a:gd name="connsiteX5" fmla="*/ 0 w 0"/>
                <a:gd name="connsiteY5" fmla="*/ 0 h 0"/>
                <a:gd name="connsiteX6" fmla="*/ 1180 w 0"/>
                <a:gd name="connsiteY6" fmla="*/ 758 h 0"/>
                <a:gd name="connsiteX7" fmla="*/ 1348 w 0"/>
                <a:gd name="connsiteY7" fmla="*/ 7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1348" y="758"/>
                  </a:moveTo>
                  <a:lnTo>
                    <a:pt x="3033" y="1517"/>
                  </a:lnTo>
                  <a:lnTo>
                    <a:pt x="2612" y="1264"/>
                  </a:lnTo>
                  <a:lnTo>
                    <a:pt x="1432" y="590"/>
                  </a:lnTo>
                  <a:lnTo>
                    <a:pt x="337" y="84"/>
                  </a:lnTo>
                  <a:lnTo>
                    <a:pt x="0" y="0"/>
                  </a:lnTo>
                  <a:cubicBezTo>
                    <a:pt x="674" y="421"/>
                    <a:pt x="674" y="421"/>
                    <a:pt x="1180" y="758"/>
                  </a:cubicBezTo>
                  <a:lnTo>
                    <a:pt x="1348" y="758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3" name="Vrije vorm: vorm 566">
              <a:extLst>
                <a:ext uri="{FF2B5EF4-FFF2-40B4-BE49-F238E27FC236}">
                  <a16:creationId xmlns:a16="http://schemas.microsoft.com/office/drawing/2014/main" id="{38AC2F54-44DA-EF41-8B59-777BACB4CC1F}"/>
                </a:ext>
              </a:extLst>
            </p:cNvPr>
            <p:cNvSpPr/>
            <p:nvPr/>
          </p:nvSpPr>
          <p:spPr>
            <a:xfrm>
              <a:off x="21108138" y="975622"/>
              <a:ext cx="8425" cy="8425"/>
            </a:xfrm>
            <a:custGeom>
              <a:avLst/>
              <a:gdLst>
                <a:gd name="connsiteX0" fmla="*/ 185 w 0"/>
                <a:gd name="connsiteY0" fmla="*/ 1011 h 0"/>
                <a:gd name="connsiteX1" fmla="*/ 523 w 0"/>
                <a:gd name="connsiteY1" fmla="*/ 2022 h 0"/>
                <a:gd name="connsiteX2" fmla="*/ 1534 w 0"/>
                <a:gd name="connsiteY2" fmla="*/ 2864 h 0"/>
                <a:gd name="connsiteX3" fmla="*/ 1618 w 0"/>
                <a:gd name="connsiteY3" fmla="*/ 2696 h 0"/>
                <a:gd name="connsiteX4" fmla="*/ 1786 w 0"/>
                <a:gd name="connsiteY4" fmla="*/ 2275 h 0"/>
                <a:gd name="connsiteX5" fmla="*/ 2123 w 0"/>
                <a:gd name="connsiteY5" fmla="*/ 2275 h 0"/>
                <a:gd name="connsiteX6" fmla="*/ 2376 w 0"/>
                <a:gd name="connsiteY6" fmla="*/ 2275 h 0"/>
                <a:gd name="connsiteX7" fmla="*/ 2545 w 0"/>
                <a:gd name="connsiteY7" fmla="*/ 1938 h 0"/>
                <a:gd name="connsiteX8" fmla="*/ 2629 w 0"/>
                <a:gd name="connsiteY8" fmla="*/ 1601 h 0"/>
                <a:gd name="connsiteX9" fmla="*/ 2629 w 0"/>
                <a:gd name="connsiteY9" fmla="*/ 1348 h 0"/>
                <a:gd name="connsiteX10" fmla="*/ 1871 w 0"/>
                <a:gd name="connsiteY10" fmla="*/ 758 h 0"/>
                <a:gd name="connsiteX11" fmla="*/ 523 w 0"/>
                <a:gd name="connsiteY11" fmla="*/ 0 h 0"/>
                <a:gd name="connsiteX12" fmla="*/ 438 w 0"/>
                <a:gd name="connsiteY12" fmla="*/ 253 h 0"/>
                <a:gd name="connsiteX13" fmla="*/ 523 w 0"/>
                <a:gd name="connsiteY13" fmla="*/ 590 h 0"/>
                <a:gd name="connsiteX14" fmla="*/ 860 w 0"/>
                <a:gd name="connsiteY14" fmla="*/ 1095 h 0"/>
                <a:gd name="connsiteX15" fmla="*/ 860 w 0"/>
                <a:gd name="connsiteY15" fmla="*/ 1180 h 0"/>
                <a:gd name="connsiteX16" fmla="*/ 775 w 0"/>
                <a:gd name="connsiteY16" fmla="*/ 1180 h 0"/>
                <a:gd name="connsiteX17" fmla="*/ 185 w 0"/>
                <a:gd name="connsiteY17" fmla="*/ 10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>
                  <a:moveTo>
                    <a:pt x="185" y="1011"/>
                  </a:moveTo>
                  <a:cubicBezTo>
                    <a:pt x="-67" y="1011"/>
                    <a:pt x="-151" y="1180"/>
                    <a:pt x="523" y="2022"/>
                  </a:cubicBezTo>
                  <a:lnTo>
                    <a:pt x="1534" y="2864"/>
                  </a:lnTo>
                  <a:lnTo>
                    <a:pt x="1618" y="2696"/>
                  </a:lnTo>
                  <a:lnTo>
                    <a:pt x="1786" y="2275"/>
                  </a:lnTo>
                  <a:cubicBezTo>
                    <a:pt x="1871" y="2275"/>
                    <a:pt x="2039" y="2190"/>
                    <a:pt x="2123" y="2275"/>
                  </a:cubicBezTo>
                  <a:cubicBezTo>
                    <a:pt x="2292" y="2359"/>
                    <a:pt x="2376" y="2275"/>
                    <a:pt x="2376" y="2275"/>
                  </a:cubicBezTo>
                  <a:cubicBezTo>
                    <a:pt x="2460" y="2275"/>
                    <a:pt x="2460" y="2190"/>
                    <a:pt x="2545" y="1938"/>
                  </a:cubicBezTo>
                  <a:lnTo>
                    <a:pt x="2629" y="1601"/>
                  </a:lnTo>
                  <a:lnTo>
                    <a:pt x="2629" y="1348"/>
                  </a:lnTo>
                  <a:lnTo>
                    <a:pt x="1871" y="758"/>
                  </a:lnTo>
                  <a:cubicBezTo>
                    <a:pt x="1028" y="168"/>
                    <a:pt x="775" y="0"/>
                    <a:pt x="523" y="0"/>
                  </a:cubicBezTo>
                  <a:lnTo>
                    <a:pt x="438" y="253"/>
                  </a:lnTo>
                  <a:cubicBezTo>
                    <a:pt x="438" y="337"/>
                    <a:pt x="523" y="421"/>
                    <a:pt x="523" y="590"/>
                  </a:cubicBezTo>
                  <a:cubicBezTo>
                    <a:pt x="607" y="758"/>
                    <a:pt x="775" y="927"/>
                    <a:pt x="860" y="1095"/>
                  </a:cubicBezTo>
                  <a:lnTo>
                    <a:pt x="860" y="1180"/>
                  </a:lnTo>
                  <a:lnTo>
                    <a:pt x="775" y="1180"/>
                  </a:lnTo>
                  <a:cubicBezTo>
                    <a:pt x="607" y="1095"/>
                    <a:pt x="354" y="1011"/>
                    <a:pt x="185" y="1011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4" name="Vrije vorm: vorm 567">
              <a:extLst>
                <a:ext uri="{FF2B5EF4-FFF2-40B4-BE49-F238E27FC236}">
                  <a16:creationId xmlns:a16="http://schemas.microsoft.com/office/drawing/2014/main" id="{B7891527-224F-DB4B-B894-C55BC03216D5}"/>
                </a:ext>
              </a:extLst>
            </p:cNvPr>
            <p:cNvSpPr/>
            <p:nvPr/>
          </p:nvSpPr>
          <p:spPr>
            <a:xfrm>
              <a:off x="21174376" y="1024993"/>
              <a:ext cx="8425" cy="8425"/>
            </a:xfrm>
            <a:custGeom>
              <a:avLst/>
              <a:gdLst>
                <a:gd name="connsiteX0" fmla="*/ 1011 w 0"/>
                <a:gd name="connsiteY0" fmla="*/ 1264 h 0"/>
                <a:gd name="connsiteX1" fmla="*/ 84 w 0"/>
                <a:gd name="connsiteY1" fmla="*/ 590 h 0"/>
                <a:gd name="connsiteX2" fmla="*/ 0 w 0"/>
                <a:gd name="connsiteY2" fmla="*/ 758 h 0"/>
                <a:gd name="connsiteX3" fmla="*/ 0 w 0"/>
                <a:gd name="connsiteY3" fmla="*/ 927 h 0"/>
                <a:gd name="connsiteX4" fmla="*/ 168 w 0"/>
                <a:gd name="connsiteY4" fmla="*/ 1348 h 0"/>
                <a:gd name="connsiteX5" fmla="*/ 421 w 0"/>
                <a:gd name="connsiteY5" fmla="*/ 1938 h 0"/>
                <a:gd name="connsiteX6" fmla="*/ 421 w 0"/>
                <a:gd name="connsiteY6" fmla="*/ 2022 h 0"/>
                <a:gd name="connsiteX7" fmla="*/ 674 w 0"/>
                <a:gd name="connsiteY7" fmla="*/ 2612 h 0"/>
                <a:gd name="connsiteX8" fmla="*/ 927 w 0"/>
                <a:gd name="connsiteY8" fmla="*/ 2949 h 0"/>
                <a:gd name="connsiteX9" fmla="*/ 1263 w 0"/>
                <a:gd name="connsiteY9" fmla="*/ 3623 h 0"/>
                <a:gd name="connsiteX10" fmla="*/ 1348 w 0"/>
                <a:gd name="connsiteY10" fmla="*/ 3707 h 0"/>
                <a:gd name="connsiteX11" fmla="*/ 2022 w 0"/>
                <a:gd name="connsiteY11" fmla="*/ 4381 h 0"/>
                <a:gd name="connsiteX12" fmla="*/ 2527 w 0"/>
                <a:gd name="connsiteY12" fmla="*/ 4549 h 0"/>
                <a:gd name="connsiteX13" fmla="*/ 2696 w 0"/>
                <a:gd name="connsiteY13" fmla="*/ 4549 h 0"/>
                <a:gd name="connsiteX14" fmla="*/ 2949 w 0"/>
                <a:gd name="connsiteY14" fmla="*/ 4297 h 0"/>
                <a:gd name="connsiteX15" fmla="*/ 2949 w 0"/>
                <a:gd name="connsiteY15" fmla="*/ 4213 h 0"/>
                <a:gd name="connsiteX16" fmla="*/ 3285 w 0"/>
                <a:gd name="connsiteY16" fmla="*/ 4634 h 0"/>
                <a:gd name="connsiteX17" fmla="*/ 3285 w 0"/>
                <a:gd name="connsiteY17" fmla="*/ 4886 h 0"/>
                <a:gd name="connsiteX18" fmla="*/ 3707 w 0"/>
                <a:gd name="connsiteY18" fmla="*/ 5813 h 0"/>
                <a:gd name="connsiteX19" fmla="*/ 3707 w 0"/>
                <a:gd name="connsiteY19" fmla="*/ 5898 h 0"/>
                <a:gd name="connsiteX20" fmla="*/ 3791 w 0"/>
                <a:gd name="connsiteY20" fmla="*/ 6066 h 0"/>
                <a:gd name="connsiteX21" fmla="*/ 3960 w 0"/>
                <a:gd name="connsiteY21" fmla="*/ 6235 h 0"/>
                <a:gd name="connsiteX22" fmla="*/ 4549 w 0"/>
                <a:gd name="connsiteY22" fmla="*/ 6487 h 0"/>
                <a:gd name="connsiteX23" fmla="*/ 4634 w 0"/>
                <a:gd name="connsiteY23" fmla="*/ 6487 h 0"/>
                <a:gd name="connsiteX24" fmla="*/ 5055 w 0"/>
                <a:gd name="connsiteY24" fmla="*/ 6572 h 0"/>
                <a:gd name="connsiteX25" fmla="*/ 5055 w 0"/>
                <a:gd name="connsiteY25" fmla="*/ 6066 h 0"/>
                <a:gd name="connsiteX26" fmla="*/ 4886 w 0"/>
                <a:gd name="connsiteY26" fmla="*/ 5813 h 0"/>
                <a:gd name="connsiteX27" fmla="*/ 4465 w 0"/>
                <a:gd name="connsiteY27" fmla="*/ 5139 h 0"/>
                <a:gd name="connsiteX28" fmla="*/ 4213 w 0"/>
                <a:gd name="connsiteY28" fmla="*/ 4802 h 0"/>
                <a:gd name="connsiteX29" fmla="*/ 3875 w 0"/>
                <a:gd name="connsiteY29" fmla="*/ 4213 h 0"/>
                <a:gd name="connsiteX30" fmla="*/ 3791 w 0"/>
                <a:gd name="connsiteY30" fmla="*/ 3960 h 0"/>
                <a:gd name="connsiteX31" fmla="*/ 3538 w 0"/>
                <a:gd name="connsiteY31" fmla="*/ 3286 h 0"/>
                <a:gd name="connsiteX32" fmla="*/ 2864 w 0"/>
                <a:gd name="connsiteY32" fmla="*/ 1685 h 0"/>
                <a:gd name="connsiteX33" fmla="*/ 1348 w 0"/>
                <a:gd name="connsiteY33" fmla="*/ 253 h 0"/>
                <a:gd name="connsiteX34" fmla="*/ 674 w 0"/>
                <a:gd name="connsiteY34" fmla="*/ 0 h 0"/>
                <a:gd name="connsiteX35" fmla="*/ 590 w 0"/>
                <a:gd name="connsiteY35" fmla="*/ 337 h 0"/>
                <a:gd name="connsiteX36" fmla="*/ 842 w 0"/>
                <a:gd name="connsiteY36" fmla="*/ 842 h 0"/>
                <a:gd name="connsiteX37" fmla="*/ 1011 w 0"/>
                <a:gd name="connsiteY37" fmla="*/ 1264 h 0"/>
                <a:gd name="connsiteX38" fmla="*/ 1011 w 0"/>
                <a:gd name="connsiteY38" fmla="*/ 1264 h 0"/>
                <a:gd name="connsiteX39" fmla="*/ 1011 w 0"/>
                <a:gd name="connsiteY39" fmla="*/ 126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>
                  <a:moveTo>
                    <a:pt x="1011" y="1264"/>
                  </a:moveTo>
                  <a:lnTo>
                    <a:pt x="84" y="590"/>
                  </a:lnTo>
                  <a:lnTo>
                    <a:pt x="0" y="758"/>
                  </a:lnTo>
                  <a:lnTo>
                    <a:pt x="0" y="927"/>
                  </a:lnTo>
                  <a:lnTo>
                    <a:pt x="168" y="1348"/>
                  </a:lnTo>
                  <a:lnTo>
                    <a:pt x="421" y="1938"/>
                  </a:lnTo>
                  <a:lnTo>
                    <a:pt x="421" y="2022"/>
                  </a:lnTo>
                  <a:lnTo>
                    <a:pt x="674" y="2612"/>
                  </a:lnTo>
                  <a:lnTo>
                    <a:pt x="927" y="2949"/>
                  </a:lnTo>
                  <a:lnTo>
                    <a:pt x="1263" y="3623"/>
                  </a:lnTo>
                  <a:lnTo>
                    <a:pt x="1348" y="3707"/>
                  </a:lnTo>
                  <a:lnTo>
                    <a:pt x="2022" y="4381"/>
                  </a:lnTo>
                  <a:lnTo>
                    <a:pt x="2527" y="4549"/>
                  </a:lnTo>
                  <a:lnTo>
                    <a:pt x="2696" y="4549"/>
                  </a:lnTo>
                  <a:lnTo>
                    <a:pt x="2949" y="4297"/>
                  </a:lnTo>
                  <a:lnTo>
                    <a:pt x="2949" y="4213"/>
                  </a:lnTo>
                  <a:lnTo>
                    <a:pt x="3285" y="4634"/>
                  </a:lnTo>
                  <a:lnTo>
                    <a:pt x="3285" y="4886"/>
                  </a:lnTo>
                  <a:lnTo>
                    <a:pt x="3707" y="5813"/>
                  </a:lnTo>
                  <a:lnTo>
                    <a:pt x="3707" y="5898"/>
                  </a:lnTo>
                  <a:lnTo>
                    <a:pt x="3791" y="6066"/>
                  </a:lnTo>
                  <a:lnTo>
                    <a:pt x="3960" y="6235"/>
                  </a:lnTo>
                  <a:lnTo>
                    <a:pt x="4549" y="6487"/>
                  </a:lnTo>
                  <a:lnTo>
                    <a:pt x="4634" y="6487"/>
                  </a:lnTo>
                  <a:lnTo>
                    <a:pt x="5055" y="6572"/>
                  </a:lnTo>
                  <a:lnTo>
                    <a:pt x="5055" y="6066"/>
                  </a:lnTo>
                  <a:lnTo>
                    <a:pt x="4886" y="5813"/>
                  </a:lnTo>
                  <a:lnTo>
                    <a:pt x="4465" y="5139"/>
                  </a:lnTo>
                  <a:lnTo>
                    <a:pt x="4213" y="4802"/>
                  </a:lnTo>
                  <a:lnTo>
                    <a:pt x="3875" y="4213"/>
                  </a:lnTo>
                  <a:lnTo>
                    <a:pt x="3791" y="3960"/>
                  </a:lnTo>
                  <a:lnTo>
                    <a:pt x="3538" y="3286"/>
                  </a:lnTo>
                  <a:cubicBezTo>
                    <a:pt x="3285" y="2275"/>
                    <a:pt x="3285" y="2275"/>
                    <a:pt x="2864" y="1685"/>
                  </a:cubicBezTo>
                  <a:cubicBezTo>
                    <a:pt x="2106" y="674"/>
                    <a:pt x="1685" y="421"/>
                    <a:pt x="1348" y="253"/>
                  </a:cubicBezTo>
                  <a:lnTo>
                    <a:pt x="674" y="0"/>
                  </a:lnTo>
                  <a:lnTo>
                    <a:pt x="590" y="337"/>
                  </a:lnTo>
                  <a:lnTo>
                    <a:pt x="842" y="842"/>
                  </a:lnTo>
                  <a:lnTo>
                    <a:pt x="1011" y="1264"/>
                  </a:lnTo>
                  <a:lnTo>
                    <a:pt x="1011" y="1264"/>
                  </a:lnTo>
                  <a:lnTo>
                    <a:pt x="1011" y="126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5" name="Vrije vorm: vorm 568">
              <a:extLst>
                <a:ext uri="{FF2B5EF4-FFF2-40B4-BE49-F238E27FC236}">
                  <a16:creationId xmlns:a16="http://schemas.microsoft.com/office/drawing/2014/main" id="{7C3F1216-5279-7648-8120-56F13868DDCE}"/>
                </a:ext>
              </a:extLst>
            </p:cNvPr>
            <p:cNvSpPr/>
            <p:nvPr/>
          </p:nvSpPr>
          <p:spPr>
            <a:xfrm>
              <a:off x="21166119" y="1038220"/>
              <a:ext cx="8425" cy="8425"/>
            </a:xfrm>
            <a:custGeom>
              <a:avLst/>
              <a:gdLst>
                <a:gd name="connsiteX0" fmla="*/ 3202 w 0"/>
                <a:gd name="connsiteY0" fmla="*/ 10110 h 8425"/>
                <a:gd name="connsiteX1" fmla="*/ 3455 w 0"/>
                <a:gd name="connsiteY1" fmla="*/ 10784 h 8425"/>
                <a:gd name="connsiteX2" fmla="*/ 3791 w 0"/>
                <a:gd name="connsiteY2" fmla="*/ 11458 h 8425"/>
                <a:gd name="connsiteX3" fmla="*/ 4213 w 0"/>
                <a:gd name="connsiteY3" fmla="*/ 11627 h 8425"/>
                <a:gd name="connsiteX4" fmla="*/ 4550 w 0"/>
                <a:gd name="connsiteY4" fmla="*/ 10363 h 8425"/>
                <a:gd name="connsiteX5" fmla="*/ 4129 w 0"/>
                <a:gd name="connsiteY5" fmla="*/ 9099 h 8425"/>
                <a:gd name="connsiteX6" fmla="*/ 3960 w 0"/>
                <a:gd name="connsiteY6" fmla="*/ 8846 h 8425"/>
                <a:gd name="connsiteX7" fmla="*/ 3455 w 0"/>
                <a:gd name="connsiteY7" fmla="*/ 7751 h 8425"/>
                <a:gd name="connsiteX8" fmla="*/ 3286 w 0"/>
                <a:gd name="connsiteY8" fmla="*/ 7245 h 8425"/>
                <a:gd name="connsiteX9" fmla="*/ 3202 w 0"/>
                <a:gd name="connsiteY9" fmla="*/ 6656 h 8425"/>
                <a:gd name="connsiteX10" fmla="*/ 3286 w 0"/>
                <a:gd name="connsiteY10" fmla="*/ 6066 h 8425"/>
                <a:gd name="connsiteX11" fmla="*/ 3370 w 0"/>
                <a:gd name="connsiteY11" fmla="*/ 5392 h 8425"/>
                <a:gd name="connsiteX12" fmla="*/ 3623 w 0"/>
                <a:gd name="connsiteY12" fmla="*/ 4971 h 8425"/>
                <a:gd name="connsiteX13" fmla="*/ 3876 w 0"/>
                <a:gd name="connsiteY13" fmla="*/ 4549 h 8425"/>
                <a:gd name="connsiteX14" fmla="*/ 3791 w 0"/>
                <a:gd name="connsiteY14" fmla="*/ 3286 h 8425"/>
                <a:gd name="connsiteX15" fmla="*/ 2696 w 0"/>
                <a:gd name="connsiteY15" fmla="*/ 1011 h 8425"/>
                <a:gd name="connsiteX16" fmla="*/ 1938 w 0"/>
                <a:gd name="connsiteY16" fmla="*/ 253 h 8425"/>
                <a:gd name="connsiteX17" fmla="*/ 1433 w 0"/>
                <a:gd name="connsiteY17" fmla="*/ 0 h 8425"/>
                <a:gd name="connsiteX18" fmla="*/ 1095 w 0"/>
                <a:gd name="connsiteY18" fmla="*/ 505 h 8425"/>
                <a:gd name="connsiteX19" fmla="*/ 1095 w 0"/>
                <a:gd name="connsiteY19" fmla="*/ 927 h 8425"/>
                <a:gd name="connsiteX20" fmla="*/ 1011 w 0"/>
                <a:gd name="connsiteY20" fmla="*/ 1517 h 8425"/>
                <a:gd name="connsiteX21" fmla="*/ 758 w 0"/>
                <a:gd name="connsiteY21" fmla="*/ 1938 h 8425"/>
                <a:gd name="connsiteX22" fmla="*/ 590 w 0"/>
                <a:gd name="connsiteY22" fmla="*/ 2190 h 8425"/>
                <a:gd name="connsiteX23" fmla="*/ 84 w 0"/>
                <a:gd name="connsiteY23" fmla="*/ 2696 h 8425"/>
                <a:gd name="connsiteX24" fmla="*/ 0 w 0"/>
                <a:gd name="connsiteY24" fmla="*/ 2780 h 8425"/>
                <a:gd name="connsiteX25" fmla="*/ 1264 w 0"/>
                <a:gd name="connsiteY25" fmla="*/ 4128 h 8425"/>
                <a:gd name="connsiteX26" fmla="*/ 1348 w 0"/>
                <a:gd name="connsiteY26" fmla="*/ 4213 h 8425"/>
                <a:gd name="connsiteX27" fmla="*/ 1095 w 0"/>
                <a:gd name="connsiteY27" fmla="*/ 5813 h 8425"/>
                <a:gd name="connsiteX28" fmla="*/ 1095 w 0"/>
                <a:gd name="connsiteY28" fmla="*/ 5813 h 8425"/>
                <a:gd name="connsiteX29" fmla="*/ 843 w 0"/>
                <a:gd name="connsiteY29" fmla="*/ 6403 h 8425"/>
                <a:gd name="connsiteX30" fmla="*/ 2106 w 0"/>
                <a:gd name="connsiteY30" fmla="*/ 8172 h 8425"/>
                <a:gd name="connsiteX31" fmla="*/ 3202 w 0"/>
                <a:gd name="connsiteY31" fmla="*/ 1011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h="8425">
                  <a:moveTo>
                    <a:pt x="3202" y="10110"/>
                  </a:moveTo>
                  <a:lnTo>
                    <a:pt x="3455" y="10784"/>
                  </a:lnTo>
                  <a:lnTo>
                    <a:pt x="3791" y="11458"/>
                  </a:lnTo>
                  <a:lnTo>
                    <a:pt x="4213" y="11627"/>
                  </a:lnTo>
                  <a:cubicBezTo>
                    <a:pt x="4802" y="11458"/>
                    <a:pt x="4718" y="10868"/>
                    <a:pt x="4550" y="10363"/>
                  </a:cubicBezTo>
                  <a:cubicBezTo>
                    <a:pt x="4550" y="9773"/>
                    <a:pt x="4550" y="9689"/>
                    <a:pt x="4129" y="9099"/>
                  </a:cubicBezTo>
                  <a:lnTo>
                    <a:pt x="3960" y="8846"/>
                  </a:lnTo>
                  <a:lnTo>
                    <a:pt x="3455" y="7751"/>
                  </a:lnTo>
                  <a:lnTo>
                    <a:pt x="3286" y="7245"/>
                  </a:lnTo>
                  <a:lnTo>
                    <a:pt x="3202" y="6656"/>
                  </a:lnTo>
                  <a:lnTo>
                    <a:pt x="3286" y="6066"/>
                  </a:lnTo>
                  <a:lnTo>
                    <a:pt x="3370" y="5392"/>
                  </a:lnTo>
                  <a:lnTo>
                    <a:pt x="3623" y="4971"/>
                  </a:lnTo>
                  <a:lnTo>
                    <a:pt x="3876" y="4549"/>
                  </a:lnTo>
                  <a:lnTo>
                    <a:pt x="3791" y="3286"/>
                  </a:lnTo>
                  <a:cubicBezTo>
                    <a:pt x="3370" y="2022"/>
                    <a:pt x="3370" y="1938"/>
                    <a:pt x="2696" y="1011"/>
                  </a:cubicBezTo>
                  <a:cubicBezTo>
                    <a:pt x="2359" y="505"/>
                    <a:pt x="2106" y="337"/>
                    <a:pt x="1938" y="253"/>
                  </a:cubicBezTo>
                  <a:lnTo>
                    <a:pt x="1433" y="0"/>
                  </a:lnTo>
                  <a:lnTo>
                    <a:pt x="1095" y="505"/>
                  </a:lnTo>
                  <a:lnTo>
                    <a:pt x="1095" y="927"/>
                  </a:lnTo>
                  <a:lnTo>
                    <a:pt x="1011" y="1517"/>
                  </a:lnTo>
                  <a:lnTo>
                    <a:pt x="758" y="1938"/>
                  </a:lnTo>
                  <a:lnTo>
                    <a:pt x="590" y="2190"/>
                  </a:lnTo>
                  <a:lnTo>
                    <a:pt x="84" y="2696"/>
                  </a:lnTo>
                  <a:lnTo>
                    <a:pt x="0" y="2780"/>
                  </a:lnTo>
                  <a:cubicBezTo>
                    <a:pt x="590" y="3623"/>
                    <a:pt x="674" y="3623"/>
                    <a:pt x="1264" y="4128"/>
                  </a:cubicBezTo>
                  <a:lnTo>
                    <a:pt x="1348" y="4213"/>
                  </a:lnTo>
                  <a:cubicBezTo>
                    <a:pt x="2612" y="5055"/>
                    <a:pt x="1769" y="5476"/>
                    <a:pt x="1095" y="5813"/>
                  </a:cubicBezTo>
                  <a:lnTo>
                    <a:pt x="1095" y="5813"/>
                  </a:lnTo>
                  <a:cubicBezTo>
                    <a:pt x="674" y="5729"/>
                    <a:pt x="590" y="5898"/>
                    <a:pt x="843" y="6403"/>
                  </a:cubicBezTo>
                  <a:cubicBezTo>
                    <a:pt x="1264" y="7161"/>
                    <a:pt x="1264" y="7245"/>
                    <a:pt x="2106" y="8172"/>
                  </a:cubicBezTo>
                  <a:cubicBezTo>
                    <a:pt x="2780" y="9436"/>
                    <a:pt x="2949" y="9520"/>
                    <a:pt x="3202" y="1011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6" name="Vrije vorm: vorm 569">
              <a:extLst>
                <a:ext uri="{FF2B5EF4-FFF2-40B4-BE49-F238E27FC236}">
                  <a16:creationId xmlns:a16="http://schemas.microsoft.com/office/drawing/2014/main" id="{8565C1EF-830A-0F44-8D66-B3A36968535B}"/>
                </a:ext>
              </a:extLst>
            </p:cNvPr>
            <p:cNvSpPr/>
            <p:nvPr/>
          </p:nvSpPr>
          <p:spPr>
            <a:xfrm>
              <a:off x="21169911" y="1033250"/>
              <a:ext cx="50550" cy="58975"/>
            </a:xfrm>
            <a:custGeom>
              <a:avLst/>
              <a:gdLst>
                <a:gd name="connsiteX0" fmla="*/ 1011 w 50550"/>
                <a:gd name="connsiteY0" fmla="*/ 13227 h 58975"/>
                <a:gd name="connsiteX1" fmla="*/ 1516 w 50550"/>
                <a:gd name="connsiteY1" fmla="*/ 13480 h 58975"/>
                <a:gd name="connsiteX2" fmla="*/ 2359 w 50550"/>
                <a:gd name="connsiteY2" fmla="*/ 13986 h 58975"/>
                <a:gd name="connsiteX3" fmla="*/ 2949 w 50550"/>
                <a:gd name="connsiteY3" fmla="*/ 14491 h 58975"/>
                <a:gd name="connsiteX4" fmla="*/ 3370 w 50550"/>
                <a:gd name="connsiteY4" fmla="*/ 14912 h 58975"/>
                <a:gd name="connsiteX5" fmla="*/ 3455 w 50550"/>
                <a:gd name="connsiteY5" fmla="*/ 15334 h 58975"/>
                <a:gd name="connsiteX6" fmla="*/ 3538 w 50550"/>
                <a:gd name="connsiteY6" fmla="*/ 15923 h 58975"/>
                <a:gd name="connsiteX7" fmla="*/ 3791 w 50550"/>
                <a:gd name="connsiteY7" fmla="*/ 18114 h 58975"/>
                <a:gd name="connsiteX8" fmla="*/ 3960 w 50550"/>
                <a:gd name="connsiteY8" fmla="*/ 18704 h 58975"/>
                <a:gd name="connsiteX9" fmla="*/ 4718 w 50550"/>
                <a:gd name="connsiteY9" fmla="*/ 19883 h 58975"/>
                <a:gd name="connsiteX10" fmla="*/ 4887 w 50550"/>
                <a:gd name="connsiteY10" fmla="*/ 20052 h 58975"/>
                <a:gd name="connsiteX11" fmla="*/ 5476 w 50550"/>
                <a:gd name="connsiteY11" fmla="*/ 20389 h 58975"/>
                <a:gd name="connsiteX12" fmla="*/ 5645 w 50550"/>
                <a:gd name="connsiteY12" fmla="*/ 19883 h 58975"/>
                <a:gd name="connsiteX13" fmla="*/ 5645 w 50550"/>
                <a:gd name="connsiteY13" fmla="*/ 19209 h 58975"/>
                <a:gd name="connsiteX14" fmla="*/ 5645 w 50550"/>
                <a:gd name="connsiteY14" fmla="*/ 18619 h 58975"/>
                <a:gd name="connsiteX15" fmla="*/ 5645 w 50550"/>
                <a:gd name="connsiteY15" fmla="*/ 18367 h 58975"/>
                <a:gd name="connsiteX16" fmla="*/ 5308 w 50550"/>
                <a:gd name="connsiteY16" fmla="*/ 17524 h 58975"/>
                <a:gd name="connsiteX17" fmla="*/ 5055 w 50550"/>
                <a:gd name="connsiteY17" fmla="*/ 16934 h 58975"/>
                <a:gd name="connsiteX18" fmla="*/ 4971 w 50550"/>
                <a:gd name="connsiteY18" fmla="*/ 16429 h 58975"/>
                <a:gd name="connsiteX19" fmla="*/ 4971 w 50550"/>
                <a:gd name="connsiteY19" fmla="*/ 16345 h 58975"/>
                <a:gd name="connsiteX20" fmla="*/ 4971 w 50550"/>
                <a:gd name="connsiteY20" fmla="*/ 16260 h 58975"/>
                <a:gd name="connsiteX21" fmla="*/ 5139 w 50550"/>
                <a:gd name="connsiteY21" fmla="*/ 15923 h 58975"/>
                <a:gd name="connsiteX22" fmla="*/ 5308 w 50550"/>
                <a:gd name="connsiteY22" fmla="*/ 15418 h 58975"/>
                <a:gd name="connsiteX23" fmla="*/ 5645 w 50550"/>
                <a:gd name="connsiteY23" fmla="*/ 16260 h 58975"/>
                <a:gd name="connsiteX24" fmla="*/ 5645 w 50550"/>
                <a:gd name="connsiteY24" fmla="*/ 17103 h 58975"/>
                <a:gd name="connsiteX25" fmla="*/ 5898 w 50550"/>
                <a:gd name="connsiteY25" fmla="*/ 18114 h 58975"/>
                <a:gd name="connsiteX26" fmla="*/ 6066 w 50550"/>
                <a:gd name="connsiteY26" fmla="*/ 18451 h 58975"/>
                <a:gd name="connsiteX27" fmla="*/ 7920 w 50550"/>
                <a:gd name="connsiteY27" fmla="*/ 20389 h 58975"/>
                <a:gd name="connsiteX28" fmla="*/ 7920 w 50550"/>
                <a:gd name="connsiteY28" fmla="*/ 20894 h 58975"/>
                <a:gd name="connsiteX29" fmla="*/ 8173 w 50550"/>
                <a:gd name="connsiteY29" fmla="*/ 21568 h 58975"/>
                <a:gd name="connsiteX30" fmla="*/ 8341 w 50550"/>
                <a:gd name="connsiteY30" fmla="*/ 21737 h 58975"/>
                <a:gd name="connsiteX31" fmla="*/ 8509 w 50550"/>
                <a:gd name="connsiteY31" fmla="*/ 21737 h 58975"/>
                <a:gd name="connsiteX32" fmla="*/ 9015 w 50550"/>
                <a:gd name="connsiteY32" fmla="*/ 18956 h 58975"/>
                <a:gd name="connsiteX33" fmla="*/ 9015 w 50550"/>
                <a:gd name="connsiteY33" fmla="*/ 18788 h 58975"/>
                <a:gd name="connsiteX34" fmla="*/ 8931 w 50550"/>
                <a:gd name="connsiteY34" fmla="*/ 18367 h 58975"/>
                <a:gd name="connsiteX35" fmla="*/ 8931 w 50550"/>
                <a:gd name="connsiteY35" fmla="*/ 18367 h 58975"/>
                <a:gd name="connsiteX36" fmla="*/ 9184 w 50550"/>
                <a:gd name="connsiteY36" fmla="*/ 18451 h 58975"/>
                <a:gd name="connsiteX37" fmla="*/ 9773 w 50550"/>
                <a:gd name="connsiteY37" fmla="*/ 20810 h 58975"/>
                <a:gd name="connsiteX38" fmla="*/ 9689 w 50550"/>
                <a:gd name="connsiteY38" fmla="*/ 21063 h 58975"/>
                <a:gd name="connsiteX39" fmla="*/ 9436 w 50550"/>
                <a:gd name="connsiteY39" fmla="*/ 21484 h 58975"/>
                <a:gd name="connsiteX40" fmla="*/ 9352 w 50550"/>
                <a:gd name="connsiteY40" fmla="*/ 22074 h 58975"/>
                <a:gd name="connsiteX41" fmla="*/ 9352 w 50550"/>
                <a:gd name="connsiteY41" fmla="*/ 22326 h 58975"/>
                <a:gd name="connsiteX42" fmla="*/ 8931 w 50550"/>
                <a:gd name="connsiteY42" fmla="*/ 22411 h 58975"/>
                <a:gd name="connsiteX43" fmla="*/ 8594 w 50550"/>
                <a:gd name="connsiteY43" fmla="*/ 22326 h 58975"/>
                <a:gd name="connsiteX44" fmla="*/ 8341 w 50550"/>
                <a:gd name="connsiteY44" fmla="*/ 22748 h 58975"/>
                <a:gd name="connsiteX45" fmla="*/ 8425 w 50550"/>
                <a:gd name="connsiteY45" fmla="*/ 23169 h 58975"/>
                <a:gd name="connsiteX46" fmla="*/ 9015 w 50550"/>
                <a:gd name="connsiteY46" fmla="*/ 24433 h 58975"/>
                <a:gd name="connsiteX47" fmla="*/ 9689 w 50550"/>
                <a:gd name="connsiteY47" fmla="*/ 24685 h 58975"/>
                <a:gd name="connsiteX48" fmla="*/ 9689 w 50550"/>
                <a:gd name="connsiteY48" fmla="*/ 24685 h 58975"/>
                <a:gd name="connsiteX49" fmla="*/ 10616 w 50550"/>
                <a:gd name="connsiteY49" fmla="*/ 24180 h 58975"/>
                <a:gd name="connsiteX50" fmla="*/ 10869 w 50550"/>
                <a:gd name="connsiteY50" fmla="*/ 23169 h 58975"/>
                <a:gd name="connsiteX51" fmla="*/ 10700 w 50550"/>
                <a:gd name="connsiteY51" fmla="*/ 22663 h 58975"/>
                <a:gd name="connsiteX52" fmla="*/ 10447 w 50550"/>
                <a:gd name="connsiteY52" fmla="*/ 22074 h 58975"/>
                <a:gd name="connsiteX53" fmla="*/ 10700 w 50550"/>
                <a:gd name="connsiteY53" fmla="*/ 22074 h 58975"/>
                <a:gd name="connsiteX54" fmla="*/ 11627 w 50550"/>
                <a:gd name="connsiteY54" fmla="*/ 24601 h 58975"/>
                <a:gd name="connsiteX55" fmla="*/ 11627 w 50550"/>
                <a:gd name="connsiteY55" fmla="*/ 24770 h 58975"/>
                <a:gd name="connsiteX56" fmla="*/ 12048 w 50550"/>
                <a:gd name="connsiteY56" fmla="*/ 25612 h 58975"/>
                <a:gd name="connsiteX57" fmla="*/ 12132 w 50550"/>
                <a:gd name="connsiteY57" fmla="*/ 25781 h 58975"/>
                <a:gd name="connsiteX58" fmla="*/ 13227 w 50550"/>
                <a:gd name="connsiteY58" fmla="*/ 27550 h 58975"/>
                <a:gd name="connsiteX59" fmla="*/ 13902 w 50550"/>
                <a:gd name="connsiteY59" fmla="*/ 27466 h 58975"/>
                <a:gd name="connsiteX60" fmla="*/ 14154 w 50550"/>
                <a:gd name="connsiteY60" fmla="*/ 26792 h 58975"/>
                <a:gd name="connsiteX61" fmla="*/ 14323 w 50550"/>
                <a:gd name="connsiteY61" fmla="*/ 26286 h 58975"/>
                <a:gd name="connsiteX62" fmla="*/ 14491 w 50550"/>
                <a:gd name="connsiteY62" fmla="*/ 25781 h 58975"/>
                <a:gd name="connsiteX63" fmla="*/ 14660 w 50550"/>
                <a:gd name="connsiteY63" fmla="*/ 25444 h 58975"/>
                <a:gd name="connsiteX64" fmla="*/ 14828 w 50550"/>
                <a:gd name="connsiteY64" fmla="*/ 24348 h 58975"/>
                <a:gd name="connsiteX65" fmla="*/ 14576 w 50550"/>
                <a:gd name="connsiteY65" fmla="*/ 23506 h 58975"/>
                <a:gd name="connsiteX66" fmla="*/ 15502 w 50550"/>
                <a:gd name="connsiteY66" fmla="*/ 24854 h 58975"/>
                <a:gd name="connsiteX67" fmla="*/ 15755 w 50550"/>
                <a:gd name="connsiteY67" fmla="*/ 25612 h 58975"/>
                <a:gd name="connsiteX68" fmla="*/ 15923 w 50550"/>
                <a:gd name="connsiteY68" fmla="*/ 26455 h 58975"/>
                <a:gd name="connsiteX69" fmla="*/ 15923 w 50550"/>
                <a:gd name="connsiteY69" fmla="*/ 26539 h 58975"/>
                <a:gd name="connsiteX70" fmla="*/ 15839 w 50550"/>
                <a:gd name="connsiteY70" fmla="*/ 26539 h 58975"/>
                <a:gd name="connsiteX71" fmla="*/ 15670 w 50550"/>
                <a:gd name="connsiteY71" fmla="*/ 26539 h 58975"/>
                <a:gd name="connsiteX72" fmla="*/ 15755 w 50550"/>
                <a:gd name="connsiteY72" fmla="*/ 27297 h 58975"/>
                <a:gd name="connsiteX73" fmla="*/ 16092 w 50550"/>
                <a:gd name="connsiteY73" fmla="*/ 28055 h 58975"/>
                <a:gd name="connsiteX74" fmla="*/ 16850 w 50550"/>
                <a:gd name="connsiteY74" fmla="*/ 29151 h 58975"/>
                <a:gd name="connsiteX75" fmla="*/ 18704 w 50550"/>
                <a:gd name="connsiteY75" fmla="*/ 30583 h 58975"/>
                <a:gd name="connsiteX76" fmla="*/ 19125 w 50550"/>
                <a:gd name="connsiteY76" fmla="*/ 30583 h 58975"/>
                <a:gd name="connsiteX77" fmla="*/ 19883 w 50550"/>
                <a:gd name="connsiteY77" fmla="*/ 30162 h 58975"/>
                <a:gd name="connsiteX78" fmla="*/ 20557 w 50550"/>
                <a:gd name="connsiteY78" fmla="*/ 29319 h 58975"/>
                <a:gd name="connsiteX79" fmla="*/ 20895 w 50550"/>
                <a:gd name="connsiteY79" fmla="*/ 29066 h 58975"/>
                <a:gd name="connsiteX80" fmla="*/ 21316 w 50550"/>
                <a:gd name="connsiteY80" fmla="*/ 29151 h 58975"/>
                <a:gd name="connsiteX81" fmla="*/ 22327 w 50550"/>
                <a:gd name="connsiteY81" fmla="*/ 29572 h 58975"/>
                <a:gd name="connsiteX82" fmla="*/ 22832 w 50550"/>
                <a:gd name="connsiteY82" fmla="*/ 29319 h 58975"/>
                <a:gd name="connsiteX83" fmla="*/ 22916 w 50550"/>
                <a:gd name="connsiteY83" fmla="*/ 29235 h 58975"/>
                <a:gd name="connsiteX84" fmla="*/ 23506 w 50550"/>
                <a:gd name="connsiteY84" fmla="*/ 28982 h 58975"/>
                <a:gd name="connsiteX85" fmla="*/ 24012 w 50550"/>
                <a:gd name="connsiteY85" fmla="*/ 30246 h 58975"/>
                <a:gd name="connsiteX86" fmla="*/ 24264 w 50550"/>
                <a:gd name="connsiteY86" fmla="*/ 30920 h 58975"/>
                <a:gd name="connsiteX87" fmla="*/ 24264 w 50550"/>
                <a:gd name="connsiteY87" fmla="*/ 31004 h 58975"/>
                <a:gd name="connsiteX88" fmla="*/ 25107 w 50550"/>
                <a:gd name="connsiteY88" fmla="*/ 32099 h 58975"/>
                <a:gd name="connsiteX89" fmla="*/ 28140 w 50550"/>
                <a:gd name="connsiteY89" fmla="*/ 33700 h 58975"/>
                <a:gd name="connsiteX90" fmla="*/ 28392 w 50550"/>
                <a:gd name="connsiteY90" fmla="*/ 33616 h 58975"/>
                <a:gd name="connsiteX91" fmla="*/ 28814 w 50550"/>
                <a:gd name="connsiteY91" fmla="*/ 33785 h 58975"/>
                <a:gd name="connsiteX92" fmla="*/ 28898 w 50550"/>
                <a:gd name="connsiteY92" fmla="*/ 33869 h 58975"/>
                <a:gd name="connsiteX93" fmla="*/ 28982 w 50550"/>
                <a:gd name="connsiteY93" fmla="*/ 34206 h 58975"/>
                <a:gd name="connsiteX94" fmla="*/ 30499 w 50550"/>
                <a:gd name="connsiteY94" fmla="*/ 37997 h 58975"/>
                <a:gd name="connsiteX95" fmla="*/ 31257 w 50550"/>
                <a:gd name="connsiteY95" fmla="*/ 38924 h 58975"/>
                <a:gd name="connsiteX96" fmla="*/ 31257 w 50550"/>
                <a:gd name="connsiteY96" fmla="*/ 39008 h 58975"/>
                <a:gd name="connsiteX97" fmla="*/ 26792 w 50550"/>
                <a:gd name="connsiteY97" fmla="*/ 39261 h 58975"/>
                <a:gd name="connsiteX98" fmla="*/ 26118 w 50550"/>
                <a:gd name="connsiteY98" fmla="*/ 38840 h 58975"/>
                <a:gd name="connsiteX99" fmla="*/ 25191 w 50550"/>
                <a:gd name="connsiteY99" fmla="*/ 38587 h 58975"/>
                <a:gd name="connsiteX100" fmla="*/ 24433 w 50550"/>
                <a:gd name="connsiteY100" fmla="*/ 39345 h 58975"/>
                <a:gd name="connsiteX101" fmla="*/ 25613 w 50550"/>
                <a:gd name="connsiteY101" fmla="*/ 41199 h 58975"/>
                <a:gd name="connsiteX102" fmla="*/ 26707 w 50550"/>
                <a:gd name="connsiteY102" fmla="*/ 41030 h 58975"/>
                <a:gd name="connsiteX103" fmla="*/ 26876 w 50550"/>
                <a:gd name="connsiteY103" fmla="*/ 41536 h 58975"/>
                <a:gd name="connsiteX104" fmla="*/ 26455 w 50550"/>
                <a:gd name="connsiteY104" fmla="*/ 42462 h 58975"/>
                <a:gd name="connsiteX105" fmla="*/ 27887 w 50550"/>
                <a:gd name="connsiteY105" fmla="*/ 44990 h 58975"/>
                <a:gd name="connsiteX106" fmla="*/ 28224 w 50550"/>
                <a:gd name="connsiteY106" fmla="*/ 45243 h 58975"/>
                <a:gd name="connsiteX107" fmla="*/ 28730 w 50550"/>
                <a:gd name="connsiteY107" fmla="*/ 45495 h 58975"/>
                <a:gd name="connsiteX108" fmla="*/ 29151 w 50550"/>
                <a:gd name="connsiteY108" fmla="*/ 44737 h 58975"/>
                <a:gd name="connsiteX109" fmla="*/ 29320 w 50550"/>
                <a:gd name="connsiteY109" fmla="*/ 44147 h 58975"/>
                <a:gd name="connsiteX110" fmla="*/ 29909 w 50550"/>
                <a:gd name="connsiteY110" fmla="*/ 43979 h 58975"/>
                <a:gd name="connsiteX111" fmla="*/ 29993 w 50550"/>
                <a:gd name="connsiteY111" fmla="*/ 44316 h 58975"/>
                <a:gd name="connsiteX112" fmla="*/ 30246 w 50550"/>
                <a:gd name="connsiteY112" fmla="*/ 45327 h 58975"/>
                <a:gd name="connsiteX113" fmla="*/ 30331 w 50550"/>
                <a:gd name="connsiteY113" fmla="*/ 46001 h 58975"/>
                <a:gd name="connsiteX114" fmla="*/ 30414 w 50550"/>
                <a:gd name="connsiteY114" fmla="*/ 47096 h 58975"/>
                <a:gd name="connsiteX115" fmla="*/ 30331 w 50550"/>
                <a:gd name="connsiteY115" fmla="*/ 47349 h 58975"/>
                <a:gd name="connsiteX116" fmla="*/ 29488 w 50550"/>
                <a:gd name="connsiteY116" fmla="*/ 47686 h 58975"/>
                <a:gd name="connsiteX117" fmla="*/ 29067 w 50550"/>
                <a:gd name="connsiteY117" fmla="*/ 48023 h 58975"/>
                <a:gd name="connsiteX118" fmla="*/ 28898 w 50550"/>
                <a:gd name="connsiteY118" fmla="*/ 49202 h 58975"/>
                <a:gd name="connsiteX119" fmla="*/ 28645 w 50550"/>
                <a:gd name="connsiteY119" fmla="*/ 50129 h 58975"/>
                <a:gd name="connsiteX120" fmla="*/ 32858 w 50550"/>
                <a:gd name="connsiteY120" fmla="*/ 51393 h 58975"/>
                <a:gd name="connsiteX121" fmla="*/ 33110 w 50550"/>
                <a:gd name="connsiteY121" fmla="*/ 51224 h 58975"/>
                <a:gd name="connsiteX122" fmla="*/ 35975 w 50550"/>
                <a:gd name="connsiteY122" fmla="*/ 53752 h 58975"/>
                <a:gd name="connsiteX123" fmla="*/ 36060 w 50550"/>
                <a:gd name="connsiteY123" fmla="*/ 53668 h 58975"/>
                <a:gd name="connsiteX124" fmla="*/ 36733 w 50550"/>
                <a:gd name="connsiteY124" fmla="*/ 53752 h 58975"/>
                <a:gd name="connsiteX125" fmla="*/ 37828 w 50550"/>
                <a:gd name="connsiteY125" fmla="*/ 53583 h 58975"/>
                <a:gd name="connsiteX126" fmla="*/ 38250 w 50550"/>
                <a:gd name="connsiteY126" fmla="*/ 53162 h 58975"/>
                <a:gd name="connsiteX127" fmla="*/ 38756 w 50550"/>
                <a:gd name="connsiteY127" fmla="*/ 52825 h 58975"/>
                <a:gd name="connsiteX128" fmla="*/ 39429 w 50550"/>
                <a:gd name="connsiteY128" fmla="*/ 52657 h 58975"/>
                <a:gd name="connsiteX129" fmla="*/ 39598 w 50550"/>
                <a:gd name="connsiteY129" fmla="*/ 52657 h 58975"/>
                <a:gd name="connsiteX130" fmla="*/ 39935 w 50550"/>
                <a:gd name="connsiteY130" fmla="*/ 52572 h 58975"/>
                <a:gd name="connsiteX131" fmla="*/ 39345 w 50550"/>
                <a:gd name="connsiteY131" fmla="*/ 54257 h 58975"/>
                <a:gd name="connsiteX132" fmla="*/ 35638 w 50550"/>
                <a:gd name="connsiteY132" fmla="*/ 54173 h 58975"/>
                <a:gd name="connsiteX133" fmla="*/ 35385 w 50550"/>
                <a:gd name="connsiteY133" fmla="*/ 54426 h 58975"/>
                <a:gd name="connsiteX134" fmla="*/ 35132 w 50550"/>
                <a:gd name="connsiteY134" fmla="*/ 55605 h 58975"/>
                <a:gd name="connsiteX135" fmla="*/ 34374 w 50550"/>
                <a:gd name="connsiteY135" fmla="*/ 57459 h 58975"/>
                <a:gd name="connsiteX136" fmla="*/ 34206 w 50550"/>
                <a:gd name="connsiteY136" fmla="*/ 58301 h 58975"/>
                <a:gd name="connsiteX137" fmla="*/ 34038 w 50550"/>
                <a:gd name="connsiteY137" fmla="*/ 58807 h 58975"/>
                <a:gd name="connsiteX138" fmla="*/ 33869 w 50550"/>
                <a:gd name="connsiteY138" fmla="*/ 59228 h 58975"/>
                <a:gd name="connsiteX139" fmla="*/ 33700 w 50550"/>
                <a:gd name="connsiteY139" fmla="*/ 59902 h 58975"/>
                <a:gd name="connsiteX140" fmla="*/ 33700 w 50550"/>
                <a:gd name="connsiteY140" fmla="*/ 60492 h 58975"/>
                <a:gd name="connsiteX141" fmla="*/ 33616 w 50550"/>
                <a:gd name="connsiteY141" fmla="*/ 60913 h 58975"/>
                <a:gd name="connsiteX142" fmla="*/ 33026 w 50550"/>
                <a:gd name="connsiteY142" fmla="*/ 61419 h 58975"/>
                <a:gd name="connsiteX143" fmla="*/ 32437 w 50550"/>
                <a:gd name="connsiteY143" fmla="*/ 61756 h 58975"/>
                <a:gd name="connsiteX144" fmla="*/ 32015 w 50550"/>
                <a:gd name="connsiteY144" fmla="*/ 62093 h 58975"/>
                <a:gd name="connsiteX145" fmla="*/ 32352 w 50550"/>
                <a:gd name="connsiteY145" fmla="*/ 62767 h 58975"/>
                <a:gd name="connsiteX146" fmla="*/ 34543 w 50550"/>
                <a:gd name="connsiteY146" fmla="*/ 64199 h 58975"/>
                <a:gd name="connsiteX147" fmla="*/ 35385 w 50550"/>
                <a:gd name="connsiteY147" fmla="*/ 64199 h 58975"/>
                <a:gd name="connsiteX148" fmla="*/ 35891 w 50550"/>
                <a:gd name="connsiteY148" fmla="*/ 64115 h 58975"/>
                <a:gd name="connsiteX149" fmla="*/ 36228 w 50550"/>
                <a:gd name="connsiteY149" fmla="*/ 64115 h 58975"/>
                <a:gd name="connsiteX150" fmla="*/ 36733 w 50550"/>
                <a:gd name="connsiteY150" fmla="*/ 63525 h 58975"/>
                <a:gd name="connsiteX151" fmla="*/ 37070 w 50550"/>
                <a:gd name="connsiteY151" fmla="*/ 63104 h 58975"/>
                <a:gd name="connsiteX152" fmla="*/ 37407 w 50550"/>
                <a:gd name="connsiteY152" fmla="*/ 62261 h 58975"/>
                <a:gd name="connsiteX153" fmla="*/ 36902 w 50550"/>
                <a:gd name="connsiteY153" fmla="*/ 61166 h 58975"/>
                <a:gd name="connsiteX154" fmla="*/ 36733 w 50550"/>
                <a:gd name="connsiteY154" fmla="*/ 60745 h 58975"/>
                <a:gd name="connsiteX155" fmla="*/ 37239 w 50550"/>
                <a:gd name="connsiteY155" fmla="*/ 60745 h 58975"/>
                <a:gd name="connsiteX156" fmla="*/ 39429 w 50550"/>
                <a:gd name="connsiteY156" fmla="*/ 61419 h 58975"/>
                <a:gd name="connsiteX157" fmla="*/ 41367 w 50550"/>
                <a:gd name="connsiteY157" fmla="*/ 62177 h 58975"/>
                <a:gd name="connsiteX158" fmla="*/ 41873 w 50550"/>
                <a:gd name="connsiteY158" fmla="*/ 62177 h 58975"/>
                <a:gd name="connsiteX159" fmla="*/ 42294 w 50550"/>
                <a:gd name="connsiteY159" fmla="*/ 61672 h 58975"/>
                <a:gd name="connsiteX160" fmla="*/ 42125 w 50550"/>
                <a:gd name="connsiteY160" fmla="*/ 60829 h 58975"/>
                <a:gd name="connsiteX161" fmla="*/ 41957 w 50550"/>
                <a:gd name="connsiteY161" fmla="*/ 60071 h 58975"/>
                <a:gd name="connsiteX162" fmla="*/ 41957 w 50550"/>
                <a:gd name="connsiteY162" fmla="*/ 58723 h 58975"/>
                <a:gd name="connsiteX163" fmla="*/ 42125 w 50550"/>
                <a:gd name="connsiteY163" fmla="*/ 58217 h 58975"/>
                <a:gd name="connsiteX164" fmla="*/ 42294 w 50550"/>
                <a:gd name="connsiteY164" fmla="*/ 58301 h 58975"/>
                <a:gd name="connsiteX165" fmla="*/ 42799 w 50550"/>
                <a:gd name="connsiteY165" fmla="*/ 58470 h 58975"/>
                <a:gd name="connsiteX166" fmla="*/ 43221 w 50550"/>
                <a:gd name="connsiteY166" fmla="*/ 58049 h 58975"/>
                <a:gd name="connsiteX167" fmla="*/ 43305 w 50550"/>
                <a:gd name="connsiteY167" fmla="*/ 57543 h 58975"/>
                <a:gd name="connsiteX168" fmla="*/ 43389 w 50550"/>
                <a:gd name="connsiteY168" fmla="*/ 57290 h 58975"/>
                <a:gd name="connsiteX169" fmla="*/ 43726 w 50550"/>
                <a:gd name="connsiteY169" fmla="*/ 57459 h 58975"/>
                <a:gd name="connsiteX170" fmla="*/ 44990 w 50550"/>
                <a:gd name="connsiteY170" fmla="*/ 58554 h 58975"/>
                <a:gd name="connsiteX171" fmla="*/ 46254 w 50550"/>
                <a:gd name="connsiteY171" fmla="*/ 59481 h 58975"/>
                <a:gd name="connsiteX172" fmla="*/ 47939 w 50550"/>
                <a:gd name="connsiteY172" fmla="*/ 57880 h 58975"/>
                <a:gd name="connsiteX173" fmla="*/ 48107 w 50550"/>
                <a:gd name="connsiteY173" fmla="*/ 57206 h 58975"/>
                <a:gd name="connsiteX174" fmla="*/ 48950 w 50550"/>
                <a:gd name="connsiteY174" fmla="*/ 58133 h 58975"/>
                <a:gd name="connsiteX175" fmla="*/ 50045 w 50550"/>
                <a:gd name="connsiteY175" fmla="*/ 58975 h 58975"/>
                <a:gd name="connsiteX176" fmla="*/ 51309 w 50550"/>
                <a:gd name="connsiteY176" fmla="*/ 59144 h 58975"/>
                <a:gd name="connsiteX177" fmla="*/ 51393 w 50550"/>
                <a:gd name="connsiteY177" fmla="*/ 58807 h 58975"/>
                <a:gd name="connsiteX178" fmla="*/ 50888 w 50550"/>
                <a:gd name="connsiteY178" fmla="*/ 57712 h 58975"/>
                <a:gd name="connsiteX179" fmla="*/ 50719 w 50550"/>
                <a:gd name="connsiteY179" fmla="*/ 57459 h 58975"/>
                <a:gd name="connsiteX180" fmla="*/ 51140 w 50550"/>
                <a:gd name="connsiteY180" fmla="*/ 57459 h 58975"/>
                <a:gd name="connsiteX181" fmla="*/ 52910 w 50550"/>
                <a:gd name="connsiteY181" fmla="*/ 57543 h 58975"/>
                <a:gd name="connsiteX182" fmla="*/ 55268 w 50550"/>
                <a:gd name="connsiteY182" fmla="*/ 56869 h 58975"/>
                <a:gd name="connsiteX183" fmla="*/ 55943 w 50550"/>
                <a:gd name="connsiteY183" fmla="*/ 56869 h 58975"/>
                <a:gd name="connsiteX184" fmla="*/ 56785 w 50550"/>
                <a:gd name="connsiteY184" fmla="*/ 56785 h 58975"/>
                <a:gd name="connsiteX185" fmla="*/ 57628 w 50550"/>
                <a:gd name="connsiteY185" fmla="*/ 55942 h 58975"/>
                <a:gd name="connsiteX186" fmla="*/ 57964 w 50550"/>
                <a:gd name="connsiteY186" fmla="*/ 55521 h 58975"/>
                <a:gd name="connsiteX187" fmla="*/ 58386 w 50550"/>
                <a:gd name="connsiteY187" fmla="*/ 54679 h 58975"/>
                <a:gd name="connsiteX188" fmla="*/ 58386 w 50550"/>
                <a:gd name="connsiteY188" fmla="*/ 53415 h 58975"/>
                <a:gd name="connsiteX189" fmla="*/ 58386 w 50550"/>
                <a:gd name="connsiteY189" fmla="*/ 53246 h 58975"/>
                <a:gd name="connsiteX190" fmla="*/ 57206 w 50550"/>
                <a:gd name="connsiteY190" fmla="*/ 52067 h 58975"/>
                <a:gd name="connsiteX191" fmla="*/ 54763 w 50550"/>
                <a:gd name="connsiteY191" fmla="*/ 51477 h 58975"/>
                <a:gd name="connsiteX192" fmla="*/ 54342 w 50550"/>
                <a:gd name="connsiteY192" fmla="*/ 51309 h 58975"/>
                <a:gd name="connsiteX193" fmla="*/ 54426 w 50550"/>
                <a:gd name="connsiteY193" fmla="*/ 50129 h 58975"/>
                <a:gd name="connsiteX194" fmla="*/ 55184 w 50550"/>
                <a:gd name="connsiteY194" fmla="*/ 49708 h 58975"/>
                <a:gd name="connsiteX195" fmla="*/ 55606 w 50550"/>
                <a:gd name="connsiteY195" fmla="*/ 49455 h 58975"/>
                <a:gd name="connsiteX196" fmla="*/ 55606 w 50550"/>
                <a:gd name="connsiteY196" fmla="*/ 48613 h 58975"/>
                <a:gd name="connsiteX197" fmla="*/ 55268 w 50550"/>
                <a:gd name="connsiteY197" fmla="*/ 46085 h 58975"/>
                <a:gd name="connsiteX198" fmla="*/ 54595 w 50550"/>
                <a:gd name="connsiteY198" fmla="*/ 45074 h 58975"/>
                <a:gd name="connsiteX199" fmla="*/ 53921 w 50550"/>
                <a:gd name="connsiteY199" fmla="*/ 44147 h 58975"/>
                <a:gd name="connsiteX200" fmla="*/ 53246 w 50550"/>
                <a:gd name="connsiteY200" fmla="*/ 42799 h 58975"/>
                <a:gd name="connsiteX201" fmla="*/ 51814 w 50550"/>
                <a:gd name="connsiteY201" fmla="*/ 41367 h 58975"/>
                <a:gd name="connsiteX202" fmla="*/ 47096 w 50550"/>
                <a:gd name="connsiteY202" fmla="*/ 40188 h 58975"/>
                <a:gd name="connsiteX203" fmla="*/ 47012 w 50550"/>
                <a:gd name="connsiteY203" fmla="*/ 40272 h 58975"/>
                <a:gd name="connsiteX204" fmla="*/ 46675 w 50550"/>
                <a:gd name="connsiteY204" fmla="*/ 40609 h 58975"/>
                <a:gd name="connsiteX205" fmla="*/ 46507 w 50550"/>
                <a:gd name="connsiteY205" fmla="*/ 41030 h 58975"/>
                <a:gd name="connsiteX206" fmla="*/ 46170 w 50550"/>
                <a:gd name="connsiteY206" fmla="*/ 41451 h 58975"/>
                <a:gd name="connsiteX207" fmla="*/ 46170 w 50550"/>
                <a:gd name="connsiteY207" fmla="*/ 40946 h 58975"/>
                <a:gd name="connsiteX208" fmla="*/ 46170 w 50550"/>
                <a:gd name="connsiteY208" fmla="*/ 40525 h 58975"/>
                <a:gd name="connsiteX209" fmla="*/ 45327 w 50550"/>
                <a:gd name="connsiteY209" fmla="*/ 38924 h 58975"/>
                <a:gd name="connsiteX210" fmla="*/ 43221 w 50550"/>
                <a:gd name="connsiteY210" fmla="*/ 37155 h 58975"/>
                <a:gd name="connsiteX211" fmla="*/ 42799 w 50550"/>
                <a:gd name="connsiteY211" fmla="*/ 36986 h 58975"/>
                <a:gd name="connsiteX212" fmla="*/ 42125 w 50550"/>
                <a:gd name="connsiteY212" fmla="*/ 36649 h 58975"/>
                <a:gd name="connsiteX213" fmla="*/ 41704 w 50550"/>
                <a:gd name="connsiteY213" fmla="*/ 36059 h 58975"/>
                <a:gd name="connsiteX214" fmla="*/ 41199 w 50550"/>
                <a:gd name="connsiteY214" fmla="*/ 35385 h 58975"/>
                <a:gd name="connsiteX215" fmla="*/ 40693 w 50550"/>
                <a:gd name="connsiteY215" fmla="*/ 34964 h 58975"/>
                <a:gd name="connsiteX216" fmla="*/ 40103 w 50550"/>
                <a:gd name="connsiteY216" fmla="*/ 34374 h 58975"/>
                <a:gd name="connsiteX217" fmla="*/ 40103 w 50550"/>
                <a:gd name="connsiteY217" fmla="*/ 34037 h 58975"/>
                <a:gd name="connsiteX218" fmla="*/ 40188 w 50550"/>
                <a:gd name="connsiteY218" fmla="*/ 33616 h 58975"/>
                <a:gd name="connsiteX219" fmla="*/ 39851 w 50550"/>
                <a:gd name="connsiteY219" fmla="*/ 33195 h 58975"/>
                <a:gd name="connsiteX220" fmla="*/ 39767 w 50550"/>
                <a:gd name="connsiteY220" fmla="*/ 33110 h 58975"/>
                <a:gd name="connsiteX221" fmla="*/ 39261 w 50550"/>
                <a:gd name="connsiteY221" fmla="*/ 32773 h 58975"/>
                <a:gd name="connsiteX222" fmla="*/ 34459 w 50550"/>
                <a:gd name="connsiteY222" fmla="*/ 29909 h 58975"/>
                <a:gd name="connsiteX223" fmla="*/ 30078 w 50550"/>
                <a:gd name="connsiteY223" fmla="*/ 26792 h 58975"/>
                <a:gd name="connsiteX224" fmla="*/ 29151 w 50550"/>
                <a:gd name="connsiteY224" fmla="*/ 25612 h 58975"/>
                <a:gd name="connsiteX225" fmla="*/ 26707 w 50550"/>
                <a:gd name="connsiteY225" fmla="*/ 23253 h 58975"/>
                <a:gd name="connsiteX226" fmla="*/ 21652 w 50550"/>
                <a:gd name="connsiteY226" fmla="*/ 20473 h 58975"/>
                <a:gd name="connsiteX227" fmla="*/ 21484 w 50550"/>
                <a:gd name="connsiteY227" fmla="*/ 20473 h 58975"/>
                <a:gd name="connsiteX228" fmla="*/ 21400 w 50550"/>
                <a:gd name="connsiteY228" fmla="*/ 20389 h 58975"/>
                <a:gd name="connsiteX229" fmla="*/ 21147 w 50550"/>
                <a:gd name="connsiteY229" fmla="*/ 20136 h 58975"/>
                <a:gd name="connsiteX230" fmla="*/ 20557 w 50550"/>
                <a:gd name="connsiteY230" fmla="*/ 19546 h 58975"/>
                <a:gd name="connsiteX231" fmla="*/ 19799 w 50550"/>
                <a:gd name="connsiteY231" fmla="*/ 18788 h 58975"/>
                <a:gd name="connsiteX232" fmla="*/ 19546 w 50550"/>
                <a:gd name="connsiteY232" fmla="*/ 18619 h 58975"/>
                <a:gd name="connsiteX233" fmla="*/ 19294 w 50550"/>
                <a:gd name="connsiteY233" fmla="*/ 18451 h 58975"/>
                <a:gd name="connsiteX234" fmla="*/ 19462 w 50550"/>
                <a:gd name="connsiteY234" fmla="*/ 18114 h 58975"/>
                <a:gd name="connsiteX235" fmla="*/ 19883 w 50550"/>
                <a:gd name="connsiteY235" fmla="*/ 16597 h 58975"/>
                <a:gd name="connsiteX236" fmla="*/ 19967 w 50550"/>
                <a:gd name="connsiteY236" fmla="*/ 15502 h 58975"/>
                <a:gd name="connsiteX237" fmla="*/ 19967 w 50550"/>
                <a:gd name="connsiteY237" fmla="*/ 14491 h 58975"/>
                <a:gd name="connsiteX238" fmla="*/ 19967 w 50550"/>
                <a:gd name="connsiteY238" fmla="*/ 14070 h 58975"/>
                <a:gd name="connsiteX239" fmla="*/ 19715 w 50550"/>
                <a:gd name="connsiteY239" fmla="*/ 13227 h 58975"/>
                <a:gd name="connsiteX240" fmla="*/ 18535 w 50550"/>
                <a:gd name="connsiteY240" fmla="*/ 11627 h 58975"/>
                <a:gd name="connsiteX241" fmla="*/ 9773 w 50550"/>
                <a:gd name="connsiteY241" fmla="*/ 10784 h 58975"/>
                <a:gd name="connsiteX242" fmla="*/ 8931 w 50550"/>
                <a:gd name="connsiteY242" fmla="*/ 8931 h 58975"/>
                <a:gd name="connsiteX243" fmla="*/ 9099 w 50550"/>
                <a:gd name="connsiteY243" fmla="*/ 8762 h 58975"/>
                <a:gd name="connsiteX244" fmla="*/ 9520 w 50550"/>
                <a:gd name="connsiteY244" fmla="*/ 8425 h 58975"/>
                <a:gd name="connsiteX245" fmla="*/ 9942 w 50550"/>
                <a:gd name="connsiteY245" fmla="*/ 8004 h 58975"/>
                <a:gd name="connsiteX246" fmla="*/ 10195 w 50550"/>
                <a:gd name="connsiteY246" fmla="*/ 7583 h 58975"/>
                <a:gd name="connsiteX247" fmla="*/ 10447 w 50550"/>
                <a:gd name="connsiteY247" fmla="*/ 6993 h 58975"/>
                <a:gd name="connsiteX248" fmla="*/ 10531 w 50550"/>
                <a:gd name="connsiteY248" fmla="*/ 6909 h 58975"/>
                <a:gd name="connsiteX249" fmla="*/ 10616 w 50550"/>
                <a:gd name="connsiteY249" fmla="*/ 6909 h 58975"/>
                <a:gd name="connsiteX250" fmla="*/ 10784 w 50550"/>
                <a:gd name="connsiteY250" fmla="*/ 6909 h 58975"/>
                <a:gd name="connsiteX251" fmla="*/ 10784 w 50550"/>
                <a:gd name="connsiteY251" fmla="*/ 6740 h 58975"/>
                <a:gd name="connsiteX252" fmla="*/ 10026 w 50550"/>
                <a:gd name="connsiteY252" fmla="*/ 6150 h 58975"/>
                <a:gd name="connsiteX253" fmla="*/ 9352 w 50550"/>
                <a:gd name="connsiteY253" fmla="*/ 5645 h 58975"/>
                <a:gd name="connsiteX254" fmla="*/ 8509 w 50550"/>
                <a:gd name="connsiteY254" fmla="*/ 5055 h 58975"/>
                <a:gd name="connsiteX255" fmla="*/ 8762 w 50550"/>
                <a:gd name="connsiteY255" fmla="*/ 4634 h 58975"/>
                <a:gd name="connsiteX256" fmla="*/ 9099 w 50550"/>
                <a:gd name="connsiteY256" fmla="*/ 4465 h 58975"/>
                <a:gd name="connsiteX257" fmla="*/ 9352 w 50550"/>
                <a:gd name="connsiteY257" fmla="*/ 4128 h 58975"/>
                <a:gd name="connsiteX258" fmla="*/ 8931 w 50550"/>
                <a:gd name="connsiteY258" fmla="*/ 3033 h 58975"/>
                <a:gd name="connsiteX259" fmla="*/ 8846 w 50550"/>
                <a:gd name="connsiteY259" fmla="*/ 2949 h 58975"/>
                <a:gd name="connsiteX260" fmla="*/ 7583 w 50550"/>
                <a:gd name="connsiteY260" fmla="*/ 674 h 58975"/>
                <a:gd name="connsiteX261" fmla="*/ 7330 w 50550"/>
                <a:gd name="connsiteY261" fmla="*/ 590 h 58975"/>
                <a:gd name="connsiteX262" fmla="*/ 7245 w 50550"/>
                <a:gd name="connsiteY262" fmla="*/ 758 h 58975"/>
                <a:gd name="connsiteX263" fmla="*/ 6993 w 50550"/>
                <a:gd name="connsiteY263" fmla="*/ 674 h 58975"/>
                <a:gd name="connsiteX264" fmla="*/ 6403 w 50550"/>
                <a:gd name="connsiteY264" fmla="*/ 505 h 58975"/>
                <a:gd name="connsiteX265" fmla="*/ 5982 w 50550"/>
                <a:gd name="connsiteY265" fmla="*/ 253 h 58975"/>
                <a:gd name="connsiteX266" fmla="*/ 5561 w 50550"/>
                <a:gd name="connsiteY266" fmla="*/ 0 h 58975"/>
                <a:gd name="connsiteX267" fmla="*/ 5392 w 50550"/>
                <a:gd name="connsiteY267" fmla="*/ 169 h 58975"/>
                <a:gd name="connsiteX268" fmla="*/ 5308 w 50550"/>
                <a:gd name="connsiteY268" fmla="*/ 337 h 58975"/>
                <a:gd name="connsiteX269" fmla="*/ 5561 w 50550"/>
                <a:gd name="connsiteY269" fmla="*/ 1011 h 58975"/>
                <a:gd name="connsiteX270" fmla="*/ 5729 w 50550"/>
                <a:gd name="connsiteY270" fmla="*/ 1180 h 58975"/>
                <a:gd name="connsiteX271" fmla="*/ 5392 w 50550"/>
                <a:gd name="connsiteY271" fmla="*/ 1264 h 58975"/>
                <a:gd name="connsiteX272" fmla="*/ 5139 w 50550"/>
                <a:gd name="connsiteY272" fmla="*/ 1432 h 58975"/>
                <a:gd name="connsiteX273" fmla="*/ 4634 w 50550"/>
                <a:gd name="connsiteY273" fmla="*/ 1264 h 58975"/>
                <a:gd name="connsiteX274" fmla="*/ 4128 w 50550"/>
                <a:gd name="connsiteY274" fmla="*/ 1264 h 58975"/>
                <a:gd name="connsiteX275" fmla="*/ 5729 w 50550"/>
                <a:gd name="connsiteY275" fmla="*/ 2780 h 58975"/>
                <a:gd name="connsiteX276" fmla="*/ 6151 w 50550"/>
                <a:gd name="connsiteY276" fmla="*/ 3033 h 58975"/>
                <a:gd name="connsiteX277" fmla="*/ 6740 w 50550"/>
                <a:gd name="connsiteY277" fmla="*/ 3454 h 58975"/>
                <a:gd name="connsiteX278" fmla="*/ 7077 w 50550"/>
                <a:gd name="connsiteY278" fmla="*/ 3707 h 58975"/>
                <a:gd name="connsiteX279" fmla="*/ 6993 w 50550"/>
                <a:gd name="connsiteY279" fmla="*/ 3707 h 58975"/>
                <a:gd name="connsiteX280" fmla="*/ 6656 w 50550"/>
                <a:gd name="connsiteY280" fmla="*/ 3876 h 58975"/>
                <a:gd name="connsiteX281" fmla="*/ 6403 w 50550"/>
                <a:gd name="connsiteY281" fmla="*/ 4213 h 58975"/>
                <a:gd name="connsiteX282" fmla="*/ 6656 w 50550"/>
                <a:gd name="connsiteY282" fmla="*/ 4634 h 58975"/>
                <a:gd name="connsiteX283" fmla="*/ 6403 w 50550"/>
                <a:gd name="connsiteY283" fmla="*/ 4802 h 58975"/>
                <a:gd name="connsiteX284" fmla="*/ 6066 w 50550"/>
                <a:gd name="connsiteY284" fmla="*/ 4971 h 58975"/>
                <a:gd name="connsiteX285" fmla="*/ 5561 w 50550"/>
                <a:gd name="connsiteY285" fmla="*/ 5139 h 58975"/>
                <a:gd name="connsiteX286" fmla="*/ 5813 w 50550"/>
                <a:gd name="connsiteY286" fmla="*/ 5476 h 58975"/>
                <a:gd name="connsiteX287" fmla="*/ 5308 w 50550"/>
                <a:gd name="connsiteY287" fmla="*/ 5139 h 58975"/>
                <a:gd name="connsiteX288" fmla="*/ 4718 w 50550"/>
                <a:gd name="connsiteY288" fmla="*/ 5476 h 58975"/>
                <a:gd name="connsiteX289" fmla="*/ 4550 w 50550"/>
                <a:gd name="connsiteY289" fmla="*/ 5561 h 58975"/>
                <a:gd name="connsiteX290" fmla="*/ 4128 w 50550"/>
                <a:gd name="connsiteY290" fmla="*/ 5645 h 58975"/>
                <a:gd name="connsiteX291" fmla="*/ 3707 w 50550"/>
                <a:gd name="connsiteY291" fmla="*/ 5645 h 58975"/>
                <a:gd name="connsiteX292" fmla="*/ 1938 w 50550"/>
                <a:gd name="connsiteY292" fmla="*/ 6487 h 58975"/>
                <a:gd name="connsiteX293" fmla="*/ 2275 w 50550"/>
                <a:gd name="connsiteY293" fmla="*/ 7161 h 58975"/>
                <a:gd name="connsiteX294" fmla="*/ 2612 w 50550"/>
                <a:gd name="connsiteY294" fmla="*/ 7835 h 58975"/>
                <a:gd name="connsiteX295" fmla="*/ 2527 w 50550"/>
                <a:gd name="connsiteY295" fmla="*/ 8004 h 58975"/>
                <a:gd name="connsiteX296" fmla="*/ 2527 w 50550"/>
                <a:gd name="connsiteY296" fmla="*/ 8678 h 58975"/>
                <a:gd name="connsiteX297" fmla="*/ 3202 w 50550"/>
                <a:gd name="connsiteY297" fmla="*/ 9689 h 58975"/>
                <a:gd name="connsiteX298" fmla="*/ 3455 w 50550"/>
                <a:gd name="connsiteY298" fmla="*/ 10110 h 58975"/>
                <a:gd name="connsiteX299" fmla="*/ 3117 w 50550"/>
                <a:gd name="connsiteY299" fmla="*/ 10194 h 58975"/>
                <a:gd name="connsiteX300" fmla="*/ 2612 w 50550"/>
                <a:gd name="connsiteY300" fmla="*/ 10194 h 58975"/>
                <a:gd name="connsiteX301" fmla="*/ 3960 w 50550"/>
                <a:gd name="connsiteY301" fmla="*/ 12890 h 58975"/>
                <a:gd name="connsiteX302" fmla="*/ 3623 w 50550"/>
                <a:gd name="connsiteY302" fmla="*/ 12722 h 58975"/>
                <a:gd name="connsiteX303" fmla="*/ 2780 w 50550"/>
                <a:gd name="connsiteY303" fmla="*/ 12216 h 58975"/>
                <a:gd name="connsiteX304" fmla="*/ 2612 w 50550"/>
                <a:gd name="connsiteY304" fmla="*/ 12132 h 58975"/>
                <a:gd name="connsiteX305" fmla="*/ 2612 w 50550"/>
                <a:gd name="connsiteY305" fmla="*/ 12048 h 58975"/>
                <a:gd name="connsiteX306" fmla="*/ 2527 w 50550"/>
                <a:gd name="connsiteY306" fmla="*/ 11964 h 58975"/>
                <a:gd name="connsiteX307" fmla="*/ 1938 w 50550"/>
                <a:gd name="connsiteY307" fmla="*/ 11711 h 58975"/>
                <a:gd name="connsiteX308" fmla="*/ 1854 w 50550"/>
                <a:gd name="connsiteY308" fmla="*/ 11627 h 58975"/>
                <a:gd name="connsiteX309" fmla="*/ 1264 w 50550"/>
                <a:gd name="connsiteY309" fmla="*/ 11542 h 58975"/>
                <a:gd name="connsiteX310" fmla="*/ 1095 w 50550"/>
                <a:gd name="connsiteY310" fmla="*/ 12132 h 58975"/>
                <a:gd name="connsiteX311" fmla="*/ 1516 w 50550"/>
                <a:gd name="connsiteY311" fmla="*/ 12890 h 58975"/>
                <a:gd name="connsiteX312" fmla="*/ 0 w 50550"/>
                <a:gd name="connsiteY312" fmla="*/ 13059 h 58975"/>
                <a:gd name="connsiteX313" fmla="*/ 1011 w 50550"/>
                <a:gd name="connsiteY313" fmla="*/ 13227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</a:cxnLst>
              <a:rect l="l" t="t" r="r" b="b"/>
              <a:pathLst>
                <a:path w="50550" h="58975">
                  <a:moveTo>
                    <a:pt x="1011" y="13227"/>
                  </a:moveTo>
                  <a:lnTo>
                    <a:pt x="1516" y="13480"/>
                  </a:lnTo>
                  <a:lnTo>
                    <a:pt x="2359" y="13986"/>
                  </a:lnTo>
                  <a:lnTo>
                    <a:pt x="2949" y="14491"/>
                  </a:lnTo>
                  <a:lnTo>
                    <a:pt x="3370" y="14912"/>
                  </a:lnTo>
                  <a:lnTo>
                    <a:pt x="3455" y="15334"/>
                  </a:lnTo>
                  <a:lnTo>
                    <a:pt x="3538" y="15923"/>
                  </a:lnTo>
                  <a:cubicBezTo>
                    <a:pt x="3623" y="16682"/>
                    <a:pt x="3538" y="17356"/>
                    <a:pt x="3791" y="18114"/>
                  </a:cubicBezTo>
                  <a:lnTo>
                    <a:pt x="3960" y="18704"/>
                  </a:lnTo>
                  <a:lnTo>
                    <a:pt x="4718" y="19883"/>
                  </a:lnTo>
                  <a:lnTo>
                    <a:pt x="4887" y="20052"/>
                  </a:lnTo>
                  <a:lnTo>
                    <a:pt x="5476" y="20389"/>
                  </a:lnTo>
                  <a:lnTo>
                    <a:pt x="5645" y="19883"/>
                  </a:lnTo>
                  <a:lnTo>
                    <a:pt x="5645" y="19209"/>
                  </a:lnTo>
                  <a:lnTo>
                    <a:pt x="5645" y="18619"/>
                  </a:lnTo>
                  <a:lnTo>
                    <a:pt x="5645" y="18367"/>
                  </a:lnTo>
                  <a:lnTo>
                    <a:pt x="5308" y="17524"/>
                  </a:lnTo>
                  <a:lnTo>
                    <a:pt x="5055" y="16934"/>
                  </a:lnTo>
                  <a:lnTo>
                    <a:pt x="4971" y="16429"/>
                  </a:lnTo>
                  <a:lnTo>
                    <a:pt x="4971" y="16345"/>
                  </a:lnTo>
                  <a:lnTo>
                    <a:pt x="4971" y="16260"/>
                  </a:lnTo>
                  <a:lnTo>
                    <a:pt x="5139" y="15923"/>
                  </a:lnTo>
                  <a:lnTo>
                    <a:pt x="5308" y="15418"/>
                  </a:lnTo>
                  <a:cubicBezTo>
                    <a:pt x="5392" y="15586"/>
                    <a:pt x="5476" y="15671"/>
                    <a:pt x="5645" y="16260"/>
                  </a:cubicBezTo>
                  <a:lnTo>
                    <a:pt x="5645" y="17103"/>
                  </a:lnTo>
                  <a:lnTo>
                    <a:pt x="5898" y="18114"/>
                  </a:lnTo>
                  <a:lnTo>
                    <a:pt x="6066" y="18451"/>
                  </a:lnTo>
                  <a:cubicBezTo>
                    <a:pt x="6656" y="19125"/>
                    <a:pt x="7330" y="19715"/>
                    <a:pt x="7920" y="20389"/>
                  </a:cubicBezTo>
                  <a:lnTo>
                    <a:pt x="7920" y="20894"/>
                  </a:lnTo>
                  <a:lnTo>
                    <a:pt x="8173" y="21568"/>
                  </a:lnTo>
                  <a:lnTo>
                    <a:pt x="8341" y="21737"/>
                  </a:lnTo>
                  <a:cubicBezTo>
                    <a:pt x="8425" y="21737"/>
                    <a:pt x="8509" y="21737"/>
                    <a:pt x="8509" y="21737"/>
                  </a:cubicBezTo>
                  <a:cubicBezTo>
                    <a:pt x="8846" y="21063"/>
                    <a:pt x="8931" y="19883"/>
                    <a:pt x="9015" y="18956"/>
                  </a:cubicBezTo>
                  <a:lnTo>
                    <a:pt x="9015" y="18788"/>
                  </a:lnTo>
                  <a:lnTo>
                    <a:pt x="8931" y="18367"/>
                  </a:lnTo>
                  <a:lnTo>
                    <a:pt x="8931" y="18367"/>
                  </a:lnTo>
                  <a:lnTo>
                    <a:pt x="9184" y="18451"/>
                  </a:lnTo>
                  <a:cubicBezTo>
                    <a:pt x="9689" y="19630"/>
                    <a:pt x="9773" y="20052"/>
                    <a:pt x="9773" y="20810"/>
                  </a:cubicBezTo>
                  <a:lnTo>
                    <a:pt x="9689" y="21063"/>
                  </a:lnTo>
                  <a:lnTo>
                    <a:pt x="9436" y="21484"/>
                  </a:lnTo>
                  <a:lnTo>
                    <a:pt x="9352" y="22074"/>
                  </a:lnTo>
                  <a:lnTo>
                    <a:pt x="9352" y="22326"/>
                  </a:lnTo>
                  <a:lnTo>
                    <a:pt x="8931" y="22411"/>
                  </a:lnTo>
                  <a:lnTo>
                    <a:pt x="8594" y="22326"/>
                  </a:lnTo>
                  <a:lnTo>
                    <a:pt x="8341" y="22748"/>
                  </a:lnTo>
                  <a:lnTo>
                    <a:pt x="8425" y="23169"/>
                  </a:lnTo>
                  <a:lnTo>
                    <a:pt x="9015" y="24433"/>
                  </a:lnTo>
                  <a:lnTo>
                    <a:pt x="9689" y="24685"/>
                  </a:lnTo>
                  <a:cubicBezTo>
                    <a:pt x="9689" y="24685"/>
                    <a:pt x="9689" y="24685"/>
                    <a:pt x="9689" y="24685"/>
                  </a:cubicBezTo>
                  <a:cubicBezTo>
                    <a:pt x="10279" y="24601"/>
                    <a:pt x="10447" y="24433"/>
                    <a:pt x="10616" y="24180"/>
                  </a:cubicBezTo>
                  <a:cubicBezTo>
                    <a:pt x="10952" y="23674"/>
                    <a:pt x="10952" y="23590"/>
                    <a:pt x="10869" y="23169"/>
                  </a:cubicBezTo>
                  <a:lnTo>
                    <a:pt x="10700" y="22663"/>
                  </a:lnTo>
                  <a:lnTo>
                    <a:pt x="10447" y="22074"/>
                  </a:lnTo>
                  <a:lnTo>
                    <a:pt x="10700" y="22074"/>
                  </a:lnTo>
                  <a:cubicBezTo>
                    <a:pt x="10952" y="22495"/>
                    <a:pt x="11542" y="24433"/>
                    <a:pt x="11627" y="24601"/>
                  </a:cubicBezTo>
                  <a:lnTo>
                    <a:pt x="11627" y="24770"/>
                  </a:lnTo>
                  <a:lnTo>
                    <a:pt x="12048" y="25612"/>
                  </a:lnTo>
                  <a:lnTo>
                    <a:pt x="12132" y="25781"/>
                  </a:lnTo>
                  <a:cubicBezTo>
                    <a:pt x="12638" y="26286"/>
                    <a:pt x="12806" y="27044"/>
                    <a:pt x="13227" y="27550"/>
                  </a:cubicBezTo>
                  <a:lnTo>
                    <a:pt x="13902" y="27466"/>
                  </a:lnTo>
                  <a:lnTo>
                    <a:pt x="14154" y="26792"/>
                  </a:lnTo>
                  <a:lnTo>
                    <a:pt x="14323" y="26286"/>
                  </a:lnTo>
                  <a:lnTo>
                    <a:pt x="14491" y="25781"/>
                  </a:lnTo>
                  <a:lnTo>
                    <a:pt x="14660" y="25444"/>
                  </a:lnTo>
                  <a:cubicBezTo>
                    <a:pt x="14997" y="25022"/>
                    <a:pt x="15081" y="24938"/>
                    <a:pt x="14828" y="24348"/>
                  </a:cubicBezTo>
                  <a:cubicBezTo>
                    <a:pt x="14744" y="24096"/>
                    <a:pt x="14660" y="23759"/>
                    <a:pt x="14576" y="23506"/>
                  </a:cubicBezTo>
                  <a:cubicBezTo>
                    <a:pt x="14997" y="23927"/>
                    <a:pt x="15165" y="24096"/>
                    <a:pt x="15502" y="24854"/>
                  </a:cubicBezTo>
                  <a:lnTo>
                    <a:pt x="15755" y="25612"/>
                  </a:lnTo>
                  <a:lnTo>
                    <a:pt x="15923" y="26455"/>
                  </a:lnTo>
                  <a:lnTo>
                    <a:pt x="15923" y="26539"/>
                  </a:lnTo>
                  <a:lnTo>
                    <a:pt x="15839" y="26539"/>
                  </a:lnTo>
                  <a:lnTo>
                    <a:pt x="15670" y="26539"/>
                  </a:lnTo>
                  <a:lnTo>
                    <a:pt x="15755" y="27297"/>
                  </a:lnTo>
                  <a:lnTo>
                    <a:pt x="16092" y="28055"/>
                  </a:lnTo>
                  <a:lnTo>
                    <a:pt x="16850" y="29151"/>
                  </a:lnTo>
                  <a:cubicBezTo>
                    <a:pt x="17945" y="30414"/>
                    <a:pt x="18030" y="30583"/>
                    <a:pt x="18704" y="30583"/>
                  </a:cubicBezTo>
                  <a:lnTo>
                    <a:pt x="19125" y="30583"/>
                  </a:lnTo>
                  <a:lnTo>
                    <a:pt x="19883" y="30162"/>
                  </a:lnTo>
                  <a:cubicBezTo>
                    <a:pt x="20220" y="29488"/>
                    <a:pt x="20220" y="29488"/>
                    <a:pt x="20557" y="29319"/>
                  </a:cubicBezTo>
                  <a:lnTo>
                    <a:pt x="20895" y="29066"/>
                  </a:lnTo>
                  <a:lnTo>
                    <a:pt x="21316" y="29151"/>
                  </a:lnTo>
                  <a:lnTo>
                    <a:pt x="22327" y="29572"/>
                  </a:lnTo>
                  <a:lnTo>
                    <a:pt x="22832" y="29319"/>
                  </a:lnTo>
                  <a:lnTo>
                    <a:pt x="22916" y="29235"/>
                  </a:lnTo>
                  <a:cubicBezTo>
                    <a:pt x="23085" y="29151"/>
                    <a:pt x="23338" y="29066"/>
                    <a:pt x="23506" y="28982"/>
                  </a:cubicBezTo>
                  <a:cubicBezTo>
                    <a:pt x="23759" y="29656"/>
                    <a:pt x="23759" y="29656"/>
                    <a:pt x="24012" y="30246"/>
                  </a:cubicBezTo>
                  <a:lnTo>
                    <a:pt x="24264" y="30920"/>
                  </a:lnTo>
                  <a:lnTo>
                    <a:pt x="24264" y="31004"/>
                  </a:lnTo>
                  <a:lnTo>
                    <a:pt x="25107" y="32099"/>
                  </a:lnTo>
                  <a:cubicBezTo>
                    <a:pt x="26370" y="33532"/>
                    <a:pt x="26876" y="33953"/>
                    <a:pt x="28140" y="33700"/>
                  </a:cubicBezTo>
                  <a:lnTo>
                    <a:pt x="28392" y="33616"/>
                  </a:lnTo>
                  <a:lnTo>
                    <a:pt x="28814" y="33785"/>
                  </a:lnTo>
                  <a:lnTo>
                    <a:pt x="28898" y="33869"/>
                  </a:lnTo>
                  <a:lnTo>
                    <a:pt x="28982" y="34206"/>
                  </a:lnTo>
                  <a:cubicBezTo>
                    <a:pt x="28898" y="35132"/>
                    <a:pt x="28898" y="36312"/>
                    <a:pt x="30499" y="37997"/>
                  </a:cubicBezTo>
                  <a:lnTo>
                    <a:pt x="31257" y="38924"/>
                  </a:lnTo>
                  <a:lnTo>
                    <a:pt x="31257" y="39008"/>
                  </a:lnTo>
                  <a:cubicBezTo>
                    <a:pt x="29741" y="38755"/>
                    <a:pt x="28308" y="39935"/>
                    <a:pt x="26792" y="39261"/>
                  </a:cubicBezTo>
                  <a:lnTo>
                    <a:pt x="26118" y="38840"/>
                  </a:lnTo>
                  <a:cubicBezTo>
                    <a:pt x="25865" y="38755"/>
                    <a:pt x="25444" y="38671"/>
                    <a:pt x="25191" y="38587"/>
                  </a:cubicBezTo>
                  <a:cubicBezTo>
                    <a:pt x="24685" y="38840"/>
                    <a:pt x="24685" y="38924"/>
                    <a:pt x="24433" y="39345"/>
                  </a:cubicBezTo>
                  <a:cubicBezTo>
                    <a:pt x="23759" y="41114"/>
                    <a:pt x="25528" y="41199"/>
                    <a:pt x="25613" y="41199"/>
                  </a:cubicBezTo>
                  <a:lnTo>
                    <a:pt x="26707" y="41030"/>
                  </a:lnTo>
                  <a:lnTo>
                    <a:pt x="26876" y="41536"/>
                  </a:lnTo>
                  <a:lnTo>
                    <a:pt x="26455" y="42462"/>
                  </a:lnTo>
                  <a:cubicBezTo>
                    <a:pt x="25865" y="43136"/>
                    <a:pt x="27381" y="44569"/>
                    <a:pt x="27887" y="44990"/>
                  </a:cubicBezTo>
                  <a:lnTo>
                    <a:pt x="28224" y="45243"/>
                  </a:lnTo>
                  <a:lnTo>
                    <a:pt x="28730" y="45495"/>
                  </a:lnTo>
                  <a:lnTo>
                    <a:pt x="29151" y="44737"/>
                  </a:lnTo>
                  <a:lnTo>
                    <a:pt x="29320" y="44147"/>
                  </a:lnTo>
                  <a:lnTo>
                    <a:pt x="29909" y="43979"/>
                  </a:lnTo>
                  <a:lnTo>
                    <a:pt x="29993" y="44316"/>
                  </a:lnTo>
                  <a:lnTo>
                    <a:pt x="30246" y="45327"/>
                  </a:lnTo>
                  <a:lnTo>
                    <a:pt x="30331" y="46001"/>
                  </a:lnTo>
                  <a:lnTo>
                    <a:pt x="30414" y="47096"/>
                  </a:lnTo>
                  <a:lnTo>
                    <a:pt x="30331" y="47349"/>
                  </a:lnTo>
                  <a:cubicBezTo>
                    <a:pt x="30078" y="47517"/>
                    <a:pt x="29993" y="47602"/>
                    <a:pt x="29488" y="47686"/>
                  </a:cubicBezTo>
                  <a:lnTo>
                    <a:pt x="29067" y="48023"/>
                  </a:lnTo>
                  <a:lnTo>
                    <a:pt x="28898" y="49202"/>
                  </a:lnTo>
                  <a:cubicBezTo>
                    <a:pt x="28814" y="49455"/>
                    <a:pt x="28645" y="49876"/>
                    <a:pt x="28645" y="50129"/>
                  </a:cubicBezTo>
                  <a:cubicBezTo>
                    <a:pt x="28561" y="50972"/>
                    <a:pt x="31173" y="53415"/>
                    <a:pt x="32858" y="51393"/>
                  </a:cubicBezTo>
                  <a:lnTo>
                    <a:pt x="33110" y="51224"/>
                  </a:lnTo>
                  <a:cubicBezTo>
                    <a:pt x="35049" y="53415"/>
                    <a:pt x="35385" y="53583"/>
                    <a:pt x="35975" y="53752"/>
                  </a:cubicBezTo>
                  <a:lnTo>
                    <a:pt x="36060" y="53668"/>
                  </a:lnTo>
                  <a:lnTo>
                    <a:pt x="36733" y="53752"/>
                  </a:lnTo>
                  <a:lnTo>
                    <a:pt x="37828" y="53583"/>
                  </a:lnTo>
                  <a:lnTo>
                    <a:pt x="38250" y="53162"/>
                  </a:lnTo>
                  <a:lnTo>
                    <a:pt x="38756" y="52825"/>
                  </a:lnTo>
                  <a:lnTo>
                    <a:pt x="39429" y="52657"/>
                  </a:lnTo>
                  <a:lnTo>
                    <a:pt x="39598" y="52657"/>
                  </a:lnTo>
                  <a:cubicBezTo>
                    <a:pt x="39682" y="52657"/>
                    <a:pt x="39851" y="52572"/>
                    <a:pt x="39935" y="52572"/>
                  </a:cubicBezTo>
                  <a:cubicBezTo>
                    <a:pt x="39682" y="53668"/>
                    <a:pt x="39514" y="53920"/>
                    <a:pt x="39345" y="54257"/>
                  </a:cubicBezTo>
                  <a:cubicBezTo>
                    <a:pt x="39345" y="54257"/>
                    <a:pt x="36396" y="54173"/>
                    <a:pt x="35638" y="54173"/>
                  </a:cubicBezTo>
                  <a:cubicBezTo>
                    <a:pt x="35554" y="54257"/>
                    <a:pt x="35470" y="54342"/>
                    <a:pt x="35385" y="54426"/>
                  </a:cubicBezTo>
                  <a:lnTo>
                    <a:pt x="35132" y="55605"/>
                  </a:lnTo>
                  <a:cubicBezTo>
                    <a:pt x="34374" y="56616"/>
                    <a:pt x="34374" y="56616"/>
                    <a:pt x="34374" y="57459"/>
                  </a:cubicBezTo>
                  <a:lnTo>
                    <a:pt x="34206" y="58301"/>
                  </a:lnTo>
                  <a:lnTo>
                    <a:pt x="34038" y="58807"/>
                  </a:lnTo>
                  <a:lnTo>
                    <a:pt x="33869" y="59228"/>
                  </a:lnTo>
                  <a:lnTo>
                    <a:pt x="33700" y="59902"/>
                  </a:lnTo>
                  <a:lnTo>
                    <a:pt x="33700" y="60492"/>
                  </a:lnTo>
                  <a:lnTo>
                    <a:pt x="33616" y="60913"/>
                  </a:lnTo>
                  <a:cubicBezTo>
                    <a:pt x="33448" y="61082"/>
                    <a:pt x="33195" y="61250"/>
                    <a:pt x="33026" y="61419"/>
                  </a:cubicBezTo>
                  <a:lnTo>
                    <a:pt x="32437" y="61756"/>
                  </a:lnTo>
                  <a:lnTo>
                    <a:pt x="32015" y="62093"/>
                  </a:lnTo>
                  <a:lnTo>
                    <a:pt x="32352" y="62767"/>
                  </a:lnTo>
                  <a:cubicBezTo>
                    <a:pt x="33279" y="63862"/>
                    <a:pt x="33448" y="64031"/>
                    <a:pt x="34543" y="64199"/>
                  </a:cubicBezTo>
                  <a:lnTo>
                    <a:pt x="35385" y="64199"/>
                  </a:lnTo>
                  <a:lnTo>
                    <a:pt x="35891" y="64115"/>
                  </a:lnTo>
                  <a:lnTo>
                    <a:pt x="36228" y="64115"/>
                  </a:lnTo>
                  <a:lnTo>
                    <a:pt x="36733" y="63525"/>
                  </a:lnTo>
                  <a:lnTo>
                    <a:pt x="37070" y="63104"/>
                  </a:lnTo>
                  <a:lnTo>
                    <a:pt x="37407" y="62261"/>
                  </a:lnTo>
                  <a:lnTo>
                    <a:pt x="36902" y="61166"/>
                  </a:lnTo>
                  <a:lnTo>
                    <a:pt x="36733" y="60745"/>
                  </a:lnTo>
                  <a:lnTo>
                    <a:pt x="37239" y="60745"/>
                  </a:lnTo>
                  <a:cubicBezTo>
                    <a:pt x="38503" y="60997"/>
                    <a:pt x="38503" y="60997"/>
                    <a:pt x="39429" y="61419"/>
                  </a:cubicBezTo>
                  <a:cubicBezTo>
                    <a:pt x="39429" y="61419"/>
                    <a:pt x="40103" y="61840"/>
                    <a:pt x="41367" y="62177"/>
                  </a:cubicBezTo>
                  <a:lnTo>
                    <a:pt x="41873" y="62177"/>
                  </a:lnTo>
                  <a:lnTo>
                    <a:pt x="42294" y="61672"/>
                  </a:lnTo>
                  <a:lnTo>
                    <a:pt x="42125" y="60829"/>
                  </a:lnTo>
                  <a:lnTo>
                    <a:pt x="41957" y="60071"/>
                  </a:lnTo>
                  <a:lnTo>
                    <a:pt x="41957" y="58723"/>
                  </a:lnTo>
                  <a:lnTo>
                    <a:pt x="42125" y="58217"/>
                  </a:lnTo>
                  <a:lnTo>
                    <a:pt x="42294" y="58301"/>
                  </a:lnTo>
                  <a:lnTo>
                    <a:pt x="42799" y="58470"/>
                  </a:lnTo>
                  <a:lnTo>
                    <a:pt x="43221" y="58049"/>
                  </a:lnTo>
                  <a:lnTo>
                    <a:pt x="43305" y="57543"/>
                  </a:lnTo>
                  <a:lnTo>
                    <a:pt x="43389" y="57290"/>
                  </a:lnTo>
                  <a:lnTo>
                    <a:pt x="43726" y="57459"/>
                  </a:lnTo>
                  <a:lnTo>
                    <a:pt x="44990" y="58554"/>
                  </a:lnTo>
                  <a:lnTo>
                    <a:pt x="46254" y="59481"/>
                  </a:lnTo>
                  <a:cubicBezTo>
                    <a:pt x="46254" y="59481"/>
                    <a:pt x="47433" y="59144"/>
                    <a:pt x="47939" y="57880"/>
                  </a:cubicBezTo>
                  <a:lnTo>
                    <a:pt x="48107" y="57206"/>
                  </a:lnTo>
                  <a:lnTo>
                    <a:pt x="48950" y="58133"/>
                  </a:lnTo>
                  <a:lnTo>
                    <a:pt x="50045" y="58975"/>
                  </a:lnTo>
                  <a:cubicBezTo>
                    <a:pt x="50888" y="59312"/>
                    <a:pt x="50888" y="59312"/>
                    <a:pt x="51309" y="59144"/>
                  </a:cubicBezTo>
                  <a:cubicBezTo>
                    <a:pt x="51309" y="59060"/>
                    <a:pt x="51393" y="58891"/>
                    <a:pt x="51393" y="58807"/>
                  </a:cubicBezTo>
                  <a:lnTo>
                    <a:pt x="50888" y="57712"/>
                  </a:lnTo>
                  <a:lnTo>
                    <a:pt x="50719" y="57459"/>
                  </a:lnTo>
                  <a:lnTo>
                    <a:pt x="51140" y="57459"/>
                  </a:lnTo>
                  <a:cubicBezTo>
                    <a:pt x="52320" y="57627"/>
                    <a:pt x="52488" y="57627"/>
                    <a:pt x="52910" y="57543"/>
                  </a:cubicBezTo>
                  <a:cubicBezTo>
                    <a:pt x="53752" y="57459"/>
                    <a:pt x="54510" y="57038"/>
                    <a:pt x="55268" y="56869"/>
                  </a:cubicBezTo>
                  <a:lnTo>
                    <a:pt x="55943" y="56869"/>
                  </a:lnTo>
                  <a:lnTo>
                    <a:pt x="56785" y="56785"/>
                  </a:lnTo>
                  <a:cubicBezTo>
                    <a:pt x="57375" y="56364"/>
                    <a:pt x="57375" y="56364"/>
                    <a:pt x="57628" y="55942"/>
                  </a:cubicBezTo>
                  <a:lnTo>
                    <a:pt x="57964" y="55521"/>
                  </a:lnTo>
                  <a:lnTo>
                    <a:pt x="58386" y="54679"/>
                  </a:lnTo>
                  <a:cubicBezTo>
                    <a:pt x="58639" y="53920"/>
                    <a:pt x="58639" y="53920"/>
                    <a:pt x="58386" y="53415"/>
                  </a:cubicBezTo>
                  <a:lnTo>
                    <a:pt x="58386" y="53246"/>
                  </a:lnTo>
                  <a:cubicBezTo>
                    <a:pt x="58386" y="52488"/>
                    <a:pt x="58301" y="52151"/>
                    <a:pt x="57206" y="52067"/>
                  </a:cubicBezTo>
                  <a:cubicBezTo>
                    <a:pt x="55437" y="51730"/>
                    <a:pt x="55437" y="51730"/>
                    <a:pt x="54763" y="51477"/>
                  </a:cubicBezTo>
                  <a:cubicBezTo>
                    <a:pt x="54595" y="51477"/>
                    <a:pt x="54426" y="51393"/>
                    <a:pt x="54342" y="51309"/>
                  </a:cubicBezTo>
                  <a:cubicBezTo>
                    <a:pt x="54257" y="50635"/>
                    <a:pt x="54257" y="50550"/>
                    <a:pt x="54426" y="50129"/>
                  </a:cubicBezTo>
                  <a:cubicBezTo>
                    <a:pt x="55016" y="49792"/>
                    <a:pt x="55016" y="49792"/>
                    <a:pt x="55184" y="49708"/>
                  </a:cubicBezTo>
                  <a:cubicBezTo>
                    <a:pt x="55268" y="49624"/>
                    <a:pt x="55521" y="49539"/>
                    <a:pt x="55606" y="49455"/>
                  </a:cubicBezTo>
                  <a:cubicBezTo>
                    <a:pt x="55606" y="49202"/>
                    <a:pt x="55606" y="48865"/>
                    <a:pt x="55606" y="48613"/>
                  </a:cubicBezTo>
                  <a:cubicBezTo>
                    <a:pt x="55521" y="46591"/>
                    <a:pt x="55521" y="46591"/>
                    <a:pt x="55268" y="46085"/>
                  </a:cubicBezTo>
                  <a:lnTo>
                    <a:pt x="54595" y="45074"/>
                  </a:lnTo>
                  <a:lnTo>
                    <a:pt x="53921" y="44147"/>
                  </a:lnTo>
                  <a:cubicBezTo>
                    <a:pt x="53752" y="43642"/>
                    <a:pt x="53499" y="43221"/>
                    <a:pt x="53246" y="42799"/>
                  </a:cubicBezTo>
                  <a:cubicBezTo>
                    <a:pt x="52741" y="41957"/>
                    <a:pt x="52320" y="41620"/>
                    <a:pt x="51814" y="41367"/>
                  </a:cubicBezTo>
                  <a:cubicBezTo>
                    <a:pt x="50550" y="40609"/>
                    <a:pt x="47096" y="40188"/>
                    <a:pt x="47096" y="40188"/>
                  </a:cubicBezTo>
                  <a:lnTo>
                    <a:pt x="47012" y="40272"/>
                  </a:lnTo>
                  <a:lnTo>
                    <a:pt x="46675" y="40609"/>
                  </a:lnTo>
                  <a:lnTo>
                    <a:pt x="46507" y="41030"/>
                  </a:lnTo>
                  <a:lnTo>
                    <a:pt x="46170" y="41451"/>
                  </a:lnTo>
                  <a:lnTo>
                    <a:pt x="46170" y="40946"/>
                  </a:lnTo>
                  <a:lnTo>
                    <a:pt x="46170" y="40525"/>
                  </a:lnTo>
                  <a:lnTo>
                    <a:pt x="45327" y="38924"/>
                  </a:lnTo>
                  <a:cubicBezTo>
                    <a:pt x="43895" y="37576"/>
                    <a:pt x="43726" y="37491"/>
                    <a:pt x="43221" y="37155"/>
                  </a:cubicBezTo>
                  <a:lnTo>
                    <a:pt x="42799" y="36986"/>
                  </a:lnTo>
                  <a:lnTo>
                    <a:pt x="42125" y="36649"/>
                  </a:lnTo>
                  <a:lnTo>
                    <a:pt x="41704" y="36059"/>
                  </a:lnTo>
                  <a:lnTo>
                    <a:pt x="41199" y="35385"/>
                  </a:lnTo>
                  <a:lnTo>
                    <a:pt x="40693" y="34964"/>
                  </a:lnTo>
                  <a:lnTo>
                    <a:pt x="40103" y="34374"/>
                  </a:lnTo>
                  <a:lnTo>
                    <a:pt x="40103" y="34037"/>
                  </a:lnTo>
                  <a:lnTo>
                    <a:pt x="40188" y="33616"/>
                  </a:lnTo>
                  <a:lnTo>
                    <a:pt x="39851" y="33195"/>
                  </a:lnTo>
                  <a:lnTo>
                    <a:pt x="39767" y="33110"/>
                  </a:lnTo>
                  <a:lnTo>
                    <a:pt x="39261" y="32773"/>
                  </a:lnTo>
                  <a:cubicBezTo>
                    <a:pt x="35722" y="30583"/>
                    <a:pt x="35217" y="30246"/>
                    <a:pt x="34459" y="29909"/>
                  </a:cubicBezTo>
                  <a:cubicBezTo>
                    <a:pt x="32268" y="29066"/>
                    <a:pt x="32268" y="29066"/>
                    <a:pt x="30078" y="26792"/>
                  </a:cubicBezTo>
                  <a:lnTo>
                    <a:pt x="29151" y="25612"/>
                  </a:lnTo>
                  <a:cubicBezTo>
                    <a:pt x="27887" y="24011"/>
                    <a:pt x="27550" y="23674"/>
                    <a:pt x="26707" y="23253"/>
                  </a:cubicBezTo>
                  <a:cubicBezTo>
                    <a:pt x="25023" y="22326"/>
                    <a:pt x="23759" y="20641"/>
                    <a:pt x="21652" y="20473"/>
                  </a:cubicBezTo>
                  <a:lnTo>
                    <a:pt x="21484" y="20473"/>
                  </a:lnTo>
                  <a:lnTo>
                    <a:pt x="21400" y="20389"/>
                  </a:lnTo>
                  <a:lnTo>
                    <a:pt x="21147" y="20136"/>
                  </a:lnTo>
                  <a:lnTo>
                    <a:pt x="20557" y="19546"/>
                  </a:lnTo>
                  <a:lnTo>
                    <a:pt x="19799" y="18788"/>
                  </a:lnTo>
                  <a:lnTo>
                    <a:pt x="19546" y="18619"/>
                  </a:lnTo>
                  <a:lnTo>
                    <a:pt x="19294" y="18451"/>
                  </a:lnTo>
                  <a:lnTo>
                    <a:pt x="19462" y="18114"/>
                  </a:lnTo>
                  <a:cubicBezTo>
                    <a:pt x="19883" y="17524"/>
                    <a:pt x="19883" y="17524"/>
                    <a:pt x="19883" y="16597"/>
                  </a:cubicBezTo>
                  <a:lnTo>
                    <a:pt x="19967" y="15502"/>
                  </a:lnTo>
                  <a:lnTo>
                    <a:pt x="19967" y="14491"/>
                  </a:lnTo>
                  <a:lnTo>
                    <a:pt x="19967" y="14070"/>
                  </a:lnTo>
                  <a:lnTo>
                    <a:pt x="19715" y="13227"/>
                  </a:lnTo>
                  <a:cubicBezTo>
                    <a:pt x="19378" y="12301"/>
                    <a:pt x="19378" y="12301"/>
                    <a:pt x="18535" y="11627"/>
                  </a:cubicBezTo>
                  <a:cubicBezTo>
                    <a:pt x="16766" y="10026"/>
                    <a:pt x="16766" y="10026"/>
                    <a:pt x="9773" y="10784"/>
                  </a:cubicBezTo>
                  <a:cubicBezTo>
                    <a:pt x="8846" y="10279"/>
                    <a:pt x="8425" y="9436"/>
                    <a:pt x="8931" y="8931"/>
                  </a:cubicBezTo>
                  <a:lnTo>
                    <a:pt x="9099" y="8762"/>
                  </a:lnTo>
                  <a:lnTo>
                    <a:pt x="9520" y="8425"/>
                  </a:lnTo>
                  <a:lnTo>
                    <a:pt x="9942" y="8004"/>
                  </a:lnTo>
                  <a:lnTo>
                    <a:pt x="10195" y="7583"/>
                  </a:lnTo>
                  <a:lnTo>
                    <a:pt x="10447" y="6993"/>
                  </a:lnTo>
                  <a:lnTo>
                    <a:pt x="10531" y="6909"/>
                  </a:lnTo>
                  <a:lnTo>
                    <a:pt x="10616" y="6909"/>
                  </a:lnTo>
                  <a:lnTo>
                    <a:pt x="10784" y="6909"/>
                  </a:lnTo>
                  <a:lnTo>
                    <a:pt x="10784" y="6740"/>
                  </a:lnTo>
                  <a:lnTo>
                    <a:pt x="10026" y="6150"/>
                  </a:lnTo>
                  <a:lnTo>
                    <a:pt x="9352" y="5645"/>
                  </a:lnTo>
                  <a:lnTo>
                    <a:pt x="8509" y="5055"/>
                  </a:lnTo>
                  <a:lnTo>
                    <a:pt x="8762" y="4634"/>
                  </a:lnTo>
                  <a:lnTo>
                    <a:pt x="9099" y="4465"/>
                  </a:lnTo>
                  <a:lnTo>
                    <a:pt x="9352" y="4128"/>
                  </a:lnTo>
                  <a:cubicBezTo>
                    <a:pt x="9436" y="3623"/>
                    <a:pt x="9436" y="3623"/>
                    <a:pt x="8931" y="3033"/>
                  </a:cubicBezTo>
                  <a:lnTo>
                    <a:pt x="8846" y="2949"/>
                  </a:lnTo>
                  <a:cubicBezTo>
                    <a:pt x="8846" y="1601"/>
                    <a:pt x="7751" y="758"/>
                    <a:pt x="7583" y="674"/>
                  </a:cubicBezTo>
                  <a:lnTo>
                    <a:pt x="7330" y="590"/>
                  </a:lnTo>
                  <a:lnTo>
                    <a:pt x="7245" y="758"/>
                  </a:lnTo>
                  <a:lnTo>
                    <a:pt x="6993" y="674"/>
                  </a:lnTo>
                  <a:lnTo>
                    <a:pt x="6403" y="505"/>
                  </a:lnTo>
                  <a:lnTo>
                    <a:pt x="5982" y="253"/>
                  </a:lnTo>
                  <a:lnTo>
                    <a:pt x="5561" y="0"/>
                  </a:lnTo>
                  <a:lnTo>
                    <a:pt x="5392" y="169"/>
                  </a:lnTo>
                  <a:lnTo>
                    <a:pt x="5308" y="337"/>
                  </a:lnTo>
                  <a:lnTo>
                    <a:pt x="5561" y="1011"/>
                  </a:lnTo>
                  <a:lnTo>
                    <a:pt x="5729" y="1180"/>
                  </a:lnTo>
                  <a:lnTo>
                    <a:pt x="5392" y="1264"/>
                  </a:lnTo>
                  <a:lnTo>
                    <a:pt x="5139" y="1432"/>
                  </a:lnTo>
                  <a:lnTo>
                    <a:pt x="4634" y="1264"/>
                  </a:lnTo>
                  <a:lnTo>
                    <a:pt x="4128" y="1264"/>
                  </a:lnTo>
                  <a:cubicBezTo>
                    <a:pt x="4971" y="2359"/>
                    <a:pt x="4971" y="2359"/>
                    <a:pt x="5729" y="2780"/>
                  </a:cubicBezTo>
                  <a:lnTo>
                    <a:pt x="6151" y="3033"/>
                  </a:lnTo>
                  <a:lnTo>
                    <a:pt x="6740" y="3454"/>
                  </a:lnTo>
                  <a:lnTo>
                    <a:pt x="7077" y="3707"/>
                  </a:lnTo>
                  <a:lnTo>
                    <a:pt x="6993" y="3707"/>
                  </a:lnTo>
                  <a:lnTo>
                    <a:pt x="6656" y="3876"/>
                  </a:lnTo>
                  <a:lnTo>
                    <a:pt x="6403" y="4213"/>
                  </a:lnTo>
                  <a:lnTo>
                    <a:pt x="6656" y="4634"/>
                  </a:lnTo>
                  <a:lnTo>
                    <a:pt x="6403" y="4802"/>
                  </a:lnTo>
                  <a:lnTo>
                    <a:pt x="6066" y="4971"/>
                  </a:lnTo>
                  <a:lnTo>
                    <a:pt x="5561" y="5139"/>
                  </a:lnTo>
                  <a:lnTo>
                    <a:pt x="5813" y="5476"/>
                  </a:lnTo>
                  <a:cubicBezTo>
                    <a:pt x="5645" y="5392"/>
                    <a:pt x="5476" y="5224"/>
                    <a:pt x="5308" y="5139"/>
                  </a:cubicBezTo>
                  <a:cubicBezTo>
                    <a:pt x="5139" y="5224"/>
                    <a:pt x="4887" y="5308"/>
                    <a:pt x="4718" y="5476"/>
                  </a:cubicBezTo>
                  <a:lnTo>
                    <a:pt x="4550" y="5561"/>
                  </a:lnTo>
                  <a:lnTo>
                    <a:pt x="4128" y="5645"/>
                  </a:lnTo>
                  <a:lnTo>
                    <a:pt x="3707" y="5645"/>
                  </a:lnTo>
                  <a:cubicBezTo>
                    <a:pt x="2191" y="5224"/>
                    <a:pt x="1516" y="5055"/>
                    <a:pt x="1938" y="6487"/>
                  </a:cubicBezTo>
                  <a:lnTo>
                    <a:pt x="2275" y="7161"/>
                  </a:lnTo>
                  <a:lnTo>
                    <a:pt x="2612" y="7835"/>
                  </a:lnTo>
                  <a:lnTo>
                    <a:pt x="2527" y="8004"/>
                  </a:lnTo>
                  <a:lnTo>
                    <a:pt x="2527" y="8678"/>
                  </a:lnTo>
                  <a:lnTo>
                    <a:pt x="3202" y="9689"/>
                  </a:lnTo>
                  <a:lnTo>
                    <a:pt x="3455" y="10110"/>
                  </a:lnTo>
                  <a:lnTo>
                    <a:pt x="3117" y="10194"/>
                  </a:lnTo>
                  <a:cubicBezTo>
                    <a:pt x="2949" y="10194"/>
                    <a:pt x="2780" y="10194"/>
                    <a:pt x="2612" y="10194"/>
                  </a:cubicBezTo>
                  <a:cubicBezTo>
                    <a:pt x="2527" y="10447"/>
                    <a:pt x="2444" y="11121"/>
                    <a:pt x="3960" y="12890"/>
                  </a:cubicBezTo>
                  <a:lnTo>
                    <a:pt x="3623" y="12722"/>
                  </a:lnTo>
                  <a:lnTo>
                    <a:pt x="2780" y="12216"/>
                  </a:lnTo>
                  <a:lnTo>
                    <a:pt x="2612" y="12132"/>
                  </a:lnTo>
                  <a:lnTo>
                    <a:pt x="2612" y="12048"/>
                  </a:lnTo>
                  <a:lnTo>
                    <a:pt x="2527" y="11964"/>
                  </a:lnTo>
                  <a:lnTo>
                    <a:pt x="1938" y="11711"/>
                  </a:lnTo>
                  <a:lnTo>
                    <a:pt x="1854" y="11627"/>
                  </a:lnTo>
                  <a:lnTo>
                    <a:pt x="1264" y="11542"/>
                  </a:lnTo>
                  <a:lnTo>
                    <a:pt x="1095" y="12132"/>
                  </a:lnTo>
                  <a:lnTo>
                    <a:pt x="1516" y="12890"/>
                  </a:lnTo>
                  <a:lnTo>
                    <a:pt x="0" y="13059"/>
                  </a:lnTo>
                  <a:lnTo>
                    <a:pt x="1011" y="1322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7" name="Vrije vorm: vorm 570">
              <a:extLst>
                <a:ext uri="{FF2B5EF4-FFF2-40B4-BE49-F238E27FC236}">
                  <a16:creationId xmlns:a16="http://schemas.microsoft.com/office/drawing/2014/main" id="{FE4A689B-654F-3447-8156-9019FF56C554}"/>
                </a:ext>
              </a:extLst>
            </p:cNvPr>
            <p:cNvSpPr/>
            <p:nvPr/>
          </p:nvSpPr>
          <p:spPr>
            <a:xfrm>
              <a:off x="21168731" y="1058777"/>
              <a:ext cx="16850" cy="25275"/>
            </a:xfrm>
            <a:custGeom>
              <a:avLst/>
              <a:gdLst>
                <a:gd name="connsiteX0" fmla="*/ 14070 w 16850"/>
                <a:gd name="connsiteY0" fmla="*/ 27719 h 25275"/>
                <a:gd name="connsiteX1" fmla="*/ 14491 w 16850"/>
                <a:gd name="connsiteY1" fmla="*/ 27719 h 25275"/>
                <a:gd name="connsiteX2" fmla="*/ 15418 w 16850"/>
                <a:gd name="connsiteY2" fmla="*/ 26539 h 25275"/>
                <a:gd name="connsiteX3" fmla="*/ 15755 w 16850"/>
                <a:gd name="connsiteY3" fmla="*/ 26202 h 25275"/>
                <a:gd name="connsiteX4" fmla="*/ 17609 w 16850"/>
                <a:gd name="connsiteY4" fmla="*/ 25528 h 25275"/>
                <a:gd name="connsiteX5" fmla="*/ 17945 w 16850"/>
                <a:gd name="connsiteY5" fmla="*/ 24938 h 25275"/>
                <a:gd name="connsiteX6" fmla="*/ 17945 w 16850"/>
                <a:gd name="connsiteY6" fmla="*/ 24770 h 25275"/>
                <a:gd name="connsiteX7" fmla="*/ 18283 w 16850"/>
                <a:gd name="connsiteY7" fmla="*/ 24770 h 25275"/>
                <a:gd name="connsiteX8" fmla="*/ 19209 w 16850"/>
                <a:gd name="connsiteY8" fmla="*/ 22663 h 25275"/>
                <a:gd name="connsiteX9" fmla="*/ 19378 w 16850"/>
                <a:gd name="connsiteY9" fmla="*/ 22495 h 25275"/>
                <a:gd name="connsiteX10" fmla="*/ 19631 w 16850"/>
                <a:gd name="connsiteY10" fmla="*/ 22579 h 25275"/>
                <a:gd name="connsiteX11" fmla="*/ 21484 w 16850"/>
                <a:gd name="connsiteY11" fmla="*/ 22326 h 25275"/>
                <a:gd name="connsiteX12" fmla="*/ 23591 w 16850"/>
                <a:gd name="connsiteY12" fmla="*/ 22748 h 25275"/>
                <a:gd name="connsiteX13" fmla="*/ 24096 w 16850"/>
                <a:gd name="connsiteY13" fmla="*/ 22832 h 25275"/>
                <a:gd name="connsiteX14" fmla="*/ 24349 w 16850"/>
                <a:gd name="connsiteY14" fmla="*/ 22832 h 25275"/>
                <a:gd name="connsiteX15" fmla="*/ 24602 w 16850"/>
                <a:gd name="connsiteY15" fmla="*/ 22579 h 25275"/>
                <a:gd name="connsiteX16" fmla="*/ 24349 w 16850"/>
                <a:gd name="connsiteY16" fmla="*/ 22074 h 25275"/>
                <a:gd name="connsiteX17" fmla="*/ 23927 w 16850"/>
                <a:gd name="connsiteY17" fmla="*/ 21400 h 25275"/>
                <a:gd name="connsiteX18" fmla="*/ 23338 w 16850"/>
                <a:gd name="connsiteY18" fmla="*/ 20389 h 25275"/>
                <a:gd name="connsiteX19" fmla="*/ 23085 w 16850"/>
                <a:gd name="connsiteY19" fmla="*/ 19715 h 25275"/>
                <a:gd name="connsiteX20" fmla="*/ 22916 w 16850"/>
                <a:gd name="connsiteY20" fmla="*/ 18956 h 25275"/>
                <a:gd name="connsiteX21" fmla="*/ 21652 w 16850"/>
                <a:gd name="connsiteY21" fmla="*/ 16176 h 25275"/>
                <a:gd name="connsiteX22" fmla="*/ 21316 w 16850"/>
                <a:gd name="connsiteY22" fmla="*/ 15586 h 25275"/>
                <a:gd name="connsiteX23" fmla="*/ 21231 w 16850"/>
                <a:gd name="connsiteY23" fmla="*/ 15418 h 25275"/>
                <a:gd name="connsiteX24" fmla="*/ 20810 w 16850"/>
                <a:gd name="connsiteY24" fmla="*/ 14575 h 25275"/>
                <a:gd name="connsiteX25" fmla="*/ 20052 w 16850"/>
                <a:gd name="connsiteY25" fmla="*/ 13564 h 25275"/>
                <a:gd name="connsiteX26" fmla="*/ 17356 w 16850"/>
                <a:gd name="connsiteY26" fmla="*/ 9942 h 25275"/>
                <a:gd name="connsiteX27" fmla="*/ 17440 w 16850"/>
                <a:gd name="connsiteY27" fmla="*/ 9773 h 25275"/>
                <a:gd name="connsiteX28" fmla="*/ 17862 w 16850"/>
                <a:gd name="connsiteY28" fmla="*/ 9689 h 25275"/>
                <a:gd name="connsiteX29" fmla="*/ 18030 w 16850"/>
                <a:gd name="connsiteY29" fmla="*/ 9773 h 25275"/>
                <a:gd name="connsiteX30" fmla="*/ 18114 w 16850"/>
                <a:gd name="connsiteY30" fmla="*/ 9773 h 25275"/>
                <a:gd name="connsiteX31" fmla="*/ 18704 w 16850"/>
                <a:gd name="connsiteY31" fmla="*/ 8088 h 25275"/>
                <a:gd name="connsiteX32" fmla="*/ 18788 w 16850"/>
                <a:gd name="connsiteY32" fmla="*/ 8088 h 25275"/>
                <a:gd name="connsiteX33" fmla="*/ 19209 w 16850"/>
                <a:gd name="connsiteY33" fmla="*/ 8172 h 25275"/>
                <a:gd name="connsiteX34" fmla="*/ 19378 w 16850"/>
                <a:gd name="connsiteY34" fmla="*/ 7583 h 25275"/>
                <a:gd name="connsiteX35" fmla="*/ 19041 w 16850"/>
                <a:gd name="connsiteY35" fmla="*/ 6824 h 25275"/>
                <a:gd name="connsiteX36" fmla="*/ 17103 w 16850"/>
                <a:gd name="connsiteY36" fmla="*/ 4887 h 25275"/>
                <a:gd name="connsiteX37" fmla="*/ 16766 w 16850"/>
                <a:gd name="connsiteY37" fmla="*/ 4634 h 25275"/>
                <a:gd name="connsiteX38" fmla="*/ 16682 w 16850"/>
                <a:gd name="connsiteY38" fmla="*/ 4550 h 25275"/>
                <a:gd name="connsiteX39" fmla="*/ 16261 w 16850"/>
                <a:gd name="connsiteY39" fmla="*/ 4044 h 25275"/>
                <a:gd name="connsiteX40" fmla="*/ 15671 w 16850"/>
                <a:gd name="connsiteY40" fmla="*/ 3539 h 25275"/>
                <a:gd name="connsiteX41" fmla="*/ 14997 w 16850"/>
                <a:gd name="connsiteY41" fmla="*/ 2780 h 25275"/>
                <a:gd name="connsiteX42" fmla="*/ 12806 w 16850"/>
                <a:gd name="connsiteY42" fmla="*/ 1011 h 25275"/>
                <a:gd name="connsiteX43" fmla="*/ 12216 w 16850"/>
                <a:gd name="connsiteY43" fmla="*/ 590 h 25275"/>
                <a:gd name="connsiteX44" fmla="*/ 11543 w 16850"/>
                <a:gd name="connsiteY44" fmla="*/ 337 h 25275"/>
                <a:gd name="connsiteX45" fmla="*/ 11205 w 16850"/>
                <a:gd name="connsiteY45" fmla="*/ 421 h 25275"/>
                <a:gd name="connsiteX46" fmla="*/ 10279 w 16850"/>
                <a:gd name="connsiteY46" fmla="*/ 0 h 25275"/>
                <a:gd name="connsiteX47" fmla="*/ 10110 w 16850"/>
                <a:gd name="connsiteY47" fmla="*/ 506 h 25275"/>
                <a:gd name="connsiteX48" fmla="*/ 10531 w 16850"/>
                <a:gd name="connsiteY48" fmla="*/ 1180 h 25275"/>
                <a:gd name="connsiteX49" fmla="*/ 10195 w 16850"/>
                <a:gd name="connsiteY49" fmla="*/ 1180 h 25275"/>
                <a:gd name="connsiteX50" fmla="*/ 9015 w 16850"/>
                <a:gd name="connsiteY50" fmla="*/ 1517 h 25275"/>
                <a:gd name="connsiteX51" fmla="*/ 7330 w 16850"/>
                <a:gd name="connsiteY51" fmla="*/ 84 h 25275"/>
                <a:gd name="connsiteX52" fmla="*/ 6235 w 16850"/>
                <a:gd name="connsiteY52" fmla="*/ 1011 h 25275"/>
                <a:gd name="connsiteX53" fmla="*/ 5561 w 16850"/>
                <a:gd name="connsiteY53" fmla="*/ 1264 h 25275"/>
                <a:gd name="connsiteX54" fmla="*/ 5140 w 16850"/>
                <a:gd name="connsiteY54" fmla="*/ 1095 h 25275"/>
                <a:gd name="connsiteX55" fmla="*/ 4213 w 16850"/>
                <a:gd name="connsiteY55" fmla="*/ 758 h 25275"/>
                <a:gd name="connsiteX56" fmla="*/ 3876 w 16850"/>
                <a:gd name="connsiteY56" fmla="*/ 1095 h 25275"/>
                <a:gd name="connsiteX57" fmla="*/ 3876 w 16850"/>
                <a:gd name="connsiteY57" fmla="*/ 4550 h 25275"/>
                <a:gd name="connsiteX58" fmla="*/ 3791 w 16850"/>
                <a:gd name="connsiteY58" fmla="*/ 4802 h 25275"/>
                <a:gd name="connsiteX59" fmla="*/ 3791 w 16850"/>
                <a:gd name="connsiteY59" fmla="*/ 5224 h 25275"/>
                <a:gd name="connsiteX60" fmla="*/ 4213 w 16850"/>
                <a:gd name="connsiteY60" fmla="*/ 5729 h 25275"/>
                <a:gd name="connsiteX61" fmla="*/ 4466 w 16850"/>
                <a:gd name="connsiteY61" fmla="*/ 5898 h 25275"/>
                <a:gd name="connsiteX62" fmla="*/ 5645 w 16850"/>
                <a:gd name="connsiteY62" fmla="*/ 6487 h 25275"/>
                <a:gd name="connsiteX63" fmla="*/ 5982 w 16850"/>
                <a:gd name="connsiteY63" fmla="*/ 6235 h 25275"/>
                <a:gd name="connsiteX64" fmla="*/ 6403 w 16850"/>
                <a:gd name="connsiteY64" fmla="*/ 5813 h 25275"/>
                <a:gd name="connsiteX65" fmla="*/ 6235 w 16850"/>
                <a:gd name="connsiteY65" fmla="*/ 6319 h 25275"/>
                <a:gd name="connsiteX66" fmla="*/ 5813 w 16850"/>
                <a:gd name="connsiteY66" fmla="*/ 6993 h 25275"/>
                <a:gd name="connsiteX67" fmla="*/ 5224 w 16850"/>
                <a:gd name="connsiteY67" fmla="*/ 8594 h 25275"/>
                <a:gd name="connsiteX68" fmla="*/ 4971 w 16850"/>
                <a:gd name="connsiteY68" fmla="*/ 8678 h 25275"/>
                <a:gd name="connsiteX69" fmla="*/ 4802 w 16850"/>
                <a:gd name="connsiteY69" fmla="*/ 8762 h 25275"/>
                <a:gd name="connsiteX70" fmla="*/ 3791 w 16850"/>
                <a:gd name="connsiteY70" fmla="*/ 8004 h 25275"/>
                <a:gd name="connsiteX71" fmla="*/ 3707 w 16850"/>
                <a:gd name="connsiteY71" fmla="*/ 7920 h 25275"/>
                <a:gd name="connsiteX72" fmla="*/ 2780 w 16850"/>
                <a:gd name="connsiteY72" fmla="*/ 7583 h 25275"/>
                <a:gd name="connsiteX73" fmla="*/ 2444 w 16850"/>
                <a:gd name="connsiteY73" fmla="*/ 7667 h 25275"/>
                <a:gd name="connsiteX74" fmla="*/ 758 w 16850"/>
                <a:gd name="connsiteY74" fmla="*/ 7835 h 25275"/>
                <a:gd name="connsiteX75" fmla="*/ 253 w 16850"/>
                <a:gd name="connsiteY75" fmla="*/ 7751 h 25275"/>
                <a:gd name="connsiteX76" fmla="*/ 0 w 16850"/>
                <a:gd name="connsiteY76" fmla="*/ 8172 h 25275"/>
                <a:gd name="connsiteX77" fmla="*/ 1011 w 16850"/>
                <a:gd name="connsiteY77" fmla="*/ 9773 h 25275"/>
                <a:gd name="connsiteX78" fmla="*/ 1938 w 16850"/>
                <a:gd name="connsiteY78" fmla="*/ 10363 h 25275"/>
                <a:gd name="connsiteX79" fmla="*/ 2528 w 16850"/>
                <a:gd name="connsiteY79" fmla="*/ 10700 h 25275"/>
                <a:gd name="connsiteX80" fmla="*/ 2696 w 16850"/>
                <a:gd name="connsiteY80" fmla="*/ 10868 h 25275"/>
                <a:gd name="connsiteX81" fmla="*/ 3033 w 16850"/>
                <a:gd name="connsiteY81" fmla="*/ 11037 h 25275"/>
                <a:gd name="connsiteX82" fmla="*/ 2949 w 16850"/>
                <a:gd name="connsiteY82" fmla="*/ 11121 h 25275"/>
                <a:gd name="connsiteX83" fmla="*/ 2865 w 16850"/>
                <a:gd name="connsiteY83" fmla="*/ 11879 h 25275"/>
                <a:gd name="connsiteX84" fmla="*/ 3118 w 16850"/>
                <a:gd name="connsiteY84" fmla="*/ 12890 h 25275"/>
                <a:gd name="connsiteX85" fmla="*/ 3202 w 16850"/>
                <a:gd name="connsiteY85" fmla="*/ 13143 h 25275"/>
                <a:gd name="connsiteX86" fmla="*/ 3202 w 16850"/>
                <a:gd name="connsiteY86" fmla="*/ 13227 h 25275"/>
                <a:gd name="connsiteX87" fmla="*/ 3370 w 16850"/>
                <a:gd name="connsiteY87" fmla="*/ 13901 h 25275"/>
                <a:gd name="connsiteX88" fmla="*/ 4129 w 16850"/>
                <a:gd name="connsiteY88" fmla="*/ 14407 h 25275"/>
                <a:gd name="connsiteX89" fmla="*/ 4634 w 16850"/>
                <a:gd name="connsiteY89" fmla="*/ 14575 h 25275"/>
                <a:gd name="connsiteX90" fmla="*/ 5308 w 16850"/>
                <a:gd name="connsiteY90" fmla="*/ 14912 h 25275"/>
                <a:gd name="connsiteX91" fmla="*/ 5645 w 16850"/>
                <a:gd name="connsiteY91" fmla="*/ 15165 h 25275"/>
                <a:gd name="connsiteX92" fmla="*/ 6656 w 16850"/>
                <a:gd name="connsiteY92" fmla="*/ 15671 h 25275"/>
                <a:gd name="connsiteX93" fmla="*/ 6572 w 16850"/>
                <a:gd name="connsiteY93" fmla="*/ 15839 h 25275"/>
                <a:gd name="connsiteX94" fmla="*/ 6151 w 16850"/>
                <a:gd name="connsiteY94" fmla="*/ 16345 h 25275"/>
                <a:gd name="connsiteX95" fmla="*/ 5982 w 16850"/>
                <a:gd name="connsiteY95" fmla="*/ 16682 h 25275"/>
                <a:gd name="connsiteX96" fmla="*/ 6235 w 16850"/>
                <a:gd name="connsiteY96" fmla="*/ 18114 h 25275"/>
                <a:gd name="connsiteX97" fmla="*/ 6572 w 16850"/>
                <a:gd name="connsiteY97" fmla="*/ 19378 h 25275"/>
                <a:gd name="connsiteX98" fmla="*/ 6824 w 16850"/>
                <a:gd name="connsiteY98" fmla="*/ 19967 h 25275"/>
                <a:gd name="connsiteX99" fmla="*/ 6740 w 16850"/>
                <a:gd name="connsiteY99" fmla="*/ 20220 h 25275"/>
                <a:gd name="connsiteX100" fmla="*/ 6572 w 16850"/>
                <a:gd name="connsiteY100" fmla="*/ 20473 h 25275"/>
                <a:gd name="connsiteX101" fmla="*/ 6235 w 16850"/>
                <a:gd name="connsiteY101" fmla="*/ 20894 h 25275"/>
                <a:gd name="connsiteX102" fmla="*/ 6066 w 16850"/>
                <a:gd name="connsiteY102" fmla="*/ 21484 h 25275"/>
                <a:gd name="connsiteX103" fmla="*/ 6066 w 16850"/>
                <a:gd name="connsiteY103" fmla="*/ 22074 h 25275"/>
                <a:gd name="connsiteX104" fmla="*/ 5729 w 16850"/>
                <a:gd name="connsiteY104" fmla="*/ 22411 h 25275"/>
                <a:gd name="connsiteX105" fmla="*/ 7414 w 16850"/>
                <a:gd name="connsiteY105" fmla="*/ 24601 h 25275"/>
                <a:gd name="connsiteX106" fmla="*/ 7077 w 16850"/>
                <a:gd name="connsiteY106" fmla="*/ 25022 h 25275"/>
                <a:gd name="connsiteX107" fmla="*/ 6824 w 16850"/>
                <a:gd name="connsiteY107" fmla="*/ 25528 h 25275"/>
                <a:gd name="connsiteX108" fmla="*/ 7162 w 16850"/>
                <a:gd name="connsiteY108" fmla="*/ 26033 h 25275"/>
                <a:gd name="connsiteX109" fmla="*/ 9268 w 16850"/>
                <a:gd name="connsiteY109" fmla="*/ 26960 h 25275"/>
                <a:gd name="connsiteX110" fmla="*/ 9520 w 16850"/>
                <a:gd name="connsiteY110" fmla="*/ 27634 h 25275"/>
                <a:gd name="connsiteX111" fmla="*/ 10784 w 16850"/>
                <a:gd name="connsiteY111" fmla="*/ 27634 h 25275"/>
                <a:gd name="connsiteX112" fmla="*/ 10953 w 16850"/>
                <a:gd name="connsiteY112" fmla="*/ 28055 h 25275"/>
                <a:gd name="connsiteX113" fmla="*/ 11543 w 16850"/>
                <a:gd name="connsiteY113" fmla="*/ 28392 h 25275"/>
                <a:gd name="connsiteX114" fmla="*/ 12554 w 16850"/>
                <a:gd name="connsiteY114" fmla="*/ 27803 h 25275"/>
                <a:gd name="connsiteX115" fmla="*/ 12638 w 16850"/>
                <a:gd name="connsiteY115" fmla="*/ 27719 h 25275"/>
                <a:gd name="connsiteX116" fmla="*/ 13059 w 16850"/>
                <a:gd name="connsiteY116" fmla="*/ 27550 h 25275"/>
                <a:gd name="connsiteX117" fmla="*/ 13312 w 16850"/>
                <a:gd name="connsiteY117" fmla="*/ 27634 h 25275"/>
                <a:gd name="connsiteX118" fmla="*/ 14070 w 16850"/>
                <a:gd name="connsiteY118" fmla="*/ 27719 h 25275"/>
                <a:gd name="connsiteX119" fmla="*/ 8088 w 16850"/>
                <a:gd name="connsiteY119" fmla="*/ 15249 h 25275"/>
                <a:gd name="connsiteX120" fmla="*/ 7414 w 16850"/>
                <a:gd name="connsiteY120" fmla="*/ 15755 h 25275"/>
                <a:gd name="connsiteX121" fmla="*/ 7162 w 16850"/>
                <a:gd name="connsiteY121" fmla="*/ 15671 h 25275"/>
                <a:gd name="connsiteX122" fmla="*/ 6824 w 16850"/>
                <a:gd name="connsiteY122" fmla="*/ 15502 h 25275"/>
                <a:gd name="connsiteX123" fmla="*/ 7077 w 16850"/>
                <a:gd name="connsiteY123" fmla="*/ 15418 h 25275"/>
                <a:gd name="connsiteX124" fmla="*/ 7583 w 16850"/>
                <a:gd name="connsiteY124" fmla="*/ 15165 h 25275"/>
                <a:gd name="connsiteX125" fmla="*/ 8088 w 16850"/>
                <a:gd name="connsiteY125" fmla="*/ 15249 h 25275"/>
                <a:gd name="connsiteX126" fmla="*/ 8088 w 16850"/>
                <a:gd name="connsiteY126" fmla="*/ 15249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6850" h="25275">
                  <a:moveTo>
                    <a:pt x="14070" y="27719"/>
                  </a:moveTo>
                  <a:lnTo>
                    <a:pt x="14491" y="27719"/>
                  </a:lnTo>
                  <a:cubicBezTo>
                    <a:pt x="15166" y="27634"/>
                    <a:pt x="15334" y="27466"/>
                    <a:pt x="15418" y="26539"/>
                  </a:cubicBezTo>
                  <a:lnTo>
                    <a:pt x="15755" y="26202"/>
                  </a:lnTo>
                  <a:cubicBezTo>
                    <a:pt x="16850" y="26707"/>
                    <a:pt x="16850" y="26707"/>
                    <a:pt x="17609" y="25528"/>
                  </a:cubicBezTo>
                  <a:lnTo>
                    <a:pt x="17945" y="24938"/>
                  </a:lnTo>
                  <a:lnTo>
                    <a:pt x="17945" y="24770"/>
                  </a:lnTo>
                  <a:lnTo>
                    <a:pt x="18283" y="24770"/>
                  </a:lnTo>
                  <a:cubicBezTo>
                    <a:pt x="19294" y="24601"/>
                    <a:pt x="19631" y="23674"/>
                    <a:pt x="19209" y="22663"/>
                  </a:cubicBezTo>
                  <a:lnTo>
                    <a:pt x="19378" y="22495"/>
                  </a:lnTo>
                  <a:lnTo>
                    <a:pt x="19631" y="22579"/>
                  </a:lnTo>
                  <a:cubicBezTo>
                    <a:pt x="20220" y="22748"/>
                    <a:pt x="20220" y="22748"/>
                    <a:pt x="21484" y="22326"/>
                  </a:cubicBezTo>
                  <a:cubicBezTo>
                    <a:pt x="21652" y="22326"/>
                    <a:pt x="21652" y="22326"/>
                    <a:pt x="23591" y="22748"/>
                  </a:cubicBezTo>
                  <a:lnTo>
                    <a:pt x="24096" y="22832"/>
                  </a:lnTo>
                  <a:lnTo>
                    <a:pt x="24349" y="22832"/>
                  </a:lnTo>
                  <a:lnTo>
                    <a:pt x="24602" y="22579"/>
                  </a:lnTo>
                  <a:lnTo>
                    <a:pt x="24349" y="22074"/>
                  </a:lnTo>
                  <a:lnTo>
                    <a:pt x="23927" y="21400"/>
                  </a:lnTo>
                  <a:lnTo>
                    <a:pt x="23338" y="20389"/>
                  </a:lnTo>
                  <a:lnTo>
                    <a:pt x="23085" y="19715"/>
                  </a:lnTo>
                  <a:lnTo>
                    <a:pt x="22916" y="18956"/>
                  </a:lnTo>
                  <a:cubicBezTo>
                    <a:pt x="22495" y="17440"/>
                    <a:pt x="22495" y="17440"/>
                    <a:pt x="21652" y="16176"/>
                  </a:cubicBezTo>
                  <a:lnTo>
                    <a:pt x="21316" y="15586"/>
                  </a:lnTo>
                  <a:lnTo>
                    <a:pt x="21231" y="15418"/>
                  </a:lnTo>
                  <a:lnTo>
                    <a:pt x="20810" y="14575"/>
                  </a:lnTo>
                  <a:lnTo>
                    <a:pt x="20052" y="13564"/>
                  </a:lnTo>
                  <a:cubicBezTo>
                    <a:pt x="18198" y="10531"/>
                    <a:pt x="18198" y="10531"/>
                    <a:pt x="17356" y="9942"/>
                  </a:cubicBezTo>
                  <a:lnTo>
                    <a:pt x="17440" y="9773"/>
                  </a:lnTo>
                  <a:lnTo>
                    <a:pt x="17862" y="9689"/>
                  </a:lnTo>
                  <a:lnTo>
                    <a:pt x="18030" y="9773"/>
                  </a:lnTo>
                  <a:lnTo>
                    <a:pt x="18114" y="9773"/>
                  </a:lnTo>
                  <a:cubicBezTo>
                    <a:pt x="18367" y="9605"/>
                    <a:pt x="18535" y="8931"/>
                    <a:pt x="18704" y="8088"/>
                  </a:cubicBezTo>
                  <a:lnTo>
                    <a:pt x="18788" y="8088"/>
                  </a:lnTo>
                  <a:lnTo>
                    <a:pt x="19209" y="8172"/>
                  </a:lnTo>
                  <a:lnTo>
                    <a:pt x="19378" y="7583"/>
                  </a:lnTo>
                  <a:cubicBezTo>
                    <a:pt x="19294" y="7330"/>
                    <a:pt x="19209" y="7077"/>
                    <a:pt x="19041" y="6824"/>
                  </a:cubicBezTo>
                  <a:cubicBezTo>
                    <a:pt x="18620" y="5982"/>
                    <a:pt x="18283" y="5813"/>
                    <a:pt x="17103" y="4887"/>
                  </a:cubicBezTo>
                  <a:lnTo>
                    <a:pt x="16766" y="4634"/>
                  </a:lnTo>
                  <a:lnTo>
                    <a:pt x="16682" y="4550"/>
                  </a:lnTo>
                  <a:lnTo>
                    <a:pt x="16261" y="4044"/>
                  </a:lnTo>
                  <a:lnTo>
                    <a:pt x="15671" y="3539"/>
                  </a:lnTo>
                  <a:lnTo>
                    <a:pt x="14997" y="2780"/>
                  </a:lnTo>
                  <a:cubicBezTo>
                    <a:pt x="13817" y="1685"/>
                    <a:pt x="13817" y="1685"/>
                    <a:pt x="12806" y="1011"/>
                  </a:cubicBezTo>
                  <a:lnTo>
                    <a:pt x="12216" y="590"/>
                  </a:lnTo>
                  <a:lnTo>
                    <a:pt x="11543" y="337"/>
                  </a:lnTo>
                  <a:lnTo>
                    <a:pt x="11205" y="421"/>
                  </a:lnTo>
                  <a:lnTo>
                    <a:pt x="10279" y="0"/>
                  </a:lnTo>
                  <a:lnTo>
                    <a:pt x="10110" y="506"/>
                  </a:lnTo>
                  <a:lnTo>
                    <a:pt x="10531" y="1180"/>
                  </a:lnTo>
                  <a:lnTo>
                    <a:pt x="10195" y="1180"/>
                  </a:lnTo>
                  <a:cubicBezTo>
                    <a:pt x="9942" y="1180"/>
                    <a:pt x="9437" y="1264"/>
                    <a:pt x="9015" y="1517"/>
                  </a:cubicBezTo>
                  <a:cubicBezTo>
                    <a:pt x="8762" y="1095"/>
                    <a:pt x="7920" y="0"/>
                    <a:pt x="7330" y="84"/>
                  </a:cubicBezTo>
                  <a:cubicBezTo>
                    <a:pt x="6740" y="337"/>
                    <a:pt x="6656" y="421"/>
                    <a:pt x="6235" y="1011"/>
                  </a:cubicBezTo>
                  <a:lnTo>
                    <a:pt x="5561" y="1264"/>
                  </a:lnTo>
                  <a:lnTo>
                    <a:pt x="5140" y="1095"/>
                  </a:lnTo>
                  <a:lnTo>
                    <a:pt x="4213" y="758"/>
                  </a:lnTo>
                  <a:lnTo>
                    <a:pt x="3876" y="1095"/>
                  </a:lnTo>
                  <a:cubicBezTo>
                    <a:pt x="3539" y="2275"/>
                    <a:pt x="3876" y="3454"/>
                    <a:pt x="3876" y="4550"/>
                  </a:cubicBezTo>
                  <a:lnTo>
                    <a:pt x="3791" y="4802"/>
                  </a:lnTo>
                  <a:lnTo>
                    <a:pt x="3791" y="5224"/>
                  </a:lnTo>
                  <a:lnTo>
                    <a:pt x="4213" y="5729"/>
                  </a:lnTo>
                  <a:lnTo>
                    <a:pt x="4466" y="5898"/>
                  </a:lnTo>
                  <a:lnTo>
                    <a:pt x="5645" y="6487"/>
                  </a:lnTo>
                  <a:lnTo>
                    <a:pt x="5982" y="6235"/>
                  </a:lnTo>
                  <a:lnTo>
                    <a:pt x="6403" y="5813"/>
                  </a:lnTo>
                  <a:lnTo>
                    <a:pt x="6235" y="6319"/>
                  </a:lnTo>
                  <a:lnTo>
                    <a:pt x="5813" y="6993"/>
                  </a:lnTo>
                  <a:cubicBezTo>
                    <a:pt x="5476" y="7498"/>
                    <a:pt x="5476" y="7498"/>
                    <a:pt x="5224" y="8594"/>
                  </a:cubicBezTo>
                  <a:lnTo>
                    <a:pt x="4971" y="8678"/>
                  </a:lnTo>
                  <a:lnTo>
                    <a:pt x="4802" y="8762"/>
                  </a:lnTo>
                  <a:lnTo>
                    <a:pt x="3791" y="8004"/>
                  </a:lnTo>
                  <a:lnTo>
                    <a:pt x="3707" y="7920"/>
                  </a:lnTo>
                  <a:lnTo>
                    <a:pt x="2780" y="7583"/>
                  </a:lnTo>
                  <a:lnTo>
                    <a:pt x="2444" y="7667"/>
                  </a:lnTo>
                  <a:cubicBezTo>
                    <a:pt x="1685" y="8004"/>
                    <a:pt x="1180" y="7920"/>
                    <a:pt x="758" y="7835"/>
                  </a:cubicBezTo>
                  <a:lnTo>
                    <a:pt x="253" y="7751"/>
                  </a:lnTo>
                  <a:lnTo>
                    <a:pt x="0" y="8172"/>
                  </a:lnTo>
                  <a:cubicBezTo>
                    <a:pt x="337" y="8762"/>
                    <a:pt x="674" y="9268"/>
                    <a:pt x="1011" y="9773"/>
                  </a:cubicBezTo>
                  <a:lnTo>
                    <a:pt x="1938" y="10363"/>
                  </a:lnTo>
                  <a:lnTo>
                    <a:pt x="2528" y="10700"/>
                  </a:lnTo>
                  <a:lnTo>
                    <a:pt x="2696" y="10868"/>
                  </a:lnTo>
                  <a:lnTo>
                    <a:pt x="3033" y="11037"/>
                  </a:lnTo>
                  <a:lnTo>
                    <a:pt x="2949" y="11121"/>
                  </a:lnTo>
                  <a:lnTo>
                    <a:pt x="2865" y="11879"/>
                  </a:lnTo>
                  <a:lnTo>
                    <a:pt x="3118" y="12890"/>
                  </a:lnTo>
                  <a:lnTo>
                    <a:pt x="3202" y="13143"/>
                  </a:lnTo>
                  <a:lnTo>
                    <a:pt x="3202" y="13227"/>
                  </a:lnTo>
                  <a:lnTo>
                    <a:pt x="3370" y="13901"/>
                  </a:lnTo>
                  <a:lnTo>
                    <a:pt x="4129" y="14407"/>
                  </a:lnTo>
                  <a:lnTo>
                    <a:pt x="4634" y="14575"/>
                  </a:lnTo>
                  <a:lnTo>
                    <a:pt x="5308" y="14912"/>
                  </a:lnTo>
                  <a:lnTo>
                    <a:pt x="5645" y="15165"/>
                  </a:lnTo>
                  <a:lnTo>
                    <a:pt x="6656" y="15671"/>
                  </a:lnTo>
                  <a:lnTo>
                    <a:pt x="6572" y="15839"/>
                  </a:lnTo>
                  <a:lnTo>
                    <a:pt x="6151" y="16345"/>
                  </a:lnTo>
                  <a:lnTo>
                    <a:pt x="5982" y="16682"/>
                  </a:lnTo>
                  <a:cubicBezTo>
                    <a:pt x="5898" y="17440"/>
                    <a:pt x="5898" y="17524"/>
                    <a:pt x="6235" y="18114"/>
                  </a:cubicBezTo>
                  <a:lnTo>
                    <a:pt x="6572" y="19378"/>
                  </a:lnTo>
                  <a:lnTo>
                    <a:pt x="6824" y="19967"/>
                  </a:lnTo>
                  <a:lnTo>
                    <a:pt x="6740" y="20220"/>
                  </a:lnTo>
                  <a:lnTo>
                    <a:pt x="6572" y="20473"/>
                  </a:lnTo>
                  <a:lnTo>
                    <a:pt x="6235" y="20894"/>
                  </a:lnTo>
                  <a:lnTo>
                    <a:pt x="6066" y="21484"/>
                  </a:lnTo>
                  <a:lnTo>
                    <a:pt x="6066" y="22074"/>
                  </a:lnTo>
                  <a:lnTo>
                    <a:pt x="5729" y="22411"/>
                  </a:lnTo>
                  <a:cubicBezTo>
                    <a:pt x="5055" y="22916"/>
                    <a:pt x="6319" y="24348"/>
                    <a:pt x="7414" y="24601"/>
                  </a:cubicBezTo>
                  <a:cubicBezTo>
                    <a:pt x="7330" y="24770"/>
                    <a:pt x="7162" y="24938"/>
                    <a:pt x="7077" y="25022"/>
                  </a:cubicBezTo>
                  <a:lnTo>
                    <a:pt x="6824" y="25528"/>
                  </a:lnTo>
                  <a:lnTo>
                    <a:pt x="7162" y="26033"/>
                  </a:lnTo>
                  <a:cubicBezTo>
                    <a:pt x="7920" y="26623"/>
                    <a:pt x="8678" y="26960"/>
                    <a:pt x="9268" y="26960"/>
                  </a:cubicBezTo>
                  <a:lnTo>
                    <a:pt x="9520" y="27634"/>
                  </a:lnTo>
                  <a:lnTo>
                    <a:pt x="10784" y="27634"/>
                  </a:lnTo>
                  <a:lnTo>
                    <a:pt x="10953" y="28055"/>
                  </a:lnTo>
                  <a:lnTo>
                    <a:pt x="11543" y="28392"/>
                  </a:lnTo>
                  <a:lnTo>
                    <a:pt x="12554" y="27803"/>
                  </a:lnTo>
                  <a:lnTo>
                    <a:pt x="12638" y="27719"/>
                  </a:lnTo>
                  <a:lnTo>
                    <a:pt x="13059" y="27550"/>
                  </a:lnTo>
                  <a:lnTo>
                    <a:pt x="13312" y="27634"/>
                  </a:lnTo>
                  <a:lnTo>
                    <a:pt x="14070" y="27719"/>
                  </a:lnTo>
                  <a:close/>
                  <a:moveTo>
                    <a:pt x="8088" y="15249"/>
                  </a:moveTo>
                  <a:cubicBezTo>
                    <a:pt x="7920" y="15586"/>
                    <a:pt x="7751" y="15671"/>
                    <a:pt x="7414" y="15755"/>
                  </a:cubicBezTo>
                  <a:lnTo>
                    <a:pt x="7162" y="15671"/>
                  </a:lnTo>
                  <a:lnTo>
                    <a:pt x="6824" y="15502"/>
                  </a:lnTo>
                  <a:lnTo>
                    <a:pt x="7077" y="15418"/>
                  </a:lnTo>
                  <a:lnTo>
                    <a:pt x="7583" y="15165"/>
                  </a:lnTo>
                  <a:cubicBezTo>
                    <a:pt x="7751" y="15165"/>
                    <a:pt x="8004" y="15165"/>
                    <a:pt x="8088" y="15249"/>
                  </a:cubicBezTo>
                  <a:cubicBezTo>
                    <a:pt x="8088" y="15165"/>
                    <a:pt x="8088" y="15249"/>
                    <a:pt x="8088" y="15249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8" name="Vrije vorm: vorm 571">
              <a:extLst>
                <a:ext uri="{FF2B5EF4-FFF2-40B4-BE49-F238E27FC236}">
                  <a16:creationId xmlns:a16="http://schemas.microsoft.com/office/drawing/2014/main" id="{296A89CF-ABAF-1540-93F6-69FF47512913}"/>
                </a:ext>
              </a:extLst>
            </p:cNvPr>
            <p:cNvSpPr/>
            <p:nvPr/>
          </p:nvSpPr>
          <p:spPr>
            <a:xfrm>
              <a:off x="21190602" y="1065096"/>
              <a:ext cx="8425" cy="8425"/>
            </a:xfrm>
            <a:custGeom>
              <a:avLst/>
              <a:gdLst>
                <a:gd name="connsiteX0" fmla="*/ 2141 w 0"/>
                <a:gd name="connsiteY0" fmla="*/ 421 h 0"/>
                <a:gd name="connsiteX1" fmla="*/ 1298 w 0"/>
                <a:gd name="connsiteY1" fmla="*/ 0 h 0"/>
                <a:gd name="connsiteX2" fmla="*/ 372 w 0"/>
                <a:gd name="connsiteY2" fmla="*/ 1095 h 0"/>
                <a:gd name="connsiteX3" fmla="*/ 35 w 0"/>
                <a:gd name="connsiteY3" fmla="*/ 1854 h 0"/>
                <a:gd name="connsiteX4" fmla="*/ 119 w 0"/>
                <a:gd name="connsiteY4" fmla="*/ 2443 h 0"/>
                <a:gd name="connsiteX5" fmla="*/ 793 w 0"/>
                <a:gd name="connsiteY5" fmla="*/ 2949 h 0"/>
                <a:gd name="connsiteX6" fmla="*/ 1046 w 0"/>
                <a:gd name="connsiteY6" fmla="*/ 3033 h 0"/>
                <a:gd name="connsiteX7" fmla="*/ 2057 w 0"/>
                <a:gd name="connsiteY7" fmla="*/ 2865 h 0"/>
                <a:gd name="connsiteX8" fmla="*/ 3152 w 0"/>
                <a:gd name="connsiteY8" fmla="*/ 1769 h 0"/>
                <a:gd name="connsiteX9" fmla="*/ 3068 w 0"/>
                <a:gd name="connsiteY9" fmla="*/ 1517 h 0"/>
                <a:gd name="connsiteX10" fmla="*/ 2141 w 0"/>
                <a:gd name="connsiteY10" fmla="*/ 42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2141" y="421"/>
                  </a:moveTo>
                  <a:lnTo>
                    <a:pt x="1298" y="0"/>
                  </a:lnTo>
                  <a:cubicBezTo>
                    <a:pt x="962" y="84"/>
                    <a:pt x="540" y="842"/>
                    <a:pt x="372" y="1095"/>
                  </a:cubicBezTo>
                  <a:cubicBezTo>
                    <a:pt x="287" y="1348"/>
                    <a:pt x="35" y="1517"/>
                    <a:pt x="35" y="1854"/>
                  </a:cubicBezTo>
                  <a:cubicBezTo>
                    <a:pt x="-49" y="2191"/>
                    <a:pt x="35" y="2275"/>
                    <a:pt x="119" y="2443"/>
                  </a:cubicBezTo>
                  <a:lnTo>
                    <a:pt x="793" y="2949"/>
                  </a:lnTo>
                  <a:lnTo>
                    <a:pt x="1046" y="3033"/>
                  </a:lnTo>
                  <a:cubicBezTo>
                    <a:pt x="1636" y="3202"/>
                    <a:pt x="1636" y="3202"/>
                    <a:pt x="2057" y="2865"/>
                  </a:cubicBezTo>
                  <a:cubicBezTo>
                    <a:pt x="3321" y="2275"/>
                    <a:pt x="3321" y="2275"/>
                    <a:pt x="3152" y="1769"/>
                  </a:cubicBezTo>
                  <a:cubicBezTo>
                    <a:pt x="3152" y="1685"/>
                    <a:pt x="3068" y="1601"/>
                    <a:pt x="3068" y="1517"/>
                  </a:cubicBezTo>
                  <a:lnTo>
                    <a:pt x="2141" y="421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9" name="Vrije vorm: vorm 572">
              <a:extLst>
                <a:ext uri="{FF2B5EF4-FFF2-40B4-BE49-F238E27FC236}">
                  <a16:creationId xmlns:a16="http://schemas.microsoft.com/office/drawing/2014/main" id="{858B2569-BD5B-E148-9624-D2AC9D2E3EB6}"/>
                </a:ext>
              </a:extLst>
            </p:cNvPr>
            <p:cNvSpPr/>
            <p:nvPr/>
          </p:nvSpPr>
          <p:spPr>
            <a:xfrm>
              <a:off x="21141350" y="1044539"/>
              <a:ext cx="8425" cy="8425"/>
            </a:xfrm>
            <a:custGeom>
              <a:avLst/>
              <a:gdLst>
                <a:gd name="connsiteX0" fmla="*/ 0 w 0"/>
                <a:gd name="connsiteY0" fmla="*/ 842 h 0"/>
                <a:gd name="connsiteX1" fmla="*/ 1180 w 0"/>
                <a:gd name="connsiteY1" fmla="*/ 1685 h 0"/>
                <a:gd name="connsiteX2" fmla="*/ 1348 w 0"/>
                <a:gd name="connsiteY2" fmla="*/ 842 h 0"/>
                <a:gd name="connsiteX3" fmla="*/ 16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842"/>
                  </a:moveTo>
                  <a:lnTo>
                    <a:pt x="1180" y="1685"/>
                  </a:lnTo>
                  <a:lnTo>
                    <a:pt x="1348" y="84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0" name="Vrije vorm: vorm 573">
              <a:extLst>
                <a:ext uri="{FF2B5EF4-FFF2-40B4-BE49-F238E27FC236}">
                  <a16:creationId xmlns:a16="http://schemas.microsoft.com/office/drawing/2014/main" id="{09C44B8D-6DE7-8040-BA60-97763F5D837D}"/>
                </a:ext>
              </a:extLst>
            </p:cNvPr>
            <p:cNvSpPr/>
            <p:nvPr/>
          </p:nvSpPr>
          <p:spPr>
            <a:xfrm>
              <a:off x="21298141" y="1150274"/>
              <a:ext cx="16850" cy="33700"/>
            </a:xfrm>
            <a:custGeom>
              <a:avLst/>
              <a:gdLst>
                <a:gd name="connsiteX0" fmla="*/ 4297 w 16850"/>
                <a:gd name="connsiteY0" fmla="*/ 5055 h 33700"/>
                <a:gd name="connsiteX1" fmla="*/ 2359 w 16850"/>
                <a:gd name="connsiteY1" fmla="*/ 1348 h 33700"/>
                <a:gd name="connsiteX2" fmla="*/ 1938 w 16850"/>
                <a:gd name="connsiteY2" fmla="*/ 758 h 33700"/>
                <a:gd name="connsiteX3" fmla="*/ 1095 w 16850"/>
                <a:gd name="connsiteY3" fmla="*/ 0 h 33700"/>
                <a:gd name="connsiteX4" fmla="*/ 0 w 16850"/>
                <a:gd name="connsiteY4" fmla="*/ 5055 h 33700"/>
                <a:gd name="connsiteX5" fmla="*/ 0 w 16850"/>
                <a:gd name="connsiteY5" fmla="*/ 5223 h 33700"/>
                <a:gd name="connsiteX6" fmla="*/ 1685 w 16850"/>
                <a:gd name="connsiteY6" fmla="*/ 8004 h 33700"/>
                <a:gd name="connsiteX7" fmla="*/ 1769 w 16850"/>
                <a:gd name="connsiteY7" fmla="*/ 8088 h 33700"/>
                <a:gd name="connsiteX8" fmla="*/ 2696 w 16850"/>
                <a:gd name="connsiteY8" fmla="*/ 9436 h 33700"/>
                <a:gd name="connsiteX9" fmla="*/ 3791 w 16850"/>
                <a:gd name="connsiteY9" fmla="*/ 10784 h 33700"/>
                <a:gd name="connsiteX10" fmla="*/ 5813 w 16850"/>
                <a:gd name="connsiteY10" fmla="*/ 12975 h 33700"/>
                <a:gd name="connsiteX11" fmla="*/ 6740 w 16850"/>
                <a:gd name="connsiteY11" fmla="*/ 13396 h 33700"/>
                <a:gd name="connsiteX12" fmla="*/ 6571 w 16850"/>
                <a:gd name="connsiteY12" fmla="*/ 14154 h 33700"/>
                <a:gd name="connsiteX13" fmla="*/ 5645 w 16850"/>
                <a:gd name="connsiteY13" fmla="*/ 16934 h 33700"/>
                <a:gd name="connsiteX14" fmla="*/ 5392 w 16850"/>
                <a:gd name="connsiteY14" fmla="*/ 17187 h 33700"/>
                <a:gd name="connsiteX15" fmla="*/ 5308 w 16850"/>
                <a:gd name="connsiteY15" fmla="*/ 17019 h 33700"/>
                <a:gd name="connsiteX16" fmla="*/ 4634 w 16850"/>
                <a:gd name="connsiteY16" fmla="*/ 16092 h 33700"/>
                <a:gd name="connsiteX17" fmla="*/ 4297 w 16850"/>
                <a:gd name="connsiteY17" fmla="*/ 15755 h 33700"/>
                <a:gd name="connsiteX18" fmla="*/ 5729 w 16850"/>
                <a:gd name="connsiteY18" fmla="*/ 20810 h 33700"/>
                <a:gd name="connsiteX19" fmla="*/ 11037 w 16850"/>
                <a:gd name="connsiteY19" fmla="*/ 30078 h 33700"/>
                <a:gd name="connsiteX20" fmla="*/ 11795 w 16850"/>
                <a:gd name="connsiteY20" fmla="*/ 32858 h 33700"/>
                <a:gd name="connsiteX21" fmla="*/ 16260 w 16850"/>
                <a:gd name="connsiteY21" fmla="*/ 34880 h 33700"/>
                <a:gd name="connsiteX22" fmla="*/ 15923 w 16850"/>
                <a:gd name="connsiteY22" fmla="*/ 33869 h 33700"/>
                <a:gd name="connsiteX23" fmla="*/ 15670 w 16850"/>
                <a:gd name="connsiteY23" fmla="*/ 33279 h 33700"/>
                <a:gd name="connsiteX24" fmla="*/ 15586 w 16850"/>
                <a:gd name="connsiteY24" fmla="*/ 32605 h 33700"/>
                <a:gd name="connsiteX25" fmla="*/ 16092 w 16850"/>
                <a:gd name="connsiteY25" fmla="*/ 32689 h 33700"/>
                <a:gd name="connsiteX26" fmla="*/ 16766 w 16850"/>
                <a:gd name="connsiteY26" fmla="*/ 33026 h 33700"/>
                <a:gd name="connsiteX27" fmla="*/ 18029 w 16850"/>
                <a:gd name="connsiteY27" fmla="*/ 33532 h 33700"/>
                <a:gd name="connsiteX28" fmla="*/ 17356 w 16850"/>
                <a:gd name="connsiteY28" fmla="*/ 29488 h 33700"/>
                <a:gd name="connsiteX29" fmla="*/ 16934 w 16850"/>
                <a:gd name="connsiteY29" fmla="*/ 28729 h 33700"/>
                <a:gd name="connsiteX30" fmla="*/ 16766 w 16850"/>
                <a:gd name="connsiteY30" fmla="*/ 28392 h 33700"/>
                <a:gd name="connsiteX31" fmla="*/ 13564 w 16850"/>
                <a:gd name="connsiteY31" fmla="*/ 21400 h 33700"/>
                <a:gd name="connsiteX32" fmla="*/ 7835 w 16850"/>
                <a:gd name="connsiteY32" fmla="*/ 14070 h 33700"/>
                <a:gd name="connsiteX33" fmla="*/ 7498 w 16850"/>
                <a:gd name="connsiteY33" fmla="*/ 13817 h 33700"/>
                <a:gd name="connsiteX34" fmla="*/ 7751 w 16850"/>
                <a:gd name="connsiteY34" fmla="*/ 13733 h 33700"/>
                <a:gd name="connsiteX35" fmla="*/ 4297 w 16850"/>
                <a:gd name="connsiteY35" fmla="*/ 5055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850" h="33700">
                  <a:moveTo>
                    <a:pt x="4297" y="5055"/>
                  </a:moveTo>
                  <a:cubicBezTo>
                    <a:pt x="2780" y="1854"/>
                    <a:pt x="2780" y="1854"/>
                    <a:pt x="2359" y="1348"/>
                  </a:cubicBezTo>
                  <a:lnTo>
                    <a:pt x="1938" y="758"/>
                  </a:lnTo>
                  <a:lnTo>
                    <a:pt x="1095" y="0"/>
                  </a:lnTo>
                  <a:cubicBezTo>
                    <a:pt x="842" y="505"/>
                    <a:pt x="337" y="1348"/>
                    <a:pt x="0" y="5055"/>
                  </a:cubicBezTo>
                  <a:lnTo>
                    <a:pt x="0" y="5223"/>
                  </a:lnTo>
                  <a:cubicBezTo>
                    <a:pt x="842" y="6909"/>
                    <a:pt x="842" y="6909"/>
                    <a:pt x="1685" y="8004"/>
                  </a:cubicBezTo>
                  <a:lnTo>
                    <a:pt x="1769" y="8088"/>
                  </a:lnTo>
                  <a:lnTo>
                    <a:pt x="2696" y="9436"/>
                  </a:lnTo>
                  <a:lnTo>
                    <a:pt x="3791" y="10784"/>
                  </a:lnTo>
                  <a:cubicBezTo>
                    <a:pt x="4970" y="12638"/>
                    <a:pt x="4970" y="12638"/>
                    <a:pt x="5813" y="12975"/>
                  </a:cubicBezTo>
                  <a:lnTo>
                    <a:pt x="6740" y="13396"/>
                  </a:lnTo>
                  <a:lnTo>
                    <a:pt x="6571" y="14154"/>
                  </a:lnTo>
                  <a:cubicBezTo>
                    <a:pt x="6571" y="14575"/>
                    <a:pt x="6487" y="15418"/>
                    <a:pt x="5645" y="16934"/>
                  </a:cubicBezTo>
                  <a:lnTo>
                    <a:pt x="5392" y="17187"/>
                  </a:lnTo>
                  <a:lnTo>
                    <a:pt x="5308" y="17019"/>
                  </a:lnTo>
                  <a:lnTo>
                    <a:pt x="4634" y="16092"/>
                  </a:lnTo>
                  <a:lnTo>
                    <a:pt x="4297" y="15755"/>
                  </a:lnTo>
                  <a:cubicBezTo>
                    <a:pt x="4044" y="17440"/>
                    <a:pt x="4549" y="19125"/>
                    <a:pt x="5729" y="20810"/>
                  </a:cubicBezTo>
                  <a:cubicBezTo>
                    <a:pt x="10026" y="26118"/>
                    <a:pt x="10699" y="28561"/>
                    <a:pt x="11037" y="30078"/>
                  </a:cubicBezTo>
                  <a:cubicBezTo>
                    <a:pt x="11374" y="31510"/>
                    <a:pt x="11542" y="32184"/>
                    <a:pt x="11795" y="32858"/>
                  </a:cubicBezTo>
                  <a:cubicBezTo>
                    <a:pt x="13227" y="35975"/>
                    <a:pt x="15839" y="35807"/>
                    <a:pt x="16260" y="34880"/>
                  </a:cubicBezTo>
                  <a:lnTo>
                    <a:pt x="15923" y="33869"/>
                  </a:lnTo>
                  <a:lnTo>
                    <a:pt x="15670" y="33279"/>
                  </a:lnTo>
                  <a:lnTo>
                    <a:pt x="15586" y="32605"/>
                  </a:lnTo>
                  <a:lnTo>
                    <a:pt x="16092" y="32689"/>
                  </a:lnTo>
                  <a:lnTo>
                    <a:pt x="16766" y="33026"/>
                  </a:lnTo>
                  <a:lnTo>
                    <a:pt x="18029" y="33532"/>
                  </a:lnTo>
                  <a:cubicBezTo>
                    <a:pt x="18703" y="32942"/>
                    <a:pt x="19041" y="32605"/>
                    <a:pt x="17356" y="29488"/>
                  </a:cubicBezTo>
                  <a:cubicBezTo>
                    <a:pt x="17187" y="29235"/>
                    <a:pt x="17018" y="28982"/>
                    <a:pt x="16934" y="28729"/>
                  </a:cubicBezTo>
                  <a:cubicBezTo>
                    <a:pt x="16934" y="28645"/>
                    <a:pt x="16850" y="28561"/>
                    <a:pt x="16766" y="28392"/>
                  </a:cubicBezTo>
                  <a:cubicBezTo>
                    <a:pt x="15670" y="26118"/>
                    <a:pt x="14660" y="23759"/>
                    <a:pt x="13564" y="21400"/>
                  </a:cubicBezTo>
                  <a:cubicBezTo>
                    <a:pt x="11542" y="17103"/>
                    <a:pt x="11542" y="17103"/>
                    <a:pt x="7835" y="14070"/>
                  </a:cubicBezTo>
                  <a:lnTo>
                    <a:pt x="7498" y="13817"/>
                  </a:lnTo>
                  <a:cubicBezTo>
                    <a:pt x="7582" y="13817"/>
                    <a:pt x="7667" y="13817"/>
                    <a:pt x="7751" y="13733"/>
                  </a:cubicBezTo>
                  <a:cubicBezTo>
                    <a:pt x="8425" y="12469"/>
                    <a:pt x="4381" y="5139"/>
                    <a:pt x="4297" y="505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1" name="Vrije vorm: vorm 574">
              <a:extLst>
                <a:ext uri="{FF2B5EF4-FFF2-40B4-BE49-F238E27FC236}">
                  <a16:creationId xmlns:a16="http://schemas.microsoft.com/office/drawing/2014/main" id="{75F6820D-22DD-1446-8E13-82B5334D8E0C}"/>
                </a:ext>
              </a:extLst>
            </p:cNvPr>
            <p:cNvSpPr/>
            <p:nvPr/>
          </p:nvSpPr>
          <p:spPr>
            <a:xfrm>
              <a:off x="21279486" y="1176813"/>
              <a:ext cx="8425" cy="8425"/>
            </a:xfrm>
            <a:custGeom>
              <a:avLst/>
              <a:gdLst>
                <a:gd name="connsiteX0" fmla="*/ 3826 w 0"/>
                <a:gd name="connsiteY0" fmla="*/ 1432 h 0"/>
                <a:gd name="connsiteX1" fmla="*/ 3826 w 0"/>
                <a:gd name="connsiteY1" fmla="*/ 1432 h 0"/>
                <a:gd name="connsiteX2" fmla="*/ 3489 w 0"/>
                <a:gd name="connsiteY2" fmla="*/ 927 h 0"/>
                <a:gd name="connsiteX3" fmla="*/ 2394 w 0"/>
                <a:gd name="connsiteY3" fmla="*/ 0 h 0"/>
                <a:gd name="connsiteX4" fmla="*/ 1214 w 0"/>
                <a:gd name="connsiteY4" fmla="*/ 1180 h 0"/>
                <a:gd name="connsiteX5" fmla="*/ 624 w 0"/>
                <a:gd name="connsiteY5" fmla="*/ 1854 h 0"/>
                <a:gd name="connsiteX6" fmla="*/ 288 w 0"/>
                <a:gd name="connsiteY6" fmla="*/ 4044 h 0"/>
                <a:gd name="connsiteX7" fmla="*/ 2309 w 0"/>
                <a:gd name="connsiteY7" fmla="*/ 5813 h 0"/>
                <a:gd name="connsiteX8" fmla="*/ 3152 w 0"/>
                <a:gd name="connsiteY8" fmla="*/ 6319 h 0"/>
                <a:gd name="connsiteX9" fmla="*/ 3826 w 0"/>
                <a:gd name="connsiteY9" fmla="*/ 6824 h 0"/>
                <a:gd name="connsiteX10" fmla="*/ 4584 w 0"/>
                <a:gd name="connsiteY10" fmla="*/ 7161 h 0"/>
                <a:gd name="connsiteX11" fmla="*/ 5258 w 0"/>
                <a:gd name="connsiteY11" fmla="*/ 7414 h 0"/>
                <a:gd name="connsiteX12" fmla="*/ 5679 w 0"/>
                <a:gd name="connsiteY12" fmla="*/ 6572 h 0"/>
                <a:gd name="connsiteX13" fmla="*/ 5764 w 0"/>
                <a:gd name="connsiteY13" fmla="*/ 3960 h 0"/>
                <a:gd name="connsiteX14" fmla="*/ 5764 w 0"/>
                <a:gd name="connsiteY14" fmla="*/ 3202 h 0"/>
                <a:gd name="connsiteX15" fmla="*/ 5595 w 0"/>
                <a:gd name="connsiteY15" fmla="*/ 2443 h 0"/>
                <a:gd name="connsiteX16" fmla="*/ 4668 w 0"/>
                <a:gd name="connsiteY16" fmla="*/ 1769 h 0"/>
                <a:gd name="connsiteX17" fmla="*/ 3826 w 0"/>
                <a:gd name="connsiteY17" fmla="*/ 14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>
                  <a:moveTo>
                    <a:pt x="3826" y="1432"/>
                  </a:moveTo>
                  <a:lnTo>
                    <a:pt x="3826" y="1432"/>
                  </a:lnTo>
                  <a:lnTo>
                    <a:pt x="3489" y="927"/>
                  </a:lnTo>
                  <a:lnTo>
                    <a:pt x="2394" y="0"/>
                  </a:lnTo>
                  <a:cubicBezTo>
                    <a:pt x="1635" y="506"/>
                    <a:pt x="1467" y="758"/>
                    <a:pt x="1214" y="1180"/>
                  </a:cubicBezTo>
                  <a:lnTo>
                    <a:pt x="624" y="1854"/>
                  </a:lnTo>
                  <a:cubicBezTo>
                    <a:pt x="119" y="2359"/>
                    <a:pt x="-302" y="2865"/>
                    <a:pt x="288" y="4044"/>
                  </a:cubicBezTo>
                  <a:cubicBezTo>
                    <a:pt x="961" y="5561"/>
                    <a:pt x="1635" y="5645"/>
                    <a:pt x="2309" y="5813"/>
                  </a:cubicBezTo>
                  <a:lnTo>
                    <a:pt x="3152" y="6319"/>
                  </a:lnTo>
                  <a:lnTo>
                    <a:pt x="3826" y="6824"/>
                  </a:lnTo>
                  <a:lnTo>
                    <a:pt x="4584" y="7161"/>
                  </a:lnTo>
                  <a:lnTo>
                    <a:pt x="5258" y="7414"/>
                  </a:lnTo>
                  <a:lnTo>
                    <a:pt x="5679" y="6572"/>
                  </a:lnTo>
                  <a:cubicBezTo>
                    <a:pt x="6017" y="5055"/>
                    <a:pt x="6017" y="4971"/>
                    <a:pt x="5764" y="3960"/>
                  </a:cubicBezTo>
                  <a:lnTo>
                    <a:pt x="5764" y="3202"/>
                  </a:lnTo>
                  <a:lnTo>
                    <a:pt x="5595" y="2443"/>
                  </a:lnTo>
                  <a:lnTo>
                    <a:pt x="4668" y="1769"/>
                  </a:lnTo>
                  <a:lnTo>
                    <a:pt x="3826" y="143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2" name="Vrije vorm: vorm 575">
              <a:extLst>
                <a:ext uri="{FF2B5EF4-FFF2-40B4-BE49-F238E27FC236}">
                  <a16:creationId xmlns:a16="http://schemas.microsoft.com/office/drawing/2014/main" id="{E3EC4C8B-55D9-874C-9A99-F35944D69308}"/>
                </a:ext>
              </a:extLst>
            </p:cNvPr>
            <p:cNvSpPr/>
            <p:nvPr/>
          </p:nvSpPr>
          <p:spPr>
            <a:xfrm>
              <a:off x="21285081" y="1175717"/>
              <a:ext cx="8425" cy="8425"/>
            </a:xfrm>
            <a:custGeom>
              <a:avLst/>
              <a:gdLst>
                <a:gd name="connsiteX0" fmla="*/ 506 w 0"/>
                <a:gd name="connsiteY0" fmla="*/ 1516 h 0"/>
                <a:gd name="connsiteX1" fmla="*/ 1264 w 0"/>
                <a:gd name="connsiteY1" fmla="*/ 2612 h 0"/>
                <a:gd name="connsiteX2" fmla="*/ 2022 w 0"/>
                <a:gd name="connsiteY2" fmla="*/ 2780 h 0"/>
                <a:gd name="connsiteX3" fmla="*/ 3539 w 0"/>
                <a:gd name="connsiteY3" fmla="*/ 3033 h 0"/>
                <a:gd name="connsiteX4" fmla="*/ 3791 w 0"/>
                <a:gd name="connsiteY4" fmla="*/ 3117 h 0"/>
                <a:gd name="connsiteX5" fmla="*/ 3876 w 0"/>
                <a:gd name="connsiteY5" fmla="*/ 3117 h 0"/>
                <a:gd name="connsiteX6" fmla="*/ 3960 w 0"/>
                <a:gd name="connsiteY6" fmla="*/ 2612 h 0"/>
                <a:gd name="connsiteX7" fmla="*/ 1938 w 0"/>
                <a:gd name="connsiteY7" fmla="*/ 0 h 0"/>
                <a:gd name="connsiteX8" fmla="*/ 1095 w 0"/>
                <a:gd name="connsiteY8" fmla="*/ 0 h 0"/>
                <a:gd name="connsiteX9" fmla="*/ 758 w 0"/>
                <a:gd name="connsiteY9" fmla="*/ 84 h 0"/>
                <a:gd name="connsiteX10" fmla="*/ 0 w 0"/>
                <a:gd name="connsiteY10" fmla="*/ 84 h 0"/>
                <a:gd name="connsiteX11" fmla="*/ 169 w 0"/>
                <a:gd name="connsiteY11" fmla="*/ 505 h 0"/>
                <a:gd name="connsiteX12" fmla="*/ 506 w 0"/>
                <a:gd name="connsiteY12" fmla="*/ 15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506" y="1516"/>
                  </a:moveTo>
                  <a:cubicBezTo>
                    <a:pt x="927" y="2443"/>
                    <a:pt x="927" y="2443"/>
                    <a:pt x="1264" y="2612"/>
                  </a:cubicBezTo>
                  <a:cubicBezTo>
                    <a:pt x="1517" y="2780"/>
                    <a:pt x="2022" y="2780"/>
                    <a:pt x="2022" y="2780"/>
                  </a:cubicBezTo>
                  <a:cubicBezTo>
                    <a:pt x="2696" y="2780"/>
                    <a:pt x="3118" y="2864"/>
                    <a:pt x="3539" y="3033"/>
                  </a:cubicBezTo>
                  <a:lnTo>
                    <a:pt x="3791" y="3117"/>
                  </a:lnTo>
                  <a:lnTo>
                    <a:pt x="3876" y="3117"/>
                  </a:lnTo>
                  <a:lnTo>
                    <a:pt x="3960" y="2612"/>
                  </a:lnTo>
                  <a:cubicBezTo>
                    <a:pt x="3960" y="2528"/>
                    <a:pt x="2949" y="421"/>
                    <a:pt x="1938" y="0"/>
                  </a:cubicBezTo>
                  <a:lnTo>
                    <a:pt x="1095" y="0"/>
                  </a:lnTo>
                  <a:lnTo>
                    <a:pt x="758" y="84"/>
                  </a:lnTo>
                  <a:lnTo>
                    <a:pt x="0" y="84"/>
                  </a:lnTo>
                  <a:lnTo>
                    <a:pt x="169" y="505"/>
                  </a:lnTo>
                  <a:lnTo>
                    <a:pt x="506" y="1516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3" name="Vrije vorm: vorm 576">
              <a:extLst>
                <a:ext uri="{FF2B5EF4-FFF2-40B4-BE49-F238E27FC236}">
                  <a16:creationId xmlns:a16="http://schemas.microsoft.com/office/drawing/2014/main" id="{F7056BD2-D70B-0F44-A182-3690DA781D15}"/>
                </a:ext>
              </a:extLst>
            </p:cNvPr>
            <p:cNvSpPr/>
            <p:nvPr/>
          </p:nvSpPr>
          <p:spPr>
            <a:xfrm>
              <a:off x="21275632" y="1184142"/>
              <a:ext cx="8425" cy="8425"/>
            </a:xfrm>
            <a:custGeom>
              <a:avLst/>
              <a:gdLst>
                <a:gd name="connsiteX0" fmla="*/ 2373 w 0"/>
                <a:gd name="connsiteY0" fmla="*/ 1516 h 0"/>
                <a:gd name="connsiteX1" fmla="*/ 2288 w 0"/>
                <a:gd name="connsiteY1" fmla="*/ 1095 h 0"/>
                <a:gd name="connsiteX2" fmla="*/ 1698 w 0"/>
                <a:gd name="connsiteY2" fmla="*/ 0 h 0"/>
                <a:gd name="connsiteX3" fmla="*/ 940 w 0"/>
                <a:gd name="connsiteY3" fmla="*/ 0 h 0"/>
                <a:gd name="connsiteX4" fmla="*/ 435 w 0"/>
                <a:gd name="connsiteY4" fmla="*/ 1264 h 0"/>
                <a:gd name="connsiteX5" fmla="*/ 351 w 0"/>
                <a:gd name="connsiteY5" fmla="*/ 2190 h 0"/>
                <a:gd name="connsiteX6" fmla="*/ 13 w 0"/>
                <a:gd name="connsiteY6" fmla="*/ 3623 h 0"/>
                <a:gd name="connsiteX7" fmla="*/ 772 w 0"/>
                <a:gd name="connsiteY7" fmla="*/ 4213 h 0"/>
                <a:gd name="connsiteX8" fmla="*/ 2373 w 0"/>
                <a:gd name="connsiteY8" fmla="*/ 15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2373" y="1516"/>
                  </a:moveTo>
                  <a:lnTo>
                    <a:pt x="2288" y="1095"/>
                  </a:lnTo>
                  <a:lnTo>
                    <a:pt x="1698" y="0"/>
                  </a:lnTo>
                  <a:lnTo>
                    <a:pt x="940" y="0"/>
                  </a:lnTo>
                  <a:cubicBezTo>
                    <a:pt x="519" y="674"/>
                    <a:pt x="435" y="1180"/>
                    <a:pt x="435" y="1264"/>
                  </a:cubicBezTo>
                  <a:lnTo>
                    <a:pt x="351" y="2190"/>
                  </a:lnTo>
                  <a:cubicBezTo>
                    <a:pt x="266" y="2612"/>
                    <a:pt x="-71" y="3201"/>
                    <a:pt x="13" y="3623"/>
                  </a:cubicBezTo>
                  <a:cubicBezTo>
                    <a:pt x="13" y="3623"/>
                    <a:pt x="98" y="4128"/>
                    <a:pt x="772" y="4213"/>
                  </a:cubicBezTo>
                  <a:cubicBezTo>
                    <a:pt x="1951" y="4213"/>
                    <a:pt x="3215" y="3707"/>
                    <a:pt x="2373" y="151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4" name="Vrije vorm: vorm 577">
              <a:extLst>
                <a:ext uri="{FF2B5EF4-FFF2-40B4-BE49-F238E27FC236}">
                  <a16:creationId xmlns:a16="http://schemas.microsoft.com/office/drawing/2014/main" id="{0FC51F29-0805-854B-AE27-59F3D90B4650}"/>
                </a:ext>
              </a:extLst>
            </p:cNvPr>
            <p:cNvSpPr/>
            <p:nvPr/>
          </p:nvSpPr>
          <p:spPr>
            <a:xfrm>
              <a:off x="21363350" y="1187260"/>
              <a:ext cx="8425" cy="8425"/>
            </a:xfrm>
            <a:custGeom>
              <a:avLst/>
              <a:gdLst>
                <a:gd name="connsiteX0" fmla="*/ 1685 w 0"/>
                <a:gd name="connsiteY0" fmla="*/ 590 h 0"/>
                <a:gd name="connsiteX1" fmla="*/ 590 w 0"/>
                <a:gd name="connsiteY1" fmla="*/ 0 h 0"/>
                <a:gd name="connsiteX2" fmla="*/ 84 w 0"/>
                <a:gd name="connsiteY2" fmla="*/ 84 h 0"/>
                <a:gd name="connsiteX3" fmla="*/ 0 w 0"/>
                <a:gd name="connsiteY3" fmla="*/ 84 h 0"/>
                <a:gd name="connsiteX4" fmla="*/ 0 w 0"/>
                <a:gd name="connsiteY4" fmla="*/ 253 h 0"/>
                <a:gd name="connsiteX5" fmla="*/ 590 w 0"/>
                <a:gd name="connsiteY5" fmla="*/ 1938 h 0"/>
                <a:gd name="connsiteX6" fmla="*/ 2612 w 0"/>
                <a:gd name="connsiteY6" fmla="*/ 3286 h 0"/>
                <a:gd name="connsiteX7" fmla="*/ 2780 w 0"/>
                <a:gd name="connsiteY7" fmla="*/ 3370 h 0"/>
                <a:gd name="connsiteX8" fmla="*/ 2106 w 0"/>
                <a:gd name="connsiteY8" fmla="*/ 1348 h 0"/>
                <a:gd name="connsiteX9" fmla="*/ 1685 w 0"/>
                <a:gd name="connsiteY9" fmla="*/ 5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1685" y="590"/>
                  </a:moveTo>
                  <a:cubicBezTo>
                    <a:pt x="927" y="0"/>
                    <a:pt x="927" y="0"/>
                    <a:pt x="590" y="0"/>
                  </a:cubicBezTo>
                  <a:cubicBezTo>
                    <a:pt x="421" y="0"/>
                    <a:pt x="252" y="0"/>
                    <a:pt x="84" y="84"/>
                  </a:cubicBezTo>
                  <a:lnTo>
                    <a:pt x="0" y="84"/>
                  </a:lnTo>
                  <a:lnTo>
                    <a:pt x="0" y="253"/>
                  </a:lnTo>
                  <a:cubicBezTo>
                    <a:pt x="84" y="1011"/>
                    <a:pt x="169" y="1432"/>
                    <a:pt x="590" y="1938"/>
                  </a:cubicBezTo>
                  <a:cubicBezTo>
                    <a:pt x="1011" y="2443"/>
                    <a:pt x="2106" y="3202"/>
                    <a:pt x="2612" y="3286"/>
                  </a:cubicBezTo>
                  <a:lnTo>
                    <a:pt x="2780" y="3370"/>
                  </a:lnTo>
                  <a:cubicBezTo>
                    <a:pt x="2443" y="2106"/>
                    <a:pt x="2443" y="2022"/>
                    <a:pt x="2106" y="1348"/>
                  </a:cubicBezTo>
                  <a:cubicBezTo>
                    <a:pt x="1938" y="927"/>
                    <a:pt x="1769" y="674"/>
                    <a:pt x="1685" y="59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5" name="Vrije vorm: vorm 578">
              <a:extLst>
                <a:ext uri="{FF2B5EF4-FFF2-40B4-BE49-F238E27FC236}">
                  <a16:creationId xmlns:a16="http://schemas.microsoft.com/office/drawing/2014/main" id="{3D1B84E7-0B03-8A43-9905-6B7AF9A010C2}"/>
                </a:ext>
              </a:extLst>
            </p:cNvPr>
            <p:cNvSpPr/>
            <p:nvPr/>
          </p:nvSpPr>
          <p:spPr>
            <a:xfrm>
              <a:off x="21365625" y="1187765"/>
              <a:ext cx="8425" cy="8425"/>
            </a:xfrm>
            <a:custGeom>
              <a:avLst/>
              <a:gdLst>
                <a:gd name="connsiteX0" fmla="*/ 168 w 8425"/>
                <a:gd name="connsiteY0" fmla="*/ 3370 h 8425"/>
                <a:gd name="connsiteX1" fmla="*/ 168 w 8425"/>
                <a:gd name="connsiteY1" fmla="*/ 3370 h 8425"/>
                <a:gd name="connsiteX2" fmla="*/ 84 w 8425"/>
                <a:gd name="connsiteY2" fmla="*/ 3454 h 8425"/>
                <a:gd name="connsiteX3" fmla="*/ 0 w 8425"/>
                <a:gd name="connsiteY3" fmla="*/ 3623 h 8425"/>
                <a:gd name="connsiteX4" fmla="*/ 84 w 8425"/>
                <a:gd name="connsiteY4" fmla="*/ 4550 h 8425"/>
                <a:gd name="connsiteX5" fmla="*/ 758 w 8425"/>
                <a:gd name="connsiteY5" fmla="*/ 5476 h 8425"/>
                <a:gd name="connsiteX6" fmla="*/ 1179 w 8425"/>
                <a:gd name="connsiteY6" fmla="*/ 5982 h 8425"/>
                <a:gd name="connsiteX7" fmla="*/ 1853 w 8425"/>
                <a:gd name="connsiteY7" fmla="*/ 6572 h 8425"/>
                <a:gd name="connsiteX8" fmla="*/ 2190 w 8425"/>
                <a:gd name="connsiteY8" fmla="*/ 6487 h 8425"/>
                <a:gd name="connsiteX9" fmla="*/ 2864 w 8425"/>
                <a:gd name="connsiteY9" fmla="*/ 6572 h 8425"/>
                <a:gd name="connsiteX10" fmla="*/ 3285 w 8425"/>
                <a:gd name="connsiteY10" fmla="*/ 6403 h 8425"/>
                <a:gd name="connsiteX11" fmla="*/ 3623 w 8425"/>
                <a:gd name="connsiteY11" fmla="*/ 6066 h 8425"/>
                <a:gd name="connsiteX12" fmla="*/ 3623 w 8425"/>
                <a:gd name="connsiteY12" fmla="*/ 6066 h 8425"/>
                <a:gd name="connsiteX13" fmla="*/ 4296 w 8425"/>
                <a:gd name="connsiteY13" fmla="*/ 6403 h 8425"/>
                <a:gd name="connsiteX14" fmla="*/ 5897 w 8425"/>
                <a:gd name="connsiteY14" fmla="*/ 7667 h 8425"/>
                <a:gd name="connsiteX15" fmla="*/ 6234 w 8425"/>
                <a:gd name="connsiteY15" fmla="*/ 8004 h 8425"/>
                <a:gd name="connsiteX16" fmla="*/ 6656 w 8425"/>
                <a:gd name="connsiteY16" fmla="*/ 8257 h 8425"/>
                <a:gd name="connsiteX17" fmla="*/ 7161 w 8425"/>
                <a:gd name="connsiteY17" fmla="*/ 8931 h 8425"/>
                <a:gd name="connsiteX18" fmla="*/ 7582 w 8425"/>
                <a:gd name="connsiteY18" fmla="*/ 10279 h 8425"/>
                <a:gd name="connsiteX19" fmla="*/ 9352 w 8425"/>
                <a:gd name="connsiteY19" fmla="*/ 13227 h 8425"/>
                <a:gd name="connsiteX20" fmla="*/ 9689 w 8425"/>
                <a:gd name="connsiteY20" fmla="*/ 13564 h 8425"/>
                <a:gd name="connsiteX21" fmla="*/ 10447 w 8425"/>
                <a:gd name="connsiteY21" fmla="*/ 14070 h 8425"/>
                <a:gd name="connsiteX22" fmla="*/ 10278 w 8425"/>
                <a:gd name="connsiteY22" fmla="*/ 12132 h 8425"/>
                <a:gd name="connsiteX23" fmla="*/ 10194 w 8425"/>
                <a:gd name="connsiteY23" fmla="*/ 11964 h 8425"/>
                <a:gd name="connsiteX24" fmla="*/ 10363 w 8425"/>
                <a:gd name="connsiteY24" fmla="*/ 12048 h 8425"/>
                <a:gd name="connsiteX25" fmla="*/ 11037 w 8425"/>
                <a:gd name="connsiteY25" fmla="*/ 12638 h 8425"/>
                <a:gd name="connsiteX26" fmla="*/ 11879 w 8425"/>
                <a:gd name="connsiteY26" fmla="*/ 14407 h 8425"/>
                <a:gd name="connsiteX27" fmla="*/ 12553 w 8425"/>
                <a:gd name="connsiteY27" fmla="*/ 15334 h 8425"/>
                <a:gd name="connsiteX28" fmla="*/ 13480 w 8425"/>
                <a:gd name="connsiteY28" fmla="*/ 16176 h 8425"/>
                <a:gd name="connsiteX29" fmla="*/ 13480 w 8425"/>
                <a:gd name="connsiteY29" fmla="*/ 15165 h 8425"/>
                <a:gd name="connsiteX30" fmla="*/ 13059 w 8425"/>
                <a:gd name="connsiteY30" fmla="*/ 14070 h 8425"/>
                <a:gd name="connsiteX31" fmla="*/ 12806 w 8425"/>
                <a:gd name="connsiteY31" fmla="*/ 13649 h 8425"/>
                <a:gd name="connsiteX32" fmla="*/ 13901 w 8425"/>
                <a:gd name="connsiteY32" fmla="*/ 14744 h 8425"/>
                <a:gd name="connsiteX33" fmla="*/ 14322 w 8425"/>
                <a:gd name="connsiteY33" fmla="*/ 15165 h 8425"/>
                <a:gd name="connsiteX34" fmla="*/ 14996 w 8425"/>
                <a:gd name="connsiteY34" fmla="*/ 15586 h 8425"/>
                <a:gd name="connsiteX35" fmla="*/ 15165 w 8425"/>
                <a:gd name="connsiteY35" fmla="*/ 15586 h 8425"/>
                <a:gd name="connsiteX36" fmla="*/ 15417 w 8425"/>
                <a:gd name="connsiteY36" fmla="*/ 15839 h 8425"/>
                <a:gd name="connsiteX37" fmla="*/ 15923 w 8425"/>
                <a:gd name="connsiteY37" fmla="*/ 16260 h 8425"/>
                <a:gd name="connsiteX38" fmla="*/ 16007 w 8425"/>
                <a:gd name="connsiteY38" fmla="*/ 16260 h 8425"/>
                <a:gd name="connsiteX39" fmla="*/ 15081 w 8425"/>
                <a:gd name="connsiteY39" fmla="*/ 14491 h 8425"/>
                <a:gd name="connsiteX40" fmla="*/ 14322 w 8425"/>
                <a:gd name="connsiteY40" fmla="*/ 13312 h 8425"/>
                <a:gd name="connsiteX41" fmla="*/ 10447 w 8425"/>
                <a:gd name="connsiteY41" fmla="*/ 7498 h 8425"/>
                <a:gd name="connsiteX42" fmla="*/ 10025 w 8425"/>
                <a:gd name="connsiteY42" fmla="*/ 6824 h 8425"/>
                <a:gd name="connsiteX43" fmla="*/ 11542 w 8425"/>
                <a:gd name="connsiteY43" fmla="*/ 7077 h 8425"/>
                <a:gd name="connsiteX44" fmla="*/ 11710 w 8425"/>
                <a:gd name="connsiteY44" fmla="*/ 6403 h 8425"/>
                <a:gd name="connsiteX45" fmla="*/ 9267 w 8425"/>
                <a:gd name="connsiteY45" fmla="*/ 3117 h 8425"/>
                <a:gd name="connsiteX46" fmla="*/ 8846 w 8425"/>
                <a:gd name="connsiteY46" fmla="*/ 2780 h 8425"/>
                <a:gd name="connsiteX47" fmla="*/ 6234 w 8425"/>
                <a:gd name="connsiteY47" fmla="*/ 1517 h 8425"/>
                <a:gd name="connsiteX48" fmla="*/ 5560 w 8425"/>
                <a:gd name="connsiteY48" fmla="*/ 1601 h 8425"/>
                <a:gd name="connsiteX49" fmla="*/ 3707 w 8425"/>
                <a:gd name="connsiteY49" fmla="*/ 253 h 8425"/>
                <a:gd name="connsiteX50" fmla="*/ 2527 w 8425"/>
                <a:gd name="connsiteY50" fmla="*/ 169 h 8425"/>
                <a:gd name="connsiteX51" fmla="*/ 2022 w 8425"/>
                <a:gd name="connsiteY51" fmla="*/ 0 h 8425"/>
                <a:gd name="connsiteX52" fmla="*/ 1938 w 8425"/>
                <a:gd name="connsiteY52" fmla="*/ 1011 h 8425"/>
                <a:gd name="connsiteX53" fmla="*/ 2106 w 8425"/>
                <a:gd name="connsiteY53" fmla="*/ 2949 h 8425"/>
                <a:gd name="connsiteX54" fmla="*/ 168 w 8425"/>
                <a:gd name="connsiteY54" fmla="*/ 337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8425" h="8425">
                  <a:moveTo>
                    <a:pt x="168" y="3370"/>
                  </a:moveTo>
                  <a:lnTo>
                    <a:pt x="168" y="3370"/>
                  </a:lnTo>
                  <a:lnTo>
                    <a:pt x="84" y="3454"/>
                  </a:lnTo>
                  <a:lnTo>
                    <a:pt x="0" y="3623"/>
                  </a:lnTo>
                  <a:lnTo>
                    <a:pt x="84" y="4550"/>
                  </a:lnTo>
                  <a:lnTo>
                    <a:pt x="758" y="5476"/>
                  </a:lnTo>
                  <a:lnTo>
                    <a:pt x="1179" y="5982"/>
                  </a:lnTo>
                  <a:lnTo>
                    <a:pt x="1853" y="6572"/>
                  </a:lnTo>
                  <a:lnTo>
                    <a:pt x="2190" y="6487"/>
                  </a:lnTo>
                  <a:lnTo>
                    <a:pt x="2864" y="6572"/>
                  </a:lnTo>
                  <a:lnTo>
                    <a:pt x="3285" y="6403"/>
                  </a:lnTo>
                  <a:lnTo>
                    <a:pt x="3623" y="6066"/>
                  </a:lnTo>
                  <a:lnTo>
                    <a:pt x="3623" y="6066"/>
                  </a:lnTo>
                  <a:lnTo>
                    <a:pt x="4296" y="6403"/>
                  </a:lnTo>
                  <a:cubicBezTo>
                    <a:pt x="4802" y="6824"/>
                    <a:pt x="5392" y="7246"/>
                    <a:pt x="5897" y="7667"/>
                  </a:cubicBezTo>
                  <a:lnTo>
                    <a:pt x="6234" y="8004"/>
                  </a:lnTo>
                  <a:lnTo>
                    <a:pt x="6656" y="8257"/>
                  </a:lnTo>
                  <a:lnTo>
                    <a:pt x="7161" y="8931"/>
                  </a:lnTo>
                  <a:lnTo>
                    <a:pt x="7582" y="10279"/>
                  </a:lnTo>
                  <a:cubicBezTo>
                    <a:pt x="8172" y="11879"/>
                    <a:pt x="8256" y="12301"/>
                    <a:pt x="9352" y="13227"/>
                  </a:cubicBezTo>
                  <a:lnTo>
                    <a:pt x="9689" y="13564"/>
                  </a:lnTo>
                  <a:lnTo>
                    <a:pt x="10447" y="14070"/>
                  </a:lnTo>
                  <a:cubicBezTo>
                    <a:pt x="10699" y="13901"/>
                    <a:pt x="10952" y="13649"/>
                    <a:pt x="10278" y="12132"/>
                  </a:cubicBezTo>
                  <a:lnTo>
                    <a:pt x="10194" y="11964"/>
                  </a:lnTo>
                  <a:lnTo>
                    <a:pt x="10363" y="12048"/>
                  </a:lnTo>
                  <a:lnTo>
                    <a:pt x="11037" y="12638"/>
                  </a:lnTo>
                  <a:cubicBezTo>
                    <a:pt x="11795" y="14323"/>
                    <a:pt x="11795" y="14323"/>
                    <a:pt x="11879" y="14407"/>
                  </a:cubicBezTo>
                  <a:lnTo>
                    <a:pt x="12553" y="15334"/>
                  </a:lnTo>
                  <a:lnTo>
                    <a:pt x="13480" y="16176"/>
                  </a:lnTo>
                  <a:lnTo>
                    <a:pt x="13480" y="15165"/>
                  </a:lnTo>
                  <a:lnTo>
                    <a:pt x="13059" y="14070"/>
                  </a:lnTo>
                  <a:lnTo>
                    <a:pt x="12806" y="13649"/>
                  </a:lnTo>
                  <a:lnTo>
                    <a:pt x="13901" y="14744"/>
                  </a:lnTo>
                  <a:lnTo>
                    <a:pt x="14322" y="15165"/>
                  </a:lnTo>
                  <a:lnTo>
                    <a:pt x="14996" y="15586"/>
                  </a:lnTo>
                  <a:lnTo>
                    <a:pt x="15165" y="15586"/>
                  </a:lnTo>
                  <a:lnTo>
                    <a:pt x="15417" y="15839"/>
                  </a:lnTo>
                  <a:lnTo>
                    <a:pt x="15923" y="16260"/>
                  </a:lnTo>
                  <a:lnTo>
                    <a:pt x="16007" y="16260"/>
                  </a:lnTo>
                  <a:cubicBezTo>
                    <a:pt x="15923" y="15839"/>
                    <a:pt x="15923" y="15839"/>
                    <a:pt x="15081" y="14491"/>
                  </a:cubicBezTo>
                  <a:lnTo>
                    <a:pt x="14322" y="13312"/>
                  </a:lnTo>
                  <a:cubicBezTo>
                    <a:pt x="12806" y="10953"/>
                    <a:pt x="11458" y="8846"/>
                    <a:pt x="10447" y="7498"/>
                  </a:cubicBezTo>
                  <a:lnTo>
                    <a:pt x="10025" y="6824"/>
                  </a:lnTo>
                  <a:cubicBezTo>
                    <a:pt x="10531" y="6824"/>
                    <a:pt x="11037" y="7077"/>
                    <a:pt x="11542" y="7077"/>
                  </a:cubicBezTo>
                  <a:lnTo>
                    <a:pt x="11710" y="6403"/>
                  </a:lnTo>
                  <a:cubicBezTo>
                    <a:pt x="10952" y="4887"/>
                    <a:pt x="10615" y="4297"/>
                    <a:pt x="9267" y="3117"/>
                  </a:cubicBezTo>
                  <a:lnTo>
                    <a:pt x="8846" y="2780"/>
                  </a:lnTo>
                  <a:cubicBezTo>
                    <a:pt x="6992" y="1180"/>
                    <a:pt x="6908" y="1095"/>
                    <a:pt x="6234" y="1517"/>
                  </a:cubicBezTo>
                  <a:lnTo>
                    <a:pt x="5560" y="1601"/>
                  </a:lnTo>
                  <a:cubicBezTo>
                    <a:pt x="4213" y="337"/>
                    <a:pt x="4213" y="337"/>
                    <a:pt x="3707" y="253"/>
                  </a:cubicBezTo>
                  <a:cubicBezTo>
                    <a:pt x="3033" y="421"/>
                    <a:pt x="3033" y="421"/>
                    <a:pt x="2527" y="169"/>
                  </a:cubicBezTo>
                  <a:lnTo>
                    <a:pt x="2022" y="0"/>
                  </a:lnTo>
                  <a:cubicBezTo>
                    <a:pt x="1938" y="253"/>
                    <a:pt x="1853" y="674"/>
                    <a:pt x="1938" y="1011"/>
                  </a:cubicBezTo>
                  <a:cubicBezTo>
                    <a:pt x="2190" y="2696"/>
                    <a:pt x="2106" y="2865"/>
                    <a:pt x="2106" y="2949"/>
                  </a:cubicBezTo>
                  <a:cubicBezTo>
                    <a:pt x="1853" y="3370"/>
                    <a:pt x="1179" y="3454"/>
                    <a:pt x="168" y="337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6" name="Vrije vorm: vorm 579">
              <a:extLst>
                <a:ext uri="{FF2B5EF4-FFF2-40B4-BE49-F238E27FC236}">
                  <a16:creationId xmlns:a16="http://schemas.microsoft.com/office/drawing/2014/main" id="{D400DD17-7530-114C-909A-E550EFE92A43}"/>
                </a:ext>
              </a:extLst>
            </p:cNvPr>
            <p:cNvSpPr/>
            <p:nvPr/>
          </p:nvSpPr>
          <p:spPr>
            <a:xfrm>
              <a:off x="21200208" y="1280778"/>
              <a:ext cx="8425" cy="8425"/>
            </a:xfrm>
            <a:custGeom>
              <a:avLst/>
              <a:gdLst>
                <a:gd name="connsiteX0" fmla="*/ 7448 w 0"/>
                <a:gd name="connsiteY0" fmla="*/ 253 h 8425"/>
                <a:gd name="connsiteX1" fmla="*/ 6858 w 0"/>
                <a:gd name="connsiteY1" fmla="*/ 0 h 8425"/>
                <a:gd name="connsiteX2" fmla="*/ 6099 w 0"/>
                <a:gd name="connsiteY2" fmla="*/ 168 h 8425"/>
                <a:gd name="connsiteX3" fmla="*/ 2308 w 0"/>
                <a:gd name="connsiteY3" fmla="*/ 4718 h 8425"/>
                <a:gd name="connsiteX4" fmla="*/ 2140 w 0"/>
                <a:gd name="connsiteY4" fmla="*/ 4971 h 8425"/>
                <a:gd name="connsiteX5" fmla="*/ 1550 w 0"/>
                <a:gd name="connsiteY5" fmla="*/ 6234 h 8425"/>
                <a:gd name="connsiteX6" fmla="*/ 1044 w 0"/>
                <a:gd name="connsiteY6" fmla="*/ 12132 h 8425"/>
                <a:gd name="connsiteX7" fmla="*/ 1381 w 0"/>
                <a:gd name="connsiteY7" fmla="*/ 12553 h 8425"/>
                <a:gd name="connsiteX8" fmla="*/ 1634 w 0"/>
                <a:gd name="connsiteY8" fmla="*/ 12216 h 8425"/>
                <a:gd name="connsiteX9" fmla="*/ 2645 w 0"/>
                <a:gd name="connsiteY9" fmla="*/ 11205 h 8425"/>
                <a:gd name="connsiteX10" fmla="*/ 4330 w 0"/>
                <a:gd name="connsiteY10" fmla="*/ 5729 h 8425"/>
                <a:gd name="connsiteX11" fmla="*/ 4414 w 0"/>
                <a:gd name="connsiteY11" fmla="*/ 4802 h 8425"/>
                <a:gd name="connsiteX12" fmla="*/ 4330 w 0"/>
                <a:gd name="connsiteY12" fmla="*/ 4128 h 8425"/>
                <a:gd name="connsiteX13" fmla="*/ 4414 w 0"/>
                <a:gd name="connsiteY13" fmla="*/ 4128 h 8425"/>
                <a:gd name="connsiteX14" fmla="*/ 6773 w 0"/>
                <a:gd name="connsiteY14" fmla="*/ 1685 h 8425"/>
                <a:gd name="connsiteX15" fmla="*/ 7110 w 0"/>
                <a:gd name="connsiteY15" fmla="*/ 842 h 8425"/>
                <a:gd name="connsiteX16" fmla="*/ 7448 w 0"/>
                <a:gd name="connsiteY16" fmla="*/ 253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h="8425">
                  <a:moveTo>
                    <a:pt x="7448" y="253"/>
                  </a:moveTo>
                  <a:lnTo>
                    <a:pt x="6858" y="0"/>
                  </a:lnTo>
                  <a:lnTo>
                    <a:pt x="6099" y="168"/>
                  </a:lnTo>
                  <a:cubicBezTo>
                    <a:pt x="3488" y="927"/>
                    <a:pt x="3151" y="1011"/>
                    <a:pt x="2308" y="4718"/>
                  </a:cubicBezTo>
                  <a:lnTo>
                    <a:pt x="2140" y="4971"/>
                  </a:lnTo>
                  <a:lnTo>
                    <a:pt x="1550" y="6234"/>
                  </a:lnTo>
                  <a:cubicBezTo>
                    <a:pt x="-556" y="9773"/>
                    <a:pt x="-304" y="10447"/>
                    <a:pt x="1044" y="12132"/>
                  </a:cubicBezTo>
                  <a:lnTo>
                    <a:pt x="1381" y="12553"/>
                  </a:lnTo>
                  <a:lnTo>
                    <a:pt x="1634" y="12216"/>
                  </a:lnTo>
                  <a:lnTo>
                    <a:pt x="2645" y="11205"/>
                  </a:lnTo>
                  <a:cubicBezTo>
                    <a:pt x="3993" y="9605"/>
                    <a:pt x="3993" y="9605"/>
                    <a:pt x="4330" y="5729"/>
                  </a:cubicBezTo>
                  <a:lnTo>
                    <a:pt x="4414" y="4802"/>
                  </a:lnTo>
                  <a:lnTo>
                    <a:pt x="4330" y="4128"/>
                  </a:lnTo>
                  <a:lnTo>
                    <a:pt x="4414" y="4128"/>
                  </a:lnTo>
                  <a:cubicBezTo>
                    <a:pt x="6858" y="2696"/>
                    <a:pt x="6858" y="2696"/>
                    <a:pt x="6773" y="1685"/>
                  </a:cubicBezTo>
                  <a:lnTo>
                    <a:pt x="7110" y="842"/>
                  </a:lnTo>
                  <a:lnTo>
                    <a:pt x="7448" y="253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7" name="Vrije vorm: vorm 580">
              <a:extLst>
                <a:ext uri="{FF2B5EF4-FFF2-40B4-BE49-F238E27FC236}">
                  <a16:creationId xmlns:a16="http://schemas.microsoft.com/office/drawing/2014/main" id="{DD15442A-469C-B145-86DE-FCC39A228C3A}"/>
                </a:ext>
              </a:extLst>
            </p:cNvPr>
            <p:cNvSpPr/>
            <p:nvPr/>
          </p:nvSpPr>
          <p:spPr>
            <a:xfrm>
              <a:off x="21189626" y="1291393"/>
              <a:ext cx="8425" cy="8425"/>
            </a:xfrm>
            <a:custGeom>
              <a:avLst/>
              <a:gdLst>
                <a:gd name="connsiteX0" fmla="*/ 3117 w 0"/>
                <a:gd name="connsiteY0" fmla="*/ 758 h 0"/>
                <a:gd name="connsiteX1" fmla="*/ 2864 w 0"/>
                <a:gd name="connsiteY1" fmla="*/ 0 h 0"/>
                <a:gd name="connsiteX2" fmla="*/ 84 w 0"/>
                <a:gd name="connsiteY2" fmla="*/ 2443 h 0"/>
                <a:gd name="connsiteX3" fmla="*/ 0 w 0"/>
                <a:gd name="connsiteY3" fmla="*/ 4634 h 0"/>
                <a:gd name="connsiteX4" fmla="*/ 590 w 0"/>
                <a:gd name="connsiteY4" fmla="*/ 5223 h 0"/>
                <a:gd name="connsiteX5" fmla="*/ 1095 w 0"/>
                <a:gd name="connsiteY5" fmla="*/ 5476 h 0"/>
                <a:gd name="connsiteX6" fmla="*/ 2022 w 0"/>
                <a:gd name="connsiteY6" fmla="*/ 5729 h 0"/>
                <a:gd name="connsiteX7" fmla="*/ 3370 w 0"/>
                <a:gd name="connsiteY7" fmla="*/ 5055 h 0"/>
                <a:gd name="connsiteX8" fmla="*/ 3454 w 0"/>
                <a:gd name="connsiteY8" fmla="*/ 5055 h 0"/>
                <a:gd name="connsiteX9" fmla="*/ 3538 w 0"/>
                <a:gd name="connsiteY9" fmla="*/ 2864 h 0"/>
                <a:gd name="connsiteX10" fmla="*/ 3117 w 0"/>
                <a:gd name="connsiteY10" fmla="*/ 7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3117" y="758"/>
                  </a:moveTo>
                  <a:lnTo>
                    <a:pt x="2864" y="0"/>
                  </a:lnTo>
                  <a:cubicBezTo>
                    <a:pt x="2191" y="590"/>
                    <a:pt x="84" y="2443"/>
                    <a:pt x="84" y="2443"/>
                  </a:cubicBezTo>
                  <a:lnTo>
                    <a:pt x="0" y="4634"/>
                  </a:lnTo>
                  <a:lnTo>
                    <a:pt x="590" y="5223"/>
                  </a:lnTo>
                  <a:lnTo>
                    <a:pt x="1095" y="5476"/>
                  </a:lnTo>
                  <a:lnTo>
                    <a:pt x="2022" y="5729"/>
                  </a:lnTo>
                  <a:lnTo>
                    <a:pt x="3370" y="5055"/>
                  </a:lnTo>
                  <a:lnTo>
                    <a:pt x="3454" y="5055"/>
                  </a:lnTo>
                  <a:cubicBezTo>
                    <a:pt x="3538" y="4887"/>
                    <a:pt x="3707" y="4213"/>
                    <a:pt x="3538" y="2864"/>
                  </a:cubicBezTo>
                  <a:cubicBezTo>
                    <a:pt x="3454" y="2190"/>
                    <a:pt x="3370" y="1769"/>
                    <a:pt x="3117" y="75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8" name="Vrije vorm: vorm 581">
              <a:extLst>
                <a:ext uri="{FF2B5EF4-FFF2-40B4-BE49-F238E27FC236}">
                  <a16:creationId xmlns:a16="http://schemas.microsoft.com/office/drawing/2014/main" id="{148162D6-8380-E74D-BADC-9E40263772A1}"/>
                </a:ext>
              </a:extLst>
            </p:cNvPr>
            <p:cNvSpPr/>
            <p:nvPr/>
          </p:nvSpPr>
          <p:spPr>
            <a:xfrm>
              <a:off x="21181815" y="1287518"/>
              <a:ext cx="8425" cy="8425"/>
            </a:xfrm>
            <a:custGeom>
              <a:avLst/>
              <a:gdLst>
                <a:gd name="connsiteX0" fmla="*/ 3598 w 0"/>
                <a:gd name="connsiteY0" fmla="*/ 6572 h 0"/>
                <a:gd name="connsiteX1" fmla="*/ 3429 w 0"/>
                <a:gd name="connsiteY1" fmla="*/ 5476 h 0"/>
                <a:gd name="connsiteX2" fmla="*/ 3598 w 0"/>
                <a:gd name="connsiteY2" fmla="*/ 4549 h 0"/>
                <a:gd name="connsiteX3" fmla="*/ 5030 w 0"/>
                <a:gd name="connsiteY3" fmla="*/ 2022 h 0"/>
                <a:gd name="connsiteX4" fmla="*/ 4778 w 0"/>
                <a:gd name="connsiteY4" fmla="*/ 1011 h 0"/>
                <a:gd name="connsiteX5" fmla="*/ 4693 w 0"/>
                <a:gd name="connsiteY5" fmla="*/ 842 h 0"/>
                <a:gd name="connsiteX6" fmla="*/ 4609 w 0"/>
                <a:gd name="connsiteY6" fmla="*/ 674 h 0"/>
                <a:gd name="connsiteX7" fmla="*/ 3935 w 0"/>
                <a:gd name="connsiteY7" fmla="*/ 0 h 0"/>
                <a:gd name="connsiteX8" fmla="*/ 2924 w 0"/>
                <a:gd name="connsiteY8" fmla="*/ 927 h 0"/>
                <a:gd name="connsiteX9" fmla="*/ 1829 w 0"/>
                <a:gd name="connsiteY9" fmla="*/ 2106 h 0"/>
                <a:gd name="connsiteX10" fmla="*/ 1407 w 0"/>
                <a:gd name="connsiteY10" fmla="*/ 1853 h 0"/>
                <a:gd name="connsiteX11" fmla="*/ 312 w 0"/>
                <a:gd name="connsiteY11" fmla="*/ 1853 h 0"/>
                <a:gd name="connsiteX12" fmla="*/ 818 w 0"/>
                <a:gd name="connsiteY12" fmla="*/ 5729 h 0"/>
                <a:gd name="connsiteX13" fmla="*/ 818 w 0"/>
                <a:gd name="connsiteY13" fmla="*/ 5982 h 0"/>
                <a:gd name="connsiteX14" fmla="*/ 3682 w 0"/>
                <a:gd name="connsiteY14" fmla="*/ 7077 h 0"/>
                <a:gd name="connsiteX15" fmla="*/ 3598 w 0"/>
                <a:gd name="connsiteY15" fmla="*/ 6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>
                  <a:moveTo>
                    <a:pt x="3598" y="6572"/>
                  </a:moveTo>
                  <a:lnTo>
                    <a:pt x="3429" y="5476"/>
                  </a:lnTo>
                  <a:lnTo>
                    <a:pt x="3598" y="4549"/>
                  </a:lnTo>
                  <a:cubicBezTo>
                    <a:pt x="4188" y="4128"/>
                    <a:pt x="5030" y="3623"/>
                    <a:pt x="5030" y="2022"/>
                  </a:cubicBezTo>
                  <a:cubicBezTo>
                    <a:pt x="5030" y="1601"/>
                    <a:pt x="4861" y="1264"/>
                    <a:pt x="4778" y="1011"/>
                  </a:cubicBezTo>
                  <a:lnTo>
                    <a:pt x="4693" y="842"/>
                  </a:lnTo>
                  <a:lnTo>
                    <a:pt x="4609" y="674"/>
                  </a:lnTo>
                  <a:lnTo>
                    <a:pt x="3935" y="0"/>
                  </a:lnTo>
                  <a:cubicBezTo>
                    <a:pt x="3598" y="253"/>
                    <a:pt x="3261" y="674"/>
                    <a:pt x="2924" y="927"/>
                  </a:cubicBezTo>
                  <a:cubicBezTo>
                    <a:pt x="2165" y="1853"/>
                    <a:pt x="1997" y="1938"/>
                    <a:pt x="1829" y="2106"/>
                  </a:cubicBezTo>
                  <a:lnTo>
                    <a:pt x="1407" y="1853"/>
                  </a:lnTo>
                  <a:cubicBezTo>
                    <a:pt x="1071" y="1853"/>
                    <a:pt x="649" y="1853"/>
                    <a:pt x="312" y="1853"/>
                  </a:cubicBezTo>
                  <a:cubicBezTo>
                    <a:pt x="-615" y="3539"/>
                    <a:pt x="818" y="5729"/>
                    <a:pt x="818" y="5729"/>
                  </a:cubicBezTo>
                  <a:lnTo>
                    <a:pt x="818" y="5982"/>
                  </a:lnTo>
                  <a:lnTo>
                    <a:pt x="3682" y="7077"/>
                  </a:lnTo>
                  <a:lnTo>
                    <a:pt x="3598" y="657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9" name="Vrije vorm: vorm 582">
              <a:extLst>
                <a:ext uri="{FF2B5EF4-FFF2-40B4-BE49-F238E27FC236}">
                  <a16:creationId xmlns:a16="http://schemas.microsoft.com/office/drawing/2014/main" id="{314304C1-9DD7-FA40-B8F1-656DD2BFCF06}"/>
                </a:ext>
              </a:extLst>
            </p:cNvPr>
            <p:cNvSpPr/>
            <p:nvPr/>
          </p:nvSpPr>
          <p:spPr>
            <a:xfrm>
              <a:off x="21172045" y="1283811"/>
              <a:ext cx="8425" cy="8425"/>
            </a:xfrm>
            <a:custGeom>
              <a:avLst/>
              <a:gdLst>
                <a:gd name="connsiteX0" fmla="*/ 2331 w 0"/>
                <a:gd name="connsiteY0" fmla="*/ 6572 h 0"/>
                <a:gd name="connsiteX1" fmla="*/ 3005 w 0"/>
                <a:gd name="connsiteY1" fmla="*/ 6824 h 0"/>
                <a:gd name="connsiteX2" fmla="*/ 3595 w 0"/>
                <a:gd name="connsiteY2" fmla="*/ 6993 h 0"/>
                <a:gd name="connsiteX3" fmla="*/ 4100 w 0"/>
                <a:gd name="connsiteY3" fmla="*/ 6656 h 0"/>
                <a:gd name="connsiteX4" fmla="*/ 4100 w 0"/>
                <a:gd name="connsiteY4" fmla="*/ 6066 h 0"/>
                <a:gd name="connsiteX5" fmla="*/ 3679 w 0"/>
                <a:gd name="connsiteY5" fmla="*/ 2949 h 0"/>
                <a:gd name="connsiteX6" fmla="*/ 3595 w 0"/>
                <a:gd name="connsiteY6" fmla="*/ 2780 h 0"/>
                <a:gd name="connsiteX7" fmla="*/ 1573 w 0"/>
                <a:gd name="connsiteY7" fmla="*/ 0 h 0"/>
                <a:gd name="connsiteX8" fmla="*/ 899 w 0"/>
                <a:gd name="connsiteY8" fmla="*/ 505 h 0"/>
                <a:gd name="connsiteX9" fmla="*/ 393 w 0"/>
                <a:gd name="connsiteY9" fmla="*/ 3201 h 0"/>
                <a:gd name="connsiteX10" fmla="*/ 2331 w 0"/>
                <a:gd name="connsiteY10" fmla="*/ 6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2331" y="6572"/>
                  </a:moveTo>
                  <a:lnTo>
                    <a:pt x="3005" y="6824"/>
                  </a:lnTo>
                  <a:lnTo>
                    <a:pt x="3595" y="6993"/>
                  </a:lnTo>
                  <a:lnTo>
                    <a:pt x="4100" y="6656"/>
                  </a:lnTo>
                  <a:lnTo>
                    <a:pt x="4100" y="6066"/>
                  </a:lnTo>
                  <a:lnTo>
                    <a:pt x="3679" y="2949"/>
                  </a:lnTo>
                  <a:lnTo>
                    <a:pt x="3595" y="2780"/>
                  </a:lnTo>
                  <a:cubicBezTo>
                    <a:pt x="2331" y="168"/>
                    <a:pt x="2331" y="168"/>
                    <a:pt x="1573" y="0"/>
                  </a:cubicBezTo>
                  <a:lnTo>
                    <a:pt x="899" y="505"/>
                  </a:lnTo>
                  <a:cubicBezTo>
                    <a:pt x="-196" y="1769"/>
                    <a:pt x="-196" y="1769"/>
                    <a:pt x="393" y="3201"/>
                  </a:cubicBezTo>
                  <a:cubicBezTo>
                    <a:pt x="1489" y="6487"/>
                    <a:pt x="1489" y="6487"/>
                    <a:pt x="2331" y="6572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0" name="Vrije vorm: vorm 583">
              <a:extLst>
                <a:ext uri="{FF2B5EF4-FFF2-40B4-BE49-F238E27FC236}">
                  <a16:creationId xmlns:a16="http://schemas.microsoft.com/office/drawing/2014/main" id="{3D5CE834-46DF-C945-8683-0DEF714C0141}"/>
                </a:ext>
              </a:extLst>
            </p:cNvPr>
            <p:cNvSpPr/>
            <p:nvPr/>
          </p:nvSpPr>
          <p:spPr>
            <a:xfrm>
              <a:off x="21177746" y="1290635"/>
              <a:ext cx="8425" cy="8425"/>
            </a:xfrm>
            <a:custGeom>
              <a:avLst/>
              <a:gdLst>
                <a:gd name="connsiteX0" fmla="*/ 2865 w 0"/>
                <a:gd name="connsiteY0" fmla="*/ 169 h 0"/>
                <a:gd name="connsiteX1" fmla="*/ 2106 w 0"/>
                <a:gd name="connsiteY1" fmla="*/ 0 h 0"/>
                <a:gd name="connsiteX2" fmla="*/ 84 w 0"/>
                <a:gd name="connsiteY2" fmla="*/ 1516 h 0"/>
                <a:gd name="connsiteX3" fmla="*/ 0 w 0"/>
                <a:gd name="connsiteY3" fmla="*/ 1685 h 0"/>
                <a:gd name="connsiteX4" fmla="*/ 674 w 0"/>
                <a:gd name="connsiteY4" fmla="*/ 3623 h 0"/>
                <a:gd name="connsiteX5" fmla="*/ 1433 w 0"/>
                <a:gd name="connsiteY5" fmla="*/ 4044 h 0"/>
                <a:gd name="connsiteX6" fmla="*/ 2696 w 0"/>
                <a:gd name="connsiteY6" fmla="*/ 3202 h 0"/>
                <a:gd name="connsiteX7" fmla="*/ 2949 w 0"/>
                <a:gd name="connsiteY7" fmla="*/ 1685 h 0"/>
                <a:gd name="connsiteX8" fmla="*/ 3033 w 0"/>
                <a:gd name="connsiteY8" fmla="*/ 1011 h 0"/>
                <a:gd name="connsiteX9" fmla="*/ 2865 w 0"/>
                <a:gd name="connsiteY9" fmla="*/ 1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2865" y="169"/>
                  </a:moveTo>
                  <a:lnTo>
                    <a:pt x="2106" y="0"/>
                  </a:lnTo>
                  <a:cubicBezTo>
                    <a:pt x="1433" y="253"/>
                    <a:pt x="758" y="590"/>
                    <a:pt x="84" y="1516"/>
                  </a:cubicBezTo>
                  <a:lnTo>
                    <a:pt x="0" y="1685"/>
                  </a:lnTo>
                  <a:cubicBezTo>
                    <a:pt x="253" y="2359"/>
                    <a:pt x="337" y="3033"/>
                    <a:pt x="674" y="3623"/>
                  </a:cubicBezTo>
                  <a:cubicBezTo>
                    <a:pt x="927" y="4044"/>
                    <a:pt x="1264" y="4044"/>
                    <a:pt x="1433" y="4044"/>
                  </a:cubicBezTo>
                  <a:cubicBezTo>
                    <a:pt x="1854" y="3875"/>
                    <a:pt x="2275" y="3791"/>
                    <a:pt x="2696" y="3202"/>
                  </a:cubicBezTo>
                  <a:cubicBezTo>
                    <a:pt x="3033" y="2696"/>
                    <a:pt x="3033" y="2275"/>
                    <a:pt x="2949" y="1685"/>
                  </a:cubicBezTo>
                  <a:lnTo>
                    <a:pt x="3033" y="1011"/>
                  </a:lnTo>
                  <a:lnTo>
                    <a:pt x="2865" y="16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1" name="Vrije vorm: vorm 584">
              <a:extLst>
                <a:ext uri="{FF2B5EF4-FFF2-40B4-BE49-F238E27FC236}">
                  <a16:creationId xmlns:a16="http://schemas.microsoft.com/office/drawing/2014/main" id="{64236793-2087-7F4F-A5BF-4EE4957887E7}"/>
                </a:ext>
              </a:extLst>
            </p:cNvPr>
            <p:cNvSpPr/>
            <p:nvPr/>
          </p:nvSpPr>
          <p:spPr>
            <a:xfrm>
              <a:off x="21171849" y="1294426"/>
              <a:ext cx="8425" cy="8425"/>
            </a:xfrm>
            <a:custGeom>
              <a:avLst/>
              <a:gdLst>
                <a:gd name="connsiteX0" fmla="*/ 3538 w 0"/>
                <a:gd name="connsiteY0" fmla="*/ 0 h 0"/>
                <a:gd name="connsiteX1" fmla="*/ 2190 w 0"/>
                <a:gd name="connsiteY1" fmla="*/ 505 h 0"/>
                <a:gd name="connsiteX2" fmla="*/ 1011 w 0"/>
                <a:gd name="connsiteY2" fmla="*/ 1095 h 0"/>
                <a:gd name="connsiteX3" fmla="*/ 0 w 0"/>
                <a:gd name="connsiteY3" fmla="*/ 1264 h 0"/>
                <a:gd name="connsiteX4" fmla="*/ 337 w 0"/>
                <a:gd name="connsiteY4" fmla="*/ 1854 h 0"/>
                <a:gd name="connsiteX5" fmla="*/ 1769 w 0"/>
                <a:gd name="connsiteY5" fmla="*/ 3117 h 0"/>
                <a:gd name="connsiteX6" fmla="*/ 5055 w 0"/>
                <a:gd name="connsiteY6" fmla="*/ 2612 h 0"/>
                <a:gd name="connsiteX7" fmla="*/ 5055 w 0"/>
                <a:gd name="connsiteY7" fmla="*/ 2528 h 0"/>
                <a:gd name="connsiteX8" fmla="*/ 4970 w 0"/>
                <a:gd name="connsiteY8" fmla="*/ 1854 h 0"/>
                <a:gd name="connsiteX9" fmla="*/ 3538 w 0"/>
                <a:gd name="connsiteY9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3538" y="0"/>
                  </a:moveTo>
                  <a:cubicBezTo>
                    <a:pt x="2864" y="169"/>
                    <a:pt x="2864" y="169"/>
                    <a:pt x="2190" y="505"/>
                  </a:cubicBezTo>
                  <a:cubicBezTo>
                    <a:pt x="1769" y="758"/>
                    <a:pt x="1432" y="927"/>
                    <a:pt x="1011" y="1095"/>
                  </a:cubicBezTo>
                  <a:lnTo>
                    <a:pt x="0" y="1264"/>
                  </a:lnTo>
                  <a:lnTo>
                    <a:pt x="337" y="1854"/>
                  </a:lnTo>
                  <a:cubicBezTo>
                    <a:pt x="758" y="2949"/>
                    <a:pt x="1432" y="3033"/>
                    <a:pt x="1769" y="3117"/>
                  </a:cubicBezTo>
                  <a:cubicBezTo>
                    <a:pt x="1769" y="3117"/>
                    <a:pt x="4718" y="3286"/>
                    <a:pt x="5055" y="2612"/>
                  </a:cubicBezTo>
                  <a:cubicBezTo>
                    <a:pt x="5055" y="2612"/>
                    <a:pt x="5055" y="2528"/>
                    <a:pt x="5055" y="2528"/>
                  </a:cubicBezTo>
                  <a:lnTo>
                    <a:pt x="4970" y="1854"/>
                  </a:lnTo>
                  <a:cubicBezTo>
                    <a:pt x="4549" y="337"/>
                    <a:pt x="4296" y="0"/>
                    <a:pt x="3538" y="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2" name="Vrije vorm: vorm 585">
              <a:extLst>
                <a:ext uri="{FF2B5EF4-FFF2-40B4-BE49-F238E27FC236}">
                  <a16:creationId xmlns:a16="http://schemas.microsoft.com/office/drawing/2014/main" id="{67A769AF-DFA3-254D-B640-009165CD4726}"/>
                </a:ext>
              </a:extLst>
            </p:cNvPr>
            <p:cNvSpPr/>
            <p:nvPr/>
          </p:nvSpPr>
          <p:spPr>
            <a:xfrm>
              <a:off x="21174461" y="1246235"/>
              <a:ext cx="8425" cy="8425"/>
            </a:xfrm>
            <a:custGeom>
              <a:avLst/>
              <a:gdLst>
                <a:gd name="connsiteX0" fmla="*/ 3707 w 0"/>
                <a:gd name="connsiteY0" fmla="*/ 2528 h 0"/>
                <a:gd name="connsiteX1" fmla="*/ 4044 w 0"/>
                <a:gd name="connsiteY1" fmla="*/ 843 h 0"/>
                <a:gd name="connsiteX2" fmla="*/ 3960 w 0"/>
                <a:gd name="connsiteY2" fmla="*/ 590 h 0"/>
                <a:gd name="connsiteX3" fmla="*/ 3454 w 0"/>
                <a:gd name="connsiteY3" fmla="*/ 84 h 0"/>
                <a:gd name="connsiteX4" fmla="*/ 1853 w 0"/>
                <a:gd name="connsiteY4" fmla="*/ 0 h 0"/>
                <a:gd name="connsiteX5" fmla="*/ 337 w 0"/>
                <a:gd name="connsiteY5" fmla="*/ 169 h 0"/>
                <a:gd name="connsiteX6" fmla="*/ 0 w 0"/>
                <a:gd name="connsiteY6" fmla="*/ 253 h 0"/>
                <a:gd name="connsiteX7" fmla="*/ 168 w 0"/>
                <a:gd name="connsiteY7" fmla="*/ 674 h 0"/>
                <a:gd name="connsiteX8" fmla="*/ 1938 w 0"/>
                <a:gd name="connsiteY8" fmla="*/ 3033 h 0"/>
                <a:gd name="connsiteX9" fmla="*/ 2443 w 0"/>
                <a:gd name="connsiteY9" fmla="*/ 3202 h 0"/>
                <a:gd name="connsiteX10" fmla="*/ 2780 w 0"/>
                <a:gd name="connsiteY10" fmla="*/ 3286 h 0"/>
                <a:gd name="connsiteX11" fmla="*/ 3707 w 0"/>
                <a:gd name="connsiteY11" fmla="*/ 25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3707" y="2528"/>
                  </a:moveTo>
                  <a:cubicBezTo>
                    <a:pt x="3875" y="2190"/>
                    <a:pt x="4044" y="1432"/>
                    <a:pt x="4044" y="843"/>
                  </a:cubicBezTo>
                  <a:cubicBezTo>
                    <a:pt x="4044" y="758"/>
                    <a:pt x="3960" y="674"/>
                    <a:pt x="3960" y="590"/>
                  </a:cubicBezTo>
                  <a:lnTo>
                    <a:pt x="3454" y="84"/>
                  </a:lnTo>
                  <a:lnTo>
                    <a:pt x="1853" y="0"/>
                  </a:lnTo>
                  <a:cubicBezTo>
                    <a:pt x="1516" y="0"/>
                    <a:pt x="927" y="0"/>
                    <a:pt x="337" y="169"/>
                  </a:cubicBezTo>
                  <a:lnTo>
                    <a:pt x="0" y="253"/>
                  </a:lnTo>
                  <a:lnTo>
                    <a:pt x="168" y="674"/>
                  </a:lnTo>
                  <a:cubicBezTo>
                    <a:pt x="589" y="2780"/>
                    <a:pt x="1095" y="2949"/>
                    <a:pt x="1938" y="3033"/>
                  </a:cubicBezTo>
                  <a:lnTo>
                    <a:pt x="2443" y="3202"/>
                  </a:lnTo>
                  <a:lnTo>
                    <a:pt x="2780" y="3286"/>
                  </a:lnTo>
                  <a:cubicBezTo>
                    <a:pt x="3538" y="2864"/>
                    <a:pt x="3538" y="2864"/>
                    <a:pt x="3707" y="252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3" name="Vrije vorm: vorm 586">
              <a:extLst>
                <a:ext uri="{FF2B5EF4-FFF2-40B4-BE49-F238E27FC236}">
                  <a16:creationId xmlns:a16="http://schemas.microsoft.com/office/drawing/2014/main" id="{3420EA60-214B-1D46-AC51-0C90B5AB375C}"/>
                </a:ext>
              </a:extLst>
            </p:cNvPr>
            <p:cNvSpPr/>
            <p:nvPr/>
          </p:nvSpPr>
          <p:spPr>
            <a:xfrm>
              <a:off x="21167468" y="1234861"/>
              <a:ext cx="8425" cy="8425"/>
            </a:xfrm>
            <a:custGeom>
              <a:avLst/>
              <a:gdLst>
                <a:gd name="connsiteX0" fmla="*/ 3370 w 0"/>
                <a:gd name="connsiteY0" fmla="*/ 1853 h 0"/>
                <a:gd name="connsiteX1" fmla="*/ 2696 w 0"/>
                <a:gd name="connsiteY1" fmla="*/ 505 h 0"/>
                <a:gd name="connsiteX2" fmla="*/ 1769 w 0"/>
                <a:gd name="connsiteY2" fmla="*/ 0 h 0"/>
                <a:gd name="connsiteX3" fmla="*/ 758 w 0"/>
                <a:gd name="connsiteY3" fmla="*/ 1180 h 0"/>
                <a:gd name="connsiteX4" fmla="*/ 421 w 0"/>
                <a:gd name="connsiteY4" fmla="*/ 1853 h 0"/>
                <a:gd name="connsiteX5" fmla="*/ 337 w 0"/>
                <a:gd name="connsiteY5" fmla="*/ 1938 h 0"/>
                <a:gd name="connsiteX6" fmla="*/ 169 w 0"/>
                <a:gd name="connsiteY6" fmla="*/ 6740 h 0"/>
                <a:gd name="connsiteX7" fmla="*/ 0 w 0"/>
                <a:gd name="connsiteY7" fmla="*/ 6993 h 0"/>
                <a:gd name="connsiteX8" fmla="*/ 1432 w 0"/>
                <a:gd name="connsiteY8" fmla="*/ 7751 h 0"/>
                <a:gd name="connsiteX9" fmla="*/ 3707 w 0"/>
                <a:gd name="connsiteY9" fmla="*/ 6824 h 0"/>
                <a:gd name="connsiteX10" fmla="*/ 3370 w 0"/>
                <a:gd name="connsiteY10" fmla="*/ 3707 h 0"/>
                <a:gd name="connsiteX11" fmla="*/ 3370 w 0"/>
                <a:gd name="connsiteY11" fmla="*/ 18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3370" y="1853"/>
                  </a:moveTo>
                  <a:cubicBezTo>
                    <a:pt x="3286" y="1180"/>
                    <a:pt x="3033" y="842"/>
                    <a:pt x="2696" y="505"/>
                  </a:cubicBezTo>
                  <a:lnTo>
                    <a:pt x="1769" y="0"/>
                  </a:lnTo>
                  <a:lnTo>
                    <a:pt x="758" y="1180"/>
                  </a:lnTo>
                  <a:lnTo>
                    <a:pt x="421" y="1853"/>
                  </a:lnTo>
                  <a:lnTo>
                    <a:pt x="337" y="1938"/>
                  </a:lnTo>
                  <a:cubicBezTo>
                    <a:pt x="337" y="2106"/>
                    <a:pt x="252" y="6150"/>
                    <a:pt x="169" y="6740"/>
                  </a:cubicBezTo>
                  <a:lnTo>
                    <a:pt x="0" y="6993"/>
                  </a:lnTo>
                  <a:cubicBezTo>
                    <a:pt x="252" y="7498"/>
                    <a:pt x="337" y="7751"/>
                    <a:pt x="1432" y="7751"/>
                  </a:cubicBezTo>
                  <a:cubicBezTo>
                    <a:pt x="3454" y="7414"/>
                    <a:pt x="3454" y="7414"/>
                    <a:pt x="3707" y="6824"/>
                  </a:cubicBezTo>
                  <a:cubicBezTo>
                    <a:pt x="4128" y="5982"/>
                    <a:pt x="3538" y="4297"/>
                    <a:pt x="3370" y="3707"/>
                  </a:cubicBezTo>
                  <a:cubicBezTo>
                    <a:pt x="3370" y="3117"/>
                    <a:pt x="3370" y="2443"/>
                    <a:pt x="3370" y="1853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4" name="Vrije vorm: vorm 587">
              <a:extLst>
                <a:ext uri="{FF2B5EF4-FFF2-40B4-BE49-F238E27FC236}">
                  <a16:creationId xmlns:a16="http://schemas.microsoft.com/office/drawing/2014/main" id="{2253BBD1-7C55-094B-A569-28ADA7788767}"/>
                </a:ext>
              </a:extLst>
            </p:cNvPr>
            <p:cNvSpPr/>
            <p:nvPr/>
          </p:nvSpPr>
          <p:spPr>
            <a:xfrm>
              <a:off x="21108935" y="1198886"/>
              <a:ext cx="8425" cy="8425"/>
            </a:xfrm>
            <a:custGeom>
              <a:avLst/>
              <a:gdLst>
                <a:gd name="connsiteX0" fmla="*/ 5034 w 0"/>
                <a:gd name="connsiteY0" fmla="*/ 1854 h 0"/>
                <a:gd name="connsiteX1" fmla="*/ 4444 w 0"/>
                <a:gd name="connsiteY1" fmla="*/ 927 h 0"/>
                <a:gd name="connsiteX2" fmla="*/ 4023 w 0"/>
                <a:gd name="connsiteY2" fmla="*/ 505 h 0"/>
                <a:gd name="connsiteX3" fmla="*/ 3012 w 0"/>
                <a:gd name="connsiteY3" fmla="*/ 0 h 0"/>
                <a:gd name="connsiteX4" fmla="*/ 2675 w 0"/>
                <a:gd name="connsiteY4" fmla="*/ 84 h 0"/>
                <a:gd name="connsiteX5" fmla="*/ 2422 w 0"/>
                <a:gd name="connsiteY5" fmla="*/ 169 h 0"/>
                <a:gd name="connsiteX6" fmla="*/ 2254 w 0"/>
                <a:gd name="connsiteY6" fmla="*/ 169 h 0"/>
                <a:gd name="connsiteX7" fmla="*/ 1327 w 0"/>
                <a:gd name="connsiteY7" fmla="*/ 84 h 0"/>
                <a:gd name="connsiteX8" fmla="*/ 147 w 0"/>
                <a:gd name="connsiteY8" fmla="*/ 169 h 0"/>
                <a:gd name="connsiteX9" fmla="*/ 147 w 0"/>
                <a:gd name="connsiteY9" fmla="*/ 505 h 0"/>
                <a:gd name="connsiteX10" fmla="*/ 737 w 0"/>
                <a:gd name="connsiteY10" fmla="*/ 3370 h 0"/>
                <a:gd name="connsiteX11" fmla="*/ 1916 w 0"/>
                <a:gd name="connsiteY11" fmla="*/ 3707 h 0"/>
                <a:gd name="connsiteX12" fmla="*/ 2843 w 0"/>
                <a:gd name="connsiteY12" fmla="*/ 3454 h 0"/>
                <a:gd name="connsiteX13" fmla="*/ 3180 w 0"/>
                <a:gd name="connsiteY13" fmla="*/ 3370 h 0"/>
                <a:gd name="connsiteX14" fmla="*/ 3601 w 0"/>
                <a:gd name="connsiteY14" fmla="*/ 3286 h 0"/>
                <a:gd name="connsiteX15" fmla="*/ 4107 w 0"/>
                <a:gd name="connsiteY15" fmla="*/ 3370 h 0"/>
                <a:gd name="connsiteX16" fmla="*/ 4950 w 0"/>
                <a:gd name="connsiteY16" fmla="*/ 2696 h 0"/>
                <a:gd name="connsiteX17" fmla="*/ 5034 w 0"/>
                <a:gd name="connsiteY17" fmla="*/ 18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>
                  <a:moveTo>
                    <a:pt x="5034" y="1854"/>
                  </a:moveTo>
                  <a:cubicBezTo>
                    <a:pt x="5034" y="1264"/>
                    <a:pt x="4697" y="1095"/>
                    <a:pt x="4444" y="927"/>
                  </a:cubicBezTo>
                  <a:lnTo>
                    <a:pt x="4023" y="505"/>
                  </a:lnTo>
                  <a:lnTo>
                    <a:pt x="3012" y="0"/>
                  </a:lnTo>
                  <a:lnTo>
                    <a:pt x="2675" y="84"/>
                  </a:lnTo>
                  <a:lnTo>
                    <a:pt x="2422" y="169"/>
                  </a:lnTo>
                  <a:lnTo>
                    <a:pt x="2254" y="169"/>
                  </a:lnTo>
                  <a:lnTo>
                    <a:pt x="1327" y="84"/>
                  </a:lnTo>
                  <a:lnTo>
                    <a:pt x="147" y="169"/>
                  </a:lnTo>
                  <a:lnTo>
                    <a:pt x="147" y="505"/>
                  </a:lnTo>
                  <a:cubicBezTo>
                    <a:pt x="-106" y="2864"/>
                    <a:pt x="-106" y="2864"/>
                    <a:pt x="737" y="3370"/>
                  </a:cubicBezTo>
                  <a:lnTo>
                    <a:pt x="1916" y="3707"/>
                  </a:lnTo>
                  <a:lnTo>
                    <a:pt x="2843" y="3454"/>
                  </a:lnTo>
                  <a:lnTo>
                    <a:pt x="3180" y="3370"/>
                  </a:lnTo>
                  <a:lnTo>
                    <a:pt x="3601" y="3286"/>
                  </a:lnTo>
                  <a:lnTo>
                    <a:pt x="4107" y="3370"/>
                  </a:lnTo>
                  <a:lnTo>
                    <a:pt x="4950" y="2696"/>
                  </a:lnTo>
                  <a:cubicBezTo>
                    <a:pt x="5034" y="2443"/>
                    <a:pt x="5034" y="2190"/>
                    <a:pt x="5034" y="1854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5" name="Vrije vorm: vorm 588">
              <a:extLst>
                <a:ext uri="{FF2B5EF4-FFF2-40B4-BE49-F238E27FC236}">
                  <a16:creationId xmlns:a16="http://schemas.microsoft.com/office/drawing/2014/main" id="{B0E08E38-DFE3-0040-9521-0636DA60ECFA}"/>
                </a:ext>
              </a:extLst>
            </p:cNvPr>
            <p:cNvSpPr/>
            <p:nvPr/>
          </p:nvSpPr>
          <p:spPr>
            <a:xfrm>
              <a:off x="21096950" y="1190461"/>
              <a:ext cx="8425" cy="8425"/>
            </a:xfrm>
            <a:custGeom>
              <a:avLst/>
              <a:gdLst>
                <a:gd name="connsiteX0" fmla="*/ 2949 w 0"/>
                <a:gd name="connsiteY0" fmla="*/ 1685 h 0"/>
                <a:gd name="connsiteX1" fmla="*/ 1601 w 0"/>
                <a:gd name="connsiteY1" fmla="*/ 0 h 0"/>
                <a:gd name="connsiteX2" fmla="*/ 1601 w 0"/>
                <a:gd name="connsiteY2" fmla="*/ 0 h 0"/>
                <a:gd name="connsiteX3" fmla="*/ 1601 w 0"/>
                <a:gd name="connsiteY3" fmla="*/ 0 h 0"/>
                <a:gd name="connsiteX4" fmla="*/ 168 w 0"/>
                <a:gd name="connsiteY4" fmla="*/ 1516 h 0"/>
                <a:gd name="connsiteX5" fmla="*/ 0 w 0"/>
                <a:gd name="connsiteY5" fmla="*/ 2106 h 0"/>
                <a:gd name="connsiteX6" fmla="*/ 1095 w 0"/>
                <a:gd name="connsiteY6" fmla="*/ 3201 h 0"/>
                <a:gd name="connsiteX7" fmla="*/ 1263 w 0"/>
                <a:gd name="connsiteY7" fmla="*/ 3286 h 0"/>
                <a:gd name="connsiteX8" fmla="*/ 2022 w 0"/>
                <a:gd name="connsiteY8" fmla="*/ 3286 h 0"/>
                <a:gd name="connsiteX9" fmla="*/ 2696 w 0"/>
                <a:gd name="connsiteY9" fmla="*/ 3201 h 0"/>
                <a:gd name="connsiteX10" fmla="*/ 3033 w 0"/>
                <a:gd name="connsiteY10" fmla="*/ 3370 h 0"/>
                <a:gd name="connsiteX11" fmla="*/ 3286 w 0"/>
                <a:gd name="connsiteY11" fmla="*/ 3370 h 0"/>
                <a:gd name="connsiteX12" fmla="*/ 3370 w 0"/>
                <a:gd name="connsiteY12" fmla="*/ 3201 h 0"/>
                <a:gd name="connsiteX13" fmla="*/ 3286 w 0"/>
                <a:gd name="connsiteY13" fmla="*/ 2443 h 0"/>
                <a:gd name="connsiteX14" fmla="*/ 2949 w 0"/>
                <a:gd name="connsiteY14" fmla="*/ 168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>
                  <a:moveTo>
                    <a:pt x="2949" y="1685"/>
                  </a:moveTo>
                  <a:cubicBezTo>
                    <a:pt x="2864" y="927"/>
                    <a:pt x="2696" y="0"/>
                    <a:pt x="1601" y="0"/>
                  </a:cubicBezTo>
                  <a:cubicBezTo>
                    <a:pt x="1601" y="0"/>
                    <a:pt x="1601" y="0"/>
                    <a:pt x="1601" y="0"/>
                  </a:cubicBezTo>
                  <a:cubicBezTo>
                    <a:pt x="1601" y="0"/>
                    <a:pt x="1601" y="0"/>
                    <a:pt x="1601" y="0"/>
                  </a:cubicBezTo>
                  <a:cubicBezTo>
                    <a:pt x="505" y="84"/>
                    <a:pt x="168" y="1516"/>
                    <a:pt x="168" y="1516"/>
                  </a:cubicBezTo>
                  <a:lnTo>
                    <a:pt x="0" y="2106"/>
                  </a:lnTo>
                  <a:lnTo>
                    <a:pt x="1095" y="3201"/>
                  </a:lnTo>
                  <a:lnTo>
                    <a:pt x="1263" y="3286"/>
                  </a:lnTo>
                  <a:lnTo>
                    <a:pt x="2022" y="3286"/>
                  </a:lnTo>
                  <a:lnTo>
                    <a:pt x="2696" y="3201"/>
                  </a:lnTo>
                  <a:lnTo>
                    <a:pt x="3033" y="3370"/>
                  </a:lnTo>
                  <a:lnTo>
                    <a:pt x="3286" y="3370"/>
                  </a:lnTo>
                  <a:lnTo>
                    <a:pt x="3370" y="3201"/>
                  </a:lnTo>
                  <a:lnTo>
                    <a:pt x="3286" y="2443"/>
                  </a:lnTo>
                  <a:lnTo>
                    <a:pt x="2949" y="1685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6" name="Vrije vorm: vorm 589">
              <a:extLst>
                <a:ext uri="{FF2B5EF4-FFF2-40B4-BE49-F238E27FC236}">
                  <a16:creationId xmlns:a16="http://schemas.microsoft.com/office/drawing/2014/main" id="{E5289883-628F-B243-8495-E45F0501279E}"/>
                </a:ext>
              </a:extLst>
            </p:cNvPr>
            <p:cNvSpPr/>
            <p:nvPr/>
          </p:nvSpPr>
          <p:spPr>
            <a:xfrm>
              <a:off x="21086671" y="1191978"/>
              <a:ext cx="8425" cy="8425"/>
            </a:xfrm>
            <a:custGeom>
              <a:avLst/>
              <a:gdLst>
                <a:gd name="connsiteX0" fmla="*/ 7330 w 8425"/>
                <a:gd name="connsiteY0" fmla="*/ 1348 h 0"/>
                <a:gd name="connsiteX1" fmla="*/ 6234 w 8425"/>
                <a:gd name="connsiteY1" fmla="*/ 1095 h 0"/>
                <a:gd name="connsiteX2" fmla="*/ 5898 w 8425"/>
                <a:gd name="connsiteY2" fmla="*/ 674 h 0"/>
                <a:gd name="connsiteX3" fmla="*/ 4887 w 8425"/>
                <a:gd name="connsiteY3" fmla="*/ 0 h 0"/>
                <a:gd name="connsiteX4" fmla="*/ 4044 w 8425"/>
                <a:gd name="connsiteY4" fmla="*/ 505 h 0"/>
                <a:gd name="connsiteX5" fmla="*/ 3455 w 8425"/>
                <a:gd name="connsiteY5" fmla="*/ 1348 h 0"/>
                <a:gd name="connsiteX6" fmla="*/ 2865 w 8425"/>
                <a:gd name="connsiteY6" fmla="*/ 2022 h 0"/>
                <a:gd name="connsiteX7" fmla="*/ 337 w 8425"/>
                <a:gd name="connsiteY7" fmla="*/ 1011 h 0"/>
                <a:gd name="connsiteX8" fmla="*/ 0 w 8425"/>
                <a:gd name="connsiteY8" fmla="*/ 1095 h 0"/>
                <a:gd name="connsiteX9" fmla="*/ 169 w 8425"/>
                <a:gd name="connsiteY9" fmla="*/ 1517 h 0"/>
                <a:gd name="connsiteX10" fmla="*/ 1433 w 8425"/>
                <a:gd name="connsiteY10" fmla="*/ 4381 h 0"/>
                <a:gd name="connsiteX11" fmla="*/ 2696 w 8425"/>
                <a:gd name="connsiteY11" fmla="*/ 4634 h 0"/>
                <a:gd name="connsiteX12" fmla="*/ 3623 w 8425"/>
                <a:gd name="connsiteY12" fmla="*/ 4465 h 0"/>
                <a:gd name="connsiteX13" fmla="*/ 4550 w 8425"/>
                <a:gd name="connsiteY13" fmla="*/ 4381 h 0"/>
                <a:gd name="connsiteX14" fmla="*/ 5476 w 8425"/>
                <a:gd name="connsiteY14" fmla="*/ 4465 h 0"/>
                <a:gd name="connsiteX15" fmla="*/ 6572 w 8425"/>
                <a:gd name="connsiteY15" fmla="*/ 4128 h 0"/>
                <a:gd name="connsiteX16" fmla="*/ 6993 w 8425"/>
                <a:gd name="connsiteY16" fmla="*/ 3876 h 0"/>
                <a:gd name="connsiteX17" fmla="*/ 8846 w 8425"/>
                <a:gd name="connsiteY17" fmla="*/ 2612 h 0"/>
                <a:gd name="connsiteX18" fmla="*/ 8846 w 8425"/>
                <a:gd name="connsiteY18" fmla="*/ 2443 h 0"/>
                <a:gd name="connsiteX19" fmla="*/ 7330 w 8425"/>
                <a:gd name="connsiteY19" fmla="*/ 13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425">
                  <a:moveTo>
                    <a:pt x="7330" y="1348"/>
                  </a:moveTo>
                  <a:lnTo>
                    <a:pt x="6234" y="1095"/>
                  </a:lnTo>
                  <a:lnTo>
                    <a:pt x="5898" y="674"/>
                  </a:lnTo>
                  <a:lnTo>
                    <a:pt x="4887" y="0"/>
                  </a:lnTo>
                  <a:lnTo>
                    <a:pt x="4044" y="505"/>
                  </a:lnTo>
                  <a:lnTo>
                    <a:pt x="3455" y="1348"/>
                  </a:lnTo>
                  <a:cubicBezTo>
                    <a:pt x="3286" y="1517"/>
                    <a:pt x="3033" y="1854"/>
                    <a:pt x="2865" y="2022"/>
                  </a:cubicBezTo>
                  <a:cubicBezTo>
                    <a:pt x="1516" y="927"/>
                    <a:pt x="758" y="927"/>
                    <a:pt x="337" y="1011"/>
                  </a:cubicBezTo>
                  <a:lnTo>
                    <a:pt x="0" y="1095"/>
                  </a:lnTo>
                  <a:lnTo>
                    <a:pt x="169" y="1517"/>
                  </a:lnTo>
                  <a:cubicBezTo>
                    <a:pt x="84" y="3370"/>
                    <a:pt x="84" y="3707"/>
                    <a:pt x="1433" y="4381"/>
                  </a:cubicBezTo>
                  <a:lnTo>
                    <a:pt x="2696" y="4634"/>
                  </a:lnTo>
                  <a:lnTo>
                    <a:pt x="3623" y="4465"/>
                  </a:lnTo>
                  <a:lnTo>
                    <a:pt x="4550" y="4381"/>
                  </a:lnTo>
                  <a:lnTo>
                    <a:pt x="5476" y="4465"/>
                  </a:lnTo>
                  <a:lnTo>
                    <a:pt x="6572" y="4128"/>
                  </a:lnTo>
                  <a:lnTo>
                    <a:pt x="6993" y="3876"/>
                  </a:lnTo>
                  <a:cubicBezTo>
                    <a:pt x="7162" y="3876"/>
                    <a:pt x="8678" y="3117"/>
                    <a:pt x="8846" y="2612"/>
                  </a:cubicBezTo>
                  <a:cubicBezTo>
                    <a:pt x="8846" y="2528"/>
                    <a:pt x="8846" y="2443"/>
                    <a:pt x="8846" y="2443"/>
                  </a:cubicBezTo>
                  <a:cubicBezTo>
                    <a:pt x="8931" y="1769"/>
                    <a:pt x="8846" y="1601"/>
                    <a:pt x="7330" y="1348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7" name="Vrije vorm: vorm 590">
              <a:extLst>
                <a:ext uri="{FF2B5EF4-FFF2-40B4-BE49-F238E27FC236}">
                  <a16:creationId xmlns:a16="http://schemas.microsoft.com/office/drawing/2014/main" id="{7D731687-0D58-A840-AEF2-287E529E79D6}"/>
                </a:ext>
              </a:extLst>
            </p:cNvPr>
            <p:cNvSpPr/>
            <p:nvPr/>
          </p:nvSpPr>
          <p:spPr>
            <a:xfrm>
              <a:off x="21113716" y="1405722"/>
              <a:ext cx="8425" cy="8425"/>
            </a:xfrm>
            <a:custGeom>
              <a:avLst/>
              <a:gdLst>
                <a:gd name="connsiteX0" fmla="*/ 4213 w 0"/>
                <a:gd name="connsiteY0" fmla="*/ 1011 h 0"/>
                <a:gd name="connsiteX1" fmla="*/ 3623 w 0"/>
                <a:gd name="connsiteY1" fmla="*/ 590 h 0"/>
                <a:gd name="connsiteX2" fmla="*/ 2696 w 0"/>
                <a:gd name="connsiteY2" fmla="*/ 84 h 0"/>
                <a:gd name="connsiteX3" fmla="*/ 1938 w 0"/>
                <a:gd name="connsiteY3" fmla="*/ 758 h 0"/>
                <a:gd name="connsiteX4" fmla="*/ 1769 w 0"/>
                <a:gd name="connsiteY4" fmla="*/ 842 h 0"/>
                <a:gd name="connsiteX5" fmla="*/ 842 w 0"/>
                <a:gd name="connsiteY5" fmla="*/ 505 h 0"/>
                <a:gd name="connsiteX6" fmla="*/ 0 w 0"/>
                <a:gd name="connsiteY6" fmla="*/ 0 h 0"/>
                <a:gd name="connsiteX7" fmla="*/ 1095 w 0"/>
                <a:gd name="connsiteY7" fmla="*/ 4718 h 0"/>
                <a:gd name="connsiteX8" fmla="*/ 1601 w 0"/>
                <a:gd name="connsiteY8" fmla="*/ 5476 h 0"/>
                <a:gd name="connsiteX9" fmla="*/ 2780 w 0"/>
                <a:gd name="connsiteY9" fmla="*/ 6234 h 0"/>
                <a:gd name="connsiteX10" fmla="*/ 3370 w 0"/>
                <a:gd name="connsiteY10" fmla="*/ 6234 h 0"/>
                <a:gd name="connsiteX11" fmla="*/ 4718 w 0"/>
                <a:gd name="connsiteY11" fmla="*/ 5223 h 0"/>
                <a:gd name="connsiteX12" fmla="*/ 5055 w 0"/>
                <a:gd name="connsiteY12" fmla="*/ 4634 h 0"/>
                <a:gd name="connsiteX13" fmla="*/ 4213 w 0"/>
                <a:gd name="connsiteY13" fmla="*/ 10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4213" y="1011"/>
                  </a:moveTo>
                  <a:lnTo>
                    <a:pt x="3623" y="590"/>
                  </a:lnTo>
                  <a:lnTo>
                    <a:pt x="2696" y="84"/>
                  </a:lnTo>
                  <a:lnTo>
                    <a:pt x="1938" y="758"/>
                  </a:lnTo>
                  <a:lnTo>
                    <a:pt x="1769" y="842"/>
                  </a:lnTo>
                  <a:lnTo>
                    <a:pt x="842" y="505"/>
                  </a:lnTo>
                  <a:lnTo>
                    <a:pt x="0" y="0"/>
                  </a:lnTo>
                  <a:cubicBezTo>
                    <a:pt x="505" y="3707"/>
                    <a:pt x="505" y="3707"/>
                    <a:pt x="1095" y="4718"/>
                  </a:cubicBezTo>
                  <a:lnTo>
                    <a:pt x="1601" y="5476"/>
                  </a:lnTo>
                  <a:cubicBezTo>
                    <a:pt x="1938" y="5729"/>
                    <a:pt x="2443" y="6066"/>
                    <a:pt x="2780" y="6234"/>
                  </a:cubicBezTo>
                  <a:cubicBezTo>
                    <a:pt x="2949" y="6319"/>
                    <a:pt x="3202" y="6234"/>
                    <a:pt x="3370" y="6234"/>
                  </a:cubicBezTo>
                  <a:cubicBezTo>
                    <a:pt x="4044" y="6150"/>
                    <a:pt x="4297" y="5813"/>
                    <a:pt x="4718" y="5223"/>
                  </a:cubicBezTo>
                  <a:lnTo>
                    <a:pt x="5055" y="4634"/>
                  </a:lnTo>
                  <a:cubicBezTo>
                    <a:pt x="6656" y="1769"/>
                    <a:pt x="4213" y="1011"/>
                    <a:pt x="4213" y="1011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8" name="Vrije vorm: vorm 591">
              <a:extLst>
                <a:ext uri="{FF2B5EF4-FFF2-40B4-BE49-F238E27FC236}">
                  <a16:creationId xmlns:a16="http://schemas.microsoft.com/office/drawing/2014/main" id="{AB35EFB0-7081-F34F-B7B4-59C14B493119}"/>
                </a:ext>
              </a:extLst>
            </p:cNvPr>
            <p:cNvSpPr/>
            <p:nvPr/>
          </p:nvSpPr>
          <p:spPr>
            <a:xfrm>
              <a:off x="21122393" y="1412125"/>
              <a:ext cx="8425" cy="8425"/>
            </a:xfrm>
            <a:custGeom>
              <a:avLst/>
              <a:gdLst>
                <a:gd name="connsiteX0" fmla="*/ 3791 w 0"/>
                <a:gd name="connsiteY0" fmla="*/ 0 h 0"/>
                <a:gd name="connsiteX1" fmla="*/ 0 w 0"/>
                <a:gd name="connsiteY1" fmla="*/ 84 h 0"/>
                <a:gd name="connsiteX2" fmla="*/ 84 w 0"/>
                <a:gd name="connsiteY2" fmla="*/ 758 h 0"/>
                <a:gd name="connsiteX3" fmla="*/ 0 w 0"/>
                <a:gd name="connsiteY3" fmla="*/ 1685 h 0"/>
                <a:gd name="connsiteX4" fmla="*/ 169 w 0"/>
                <a:gd name="connsiteY4" fmla="*/ 2949 h 0"/>
                <a:gd name="connsiteX5" fmla="*/ 927 w 0"/>
                <a:gd name="connsiteY5" fmla="*/ 3286 h 0"/>
                <a:gd name="connsiteX6" fmla="*/ 3707 w 0"/>
                <a:gd name="connsiteY6" fmla="*/ 2275 h 0"/>
                <a:gd name="connsiteX7" fmla="*/ 3876 w 0"/>
                <a:gd name="connsiteY7" fmla="*/ 2106 h 0"/>
                <a:gd name="connsiteX8" fmla="*/ 4297 w 0"/>
                <a:gd name="connsiteY8" fmla="*/ 2106 h 0"/>
                <a:gd name="connsiteX9" fmla="*/ 4802 w 0"/>
                <a:gd name="connsiteY9" fmla="*/ 2106 h 0"/>
                <a:gd name="connsiteX10" fmla="*/ 5308 w 0"/>
                <a:gd name="connsiteY10" fmla="*/ 2106 h 0"/>
                <a:gd name="connsiteX11" fmla="*/ 3791 w 0"/>
                <a:gd name="connsiteY1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3791" y="0"/>
                  </a:moveTo>
                  <a:lnTo>
                    <a:pt x="0" y="84"/>
                  </a:lnTo>
                  <a:lnTo>
                    <a:pt x="84" y="758"/>
                  </a:lnTo>
                  <a:lnTo>
                    <a:pt x="0" y="1685"/>
                  </a:lnTo>
                  <a:lnTo>
                    <a:pt x="169" y="2949"/>
                  </a:lnTo>
                  <a:lnTo>
                    <a:pt x="927" y="3286"/>
                  </a:lnTo>
                  <a:cubicBezTo>
                    <a:pt x="2275" y="3117"/>
                    <a:pt x="2696" y="2949"/>
                    <a:pt x="3707" y="2275"/>
                  </a:cubicBezTo>
                  <a:lnTo>
                    <a:pt x="3876" y="2106"/>
                  </a:lnTo>
                  <a:lnTo>
                    <a:pt x="4297" y="2106"/>
                  </a:lnTo>
                  <a:lnTo>
                    <a:pt x="4802" y="2106"/>
                  </a:lnTo>
                  <a:lnTo>
                    <a:pt x="5308" y="2106"/>
                  </a:lnTo>
                  <a:cubicBezTo>
                    <a:pt x="5055" y="421"/>
                    <a:pt x="4381" y="84"/>
                    <a:pt x="3791" y="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9" name="Vrije vorm: vorm 592">
              <a:extLst>
                <a:ext uri="{FF2B5EF4-FFF2-40B4-BE49-F238E27FC236}">
                  <a16:creationId xmlns:a16="http://schemas.microsoft.com/office/drawing/2014/main" id="{A863631B-7513-8A49-83B9-924FDC75BFEC}"/>
                </a:ext>
              </a:extLst>
            </p:cNvPr>
            <p:cNvSpPr/>
            <p:nvPr/>
          </p:nvSpPr>
          <p:spPr>
            <a:xfrm>
              <a:off x="21136005" y="1416337"/>
              <a:ext cx="8425" cy="8425"/>
            </a:xfrm>
            <a:custGeom>
              <a:avLst/>
              <a:gdLst>
                <a:gd name="connsiteX0" fmla="*/ 2228 w 0"/>
                <a:gd name="connsiteY0" fmla="*/ 843 h 0"/>
                <a:gd name="connsiteX1" fmla="*/ 1806 w 0"/>
                <a:gd name="connsiteY1" fmla="*/ 337 h 0"/>
                <a:gd name="connsiteX2" fmla="*/ 1048 w 0"/>
                <a:gd name="connsiteY2" fmla="*/ 0 h 0"/>
                <a:gd name="connsiteX3" fmla="*/ 206 w 0"/>
                <a:gd name="connsiteY3" fmla="*/ 337 h 0"/>
                <a:gd name="connsiteX4" fmla="*/ 37 w 0"/>
                <a:gd name="connsiteY4" fmla="*/ 421 h 0"/>
                <a:gd name="connsiteX5" fmla="*/ 37 w 0"/>
                <a:gd name="connsiteY5" fmla="*/ 2612 h 0"/>
                <a:gd name="connsiteX6" fmla="*/ 627 w 0"/>
                <a:gd name="connsiteY6" fmla="*/ 4465 h 0"/>
                <a:gd name="connsiteX7" fmla="*/ 1217 w 0"/>
                <a:gd name="connsiteY7" fmla="*/ 4802 h 0"/>
                <a:gd name="connsiteX8" fmla="*/ 1554 w 0"/>
                <a:gd name="connsiteY8" fmla="*/ 4887 h 0"/>
                <a:gd name="connsiteX9" fmla="*/ 2228 w 0"/>
                <a:gd name="connsiteY9" fmla="*/ 5139 h 0"/>
                <a:gd name="connsiteX10" fmla="*/ 2986 w 0"/>
                <a:gd name="connsiteY10" fmla="*/ 4465 h 0"/>
                <a:gd name="connsiteX11" fmla="*/ 2817 w 0"/>
                <a:gd name="connsiteY11" fmla="*/ 1348 h 0"/>
                <a:gd name="connsiteX12" fmla="*/ 2228 w 0"/>
                <a:gd name="connsiteY12" fmla="*/ 84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2228" y="843"/>
                  </a:moveTo>
                  <a:lnTo>
                    <a:pt x="1806" y="337"/>
                  </a:lnTo>
                  <a:lnTo>
                    <a:pt x="1048" y="0"/>
                  </a:lnTo>
                  <a:lnTo>
                    <a:pt x="206" y="337"/>
                  </a:lnTo>
                  <a:lnTo>
                    <a:pt x="37" y="421"/>
                  </a:lnTo>
                  <a:cubicBezTo>
                    <a:pt x="37" y="1180"/>
                    <a:pt x="-47" y="1938"/>
                    <a:pt x="37" y="2612"/>
                  </a:cubicBezTo>
                  <a:cubicBezTo>
                    <a:pt x="206" y="3707"/>
                    <a:pt x="374" y="4128"/>
                    <a:pt x="627" y="4465"/>
                  </a:cubicBezTo>
                  <a:lnTo>
                    <a:pt x="1217" y="4802"/>
                  </a:lnTo>
                  <a:lnTo>
                    <a:pt x="1554" y="4887"/>
                  </a:lnTo>
                  <a:lnTo>
                    <a:pt x="2228" y="5139"/>
                  </a:lnTo>
                  <a:lnTo>
                    <a:pt x="2986" y="4465"/>
                  </a:lnTo>
                  <a:lnTo>
                    <a:pt x="2817" y="1348"/>
                  </a:lnTo>
                  <a:lnTo>
                    <a:pt x="2228" y="843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0" name="Vrije vorm: vorm 593">
              <a:extLst>
                <a:ext uri="{FF2B5EF4-FFF2-40B4-BE49-F238E27FC236}">
                  <a16:creationId xmlns:a16="http://schemas.microsoft.com/office/drawing/2014/main" id="{7E3DA038-D791-1A40-A2B2-712DBF2E4256}"/>
                </a:ext>
              </a:extLst>
            </p:cNvPr>
            <p:cNvSpPr/>
            <p:nvPr/>
          </p:nvSpPr>
          <p:spPr>
            <a:xfrm>
              <a:off x="21134778" y="1409260"/>
              <a:ext cx="8425" cy="8425"/>
            </a:xfrm>
            <a:custGeom>
              <a:avLst/>
              <a:gdLst>
                <a:gd name="connsiteX0" fmla="*/ 1432 w 0"/>
                <a:gd name="connsiteY0" fmla="*/ 4887 h 0"/>
                <a:gd name="connsiteX1" fmla="*/ 1685 w 0"/>
                <a:gd name="connsiteY1" fmla="*/ 4802 h 0"/>
                <a:gd name="connsiteX2" fmla="*/ 2696 w 0"/>
                <a:gd name="connsiteY2" fmla="*/ 4044 h 0"/>
                <a:gd name="connsiteX3" fmla="*/ 1938 w 0"/>
                <a:gd name="connsiteY3" fmla="*/ 1095 h 0"/>
                <a:gd name="connsiteX4" fmla="*/ 1769 w 0"/>
                <a:gd name="connsiteY4" fmla="*/ 758 h 0"/>
                <a:gd name="connsiteX5" fmla="*/ 1432 w 0"/>
                <a:gd name="connsiteY5" fmla="*/ 0 h 0"/>
                <a:gd name="connsiteX6" fmla="*/ 0 w 0"/>
                <a:gd name="connsiteY6" fmla="*/ 1854 h 0"/>
                <a:gd name="connsiteX7" fmla="*/ 1432 w 0"/>
                <a:gd name="connsiteY7" fmla="*/ 48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1432" y="4887"/>
                  </a:moveTo>
                  <a:lnTo>
                    <a:pt x="1685" y="4802"/>
                  </a:lnTo>
                  <a:cubicBezTo>
                    <a:pt x="2275" y="4634"/>
                    <a:pt x="2612" y="4549"/>
                    <a:pt x="2696" y="4044"/>
                  </a:cubicBezTo>
                  <a:cubicBezTo>
                    <a:pt x="2864" y="3370"/>
                    <a:pt x="2359" y="2190"/>
                    <a:pt x="1938" y="1095"/>
                  </a:cubicBezTo>
                  <a:cubicBezTo>
                    <a:pt x="1853" y="1011"/>
                    <a:pt x="1853" y="842"/>
                    <a:pt x="1769" y="758"/>
                  </a:cubicBezTo>
                  <a:lnTo>
                    <a:pt x="1432" y="0"/>
                  </a:lnTo>
                  <a:lnTo>
                    <a:pt x="0" y="1854"/>
                  </a:lnTo>
                  <a:cubicBezTo>
                    <a:pt x="84" y="2190"/>
                    <a:pt x="169" y="4802"/>
                    <a:pt x="1432" y="488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1" name="Vrije vorm: vorm 594">
              <a:extLst>
                <a:ext uri="{FF2B5EF4-FFF2-40B4-BE49-F238E27FC236}">
                  <a16:creationId xmlns:a16="http://schemas.microsoft.com/office/drawing/2014/main" id="{828401F1-A5D6-1C41-8AD5-4E92789E0FEE}"/>
                </a:ext>
              </a:extLst>
            </p:cNvPr>
            <p:cNvSpPr/>
            <p:nvPr/>
          </p:nvSpPr>
          <p:spPr>
            <a:xfrm>
              <a:off x="21128460" y="1425857"/>
              <a:ext cx="8425" cy="8425"/>
            </a:xfrm>
            <a:custGeom>
              <a:avLst/>
              <a:gdLst>
                <a:gd name="connsiteX0" fmla="*/ 3876 w 0"/>
                <a:gd name="connsiteY0" fmla="*/ 3033 h 0"/>
                <a:gd name="connsiteX1" fmla="*/ 927 w 0"/>
                <a:gd name="connsiteY1" fmla="*/ 590 h 0"/>
                <a:gd name="connsiteX2" fmla="*/ 0 w 0"/>
                <a:gd name="connsiteY2" fmla="*/ 0 h 0"/>
                <a:gd name="connsiteX3" fmla="*/ 169 w 0"/>
                <a:gd name="connsiteY3" fmla="*/ 1095 h 0"/>
                <a:gd name="connsiteX4" fmla="*/ 252 w 0"/>
                <a:gd name="connsiteY4" fmla="*/ 3370 h 0"/>
                <a:gd name="connsiteX5" fmla="*/ 169 w 0"/>
                <a:gd name="connsiteY5" fmla="*/ 4549 h 0"/>
                <a:gd name="connsiteX6" fmla="*/ 252 w 0"/>
                <a:gd name="connsiteY6" fmla="*/ 5139 h 0"/>
                <a:gd name="connsiteX7" fmla="*/ 927 w 0"/>
                <a:gd name="connsiteY7" fmla="*/ 6908 h 0"/>
                <a:gd name="connsiteX8" fmla="*/ 3033 w 0"/>
                <a:gd name="connsiteY8" fmla="*/ 8172 h 0"/>
                <a:gd name="connsiteX9" fmla="*/ 4549 w 0"/>
                <a:gd name="connsiteY9" fmla="*/ 6066 h 0"/>
                <a:gd name="connsiteX10" fmla="*/ 4465 w 0"/>
                <a:gd name="connsiteY10" fmla="*/ 5223 h 0"/>
                <a:gd name="connsiteX11" fmla="*/ 3876 w 0"/>
                <a:gd name="connsiteY11" fmla="*/ 303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>
                  <a:moveTo>
                    <a:pt x="3876" y="3033"/>
                  </a:moveTo>
                  <a:cubicBezTo>
                    <a:pt x="3033" y="2022"/>
                    <a:pt x="1769" y="1516"/>
                    <a:pt x="927" y="590"/>
                  </a:cubicBezTo>
                  <a:lnTo>
                    <a:pt x="0" y="0"/>
                  </a:lnTo>
                  <a:lnTo>
                    <a:pt x="169" y="1095"/>
                  </a:lnTo>
                  <a:cubicBezTo>
                    <a:pt x="252" y="1685"/>
                    <a:pt x="505" y="2864"/>
                    <a:pt x="252" y="3370"/>
                  </a:cubicBezTo>
                  <a:lnTo>
                    <a:pt x="169" y="4549"/>
                  </a:lnTo>
                  <a:lnTo>
                    <a:pt x="252" y="5139"/>
                  </a:lnTo>
                  <a:cubicBezTo>
                    <a:pt x="421" y="6403"/>
                    <a:pt x="421" y="6403"/>
                    <a:pt x="927" y="6908"/>
                  </a:cubicBezTo>
                  <a:cubicBezTo>
                    <a:pt x="1938" y="8088"/>
                    <a:pt x="2780" y="8172"/>
                    <a:pt x="3033" y="8172"/>
                  </a:cubicBezTo>
                  <a:cubicBezTo>
                    <a:pt x="4213" y="7583"/>
                    <a:pt x="4465" y="6656"/>
                    <a:pt x="4549" y="6066"/>
                  </a:cubicBezTo>
                  <a:cubicBezTo>
                    <a:pt x="4549" y="5813"/>
                    <a:pt x="4549" y="5476"/>
                    <a:pt x="4465" y="5223"/>
                  </a:cubicBezTo>
                  <a:cubicBezTo>
                    <a:pt x="4128" y="3370"/>
                    <a:pt x="4128" y="3370"/>
                    <a:pt x="3876" y="3033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2" name="Vrije vorm: vorm 595">
              <a:extLst>
                <a:ext uri="{FF2B5EF4-FFF2-40B4-BE49-F238E27FC236}">
                  <a16:creationId xmlns:a16="http://schemas.microsoft.com/office/drawing/2014/main" id="{28D5C1E3-3F42-404F-9041-958001510AAC}"/>
                </a:ext>
              </a:extLst>
            </p:cNvPr>
            <p:cNvSpPr/>
            <p:nvPr/>
          </p:nvSpPr>
          <p:spPr>
            <a:xfrm>
              <a:off x="21133093" y="1421055"/>
              <a:ext cx="8425" cy="8425"/>
            </a:xfrm>
            <a:custGeom>
              <a:avLst/>
              <a:gdLst>
                <a:gd name="connsiteX0" fmla="*/ 2359 w 0"/>
                <a:gd name="connsiteY0" fmla="*/ 3202 h 8425"/>
                <a:gd name="connsiteX1" fmla="*/ 1854 w 0"/>
                <a:gd name="connsiteY1" fmla="*/ 2696 h 8425"/>
                <a:gd name="connsiteX2" fmla="*/ 2191 w 0"/>
                <a:gd name="connsiteY2" fmla="*/ 2275 h 8425"/>
                <a:gd name="connsiteX3" fmla="*/ 2949 w 0"/>
                <a:gd name="connsiteY3" fmla="*/ 927 h 8425"/>
                <a:gd name="connsiteX4" fmla="*/ 2780 w 0"/>
                <a:gd name="connsiteY4" fmla="*/ 337 h 8425"/>
                <a:gd name="connsiteX5" fmla="*/ 2022 w 0"/>
                <a:gd name="connsiteY5" fmla="*/ 0 h 8425"/>
                <a:gd name="connsiteX6" fmla="*/ 1264 w 0"/>
                <a:gd name="connsiteY6" fmla="*/ 253 h 8425"/>
                <a:gd name="connsiteX7" fmla="*/ 1180 w 0"/>
                <a:gd name="connsiteY7" fmla="*/ 337 h 8425"/>
                <a:gd name="connsiteX8" fmla="*/ 84 w 0"/>
                <a:gd name="connsiteY8" fmla="*/ 3370 h 8425"/>
                <a:gd name="connsiteX9" fmla="*/ 0 w 0"/>
                <a:gd name="connsiteY9" fmla="*/ 4213 h 8425"/>
                <a:gd name="connsiteX10" fmla="*/ 1011 w 0"/>
                <a:gd name="connsiteY10" fmla="*/ 8594 h 8425"/>
                <a:gd name="connsiteX11" fmla="*/ 1180 w 0"/>
                <a:gd name="connsiteY11" fmla="*/ 8594 h 8425"/>
                <a:gd name="connsiteX12" fmla="*/ 2443 w 0"/>
                <a:gd name="connsiteY12" fmla="*/ 7751 h 8425"/>
                <a:gd name="connsiteX13" fmla="*/ 2949 w 0"/>
                <a:gd name="connsiteY13" fmla="*/ 6150 h 8425"/>
                <a:gd name="connsiteX14" fmla="*/ 2949 w 0"/>
                <a:gd name="connsiteY14" fmla="*/ 4887 h 8425"/>
                <a:gd name="connsiteX15" fmla="*/ 2780 w 0"/>
                <a:gd name="connsiteY15" fmla="*/ 3539 h 8425"/>
                <a:gd name="connsiteX16" fmla="*/ 2359 w 0"/>
                <a:gd name="connsiteY16" fmla="*/ 3202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h="8425">
                  <a:moveTo>
                    <a:pt x="2359" y="3202"/>
                  </a:moveTo>
                  <a:lnTo>
                    <a:pt x="1854" y="2696"/>
                  </a:lnTo>
                  <a:lnTo>
                    <a:pt x="2191" y="2275"/>
                  </a:lnTo>
                  <a:lnTo>
                    <a:pt x="2949" y="927"/>
                  </a:lnTo>
                  <a:lnTo>
                    <a:pt x="2780" y="337"/>
                  </a:lnTo>
                  <a:lnTo>
                    <a:pt x="2022" y="0"/>
                  </a:lnTo>
                  <a:lnTo>
                    <a:pt x="1264" y="253"/>
                  </a:lnTo>
                  <a:lnTo>
                    <a:pt x="1180" y="337"/>
                  </a:lnTo>
                  <a:cubicBezTo>
                    <a:pt x="1180" y="337"/>
                    <a:pt x="-252" y="2275"/>
                    <a:pt x="84" y="3370"/>
                  </a:cubicBezTo>
                  <a:lnTo>
                    <a:pt x="0" y="4213"/>
                  </a:lnTo>
                  <a:cubicBezTo>
                    <a:pt x="84" y="7330"/>
                    <a:pt x="169" y="8341"/>
                    <a:pt x="1011" y="8594"/>
                  </a:cubicBezTo>
                  <a:lnTo>
                    <a:pt x="1180" y="8594"/>
                  </a:lnTo>
                  <a:lnTo>
                    <a:pt x="2443" y="7751"/>
                  </a:lnTo>
                  <a:lnTo>
                    <a:pt x="2949" y="6150"/>
                  </a:lnTo>
                  <a:lnTo>
                    <a:pt x="2949" y="4887"/>
                  </a:lnTo>
                  <a:lnTo>
                    <a:pt x="2780" y="3539"/>
                  </a:lnTo>
                  <a:lnTo>
                    <a:pt x="2359" y="320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3" name="Vrije vorm: vorm 596">
              <a:extLst>
                <a:ext uri="{FF2B5EF4-FFF2-40B4-BE49-F238E27FC236}">
                  <a16:creationId xmlns:a16="http://schemas.microsoft.com/office/drawing/2014/main" id="{67519F3A-91BB-3D48-8589-D1A94828F0E3}"/>
                </a:ext>
              </a:extLst>
            </p:cNvPr>
            <p:cNvSpPr/>
            <p:nvPr/>
          </p:nvSpPr>
          <p:spPr>
            <a:xfrm>
              <a:off x="21120793" y="1428890"/>
              <a:ext cx="8425" cy="8425"/>
            </a:xfrm>
            <a:custGeom>
              <a:avLst/>
              <a:gdLst>
                <a:gd name="connsiteX0" fmla="*/ 3539 w 0"/>
                <a:gd name="connsiteY0" fmla="*/ 1095 h 0"/>
                <a:gd name="connsiteX1" fmla="*/ 2359 w 0"/>
                <a:gd name="connsiteY1" fmla="*/ 0 h 0"/>
                <a:gd name="connsiteX2" fmla="*/ 2191 w 0"/>
                <a:gd name="connsiteY2" fmla="*/ 84 h 0"/>
                <a:gd name="connsiteX3" fmla="*/ 1685 w 0"/>
                <a:gd name="connsiteY3" fmla="*/ 84 h 0"/>
                <a:gd name="connsiteX4" fmla="*/ 590 w 0"/>
                <a:gd name="connsiteY4" fmla="*/ 0 h 0"/>
                <a:gd name="connsiteX5" fmla="*/ 0 w 0"/>
                <a:gd name="connsiteY5" fmla="*/ 0 h 0"/>
                <a:gd name="connsiteX6" fmla="*/ 2275 w 0"/>
                <a:gd name="connsiteY6" fmla="*/ 5392 h 0"/>
                <a:gd name="connsiteX7" fmla="*/ 2612 w 0"/>
                <a:gd name="connsiteY7" fmla="*/ 5139 h 0"/>
                <a:gd name="connsiteX8" fmla="*/ 3118 w 0"/>
                <a:gd name="connsiteY8" fmla="*/ 4802 h 0"/>
                <a:gd name="connsiteX9" fmla="*/ 4044 w 0"/>
                <a:gd name="connsiteY9" fmla="*/ 3707 h 0"/>
                <a:gd name="connsiteX10" fmla="*/ 4044 w 0"/>
                <a:gd name="connsiteY10" fmla="*/ 3623 h 0"/>
                <a:gd name="connsiteX11" fmla="*/ 3791 w 0"/>
                <a:gd name="connsiteY11" fmla="*/ 1516 h 0"/>
                <a:gd name="connsiteX12" fmla="*/ 3539 w 0"/>
                <a:gd name="connsiteY12" fmla="*/ 1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>
                  <a:moveTo>
                    <a:pt x="3539" y="1095"/>
                  </a:moveTo>
                  <a:lnTo>
                    <a:pt x="2359" y="0"/>
                  </a:lnTo>
                  <a:lnTo>
                    <a:pt x="2191" y="84"/>
                  </a:lnTo>
                  <a:lnTo>
                    <a:pt x="1685" y="84"/>
                  </a:lnTo>
                  <a:lnTo>
                    <a:pt x="590" y="0"/>
                  </a:lnTo>
                  <a:lnTo>
                    <a:pt x="0" y="0"/>
                  </a:lnTo>
                  <a:cubicBezTo>
                    <a:pt x="422" y="3117"/>
                    <a:pt x="1348" y="5308"/>
                    <a:pt x="2275" y="5392"/>
                  </a:cubicBezTo>
                  <a:lnTo>
                    <a:pt x="2612" y="5139"/>
                  </a:lnTo>
                  <a:lnTo>
                    <a:pt x="3118" y="4802"/>
                  </a:lnTo>
                  <a:lnTo>
                    <a:pt x="4044" y="3707"/>
                  </a:lnTo>
                  <a:lnTo>
                    <a:pt x="4044" y="3623"/>
                  </a:lnTo>
                  <a:lnTo>
                    <a:pt x="3791" y="1516"/>
                  </a:lnTo>
                  <a:lnTo>
                    <a:pt x="3539" y="1095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4" name="Vrije vorm: vorm 597">
              <a:extLst>
                <a:ext uri="{FF2B5EF4-FFF2-40B4-BE49-F238E27FC236}">
                  <a16:creationId xmlns:a16="http://schemas.microsoft.com/office/drawing/2014/main" id="{CB3A249E-7235-8D4F-9DAB-CD300B75406B}"/>
                </a:ext>
              </a:extLst>
            </p:cNvPr>
            <p:cNvSpPr/>
            <p:nvPr/>
          </p:nvSpPr>
          <p:spPr>
            <a:xfrm>
              <a:off x="21173534" y="960457"/>
              <a:ext cx="8425" cy="8425"/>
            </a:xfrm>
            <a:custGeom>
              <a:avLst/>
              <a:gdLst>
                <a:gd name="connsiteX0" fmla="*/ 2275 w 0"/>
                <a:gd name="connsiteY0" fmla="*/ 1011 h 0"/>
                <a:gd name="connsiteX1" fmla="*/ 1938 w 0"/>
                <a:gd name="connsiteY1" fmla="*/ 842 h 0"/>
                <a:gd name="connsiteX2" fmla="*/ 1601 w 0"/>
                <a:gd name="connsiteY2" fmla="*/ 674 h 0"/>
                <a:gd name="connsiteX3" fmla="*/ 1180 w 0"/>
                <a:gd name="connsiteY3" fmla="*/ 505 h 0"/>
                <a:gd name="connsiteX4" fmla="*/ 0 w 0"/>
                <a:gd name="connsiteY4" fmla="*/ 0 h 0"/>
                <a:gd name="connsiteX5" fmla="*/ 843 w 0"/>
                <a:gd name="connsiteY5" fmla="*/ 337 h 0"/>
                <a:gd name="connsiteX6" fmla="*/ 3623 w 0"/>
                <a:gd name="connsiteY6" fmla="*/ 1517 h 0"/>
                <a:gd name="connsiteX7" fmla="*/ 4634 w 0"/>
                <a:gd name="connsiteY7" fmla="*/ 1938 h 0"/>
                <a:gd name="connsiteX8" fmla="*/ 4802 w 0"/>
                <a:gd name="connsiteY8" fmla="*/ 2022 h 0"/>
                <a:gd name="connsiteX9" fmla="*/ 4550 w 0"/>
                <a:gd name="connsiteY9" fmla="*/ 1938 h 0"/>
                <a:gd name="connsiteX10" fmla="*/ 5729 w 0"/>
                <a:gd name="connsiteY10" fmla="*/ 2443 h 0"/>
                <a:gd name="connsiteX11" fmla="*/ 8341 w 0"/>
                <a:gd name="connsiteY11" fmla="*/ 3623 h 0"/>
                <a:gd name="connsiteX12" fmla="*/ 2359 w 0"/>
                <a:gd name="connsiteY12" fmla="*/ 927 h 0"/>
                <a:gd name="connsiteX13" fmla="*/ 2275 w 0"/>
                <a:gd name="connsiteY13" fmla="*/ 10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2275" y="1011"/>
                  </a:moveTo>
                  <a:lnTo>
                    <a:pt x="1938" y="842"/>
                  </a:lnTo>
                  <a:lnTo>
                    <a:pt x="1601" y="674"/>
                  </a:lnTo>
                  <a:lnTo>
                    <a:pt x="1180" y="505"/>
                  </a:lnTo>
                  <a:cubicBezTo>
                    <a:pt x="843" y="337"/>
                    <a:pt x="337" y="168"/>
                    <a:pt x="0" y="0"/>
                  </a:cubicBezTo>
                  <a:cubicBezTo>
                    <a:pt x="253" y="84"/>
                    <a:pt x="590" y="253"/>
                    <a:pt x="843" y="337"/>
                  </a:cubicBezTo>
                  <a:cubicBezTo>
                    <a:pt x="1685" y="674"/>
                    <a:pt x="2780" y="1180"/>
                    <a:pt x="3623" y="1517"/>
                  </a:cubicBezTo>
                  <a:lnTo>
                    <a:pt x="4634" y="1938"/>
                  </a:lnTo>
                  <a:lnTo>
                    <a:pt x="4802" y="2022"/>
                  </a:lnTo>
                  <a:lnTo>
                    <a:pt x="4550" y="1938"/>
                  </a:lnTo>
                  <a:lnTo>
                    <a:pt x="5729" y="2443"/>
                  </a:lnTo>
                  <a:cubicBezTo>
                    <a:pt x="6487" y="2780"/>
                    <a:pt x="7498" y="3202"/>
                    <a:pt x="8341" y="3623"/>
                  </a:cubicBezTo>
                  <a:cubicBezTo>
                    <a:pt x="4887" y="2022"/>
                    <a:pt x="3370" y="1432"/>
                    <a:pt x="2359" y="927"/>
                  </a:cubicBezTo>
                  <a:lnTo>
                    <a:pt x="2275" y="1011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5" name="Vrije vorm: vorm 598">
              <a:extLst>
                <a:ext uri="{FF2B5EF4-FFF2-40B4-BE49-F238E27FC236}">
                  <a16:creationId xmlns:a16="http://schemas.microsoft.com/office/drawing/2014/main" id="{BFA59893-ACE3-D54B-8641-CBABBC3EA772}"/>
                </a:ext>
              </a:extLst>
            </p:cNvPr>
            <p:cNvSpPr/>
            <p:nvPr/>
          </p:nvSpPr>
          <p:spPr>
            <a:xfrm>
              <a:off x="21183644" y="965175"/>
              <a:ext cx="8425" cy="8425"/>
            </a:xfrm>
            <a:custGeom>
              <a:avLst/>
              <a:gdLst>
                <a:gd name="connsiteX0" fmla="*/ 6824 w 0"/>
                <a:gd name="connsiteY0" fmla="*/ 3117 h 0"/>
                <a:gd name="connsiteX1" fmla="*/ 6150 w 0"/>
                <a:gd name="connsiteY1" fmla="*/ 2780 h 0"/>
                <a:gd name="connsiteX2" fmla="*/ 4297 w 0"/>
                <a:gd name="connsiteY2" fmla="*/ 1938 h 0"/>
                <a:gd name="connsiteX3" fmla="*/ 169 w 0"/>
                <a:gd name="connsiteY3" fmla="*/ 84 h 0"/>
                <a:gd name="connsiteX4" fmla="*/ 0 w 0"/>
                <a:gd name="connsiteY4" fmla="*/ 0 h 0"/>
                <a:gd name="connsiteX5" fmla="*/ 7667 w 0"/>
                <a:gd name="connsiteY5" fmla="*/ 3539 h 0"/>
                <a:gd name="connsiteX6" fmla="*/ 6824 w 0"/>
                <a:gd name="connsiteY6" fmla="*/ 311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6824" y="3117"/>
                  </a:moveTo>
                  <a:cubicBezTo>
                    <a:pt x="6572" y="2949"/>
                    <a:pt x="6403" y="2865"/>
                    <a:pt x="6150" y="2780"/>
                  </a:cubicBezTo>
                  <a:cubicBezTo>
                    <a:pt x="5561" y="2528"/>
                    <a:pt x="4971" y="2191"/>
                    <a:pt x="4297" y="1938"/>
                  </a:cubicBezTo>
                  <a:cubicBezTo>
                    <a:pt x="2949" y="1348"/>
                    <a:pt x="1601" y="674"/>
                    <a:pt x="169" y="84"/>
                  </a:cubicBezTo>
                  <a:lnTo>
                    <a:pt x="0" y="0"/>
                  </a:lnTo>
                  <a:lnTo>
                    <a:pt x="7667" y="3539"/>
                  </a:lnTo>
                  <a:cubicBezTo>
                    <a:pt x="7498" y="3370"/>
                    <a:pt x="7162" y="3286"/>
                    <a:pt x="6824" y="311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6" name="Vrije vorm: vorm 599">
              <a:extLst>
                <a:ext uri="{FF2B5EF4-FFF2-40B4-BE49-F238E27FC236}">
                  <a16:creationId xmlns:a16="http://schemas.microsoft.com/office/drawing/2014/main" id="{145512D1-4ABA-F348-9785-5318643FE2F3}"/>
                </a:ext>
              </a:extLst>
            </p:cNvPr>
            <p:cNvSpPr/>
            <p:nvPr/>
          </p:nvSpPr>
          <p:spPr>
            <a:xfrm>
              <a:off x="21177662" y="962395"/>
              <a:ext cx="8425" cy="8425"/>
            </a:xfrm>
            <a:custGeom>
              <a:avLst/>
              <a:gdLst>
                <a:gd name="connsiteX0" fmla="*/ 843 w 0"/>
                <a:gd name="connsiteY0" fmla="*/ 421 h 0"/>
                <a:gd name="connsiteX1" fmla="*/ 1011 w 0"/>
                <a:gd name="connsiteY1" fmla="*/ 505 h 0"/>
                <a:gd name="connsiteX2" fmla="*/ 4466 w 0"/>
                <a:gd name="connsiteY2" fmla="*/ 2022 h 0"/>
                <a:gd name="connsiteX3" fmla="*/ 4466 w 0"/>
                <a:gd name="connsiteY3" fmla="*/ 2022 h 0"/>
                <a:gd name="connsiteX4" fmla="*/ 3455 w 0"/>
                <a:gd name="connsiteY4" fmla="*/ 1517 h 0"/>
                <a:gd name="connsiteX5" fmla="*/ 84 w 0"/>
                <a:gd name="connsiteY5" fmla="*/ 0 h 0"/>
                <a:gd name="connsiteX6" fmla="*/ 84 w 0"/>
                <a:gd name="connsiteY6" fmla="*/ 0 h 0"/>
                <a:gd name="connsiteX7" fmla="*/ 0 w 0"/>
                <a:gd name="connsiteY7" fmla="*/ 0 h 0"/>
                <a:gd name="connsiteX8" fmla="*/ 843 w 0"/>
                <a:gd name="connsiteY8" fmla="*/ 42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843" y="421"/>
                  </a:moveTo>
                  <a:lnTo>
                    <a:pt x="1011" y="505"/>
                  </a:lnTo>
                  <a:lnTo>
                    <a:pt x="4466" y="2022"/>
                  </a:lnTo>
                  <a:lnTo>
                    <a:pt x="4466" y="2022"/>
                  </a:lnTo>
                  <a:lnTo>
                    <a:pt x="3455" y="1517"/>
                  </a:lnTo>
                  <a:cubicBezTo>
                    <a:pt x="674" y="168"/>
                    <a:pt x="84" y="0"/>
                    <a:pt x="84" y="0"/>
                  </a:cubicBezTo>
                  <a:lnTo>
                    <a:pt x="84" y="0"/>
                  </a:lnTo>
                  <a:cubicBezTo>
                    <a:pt x="84" y="0"/>
                    <a:pt x="0" y="0"/>
                    <a:pt x="0" y="0"/>
                  </a:cubicBezTo>
                  <a:cubicBezTo>
                    <a:pt x="253" y="168"/>
                    <a:pt x="506" y="253"/>
                    <a:pt x="843" y="421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7" name="Vrije vorm: vorm 600">
              <a:extLst>
                <a:ext uri="{FF2B5EF4-FFF2-40B4-BE49-F238E27FC236}">
                  <a16:creationId xmlns:a16="http://schemas.microsoft.com/office/drawing/2014/main" id="{299522D7-4C92-3248-B958-3AC6C9B61D14}"/>
                </a:ext>
              </a:extLst>
            </p:cNvPr>
            <p:cNvSpPr/>
            <p:nvPr/>
          </p:nvSpPr>
          <p:spPr>
            <a:xfrm>
              <a:off x="21205043" y="975285"/>
              <a:ext cx="8425" cy="8425"/>
            </a:xfrm>
            <a:custGeom>
              <a:avLst/>
              <a:gdLst>
                <a:gd name="connsiteX0" fmla="*/ 0 w 0"/>
                <a:gd name="connsiteY0" fmla="*/ 0 h 0"/>
                <a:gd name="connsiteX1" fmla="*/ 253 w 0"/>
                <a:gd name="connsiteY1" fmla="*/ 84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84" y="0"/>
                    <a:pt x="169" y="84"/>
                    <a:pt x="253" y="84"/>
                  </a:cubicBezTo>
                  <a:cubicBezTo>
                    <a:pt x="169" y="84"/>
                    <a:pt x="84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8" name="Vrije vorm: vorm 601">
              <a:extLst>
                <a:ext uri="{FF2B5EF4-FFF2-40B4-BE49-F238E27FC236}">
                  <a16:creationId xmlns:a16="http://schemas.microsoft.com/office/drawing/2014/main" id="{99E0D906-E5D2-8948-AFB2-95C3251EA0A8}"/>
                </a:ext>
              </a:extLst>
            </p:cNvPr>
            <p:cNvSpPr/>
            <p:nvPr/>
          </p:nvSpPr>
          <p:spPr>
            <a:xfrm>
              <a:off x="21455352" y="1253902"/>
              <a:ext cx="8425" cy="8425"/>
            </a:xfrm>
            <a:custGeom>
              <a:avLst/>
              <a:gdLst>
                <a:gd name="connsiteX0" fmla="*/ 1769 w 0"/>
                <a:gd name="connsiteY0" fmla="*/ 4634 h 0"/>
                <a:gd name="connsiteX1" fmla="*/ 253 w 0"/>
                <a:gd name="connsiteY1" fmla="*/ 590 h 0"/>
                <a:gd name="connsiteX2" fmla="*/ 0 w 0"/>
                <a:gd name="connsiteY2" fmla="*/ 0 h 0"/>
                <a:gd name="connsiteX3" fmla="*/ 843 w 0"/>
                <a:gd name="connsiteY3" fmla="*/ 2443 h 0"/>
                <a:gd name="connsiteX4" fmla="*/ 2359 w 0"/>
                <a:gd name="connsiteY4" fmla="*/ 6150 h 0"/>
                <a:gd name="connsiteX5" fmla="*/ 1769 w 0"/>
                <a:gd name="connsiteY5" fmla="*/ 463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1769" y="4634"/>
                  </a:moveTo>
                  <a:cubicBezTo>
                    <a:pt x="1264" y="3286"/>
                    <a:pt x="758" y="1938"/>
                    <a:pt x="253" y="590"/>
                  </a:cubicBezTo>
                  <a:lnTo>
                    <a:pt x="0" y="0"/>
                  </a:lnTo>
                  <a:cubicBezTo>
                    <a:pt x="253" y="758"/>
                    <a:pt x="590" y="1685"/>
                    <a:pt x="843" y="2443"/>
                  </a:cubicBezTo>
                  <a:cubicBezTo>
                    <a:pt x="1348" y="3707"/>
                    <a:pt x="1854" y="4971"/>
                    <a:pt x="2359" y="6150"/>
                  </a:cubicBezTo>
                  <a:lnTo>
                    <a:pt x="1769" y="463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9" name="Vrije vorm: vorm 602">
              <a:extLst>
                <a:ext uri="{FF2B5EF4-FFF2-40B4-BE49-F238E27FC236}">
                  <a16:creationId xmlns:a16="http://schemas.microsoft.com/office/drawing/2014/main" id="{F4874AC3-630C-C44E-B246-054DEFDA84C5}"/>
                </a:ext>
              </a:extLst>
            </p:cNvPr>
            <p:cNvSpPr/>
            <p:nvPr/>
          </p:nvSpPr>
          <p:spPr>
            <a:xfrm>
              <a:off x="21208919" y="977223"/>
              <a:ext cx="8425" cy="8425"/>
            </a:xfrm>
            <a:custGeom>
              <a:avLst/>
              <a:gdLst>
                <a:gd name="connsiteX0" fmla="*/ 0 w 0"/>
                <a:gd name="connsiteY0" fmla="*/ 84 h 0"/>
                <a:gd name="connsiteX1" fmla="*/ 0 w 0"/>
                <a:gd name="connsiteY1" fmla="*/ 0 h 0"/>
                <a:gd name="connsiteX2" fmla="*/ 0 w 0"/>
                <a:gd name="connsiteY2" fmla="*/ 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84"/>
                  </a:moveTo>
                  <a:lnTo>
                    <a:pt x="0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0" name="Vrije vorm: vorm 603">
              <a:extLst>
                <a:ext uri="{FF2B5EF4-FFF2-40B4-BE49-F238E27FC236}">
                  <a16:creationId xmlns:a16="http://schemas.microsoft.com/office/drawing/2014/main" id="{51817BB3-2A32-F344-929F-64B8FDA9BACC}"/>
                </a:ext>
              </a:extLst>
            </p:cNvPr>
            <p:cNvSpPr/>
            <p:nvPr/>
          </p:nvSpPr>
          <p:spPr>
            <a:xfrm>
              <a:off x="21208919" y="977307"/>
              <a:ext cx="8425" cy="8425"/>
            </a:xfrm>
            <a:custGeom>
              <a:avLst/>
              <a:gdLst>
                <a:gd name="connsiteX0" fmla="*/ 674 w 0"/>
                <a:gd name="connsiteY0" fmla="*/ 337 h 0"/>
                <a:gd name="connsiteX1" fmla="*/ 674 w 0"/>
                <a:gd name="connsiteY1" fmla="*/ 337 h 0"/>
                <a:gd name="connsiteX2" fmla="*/ 674 w 0"/>
                <a:gd name="connsiteY2" fmla="*/ 337 h 0"/>
                <a:gd name="connsiteX3" fmla="*/ 927 w 0"/>
                <a:gd name="connsiteY3" fmla="*/ 505 h 0"/>
                <a:gd name="connsiteX4" fmla="*/ 4381 w 0"/>
                <a:gd name="connsiteY4" fmla="*/ 2359 h 0"/>
                <a:gd name="connsiteX5" fmla="*/ 2359 w 0"/>
                <a:gd name="connsiteY5" fmla="*/ 1264 h 0"/>
                <a:gd name="connsiteX6" fmla="*/ 421 w 0"/>
                <a:gd name="connsiteY6" fmla="*/ 253 h 0"/>
                <a:gd name="connsiteX7" fmla="*/ 0 w 0"/>
                <a:gd name="connsiteY7" fmla="*/ 0 h 0"/>
                <a:gd name="connsiteX8" fmla="*/ 674 w 0"/>
                <a:gd name="connsiteY8" fmla="*/ 337 h 0"/>
                <a:gd name="connsiteX9" fmla="*/ 674 w 0"/>
                <a:gd name="connsiteY9" fmla="*/ 33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674" y="337"/>
                  </a:moveTo>
                  <a:lnTo>
                    <a:pt x="674" y="337"/>
                  </a:lnTo>
                  <a:lnTo>
                    <a:pt x="674" y="337"/>
                  </a:lnTo>
                  <a:lnTo>
                    <a:pt x="927" y="505"/>
                  </a:lnTo>
                  <a:cubicBezTo>
                    <a:pt x="2106" y="1095"/>
                    <a:pt x="3286" y="1769"/>
                    <a:pt x="4381" y="2359"/>
                  </a:cubicBezTo>
                  <a:cubicBezTo>
                    <a:pt x="3791" y="2022"/>
                    <a:pt x="2949" y="1601"/>
                    <a:pt x="2359" y="1264"/>
                  </a:cubicBezTo>
                  <a:cubicBezTo>
                    <a:pt x="1769" y="927"/>
                    <a:pt x="1011" y="590"/>
                    <a:pt x="421" y="253"/>
                  </a:cubicBezTo>
                  <a:lnTo>
                    <a:pt x="0" y="0"/>
                  </a:lnTo>
                  <a:lnTo>
                    <a:pt x="674" y="337"/>
                  </a:lnTo>
                  <a:lnTo>
                    <a:pt x="674" y="33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1" name="Vrije vorm: vorm 604">
              <a:extLst>
                <a:ext uri="{FF2B5EF4-FFF2-40B4-BE49-F238E27FC236}">
                  <a16:creationId xmlns:a16="http://schemas.microsoft.com/office/drawing/2014/main" id="{17285B7A-942D-4E4C-98A2-B782A916E5D7}"/>
                </a:ext>
              </a:extLst>
            </p:cNvPr>
            <p:cNvSpPr/>
            <p:nvPr/>
          </p:nvSpPr>
          <p:spPr>
            <a:xfrm>
              <a:off x="21181874" y="963996"/>
              <a:ext cx="25275" cy="8425"/>
            </a:xfrm>
            <a:custGeom>
              <a:avLst/>
              <a:gdLst>
                <a:gd name="connsiteX0" fmla="*/ 26623 w 25275"/>
                <a:gd name="connsiteY0" fmla="*/ 13059 h 8425"/>
                <a:gd name="connsiteX1" fmla="*/ 26623 w 25275"/>
                <a:gd name="connsiteY1" fmla="*/ 13059 h 8425"/>
                <a:gd name="connsiteX2" fmla="*/ 27045 w 25275"/>
                <a:gd name="connsiteY2" fmla="*/ 13227 h 8425"/>
                <a:gd name="connsiteX3" fmla="*/ 26455 w 25275"/>
                <a:gd name="connsiteY3" fmla="*/ 12890 h 8425"/>
                <a:gd name="connsiteX4" fmla="*/ 25191 w 25275"/>
                <a:gd name="connsiteY4" fmla="*/ 12216 h 8425"/>
                <a:gd name="connsiteX5" fmla="*/ 23422 w 25275"/>
                <a:gd name="connsiteY5" fmla="*/ 11290 h 8425"/>
                <a:gd name="connsiteX6" fmla="*/ 24433 w 25275"/>
                <a:gd name="connsiteY6" fmla="*/ 11795 h 8425"/>
                <a:gd name="connsiteX7" fmla="*/ 25444 w 25275"/>
                <a:gd name="connsiteY7" fmla="*/ 12301 h 8425"/>
                <a:gd name="connsiteX8" fmla="*/ 23338 w 25275"/>
                <a:gd name="connsiteY8" fmla="*/ 11205 h 8425"/>
                <a:gd name="connsiteX9" fmla="*/ 21484 w 25275"/>
                <a:gd name="connsiteY9" fmla="*/ 10279 h 8425"/>
                <a:gd name="connsiteX10" fmla="*/ 19968 w 25275"/>
                <a:gd name="connsiteY10" fmla="*/ 9520 h 8425"/>
                <a:gd name="connsiteX11" fmla="*/ 19209 w 25275"/>
                <a:gd name="connsiteY11" fmla="*/ 9099 h 8425"/>
                <a:gd name="connsiteX12" fmla="*/ 19209 w 25275"/>
                <a:gd name="connsiteY12" fmla="*/ 9099 h 8425"/>
                <a:gd name="connsiteX13" fmla="*/ 19209 w 25275"/>
                <a:gd name="connsiteY13" fmla="*/ 9099 h 8425"/>
                <a:gd name="connsiteX14" fmla="*/ 19041 w 25275"/>
                <a:gd name="connsiteY14" fmla="*/ 9015 h 8425"/>
                <a:gd name="connsiteX15" fmla="*/ 18873 w 25275"/>
                <a:gd name="connsiteY15" fmla="*/ 8931 h 8425"/>
                <a:gd name="connsiteX16" fmla="*/ 17862 w 25275"/>
                <a:gd name="connsiteY16" fmla="*/ 8425 h 8425"/>
                <a:gd name="connsiteX17" fmla="*/ 17356 w 25275"/>
                <a:gd name="connsiteY17" fmla="*/ 8172 h 8425"/>
                <a:gd name="connsiteX18" fmla="*/ 15839 w 25275"/>
                <a:gd name="connsiteY18" fmla="*/ 7414 h 8425"/>
                <a:gd name="connsiteX19" fmla="*/ 14997 w 25275"/>
                <a:gd name="connsiteY19" fmla="*/ 6993 h 8425"/>
                <a:gd name="connsiteX20" fmla="*/ 14491 w 25275"/>
                <a:gd name="connsiteY20" fmla="*/ 6740 h 8425"/>
                <a:gd name="connsiteX21" fmla="*/ 14576 w 25275"/>
                <a:gd name="connsiteY21" fmla="*/ 6740 h 8425"/>
                <a:gd name="connsiteX22" fmla="*/ 13565 w 25275"/>
                <a:gd name="connsiteY22" fmla="*/ 6235 h 8425"/>
                <a:gd name="connsiteX23" fmla="*/ 13144 w 25275"/>
                <a:gd name="connsiteY23" fmla="*/ 6066 h 8425"/>
                <a:gd name="connsiteX24" fmla="*/ 12048 w 25275"/>
                <a:gd name="connsiteY24" fmla="*/ 5561 h 8425"/>
                <a:gd name="connsiteX25" fmla="*/ 11290 w 25275"/>
                <a:gd name="connsiteY25" fmla="*/ 5224 h 8425"/>
                <a:gd name="connsiteX26" fmla="*/ 8341 w 25275"/>
                <a:gd name="connsiteY26" fmla="*/ 3791 h 8425"/>
                <a:gd name="connsiteX27" fmla="*/ 6909 w 25275"/>
                <a:gd name="connsiteY27" fmla="*/ 3117 h 8425"/>
                <a:gd name="connsiteX28" fmla="*/ 4381 w 25275"/>
                <a:gd name="connsiteY28" fmla="*/ 1938 h 8425"/>
                <a:gd name="connsiteX29" fmla="*/ 1348 w 25275"/>
                <a:gd name="connsiteY29" fmla="*/ 590 h 8425"/>
                <a:gd name="connsiteX30" fmla="*/ 590 w 25275"/>
                <a:gd name="connsiteY30" fmla="*/ 253 h 8425"/>
                <a:gd name="connsiteX31" fmla="*/ 0 w 25275"/>
                <a:gd name="connsiteY31" fmla="*/ 0 h 8425"/>
                <a:gd name="connsiteX32" fmla="*/ 2275 w 25275"/>
                <a:gd name="connsiteY32" fmla="*/ 1011 h 8425"/>
                <a:gd name="connsiteX33" fmla="*/ 5561 w 25275"/>
                <a:gd name="connsiteY33" fmla="*/ 2528 h 8425"/>
                <a:gd name="connsiteX34" fmla="*/ 6403 w 25275"/>
                <a:gd name="connsiteY34" fmla="*/ 2949 h 8425"/>
                <a:gd name="connsiteX35" fmla="*/ 8678 w 25275"/>
                <a:gd name="connsiteY35" fmla="*/ 4044 h 8425"/>
                <a:gd name="connsiteX36" fmla="*/ 11205 w 25275"/>
                <a:gd name="connsiteY36" fmla="*/ 5308 h 8425"/>
                <a:gd name="connsiteX37" fmla="*/ 16008 w 25275"/>
                <a:gd name="connsiteY37" fmla="*/ 7667 h 8425"/>
                <a:gd name="connsiteX38" fmla="*/ 16092 w 25275"/>
                <a:gd name="connsiteY38" fmla="*/ 7667 h 8425"/>
                <a:gd name="connsiteX39" fmla="*/ 16261 w 25275"/>
                <a:gd name="connsiteY39" fmla="*/ 7751 h 8425"/>
                <a:gd name="connsiteX40" fmla="*/ 16682 w 25275"/>
                <a:gd name="connsiteY40" fmla="*/ 8004 h 8425"/>
                <a:gd name="connsiteX41" fmla="*/ 16766 w 25275"/>
                <a:gd name="connsiteY41" fmla="*/ 8088 h 8425"/>
                <a:gd name="connsiteX42" fmla="*/ 21821 w 25275"/>
                <a:gd name="connsiteY42" fmla="*/ 10700 h 8425"/>
                <a:gd name="connsiteX43" fmla="*/ 25444 w 25275"/>
                <a:gd name="connsiteY43" fmla="*/ 12385 h 8425"/>
                <a:gd name="connsiteX44" fmla="*/ 26623 w 25275"/>
                <a:gd name="connsiteY44" fmla="*/ 1305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275" h="8425">
                  <a:moveTo>
                    <a:pt x="26623" y="13059"/>
                  </a:moveTo>
                  <a:lnTo>
                    <a:pt x="26623" y="13059"/>
                  </a:lnTo>
                  <a:lnTo>
                    <a:pt x="27045" y="13227"/>
                  </a:lnTo>
                  <a:lnTo>
                    <a:pt x="26455" y="12890"/>
                  </a:lnTo>
                  <a:lnTo>
                    <a:pt x="25191" y="12216"/>
                  </a:lnTo>
                  <a:cubicBezTo>
                    <a:pt x="24686" y="11964"/>
                    <a:pt x="24012" y="11627"/>
                    <a:pt x="23422" y="11290"/>
                  </a:cubicBezTo>
                  <a:cubicBezTo>
                    <a:pt x="23759" y="11458"/>
                    <a:pt x="24096" y="11627"/>
                    <a:pt x="24433" y="11795"/>
                  </a:cubicBezTo>
                  <a:lnTo>
                    <a:pt x="25444" y="12301"/>
                  </a:lnTo>
                  <a:lnTo>
                    <a:pt x="23338" y="11205"/>
                  </a:lnTo>
                  <a:cubicBezTo>
                    <a:pt x="22832" y="10953"/>
                    <a:pt x="22074" y="10531"/>
                    <a:pt x="21484" y="10279"/>
                  </a:cubicBezTo>
                  <a:lnTo>
                    <a:pt x="19968" y="9520"/>
                  </a:lnTo>
                  <a:lnTo>
                    <a:pt x="19209" y="9099"/>
                  </a:lnTo>
                  <a:lnTo>
                    <a:pt x="19209" y="9099"/>
                  </a:lnTo>
                  <a:lnTo>
                    <a:pt x="19209" y="9099"/>
                  </a:lnTo>
                  <a:lnTo>
                    <a:pt x="19041" y="9015"/>
                  </a:lnTo>
                  <a:lnTo>
                    <a:pt x="18873" y="8931"/>
                  </a:lnTo>
                  <a:lnTo>
                    <a:pt x="17862" y="8425"/>
                  </a:lnTo>
                  <a:lnTo>
                    <a:pt x="17356" y="8172"/>
                  </a:lnTo>
                  <a:lnTo>
                    <a:pt x="15839" y="7414"/>
                  </a:lnTo>
                  <a:lnTo>
                    <a:pt x="14997" y="6993"/>
                  </a:lnTo>
                  <a:lnTo>
                    <a:pt x="14491" y="6740"/>
                  </a:lnTo>
                  <a:lnTo>
                    <a:pt x="14576" y="6740"/>
                  </a:lnTo>
                  <a:lnTo>
                    <a:pt x="13565" y="6235"/>
                  </a:lnTo>
                  <a:lnTo>
                    <a:pt x="13144" y="6066"/>
                  </a:lnTo>
                  <a:lnTo>
                    <a:pt x="12048" y="5561"/>
                  </a:lnTo>
                  <a:lnTo>
                    <a:pt x="11290" y="5224"/>
                  </a:lnTo>
                  <a:cubicBezTo>
                    <a:pt x="10363" y="4802"/>
                    <a:pt x="9184" y="4213"/>
                    <a:pt x="8341" y="3791"/>
                  </a:cubicBezTo>
                  <a:lnTo>
                    <a:pt x="6909" y="3117"/>
                  </a:lnTo>
                  <a:cubicBezTo>
                    <a:pt x="6151" y="2780"/>
                    <a:pt x="5140" y="2275"/>
                    <a:pt x="4381" y="1938"/>
                  </a:cubicBezTo>
                  <a:cubicBezTo>
                    <a:pt x="3455" y="1517"/>
                    <a:pt x="2275" y="1011"/>
                    <a:pt x="1348" y="590"/>
                  </a:cubicBezTo>
                  <a:lnTo>
                    <a:pt x="590" y="253"/>
                  </a:lnTo>
                  <a:cubicBezTo>
                    <a:pt x="422" y="169"/>
                    <a:pt x="253" y="84"/>
                    <a:pt x="0" y="0"/>
                  </a:cubicBezTo>
                  <a:cubicBezTo>
                    <a:pt x="674" y="337"/>
                    <a:pt x="1433" y="674"/>
                    <a:pt x="2275" y="1011"/>
                  </a:cubicBezTo>
                  <a:cubicBezTo>
                    <a:pt x="3370" y="1517"/>
                    <a:pt x="4466" y="2022"/>
                    <a:pt x="5561" y="2528"/>
                  </a:cubicBezTo>
                  <a:lnTo>
                    <a:pt x="6403" y="2949"/>
                  </a:lnTo>
                  <a:cubicBezTo>
                    <a:pt x="7077" y="3286"/>
                    <a:pt x="8004" y="3707"/>
                    <a:pt x="8678" y="4044"/>
                  </a:cubicBezTo>
                  <a:cubicBezTo>
                    <a:pt x="9437" y="4465"/>
                    <a:pt x="10448" y="4971"/>
                    <a:pt x="11205" y="5308"/>
                  </a:cubicBezTo>
                  <a:cubicBezTo>
                    <a:pt x="12806" y="6066"/>
                    <a:pt x="14407" y="6909"/>
                    <a:pt x="16008" y="7667"/>
                  </a:cubicBezTo>
                  <a:lnTo>
                    <a:pt x="16092" y="7667"/>
                  </a:lnTo>
                  <a:lnTo>
                    <a:pt x="16261" y="7751"/>
                  </a:lnTo>
                  <a:lnTo>
                    <a:pt x="16682" y="8004"/>
                  </a:lnTo>
                  <a:lnTo>
                    <a:pt x="16766" y="8088"/>
                  </a:lnTo>
                  <a:cubicBezTo>
                    <a:pt x="18451" y="8931"/>
                    <a:pt x="20136" y="9857"/>
                    <a:pt x="21821" y="10700"/>
                  </a:cubicBezTo>
                  <a:cubicBezTo>
                    <a:pt x="23675" y="11542"/>
                    <a:pt x="23843" y="11627"/>
                    <a:pt x="25444" y="12385"/>
                  </a:cubicBezTo>
                  <a:lnTo>
                    <a:pt x="26623" y="1305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2" name="Vrije vorm: vorm 605">
              <a:extLst>
                <a:ext uri="{FF2B5EF4-FFF2-40B4-BE49-F238E27FC236}">
                  <a16:creationId xmlns:a16="http://schemas.microsoft.com/office/drawing/2014/main" id="{D34B91B9-545E-CB48-8050-B811CB0192E2}"/>
                </a:ext>
              </a:extLst>
            </p:cNvPr>
            <p:cNvSpPr/>
            <p:nvPr/>
          </p:nvSpPr>
          <p:spPr>
            <a:xfrm>
              <a:off x="21165193" y="972758"/>
              <a:ext cx="320152" cy="893057"/>
            </a:xfrm>
            <a:custGeom>
              <a:avLst/>
              <a:gdLst>
                <a:gd name="connsiteX0" fmla="*/ 323944 w 320152"/>
                <a:gd name="connsiteY0" fmla="*/ 480987 h 893056"/>
                <a:gd name="connsiteX1" fmla="*/ 323859 w 320152"/>
                <a:gd name="connsiteY1" fmla="*/ 481576 h 893056"/>
                <a:gd name="connsiteX2" fmla="*/ 323691 w 320152"/>
                <a:gd name="connsiteY2" fmla="*/ 485031 h 893056"/>
                <a:gd name="connsiteX3" fmla="*/ 323523 w 320152"/>
                <a:gd name="connsiteY3" fmla="*/ 486379 h 893056"/>
                <a:gd name="connsiteX4" fmla="*/ 323438 w 320152"/>
                <a:gd name="connsiteY4" fmla="*/ 485368 h 893056"/>
                <a:gd name="connsiteX5" fmla="*/ 322512 w 320152"/>
                <a:gd name="connsiteY5" fmla="*/ 490086 h 893056"/>
                <a:gd name="connsiteX6" fmla="*/ 322427 w 320152"/>
                <a:gd name="connsiteY6" fmla="*/ 489328 h 893056"/>
                <a:gd name="connsiteX7" fmla="*/ 322427 w 320152"/>
                <a:gd name="connsiteY7" fmla="*/ 486632 h 893056"/>
                <a:gd name="connsiteX8" fmla="*/ 322174 w 320152"/>
                <a:gd name="connsiteY8" fmla="*/ 477027 h 893056"/>
                <a:gd name="connsiteX9" fmla="*/ 322848 w 320152"/>
                <a:gd name="connsiteY9" fmla="*/ 475258 h 893056"/>
                <a:gd name="connsiteX10" fmla="*/ 322764 w 320152"/>
                <a:gd name="connsiteY10" fmla="*/ 467170 h 893056"/>
                <a:gd name="connsiteX11" fmla="*/ 323354 w 320152"/>
                <a:gd name="connsiteY11" fmla="*/ 463041 h 893056"/>
                <a:gd name="connsiteX12" fmla="*/ 323438 w 320152"/>
                <a:gd name="connsiteY12" fmla="*/ 462873 h 893056"/>
                <a:gd name="connsiteX13" fmla="*/ 323607 w 320152"/>
                <a:gd name="connsiteY13" fmla="*/ 458913 h 893056"/>
                <a:gd name="connsiteX14" fmla="*/ 323607 w 320152"/>
                <a:gd name="connsiteY14" fmla="*/ 458660 h 893056"/>
                <a:gd name="connsiteX15" fmla="*/ 323607 w 320152"/>
                <a:gd name="connsiteY15" fmla="*/ 458660 h 893056"/>
                <a:gd name="connsiteX16" fmla="*/ 323944 w 320152"/>
                <a:gd name="connsiteY16" fmla="*/ 456049 h 893056"/>
                <a:gd name="connsiteX17" fmla="*/ 323944 w 320152"/>
                <a:gd name="connsiteY17" fmla="*/ 451415 h 893056"/>
                <a:gd name="connsiteX18" fmla="*/ 323944 w 320152"/>
                <a:gd name="connsiteY18" fmla="*/ 451499 h 893056"/>
                <a:gd name="connsiteX19" fmla="*/ 317541 w 320152"/>
                <a:gd name="connsiteY19" fmla="*/ 383172 h 893056"/>
                <a:gd name="connsiteX20" fmla="*/ 301617 w 320152"/>
                <a:gd name="connsiteY20" fmla="*/ 314592 h 893056"/>
                <a:gd name="connsiteX21" fmla="*/ 301617 w 320152"/>
                <a:gd name="connsiteY21" fmla="*/ 314508 h 893056"/>
                <a:gd name="connsiteX22" fmla="*/ 300185 w 320152"/>
                <a:gd name="connsiteY22" fmla="*/ 309958 h 893056"/>
                <a:gd name="connsiteX23" fmla="*/ 300016 w 320152"/>
                <a:gd name="connsiteY23" fmla="*/ 309537 h 893056"/>
                <a:gd name="connsiteX24" fmla="*/ 298837 w 320152"/>
                <a:gd name="connsiteY24" fmla="*/ 305998 h 893056"/>
                <a:gd name="connsiteX25" fmla="*/ 296731 w 320152"/>
                <a:gd name="connsiteY25" fmla="*/ 300185 h 893056"/>
                <a:gd name="connsiteX26" fmla="*/ 296983 w 320152"/>
                <a:gd name="connsiteY26" fmla="*/ 300943 h 893056"/>
                <a:gd name="connsiteX27" fmla="*/ 293698 w 320152"/>
                <a:gd name="connsiteY27" fmla="*/ 291844 h 893056"/>
                <a:gd name="connsiteX28" fmla="*/ 292687 w 320152"/>
                <a:gd name="connsiteY28" fmla="*/ 288895 h 893056"/>
                <a:gd name="connsiteX29" fmla="*/ 292687 w 320152"/>
                <a:gd name="connsiteY29" fmla="*/ 288895 h 893056"/>
                <a:gd name="connsiteX30" fmla="*/ 292687 w 320152"/>
                <a:gd name="connsiteY30" fmla="*/ 288980 h 893056"/>
                <a:gd name="connsiteX31" fmla="*/ 291086 w 320152"/>
                <a:gd name="connsiteY31" fmla="*/ 284262 h 893056"/>
                <a:gd name="connsiteX32" fmla="*/ 291002 w 320152"/>
                <a:gd name="connsiteY32" fmla="*/ 283925 h 893056"/>
                <a:gd name="connsiteX33" fmla="*/ 266485 w 320152"/>
                <a:gd name="connsiteY33" fmla="*/ 228319 h 893056"/>
                <a:gd name="connsiteX34" fmla="*/ 256964 w 320152"/>
                <a:gd name="connsiteY34" fmla="*/ 210627 h 893056"/>
                <a:gd name="connsiteX35" fmla="*/ 224275 w 320152"/>
                <a:gd name="connsiteY35" fmla="*/ 159992 h 893056"/>
                <a:gd name="connsiteX36" fmla="*/ 171956 w 320152"/>
                <a:gd name="connsiteY36" fmla="*/ 98910 h 893056"/>
                <a:gd name="connsiteX37" fmla="*/ 38671 w 320152"/>
                <a:gd name="connsiteY37" fmla="*/ 2443 h 893056"/>
                <a:gd name="connsiteX38" fmla="*/ 38081 w 320152"/>
                <a:gd name="connsiteY38" fmla="*/ 2191 h 893056"/>
                <a:gd name="connsiteX39" fmla="*/ 37997 w 320152"/>
                <a:gd name="connsiteY39" fmla="*/ 2191 h 893056"/>
                <a:gd name="connsiteX40" fmla="*/ 38166 w 320152"/>
                <a:gd name="connsiteY40" fmla="*/ 2275 h 893056"/>
                <a:gd name="connsiteX41" fmla="*/ 37155 w 320152"/>
                <a:gd name="connsiteY41" fmla="*/ 1938 h 893056"/>
                <a:gd name="connsiteX42" fmla="*/ 36986 w 320152"/>
                <a:gd name="connsiteY42" fmla="*/ 1854 h 893056"/>
                <a:gd name="connsiteX43" fmla="*/ 37913 w 320152"/>
                <a:gd name="connsiteY43" fmla="*/ 2359 h 893056"/>
                <a:gd name="connsiteX44" fmla="*/ 38587 w 320152"/>
                <a:gd name="connsiteY44" fmla="*/ 2696 h 893056"/>
                <a:gd name="connsiteX45" fmla="*/ 37828 w 320152"/>
                <a:gd name="connsiteY45" fmla="*/ 2359 h 893056"/>
                <a:gd name="connsiteX46" fmla="*/ 35891 w 320152"/>
                <a:gd name="connsiteY46" fmla="*/ 1432 h 893056"/>
                <a:gd name="connsiteX47" fmla="*/ 34459 w 320152"/>
                <a:gd name="connsiteY47" fmla="*/ 842 h 893056"/>
                <a:gd name="connsiteX48" fmla="*/ 32521 w 320152"/>
                <a:gd name="connsiteY48" fmla="*/ 0 h 893056"/>
                <a:gd name="connsiteX49" fmla="*/ 32774 w 320152"/>
                <a:gd name="connsiteY49" fmla="*/ 169 h 893056"/>
                <a:gd name="connsiteX50" fmla="*/ 35975 w 320152"/>
                <a:gd name="connsiteY50" fmla="*/ 1854 h 893056"/>
                <a:gd name="connsiteX51" fmla="*/ 36312 w 320152"/>
                <a:gd name="connsiteY51" fmla="*/ 1938 h 893056"/>
                <a:gd name="connsiteX52" fmla="*/ 38756 w 320152"/>
                <a:gd name="connsiteY52" fmla="*/ 2949 h 893056"/>
                <a:gd name="connsiteX53" fmla="*/ 40188 w 320152"/>
                <a:gd name="connsiteY53" fmla="*/ 3623 h 893056"/>
                <a:gd name="connsiteX54" fmla="*/ 40188 w 320152"/>
                <a:gd name="connsiteY54" fmla="*/ 3539 h 893056"/>
                <a:gd name="connsiteX55" fmla="*/ 40188 w 320152"/>
                <a:gd name="connsiteY55" fmla="*/ 3539 h 893056"/>
                <a:gd name="connsiteX56" fmla="*/ 40525 w 320152"/>
                <a:gd name="connsiteY56" fmla="*/ 3707 h 893056"/>
                <a:gd name="connsiteX57" fmla="*/ 40946 w 320152"/>
                <a:gd name="connsiteY57" fmla="*/ 3876 h 893056"/>
                <a:gd name="connsiteX58" fmla="*/ 42884 w 320152"/>
                <a:gd name="connsiteY58" fmla="*/ 4802 h 893056"/>
                <a:gd name="connsiteX59" fmla="*/ 45748 w 320152"/>
                <a:gd name="connsiteY59" fmla="*/ 6235 h 893056"/>
                <a:gd name="connsiteX60" fmla="*/ 45832 w 320152"/>
                <a:gd name="connsiteY60" fmla="*/ 6319 h 893056"/>
                <a:gd name="connsiteX61" fmla="*/ 45832 w 320152"/>
                <a:gd name="connsiteY61" fmla="*/ 6319 h 893056"/>
                <a:gd name="connsiteX62" fmla="*/ 45832 w 320152"/>
                <a:gd name="connsiteY62" fmla="*/ 6319 h 893056"/>
                <a:gd name="connsiteX63" fmla="*/ 45748 w 320152"/>
                <a:gd name="connsiteY63" fmla="*/ 6319 h 893056"/>
                <a:gd name="connsiteX64" fmla="*/ 46507 w 320152"/>
                <a:gd name="connsiteY64" fmla="*/ 6740 h 893056"/>
                <a:gd name="connsiteX65" fmla="*/ 48107 w 320152"/>
                <a:gd name="connsiteY65" fmla="*/ 7583 h 893056"/>
                <a:gd name="connsiteX66" fmla="*/ 48528 w 320152"/>
                <a:gd name="connsiteY66" fmla="*/ 7835 h 893056"/>
                <a:gd name="connsiteX67" fmla="*/ 48613 w 320152"/>
                <a:gd name="connsiteY67" fmla="*/ 7835 h 893056"/>
                <a:gd name="connsiteX68" fmla="*/ 48613 w 320152"/>
                <a:gd name="connsiteY68" fmla="*/ 7835 h 893056"/>
                <a:gd name="connsiteX69" fmla="*/ 48697 w 320152"/>
                <a:gd name="connsiteY69" fmla="*/ 7835 h 893056"/>
                <a:gd name="connsiteX70" fmla="*/ 48865 w 320152"/>
                <a:gd name="connsiteY70" fmla="*/ 8004 h 893056"/>
                <a:gd name="connsiteX71" fmla="*/ 48950 w 320152"/>
                <a:gd name="connsiteY71" fmla="*/ 8088 h 893056"/>
                <a:gd name="connsiteX72" fmla="*/ 48781 w 320152"/>
                <a:gd name="connsiteY72" fmla="*/ 8004 h 893056"/>
                <a:gd name="connsiteX73" fmla="*/ 48444 w 320152"/>
                <a:gd name="connsiteY73" fmla="*/ 7835 h 893056"/>
                <a:gd name="connsiteX74" fmla="*/ 47854 w 320152"/>
                <a:gd name="connsiteY74" fmla="*/ 7498 h 893056"/>
                <a:gd name="connsiteX75" fmla="*/ 47517 w 320152"/>
                <a:gd name="connsiteY75" fmla="*/ 7330 h 893056"/>
                <a:gd name="connsiteX76" fmla="*/ 46843 w 320152"/>
                <a:gd name="connsiteY76" fmla="*/ 6993 h 893056"/>
                <a:gd name="connsiteX77" fmla="*/ 46675 w 320152"/>
                <a:gd name="connsiteY77" fmla="*/ 6909 h 893056"/>
                <a:gd name="connsiteX78" fmla="*/ 45580 w 320152"/>
                <a:gd name="connsiteY78" fmla="*/ 6319 h 893056"/>
                <a:gd name="connsiteX79" fmla="*/ 44990 w 320152"/>
                <a:gd name="connsiteY79" fmla="*/ 6066 h 893056"/>
                <a:gd name="connsiteX80" fmla="*/ 44906 w 320152"/>
                <a:gd name="connsiteY80" fmla="*/ 6066 h 893056"/>
                <a:gd name="connsiteX81" fmla="*/ 44569 w 320152"/>
                <a:gd name="connsiteY81" fmla="*/ 5898 h 893056"/>
                <a:gd name="connsiteX82" fmla="*/ 43726 w 320152"/>
                <a:gd name="connsiteY82" fmla="*/ 5476 h 893056"/>
                <a:gd name="connsiteX83" fmla="*/ 40862 w 320152"/>
                <a:gd name="connsiteY83" fmla="*/ 4128 h 893056"/>
                <a:gd name="connsiteX84" fmla="*/ 40778 w 320152"/>
                <a:gd name="connsiteY84" fmla="*/ 4128 h 893056"/>
                <a:gd name="connsiteX85" fmla="*/ 40778 w 320152"/>
                <a:gd name="connsiteY85" fmla="*/ 4128 h 893056"/>
                <a:gd name="connsiteX86" fmla="*/ 41030 w 320152"/>
                <a:gd name="connsiteY86" fmla="*/ 4297 h 893056"/>
                <a:gd name="connsiteX87" fmla="*/ 41873 w 320152"/>
                <a:gd name="connsiteY87" fmla="*/ 4718 h 893056"/>
                <a:gd name="connsiteX88" fmla="*/ 44063 w 320152"/>
                <a:gd name="connsiteY88" fmla="*/ 5813 h 893056"/>
                <a:gd name="connsiteX89" fmla="*/ 43979 w 320152"/>
                <a:gd name="connsiteY89" fmla="*/ 5813 h 893056"/>
                <a:gd name="connsiteX90" fmla="*/ 43726 w 320152"/>
                <a:gd name="connsiteY90" fmla="*/ 5729 h 893056"/>
                <a:gd name="connsiteX91" fmla="*/ 43557 w 320152"/>
                <a:gd name="connsiteY91" fmla="*/ 5645 h 893056"/>
                <a:gd name="connsiteX92" fmla="*/ 43389 w 320152"/>
                <a:gd name="connsiteY92" fmla="*/ 5561 h 893056"/>
                <a:gd name="connsiteX93" fmla="*/ 43979 w 320152"/>
                <a:gd name="connsiteY93" fmla="*/ 5898 h 893056"/>
                <a:gd name="connsiteX94" fmla="*/ 44737 w 320152"/>
                <a:gd name="connsiteY94" fmla="*/ 6319 h 893056"/>
                <a:gd name="connsiteX95" fmla="*/ 44316 w 320152"/>
                <a:gd name="connsiteY95" fmla="*/ 6150 h 893056"/>
                <a:gd name="connsiteX96" fmla="*/ 44653 w 320152"/>
                <a:gd name="connsiteY96" fmla="*/ 6403 h 893056"/>
                <a:gd name="connsiteX97" fmla="*/ 46591 w 320152"/>
                <a:gd name="connsiteY97" fmla="*/ 7498 h 893056"/>
                <a:gd name="connsiteX98" fmla="*/ 46169 w 320152"/>
                <a:gd name="connsiteY98" fmla="*/ 7330 h 893056"/>
                <a:gd name="connsiteX99" fmla="*/ 46254 w 320152"/>
                <a:gd name="connsiteY99" fmla="*/ 7414 h 893056"/>
                <a:gd name="connsiteX100" fmla="*/ 47264 w 320152"/>
                <a:gd name="connsiteY100" fmla="*/ 8341 h 893056"/>
                <a:gd name="connsiteX101" fmla="*/ 49455 w 320152"/>
                <a:gd name="connsiteY101" fmla="*/ 9605 h 893056"/>
                <a:gd name="connsiteX102" fmla="*/ 49118 w 320152"/>
                <a:gd name="connsiteY102" fmla="*/ 9436 h 893056"/>
                <a:gd name="connsiteX103" fmla="*/ 48697 w 320152"/>
                <a:gd name="connsiteY103" fmla="*/ 9268 h 893056"/>
                <a:gd name="connsiteX104" fmla="*/ 48697 w 320152"/>
                <a:gd name="connsiteY104" fmla="*/ 9268 h 893056"/>
                <a:gd name="connsiteX105" fmla="*/ 48528 w 320152"/>
                <a:gd name="connsiteY105" fmla="*/ 9352 h 893056"/>
                <a:gd name="connsiteX106" fmla="*/ 48528 w 320152"/>
                <a:gd name="connsiteY106" fmla="*/ 9352 h 893056"/>
                <a:gd name="connsiteX107" fmla="*/ 48107 w 320152"/>
                <a:gd name="connsiteY107" fmla="*/ 9099 h 893056"/>
                <a:gd name="connsiteX108" fmla="*/ 45496 w 320152"/>
                <a:gd name="connsiteY108" fmla="*/ 7667 h 893056"/>
                <a:gd name="connsiteX109" fmla="*/ 45327 w 320152"/>
                <a:gd name="connsiteY109" fmla="*/ 7583 h 893056"/>
                <a:gd name="connsiteX110" fmla="*/ 44990 w 320152"/>
                <a:gd name="connsiteY110" fmla="*/ 7414 h 893056"/>
                <a:gd name="connsiteX111" fmla="*/ 43557 w 320152"/>
                <a:gd name="connsiteY111" fmla="*/ 6487 h 893056"/>
                <a:gd name="connsiteX112" fmla="*/ 42378 w 320152"/>
                <a:gd name="connsiteY112" fmla="*/ 5898 h 893056"/>
                <a:gd name="connsiteX113" fmla="*/ 42378 w 320152"/>
                <a:gd name="connsiteY113" fmla="*/ 5982 h 893056"/>
                <a:gd name="connsiteX114" fmla="*/ 43305 w 320152"/>
                <a:gd name="connsiteY114" fmla="*/ 6740 h 893056"/>
                <a:gd name="connsiteX115" fmla="*/ 43474 w 320152"/>
                <a:gd name="connsiteY115" fmla="*/ 6909 h 893056"/>
                <a:gd name="connsiteX116" fmla="*/ 46759 w 320152"/>
                <a:gd name="connsiteY116" fmla="*/ 8846 h 893056"/>
                <a:gd name="connsiteX117" fmla="*/ 47012 w 320152"/>
                <a:gd name="connsiteY117" fmla="*/ 8931 h 893056"/>
                <a:gd name="connsiteX118" fmla="*/ 47181 w 320152"/>
                <a:gd name="connsiteY118" fmla="*/ 9099 h 893056"/>
                <a:gd name="connsiteX119" fmla="*/ 46759 w 320152"/>
                <a:gd name="connsiteY119" fmla="*/ 8931 h 893056"/>
                <a:gd name="connsiteX120" fmla="*/ 46422 w 320152"/>
                <a:gd name="connsiteY120" fmla="*/ 8762 h 893056"/>
                <a:gd name="connsiteX121" fmla="*/ 45496 w 320152"/>
                <a:gd name="connsiteY121" fmla="*/ 8341 h 893056"/>
                <a:gd name="connsiteX122" fmla="*/ 45664 w 320152"/>
                <a:gd name="connsiteY122" fmla="*/ 8509 h 893056"/>
                <a:gd name="connsiteX123" fmla="*/ 45917 w 320152"/>
                <a:gd name="connsiteY123" fmla="*/ 8678 h 893056"/>
                <a:gd name="connsiteX124" fmla="*/ 46338 w 320152"/>
                <a:gd name="connsiteY124" fmla="*/ 9099 h 893056"/>
                <a:gd name="connsiteX125" fmla="*/ 46338 w 320152"/>
                <a:gd name="connsiteY125" fmla="*/ 9183 h 893056"/>
                <a:gd name="connsiteX126" fmla="*/ 49287 w 320152"/>
                <a:gd name="connsiteY126" fmla="*/ 11205 h 893056"/>
                <a:gd name="connsiteX127" fmla="*/ 49455 w 320152"/>
                <a:gd name="connsiteY127" fmla="*/ 11374 h 893056"/>
                <a:gd name="connsiteX128" fmla="*/ 49287 w 320152"/>
                <a:gd name="connsiteY128" fmla="*/ 11374 h 893056"/>
                <a:gd name="connsiteX129" fmla="*/ 49034 w 320152"/>
                <a:gd name="connsiteY129" fmla="*/ 11374 h 893056"/>
                <a:gd name="connsiteX130" fmla="*/ 51056 w 320152"/>
                <a:gd name="connsiteY130" fmla="*/ 12890 h 893056"/>
                <a:gd name="connsiteX131" fmla="*/ 51899 w 320152"/>
                <a:gd name="connsiteY131" fmla="*/ 13396 h 893056"/>
                <a:gd name="connsiteX132" fmla="*/ 53415 w 320152"/>
                <a:gd name="connsiteY132" fmla="*/ 14238 h 893056"/>
                <a:gd name="connsiteX133" fmla="*/ 55606 w 320152"/>
                <a:gd name="connsiteY133" fmla="*/ 15502 h 893056"/>
                <a:gd name="connsiteX134" fmla="*/ 56785 w 320152"/>
                <a:gd name="connsiteY134" fmla="*/ 16513 h 893056"/>
                <a:gd name="connsiteX135" fmla="*/ 56195 w 320152"/>
                <a:gd name="connsiteY135" fmla="*/ 16429 h 893056"/>
                <a:gd name="connsiteX136" fmla="*/ 55774 w 320152"/>
                <a:gd name="connsiteY136" fmla="*/ 16260 h 893056"/>
                <a:gd name="connsiteX137" fmla="*/ 55184 w 320152"/>
                <a:gd name="connsiteY137" fmla="*/ 16092 h 893056"/>
                <a:gd name="connsiteX138" fmla="*/ 55184 w 320152"/>
                <a:gd name="connsiteY138" fmla="*/ 16176 h 893056"/>
                <a:gd name="connsiteX139" fmla="*/ 54932 w 320152"/>
                <a:gd name="connsiteY139" fmla="*/ 16008 h 893056"/>
                <a:gd name="connsiteX140" fmla="*/ 54005 w 320152"/>
                <a:gd name="connsiteY140" fmla="*/ 15502 h 893056"/>
                <a:gd name="connsiteX141" fmla="*/ 53415 w 320152"/>
                <a:gd name="connsiteY141" fmla="*/ 15249 h 893056"/>
                <a:gd name="connsiteX142" fmla="*/ 52151 w 320152"/>
                <a:gd name="connsiteY142" fmla="*/ 14660 h 893056"/>
                <a:gd name="connsiteX143" fmla="*/ 51982 w 320152"/>
                <a:gd name="connsiteY143" fmla="*/ 14575 h 893056"/>
                <a:gd name="connsiteX144" fmla="*/ 51561 w 320152"/>
                <a:gd name="connsiteY144" fmla="*/ 14491 h 893056"/>
                <a:gd name="connsiteX145" fmla="*/ 51225 w 320152"/>
                <a:gd name="connsiteY145" fmla="*/ 14323 h 893056"/>
                <a:gd name="connsiteX146" fmla="*/ 49371 w 320152"/>
                <a:gd name="connsiteY146" fmla="*/ 13143 h 893056"/>
                <a:gd name="connsiteX147" fmla="*/ 49118 w 320152"/>
                <a:gd name="connsiteY147" fmla="*/ 12975 h 893056"/>
                <a:gd name="connsiteX148" fmla="*/ 49034 w 320152"/>
                <a:gd name="connsiteY148" fmla="*/ 12806 h 893056"/>
                <a:gd name="connsiteX149" fmla="*/ 49371 w 320152"/>
                <a:gd name="connsiteY149" fmla="*/ 12890 h 893056"/>
                <a:gd name="connsiteX150" fmla="*/ 49708 w 320152"/>
                <a:gd name="connsiteY150" fmla="*/ 12975 h 893056"/>
                <a:gd name="connsiteX151" fmla="*/ 48613 w 320152"/>
                <a:gd name="connsiteY151" fmla="*/ 12216 h 893056"/>
                <a:gd name="connsiteX152" fmla="*/ 48275 w 320152"/>
                <a:gd name="connsiteY152" fmla="*/ 12048 h 893056"/>
                <a:gd name="connsiteX153" fmla="*/ 46338 w 320152"/>
                <a:gd name="connsiteY153" fmla="*/ 11121 h 893056"/>
                <a:gd name="connsiteX154" fmla="*/ 46001 w 320152"/>
                <a:gd name="connsiteY154" fmla="*/ 10953 h 893056"/>
                <a:gd name="connsiteX155" fmla="*/ 43979 w 320152"/>
                <a:gd name="connsiteY155" fmla="*/ 10026 h 893056"/>
                <a:gd name="connsiteX156" fmla="*/ 42125 w 320152"/>
                <a:gd name="connsiteY156" fmla="*/ 9183 h 893056"/>
                <a:gd name="connsiteX157" fmla="*/ 41788 w 320152"/>
                <a:gd name="connsiteY157" fmla="*/ 9015 h 893056"/>
                <a:gd name="connsiteX158" fmla="*/ 40862 w 320152"/>
                <a:gd name="connsiteY158" fmla="*/ 9183 h 893056"/>
                <a:gd name="connsiteX159" fmla="*/ 40693 w 320152"/>
                <a:gd name="connsiteY159" fmla="*/ 9183 h 893056"/>
                <a:gd name="connsiteX160" fmla="*/ 40272 w 320152"/>
                <a:gd name="connsiteY160" fmla="*/ 9015 h 893056"/>
                <a:gd name="connsiteX161" fmla="*/ 39261 w 320152"/>
                <a:gd name="connsiteY161" fmla="*/ 8594 h 893056"/>
                <a:gd name="connsiteX162" fmla="*/ 39514 w 320152"/>
                <a:gd name="connsiteY162" fmla="*/ 8762 h 893056"/>
                <a:gd name="connsiteX163" fmla="*/ 39598 w 320152"/>
                <a:gd name="connsiteY163" fmla="*/ 8846 h 893056"/>
                <a:gd name="connsiteX164" fmla="*/ 41030 w 320152"/>
                <a:gd name="connsiteY164" fmla="*/ 9689 h 893056"/>
                <a:gd name="connsiteX165" fmla="*/ 49961 w 320152"/>
                <a:gd name="connsiteY165" fmla="*/ 14407 h 893056"/>
                <a:gd name="connsiteX166" fmla="*/ 49792 w 320152"/>
                <a:gd name="connsiteY166" fmla="*/ 14407 h 893056"/>
                <a:gd name="connsiteX167" fmla="*/ 50045 w 320152"/>
                <a:gd name="connsiteY167" fmla="*/ 14660 h 893056"/>
                <a:gd name="connsiteX168" fmla="*/ 55858 w 320152"/>
                <a:gd name="connsiteY168" fmla="*/ 17356 h 893056"/>
                <a:gd name="connsiteX169" fmla="*/ 59902 w 320152"/>
                <a:gd name="connsiteY169" fmla="*/ 19883 h 893056"/>
                <a:gd name="connsiteX170" fmla="*/ 59481 w 320152"/>
                <a:gd name="connsiteY170" fmla="*/ 19715 h 893056"/>
                <a:gd name="connsiteX171" fmla="*/ 54594 w 320152"/>
                <a:gd name="connsiteY171" fmla="*/ 17861 h 893056"/>
                <a:gd name="connsiteX172" fmla="*/ 55521 w 320152"/>
                <a:gd name="connsiteY172" fmla="*/ 18619 h 893056"/>
                <a:gd name="connsiteX173" fmla="*/ 56027 w 320152"/>
                <a:gd name="connsiteY173" fmla="*/ 18956 h 893056"/>
                <a:gd name="connsiteX174" fmla="*/ 57375 w 320152"/>
                <a:gd name="connsiteY174" fmla="*/ 20473 h 893056"/>
                <a:gd name="connsiteX175" fmla="*/ 59060 w 320152"/>
                <a:gd name="connsiteY175" fmla="*/ 21400 h 893056"/>
                <a:gd name="connsiteX176" fmla="*/ 60576 w 320152"/>
                <a:gd name="connsiteY176" fmla="*/ 22748 h 893056"/>
                <a:gd name="connsiteX177" fmla="*/ 60913 w 320152"/>
                <a:gd name="connsiteY177" fmla="*/ 23085 h 893056"/>
                <a:gd name="connsiteX178" fmla="*/ 66895 w 320152"/>
                <a:gd name="connsiteY178" fmla="*/ 26286 h 893056"/>
                <a:gd name="connsiteX179" fmla="*/ 67653 w 320152"/>
                <a:gd name="connsiteY179" fmla="*/ 26707 h 893056"/>
                <a:gd name="connsiteX180" fmla="*/ 68159 w 320152"/>
                <a:gd name="connsiteY180" fmla="*/ 27466 h 893056"/>
                <a:gd name="connsiteX181" fmla="*/ 68159 w 320152"/>
                <a:gd name="connsiteY181" fmla="*/ 27466 h 893056"/>
                <a:gd name="connsiteX182" fmla="*/ 66305 w 320152"/>
                <a:gd name="connsiteY182" fmla="*/ 26876 h 893056"/>
                <a:gd name="connsiteX183" fmla="*/ 65884 w 320152"/>
                <a:gd name="connsiteY183" fmla="*/ 26707 h 893056"/>
                <a:gd name="connsiteX184" fmla="*/ 65379 w 320152"/>
                <a:gd name="connsiteY184" fmla="*/ 26539 h 893056"/>
                <a:gd name="connsiteX185" fmla="*/ 64957 w 320152"/>
                <a:gd name="connsiteY185" fmla="*/ 26455 h 893056"/>
                <a:gd name="connsiteX186" fmla="*/ 63525 w 320152"/>
                <a:gd name="connsiteY186" fmla="*/ 25949 h 893056"/>
                <a:gd name="connsiteX187" fmla="*/ 61840 w 320152"/>
                <a:gd name="connsiteY187" fmla="*/ 25191 h 893056"/>
                <a:gd name="connsiteX188" fmla="*/ 60576 w 320152"/>
                <a:gd name="connsiteY188" fmla="*/ 24517 h 893056"/>
                <a:gd name="connsiteX189" fmla="*/ 60408 w 320152"/>
                <a:gd name="connsiteY189" fmla="*/ 24685 h 893056"/>
                <a:gd name="connsiteX190" fmla="*/ 61419 w 320152"/>
                <a:gd name="connsiteY190" fmla="*/ 25444 h 893056"/>
                <a:gd name="connsiteX191" fmla="*/ 62177 w 320152"/>
                <a:gd name="connsiteY191" fmla="*/ 26033 h 893056"/>
                <a:gd name="connsiteX192" fmla="*/ 62177 w 320152"/>
                <a:gd name="connsiteY192" fmla="*/ 26118 h 893056"/>
                <a:gd name="connsiteX193" fmla="*/ 62093 w 320152"/>
                <a:gd name="connsiteY193" fmla="*/ 26118 h 893056"/>
                <a:gd name="connsiteX194" fmla="*/ 62177 w 320152"/>
                <a:gd name="connsiteY194" fmla="*/ 26286 h 893056"/>
                <a:gd name="connsiteX195" fmla="*/ 62935 w 320152"/>
                <a:gd name="connsiteY195" fmla="*/ 26792 h 893056"/>
                <a:gd name="connsiteX196" fmla="*/ 68243 w 320152"/>
                <a:gd name="connsiteY196" fmla="*/ 29488 h 893056"/>
                <a:gd name="connsiteX197" fmla="*/ 68580 w 320152"/>
                <a:gd name="connsiteY197" fmla="*/ 29151 h 893056"/>
                <a:gd name="connsiteX198" fmla="*/ 69591 w 320152"/>
                <a:gd name="connsiteY198" fmla="*/ 29740 h 893056"/>
                <a:gd name="connsiteX199" fmla="*/ 70518 w 320152"/>
                <a:gd name="connsiteY199" fmla="*/ 30246 h 893056"/>
                <a:gd name="connsiteX200" fmla="*/ 70855 w 320152"/>
                <a:gd name="connsiteY200" fmla="*/ 30414 h 893056"/>
                <a:gd name="connsiteX201" fmla="*/ 70939 w 320152"/>
                <a:gd name="connsiteY201" fmla="*/ 30499 h 893056"/>
                <a:gd name="connsiteX202" fmla="*/ 70771 w 320152"/>
                <a:gd name="connsiteY202" fmla="*/ 30583 h 893056"/>
                <a:gd name="connsiteX203" fmla="*/ 70012 w 320152"/>
                <a:gd name="connsiteY203" fmla="*/ 30920 h 893056"/>
                <a:gd name="connsiteX204" fmla="*/ 66979 w 320152"/>
                <a:gd name="connsiteY204" fmla="*/ 29488 h 893056"/>
                <a:gd name="connsiteX205" fmla="*/ 65379 w 320152"/>
                <a:gd name="connsiteY205" fmla="*/ 28814 h 893056"/>
                <a:gd name="connsiteX206" fmla="*/ 64873 w 320152"/>
                <a:gd name="connsiteY206" fmla="*/ 29067 h 893056"/>
                <a:gd name="connsiteX207" fmla="*/ 64283 w 320152"/>
                <a:gd name="connsiteY207" fmla="*/ 28814 h 893056"/>
                <a:gd name="connsiteX208" fmla="*/ 63441 w 320152"/>
                <a:gd name="connsiteY208" fmla="*/ 28308 h 893056"/>
                <a:gd name="connsiteX209" fmla="*/ 60408 w 320152"/>
                <a:gd name="connsiteY209" fmla="*/ 26455 h 893056"/>
                <a:gd name="connsiteX210" fmla="*/ 59228 w 320152"/>
                <a:gd name="connsiteY210" fmla="*/ 25865 h 893056"/>
                <a:gd name="connsiteX211" fmla="*/ 58133 w 320152"/>
                <a:gd name="connsiteY211" fmla="*/ 25275 h 893056"/>
                <a:gd name="connsiteX212" fmla="*/ 57290 w 320152"/>
                <a:gd name="connsiteY212" fmla="*/ 24770 h 893056"/>
                <a:gd name="connsiteX213" fmla="*/ 56700 w 320152"/>
                <a:gd name="connsiteY213" fmla="*/ 24348 h 893056"/>
                <a:gd name="connsiteX214" fmla="*/ 51140 w 320152"/>
                <a:gd name="connsiteY214" fmla="*/ 20978 h 893056"/>
                <a:gd name="connsiteX215" fmla="*/ 50129 w 320152"/>
                <a:gd name="connsiteY215" fmla="*/ 20557 h 893056"/>
                <a:gd name="connsiteX216" fmla="*/ 49708 w 320152"/>
                <a:gd name="connsiteY216" fmla="*/ 20389 h 893056"/>
                <a:gd name="connsiteX217" fmla="*/ 48613 w 320152"/>
                <a:gd name="connsiteY217" fmla="*/ 20220 h 893056"/>
                <a:gd name="connsiteX218" fmla="*/ 48360 w 320152"/>
                <a:gd name="connsiteY218" fmla="*/ 20304 h 893056"/>
                <a:gd name="connsiteX219" fmla="*/ 47602 w 320152"/>
                <a:gd name="connsiteY219" fmla="*/ 19883 h 893056"/>
                <a:gd name="connsiteX220" fmla="*/ 46507 w 320152"/>
                <a:gd name="connsiteY220" fmla="*/ 19293 h 893056"/>
                <a:gd name="connsiteX221" fmla="*/ 44147 w 320152"/>
                <a:gd name="connsiteY221" fmla="*/ 18198 h 893056"/>
                <a:gd name="connsiteX222" fmla="*/ 44063 w 320152"/>
                <a:gd name="connsiteY222" fmla="*/ 17777 h 893056"/>
                <a:gd name="connsiteX223" fmla="*/ 44485 w 320152"/>
                <a:gd name="connsiteY223" fmla="*/ 17945 h 893056"/>
                <a:gd name="connsiteX224" fmla="*/ 47181 w 320152"/>
                <a:gd name="connsiteY224" fmla="*/ 18451 h 893056"/>
                <a:gd name="connsiteX225" fmla="*/ 48444 w 320152"/>
                <a:gd name="connsiteY225" fmla="*/ 18872 h 893056"/>
                <a:gd name="connsiteX226" fmla="*/ 51140 w 320152"/>
                <a:gd name="connsiteY226" fmla="*/ 19546 h 893056"/>
                <a:gd name="connsiteX227" fmla="*/ 51393 w 320152"/>
                <a:gd name="connsiteY227" fmla="*/ 19546 h 893056"/>
                <a:gd name="connsiteX228" fmla="*/ 51477 w 320152"/>
                <a:gd name="connsiteY228" fmla="*/ 19546 h 893056"/>
                <a:gd name="connsiteX229" fmla="*/ 55353 w 320152"/>
                <a:gd name="connsiteY229" fmla="*/ 20557 h 893056"/>
                <a:gd name="connsiteX230" fmla="*/ 56617 w 320152"/>
                <a:gd name="connsiteY230" fmla="*/ 20389 h 893056"/>
                <a:gd name="connsiteX231" fmla="*/ 56617 w 320152"/>
                <a:gd name="connsiteY231" fmla="*/ 19967 h 893056"/>
                <a:gd name="connsiteX232" fmla="*/ 54089 w 320152"/>
                <a:gd name="connsiteY232" fmla="*/ 17861 h 893056"/>
                <a:gd name="connsiteX233" fmla="*/ 48865 w 320152"/>
                <a:gd name="connsiteY233" fmla="*/ 14660 h 893056"/>
                <a:gd name="connsiteX234" fmla="*/ 48107 w 320152"/>
                <a:gd name="connsiteY234" fmla="*/ 14238 h 893056"/>
                <a:gd name="connsiteX235" fmla="*/ 47517 w 320152"/>
                <a:gd name="connsiteY235" fmla="*/ 13901 h 893056"/>
                <a:gd name="connsiteX236" fmla="*/ 44653 w 320152"/>
                <a:gd name="connsiteY236" fmla="*/ 12553 h 893056"/>
                <a:gd name="connsiteX237" fmla="*/ 43810 w 320152"/>
                <a:gd name="connsiteY237" fmla="*/ 12301 h 893056"/>
                <a:gd name="connsiteX238" fmla="*/ 41620 w 320152"/>
                <a:gd name="connsiteY238" fmla="*/ 11374 h 893056"/>
                <a:gd name="connsiteX239" fmla="*/ 41114 w 320152"/>
                <a:gd name="connsiteY239" fmla="*/ 11205 h 893056"/>
                <a:gd name="connsiteX240" fmla="*/ 41283 w 320152"/>
                <a:gd name="connsiteY240" fmla="*/ 11374 h 893056"/>
                <a:gd name="connsiteX241" fmla="*/ 41367 w 320152"/>
                <a:gd name="connsiteY241" fmla="*/ 11542 h 893056"/>
                <a:gd name="connsiteX242" fmla="*/ 40862 w 320152"/>
                <a:gd name="connsiteY242" fmla="*/ 11374 h 893056"/>
                <a:gd name="connsiteX243" fmla="*/ 40019 w 320152"/>
                <a:gd name="connsiteY243" fmla="*/ 11037 h 893056"/>
                <a:gd name="connsiteX244" fmla="*/ 39429 w 320152"/>
                <a:gd name="connsiteY244" fmla="*/ 10868 h 893056"/>
                <a:gd name="connsiteX245" fmla="*/ 37407 w 320152"/>
                <a:gd name="connsiteY245" fmla="*/ 10279 h 893056"/>
                <a:gd name="connsiteX246" fmla="*/ 28140 w 320152"/>
                <a:gd name="connsiteY246" fmla="*/ 6909 h 893056"/>
                <a:gd name="connsiteX247" fmla="*/ 27381 w 320152"/>
                <a:gd name="connsiteY247" fmla="*/ 6909 h 893056"/>
                <a:gd name="connsiteX248" fmla="*/ 26118 w 320152"/>
                <a:gd name="connsiteY248" fmla="*/ 6740 h 893056"/>
                <a:gd name="connsiteX249" fmla="*/ 25444 w 320152"/>
                <a:gd name="connsiteY249" fmla="*/ 6487 h 893056"/>
                <a:gd name="connsiteX250" fmla="*/ 25696 w 320152"/>
                <a:gd name="connsiteY250" fmla="*/ 6824 h 893056"/>
                <a:gd name="connsiteX251" fmla="*/ 26792 w 320152"/>
                <a:gd name="connsiteY251" fmla="*/ 7667 h 893056"/>
                <a:gd name="connsiteX252" fmla="*/ 26876 w 320152"/>
                <a:gd name="connsiteY252" fmla="*/ 7751 h 893056"/>
                <a:gd name="connsiteX253" fmla="*/ 26707 w 320152"/>
                <a:gd name="connsiteY253" fmla="*/ 7667 h 893056"/>
                <a:gd name="connsiteX254" fmla="*/ 24601 w 320152"/>
                <a:gd name="connsiteY254" fmla="*/ 6656 h 893056"/>
                <a:gd name="connsiteX255" fmla="*/ 24096 w 320152"/>
                <a:gd name="connsiteY255" fmla="*/ 6740 h 893056"/>
                <a:gd name="connsiteX256" fmla="*/ 23759 w 320152"/>
                <a:gd name="connsiteY256" fmla="*/ 6403 h 893056"/>
                <a:gd name="connsiteX257" fmla="*/ 20978 w 320152"/>
                <a:gd name="connsiteY257" fmla="*/ 4971 h 893056"/>
                <a:gd name="connsiteX258" fmla="*/ 20305 w 320152"/>
                <a:gd name="connsiteY258" fmla="*/ 4718 h 893056"/>
                <a:gd name="connsiteX259" fmla="*/ 19125 w 320152"/>
                <a:gd name="connsiteY259" fmla="*/ 4297 h 893056"/>
                <a:gd name="connsiteX260" fmla="*/ 19209 w 320152"/>
                <a:gd name="connsiteY260" fmla="*/ 4465 h 893056"/>
                <a:gd name="connsiteX261" fmla="*/ 20220 w 320152"/>
                <a:gd name="connsiteY261" fmla="*/ 5308 h 893056"/>
                <a:gd name="connsiteX262" fmla="*/ 19209 w 320152"/>
                <a:gd name="connsiteY262" fmla="*/ 5308 h 893056"/>
                <a:gd name="connsiteX263" fmla="*/ 18451 w 320152"/>
                <a:gd name="connsiteY263" fmla="*/ 5476 h 893056"/>
                <a:gd name="connsiteX264" fmla="*/ 18367 w 320152"/>
                <a:gd name="connsiteY264" fmla="*/ 5645 h 893056"/>
                <a:gd name="connsiteX265" fmla="*/ 17524 w 320152"/>
                <a:gd name="connsiteY265" fmla="*/ 5476 h 893056"/>
                <a:gd name="connsiteX266" fmla="*/ 17440 w 320152"/>
                <a:gd name="connsiteY266" fmla="*/ 5392 h 893056"/>
                <a:gd name="connsiteX267" fmla="*/ 16429 w 320152"/>
                <a:gd name="connsiteY267" fmla="*/ 4128 h 893056"/>
                <a:gd name="connsiteX268" fmla="*/ 16766 w 320152"/>
                <a:gd name="connsiteY268" fmla="*/ 4128 h 893056"/>
                <a:gd name="connsiteX269" fmla="*/ 16681 w 320152"/>
                <a:gd name="connsiteY269" fmla="*/ 3960 h 893056"/>
                <a:gd name="connsiteX270" fmla="*/ 16598 w 320152"/>
                <a:gd name="connsiteY270" fmla="*/ 3876 h 893056"/>
                <a:gd name="connsiteX271" fmla="*/ 15670 w 320152"/>
                <a:gd name="connsiteY271" fmla="*/ 3286 h 893056"/>
                <a:gd name="connsiteX272" fmla="*/ 14407 w 320152"/>
                <a:gd name="connsiteY272" fmla="*/ 2696 h 893056"/>
                <a:gd name="connsiteX273" fmla="*/ 12638 w 320152"/>
                <a:gd name="connsiteY273" fmla="*/ 2275 h 893056"/>
                <a:gd name="connsiteX274" fmla="*/ 12216 w 320152"/>
                <a:gd name="connsiteY274" fmla="*/ 2275 h 893056"/>
                <a:gd name="connsiteX275" fmla="*/ 11795 w 320152"/>
                <a:gd name="connsiteY275" fmla="*/ 2106 h 893056"/>
                <a:gd name="connsiteX276" fmla="*/ 8594 w 320152"/>
                <a:gd name="connsiteY276" fmla="*/ 1180 h 893056"/>
                <a:gd name="connsiteX277" fmla="*/ 8594 w 320152"/>
                <a:gd name="connsiteY277" fmla="*/ 1264 h 893056"/>
                <a:gd name="connsiteX278" fmla="*/ 10869 w 320152"/>
                <a:gd name="connsiteY278" fmla="*/ 2949 h 893056"/>
                <a:gd name="connsiteX279" fmla="*/ 10869 w 320152"/>
                <a:gd name="connsiteY279" fmla="*/ 3033 h 893056"/>
                <a:gd name="connsiteX280" fmla="*/ 10784 w 320152"/>
                <a:gd name="connsiteY280" fmla="*/ 3033 h 893056"/>
                <a:gd name="connsiteX281" fmla="*/ 10616 w 320152"/>
                <a:gd name="connsiteY281" fmla="*/ 2949 h 893056"/>
                <a:gd name="connsiteX282" fmla="*/ 8846 w 320152"/>
                <a:gd name="connsiteY282" fmla="*/ 1769 h 893056"/>
                <a:gd name="connsiteX283" fmla="*/ 8762 w 320152"/>
                <a:gd name="connsiteY283" fmla="*/ 1685 h 893056"/>
                <a:gd name="connsiteX284" fmla="*/ 8256 w 320152"/>
                <a:gd name="connsiteY284" fmla="*/ 1264 h 893056"/>
                <a:gd name="connsiteX285" fmla="*/ 7667 w 320152"/>
                <a:gd name="connsiteY285" fmla="*/ 927 h 893056"/>
                <a:gd name="connsiteX286" fmla="*/ 6487 w 320152"/>
                <a:gd name="connsiteY286" fmla="*/ 505 h 893056"/>
                <a:gd name="connsiteX287" fmla="*/ 5476 w 320152"/>
                <a:gd name="connsiteY287" fmla="*/ 590 h 893056"/>
                <a:gd name="connsiteX288" fmla="*/ 7077 w 320152"/>
                <a:gd name="connsiteY288" fmla="*/ 1685 h 893056"/>
                <a:gd name="connsiteX289" fmla="*/ 8846 w 320152"/>
                <a:gd name="connsiteY289" fmla="*/ 3033 h 893056"/>
                <a:gd name="connsiteX290" fmla="*/ 8846 w 320152"/>
                <a:gd name="connsiteY290" fmla="*/ 3033 h 893056"/>
                <a:gd name="connsiteX291" fmla="*/ 8846 w 320152"/>
                <a:gd name="connsiteY291" fmla="*/ 3117 h 893056"/>
                <a:gd name="connsiteX292" fmla="*/ 8509 w 320152"/>
                <a:gd name="connsiteY292" fmla="*/ 2949 h 893056"/>
                <a:gd name="connsiteX293" fmla="*/ 8004 w 320152"/>
                <a:gd name="connsiteY293" fmla="*/ 2612 h 893056"/>
                <a:gd name="connsiteX294" fmla="*/ 5813 w 320152"/>
                <a:gd name="connsiteY294" fmla="*/ 1432 h 893056"/>
                <a:gd name="connsiteX295" fmla="*/ 4971 w 320152"/>
                <a:gd name="connsiteY295" fmla="*/ 1095 h 893056"/>
                <a:gd name="connsiteX296" fmla="*/ 9015 w 320152"/>
                <a:gd name="connsiteY296" fmla="*/ 4550 h 893056"/>
                <a:gd name="connsiteX297" fmla="*/ 3538 w 320152"/>
                <a:gd name="connsiteY297" fmla="*/ 758 h 893056"/>
                <a:gd name="connsiteX298" fmla="*/ 3033 w 320152"/>
                <a:gd name="connsiteY298" fmla="*/ 674 h 893056"/>
                <a:gd name="connsiteX299" fmla="*/ 3117 w 320152"/>
                <a:gd name="connsiteY299" fmla="*/ 842 h 893056"/>
                <a:gd name="connsiteX300" fmla="*/ 3538 w 320152"/>
                <a:gd name="connsiteY300" fmla="*/ 1432 h 893056"/>
                <a:gd name="connsiteX301" fmla="*/ 3286 w 320152"/>
                <a:gd name="connsiteY301" fmla="*/ 1348 h 893056"/>
                <a:gd name="connsiteX302" fmla="*/ 2865 w 320152"/>
                <a:gd name="connsiteY302" fmla="*/ 1264 h 893056"/>
                <a:gd name="connsiteX303" fmla="*/ 2444 w 320152"/>
                <a:gd name="connsiteY303" fmla="*/ 1095 h 893056"/>
                <a:gd name="connsiteX304" fmla="*/ 1938 w 320152"/>
                <a:gd name="connsiteY304" fmla="*/ 927 h 893056"/>
                <a:gd name="connsiteX305" fmla="*/ 2275 w 320152"/>
                <a:gd name="connsiteY305" fmla="*/ 1264 h 893056"/>
                <a:gd name="connsiteX306" fmla="*/ 2949 w 320152"/>
                <a:gd name="connsiteY306" fmla="*/ 1685 h 893056"/>
                <a:gd name="connsiteX307" fmla="*/ 5223 w 320152"/>
                <a:gd name="connsiteY307" fmla="*/ 3202 h 893056"/>
                <a:gd name="connsiteX308" fmla="*/ 4887 w 320152"/>
                <a:gd name="connsiteY308" fmla="*/ 3033 h 893056"/>
                <a:gd name="connsiteX309" fmla="*/ 4802 w 320152"/>
                <a:gd name="connsiteY309" fmla="*/ 3033 h 893056"/>
                <a:gd name="connsiteX310" fmla="*/ 3623 w 320152"/>
                <a:gd name="connsiteY310" fmla="*/ 2612 h 893056"/>
                <a:gd name="connsiteX311" fmla="*/ 3623 w 320152"/>
                <a:gd name="connsiteY311" fmla="*/ 2865 h 893056"/>
                <a:gd name="connsiteX312" fmla="*/ 3707 w 320152"/>
                <a:gd name="connsiteY312" fmla="*/ 2949 h 893056"/>
                <a:gd name="connsiteX313" fmla="*/ 3117 w 320152"/>
                <a:gd name="connsiteY313" fmla="*/ 2528 h 893056"/>
                <a:gd name="connsiteX314" fmla="*/ 2275 w 320152"/>
                <a:gd name="connsiteY314" fmla="*/ 2022 h 893056"/>
                <a:gd name="connsiteX315" fmla="*/ 1938 w 320152"/>
                <a:gd name="connsiteY315" fmla="*/ 1854 h 893056"/>
                <a:gd name="connsiteX316" fmla="*/ 1516 w 320152"/>
                <a:gd name="connsiteY316" fmla="*/ 2443 h 893056"/>
                <a:gd name="connsiteX317" fmla="*/ 1095 w 320152"/>
                <a:gd name="connsiteY317" fmla="*/ 2612 h 893056"/>
                <a:gd name="connsiteX318" fmla="*/ 843 w 320152"/>
                <a:gd name="connsiteY318" fmla="*/ 2612 h 893056"/>
                <a:gd name="connsiteX319" fmla="*/ 590 w 320152"/>
                <a:gd name="connsiteY319" fmla="*/ 2612 h 893056"/>
                <a:gd name="connsiteX320" fmla="*/ 758 w 320152"/>
                <a:gd name="connsiteY320" fmla="*/ 2865 h 893056"/>
                <a:gd name="connsiteX321" fmla="*/ 3623 w 320152"/>
                <a:gd name="connsiteY321" fmla="*/ 3876 h 893056"/>
                <a:gd name="connsiteX322" fmla="*/ 4550 w 320152"/>
                <a:gd name="connsiteY322" fmla="*/ 4297 h 893056"/>
                <a:gd name="connsiteX323" fmla="*/ 5055 w 320152"/>
                <a:gd name="connsiteY323" fmla="*/ 4550 h 893056"/>
                <a:gd name="connsiteX324" fmla="*/ 4887 w 320152"/>
                <a:gd name="connsiteY324" fmla="*/ 4550 h 893056"/>
                <a:gd name="connsiteX325" fmla="*/ 3538 w 320152"/>
                <a:gd name="connsiteY325" fmla="*/ 4297 h 893056"/>
                <a:gd name="connsiteX326" fmla="*/ 3370 w 320152"/>
                <a:gd name="connsiteY326" fmla="*/ 4802 h 893056"/>
                <a:gd name="connsiteX327" fmla="*/ 3370 w 320152"/>
                <a:gd name="connsiteY327" fmla="*/ 4887 h 893056"/>
                <a:gd name="connsiteX328" fmla="*/ 3202 w 320152"/>
                <a:gd name="connsiteY328" fmla="*/ 4887 h 893056"/>
                <a:gd name="connsiteX329" fmla="*/ 2696 w 320152"/>
                <a:gd name="connsiteY329" fmla="*/ 4634 h 893056"/>
                <a:gd name="connsiteX330" fmla="*/ 1938 w 320152"/>
                <a:gd name="connsiteY330" fmla="*/ 4297 h 893056"/>
                <a:gd name="connsiteX331" fmla="*/ 2444 w 320152"/>
                <a:gd name="connsiteY331" fmla="*/ 4718 h 893056"/>
                <a:gd name="connsiteX332" fmla="*/ 4550 w 320152"/>
                <a:gd name="connsiteY332" fmla="*/ 6403 h 893056"/>
                <a:gd name="connsiteX333" fmla="*/ 5055 w 320152"/>
                <a:gd name="connsiteY333" fmla="*/ 6993 h 893056"/>
                <a:gd name="connsiteX334" fmla="*/ 3455 w 320152"/>
                <a:gd name="connsiteY334" fmla="*/ 5898 h 893056"/>
                <a:gd name="connsiteX335" fmla="*/ 1516 w 320152"/>
                <a:gd name="connsiteY335" fmla="*/ 4718 h 893056"/>
                <a:gd name="connsiteX336" fmla="*/ 337 w 320152"/>
                <a:gd name="connsiteY336" fmla="*/ 4381 h 893056"/>
                <a:gd name="connsiteX337" fmla="*/ 0 w 320152"/>
                <a:gd name="connsiteY337" fmla="*/ 4550 h 893056"/>
                <a:gd name="connsiteX338" fmla="*/ 84 w 320152"/>
                <a:gd name="connsiteY338" fmla="*/ 4887 h 893056"/>
                <a:gd name="connsiteX339" fmla="*/ 1095 w 320152"/>
                <a:gd name="connsiteY339" fmla="*/ 5729 h 893056"/>
                <a:gd name="connsiteX340" fmla="*/ 1938 w 320152"/>
                <a:gd name="connsiteY340" fmla="*/ 6487 h 893056"/>
                <a:gd name="connsiteX341" fmla="*/ 3033 w 320152"/>
                <a:gd name="connsiteY341" fmla="*/ 7583 h 893056"/>
                <a:gd name="connsiteX342" fmla="*/ 4128 w 320152"/>
                <a:gd name="connsiteY342" fmla="*/ 8257 h 893056"/>
                <a:gd name="connsiteX343" fmla="*/ 6150 w 320152"/>
                <a:gd name="connsiteY343" fmla="*/ 9689 h 893056"/>
                <a:gd name="connsiteX344" fmla="*/ 6403 w 320152"/>
                <a:gd name="connsiteY344" fmla="*/ 9857 h 893056"/>
                <a:gd name="connsiteX345" fmla="*/ 5898 w 320152"/>
                <a:gd name="connsiteY345" fmla="*/ 9605 h 893056"/>
                <a:gd name="connsiteX346" fmla="*/ 3538 w 320152"/>
                <a:gd name="connsiteY346" fmla="*/ 8257 h 893056"/>
                <a:gd name="connsiteX347" fmla="*/ 2359 w 320152"/>
                <a:gd name="connsiteY347" fmla="*/ 7667 h 893056"/>
                <a:gd name="connsiteX348" fmla="*/ 2191 w 320152"/>
                <a:gd name="connsiteY348" fmla="*/ 7835 h 893056"/>
                <a:gd name="connsiteX349" fmla="*/ 2022 w 320152"/>
                <a:gd name="connsiteY349" fmla="*/ 8088 h 893056"/>
                <a:gd name="connsiteX350" fmla="*/ 5055 w 320152"/>
                <a:gd name="connsiteY350" fmla="*/ 10194 h 893056"/>
                <a:gd name="connsiteX351" fmla="*/ 5561 w 320152"/>
                <a:gd name="connsiteY351" fmla="*/ 10447 h 893056"/>
                <a:gd name="connsiteX352" fmla="*/ 5898 w 320152"/>
                <a:gd name="connsiteY352" fmla="*/ 10616 h 893056"/>
                <a:gd name="connsiteX353" fmla="*/ 5982 w 320152"/>
                <a:gd name="connsiteY353" fmla="*/ 10700 h 893056"/>
                <a:gd name="connsiteX354" fmla="*/ 6572 w 320152"/>
                <a:gd name="connsiteY354" fmla="*/ 11290 h 893056"/>
                <a:gd name="connsiteX355" fmla="*/ 6234 w 320152"/>
                <a:gd name="connsiteY355" fmla="*/ 11121 h 893056"/>
                <a:gd name="connsiteX356" fmla="*/ 4044 w 320152"/>
                <a:gd name="connsiteY356" fmla="*/ 10026 h 893056"/>
                <a:gd name="connsiteX357" fmla="*/ 3876 w 320152"/>
                <a:gd name="connsiteY357" fmla="*/ 10026 h 893056"/>
                <a:gd name="connsiteX358" fmla="*/ 4887 w 320152"/>
                <a:gd name="connsiteY358" fmla="*/ 11121 h 893056"/>
                <a:gd name="connsiteX359" fmla="*/ 4128 w 320152"/>
                <a:gd name="connsiteY359" fmla="*/ 10616 h 893056"/>
                <a:gd name="connsiteX360" fmla="*/ 3370 w 320152"/>
                <a:gd name="connsiteY360" fmla="*/ 10110 h 893056"/>
                <a:gd name="connsiteX361" fmla="*/ 3033 w 320152"/>
                <a:gd name="connsiteY361" fmla="*/ 9857 h 893056"/>
                <a:gd name="connsiteX362" fmla="*/ 1938 w 320152"/>
                <a:gd name="connsiteY362" fmla="*/ 9183 h 893056"/>
                <a:gd name="connsiteX363" fmla="*/ 1516 w 320152"/>
                <a:gd name="connsiteY363" fmla="*/ 9436 h 893056"/>
                <a:gd name="connsiteX364" fmla="*/ 2275 w 320152"/>
                <a:gd name="connsiteY364" fmla="*/ 10531 h 893056"/>
                <a:gd name="connsiteX365" fmla="*/ 2191 w 320152"/>
                <a:gd name="connsiteY365" fmla="*/ 10616 h 893056"/>
                <a:gd name="connsiteX366" fmla="*/ 1432 w 320152"/>
                <a:gd name="connsiteY366" fmla="*/ 10194 h 893056"/>
                <a:gd name="connsiteX367" fmla="*/ 169 w 320152"/>
                <a:gd name="connsiteY367" fmla="*/ 9520 h 893056"/>
                <a:gd name="connsiteX368" fmla="*/ 4297 w 320152"/>
                <a:gd name="connsiteY368" fmla="*/ 12975 h 893056"/>
                <a:gd name="connsiteX369" fmla="*/ 3960 w 320152"/>
                <a:gd name="connsiteY369" fmla="*/ 14744 h 893056"/>
                <a:gd name="connsiteX370" fmla="*/ 4128 w 320152"/>
                <a:gd name="connsiteY370" fmla="*/ 14828 h 893056"/>
                <a:gd name="connsiteX371" fmla="*/ 5982 w 320152"/>
                <a:gd name="connsiteY371" fmla="*/ 16092 h 893056"/>
                <a:gd name="connsiteX372" fmla="*/ 6487 w 320152"/>
                <a:gd name="connsiteY372" fmla="*/ 16176 h 893056"/>
                <a:gd name="connsiteX373" fmla="*/ 6656 w 320152"/>
                <a:gd name="connsiteY373" fmla="*/ 13480 h 893056"/>
                <a:gd name="connsiteX374" fmla="*/ 8341 w 320152"/>
                <a:gd name="connsiteY374" fmla="*/ 14828 h 893056"/>
                <a:gd name="connsiteX375" fmla="*/ 9436 w 320152"/>
                <a:gd name="connsiteY375" fmla="*/ 15755 h 893056"/>
                <a:gd name="connsiteX376" fmla="*/ 10363 w 320152"/>
                <a:gd name="connsiteY376" fmla="*/ 16597 h 893056"/>
                <a:gd name="connsiteX377" fmla="*/ 10616 w 320152"/>
                <a:gd name="connsiteY377" fmla="*/ 16850 h 893056"/>
                <a:gd name="connsiteX378" fmla="*/ 12132 w 320152"/>
                <a:gd name="connsiteY378" fmla="*/ 18872 h 893056"/>
                <a:gd name="connsiteX379" fmla="*/ 12301 w 320152"/>
                <a:gd name="connsiteY379" fmla="*/ 19378 h 893056"/>
                <a:gd name="connsiteX380" fmla="*/ 12385 w 320152"/>
                <a:gd name="connsiteY380" fmla="*/ 19546 h 893056"/>
                <a:gd name="connsiteX381" fmla="*/ 13733 w 320152"/>
                <a:gd name="connsiteY381" fmla="*/ 21400 h 893056"/>
                <a:gd name="connsiteX382" fmla="*/ 15587 w 320152"/>
                <a:gd name="connsiteY382" fmla="*/ 23253 h 893056"/>
                <a:gd name="connsiteX383" fmla="*/ 16176 w 320152"/>
                <a:gd name="connsiteY383" fmla="*/ 23759 h 893056"/>
                <a:gd name="connsiteX384" fmla="*/ 15839 w 320152"/>
                <a:gd name="connsiteY384" fmla="*/ 23590 h 893056"/>
                <a:gd name="connsiteX385" fmla="*/ 15165 w 320152"/>
                <a:gd name="connsiteY385" fmla="*/ 23253 h 893056"/>
                <a:gd name="connsiteX386" fmla="*/ 15418 w 320152"/>
                <a:gd name="connsiteY386" fmla="*/ 23590 h 893056"/>
                <a:gd name="connsiteX387" fmla="*/ 16513 w 320152"/>
                <a:gd name="connsiteY387" fmla="*/ 24433 h 893056"/>
                <a:gd name="connsiteX388" fmla="*/ 17524 w 320152"/>
                <a:gd name="connsiteY388" fmla="*/ 25275 h 893056"/>
                <a:gd name="connsiteX389" fmla="*/ 18282 w 320152"/>
                <a:gd name="connsiteY389" fmla="*/ 26033 h 893056"/>
                <a:gd name="connsiteX390" fmla="*/ 18956 w 320152"/>
                <a:gd name="connsiteY390" fmla="*/ 26792 h 893056"/>
                <a:gd name="connsiteX391" fmla="*/ 19799 w 320152"/>
                <a:gd name="connsiteY391" fmla="*/ 27634 h 893056"/>
                <a:gd name="connsiteX392" fmla="*/ 20305 w 320152"/>
                <a:gd name="connsiteY392" fmla="*/ 28140 h 893056"/>
                <a:gd name="connsiteX393" fmla="*/ 20389 w 320152"/>
                <a:gd name="connsiteY393" fmla="*/ 28561 h 893056"/>
                <a:gd name="connsiteX394" fmla="*/ 20220 w 320152"/>
                <a:gd name="connsiteY394" fmla="*/ 28561 h 893056"/>
                <a:gd name="connsiteX395" fmla="*/ 19883 w 320152"/>
                <a:gd name="connsiteY395" fmla="*/ 28308 h 893056"/>
                <a:gd name="connsiteX396" fmla="*/ 19546 w 320152"/>
                <a:gd name="connsiteY396" fmla="*/ 28055 h 893056"/>
                <a:gd name="connsiteX397" fmla="*/ 19378 w 320152"/>
                <a:gd name="connsiteY397" fmla="*/ 27971 h 893056"/>
                <a:gd name="connsiteX398" fmla="*/ 19294 w 320152"/>
                <a:gd name="connsiteY398" fmla="*/ 27971 h 893056"/>
                <a:gd name="connsiteX399" fmla="*/ 20389 w 320152"/>
                <a:gd name="connsiteY399" fmla="*/ 29151 h 893056"/>
                <a:gd name="connsiteX400" fmla="*/ 19125 w 320152"/>
                <a:gd name="connsiteY400" fmla="*/ 29319 h 893056"/>
                <a:gd name="connsiteX401" fmla="*/ 19715 w 320152"/>
                <a:gd name="connsiteY401" fmla="*/ 29740 h 893056"/>
                <a:gd name="connsiteX402" fmla="*/ 20389 w 320152"/>
                <a:gd name="connsiteY402" fmla="*/ 29909 h 893056"/>
                <a:gd name="connsiteX403" fmla="*/ 20726 w 320152"/>
                <a:gd name="connsiteY403" fmla="*/ 29909 h 893056"/>
                <a:gd name="connsiteX404" fmla="*/ 21316 w 320152"/>
                <a:gd name="connsiteY404" fmla="*/ 30414 h 893056"/>
                <a:gd name="connsiteX405" fmla="*/ 21484 w 320152"/>
                <a:gd name="connsiteY405" fmla="*/ 30583 h 893056"/>
                <a:gd name="connsiteX406" fmla="*/ 21652 w 320152"/>
                <a:gd name="connsiteY406" fmla="*/ 30836 h 893056"/>
                <a:gd name="connsiteX407" fmla="*/ 23169 w 320152"/>
                <a:gd name="connsiteY407" fmla="*/ 33953 h 893056"/>
                <a:gd name="connsiteX408" fmla="*/ 23000 w 320152"/>
                <a:gd name="connsiteY408" fmla="*/ 34374 h 893056"/>
                <a:gd name="connsiteX409" fmla="*/ 22916 w 320152"/>
                <a:gd name="connsiteY409" fmla="*/ 34374 h 893056"/>
                <a:gd name="connsiteX410" fmla="*/ 22748 w 320152"/>
                <a:gd name="connsiteY410" fmla="*/ 34290 h 893056"/>
                <a:gd name="connsiteX411" fmla="*/ 22411 w 320152"/>
                <a:gd name="connsiteY411" fmla="*/ 34122 h 893056"/>
                <a:gd name="connsiteX412" fmla="*/ 22748 w 320152"/>
                <a:gd name="connsiteY412" fmla="*/ 34711 h 893056"/>
                <a:gd name="connsiteX413" fmla="*/ 23843 w 320152"/>
                <a:gd name="connsiteY413" fmla="*/ 36228 h 893056"/>
                <a:gd name="connsiteX414" fmla="*/ 23674 w 320152"/>
                <a:gd name="connsiteY414" fmla="*/ 36312 h 893056"/>
                <a:gd name="connsiteX415" fmla="*/ 23422 w 320152"/>
                <a:gd name="connsiteY415" fmla="*/ 36396 h 893056"/>
                <a:gd name="connsiteX416" fmla="*/ 22832 w 320152"/>
                <a:gd name="connsiteY416" fmla="*/ 36228 h 893056"/>
                <a:gd name="connsiteX417" fmla="*/ 22158 w 320152"/>
                <a:gd name="connsiteY417" fmla="*/ 35722 h 893056"/>
                <a:gd name="connsiteX418" fmla="*/ 20978 w 320152"/>
                <a:gd name="connsiteY418" fmla="*/ 35048 h 893056"/>
                <a:gd name="connsiteX419" fmla="*/ 21063 w 320152"/>
                <a:gd name="connsiteY419" fmla="*/ 35470 h 893056"/>
                <a:gd name="connsiteX420" fmla="*/ 22327 w 320152"/>
                <a:gd name="connsiteY420" fmla="*/ 36902 h 893056"/>
                <a:gd name="connsiteX421" fmla="*/ 22327 w 320152"/>
                <a:gd name="connsiteY421" fmla="*/ 37155 h 893056"/>
                <a:gd name="connsiteX422" fmla="*/ 21568 w 320152"/>
                <a:gd name="connsiteY422" fmla="*/ 36902 h 893056"/>
                <a:gd name="connsiteX423" fmla="*/ 20726 w 320152"/>
                <a:gd name="connsiteY423" fmla="*/ 36396 h 893056"/>
                <a:gd name="connsiteX424" fmla="*/ 19883 w 320152"/>
                <a:gd name="connsiteY424" fmla="*/ 35975 h 893056"/>
                <a:gd name="connsiteX425" fmla="*/ 20220 w 320152"/>
                <a:gd name="connsiteY425" fmla="*/ 36649 h 893056"/>
                <a:gd name="connsiteX426" fmla="*/ 23338 w 320152"/>
                <a:gd name="connsiteY426" fmla="*/ 39092 h 893056"/>
                <a:gd name="connsiteX427" fmla="*/ 23506 w 320152"/>
                <a:gd name="connsiteY427" fmla="*/ 39345 h 893056"/>
                <a:gd name="connsiteX428" fmla="*/ 24264 w 320152"/>
                <a:gd name="connsiteY428" fmla="*/ 40188 h 893056"/>
                <a:gd name="connsiteX429" fmla="*/ 24517 w 320152"/>
                <a:gd name="connsiteY429" fmla="*/ 40525 h 893056"/>
                <a:gd name="connsiteX430" fmla="*/ 24264 w 320152"/>
                <a:gd name="connsiteY430" fmla="*/ 40440 h 893056"/>
                <a:gd name="connsiteX431" fmla="*/ 22327 w 320152"/>
                <a:gd name="connsiteY431" fmla="*/ 39682 h 893056"/>
                <a:gd name="connsiteX432" fmla="*/ 21737 w 320152"/>
                <a:gd name="connsiteY432" fmla="*/ 39514 h 893056"/>
                <a:gd name="connsiteX433" fmla="*/ 22074 w 320152"/>
                <a:gd name="connsiteY433" fmla="*/ 40019 h 893056"/>
                <a:gd name="connsiteX434" fmla="*/ 22327 w 320152"/>
                <a:gd name="connsiteY434" fmla="*/ 40356 h 893056"/>
                <a:gd name="connsiteX435" fmla="*/ 23759 w 320152"/>
                <a:gd name="connsiteY435" fmla="*/ 41704 h 893056"/>
                <a:gd name="connsiteX436" fmla="*/ 22411 w 320152"/>
                <a:gd name="connsiteY436" fmla="*/ 41367 h 893056"/>
                <a:gd name="connsiteX437" fmla="*/ 22242 w 320152"/>
                <a:gd name="connsiteY437" fmla="*/ 41704 h 893056"/>
                <a:gd name="connsiteX438" fmla="*/ 22158 w 320152"/>
                <a:gd name="connsiteY438" fmla="*/ 41704 h 893056"/>
                <a:gd name="connsiteX439" fmla="*/ 22495 w 320152"/>
                <a:gd name="connsiteY439" fmla="*/ 42884 h 893056"/>
                <a:gd name="connsiteX440" fmla="*/ 22663 w 320152"/>
                <a:gd name="connsiteY440" fmla="*/ 43136 h 893056"/>
                <a:gd name="connsiteX441" fmla="*/ 22663 w 320152"/>
                <a:gd name="connsiteY441" fmla="*/ 43136 h 893056"/>
                <a:gd name="connsiteX442" fmla="*/ 22242 w 320152"/>
                <a:gd name="connsiteY442" fmla="*/ 42884 h 893056"/>
                <a:gd name="connsiteX443" fmla="*/ 21568 w 320152"/>
                <a:gd name="connsiteY443" fmla="*/ 42547 h 893056"/>
                <a:gd name="connsiteX444" fmla="*/ 21652 w 320152"/>
                <a:gd name="connsiteY444" fmla="*/ 42884 h 893056"/>
                <a:gd name="connsiteX445" fmla="*/ 21484 w 320152"/>
                <a:gd name="connsiteY445" fmla="*/ 44147 h 893056"/>
                <a:gd name="connsiteX446" fmla="*/ 21484 w 320152"/>
                <a:gd name="connsiteY446" fmla="*/ 44316 h 893056"/>
                <a:gd name="connsiteX447" fmla="*/ 21147 w 320152"/>
                <a:gd name="connsiteY447" fmla="*/ 44063 h 893056"/>
                <a:gd name="connsiteX448" fmla="*/ 20052 w 320152"/>
                <a:gd name="connsiteY448" fmla="*/ 43473 h 893056"/>
                <a:gd name="connsiteX449" fmla="*/ 20389 w 320152"/>
                <a:gd name="connsiteY449" fmla="*/ 44063 h 893056"/>
                <a:gd name="connsiteX450" fmla="*/ 23759 w 320152"/>
                <a:gd name="connsiteY450" fmla="*/ 47180 h 893056"/>
                <a:gd name="connsiteX451" fmla="*/ 25191 w 320152"/>
                <a:gd name="connsiteY451" fmla="*/ 48360 h 893056"/>
                <a:gd name="connsiteX452" fmla="*/ 26792 w 320152"/>
                <a:gd name="connsiteY452" fmla="*/ 50635 h 893056"/>
                <a:gd name="connsiteX453" fmla="*/ 26960 w 320152"/>
                <a:gd name="connsiteY453" fmla="*/ 50803 h 893056"/>
                <a:gd name="connsiteX454" fmla="*/ 30162 w 320152"/>
                <a:gd name="connsiteY454" fmla="*/ 53499 h 893056"/>
                <a:gd name="connsiteX455" fmla="*/ 30583 w 320152"/>
                <a:gd name="connsiteY455" fmla="*/ 53836 h 893056"/>
                <a:gd name="connsiteX456" fmla="*/ 30920 w 320152"/>
                <a:gd name="connsiteY456" fmla="*/ 54426 h 893056"/>
                <a:gd name="connsiteX457" fmla="*/ 32184 w 320152"/>
                <a:gd name="connsiteY457" fmla="*/ 55942 h 893056"/>
                <a:gd name="connsiteX458" fmla="*/ 33448 w 320152"/>
                <a:gd name="connsiteY458" fmla="*/ 56532 h 893056"/>
                <a:gd name="connsiteX459" fmla="*/ 33616 w 320152"/>
                <a:gd name="connsiteY459" fmla="*/ 56953 h 893056"/>
                <a:gd name="connsiteX460" fmla="*/ 34543 w 320152"/>
                <a:gd name="connsiteY460" fmla="*/ 58133 h 893056"/>
                <a:gd name="connsiteX461" fmla="*/ 35049 w 320152"/>
                <a:gd name="connsiteY461" fmla="*/ 58554 h 893056"/>
                <a:gd name="connsiteX462" fmla="*/ 35975 w 320152"/>
                <a:gd name="connsiteY462" fmla="*/ 59312 h 893056"/>
                <a:gd name="connsiteX463" fmla="*/ 36565 w 320152"/>
                <a:gd name="connsiteY463" fmla="*/ 59565 h 893056"/>
                <a:gd name="connsiteX464" fmla="*/ 37576 w 320152"/>
                <a:gd name="connsiteY464" fmla="*/ 60913 h 893056"/>
                <a:gd name="connsiteX465" fmla="*/ 38503 w 320152"/>
                <a:gd name="connsiteY465" fmla="*/ 61334 h 893056"/>
                <a:gd name="connsiteX466" fmla="*/ 38587 w 320152"/>
                <a:gd name="connsiteY466" fmla="*/ 61334 h 893056"/>
                <a:gd name="connsiteX467" fmla="*/ 38587 w 320152"/>
                <a:gd name="connsiteY467" fmla="*/ 61250 h 893056"/>
                <a:gd name="connsiteX468" fmla="*/ 38671 w 320152"/>
                <a:gd name="connsiteY468" fmla="*/ 60492 h 893056"/>
                <a:gd name="connsiteX469" fmla="*/ 39345 w 320152"/>
                <a:gd name="connsiteY469" fmla="*/ 60829 h 893056"/>
                <a:gd name="connsiteX470" fmla="*/ 40356 w 320152"/>
                <a:gd name="connsiteY470" fmla="*/ 61419 h 893056"/>
                <a:gd name="connsiteX471" fmla="*/ 40103 w 320152"/>
                <a:gd name="connsiteY471" fmla="*/ 61419 h 893056"/>
                <a:gd name="connsiteX472" fmla="*/ 39935 w 320152"/>
                <a:gd name="connsiteY472" fmla="*/ 62008 h 893056"/>
                <a:gd name="connsiteX473" fmla="*/ 43221 w 320152"/>
                <a:gd name="connsiteY473" fmla="*/ 65716 h 893056"/>
                <a:gd name="connsiteX474" fmla="*/ 43305 w 320152"/>
                <a:gd name="connsiteY474" fmla="*/ 65716 h 893056"/>
                <a:gd name="connsiteX475" fmla="*/ 43642 w 320152"/>
                <a:gd name="connsiteY475" fmla="*/ 65631 h 893056"/>
                <a:gd name="connsiteX476" fmla="*/ 44232 w 320152"/>
                <a:gd name="connsiteY476" fmla="*/ 65800 h 893056"/>
                <a:gd name="connsiteX477" fmla="*/ 47012 w 320152"/>
                <a:gd name="connsiteY477" fmla="*/ 67316 h 893056"/>
                <a:gd name="connsiteX478" fmla="*/ 49876 w 320152"/>
                <a:gd name="connsiteY478" fmla="*/ 68327 h 893056"/>
                <a:gd name="connsiteX479" fmla="*/ 51225 w 320152"/>
                <a:gd name="connsiteY479" fmla="*/ 68749 h 893056"/>
                <a:gd name="connsiteX480" fmla="*/ 52572 w 320152"/>
                <a:gd name="connsiteY480" fmla="*/ 67569 h 893056"/>
                <a:gd name="connsiteX481" fmla="*/ 53078 w 320152"/>
                <a:gd name="connsiteY481" fmla="*/ 67485 h 893056"/>
                <a:gd name="connsiteX482" fmla="*/ 53162 w 320152"/>
                <a:gd name="connsiteY482" fmla="*/ 67316 h 893056"/>
                <a:gd name="connsiteX483" fmla="*/ 52994 w 320152"/>
                <a:gd name="connsiteY483" fmla="*/ 65294 h 893056"/>
                <a:gd name="connsiteX484" fmla="*/ 52825 w 320152"/>
                <a:gd name="connsiteY484" fmla="*/ 64452 h 893056"/>
                <a:gd name="connsiteX485" fmla="*/ 52741 w 320152"/>
                <a:gd name="connsiteY485" fmla="*/ 64030 h 893056"/>
                <a:gd name="connsiteX486" fmla="*/ 52320 w 320152"/>
                <a:gd name="connsiteY486" fmla="*/ 61924 h 893056"/>
                <a:gd name="connsiteX487" fmla="*/ 52572 w 320152"/>
                <a:gd name="connsiteY487" fmla="*/ 61756 h 893056"/>
                <a:gd name="connsiteX488" fmla="*/ 52910 w 320152"/>
                <a:gd name="connsiteY488" fmla="*/ 61924 h 893056"/>
                <a:gd name="connsiteX489" fmla="*/ 53583 w 320152"/>
                <a:gd name="connsiteY489" fmla="*/ 62261 h 893056"/>
                <a:gd name="connsiteX490" fmla="*/ 52067 w 320152"/>
                <a:gd name="connsiteY490" fmla="*/ 59818 h 893056"/>
                <a:gd name="connsiteX491" fmla="*/ 53836 w 320152"/>
                <a:gd name="connsiteY491" fmla="*/ 60660 h 893056"/>
                <a:gd name="connsiteX492" fmla="*/ 54342 w 320152"/>
                <a:gd name="connsiteY492" fmla="*/ 60829 h 893056"/>
                <a:gd name="connsiteX493" fmla="*/ 54426 w 320152"/>
                <a:gd name="connsiteY493" fmla="*/ 60829 h 893056"/>
                <a:gd name="connsiteX494" fmla="*/ 58049 w 320152"/>
                <a:gd name="connsiteY494" fmla="*/ 63778 h 893056"/>
                <a:gd name="connsiteX495" fmla="*/ 58217 w 320152"/>
                <a:gd name="connsiteY495" fmla="*/ 63946 h 893056"/>
                <a:gd name="connsiteX496" fmla="*/ 62177 w 320152"/>
                <a:gd name="connsiteY496" fmla="*/ 67316 h 893056"/>
                <a:gd name="connsiteX497" fmla="*/ 63525 w 320152"/>
                <a:gd name="connsiteY497" fmla="*/ 68243 h 893056"/>
                <a:gd name="connsiteX498" fmla="*/ 64704 w 320152"/>
                <a:gd name="connsiteY498" fmla="*/ 69338 h 893056"/>
                <a:gd name="connsiteX499" fmla="*/ 67653 w 320152"/>
                <a:gd name="connsiteY499" fmla="*/ 71613 h 893056"/>
                <a:gd name="connsiteX500" fmla="*/ 74393 w 320152"/>
                <a:gd name="connsiteY500" fmla="*/ 76163 h 893056"/>
                <a:gd name="connsiteX501" fmla="*/ 75320 w 320152"/>
                <a:gd name="connsiteY501" fmla="*/ 77174 h 893056"/>
                <a:gd name="connsiteX502" fmla="*/ 75573 w 320152"/>
                <a:gd name="connsiteY502" fmla="*/ 77595 h 893056"/>
                <a:gd name="connsiteX503" fmla="*/ 75741 w 320152"/>
                <a:gd name="connsiteY503" fmla="*/ 78437 h 893056"/>
                <a:gd name="connsiteX504" fmla="*/ 75151 w 320152"/>
                <a:gd name="connsiteY504" fmla="*/ 78269 h 893056"/>
                <a:gd name="connsiteX505" fmla="*/ 75826 w 320152"/>
                <a:gd name="connsiteY505" fmla="*/ 80628 h 893056"/>
                <a:gd name="connsiteX506" fmla="*/ 75068 w 320152"/>
                <a:gd name="connsiteY506" fmla="*/ 80628 h 893056"/>
                <a:gd name="connsiteX507" fmla="*/ 74983 w 320152"/>
                <a:gd name="connsiteY507" fmla="*/ 80459 h 893056"/>
                <a:gd name="connsiteX508" fmla="*/ 74730 w 320152"/>
                <a:gd name="connsiteY508" fmla="*/ 80038 h 893056"/>
                <a:gd name="connsiteX509" fmla="*/ 74478 w 320152"/>
                <a:gd name="connsiteY509" fmla="*/ 79870 h 893056"/>
                <a:gd name="connsiteX510" fmla="*/ 74393 w 320152"/>
                <a:gd name="connsiteY510" fmla="*/ 79870 h 893056"/>
                <a:gd name="connsiteX511" fmla="*/ 73804 w 320152"/>
                <a:gd name="connsiteY511" fmla="*/ 80375 h 893056"/>
                <a:gd name="connsiteX512" fmla="*/ 74140 w 320152"/>
                <a:gd name="connsiteY512" fmla="*/ 81555 h 893056"/>
                <a:gd name="connsiteX513" fmla="*/ 77342 w 320152"/>
                <a:gd name="connsiteY513" fmla="*/ 84925 h 893056"/>
                <a:gd name="connsiteX514" fmla="*/ 78100 w 320152"/>
                <a:gd name="connsiteY514" fmla="*/ 85767 h 893056"/>
                <a:gd name="connsiteX515" fmla="*/ 78943 w 320152"/>
                <a:gd name="connsiteY515" fmla="*/ 86104 h 893056"/>
                <a:gd name="connsiteX516" fmla="*/ 79533 w 320152"/>
                <a:gd name="connsiteY516" fmla="*/ 86020 h 893056"/>
                <a:gd name="connsiteX517" fmla="*/ 79869 w 320152"/>
                <a:gd name="connsiteY517" fmla="*/ 86020 h 893056"/>
                <a:gd name="connsiteX518" fmla="*/ 80122 w 320152"/>
                <a:gd name="connsiteY518" fmla="*/ 86188 h 893056"/>
                <a:gd name="connsiteX519" fmla="*/ 80375 w 320152"/>
                <a:gd name="connsiteY519" fmla="*/ 86525 h 893056"/>
                <a:gd name="connsiteX520" fmla="*/ 80628 w 320152"/>
                <a:gd name="connsiteY520" fmla="*/ 86947 h 893056"/>
                <a:gd name="connsiteX521" fmla="*/ 80628 w 320152"/>
                <a:gd name="connsiteY521" fmla="*/ 86947 h 893056"/>
                <a:gd name="connsiteX522" fmla="*/ 79954 w 320152"/>
                <a:gd name="connsiteY522" fmla="*/ 88126 h 893056"/>
                <a:gd name="connsiteX523" fmla="*/ 81133 w 320152"/>
                <a:gd name="connsiteY523" fmla="*/ 89137 h 893056"/>
                <a:gd name="connsiteX524" fmla="*/ 83576 w 320152"/>
                <a:gd name="connsiteY524" fmla="*/ 90148 h 893056"/>
                <a:gd name="connsiteX525" fmla="*/ 83914 w 320152"/>
                <a:gd name="connsiteY525" fmla="*/ 89895 h 893056"/>
                <a:gd name="connsiteX526" fmla="*/ 84166 w 320152"/>
                <a:gd name="connsiteY526" fmla="*/ 89306 h 893056"/>
                <a:gd name="connsiteX527" fmla="*/ 84166 w 320152"/>
                <a:gd name="connsiteY527" fmla="*/ 87789 h 893056"/>
                <a:gd name="connsiteX528" fmla="*/ 83745 w 320152"/>
                <a:gd name="connsiteY528" fmla="*/ 86778 h 893056"/>
                <a:gd name="connsiteX529" fmla="*/ 82734 w 320152"/>
                <a:gd name="connsiteY529" fmla="*/ 86104 h 893056"/>
                <a:gd name="connsiteX530" fmla="*/ 81892 w 320152"/>
                <a:gd name="connsiteY530" fmla="*/ 85767 h 893056"/>
                <a:gd name="connsiteX531" fmla="*/ 81555 w 320152"/>
                <a:gd name="connsiteY531" fmla="*/ 85599 h 893056"/>
                <a:gd name="connsiteX532" fmla="*/ 81555 w 320152"/>
                <a:gd name="connsiteY532" fmla="*/ 85514 h 893056"/>
                <a:gd name="connsiteX533" fmla="*/ 80544 w 320152"/>
                <a:gd name="connsiteY533" fmla="*/ 82650 h 893056"/>
                <a:gd name="connsiteX534" fmla="*/ 81639 w 320152"/>
                <a:gd name="connsiteY534" fmla="*/ 83240 h 893056"/>
                <a:gd name="connsiteX535" fmla="*/ 82229 w 320152"/>
                <a:gd name="connsiteY535" fmla="*/ 83492 h 893056"/>
                <a:gd name="connsiteX536" fmla="*/ 83324 w 320152"/>
                <a:gd name="connsiteY536" fmla="*/ 83914 h 893056"/>
                <a:gd name="connsiteX537" fmla="*/ 83914 w 320152"/>
                <a:gd name="connsiteY537" fmla="*/ 84082 h 893056"/>
                <a:gd name="connsiteX538" fmla="*/ 85851 w 320152"/>
                <a:gd name="connsiteY538" fmla="*/ 84251 h 893056"/>
                <a:gd name="connsiteX539" fmla="*/ 86104 w 320152"/>
                <a:gd name="connsiteY539" fmla="*/ 84251 h 893056"/>
                <a:gd name="connsiteX540" fmla="*/ 86273 w 320152"/>
                <a:gd name="connsiteY540" fmla="*/ 83829 h 893056"/>
                <a:gd name="connsiteX541" fmla="*/ 85515 w 320152"/>
                <a:gd name="connsiteY541" fmla="*/ 82818 h 893056"/>
                <a:gd name="connsiteX542" fmla="*/ 83914 w 320152"/>
                <a:gd name="connsiteY542" fmla="*/ 80965 h 893056"/>
                <a:gd name="connsiteX543" fmla="*/ 83829 w 320152"/>
                <a:gd name="connsiteY543" fmla="*/ 80038 h 893056"/>
                <a:gd name="connsiteX544" fmla="*/ 83998 w 320152"/>
                <a:gd name="connsiteY544" fmla="*/ 79785 h 893056"/>
                <a:gd name="connsiteX545" fmla="*/ 83998 w 320152"/>
                <a:gd name="connsiteY545" fmla="*/ 79617 h 893056"/>
                <a:gd name="connsiteX546" fmla="*/ 83745 w 320152"/>
                <a:gd name="connsiteY546" fmla="*/ 79448 h 893056"/>
                <a:gd name="connsiteX547" fmla="*/ 83408 w 320152"/>
                <a:gd name="connsiteY547" fmla="*/ 79196 h 893056"/>
                <a:gd name="connsiteX548" fmla="*/ 83829 w 320152"/>
                <a:gd name="connsiteY548" fmla="*/ 79027 h 893056"/>
                <a:gd name="connsiteX549" fmla="*/ 87115 w 320152"/>
                <a:gd name="connsiteY549" fmla="*/ 79196 h 893056"/>
                <a:gd name="connsiteX550" fmla="*/ 87031 w 320152"/>
                <a:gd name="connsiteY550" fmla="*/ 78774 h 893056"/>
                <a:gd name="connsiteX551" fmla="*/ 86610 w 320152"/>
                <a:gd name="connsiteY551" fmla="*/ 78185 h 893056"/>
                <a:gd name="connsiteX552" fmla="*/ 86188 w 320152"/>
                <a:gd name="connsiteY552" fmla="*/ 77595 h 893056"/>
                <a:gd name="connsiteX553" fmla="*/ 87115 w 320152"/>
                <a:gd name="connsiteY553" fmla="*/ 78269 h 893056"/>
                <a:gd name="connsiteX554" fmla="*/ 87621 w 320152"/>
                <a:gd name="connsiteY554" fmla="*/ 78606 h 893056"/>
                <a:gd name="connsiteX555" fmla="*/ 86441 w 320152"/>
                <a:gd name="connsiteY555" fmla="*/ 76500 h 893056"/>
                <a:gd name="connsiteX556" fmla="*/ 84756 w 320152"/>
                <a:gd name="connsiteY556" fmla="*/ 74309 h 893056"/>
                <a:gd name="connsiteX557" fmla="*/ 83998 w 320152"/>
                <a:gd name="connsiteY557" fmla="*/ 73382 h 893056"/>
                <a:gd name="connsiteX558" fmla="*/ 82060 w 320152"/>
                <a:gd name="connsiteY558" fmla="*/ 71276 h 893056"/>
                <a:gd name="connsiteX559" fmla="*/ 82903 w 320152"/>
                <a:gd name="connsiteY559" fmla="*/ 73214 h 893056"/>
                <a:gd name="connsiteX560" fmla="*/ 77258 w 320152"/>
                <a:gd name="connsiteY560" fmla="*/ 67232 h 893056"/>
                <a:gd name="connsiteX561" fmla="*/ 76668 w 320152"/>
                <a:gd name="connsiteY561" fmla="*/ 66558 h 893056"/>
                <a:gd name="connsiteX562" fmla="*/ 73382 w 320152"/>
                <a:gd name="connsiteY562" fmla="*/ 63019 h 893056"/>
                <a:gd name="connsiteX563" fmla="*/ 73551 w 320152"/>
                <a:gd name="connsiteY563" fmla="*/ 63019 h 893056"/>
                <a:gd name="connsiteX564" fmla="*/ 73888 w 320152"/>
                <a:gd name="connsiteY564" fmla="*/ 60576 h 893056"/>
                <a:gd name="connsiteX565" fmla="*/ 74225 w 320152"/>
                <a:gd name="connsiteY565" fmla="*/ 60408 h 893056"/>
                <a:gd name="connsiteX566" fmla="*/ 74730 w 320152"/>
                <a:gd name="connsiteY566" fmla="*/ 60576 h 893056"/>
                <a:gd name="connsiteX567" fmla="*/ 71782 w 320152"/>
                <a:gd name="connsiteY567" fmla="*/ 57122 h 893056"/>
                <a:gd name="connsiteX568" fmla="*/ 71444 w 320152"/>
                <a:gd name="connsiteY568" fmla="*/ 56532 h 893056"/>
                <a:gd name="connsiteX569" fmla="*/ 70097 w 320152"/>
                <a:gd name="connsiteY569" fmla="*/ 55268 h 893056"/>
                <a:gd name="connsiteX570" fmla="*/ 66979 w 320152"/>
                <a:gd name="connsiteY570" fmla="*/ 53162 h 893056"/>
                <a:gd name="connsiteX571" fmla="*/ 64873 w 320152"/>
                <a:gd name="connsiteY571" fmla="*/ 51898 h 893056"/>
                <a:gd name="connsiteX572" fmla="*/ 64199 w 320152"/>
                <a:gd name="connsiteY572" fmla="*/ 51309 h 893056"/>
                <a:gd name="connsiteX573" fmla="*/ 62346 w 320152"/>
                <a:gd name="connsiteY573" fmla="*/ 51646 h 893056"/>
                <a:gd name="connsiteX574" fmla="*/ 61756 w 320152"/>
                <a:gd name="connsiteY574" fmla="*/ 51309 h 893056"/>
                <a:gd name="connsiteX575" fmla="*/ 57543 w 320152"/>
                <a:gd name="connsiteY575" fmla="*/ 48191 h 893056"/>
                <a:gd name="connsiteX576" fmla="*/ 55353 w 320152"/>
                <a:gd name="connsiteY576" fmla="*/ 46254 h 893056"/>
                <a:gd name="connsiteX577" fmla="*/ 55690 w 320152"/>
                <a:gd name="connsiteY577" fmla="*/ 46169 h 893056"/>
                <a:gd name="connsiteX578" fmla="*/ 53583 w 320152"/>
                <a:gd name="connsiteY578" fmla="*/ 44316 h 893056"/>
                <a:gd name="connsiteX579" fmla="*/ 53499 w 320152"/>
                <a:gd name="connsiteY579" fmla="*/ 44232 h 893056"/>
                <a:gd name="connsiteX580" fmla="*/ 52572 w 320152"/>
                <a:gd name="connsiteY580" fmla="*/ 43305 h 893056"/>
                <a:gd name="connsiteX581" fmla="*/ 52404 w 320152"/>
                <a:gd name="connsiteY581" fmla="*/ 43052 h 893056"/>
                <a:gd name="connsiteX582" fmla="*/ 51982 w 320152"/>
                <a:gd name="connsiteY582" fmla="*/ 42547 h 893056"/>
                <a:gd name="connsiteX583" fmla="*/ 51225 w 320152"/>
                <a:gd name="connsiteY583" fmla="*/ 42041 h 893056"/>
                <a:gd name="connsiteX584" fmla="*/ 50888 w 320152"/>
                <a:gd name="connsiteY584" fmla="*/ 41873 h 893056"/>
                <a:gd name="connsiteX585" fmla="*/ 50972 w 320152"/>
                <a:gd name="connsiteY585" fmla="*/ 41451 h 893056"/>
                <a:gd name="connsiteX586" fmla="*/ 49203 w 320152"/>
                <a:gd name="connsiteY586" fmla="*/ 39177 h 893056"/>
                <a:gd name="connsiteX587" fmla="*/ 48697 w 320152"/>
                <a:gd name="connsiteY587" fmla="*/ 38166 h 893056"/>
                <a:gd name="connsiteX588" fmla="*/ 48528 w 320152"/>
                <a:gd name="connsiteY588" fmla="*/ 37913 h 893056"/>
                <a:gd name="connsiteX589" fmla="*/ 48275 w 320152"/>
                <a:gd name="connsiteY589" fmla="*/ 37576 h 893056"/>
                <a:gd name="connsiteX590" fmla="*/ 48023 w 320152"/>
                <a:gd name="connsiteY590" fmla="*/ 36649 h 893056"/>
                <a:gd name="connsiteX591" fmla="*/ 47770 w 320152"/>
                <a:gd name="connsiteY591" fmla="*/ 34795 h 893056"/>
                <a:gd name="connsiteX592" fmla="*/ 47770 w 320152"/>
                <a:gd name="connsiteY592" fmla="*/ 34459 h 893056"/>
                <a:gd name="connsiteX593" fmla="*/ 47096 w 320152"/>
                <a:gd name="connsiteY593" fmla="*/ 33195 h 893056"/>
                <a:gd name="connsiteX594" fmla="*/ 45411 w 320152"/>
                <a:gd name="connsiteY594" fmla="*/ 31341 h 893056"/>
                <a:gd name="connsiteX595" fmla="*/ 44232 w 320152"/>
                <a:gd name="connsiteY595" fmla="*/ 30246 h 893056"/>
                <a:gd name="connsiteX596" fmla="*/ 41114 w 320152"/>
                <a:gd name="connsiteY596" fmla="*/ 28477 h 893056"/>
                <a:gd name="connsiteX597" fmla="*/ 40693 w 320152"/>
                <a:gd name="connsiteY597" fmla="*/ 28224 h 893056"/>
                <a:gd name="connsiteX598" fmla="*/ 40356 w 320152"/>
                <a:gd name="connsiteY598" fmla="*/ 27718 h 893056"/>
                <a:gd name="connsiteX599" fmla="*/ 38671 w 320152"/>
                <a:gd name="connsiteY599" fmla="*/ 25275 h 893056"/>
                <a:gd name="connsiteX600" fmla="*/ 39261 w 320152"/>
                <a:gd name="connsiteY600" fmla="*/ 24096 h 893056"/>
                <a:gd name="connsiteX601" fmla="*/ 40525 w 320152"/>
                <a:gd name="connsiteY601" fmla="*/ 24433 h 893056"/>
                <a:gd name="connsiteX602" fmla="*/ 41704 w 320152"/>
                <a:gd name="connsiteY602" fmla="*/ 24601 h 893056"/>
                <a:gd name="connsiteX603" fmla="*/ 41873 w 320152"/>
                <a:gd name="connsiteY603" fmla="*/ 24433 h 893056"/>
                <a:gd name="connsiteX604" fmla="*/ 41957 w 320152"/>
                <a:gd name="connsiteY604" fmla="*/ 24433 h 893056"/>
                <a:gd name="connsiteX605" fmla="*/ 45580 w 320152"/>
                <a:gd name="connsiteY605" fmla="*/ 26455 h 893056"/>
                <a:gd name="connsiteX606" fmla="*/ 46843 w 320152"/>
                <a:gd name="connsiteY606" fmla="*/ 27213 h 893056"/>
                <a:gd name="connsiteX607" fmla="*/ 47349 w 320152"/>
                <a:gd name="connsiteY607" fmla="*/ 27550 h 893056"/>
                <a:gd name="connsiteX608" fmla="*/ 47181 w 320152"/>
                <a:gd name="connsiteY608" fmla="*/ 27550 h 893056"/>
                <a:gd name="connsiteX609" fmla="*/ 44653 w 320152"/>
                <a:gd name="connsiteY609" fmla="*/ 26455 h 893056"/>
                <a:gd name="connsiteX610" fmla="*/ 45074 w 320152"/>
                <a:gd name="connsiteY610" fmla="*/ 27044 h 893056"/>
                <a:gd name="connsiteX611" fmla="*/ 46169 w 320152"/>
                <a:gd name="connsiteY611" fmla="*/ 27718 h 893056"/>
                <a:gd name="connsiteX612" fmla="*/ 46843 w 320152"/>
                <a:gd name="connsiteY612" fmla="*/ 28140 h 893056"/>
                <a:gd name="connsiteX613" fmla="*/ 49455 w 320152"/>
                <a:gd name="connsiteY613" fmla="*/ 31594 h 893056"/>
                <a:gd name="connsiteX614" fmla="*/ 49792 w 320152"/>
                <a:gd name="connsiteY614" fmla="*/ 31763 h 893056"/>
                <a:gd name="connsiteX615" fmla="*/ 50214 w 320152"/>
                <a:gd name="connsiteY615" fmla="*/ 32015 h 893056"/>
                <a:gd name="connsiteX616" fmla="*/ 50382 w 320152"/>
                <a:gd name="connsiteY616" fmla="*/ 32352 h 893056"/>
                <a:gd name="connsiteX617" fmla="*/ 51899 w 320152"/>
                <a:gd name="connsiteY617" fmla="*/ 34880 h 893056"/>
                <a:gd name="connsiteX618" fmla="*/ 52657 w 320152"/>
                <a:gd name="connsiteY618" fmla="*/ 35891 h 893056"/>
                <a:gd name="connsiteX619" fmla="*/ 52488 w 320152"/>
                <a:gd name="connsiteY619" fmla="*/ 35891 h 893056"/>
                <a:gd name="connsiteX620" fmla="*/ 52151 w 320152"/>
                <a:gd name="connsiteY620" fmla="*/ 35891 h 893056"/>
                <a:gd name="connsiteX621" fmla="*/ 52235 w 320152"/>
                <a:gd name="connsiteY621" fmla="*/ 36312 h 893056"/>
                <a:gd name="connsiteX622" fmla="*/ 53331 w 320152"/>
                <a:gd name="connsiteY622" fmla="*/ 37323 h 893056"/>
                <a:gd name="connsiteX623" fmla="*/ 55690 w 320152"/>
                <a:gd name="connsiteY623" fmla="*/ 39766 h 893056"/>
                <a:gd name="connsiteX624" fmla="*/ 56364 w 320152"/>
                <a:gd name="connsiteY624" fmla="*/ 40525 h 893056"/>
                <a:gd name="connsiteX625" fmla="*/ 56785 w 320152"/>
                <a:gd name="connsiteY625" fmla="*/ 40862 h 893056"/>
                <a:gd name="connsiteX626" fmla="*/ 57122 w 320152"/>
                <a:gd name="connsiteY626" fmla="*/ 41030 h 893056"/>
                <a:gd name="connsiteX627" fmla="*/ 59986 w 320152"/>
                <a:gd name="connsiteY627" fmla="*/ 42799 h 893056"/>
                <a:gd name="connsiteX628" fmla="*/ 60997 w 320152"/>
                <a:gd name="connsiteY628" fmla="*/ 43558 h 893056"/>
                <a:gd name="connsiteX629" fmla="*/ 64452 w 320152"/>
                <a:gd name="connsiteY629" fmla="*/ 45917 h 893056"/>
                <a:gd name="connsiteX630" fmla="*/ 65210 w 320152"/>
                <a:gd name="connsiteY630" fmla="*/ 46675 h 893056"/>
                <a:gd name="connsiteX631" fmla="*/ 66053 w 320152"/>
                <a:gd name="connsiteY631" fmla="*/ 47517 h 893056"/>
                <a:gd name="connsiteX632" fmla="*/ 66474 w 320152"/>
                <a:gd name="connsiteY632" fmla="*/ 47939 h 893056"/>
                <a:gd name="connsiteX633" fmla="*/ 68664 w 320152"/>
                <a:gd name="connsiteY633" fmla="*/ 49539 h 893056"/>
                <a:gd name="connsiteX634" fmla="*/ 71950 w 320152"/>
                <a:gd name="connsiteY634" fmla="*/ 52151 h 893056"/>
                <a:gd name="connsiteX635" fmla="*/ 73298 w 320152"/>
                <a:gd name="connsiteY635" fmla="*/ 52320 h 893056"/>
                <a:gd name="connsiteX636" fmla="*/ 73298 w 320152"/>
                <a:gd name="connsiteY636" fmla="*/ 52235 h 893056"/>
                <a:gd name="connsiteX637" fmla="*/ 73635 w 320152"/>
                <a:gd name="connsiteY637" fmla="*/ 51983 h 893056"/>
                <a:gd name="connsiteX638" fmla="*/ 74309 w 320152"/>
                <a:gd name="connsiteY638" fmla="*/ 52909 h 893056"/>
                <a:gd name="connsiteX639" fmla="*/ 79364 w 320152"/>
                <a:gd name="connsiteY639" fmla="*/ 53920 h 893056"/>
                <a:gd name="connsiteX640" fmla="*/ 79869 w 320152"/>
                <a:gd name="connsiteY640" fmla="*/ 53668 h 893056"/>
                <a:gd name="connsiteX641" fmla="*/ 80038 w 320152"/>
                <a:gd name="connsiteY641" fmla="*/ 53668 h 893056"/>
                <a:gd name="connsiteX642" fmla="*/ 80797 w 320152"/>
                <a:gd name="connsiteY642" fmla="*/ 52572 h 893056"/>
                <a:gd name="connsiteX643" fmla="*/ 81049 w 320152"/>
                <a:gd name="connsiteY643" fmla="*/ 52404 h 893056"/>
                <a:gd name="connsiteX644" fmla="*/ 81808 w 320152"/>
                <a:gd name="connsiteY644" fmla="*/ 51561 h 893056"/>
                <a:gd name="connsiteX645" fmla="*/ 82144 w 320152"/>
                <a:gd name="connsiteY645" fmla="*/ 51393 h 893056"/>
                <a:gd name="connsiteX646" fmla="*/ 82903 w 320152"/>
                <a:gd name="connsiteY646" fmla="*/ 51140 h 893056"/>
                <a:gd name="connsiteX647" fmla="*/ 84335 w 320152"/>
                <a:gd name="connsiteY647" fmla="*/ 50550 h 893056"/>
                <a:gd name="connsiteX648" fmla="*/ 84419 w 320152"/>
                <a:gd name="connsiteY648" fmla="*/ 50550 h 893056"/>
                <a:gd name="connsiteX649" fmla="*/ 85009 w 320152"/>
                <a:gd name="connsiteY649" fmla="*/ 50719 h 893056"/>
                <a:gd name="connsiteX650" fmla="*/ 87284 w 320152"/>
                <a:gd name="connsiteY650" fmla="*/ 52067 h 893056"/>
                <a:gd name="connsiteX651" fmla="*/ 89727 w 320152"/>
                <a:gd name="connsiteY651" fmla="*/ 52741 h 893056"/>
                <a:gd name="connsiteX652" fmla="*/ 89558 w 320152"/>
                <a:gd name="connsiteY652" fmla="*/ 53583 h 893056"/>
                <a:gd name="connsiteX653" fmla="*/ 89137 w 320152"/>
                <a:gd name="connsiteY653" fmla="*/ 54257 h 893056"/>
                <a:gd name="connsiteX654" fmla="*/ 89895 w 320152"/>
                <a:gd name="connsiteY654" fmla="*/ 55437 h 893056"/>
                <a:gd name="connsiteX655" fmla="*/ 89558 w 320152"/>
                <a:gd name="connsiteY655" fmla="*/ 56195 h 893056"/>
                <a:gd name="connsiteX656" fmla="*/ 89306 w 320152"/>
                <a:gd name="connsiteY656" fmla="*/ 56279 h 893056"/>
                <a:gd name="connsiteX657" fmla="*/ 88969 w 320152"/>
                <a:gd name="connsiteY657" fmla="*/ 56448 h 893056"/>
                <a:gd name="connsiteX658" fmla="*/ 88716 w 320152"/>
                <a:gd name="connsiteY658" fmla="*/ 56448 h 893056"/>
                <a:gd name="connsiteX659" fmla="*/ 84925 w 320152"/>
                <a:gd name="connsiteY659" fmla="*/ 55100 h 893056"/>
                <a:gd name="connsiteX660" fmla="*/ 85093 w 320152"/>
                <a:gd name="connsiteY660" fmla="*/ 56364 h 893056"/>
                <a:gd name="connsiteX661" fmla="*/ 84504 w 320152"/>
                <a:gd name="connsiteY661" fmla="*/ 56448 h 893056"/>
                <a:gd name="connsiteX662" fmla="*/ 84082 w 320152"/>
                <a:gd name="connsiteY662" fmla="*/ 57375 h 893056"/>
                <a:gd name="connsiteX663" fmla="*/ 84251 w 320152"/>
                <a:gd name="connsiteY663" fmla="*/ 57964 h 893056"/>
                <a:gd name="connsiteX664" fmla="*/ 84082 w 320152"/>
                <a:gd name="connsiteY664" fmla="*/ 58133 h 893056"/>
                <a:gd name="connsiteX665" fmla="*/ 83998 w 320152"/>
                <a:gd name="connsiteY665" fmla="*/ 58133 h 893056"/>
                <a:gd name="connsiteX666" fmla="*/ 85851 w 320152"/>
                <a:gd name="connsiteY666" fmla="*/ 60323 h 893056"/>
                <a:gd name="connsiteX667" fmla="*/ 84588 w 320152"/>
                <a:gd name="connsiteY667" fmla="*/ 59734 h 893056"/>
                <a:gd name="connsiteX668" fmla="*/ 84588 w 320152"/>
                <a:gd name="connsiteY668" fmla="*/ 59902 h 893056"/>
                <a:gd name="connsiteX669" fmla="*/ 84925 w 320152"/>
                <a:gd name="connsiteY669" fmla="*/ 60323 h 893056"/>
                <a:gd name="connsiteX670" fmla="*/ 85515 w 320152"/>
                <a:gd name="connsiteY670" fmla="*/ 61587 h 893056"/>
                <a:gd name="connsiteX671" fmla="*/ 85851 w 320152"/>
                <a:gd name="connsiteY671" fmla="*/ 62851 h 893056"/>
                <a:gd name="connsiteX672" fmla="*/ 85683 w 320152"/>
                <a:gd name="connsiteY672" fmla="*/ 63019 h 893056"/>
                <a:gd name="connsiteX673" fmla="*/ 88211 w 320152"/>
                <a:gd name="connsiteY673" fmla="*/ 65463 h 893056"/>
                <a:gd name="connsiteX674" fmla="*/ 88379 w 320152"/>
                <a:gd name="connsiteY674" fmla="*/ 65631 h 893056"/>
                <a:gd name="connsiteX675" fmla="*/ 89895 w 320152"/>
                <a:gd name="connsiteY675" fmla="*/ 66895 h 893056"/>
                <a:gd name="connsiteX676" fmla="*/ 89895 w 320152"/>
                <a:gd name="connsiteY676" fmla="*/ 66895 h 893056"/>
                <a:gd name="connsiteX677" fmla="*/ 89474 w 320152"/>
                <a:gd name="connsiteY677" fmla="*/ 65716 h 893056"/>
                <a:gd name="connsiteX678" fmla="*/ 89390 w 320152"/>
                <a:gd name="connsiteY678" fmla="*/ 65378 h 893056"/>
                <a:gd name="connsiteX679" fmla="*/ 89306 w 320152"/>
                <a:gd name="connsiteY679" fmla="*/ 64873 h 893056"/>
                <a:gd name="connsiteX680" fmla="*/ 89643 w 320152"/>
                <a:gd name="connsiteY680" fmla="*/ 64536 h 893056"/>
                <a:gd name="connsiteX681" fmla="*/ 89727 w 320152"/>
                <a:gd name="connsiteY681" fmla="*/ 64536 h 893056"/>
                <a:gd name="connsiteX682" fmla="*/ 89727 w 320152"/>
                <a:gd name="connsiteY682" fmla="*/ 64452 h 893056"/>
                <a:gd name="connsiteX683" fmla="*/ 87873 w 320152"/>
                <a:gd name="connsiteY683" fmla="*/ 62345 h 893056"/>
                <a:gd name="connsiteX684" fmla="*/ 88547 w 320152"/>
                <a:gd name="connsiteY684" fmla="*/ 62430 h 893056"/>
                <a:gd name="connsiteX685" fmla="*/ 92339 w 320152"/>
                <a:gd name="connsiteY685" fmla="*/ 64283 h 893056"/>
                <a:gd name="connsiteX686" fmla="*/ 92086 w 320152"/>
                <a:gd name="connsiteY686" fmla="*/ 63862 h 893056"/>
                <a:gd name="connsiteX687" fmla="*/ 92002 w 320152"/>
                <a:gd name="connsiteY687" fmla="*/ 63693 h 893056"/>
                <a:gd name="connsiteX688" fmla="*/ 92591 w 320152"/>
                <a:gd name="connsiteY688" fmla="*/ 64283 h 893056"/>
                <a:gd name="connsiteX689" fmla="*/ 93771 w 320152"/>
                <a:gd name="connsiteY689" fmla="*/ 65463 h 893056"/>
                <a:gd name="connsiteX690" fmla="*/ 95625 w 320152"/>
                <a:gd name="connsiteY690" fmla="*/ 67232 h 893056"/>
                <a:gd name="connsiteX691" fmla="*/ 99669 w 320152"/>
                <a:gd name="connsiteY691" fmla="*/ 70855 h 893056"/>
                <a:gd name="connsiteX692" fmla="*/ 99416 w 320152"/>
                <a:gd name="connsiteY692" fmla="*/ 71445 h 893056"/>
                <a:gd name="connsiteX693" fmla="*/ 99332 w 320152"/>
                <a:gd name="connsiteY693" fmla="*/ 71529 h 893056"/>
                <a:gd name="connsiteX694" fmla="*/ 96551 w 320152"/>
                <a:gd name="connsiteY694" fmla="*/ 70181 h 893056"/>
                <a:gd name="connsiteX695" fmla="*/ 95625 w 320152"/>
                <a:gd name="connsiteY695" fmla="*/ 69591 h 893056"/>
                <a:gd name="connsiteX696" fmla="*/ 92002 w 320152"/>
                <a:gd name="connsiteY696" fmla="*/ 67569 h 893056"/>
                <a:gd name="connsiteX697" fmla="*/ 91412 w 320152"/>
                <a:gd name="connsiteY697" fmla="*/ 68749 h 893056"/>
                <a:gd name="connsiteX698" fmla="*/ 92002 w 320152"/>
                <a:gd name="connsiteY698" fmla="*/ 70012 h 893056"/>
                <a:gd name="connsiteX699" fmla="*/ 92086 w 320152"/>
                <a:gd name="connsiteY699" fmla="*/ 70097 h 893056"/>
                <a:gd name="connsiteX700" fmla="*/ 93350 w 320152"/>
                <a:gd name="connsiteY700" fmla="*/ 71445 h 893056"/>
                <a:gd name="connsiteX701" fmla="*/ 94108 w 320152"/>
                <a:gd name="connsiteY701" fmla="*/ 72540 h 893056"/>
                <a:gd name="connsiteX702" fmla="*/ 94445 w 320152"/>
                <a:gd name="connsiteY702" fmla="*/ 73045 h 893056"/>
                <a:gd name="connsiteX703" fmla="*/ 100343 w 320152"/>
                <a:gd name="connsiteY703" fmla="*/ 79027 h 893056"/>
                <a:gd name="connsiteX704" fmla="*/ 103291 w 320152"/>
                <a:gd name="connsiteY704" fmla="*/ 81976 h 893056"/>
                <a:gd name="connsiteX705" fmla="*/ 105061 w 320152"/>
                <a:gd name="connsiteY705" fmla="*/ 84251 h 893056"/>
                <a:gd name="connsiteX706" fmla="*/ 104050 w 320152"/>
                <a:gd name="connsiteY706" fmla="*/ 85177 h 893056"/>
                <a:gd name="connsiteX707" fmla="*/ 103881 w 320152"/>
                <a:gd name="connsiteY707" fmla="*/ 85177 h 893056"/>
                <a:gd name="connsiteX708" fmla="*/ 106324 w 320152"/>
                <a:gd name="connsiteY708" fmla="*/ 88800 h 893056"/>
                <a:gd name="connsiteX709" fmla="*/ 106156 w 320152"/>
                <a:gd name="connsiteY709" fmla="*/ 89053 h 893056"/>
                <a:gd name="connsiteX710" fmla="*/ 105903 w 320152"/>
                <a:gd name="connsiteY710" fmla="*/ 89474 h 893056"/>
                <a:gd name="connsiteX711" fmla="*/ 105734 w 320152"/>
                <a:gd name="connsiteY711" fmla="*/ 89474 h 893056"/>
                <a:gd name="connsiteX712" fmla="*/ 103965 w 320152"/>
                <a:gd name="connsiteY712" fmla="*/ 88800 h 893056"/>
                <a:gd name="connsiteX713" fmla="*/ 101775 w 320152"/>
                <a:gd name="connsiteY713" fmla="*/ 87199 h 893056"/>
                <a:gd name="connsiteX714" fmla="*/ 100848 w 320152"/>
                <a:gd name="connsiteY714" fmla="*/ 86694 h 893056"/>
                <a:gd name="connsiteX715" fmla="*/ 99500 w 320152"/>
                <a:gd name="connsiteY715" fmla="*/ 86694 h 893056"/>
                <a:gd name="connsiteX716" fmla="*/ 96467 w 320152"/>
                <a:gd name="connsiteY716" fmla="*/ 91833 h 893056"/>
                <a:gd name="connsiteX717" fmla="*/ 94698 w 320152"/>
                <a:gd name="connsiteY717" fmla="*/ 93687 h 893056"/>
                <a:gd name="connsiteX718" fmla="*/ 94024 w 320152"/>
                <a:gd name="connsiteY718" fmla="*/ 93265 h 893056"/>
                <a:gd name="connsiteX719" fmla="*/ 94108 w 320152"/>
                <a:gd name="connsiteY719" fmla="*/ 93181 h 893056"/>
                <a:gd name="connsiteX720" fmla="*/ 94192 w 320152"/>
                <a:gd name="connsiteY720" fmla="*/ 93181 h 893056"/>
                <a:gd name="connsiteX721" fmla="*/ 93771 w 320152"/>
                <a:gd name="connsiteY721" fmla="*/ 92507 h 893056"/>
                <a:gd name="connsiteX722" fmla="*/ 92423 w 320152"/>
                <a:gd name="connsiteY722" fmla="*/ 92002 h 893056"/>
                <a:gd name="connsiteX723" fmla="*/ 89980 w 320152"/>
                <a:gd name="connsiteY723" fmla="*/ 89895 h 893056"/>
                <a:gd name="connsiteX724" fmla="*/ 88042 w 320152"/>
                <a:gd name="connsiteY724" fmla="*/ 88632 h 893056"/>
                <a:gd name="connsiteX725" fmla="*/ 88126 w 320152"/>
                <a:gd name="connsiteY725" fmla="*/ 89895 h 893056"/>
                <a:gd name="connsiteX726" fmla="*/ 87621 w 320152"/>
                <a:gd name="connsiteY726" fmla="*/ 90232 h 893056"/>
                <a:gd name="connsiteX727" fmla="*/ 87537 w 320152"/>
                <a:gd name="connsiteY727" fmla="*/ 90148 h 893056"/>
                <a:gd name="connsiteX728" fmla="*/ 86610 w 320152"/>
                <a:gd name="connsiteY728" fmla="*/ 92086 h 893056"/>
                <a:gd name="connsiteX729" fmla="*/ 86526 w 320152"/>
                <a:gd name="connsiteY729" fmla="*/ 92002 h 893056"/>
                <a:gd name="connsiteX730" fmla="*/ 85767 w 320152"/>
                <a:gd name="connsiteY730" fmla="*/ 91749 h 893056"/>
                <a:gd name="connsiteX731" fmla="*/ 85515 w 320152"/>
                <a:gd name="connsiteY731" fmla="*/ 91917 h 893056"/>
                <a:gd name="connsiteX732" fmla="*/ 85599 w 320152"/>
                <a:gd name="connsiteY732" fmla="*/ 93265 h 893056"/>
                <a:gd name="connsiteX733" fmla="*/ 83829 w 320152"/>
                <a:gd name="connsiteY733" fmla="*/ 93265 h 893056"/>
                <a:gd name="connsiteX734" fmla="*/ 83661 w 320152"/>
                <a:gd name="connsiteY734" fmla="*/ 91665 h 893056"/>
                <a:gd name="connsiteX735" fmla="*/ 81723 w 320152"/>
                <a:gd name="connsiteY735" fmla="*/ 89811 h 893056"/>
                <a:gd name="connsiteX736" fmla="*/ 81639 w 320152"/>
                <a:gd name="connsiteY736" fmla="*/ 89895 h 893056"/>
                <a:gd name="connsiteX737" fmla="*/ 76079 w 320152"/>
                <a:gd name="connsiteY737" fmla="*/ 87452 h 893056"/>
                <a:gd name="connsiteX738" fmla="*/ 74393 w 320152"/>
                <a:gd name="connsiteY738" fmla="*/ 86273 h 893056"/>
                <a:gd name="connsiteX739" fmla="*/ 73551 w 320152"/>
                <a:gd name="connsiteY739" fmla="*/ 85599 h 893056"/>
                <a:gd name="connsiteX740" fmla="*/ 72877 w 320152"/>
                <a:gd name="connsiteY740" fmla="*/ 84840 h 893056"/>
                <a:gd name="connsiteX741" fmla="*/ 70602 w 320152"/>
                <a:gd name="connsiteY741" fmla="*/ 79617 h 893056"/>
                <a:gd name="connsiteX742" fmla="*/ 66643 w 320152"/>
                <a:gd name="connsiteY742" fmla="*/ 75489 h 893056"/>
                <a:gd name="connsiteX743" fmla="*/ 65463 w 320152"/>
                <a:gd name="connsiteY743" fmla="*/ 73719 h 893056"/>
                <a:gd name="connsiteX744" fmla="*/ 63357 w 320152"/>
                <a:gd name="connsiteY744" fmla="*/ 70855 h 893056"/>
                <a:gd name="connsiteX745" fmla="*/ 61672 w 320152"/>
                <a:gd name="connsiteY745" fmla="*/ 69422 h 893056"/>
                <a:gd name="connsiteX746" fmla="*/ 61419 w 320152"/>
                <a:gd name="connsiteY746" fmla="*/ 69338 h 893056"/>
                <a:gd name="connsiteX747" fmla="*/ 60661 w 320152"/>
                <a:gd name="connsiteY747" fmla="*/ 69254 h 893056"/>
                <a:gd name="connsiteX748" fmla="*/ 60913 w 320152"/>
                <a:gd name="connsiteY748" fmla="*/ 71529 h 893056"/>
                <a:gd name="connsiteX749" fmla="*/ 61250 w 320152"/>
                <a:gd name="connsiteY749" fmla="*/ 72793 h 893056"/>
                <a:gd name="connsiteX750" fmla="*/ 61166 w 320152"/>
                <a:gd name="connsiteY750" fmla="*/ 72793 h 893056"/>
                <a:gd name="connsiteX751" fmla="*/ 60745 w 320152"/>
                <a:gd name="connsiteY751" fmla="*/ 72708 h 893056"/>
                <a:gd name="connsiteX752" fmla="*/ 59902 w 320152"/>
                <a:gd name="connsiteY752" fmla="*/ 72456 h 893056"/>
                <a:gd name="connsiteX753" fmla="*/ 59481 w 320152"/>
                <a:gd name="connsiteY753" fmla="*/ 74141 h 893056"/>
                <a:gd name="connsiteX754" fmla="*/ 64199 w 320152"/>
                <a:gd name="connsiteY754" fmla="*/ 80712 h 893056"/>
                <a:gd name="connsiteX755" fmla="*/ 66305 w 320152"/>
                <a:gd name="connsiteY755" fmla="*/ 83408 h 893056"/>
                <a:gd name="connsiteX756" fmla="*/ 70855 w 320152"/>
                <a:gd name="connsiteY756" fmla="*/ 88042 h 893056"/>
                <a:gd name="connsiteX757" fmla="*/ 71192 w 320152"/>
                <a:gd name="connsiteY757" fmla="*/ 88547 h 893056"/>
                <a:gd name="connsiteX758" fmla="*/ 72372 w 320152"/>
                <a:gd name="connsiteY758" fmla="*/ 89811 h 893056"/>
                <a:gd name="connsiteX759" fmla="*/ 73382 w 320152"/>
                <a:gd name="connsiteY759" fmla="*/ 89558 h 893056"/>
                <a:gd name="connsiteX760" fmla="*/ 73467 w 320152"/>
                <a:gd name="connsiteY760" fmla="*/ 89306 h 893056"/>
                <a:gd name="connsiteX761" fmla="*/ 73719 w 320152"/>
                <a:gd name="connsiteY761" fmla="*/ 89643 h 893056"/>
                <a:gd name="connsiteX762" fmla="*/ 74309 w 320152"/>
                <a:gd name="connsiteY762" fmla="*/ 90906 h 893056"/>
                <a:gd name="connsiteX763" fmla="*/ 74225 w 320152"/>
                <a:gd name="connsiteY763" fmla="*/ 90991 h 893056"/>
                <a:gd name="connsiteX764" fmla="*/ 74393 w 320152"/>
                <a:gd name="connsiteY764" fmla="*/ 91496 h 893056"/>
                <a:gd name="connsiteX765" fmla="*/ 75320 w 320152"/>
                <a:gd name="connsiteY765" fmla="*/ 92254 h 893056"/>
                <a:gd name="connsiteX766" fmla="*/ 75994 w 320152"/>
                <a:gd name="connsiteY766" fmla="*/ 92591 h 893056"/>
                <a:gd name="connsiteX767" fmla="*/ 77342 w 320152"/>
                <a:gd name="connsiteY767" fmla="*/ 94361 h 893056"/>
                <a:gd name="connsiteX768" fmla="*/ 77595 w 320152"/>
                <a:gd name="connsiteY768" fmla="*/ 96298 h 893056"/>
                <a:gd name="connsiteX769" fmla="*/ 76921 w 320152"/>
                <a:gd name="connsiteY769" fmla="*/ 96298 h 893056"/>
                <a:gd name="connsiteX770" fmla="*/ 75741 w 320152"/>
                <a:gd name="connsiteY770" fmla="*/ 95372 h 893056"/>
                <a:gd name="connsiteX771" fmla="*/ 75489 w 320152"/>
                <a:gd name="connsiteY771" fmla="*/ 95203 h 893056"/>
                <a:gd name="connsiteX772" fmla="*/ 73635 w 320152"/>
                <a:gd name="connsiteY772" fmla="*/ 95287 h 893056"/>
                <a:gd name="connsiteX773" fmla="*/ 73719 w 320152"/>
                <a:gd name="connsiteY773" fmla="*/ 97225 h 893056"/>
                <a:gd name="connsiteX774" fmla="*/ 73972 w 320152"/>
                <a:gd name="connsiteY774" fmla="*/ 97899 h 893056"/>
                <a:gd name="connsiteX775" fmla="*/ 73635 w 320152"/>
                <a:gd name="connsiteY775" fmla="*/ 97899 h 893056"/>
                <a:gd name="connsiteX776" fmla="*/ 71950 w 320152"/>
                <a:gd name="connsiteY776" fmla="*/ 97815 h 893056"/>
                <a:gd name="connsiteX777" fmla="*/ 70686 w 320152"/>
                <a:gd name="connsiteY777" fmla="*/ 98068 h 893056"/>
                <a:gd name="connsiteX778" fmla="*/ 70433 w 320152"/>
                <a:gd name="connsiteY778" fmla="*/ 97815 h 893056"/>
                <a:gd name="connsiteX779" fmla="*/ 69170 w 320152"/>
                <a:gd name="connsiteY779" fmla="*/ 98236 h 893056"/>
                <a:gd name="connsiteX780" fmla="*/ 69170 w 320152"/>
                <a:gd name="connsiteY780" fmla="*/ 101690 h 893056"/>
                <a:gd name="connsiteX781" fmla="*/ 69086 w 320152"/>
                <a:gd name="connsiteY781" fmla="*/ 101859 h 893056"/>
                <a:gd name="connsiteX782" fmla="*/ 69338 w 320152"/>
                <a:gd name="connsiteY782" fmla="*/ 102196 h 893056"/>
                <a:gd name="connsiteX783" fmla="*/ 69001 w 320152"/>
                <a:gd name="connsiteY783" fmla="*/ 101859 h 893056"/>
                <a:gd name="connsiteX784" fmla="*/ 71108 w 320152"/>
                <a:gd name="connsiteY784" fmla="*/ 108515 h 893056"/>
                <a:gd name="connsiteX785" fmla="*/ 71023 w 320152"/>
                <a:gd name="connsiteY785" fmla="*/ 109357 h 893056"/>
                <a:gd name="connsiteX786" fmla="*/ 70939 w 320152"/>
                <a:gd name="connsiteY786" fmla="*/ 110368 h 893056"/>
                <a:gd name="connsiteX787" fmla="*/ 70855 w 320152"/>
                <a:gd name="connsiteY787" fmla="*/ 110958 h 893056"/>
                <a:gd name="connsiteX788" fmla="*/ 69760 w 320152"/>
                <a:gd name="connsiteY788" fmla="*/ 112222 h 893056"/>
                <a:gd name="connsiteX789" fmla="*/ 68833 w 320152"/>
                <a:gd name="connsiteY789" fmla="*/ 113823 h 893056"/>
                <a:gd name="connsiteX790" fmla="*/ 67738 w 320152"/>
                <a:gd name="connsiteY790" fmla="*/ 115002 h 893056"/>
                <a:gd name="connsiteX791" fmla="*/ 66726 w 320152"/>
                <a:gd name="connsiteY791" fmla="*/ 115760 h 893056"/>
                <a:gd name="connsiteX792" fmla="*/ 66558 w 320152"/>
                <a:gd name="connsiteY792" fmla="*/ 115760 h 893056"/>
                <a:gd name="connsiteX793" fmla="*/ 65463 w 320152"/>
                <a:gd name="connsiteY793" fmla="*/ 125786 h 893056"/>
                <a:gd name="connsiteX794" fmla="*/ 66474 w 320152"/>
                <a:gd name="connsiteY794" fmla="*/ 127640 h 893056"/>
                <a:gd name="connsiteX795" fmla="*/ 66474 w 320152"/>
                <a:gd name="connsiteY795" fmla="*/ 127640 h 893056"/>
                <a:gd name="connsiteX796" fmla="*/ 66474 w 320152"/>
                <a:gd name="connsiteY796" fmla="*/ 127977 h 893056"/>
                <a:gd name="connsiteX797" fmla="*/ 65968 w 320152"/>
                <a:gd name="connsiteY797" fmla="*/ 128229 h 893056"/>
                <a:gd name="connsiteX798" fmla="*/ 62346 w 320152"/>
                <a:gd name="connsiteY798" fmla="*/ 128145 h 893056"/>
                <a:gd name="connsiteX799" fmla="*/ 61672 w 320152"/>
                <a:gd name="connsiteY799" fmla="*/ 128229 h 893056"/>
                <a:gd name="connsiteX800" fmla="*/ 61250 w 320152"/>
                <a:gd name="connsiteY800" fmla="*/ 128061 h 893056"/>
                <a:gd name="connsiteX801" fmla="*/ 61082 w 320152"/>
                <a:gd name="connsiteY801" fmla="*/ 127555 h 893056"/>
                <a:gd name="connsiteX802" fmla="*/ 60913 w 320152"/>
                <a:gd name="connsiteY802" fmla="*/ 126966 h 893056"/>
                <a:gd name="connsiteX803" fmla="*/ 60071 w 320152"/>
                <a:gd name="connsiteY803" fmla="*/ 126292 h 893056"/>
                <a:gd name="connsiteX804" fmla="*/ 57964 w 320152"/>
                <a:gd name="connsiteY804" fmla="*/ 125702 h 893056"/>
                <a:gd name="connsiteX805" fmla="*/ 57038 w 320152"/>
                <a:gd name="connsiteY805" fmla="*/ 125196 h 893056"/>
                <a:gd name="connsiteX806" fmla="*/ 56279 w 320152"/>
                <a:gd name="connsiteY806" fmla="*/ 124775 h 893056"/>
                <a:gd name="connsiteX807" fmla="*/ 56111 w 320152"/>
                <a:gd name="connsiteY807" fmla="*/ 125196 h 893056"/>
                <a:gd name="connsiteX808" fmla="*/ 56111 w 320152"/>
                <a:gd name="connsiteY808" fmla="*/ 125365 h 893056"/>
                <a:gd name="connsiteX809" fmla="*/ 59734 w 320152"/>
                <a:gd name="connsiteY809" fmla="*/ 129409 h 893056"/>
                <a:gd name="connsiteX810" fmla="*/ 61082 w 320152"/>
                <a:gd name="connsiteY810" fmla="*/ 131768 h 893056"/>
                <a:gd name="connsiteX811" fmla="*/ 61925 w 320152"/>
                <a:gd name="connsiteY811" fmla="*/ 133453 h 893056"/>
                <a:gd name="connsiteX812" fmla="*/ 60576 w 320152"/>
                <a:gd name="connsiteY812" fmla="*/ 133958 h 893056"/>
                <a:gd name="connsiteX813" fmla="*/ 57628 w 320152"/>
                <a:gd name="connsiteY813" fmla="*/ 134548 h 893056"/>
                <a:gd name="connsiteX814" fmla="*/ 57122 w 320152"/>
                <a:gd name="connsiteY814" fmla="*/ 134295 h 893056"/>
                <a:gd name="connsiteX815" fmla="*/ 56785 w 320152"/>
                <a:gd name="connsiteY815" fmla="*/ 133958 h 893056"/>
                <a:gd name="connsiteX816" fmla="*/ 48865 w 320152"/>
                <a:gd name="connsiteY816" fmla="*/ 134464 h 893056"/>
                <a:gd name="connsiteX817" fmla="*/ 48697 w 320152"/>
                <a:gd name="connsiteY817" fmla="*/ 134548 h 893056"/>
                <a:gd name="connsiteX818" fmla="*/ 47686 w 320152"/>
                <a:gd name="connsiteY818" fmla="*/ 135307 h 893056"/>
                <a:gd name="connsiteX819" fmla="*/ 48275 w 320152"/>
                <a:gd name="connsiteY819" fmla="*/ 136402 h 893056"/>
                <a:gd name="connsiteX820" fmla="*/ 51814 w 320152"/>
                <a:gd name="connsiteY820" fmla="*/ 140361 h 893056"/>
                <a:gd name="connsiteX821" fmla="*/ 52572 w 320152"/>
                <a:gd name="connsiteY821" fmla="*/ 141373 h 893056"/>
                <a:gd name="connsiteX822" fmla="*/ 54173 w 320152"/>
                <a:gd name="connsiteY822" fmla="*/ 141373 h 893056"/>
                <a:gd name="connsiteX823" fmla="*/ 55858 w 320152"/>
                <a:gd name="connsiteY823" fmla="*/ 140951 h 893056"/>
                <a:gd name="connsiteX824" fmla="*/ 60324 w 320152"/>
                <a:gd name="connsiteY824" fmla="*/ 142889 h 893056"/>
                <a:gd name="connsiteX825" fmla="*/ 61166 w 320152"/>
                <a:gd name="connsiteY825" fmla="*/ 143479 h 893056"/>
                <a:gd name="connsiteX826" fmla="*/ 62346 w 320152"/>
                <a:gd name="connsiteY826" fmla="*/ 144069 h 893056"/>
                <a:gd name="connsiteX827" fmla="*/ 62514 w 320152"/>
                <a:gd name="connsiteY827" fmla="*/ 144069 h 893056"/>
                <a:gd name="connsiteX828" fmla="*/ 63104 w 320152"/>
                <a:gd name="connsiteY828" fmla="*/ 143647 h 893056"/>
                <a:gd name="connsiteX829" fmla="*/ 63188 w 320152"/>
                <a:gd name="connsiteY829" fmla="*/ 143563 h 893056"/>
                <a:gd name="connsiteX830" fmla="*/ 63272 w 320152"/>
                <a:gd name="connsiteY830" fmla="*/ 143647 h 893056"/>
                <a:gd name="connsiteX831" fmla="*/ 63441 w 320152"/>
                <a:gd name="connsiteY831" fmla="*/ 144406 h 893056"/>
                <a:gd name="connsiteX832" fmla="*/ 66895 w 320152"/>
                <a:gd name="connsiteY832" fmla="*/ 146849 h 893056"/>
                <a:gd name="connsiteX833" fmla="*/ 67148 w 320152"/>
                <a:gd name="connsiteY833" fmla="*/ 147860 h 893056"/>
                <a:gd name="connsiteX834" fmla="*/ 69338 w 320152"/>
                <a:gd name="connsiteY834" fmla="*/ 150724 h 893056"/>
                <a:gd name="connsiteX835" fmla="*/ 71444 w 320152"/>
                <a:gd name="connsiteY835" fmla="*/ 151904 h 893056"/>
                <a:gd name="connsiteX836" fmla="*/ 76247 w 320152"/>
                <a:gd name="connsiteY836" fmla="*/ 158223 h 893056"/>
                <a:gd name="connsiteX837" fmla="*/ 78943 w 320152"/>
                <a:gd name="connsiteY837" fmla="*/ 166058 h 893056"/>
                <a:gd name="connsiteX838" fmla="*/ 80965 w 320152"/>
                <a:gd name="connsiteY838" fmla="*/ 173809 h 893056"/>
                <a:gd name="connsiteX839" fmla="*/ 80965 w 320152"/>
                <a:gd name="connsiteY839" fmla="*/ 174062 h 893056"/>
                <a:gd name="connsiteX840" fmla="*/ 80965 w 320152"/>
                <a:gd name="connsiteY840" fmla="*/ 175410 h 893056"/>
                <a:gd name="connsiteX841" fmla="*/ 75994 w 320152"/>
                <a:gd name="connsiteY841" fmla="*/ 175241 h 893056"/>
                <a:gd name="connsiteX842" fmla="*/ 74899 w 320152"/>
                <a:gd name="connsiteY842" fmla="*/ 174736 h 893056"/>
                <a:gd name="connsiteX843" fmla="*/ 74478 w 320152"/>
                <a:gd name="connsiteY843" fmla="*/ 175410 h 893056"/>
                <a:gd name="connsiteX844" fmla="*/ 74057 w 320152"/>
                <a:gd name="connsiteY844" fmla="*/ 175747 h 893056"/>
                <a:gd name="connsiteX845" fmla="*/ 72624 w 320152"/>
                <a:gd name="connsiteY845" fmla="*/ 175494 h 893056"/>
                <a:gd name="connsiteX846" fmla="*/ 71866 w 320152"/>
                <a:gd name="connsiteY846" fmla="*/ 175326 h 893056"/>
                <a:gd name="connsiteX847" fmla="*/ 71361 w 320152"/>
                <a:gd name="connsiteY847" fmla="*/ 175241 h 893056"/>
                <a:gd name="connsiteX848" fmla="*/ 52657 w 320152"/>
                <a:gd name="connsiteY848" fmla="*/ 175157 h 893056"/>
                <a:gd name="connsiteX849" fmla="*/ 52235 w 320152"/>
                <a:gd name="connsiteY849" fmla="*/ 175073 h 893056"/>
                <a:gd name="connsiteX850" fmla="*/ 52151 w 320152"/>
                <a:gd name="connsiteY850" fmla="*/ 174820 h 893056"/>
                <a:gd name="connsiteX851" fmla="*/ 51730 w 320152"/>
                <a:gd name="connsiteY851" fmla="*/ 174062 h 893056"/>
                <a:gd name="connsiteX852" fmla="*/ 47854 w 320152"/>
                <a:gd name="connsiteY852" fmla="*/ 173304 h 893056"/>
                <a:gd name="connsiteX853" fmla="*/ 45917 w 320152"/>
                <a:gd name="connsiteY853" fmla="*/ 176842 h 893056"/>
                <a:gd name="connsiteX854" fmla="*/ 44232 w 320152"/>
                <a:gd name="connsiteY854" fmla="*/ 177348 h 893056"/>
                <a:gd name="connsiteX855" fmla="*/ 42546 w 320152"/>
                <a:gd name="connsiteY855" fmla="*/ 179285 h 893056"/>
                <a:gd name="connsiteX856" fmla="*/ 45243 w 320152"/>
                <a:gd name="connsiteY856" fmla="*/ 182908 h 893056"/>
                <a:gd name="connsiteX857" fmla="*/ 46085 w 320152"/>
                <a:gd name="connsiteY857" fmla="*/ 183498 h 893056"/>
                <a:gd name="connsiteX858" fmla="*/ 46001 w 320152"/>
                <a:gd name="connsiteY858" fmla="*/ 183666 h 893056"/>
                <a:gd name="connsiteX859" fmla="*/ 50382 w 320152"/>
                <a:gd name="connsiteY859" fmla="*/ 196810 h 893056"/>
                <a:gd name="connsiteX860" fmla="*/ 51140 w 320152"/>
                <a:gd name="connsiteY860" fmla="*/ 211722 h 893056"/>
                <a:gd name="connsiteX861" fmla="*/ 52488 w 320152"/>
                <a:gd name="connsiteY861" fmla="*/ 218209 h 893056"/>
                <a:gd name="connsiteX862" fmla="*/ 55690 w 320152"/>
                <a:gd name="connsiteY862" fmla="*/ 220652 h 893056"/>
                <a:gd name="connsiteX863" fmla="*/ 56111 w 320152"/>
                <a:gd name="connsiteY863" fmla="*/ 220652 h 893056"/>
                <a:gd name="connsiteX864" fmla="*/ 56617 w 320152"/>
                <a:gd name="connsiteY864" fmla="*/ 220905 h 893056"/>
                <a:gd name="connsiteX865" fmla="*/ 57038 w 320152"/>
                <a:gd name="connsiteY865" fmla="*/ 221326 h 893056"/>
                <a:gd name="connsiteX866" fmla="*/ 57459 w 320152"/>
                <a:gd name="connsiteY866" fmla="*/ 223685 h 893056"/>
                <a:gd name="connsiteX867" fmla="*/ 57375 w 320152"/>
                <a:gd name="connsiteY867" fmla="*/ 223938 h 893056"/>
                <a:gd name="connsiteX868" fmla="*/ 57459 w 320152"/>
                <a:gd name="connsiteY868" fmla="*/ 224949 h 893056"/>
                <a:gd name="connsiteX869" fmla="*/ 57375 w 320152"/>
                <a:gd name="connsiteY869" fmla="*/ 224949 h 893056"/>
                <a:gd name="connsiteX870" fmla="*/ 58639 w 320152"/>
                <a:gd name="connsiteY870" fmla="*/ 233374 h 893056"/>
                <a:gd name="connsiteX871" fmla="*/ 58639 w 320152"/>
                <a:gd name="connsiteY871" fmla="*/ 234554 h 893056"/>
                <a:gd name="connsiteX872" fmla="*/ 58891 w 320152"/>
                <a:gd name="connsiteY872" fmla="*/ 234806 h 893056"/>
                <a:gd name="connsiteX873" fmla="*/ 59060 w 320152"/>
                <a:gd name="connsiteY873" fmla="*/ 234806 h 893056"/>
                <a:gd name="connsiteX874" fmla="*/ 59313 w 320152"/>
                <a:gd name="connsiteY874" fmla="*/ 234806 h 893056"/>
                <a:gd name="connsiteX875" fmla="*/ 59734 w 320152"/>
                <a:gd name="connsiteY875" fmla="*/ 234469 h 893056"/>
                <a:gd name="connsiteX876" fmla="*/ 61250 w 320152"/>
                <a:gd name="connsiteY876" fmla="*/ 233122 h 893056"/>
                <a:gd name="connsiteX877" fmla="*/ 63272 w 320152"/>
                <a:gd name="connsiteY877" fmla="*/ 232869 h 893056"/>
                <a:gd name="connsiteX878" fmla="*/ 65379 w 320152"/>
                <a:gd name="connsiteY878" fmla="*/ 233374 h 893056"/>
                <a:gd name="connsiteX879" fmla="*/ 67400 w 320152"/>
                <a:gd name="connsiteY879" fmla="*/ 231773 h 893056"/>
                <a:gd name="connsiteX880" fmla="*/ 68243 w 320152"/>
                <a:gd name="connsiteY880" fmla="*/ 230762 h 893056"/>
                <a:gd name="connsiteX881" fmla="*/ 68664 w 320152"/>
                <a:gd name="connsiteY881" fmla="*/ 230931 h 893056"/>
                <a:gd name="connsiteX882" fmla="*/ 69170 w 320152"/>
                <a:gd name="connsiteY882" fmla="*/ 231352 h 893056"/>
                <a:gd name="connsiteX883" fmla="*/ 71023 w 320152"/>
                <a:gd name="connsiteY883" fmla="*/ 232026 h 893056"/>
                <a:gd name="connsiteX884" fmla="*/ 74983 w 320152"/>
                <a:gd name="connsiteY884" fmla="*/ 235481 h 893056"/>
                <a:gd name="connsiteX885" fmla="*/ 75404 w 320152"/>
                <a:gd name="connsiteY885" fmla="*/ 236407 h 893056"/>
                <a:gd name="connsiteX886" fmla="*/ 82060 w 320152"/>
                <a:gd name="connsiteY886" fmla="*/ 242642 h 893056"/>
                <a:gd name="connsiteX887" fmla="*/ 82397 w 320152"/>
                <a:gd name="connsiteY887" fmla="*/ 242558 h 893056"/>
                <a:gd name="connsiteX888" fmla="*/ 84756 w 320152"/>
                <a:gd name="connsiteY888" fmla="*/ 240957 h 893056"/>
                <a:gd name="connsiteX889" fmla="*/ 85346 w 320152"/>
                <a:gd name="connsiteY889" fmla="*/ 239946 h 893056"/>
                <a:gd name="connsiteX890" fmla="*/ 85430 w 320152"/>
                <a:gd name="connsiteY890" fmla="*/ 239188 h 893056"/>
                <a:gd name="connsiteX891" fmla="*/ 85683 w 320152"/>
                <a:gd name="connsiteY891" fmla="*/ 238514 h 893056"/>
                <a:gd name="connsiteX892" fmla="*/ 86020 w 320152"/>
                <a:gd name="connsiteY892" fmla="*/ 238008 h 893056"/>
                <a:gd name="connsiteX893" fmla="*/ 87452 w 320152"/>
                <a:gd name="connsiteY893" fmla="*/ 237081 h 893056"/>
                <a:gd name="connsiteX894" fmla="*/ 89222 w 320152"/>
                <a:gd name="connsiteY894" fmla="*/ 236913 h 893056"/>
                <a:gd name="connsiteX895" fmla="*/ 91665 w 320152"/>
                <a:gd name="connsiteY895" fmla="*/ 236323 h 893056"/>
                <a:gd name="connsiteX896" fmla="*/ 96214 w 320152"/>
                <a:gd name="connsiteY896" fmla="*/ 236070 h 893056"/>
                <a:gd name="connsiteX897" fmla="*/ 101016 w 320152"/>
                <a:gd name="connsiteY897" fmla="*/ 235059 h 893056"/>
                <a:gd name="connsiteX898" fmla="*/ 101269 w 320152"/>
                <a:gd name="connsiteY898" fmla="*/ 234469 h 893056"/>
                <a:gd name="connsiteX899" fmla="*/ 102365 w 320152"/>
                <a:gd name="connsiteY899" fmla="*/ 228993 h 893056"/>
                <a:gd name="connsiteX900" fmla="*/ 106240 w 320152"/>
                <a:gd name="connsiteY900" fmla="*/ 228572 h 893056"/>
                <a:gd name="connsiteX901" fmla="*/ 106577 w 320152"/>
                <a:gd name="connsiteY901" fmla="*/ 228403 h 893056"/>
                <a:gd name="connsiteX902" fmla="*/ 106493 w 320152"/>
                <a:gd name="connsiteY902" fmla="*/ 227392 h 893056"/>
                <a:gd name="connsiteX903" fmla="*/ 105734 w 320152"/>
                <a:gd name="connsiteY903" fmla="*/ 225623 h 893056"/>
                <a:gd name="connsiteX904" fmla="*/ 105061 w 320152"/>
                <a:gd name="connsiteY904" fmla="*/ 223685 h 893056"/>
                <a:gd name="connsiteX905" fmla="*/ 104808 w 320152"/>
                <a:gd name="connsiteY905" fmla="*/ 223685 h 893056"/>
                <a:gd name="connsiteX906" fmla="*/ 104808 w 320152"/>
                <a:gd name="connsiteY906" fmla="*/ 223685 h 893056"/>
                <a:gd name="connsiteX907" fmla="*/ 105061 w 320152"/>
                <a:gd name="connsiteY907" fmla="*/ 223685 h 893056"/>
                <a:gd name="connsiteX908" fmla="*/ 105313 w 320152"/>
                <a:gd name="connsiteY908" fmla="*/ 221748 h 893056"/>
                <a:gd name="connsiteX909" fmla="*/ 105734 w 320152"/>
                <a:gd name="connsiteY909" fmla="*/ 220484 h 893056"/>
                <a:gd name="connsiteX910" fmla="*/ 106324 w 320152"/>
                <a:gd name="connsiteY910" fmla="*/ 219978 h 893056"/>
                <a:gd name="connsiteX911" fmla="*/ 107841 w 320152"/>
                <a:gd name="connsiteY911" fmla="*/ 217788 h 893056"/>
                <a:gd name="connsiteX912" fmla="*/ 108262 w 320152"/>
                <a:gd name="connsiteY912" fmla="*/ 216861 h 893056"/>
                <a:gd name="connsiteX913" fmla="*/ 107420 w 320152"/>
                <a:gd name="connsiteY913" fmla="*/ 215766 h 893056"/>
                <a:gd name="connsiteX914" fmla="*/ 105651 w 320152"/>
                <a:gd name="connsiteY914" fmla="*/ 214839 h 893056"/>
                <a:gd name="connsiteX915" fmla="*/ 103291 w 320152"/>
                <a:gd name="connsiteY915" fmla="*/ 212059 h 893056"/>
                <a:gd name="connsiteX916" fmla="*/ 103544 w 320152"/>
                <a:gd name="connsiteY916" fmla="*/ 197568 h 893056"/>
                <a:gd name="connsiteX917" fmla="*/ 105482 w 320152"/>
                <a:gd name="connsiteY917" fmla="*/ 195883 h 893056"/>
                <a:gd name="connsiteX918" fmla="*/ 108262 w 320152"/>
                <a:gd name="connsiteY918" fmla="*/ 193692 h 893056"/>
                <a:gd name="connsiteX919" fmla="*/ 108768 w 320152"/>
                <a:gd name="connsiteY919" fmla="*/ 193102 h 893056"/>
                <a:gd name="connsiteX920" fmla="*/ 111969 w 320152"/>
                <a:gd name="connsiteY920" fmla="*/ 188469 h 893056"/>
                <a:gd name="connsiteX921" fmla="*/ 109189 w 320152"/>
                <a:gd name="connsiteY921" fmla="*/ 183245 h 893056"/>
                <a:gd name="connsiteX922" fmla="*/ 107335 w 320152"/>
                <a:gd name="connsiteY922" fmla="*/ 178611 h 893056"/>
                <a:gd name="connsiteX923" fmla="*/ 108431 w 320152"/>
                <a:gd name="connsiteY923" fmla="*/ 175663 h 893056"/>
                <a:gd name="connsiteX924" fmla="*/ 108768 w 320152"/>
                <a:gd name="connsiteY924" fmla="*/ 175494 h 893056"/>
                <a:gd name="connsiteX925" fmla="*/ 109610 w 320152"/>
                <a:gd name="connsiteY925" fmla="*/ 175494 h 893056"/>
                <a:gd name="connsiteX926" fmla="*/ 110284 w 320152"/>
                <a:gd name="connsiteY926" fmla="*/ 175578 h 893056"/>
                <a:gd name="connsiteX927" fmla="*/ 121237 w 320152"/>
                <a:gd name="connsiteY927" fmla="*/ 176758 h 893056"/>
                <a:gd name="connsiteX928" fmla="*/ 122163 w 320152"/>
                <a:gd name="connsiteY928" fmla="*/ 175157 h 893056"/>
                <a:gd name="connsiteX929" fmla="*/ 122416 w 320152"/>
                <a:gd name="connsiteY929" fmla="*/ 175241 h 893056"/>
                <a:gd name="connsiteX930" fmla="*/ 124101 w 320152"/>
                <a:gd name="connsiteY930" fmla="*/ 175831 h 893056"/>
                <a:gd name="connsiteX931" fmla="*/ 124607 w 320152"/>
                <a:gd name="connsiteY931" fmla="*/ 176084 h 893056"/>
                <a:gd name="connsiteX932" fmla="*/ 124523 w 320152"/>
                <a:gd name="connsiteY932" fmla="*/ 170355 h 893056"/>
                <a:gd name="connsiteX933" fmla="*/ 126629 w 320152"/>
                <a:gd name="connsiteY933" fmla="*/ 166648 h 893056"/>
                <a:gd name="connsiteX934" fmla="*/ 127050 w 320152"/>
                <a:gd name="connsiteY934" fmla="*/ 166395 h 893056"/>
                <a:gd name="connsiteX935" fmla="*/ 127977 w 320152"/>
                <a:gd name="connsiteY935" fmla="*/ 166985 h 893056"/>
                <a:gd name="connsiteX936" fmla="*/ 129072 w 320152"/>
                <a:gd name="connsiteY936" fmla="*/ 168080 h 893056"/>
                <a:gd name="connsiteX937" fmla="*/ 132779 w 320152"/>
                <a:gd name="connsiteY937" fmla="*/ 170102 h 893056"/>
                <a:gd name="connsiteX938" fmla="*/ 134464 w 320152"/>
                <a:gd name="connsiteY938" fmla="*/ 172124 h 893056"/>
                <a:gd name="connsiteX939" fmla="*/ 134885 w 320152"/>
                <a:gd name="connsiteY939" fmla="*/ 172798 h 893056"/>
                <a:gd name="connsiteX940" fmla="*/ 137581 w 320152"/>
                <a:gd name="connsiteY940" fmla="*/ 175663 h 893056"/>
                <a:gd name="connsiteX941" fmla="*/ 138003 w 320152"/>
                <a:gd name="connsiteY941" fmla="*/ 176000 h 893056"/>
                <a:gd name="connsiteX942" fmla="*/ 138508 w 320152"/>
                <a:gd name="connsiteY942" fmla="*/ 176926 h 893056"/>
                <a:gd name="connsiteX943" fmla="*/ 138761 w 320152"/>
                <a:gd name="connsiteY943" fmla="*/ 177769 h 893056"/>
                <a:gd name="connsiteX944" fmla="*/ 138339 w 320152"/>
                <a:gd name="connsiteY944" fmla="*/ 178274 h 893056"/>
                <a:gd name="connsiteX945" fmla="*/ 138171 w 320152"/>
                <a:gd name="connsiteY945" fmla="*/ 178359 h 893056"/>
                <a:gd name="connsiteX946" fmla="*/ 138171 w 320152"/>
                <a:gd name="connsiteY946" fmla="*/ 179707 h 893056"/>
                <a:gd name="connsiteX947" fmla="*/ 140362 w 320152"/>
                <a:gd name="connsiteY947" fmla="*/ 180633 h 893056"/>
                <a:gd name="connsiteX948" fmla="*/ 140699 w 320152"/>
                <a:gd name="connsiteY948" fmla="*/ 180296 h 893056"/>
                <a:gd name="connsiteX949" fmla="*/ 140362 w 320152"/>
                <a:gd name="connsiteY949" fmla="*/ 178864 h 893056"/>
                <a:gd name="connsiteX950" fmla="*/ 140193 w 320152"/>
                <a:gd name="connsiteY950" fmla="*/ 178443 h 893056"/>
                <a:gd name="connsiteX951" fmla="*/ 140277 w 320152"/>
                <a:gd name="connsiteY951" fmla="*/ 178527 h 893056"/>
                <a:gd name="connsiteX952" fmla="*/ 140614 w 320152"/>
                <a:gd name="connsiteY952" fmla="*/ 178780 h 893056"/>
                <a:gd name="connsiteX953" fmla="*/ 140699 w 320152"/>
                <a:gd name="connsiteY953" fmla="*/ 178948 h 893056"/>
                <a:gd name="connsiteX954" fmla="*/ 141373 w 320152"/>
                <a:gd name="connsiteY954" fmla="*/ 179622 h 893056"/>
                <a:gd name="connsiteX955" fmla="*/ 142299 w 320152"/>
                <a:gd name="connsiteY955" fmla="*/ 180296 h 893056"/>
                <a:gd name="connsiteX956" fmla="*/ 142721 w 320152"/>
                <a:gd name="connsiteY956" fmla="*/ 180633 h 893056"/>
                <a:gd name="connsiteX957" fmla="*/ 143732 w 320152"/>
                <a:gd name="connsiteY957" fmla="*/ 181644 h 893056"/>
                <a:gd name="connsiteX958" fmla="*/ 143985 w 320152"/>
                <a:gd name="connsiteY958" fmla="*/ 182150 h 893056"/>
                <a:gd name="connsiteX959" fmla="*/ 144742 w 320152"/>
                <a:gd name="connsiteY959" fmla="*/ 183329 h 893056"/>
                <a:gd name="connsiteX960" fmla="*/ 145332 w 320152"/>
                <a:gd name="connsiteY960" fmla="*/ 183582 h 893056"/>
                <a:gd name="connsiteX961" fmla="*/ 145838 w 320152"/>
                <a:gd name="connsiteY961" fmla="*/ 183414 h 893056"/>
                <a:gd name="connsiteX962" fmla="*/ 146259 w 320152"/>
                <a:gd name="connsiteY962" fmla="*/ 183329 h 893056"/>
                <a:gd name="connsiteX963" fmla="*/ 147102 w 320152"/>
                <a:gd name="connsiteY963" fmla="*/ 183919 h 893056"/>
                <a:gd name="connsiteX964" fmla="*/ 147523 w 320152"/>
                <a:gd name="connsiteY964" fmla="*/ 184930 h 893056"/>
                <a:gd name="connsiteX965" fmla="*/ 148281 w 320152"/>
                <a:gd name="connsiteY965" fmla="*/ 185520 h 893056"/>
                <a:gd name="connsiteX966" fmla="*/ 149039 w 320152"/>
                <a:gd name="connsiteY966" fmla="*/ 185941 h 893056"/>
                <a:gd name="connsiteX967" fmla="*/ 149882 w 320152"/>
                <a:gd name="connsiteY967" fmla="*/ 186194 h 893056"/>
                <a:gd name="connsiteX968" fmla="*/ 149966 w 320152"/>
                <a:gd name="connsiteY968" fmla="*/ 186025 h 893056"/>
                <a:gd name="connsiteX969" fmla="*/ 150724 w 320152"/>
                <a:gd name="connsiteY969" fmla="*/ 187036 h 893056"/>
                <a:gd name="connsiteX970" fmla="*/ 152746 w 320152"/>
                <a:gd name="connsiteY970" fmla="*/ 189227 h 893056"/>
                <a:gd name="connsiteX971" fmla="*/ 155274 w 320152"/>
                <a:gd name="connsiteY971" fmla="*/ 190828 h 893056"/>
                <a:gd name="connsiteX972" fmla="*/ 158054 w 320152"/>
                <a:gd name="connsiteY972" fmla="*/ 191333 h 893056"/>
                <a:gd name="connsiteX973" fmla="*/ 158139 w 320152"/>
                <a:gd name="connsiteY973" fmla="*/ 191586 h 893056"/>
                <a:gd name="connsiteX974" fmla="*/ 158897 w 320152"/>
                <a:gd name="connsiteY974" fmla="*/ 192091 h 893056"/>
                <a:gd name="connsiteX975" fmla="*/ 161087 w 320152"/>
                <a:gd name="connsiteY975" fmla="*/ 193271 h 893056"/>
                <a:gd name="connsiteX976" fmla="*/ 161087 w 320152"/>
                <a:gd name="connsiteY976" fmla="*/ 193187 h 893056"/>
                <a:gd name="connsiteX977" fmla="*/ 161677 w 320152"/>
                <a:gd name="connsiteY977" fmla="*/ 194029 h 893056"/>
                <a:gd name="connsiteX978" fmla="*/ 163109 w 320152"/>
                <a:gd name="connsiteY978" fmla="*/ 195630 h 893056"/>
                <a:gd name="connsiteX979" fmla="*/ 164373 w 320152"/>
                <a:gd name="connsiteY979" fmla="*/ 195798 h 893056"/>
                <a:gd name="connsiteX980" fmla="*/ 165047 w 320152"/>
                <a:gd name="connsiteY980" fmla="*/ 196725 h 893056"/>
                <a:gd name="connsiteX981" fmla="*/ 165384 w 320152"/>
                <a:gd name="connsiteY981" fmla="*/ 197736 h 893056"/>
                <a:gd name="connsiteX982" fmla="*/ 166732 w 320152"/>
                <a:gd name="connsiteY982" fmla="*/ 197568 h 893056"/>
                <a:gd name="connsiteX983" fmla="*/ 168922 w 320152"/>
                <a:gd name="connsiteY983" fmla="*/ 199674 h 893056"/>
                <a:gd name="connsiteX984" fmla="*/ 169260 w 320152"/>
                <a:gd name="connsiteY984" fmla="*/ 200264 h 893056"/>
                <a:gd name="connsiteX985" fmla="*/ 171450 w 320152"/>
                <a:gd name="connsiteY985" fmla="*/ 202033 h 893056"/>
                <a:gd name="connsiteX986" fmla="*/ 172377 w 320152"/>
                <a:gd name="connsiteY986" fmla="*/ 202960 h 893056"/>
                <a:gd name="connsiteX987" fmla="*/ 173304 w 320152"/>
                <a:gd name="connsiteY987" fmla="*/ 202875 h 893056"/>
                <a:gd name="connsiteX988" fmla="*/ 173640 w 320152"/>
                <a:gd name="connsiteY988" fmla="*/ 202875 h 893056"/>
                <a:gd name="connsiteX989" fmla="*/ 173640 w 320152"/>
                <a:gd name="connsiteY989" fmla="*/ 202875 h 893056"/>
                <a:gd name="connsiteX990" fmla="*/ 174736 w 320152"/>
                <a:gd name="connsiteY990" fmla="*/ 204055 h 893056"/>
                <a:gd name="connsiteX991" fmla="*/ 176926 w 320152"/>
                <a:gd name="connsiteY991" fmla="*/ 206920 h 893056"/>
                <a:gd name="connsiteX992" fmla="*/ 177264 w 320152"/>
                <a:gd name="connsiteY992" fmla="*/ 207341 h 893056"/>
                <a:gd name="connsiteX993" fmla="*/ 177937 w 320152"/>
                <a:gd name="connsiteY993" fmla="*/ 208352 h 893056"/>
                <a:gd name="connsiteX994" fmla="*/ 178275 w 320152"/>
                <a:gd name="connsiteY994" fmla="*/ 209110 h 893056"/>
                <a:gd name="connsiteX995" fmla="*/ 179033 w 320152"/>
                <a:gd name="connsiteY995" fmla="*/ 210542 h 893056"/>
                <a:gd name="connsiteX996" fmla="*/ 180128 w 320152"/>
                <a:gd name="connsiteY996" fmla="*/ 211638 h 893056"/>
                <a:gd name="connsiteX997" fmla="*/ 180465 w 320152"/>
                <a:gd name="connsiteY997" fmla="*/ 212312 h 893056"/>
                <a:gd name="connsiteX998" fmla="*/ 180465 w 320152"/>
                <a:gd name="connsiteY998" fmla="*/ 212480 h 893056"/>
                <a:gd name="connsiteX999" fmla="*/ 180212 w 320152"/>
                <a:gd name="connsiteY999" fmla="*/ 212901 h 893056"/>
                <a:gd name="connsiteX1000" fmla="*/ 180044 w 320152"/>
                <a:gd name="connsiteY1000" fmla="*/ 212901 h 893056"/>
                <a:gd name="connsiteX1001" fmla="*/ 180465 w 320152"/>
                <a:gd name="connsiteY1001" fmla="*/ 214923 h 893056"/>
                <a:gd name="connsiteX1002" fmla="*/ 180886 w 320152"/>
                <a:gd name="connsiteY1002" fmla="*/ 215766 h 893056"/>
                <a:gd name="connsiteX1003" fmla="*/ 180886 w 320152"/>
                <a:gd name="connsiteY1003" fmla="*/ 216524 h 893056"/>
                <a:gd name="connsiteX1004" fmla="*/ 180549 w 320152"/>
                <a:gd name="connsiteY1004" fmla="*/ 216777 h 893056"/>
                <a:gd name="connsiteX1005" fmla="*/ 180465 w 320152"/>
                <a:gd name="connsiteY1005" fmla="*/ 216777 h 893056"/>
                <a:gd name="connsiteX1006" fmla="*/ 179370 w 320152"/>
                <a:gd name="connsiteY1006" fmla="*/ 218041 h 893056"/>
                <a:gd name="connsiteX1007" fmla="*/ 178106 w 320152"/>
                <a:gd name="connsiteY1007" fmla="*/ 218041 h 893056"/>
                <a:gd name="connsiteX1008" fmla="*/ 176758 w 320152"/>
                <a:gd name="connsiteY1008" fmla="*/ 219894 h 893056"/>
                <a:gd name="connsiteX1009" fmla="*/ 176421 w 320152"/>
                <a:gd name="connsiteY1009" fmla="*/ 219894 h 893056"/>
                <a:gd name="connsiteX1010" fmla="*/ 175663 w 320152"/>
                <a:gd name="connsiteY1010" fmla="*/ 219978 h 893056"/>
                <a:gd name="connsiteX1011" fmla="*/ 175073 w 320152"/>
                <a:gd name="connsiteY1011" fmla="*/ 219978 h 893056"/>
                <a:gd name="connsiteX1012" fmla="*/ 174736 w 320152"/>
                <a:gd name="connsiteY1012" fmla="*/ 219894 h 893056"/>
                <a:gd name="connsiteX1013" fmla="*/ 173640 w 320152"/>
                <a:gd name="connsiteY1013" fmla="*/ 219473 h 893056"/>
                <a:gd name="connsiteX1014" fmla="*/ 173051 w 320152"/>
                <a:gd name="connsiteY1014" fmla="*/ 218883 h 893056"/>
                <a:gd name="connsiteX1015" fmla="*/ 171282 w 320152"/>
                <a:gd name="connsiteY1015" fmla="*/ 218125 h 893056"/>
                <a:gd name="connsiteX1016" fmla="*/ 170355 w 320152"/>
                <a:gd name="connsiteY1016" fmla="*/ 218967 h 893056"/>
                <a:gd name="connsiteX1017" fmla="*/ 170355 w 320152"/>
                <a:gd name="connsiteY1017" fmla="*/ 219641 h 893056"/>
                <a:gd name="connsiteX1018" fmla="*/ 170018 w 320152"/>
                <a:gd name="connsiteY1018" fmla="*/ 219304 h 893056"/>
                <a:gd name="connsiteX1019" fmla="*/ 169175 w 320152"/>
                <a:gd name="connsiteY1019" fmla="*/ 218462 h 893056"/>
                <a:gd name="connsiteX1020" fmla="*/ 168922 w 320152"/>
                <a:gd name="connsiteY1020" fmla="*/ 218967 h 893056"/>
                <a:gd name="connsiteX1021" fmla="*/ 168922 w 320152"/>
                <a:gd name="connsiteY1021" fmla="*/ 219136 h 893056"/>
                <a:gd name="connsiteX1022" fmla="*/ 168839 w 320152"/>
                <a:gd name="connsiteY1022" fmla="*/ 219473 h 893056"/>
                <a:gd name="connsiteX1023" fmla="*/ 169007 w 320152"/>
                <a:gd name="connsiteY1023" fmla="*/ 221411 h 893056"/>
                <a:gd name="connsiteX1024" fmla="*/ 169091 w 320152"/>
                <a:gd name="connsiteY1024" fmla="*/ 221748 h 893056"/>
                <a:gd name="connsiteX1025" fmla="*/ 171197 w 320152"/>
                <a:gd name="connsiteY1025" fmla="*/ 224612 h 893056"/>
                <a:gd name="connsiteX1026" fmla="*/ 172293 w 320152"/>
                <a:gd name="connsiteY1026" fmla="*/ 225370 h 893056"/>
                <a:gd name="connsiteX1027" fmla="*/ 172461 w 320152"/>
                <a:gd name="connsiteY1027" fmla="*/ 225370 h 893056"/>
                <a:gd name="connsiteX1028" fmla="*/ 172798 w 320152"/>
                <a:gd name="connsiteY1028" fmla="*/ 225202 h 893056"/>
                <a:gd name="connsiteX1029" fmla="*/ 173557 w 320152"/>
                <a:gd name="connsiteY1029" fmla="*/ 225539 h 893056"/>
                <a:gd name="connsiteX1030" fmla="*/ 176842 w 320152"/>
                <a:gd name="connsiteY1030" fmla="*/ 227392 h 893056"/>
                <a:gd name="connsiteX1031" fmla="*/ 178022 w 320152"/>
                <a:gd name="connsiteY1031" fmla="*/ 228403 h 893056"/>
                <a:gd name="connsiteX1032" fmla="*/ 179791 w 320152"/>
                <a:gd name="connsiteY1032" fmla="*/ 229246 h 893056"/>
                <a:gd name="connsiteX1033" fmla="*/ 180381 w 320152"/>
                <a:gd name="connsiteY1033" fmla="*/ 229583 h 893056"/>
                <a:gd name="connsiteX1034" fmla="*/ 181560 w 320152"/>
                <a:gd name="connsiteY1034" fmla="*/ 231015 h 893056"/>
                <a:gd name="connsiteX1035" fmla="*/ 183751 w 320152"/>
                <a:gd name="connsiteY1035" fmla="*/ 232869 h 893056"/>
                <a:gd name="connsiteX1036" fmla="*/ 184930 w 320152"/>
                <a:gd name="connsiteY1036" fmla="*/ 233122 h 893056"/>
                <a:gd name="connsiteX1037" fmla="*/ 185520 w 320152"/>
                <a:gd name="connsiteY1037" fmla="*/ 231942 h 893056"/>
                <a:gd name="connsiteX1038" fmla="*/ 185015 w 320152"/>
                <a:gd name="connsiteY1038" fmla="*/ 229246 h 893056"/>
                <a:gd name="connsiteX1039" fmla="*/ 183076 w 320152"/>
                <a:gd name="connsiteY1039" fmla="*/ 225876 h 893056"/>
                <a:gd name="connsiteX1040" fmla="*/ 181729 w 320152"/>
                <a:gd name="connsiteY1040" fmla="*/ 220821 h 893056"/>
                <a:gd name="connsiteX1041" fmla="*/ 181729 w 320152"/>
                <a:gd name="connsiteY1041" fmla="*/ 220737 h 893056"/>
                <a:gd name="connsiteX1042" fmla="*/ 181729 w 320152"/>
                <a:gd name="connsiteY1042" fmla="*/ 219978 h 893056"/>
                <a:gd name="connsiteX1043" fmla="*/ 182403 w 320152"/>
                <a:gd name="connsiteY1043" fmla="*/ 220737 h 893056"/>
                <a:gd name="connsiteX1044" fmla="*/ 182740 w 320152"/>
                <a:gd name="connsiteY1044" fmla="*/ 221074 h 893056"/>
                <a:gd name="connsiteX1045" fmla="*/ 183498 w 320152"/>
                <a:gd name="connsiteY1045" fmla="*/ 221579 h 893056"/>
                <a:gd name="connsiteX1046" fmla="*/ 183666 w 320152"/>
                <a:gd name="connsiteY1046" fmla="*/ 221579 h 893056"/>
                <a:gd name="connsiteX1047" fmla="*/ 184004 w 320152"/>
                <a:gd name="connsiteY1047" fmla="*/ 221663 h 893056"/>
                <a:gd name="connsiteX1048" fmla="*/ 184340 w 320152"/>
                <a:gd name="connsiteY1048" fmla="*/ 221916 h 893056"/>
                <a:gd name="connsiteX1049" fmla="*/ 184425 w 320152"/>
                <a:gd name="connsiteY1049" fmla="*/ 221242 h 893056"/>
                <a:gd name="connsiteX1050" fmla="*/ 184256 w 320152"/>
                <a:gd name="connsiteY1050" fmla="*/ 220652 h 893056"/>
                <a:gd name="connsiteX1051" fmla="*/ 184088 w 320152"/>
                <a:gd name="connsiteY1051" fmla="*/ 220063 h 893056"/>
                <a:gd name="connsiteX1052" fmla="*/ 184004 w 320152"/>
                <a:gd name="connsiteY1052" fmla="*/ 219473 h 893056"/>
                <a:gd name="connsiteX1053" fmla="*/ 184004 w 320152"/>
                <a:gd name="connsiteY1053" fmla="*/ 218799 h 893056"/>
                <a:gd name="connsiteX1054" fmla="*/ 184172 w 320152"/>
                <a:gd name="connsiteY1054" fmla="*/ 218209 h 893056"/>
                <a:gd name="connsiteX1055" fmla="*/ 184509 w 320152"/>
                <a:gd name="connsiteY1055" fmla="*/ 218378 h 893056"/>
                <a:gd name="connsiteX1056" fmla="*/ 184846 w 320152"/>
                <a:gd name="connsiteY1056" fmla="*/ 218462 h 893056"/>
                <a:gd name="connsiteX1057" fmla="*/ 184762 w 320152"/>
                <a:gd name="connsiteY1057" fmla="*/ 217535 h 893056"/>
                <a:gd name="connsiteX1058" fmla="*/ 184172 w 320152"/>
                <a:gd name="connsiteY1058" fmla="*/ 216440 h 893056"/>
                <a:gd name="connsiteX1059" fmla="*/ 183666 w 320152"/>
                <a:gd name="connsiteY1059" fmla="*/ 215260 h 893056"/>
                <a:gd name="connsiteX1060" fmla="*/ 183245 w 320152"/>
                <a:gd name="connsiteY1060" fmla="*/ 213154 h 893056"/>
                <a:gd name="connsiteX1061" fmla="*/ 183329 w 320152"/>
                <a:gd name="connsiteY1061" fmla="*/ 212733 h 893056"/>
                <a:gd name="connsiteX1062" fmla="*/ 183582 w 320152"/>
                <a:gd name="connsiteY1062" fmla="*/ 212817 h 893056"/>
                <a:gd name="connsiteX1063" fmla="*/ 184088 w 320152"/>
                <a:gd name="connsiteY1063" fmla="*/ 212986 h 893056"/>
                <a:gd name="connsiteX1064" fmla="*/ 184425 w 320152"/>
                <a:gd name="connsiteY1064" fmla="*/ 212312 h 893056"/>
                <a:gd name="connsiteX1065" fmla="*/ 184425 w 320152"/>
                <a:gd name="connsiteY1065" fmla="*/ 212059 h 893056"/>
                <a:gd name="connsiteX1066" fmla="*/ 179959 w 320152"/>
                <a:gd name="connsiteY1066" fmla="*/ 205993 h 893056"/>
                <a:gd name="connsiteX1067" fmla="*/ 179201 w 320152"/>
                <a:gd name="connsiteY1067" fmla="*/ 205487 h 893056"/>
                <a:gd name="connsiteX1068" fmla="*/ 177600 w 320152"/>
                <a:gd name="connsiteY1068" fmla="*/ 203802 h 893056"/>
                <a:gd name="connsiteX1069" fmla="*/ 177432 w 320152"/>
                <a:gd name="connsiteY1069" fmla="*/ 202960 h 893056"/>
                <a:gd name="connsiteX1070" fmla="*/ 177347 w 320152"/>
                <a:gd name="connsiteY1070" fmla="*/ 202707 h 893056"/>
                <a:gd name="connsiteX1071" fmla="*/ 176421 w 320152"/>
                <a:gd name="connsiteY1071" fmla="*/ 198663 h 893056"/>
                <a:gd name="connsiteX1072" fmla="*/ 176421 w 320152"/>
                <a:gd name="connsiteY1072" fmla="*/ 198410 h 893056"/>
                <a:gd name="connsiteX1073" fmla="*/ 176421 w 320152"/>
                <a:gd name="connsiteY1073" fmla="*/ 198073 h 893056"/>
                <a:gd name="connsiteX1074" fmla="*/ 176758 w 320152"/>
                <a:gd name="connsiteY1074" fmla="*/ 198157 h 893056"/>
                <a:gd name="connsiteX1075" fmla="*/ 177179 w 320152"/>
                <a:gd name="connsiteY1075" fmla="*/ 198663 h 893056"/>
                <a:gd name="connsiteX1076" fmla="*/ 179370 w 320152"/>
                <a:gd name="connsiteY1076" fmla="*/ 200179 h 893056"/>
                <a:gd name="connsiteX1077" fmla="*/ 180212 w 320152"/>
                <a:gd name="connsiteY1077" fmla="*/ 200179 h 893056"/>
                <a:gd name="connsiteX1078" fmla="*/ 180465 w 320152"/>
                <a:gd name="connsiteY1078" fmla="*/ 200011 h 893056"/>
                <a:gd name="connsiteX1079" fmla="*/ 181139 w 320152"/>
                <a:gd name="connsiteY1079" fmla="*/ 200769 h 893056"/>
                <a:gd name="connsiteX1080" fmla="*/ 184677 w 320152"/>
                <a:gd name="connsiteY1080" fmla="*/ 203887 h 893056"/>
                <a:gd name="connsiteX1081" fmla="*/ 184677 w 320152"/>
                <a:gd name="connsiteY1081" fmla="*/ 203718 h 893056"/>
                <a:gd name="connsiteX1082" fmla="*/ 179875 w 320152"/>
                <a:gd name="connsiteY1082" fmla="*/ 196472 h 893056"/>
                <a:gd name="connsiteX1083" fmla="*/ 177432 w 320152"/>
                <a:gd name="connsiteY1083" fmla="*/ 194787 h 893056"/>
                <a:gd name="connsiteX1084" fmla="*/ 175494 w 320152"/>
                <a:gd name="connsiteY1084" fmla="*/ 193524 h 893056"/>
                <a:gd name="connsiteX1085" fmla="*/ 173472 w 320152"/>
                <a:gd name="connsiteY1085" fmla="*/ 192344 h 893056"/>
                <a:gd name="connsiteX1086" fmla="*/ 167406 w 320152"/>
                <a:gd name="connsiteY1086" fmla="*/ 188637 h 893056"/>
                <a:gd name="connsiteX1087" fmla="*/ 167659 w 320152"/>
                <a:gd name="connsiteY1087" fmla="*/ 187458 h 893056"/>
                <a:gd name="connsiteX1088" fmla="*/ 167153 w 320152"/>
                <a:gd name="connsiteY1088" fmla="*/ 186615 h 893056"/>
                <a:gd name="connsiteX1089" fmla="*/ 164373 w 320152"/>
                <a:gd name="connsiteY1089" fmla="*/ 185014 h 893056"/>
                <a:gd name="connsiteX1090" fmla="*/ 162688 w 320152"/>
                <a:gd name="connsiteY1090" fmla="*/ 185267 h 893056"/>
                <a:gd name="connsiteX1091" fmla="*/ 162351 w 320152"/>
                <a:gd name="connsiteY1091" fmla="*/ 185436 h 893056"/>
                <a:gd name="connsiteX1092" fmla="*/ 161424 w 320152"/>
                <a:gd name="connsiteY1092" fmla="*/ 184930 h 893056"/>
                <a:gd name="connsiteX1093" fmla="*/ 156538 w 320152"/>
                <a:gd name="connsiteY1093" fmla="*/ 181139 h 893056"/>
                <a:gd name="connsiteX1094" fmla="*/ 153589 w 320152"/>
                <a:gd name="connsiteY1094" fmla="*/ 178274 h 893056"/>
                <a:gd name="connsiteX1095" fmla="*/ 150724 w 320152"/>
                <a:gd name="connsiteY1095" fmla="*/ 174652 h 893056"/>
                <a:gd name="connsiteX1096" fmla="*/ 140951 w 320152"/>
                <a:gd name="connsiteY1096" fmla="*/ 167237 h 893056"/>
                <a:gd name="connsiteX1097" fmla="*/ 139940 w 320152"/>
                <a:gd name="connsiteY1097" fmla="*/ 166395 h 893056"/>
                <a:gd name="connsiteX1098" fmla="*/ 139098 w 320152"/>
                <a:gd name="connsiteY1098" fmla="*/ 165131 h 893056"/>
                <a:gd name="connsiteX1099" fmla="*/ 138087 w 320152"/>
                <a:gd name="connsiteY1099" fmla="*/ 163699 h 893056"/>
                <a:gd name="connsiteX1100" fmla="*/ 137918 w 320152"/>
                <a:gd name="connsiteY1100" fmla="*/ 163446 h 893056"/>
                <a:gd name="connsiteX1101" fmla="*/ 138171 w 320152"/>
                <a:gd name="connsiteY1101" fmla="*/ 163109 h 893056"/>
                <a:gd name="connsiteX1102" fmla="*/ 138339 w 320152"/>
                <a:gd name="connsiteY1102" fmla="*/ 162688 h 893056"/>
                <a:gd name="connsiteX1103" fmla="*/ 136149 w 320152"/>
                <a:gd name="connsiteY1103" fmla="*/ 159739 h 893056"/>
                <a:gd name="connsiteX1104" fmla="*/ 135559 w 320152"/>
                <a:gd name="connsiteY1104" fmla="*/ 159149 h 893056"/>
                <a:gd name="connsiteX1105" fmla="*/ 134885 w 320152"/>
                <a:gd name="connsiteY1105" fmla="*/ 158054 h 893056"/>
                <a:gd name="connsiteX1106" fmla="*/ 134885 w 320152"/>
                <a:gd name="connsiteY1106" fmla="*/ 157717 h 893056"/>
                <a:gd name="connsiteX1107" fmla="*/ 134885 w 320152"/>
                <a:gd name="connsiteY1107" fmla="*/ 157717 h 893056"/>
                <a:gd name="connsiteX1108" fmla="*/ 135559 w 320152"/>
                <a:gd name="connsiteY1108" fmla="*/ 157633 h 893056"/>
                <a:gd name="connsiteX1109" fmla="*/ 136233 w 320152"/>
                <a:gd name="connsiteY1109" fmla="*/ 155695 h 893056"/>
                <a:gd name="connsiteX1110" fmla="*/ 136402 w 320152"/>
                <a:gd name="connsiteY1110" fmla="*/ 155358 h 893056"/>
                <a:gd name="connsiteX1111" fmla="*/ 136823 w 320152"/>
                <a:gd name="connsiteY1111" fmla="*/ 155442 h 893056"/>
                <a:gd name="connsiteX1112" fmla="*/ 137581 w 320152"/>
                <a:gd name="connsiteY1112" fmla="*/ 156116 h 893056"/>
                <a:gd name="connsiteX1113" fmla="*/ 138256 w 320152"/>
                <a:gd name="connsiteY1113" fmla="*/ 157043 h 893056"/>
                <a:gd name="connsiteX1114" fmla="*/ 142299 w 320152"/>
                <a:gd name="connsiteY1114" fmla="*/ 161087 h 893056"/>
                <a:gd name="connsiteX1115" fmla="*/ 142721 w 320152"/>
                <a:gd name="connsiteY1115" fmla="*/ 161761 h 893056"/>
                <a:gd name="connsiteX1116" fmla="*/ 144237 w 320152"/>
                <a:gd name="connsiteY1116" fmla="*/ 163109 h 893056"/>
                <a:gd name="connsiteX1117" fmla="*/ 144069 w 320152"/>
                <a:gd name="connsiteY1117" fmla="*/ 161677 h 893056"/>
                <a:gd name="connsiteX1118" fmla="*/ 144490 w 320152"/>
                <a:gd name="connsiteY1118" fmla="*/ 162098 h 893056"/>
                <a:gd name="connsiteX1119" fmla="*/ 147523 w 320152"/>
                <a:gd name="connsiteY1119" fmla="*/ 164373 h 893056"/>
                <a:gd name="connsiteX1120" fmla="*/ 147776 w 320152"/>
                <a:gd name="connsiteY1120" fmla="*/ 164036 h 893056"/>
                <a:gd name="connsiteX1121" fmla="*/ 147439 w 320152"/>
                <a:gd name="connsiteY1121" fmla="*/ 163362 h 893056"/>
                <a:gd name="connsiteX1122" fmla="*/ 147102 w 320152"/>
                <a:gd name="connsiteY1122" fmla="*/ 162856 h 893056"/>
                <a:gd name="connsiteX1123" fmla="*/ 146681 w 320152"/>
                <a:gd name="connsiteY1123" fmla="*/ 162183 h 893056"/>
                <a:gd name="connsiteX1124" fmla="*/ 150219 w 320152"/>
                <a:gd name="connsiteY1124" fmla="*/ 165974 h 893056"/>
                <a:gd name="connsiteX1125" fmla="*/ 150809 w 320152"/>
                <a:gd name="connsiteY1125" fmla="*/ 167069 h 893056"/>
                <a:gd name="connsiteX1126" fmla="*/ 151482 w 320152"/>
                <a:gd name="connsiteY1126" fmla="*/ 168248 h 893056"/>
                <a:gd name="connsiteX1127" fmla="*/ 152325 w 320152"/>
                <a:gd name="connsiteY1127" fmla="*/ 168754 h 893056"/>
                <a:gd name="connsiteX1128" fmla="*/ 154179 w 320152"/>
                <a:gd name="connsiteY1128" fmla="*/ 169428 h 893056"/>
                <a:gd name="connsiteX1129" fmla="*/ 156538 w 320152"/>
                <a:gd name="connsiteY1129" fmla="*/ 171281 h 893056"/>
                <a:gd name="connsiteX1130" fmla="*/ 157886 w 320152"/>
                <a:gd name="connsiteY1130" fmla="*/ 172798 h 893056"/>
                <a:gd name="connsiteX1131" fmla="*/ 160582 w 320152"/>
                <a:gd name="connsiteY1131" fmla="*/ 174567 h 893056"/>
                <a:gd name="connsiteX1132" fmla="*/ 162182 w 320152"/>
                <a:gd name="connsiteY1132" fmla="*/ 176337 h 893056"/>
                <a:gd name="connsiteX1133" fmla="*/ 162604 w 320152"/>
                <a:gd name="connsiteY1133" fmla="*/ 177095 h 893056"/>
                <a:gd name="connsiteX1134" fmla="*/ 169681 w 320152"/>
                <a:gd name="connsiteY1134" fmla="*/ 178948 h 893056"/>
                <a:gd name="connsiteX1135" fmla="*/ 174146 w 320152"/>
                <a:gd name="connsiteY1135" fmla="*/ 182150 h 893056"/>
                <a:gd name="connsiteX1136" fmla="*/ 179286 w 320152"/>
                <a:gd name="connsiteY1136" fmla="*/ 186194 h 893056"/>
                <a:gd name="connsiteX1137" fmla="*/ 179622 w 320152"/>
                <a:gd name="connsiteY1137" fmla="*/ 187036 h 893056"/>
                <a:gd name="connsiteX1138" fmla="*/ 179791 w 320152"/>
                <a:gd name="connsiteY1138" fmla="*/ 188216 h 893056"/>
                <a:gd name="connsiteX1139" fmla="*/ 180381 w 320152"/>
                <a:gd name="connsiteY1139" fmla="*/ 189732 h 893056"/>
                <a:gd name="connsiteX1140" fmla="*/ 180886 w 320152"/>
                <a:gd name="connsiteY1140" fmla="*/ 190238 h 893056"/>
                <a:gd name="connsiteX1141" fmla="*/ 181560 w 320152"/>
                <a:gd name="connsiteY1141" fmla="*/ 191080 h 893056"/>
                <a:gd name="connsiteX1142" fmla="*/ 182234 w 320152"/>
                <a:gd name="connsiteY1142" fmla="*/ 192428 h 893056"/>
                <a:gd name="connsiteX1143" fmla="*/ 184088 w 320152"/>
                <a:gd name="connsiteY1143" fmla="*/ 195967 h 893056"/>
                <a:gd name="connsiteX1144" fmla="*/ 189227 w 320152"/>
                <a:gd name="connsiteY1144" fmla="*/ 201443 h 893056"/>
                <a:gd name="connsiteX1145" fmla="*/ 189395 w 320152"/>
                <a:gd name="connsiteY1145" fmla="*/ 201612 h 893056"/>
                <a:gd name="connsiteX1146" fmla="*/ 189733 w 320152"/>
                <a:gd name="connsiteY1146" fmla="*/ 202202 h 893056"/>
                <a:gd name="connsiteX1147" fmla="*/ 189733 w 320152"/>
                <a:gd name="connsiteY1147" fmla="*/ 202370 h 893056"/>
                <a:gd name="connsiteX1148" fmla="*/ 189395 w 320152"/>
                <a:gd name="connsiteY1148" fmla="*/ 202202 h 893056"/>
                <a:gd name="connsiteX1149" fmla="*/ 188974 w 320152"/>
                <a:gd name="connsiteY1149" fmla="*/ 202033 h 893056"/>
                <a:gd name="connsiteX1150" fmla="*/ 193861 w 320152"/>
                <a:gd name="connsiteY1150" fmla="*/ 207257 h 893056"/>
                <a:gd name="connsiteX1151" fmla="*/ 195293 w 320152"/>
                <a:gd name="connsiteY1151" fmla="*/ 208520 h 893056"/>
                <a:gd name="connsiteX1152" fmla="*/ 195462 w 320152"/>
                <a:gd name="connsiteY1152" fmla="*/ 208689 h 893056"/>
                <a:gd name="connsiteX1153" fmla="*/ 199843 w 320152"/>
                <a:gd name="connsiteY1153" fmla="*/ 213744 h 893056"/>
                <a:gd name="connsiteX1154" fmla="*/ 202033 w 320152"/>
                <a:gd name="connsiteY1154" fmla="*/ 216019 h 893056"/>
                <a:gd name="connsiteX1155" fmla="*/ 201780 w 320152"/>
                <a:gd name="connsiteY1155" fmla="*/ 215513 h 893056"/>
                <a:gd name="connsiteX1156" fmla="*/ 201696 w 320152"/>
                <a:gd name="connsiteY1156" fmla="*/ 214923 h 893056"/>
                <a:gd name="connsiteX1157" fmla="*/ 202454 w 320152"/>
                <a:gd name="connsiteY1157" fmla="*/ 215176 h 893056"/>
                <a:gd name="connsiteX1158" fmla="*/ 203802 w 320152"/>
                <a:gd name="connsiteY1158" fmla="*/ 215513 h 893056"/>
                <a:gd name="connsiteX1159" fmla="*/ 206583 w 320152"/>
                <a:gd name="connsiteY1159" fmla="*/ 216103 h 893056"/>
                <a:gd name="connsiteX1160" fmla="*/ 207172 w 320152"/>
                <a:gd name="connsiteY1160" fmla="*/ 216356 h 893056"/>
                <a:gd name="connsiteX1161" fmla="*/ 208015 w 320152"/>
                <a:gd name="connsiteY1161" fmla="*/ 216440 h 893056"/>
                <a:gd name="connsiteX1162" fmla="*/ 208183 w 320152"/>
                <a:gd name="connsiteY1162" fmla="*/ 215934 h 893056"/>
                <a:gd name="connsiteX1163" fmla="*/ 208268 w 320152"/>
                <a:gd name="connsiteY1163" fmla="*/ 215597 h 893056"/>
                <a:gd name="connsiteX1164" fmla="*/ 208773 w 320152"/>
                <a:gd name="connsiteY1164" fmla="*/ 216187 h 893056"/>
                <a:gd name="connsiteX1165" fmla="*/ 209869 w 320152"/>
                <a:gd name="connsiteY1165" fmla="*/ 217788 h 893056"/>
                <a:gd name="connsiteX1166" fmla="*/ 213070 w 320152"/>
                <a:gd name="connsiteY1166" fmla="*/ 218462 h 893056"/>
                <a:gd name="connsiteX1167" fmla="*/ 212312 w 320152"/>
                <a:gd name="connsiteY1167" fmla="*/ 217451 h 893056"/>
                <a:gd name="connsiteX1168" fmla="*/ 211216 w 320152"/>
                <a:gd name="connsiteY1168" fmla="*/ 215934 h 893056"/>
                <a:gd name="connsiteX1169" fmla="*/ 211891 w 320152"/>
                <a:gd name="connsiteY1169" fmla="*/ 216524 h 893056"/>
                <a:gd name="connsiteX1170" fmla="*/ 213744 w 320152"/>
                <a:gd name="connsiteY1170" fmla="*/ 217872 h 893056"/>
                <a:gd name="connsiteX1171" fmla="*/ 214418 w 320152"/>
                <a:gd name="connsiteY1171" fmla="*/ 218209 h 893056"/>
                <a:gd name="connsiteX1172" fmla="*/ 211469 w 320152"/>
                <a:gd name="connsiteY1172" fmla="*/ 214249 h 893056"/>
                <a:gd name="connsiteX1173" fmla="*/ 210374 w 320152"/>
                <a:gd name="connsiteY1173" fmla="*/ 213070 h 893056"/>
                <a:gd name="connsiteX1174" fmla="*/ 209784 w 320152"/>
                <a:gd name="connsiteY1174" fmla="*/ 212396 h 893056"/>
                <a:gd name="connsiteX1175" fmla="*/ 209616 w 320152"/>
                <a:gd name="connsiteY1175" fmla="*/ 212227 h 893056"/>
                <a:gd name="connsiteX1176" fmla="*/ 208015 w 320152"/>
                <a:gd name="connsiteY1176" fmla="*/ 210458 h 893056"/>
                <a:gd name="connsiteX1177" fmla="*/ 207509 w 320152"/>
                <a:gd name="connsiteY1177" fmla="*/ 210205 h 893056"/>
                <a:gd name="connsiteX1178" fmla="*/ 206667 w 320152"/>
                <a:gd name="connsiteY1178" fmla="*/ 209531 h 893056"/>
                <a:gd name="connsiteX1179" fmla="*/ 204392 w 320152"/>
                <a:gd name="connsiteY1179" fmla="*/ 206751 h 893056"/>
                <a:gd name="connsiteX1180" fmla="*/ 201106 w 320152"/>
                <a:gd name="connsiteY1180" fmla="*/ 203297 h 893056"/>
                <a:gd name="connsiteX1181" fmla="*/ 198916 w 320152"/>
                <a:gd name="connsiteY1181" fmla="*/ 201022 h 893056"/>
                <a:gd name="connsiteX1182" fmla="*/ 196136 w 320152"/>
                <a:gd name="connsiteY1182" fmla="*/ 196810 h 893056"/>
                <a:gd name="connsiteX1183" fmla="*/ 196051 w 320152"/>
                <a:gd name="connsiteY1183" fmla="*/ 196472 h 893056"/>
                <a:gd name="connsiteX1184" fmla="*/ 196472 w 320152"/>
                <a:gd name="connsiteY1184" fmla="*/ 196725 h 893056"/>
                <a:gd name="connsiteX1185" fmla="*/ 197147 w 320152"/>
                <a:gd name="connsiteY1185" fmla="*/ 197315 h 893056"/>
                <a:gd name="connsiteX1186" fmla="*/ 199169 w 320152"/>
                <a:gd name="connsiteY1186" fmla="*/ 198747 h 893056"/>
                <a:gd name="connsiteX1187" fmla="*/ 200011 w 320152"/>
                <a:gd name="connsiteY1187" fmla="*/ 199000 h 893056"/>
                <a:gd name="connsiteX1188" fmla="*/ 200348 w 320152"/>
                <a:gd name="connsiteY1188" fmla="*/ 198579 h 893056"/>
                <a:gd name="connsiteX1189" fmla="*/ 200433 w 320152"/>
                <a:gd name="connsiteY1189" fmla="*/ 198073 h 893056"/>
                <a:gd name="connsiteX1190" fmla="*/ 199758 w 320152"/>
                <a:gd name="connsiteY1190" fmla="*/ 195124 h 893056"/>
                <a:gd name="connsiteX1191" fmla="*/ 199758 w 320152"/>
                <a:gd name="connsiteY1191" fmla="*/ 194282 h 893056"/>
                <a:gd name="connsiteX1192" fmla="*/ 199758 w 320152"/>
                <a:gd name="connsiteY1192" fmla="*/ 191670 h 893056"/>
                <a:gd name="connsiteX1193" fmla="*/ 200095 w 320152"/>
                <a:gd name="connsiteY1193" fmla="*/ 191670 h 893056"/>
                <a:gd name="connsiteX1194" fmla="*/ 200264 w 320152"/>
                <a:gd name="connsiteY1194" fmla="*/ 191754 h 893056"/>
                <a:gd name="connsiteX1195" fmla="*/ 200516 w 320152"/>
                <a:gd name="connsiteY1195" fmla="*/ 191754 h 893056"/>
                <a:gd name="connsiteX1196" fmla="*/ 202539 w 320152"/>
                <a:gd name="connsiteY1196" fmla="*/ 192513 h 893056"/>
                <a:gd name="connsiteX1197" fmla="*/ 203718 w 320152"/>
                <a:gd name="connsiteY1197" fmla="*/ 192934 h 893056"/>
                <a:gd name="connsiteX1198" fmla="*/ 204139 w 320152"/>
                <a:gd name="connsiteY1198" fmla="*/ 192176 h 893056"/>
                <a:gd name="connsiteX1199" fmla="*/ 207004 w 320152"/>
                <a:gd name="connsiteY1199" fmla="*/ 195209 h 893056"/>
                <a:gd name="connsiteX1200" fmla="*/ 207594 w 320152"/>
                <a:gd name="connsiteY1200" fmla="*/ 195377 h 893056"/>
                <a:gd name="connsiteX1201" fmla="*/ 207846 w 320152"/>
                <a:gd name="connsiteY1201" fmla="*/ 195461 h 893056"/>
                <a:gd name="connsiteX1202" fmla="*/ 208352 w 320152"/>
                <a:gd name="connsiteY1202" fmla="*/ 195798 h 893056"/>
                <a:gd name="connsiteX1203" fmla="*/ 209279 w 320152"/>
                <a:gd name="connsiteY1203" fmla="*/ 198157 h 893056"/>
                <a:gd name="connsiteX1204" fmla="*/ 209026 w 320152"/>
                <a:gd name="connsiteY1204" fmla="*/ 198157 h 893056"/>
                <a:gd name="connsiteX1205" fmla="*/ 208773 w 320152"/>
                <a:gd name="connsiteY1205" fmla="*/ 198157 h 893056"/>
                <a:gd name="connsiteX1206" fmla="*/ 208520 w 320152"/>
                <a:gd name="connsiteY1206" fmla="*/ 198831 h 893056"/>
                <a:gd name="connsiteX1207" fmla="*/ 211638 w 320152"/>
                <a:gd name="connsiteY1207" fmla="*/ 204055 h 893056"/>
                <a:gd name="connsiteX1208" fmla="*/ 211975 w 320152"/>
                <a:gd name="connsiteY1208" fmla="*/ 204561 h 893056"/>
                <a:gd name="connsiteX1209" fmla="*/ 211975 w 320152"/>
                <a:gd name="connsiteY1209" fmla="*/ 204645 h 893056"/>
                <a:gd name="connsiteX1210" fmla="*/ 212312 w 320152"/>
                <a:gd name="connsiteY1210" fmla="*/ 206835 h 893056"/>
                <a:gd name="connsiteX1211" fmla="*/ 213912 w 320152"/>
                <a:gd name="connsiteY1211" fmla="*/ 208183 h 893056"/>
                <a:gd name="connsiteX1212" fmla="*/ 215260 w 320152"/>
                <a:gd name="connsiteY1212" fmla="*/ 208352 h 893056"/>
                <a:gd name="connsiteX1213" fmla="*/ 215008 w 320152"/>
                <a:gd name="connsiteY1213" fmla="*/ 207088 h 893056"/>
                <a:gd name="connsiteX1214" fmla="*/ 214670 w 320152"/>
                <a:gd name="connsiteY1214" fmla="*/ 206582 h 893056"/>
                <a:gd name="connsiteX1215" fmla="*/ 214670 w 320152"/>
                <a:gd name="connsiteY1215" fmla="*/ 206498 h 893056"/>
                <a:gd name="connsiteX1216" fmla="*/ 213238 w 320152"/>
                <a:gd name="connsiteY1216" fmla="*/ 203128 h 893056"/>
                <a:gd name="connsiteX1217" fmla="*/ 216187 w 320152"/>
                <a:gd name="connsiteY1217" fmla="*/ 208183 h 893056"/>
                <a:gd name="connsiteX1218" fmla="*/ 216777 w 320152"/>
                <a:gd name="connsiteY1218" fmla="*/ 209026 h 893056"/>
                <a:gd name="connsiteX1219" fmla="*/ 217030 w 320152"/>
                <a:gd name="connsiteY1219" fmla="*/ 209953 h 893056"/>
                <a:gd name="connsiteX1220" fmla="*/ 216945 w 320152"/>
                <a:gd name="connsiteY1220" fmla="*/ 210374 h 893056"/>
                <a:gd name="connsiteX1221" fmla="*/ 216777 w 320152"/>
                <a:gd name="connsiteY1221" fmla="*/ 210627 h 893056"/>
                <a:gd name="connsiteX1222" fmla="*/ 216524 w 320152"/>
                <a:gd name="connsiteY1222" fmla="*/ 210290 h 893056"/>
                <a:gd name="connsiteX1223" fmla="*/ 216440 w 320152"/>
                <a:gd name="connsiteY1223" fmla="*/ 210290 h 893056"/>
                <a:gd name="connsiteX1224" fmla="*/ 216440 w 320152"/>
                <a:gd name="connsiteY1224" fmla="*/ 210795 h 893056"/>
                <a:gd name="connsiteX1225" fmla="*/ 216609 w 320152"/>
                <a:gd name="connsiteY1225" fmla="*/ 211469 h 893056"/>
                <a:gd name="connsiteX1226" fmla="*/ 215513 w 320152"/>
                <a:gd name="connsiteY1226" fmla="*/ 211216 h 893056"/>
                <a:gd name="connsiteX1227" fmla="*/ 215176 w 320152"/>
                <a:gd name="connsiteY1227" fmla="*/ 211132 h 893056"/>
                <a:gd name="connsiteX1228" fmla="*/ 217788 w 320152"/>
                <a:gd name="connsiteY1228" fmla="*/ 215850 h 893056"/>
                <a:gd name="connsiteX1229" fmla="*/ 218125 w 320152"/>
                <a:gd name="connsiteY1229" fmla="*/ 215850 h 893056"/>
                <a:gd name="connsiteX1230" fmla="*/ 218294 w 320152"/>
                <a:gd name="connsiteY1230" fmla="*/ 215934 h 893056"/>
                <a:gd name="connsiteX1231" fmla="*/ 218125 w 320152"/>
                <a:gd name="connsiteY1231" fmla="*/ 215092 h 893056"/>
                <a:gd name="connsiteX1232" fmla="*/ 217619 w 320152"/>
                <a:gd name="connsiteY1232" fmla="*/ 213912 h 893056"/>
                <a:gd name="connsiteX1233" fmla="*/ 218377 w 320152"/>
                <a:gd name="connsiteY1233" fmla="*/ 214671 h 893056"/>
                <a:gd name="connsiteX1234" fmla="*/ 218377 w 320152"/>
                <a:gd name="connsiteY1234" fmla="*/ 215008 h 893056"/>
                <a:gd name="connsiteX1235" fmla="*/ 218967 w 320152"/>
                <a:gd name="connsiteY1235" fmla="*/ 215766 h 893056"/>
                <a:gd name="connsiteX1236" fmla="*/ 219641 w 320152"/>
                <a:gd name="connsiteY1236" fmla="*/ 216524 h 893056"/>
                <a:gd name="connsiteX1237" fmla="*/ 220568 w 320152"/>
                <a:gd name="connsiteY1237" fmla="*/ 217367 h 893056"/>
                <a:gd name="connsiteX1238" fmla="*/ 220568 w 320152"/>
                <a:gd name="connsiteY1238" fmla="*/ 216777 h 893056"/>
                <a:gd name="connsiteX1239" fmla="*/ 220568 w 320152"/>
                <a:gd name="connsiteY1239" fmla="*/ 216608 h 893056"/>
                <a:gd name="connsiteX1240" fmla="*/ 220989 w 320152"/>
                <a:gd name="connsiteY1240" fmla="*/ 216945 h 893056"/>
                <a:gd name="connsiteX1241" fmla="*/ 222253 w 320152"/>
                <a:gd name="connsiteY1241" fmla="*/ 217198 h 893056"/>
                <a:gd name="connsiteX1242" fmla="*/ 222422 w 320152"/>
                <a:gd name="connsiteY1242" fmla="*/ 217451 h 893056"/>
                <a:gd name="connsiteX1243" fmla="*/ 222590 w 320152"/>
                <a:gd name="connsiteY1243" fmla="*/ 217872 h 893056"/>
                <a:gd name="connsiteX1244" fmla="*/ 224696 w 320152"/>
                <a:gd name="connsiteY1244" fmla="*/ 217704 h 893056"/>
                <a:gd name="connsiteX1245" fmla="*/ 224696 w 320152"/>
                <a:gd name="connsiteY1245" fmla="*/ 217704 h 893056"/>
                <a:gd name="connsiteX1246" fmla="*/ 222590 w 320152"/>
                <a:gd name="connsiteY1246" fmla="*/ 217872 h 893056"/>
                <a:gd name="connsiteX1247" fmla="*/ 223180 w 320152"/>
                <a:gd name="connsiteY1247" fmla="*/ 218967 h 893056"/>
                <a:gd name="connsiteX1248" fmla="*/ 222253 w 320152"/>
                <a:gd name="connsiteY1248" fmla="*/ 218378 h 893056"/>
                <a:gd name="connsiteX1249" fmla="*/ 221663 w 320152"/>
                <a:gd name="connsiteY1249" fmla="*/ 217872 h 893056"/>
                <a:gd name="connsiteX1250" fmla="*/ 221242 w 320152"/>
                <a:gd name="connsiteY1250" fmla="*/ 217535 h 893056"/>
                <a:gd name="connsiteX1251" fmla="*/ 221242 w 320152"/>
                <a:gd name="connsiteY1251" fmla="*/ 217956 h 893056"/>
                <a:gd name="connsiteX1252" fmla="*/ 221242 w 320152"/>
                <a:gd name="connsiteY1252" fmla="*/ 218125 h 893056"/>
                <a:gd name="connsiteX1253" fmla="*/ 222506 w 320152"/>
                <a:gd name="connsiteY1253" fmla="*/ 220737 h 893056"/>
                <a:gd name="connsiteX1254" fmla="*/ 223601 w 320152"/>
                <a:gd name="connsiteY1254" fmla="*/ 221242 h 893056"/>
                <a:gd name="connsiteX1255" fmla="*/ 223601 w 320152"/>
                <a:gd name="connsiteY1255" fmla="*/ 220905 h 893056"/>
                <a:gd name="connsiteX1256" fmla="*/ 223770 w 320152"/>
                <a:gd name="connsiteY1256" fmla="*/ 220737 h 893056"/>
                <a:gd name="connsiteX1257" fmla="*/ 225455 w 320152"/>
                <a:gd name="connsiteY1257" fmla="*/ 223770 h 893056"/>
                <a:gd name="connsiteX1258" fmla="*/ 225960 w 320152"/>
                <a:gd name="connsiteY1258" fmla="*/ 224107 h 893056"/>
                <a:gd name="connsiteX1259" fmla="*/ 226803 w 320152"/>
                <a:gd name="connsiteY1259" fmla="*/ 224275 h 893056"/>
                <a:gd name="connsiteX1260" fmla="*/ 226719 w 320152"/>
                <a:gd name="connsiteY1260" fmla="*/ 224865 h 893056"/>
                <a:gd name="connsiteX1261" fmla="*/ 227308 w 320152"/>
                <a:gd name="connsiteY1261" fmla="*/ 226887 h 893056"/>
                <a:gd name="connsiteX1262" fmla="*/ 227392 w 320152"/>
                <a:gd name="connsiteY1262" fmla="*/ 227814 h 893056"/>
                <a:gd name="connsiteX1263" fmla="*/ 227392 w 320152"/>
                <a:gd name="connsiteY1263" fmla="*/ 228403 h 893056"/>
                <a:gd name="connsiteX1264" fmla="*/ 228066 w 320152"/>
                <a:gd name="connsiteY1264" fmla="*/ 230762 h 893056"/>
                <a:gd name="connsiteX1265" fmla="*/ 228403 w 320152"/>
                <a:gd name="connsiteY1265" fmla="*/ 231689 h 893056"/>
                <a:gd name="connsiteX1266" fmla="*/ 228488 w 320152"/>
                <a:gd name="connsiteY1266" fmla="*/ 231184 h 893056"/>
                <a:gd name="connsiteX1267" fmla="*/ 227982 w 320152"/>
                <a:gd name="connsiteY1267" fmla="*/ 226803 h 893056"/>
                <a:gd name="connsiteX1268" fmla="*/ 227982 w 320152"/>
                <a:gd name="connsiteY1268" fmla="*/ 226381 h 893056"/>
                <a:gd name="connsiteX1269" fmla="*/ 228235 w 320152"/>
                <a:gd name="connsiteY1269" fmla="*/ 226466 h 893056"/>
                <a:gd name="connsiteX1270" fmla="*/ 228909 w 320152"/>
                <a:gd name="connsiteY1270" fmla="*/ 226297 h 893056"/>
                <a:gd name="connsiteX1271" fmla="*/ 229162 w 320152"/>
                <a:gd name="connsiteY1271" fmla="*/ 226213 h 893056"/>
                <a:gd name="connsiteX1272" fmla="*/ 229414 w 320152"/>
                <a:gd name="connsiteY1272" fmla="*/ 227140 h 893056"/>
                <a:gd name="connsiteX1273" fmla="*/ 229077 w 320152"/>
                <a:gd name="connsiteY1273" fmla="*/ 226887 h 893056"/>
                <a:gd name="connsiteX1274" fmla="*/ 228825 w 320152"/>
                <a:gd name="connsiteY1274" fmla="*/ 227392 h 893056"/>
                <a:gd name="connsiteX1275" fmla="*/ 229162 w 320152"/>
                <a:gd name="connsiteY1275" fmla="*/ 229667 h 893056"/>
                <a:gd name="connsiteX1276" fmla="*/ 229246 w 320152"/>
                <a:gd name="connsiteY1276" fmla="*/ 229836 h 893056"/>
                <a:gd name="connsiteX1277" fmla="*/ 230004 w 320152"/>
                <a:gd name="connsiteY1277" fmla="*/ 230510 h 893056"/>
                <a:gd name="connsiteX1278" fmla="*/ 230088 w 320152"/>
                <a:gd name="connsiteY1278" fmla="*/ 230004 h 893056"/>
                <a:gd name="connsiteX1279" fmla="*/ 230426 w 320152"/>
                <a:gd name="connsiteY1279" fmla="*/ 229162 h 893056"/>
                <a:gd name="connsiteX1280" fmla="*/ 230594 w 320152"/>
                <a:gd name="connsiteY1280" fmla="*/ 229162 h 893056"/>
                <a:gd name="connsiteX1281" fmla="*/ 231099 w 320152"/>
                <a:gd name="connsiteY1281" fmla="*/ 230257 h 893056"/>
                <a:gd name="connsiteX1282" fmla="*/ 231184 w 320152"/>
                <a:gd name="connsiteY1282" fmla="*/ 230341 h 893056"/>
                <a:gd name="connsiteX1283" fmla="*/ 231774 w 320152"/>
                <a:gd name="connsiteY1283" fmla="*/ 231268 h 893056"/>
                <a:gd name="connsiteX1284" fmla="*/ 233543 w 320152"/>
                <a:gd name="connsiteY1284" fmla="*/ 236744 h 893056"/>
                <a:gd name="connsiteX1285" fmla="*/ 233121 w 320152"/>
                <a:gd name="connsiteY1285" fmla="*/ 232279 h 893056"/>
                <a:gd name="connsiteX1286" fmla="*/ 232363 w 320152"/>
                <a:gd name="connsiteY1286" fmla="*/ 230762 h 893056"/>
                <a:gd name="connsiteX1287" fmla="*/ 231605 w 320152"/>
                <a:gd name="connsiteY1287" fmla="*/ 229246 h 893056"/>
                <a:gd name="connsiteX1288" fmla="*/ 231689 w 320152"/>
                <a:gd name="connsiteY1288" fmla="*/ 228656 h 893056"/>
                <a:gd name="connsiteX1289" fmla="*/ 231774 w 320152"/>
                <a:gd name="connsiteY1289" fmla="*/ 228066 h 893056"/>
                <a:gd name="connsiteX1290" fmla="*/ 231774 w 320152"/>
                <a:gd name="connsiteY1290" fmla="*/ 228151 h 893056"/>
                <a:gd name="connsiteX1291" fmla="*/ 233459 w 320152"/>
                <a:gd name="connsiteY1291" fmla="*/ 230088 h 893056"/>
                <a:gd name="connsiteX1292" fmla="*/ 233711 w 320152"/>
                <a:gd name="connsiteY1292" fmla="*/ 228909 h 893056"/>
                <a:gd name="connsiteX1293" fmla="*/ 233711 w 320152"/>
                <a:gd name="connsiteY1293" fmla="*/ 229077 h 893056"/>
                <a:gd name="connsiteX1294" fmla="*/ 234722 w 320152"/>
                <a:gd name="connsiteY1294" fmla="*/ 231184 h 893056"/>
                <a:gd name="connsiteX1295" fmla="*/ 235228 w 320152"/>
                <a:gd name="connsiteY1295" fmla="*/ 232026 h 893056"/>
                <a:gd name="connsiteX1296" fmla="*/ 236745 w 320152"/>
                <a:gd name="connsiteY1296" fmla="*/ 233964 h 893056"/>
                <a:gd name="connsiteX1297" fmla="*/ 237418 w 320152"/>
                <a:gd name="connsiteY1297" fmla="*/ 234469 h 893056"/>
                <a:gd name="connsiteX1298" fmla="*/ 237756 w 320152"/>
                <a:gd name="connsiteY1298" fmla="*/ 234722 h 893056"/>
                <a:gd name="connsiteX1299" fmla="*/ 239019 w 320152"/>
                <a:gd name="connsiteY1299" fmla="*/ 235059 h 893056"/>
                <a:gd name="connsiteX1300" fmla="*/ 239609 w 320152"/>
                <a:gd name="connsiteY1300" fmla="*/ 235143 h 893056"/>
                <a:gd name="connsiteX1301" fmla="*/ 239777 w 320152"/>
                <a:gd name="connsiteY1301" fmla="*/ 234806 h 893056"/>
                <a:gd name="connsiteX1302" fmla="*/ 239693 w 320152"/>
                <a:gd name="connsiteY1302" fmla="*/ 234301 h 893056"/>
                <a:gd name="connsiteX1303" fmla="*/ 239524 w 320152"/>
                <a:gd name="connsiteY1303" fmla="*/ 232784 h 893056"/>
                <a:gd name="connsiteX1304" fmla="*/ 239440 w 320152"/>
                <a:gd name="connsiteY1304" fmla="*/ 232447 h 893056"/>
                <a:gd name="connsiteX1305" fmla="*/ 238177 w 320152"/>
                <a:gd name="connsiteY1305" fmla="*/ 229414 h 893056"/>
                <a:gd name="connsiteX1306" fmla="*/ 237503 w 320152"/>
                <a:gd name="connsiteY1306" fmla="*/ 227392 h 893056"/>
                <a:gd name="connsiteX1307" fmla="*/ 237587 w 320152"/>
                <a:gd name="connsiteY1307" fmla="*/ 227224 h 893056"/>
                <a:gd name="connsiteX1308" fmla="*/ 237839 w 320152"/>
                <a:gd name="connsiteY1308" fmla="*/ 227224 h 893056"/>
                <a:gd name="connsiteX1309" fmla="*/ 238092 w 320152"/>
                <a:gd name="connsiteY1309" fmla="*/ 227224 h 893056"/>
                <a:gd name="connsiteX1310" fmla="*/ 238851 w 320152"/>
                <a:gd name="connsiteY1310" fmla="*/ 227561 h 893056"/>
                <a:gd name="connsiteX1311" fmla="*/ 242389 w 320152"/>
                <a:gd name="connsiteY1311" fmla="*/ 230425 h 893056"/>
                <a:gd name="connsiteX1312" fmla="*/ 243063 w 320152"/>
                <a:gd name="connsiteY1312" fmla="*/ 231352 h 893056"/>
                <a:gd name="connsiteX1313" fmla="*/ 244748 w 320152"/>
                <a:gd name="connsiteY1313" fmla="*/ 233037 h 893056"/>
                <a:gd name="connsiteX1314" fmla="*/ 246517 w 320152"/>
                <a:gd name="connsiteY1314" fmla="*/ 233880 h 893056"/>
                <a:gd name="connsiteX1315" fmla="*/ 247107 w 320152"/>
                <a:gd name="connsiteY1315" fmla="*/ 233206 h 893056"/>
                <a:gd name="connsiteX1316" fmla="*/ 247276 w 320152"/>
                <a:gd name="connsiteY1316" fmla="*/ 232700 h 893056"/>
                <a:gd name="connsiteX1317" fmla="*/ 247528 w 320152"/>
                <a:gd name="connsiteY1317" fmla="*/ 232784 h 893056"/>
                <a:gd name="connsiteX1318" fmla="*/ 247949 w 320152"/>
                <a:gd name="connsiteY1318" fmla="*/ 232700 h 893056"/>
                <a:gd name="connsiteX1319" fmla="*/ 247697 w 320152"/>
                <a:gd name="connsiteY1319" fmla="*/ 231689 h 893056"/>
                <a:gd name="connsiteX1320" fmla="*/ 246349 w 320152"/>
                <a:gd name="connsiteY1320" fmla="*/ 226466 h 893056"/>
                <a:gd name="connsiteX1321" fmla="*/ 246517 w 320152"/>
                <a:gd name="connsiteY1321" fmla="*/ 226634 h 893056"/>
                <a:gd name="connsiteX1322" fmla="*/ 249129 w 320152"/>
                <a:gd name="connsiteY1322" fmla="*/ 228825 h 893056"/>
                <a:gd name="connsiteX1323" fmla="*/ 249213 w 320152"/>
                <a:gd name="connsiteY1323" fmla="*/ 228825 h 893056"/>
                <a:gd name="connsiteX1324" fmla="*/ 248624 w 320152"/>
                <a:gd name="connsiteY1324" fmla="*/ 226381 h 893056"/>
                <a:gd name="connsiteX1325" fmla="*/ 248371 w 320152"/>
                <a:gd name="connsiteY1325" fmla="*/ 225623 h 893056"/>
                <a:gd name="connsiteX1326" fmla="*/ 248287 w 320152"/>
                <a:gd name="connsiteY1326" fmla="*/ 225455 h 893056"/>
                <a:gd name="connsiteX1327" fmla="*/ 248371 w 320152"/>
                <a:gd name="connsiteY1327" fmla="*/ 225539 h 893056"/>
                <a:gd name="connsiteX1328" fmla="*/ 250056 w 320152"/>
                <a:gd name="connsiteY1328" fmla="*/ 227729 h 893056"/>
                <a:gd name="connsiteX1329" fmla="*/ 250140 w 320152"/>
                <a:gd name="connsiteY1329" fmla="*/ 227898 h 893056"/>
                <a:gd name="connsiteX1330" fmla="*/ 250477 w 320152"/>
                <a:gd name="connsiteY1330" fmla="*/ 229751 h 893056"/>
                <a:gd name="connsiteX1331" fmla="*/ 251320 w 320152"/>
                <a:gd name="connsiteY1331" fmla="*/ 231436 h 893056"/>
                <a:gd name="connsiteX1332" fmla="*/ 251572 w 320152"/>
                <a:gd name="connsiteY1332" fmla="*/ 231689 h 893056"/>
                <a:gd name="connsiteX1333" fmla="*/ 251572 w 320152"/>
                <a:gd name="connsiteY1333" fmla="*/ 231773 h 893056"/>
                <a:gd name="connsiteX1334" fmla="*/ 251825 w 320152"/>
                <a:gd name="connsiteY1334" fmla="*/ 232279 h 893056"/>
                <a:gd name="connsiteX1335" fmla="*/ 252415 w 320152"/>
                <a:gd name="connsiteY1335" fmla="*/ 233543 h 893056"/>
                <a:gd name="connsiteX1336" fmla="*/ 253005 w 320152"/>
                <a:gd name="connsiteY1336" fmla="*/ 234891 h 893056"/>
                <a:gd name="connsiteX1337" fmla="*/ 253173 w 320152"/>
                <a:gd name="connsiteY1337" fmla="*/ 235396 h 893056"/>
                <a:gd name="connsiteX1338" fmla="*/ 253847 w 320152"/>
                <a:gd name="connsiteY1338" fmla="*/ 236744 h 893056"/>
                <a:gd name="connsiteX1339" fmla="*/ 254268 w 320152"/>
                <a:gd name="connsiteY1339" fmla="*/ 237418 h 893056"/>
                <a:gd name="connsiteX1340" fmla="*/ 255279 w 320152"/>
                <a:gd name="connsiteY1340" fmla="*/ 238935 h 893056"/>
                <a:gd name="connsiteX1341" fmla="*/ 256290 w 320152"/>
                <a:gd name="connsiteY1341" fmla="*/ 240451 h 893056"/>
                <a:gd name="connsiteX1342" fmla="*/ 258902 w 320152"/>
                <a:gd name="connsiteY1342" fmla="*/ 245338 h 893056"/>
                <a:gd name="connsiteX1343" fmla="*/ 258902 w 320152"/>
                <a:gd name="connsiteY1343" fmla="*/ 245506 h 893056"/>
                <a:gd name="connsiteX1344" fmla="*/ 261346 w 320152"/>
                <a:gd name="connsiteY1344" fmla="*/ 252668 h 893056"/>
                <a:gd name="connsiteX1345" fmla="*/ 261767 w 320152"/>
                <a:gd name="connsiteY1345" fmla="*/ 253763 h 893056"/>
                <a:gd name="connsiteX1346" fmla="*/ 262357 w 320152"/>
                <a:gd name="connsiteY1346" fmla="*/ 255532 h 893056"/>
                <a:gd name="connsiteX1347" fmla="*/ 264042 w 320152"/>
                <a:gd name="connsiteY1347" fmla="*/ 260587 h 893056"/>
                <a:gd name="connsiteX1348" fmla="*/ 264631 w 320152"/>
                <a:gd name="connsiteY1348" fmla="*/ 262188 h 893056"/>
                <a:gd name="connsiteX1349" fmla="*/ 266990 w 320152"/>
                <a:gd name="connsiteY1349" fmla="*/ 268423 h 893056"/>
                <a:gd name="connsiteX1350" fmla="*/ 269012 w 320152"/>
                <a:gd name="connsiteY1350" fmla="*/ 277943 h 893056"/>
                <a:gd name="connsiteX1351" fmla="*/ 268844 w 320152"/>
                <a:gd name="connsiteY1351" fmla="*/ 278280 h 893056"/>
                <a:gd name="connsiteX1352" fmla="*/ 268339 w 320152"/>
                <a:gd name="connsiteY1352" fmla="*/ 278196 h 893056"/>
                <a:gd name="connsiteX1353" fmla="*/ 267833 w 320152"/>
                <a:gd name="connsiteY1353" fmla="*/ 278027 h 893056"/>
                <a:gd name="connsiteX1354" fmla="*/ 267664 w 320152"/>
                <a:gd name="connsiteY1354" fmla="*/ 278364 h 893056"/>
                <a:gd name="connsiteX1355" fmla="*/ 267496 w 320152"/>
                <a:gd name="connsiteY1355" fmla="*/ 278701 h 893056"/>
                <a:gd name="connsiteX1356" fmla="*/ 267496 w 320152"/>
                <a:gd name="connsiteY1356" fmla="*/ 278701 h 893056"/>
                <a:gd name="connsiteX1357" fmla="*/ 267159 w 320152"/>
                <a:gd name="connsiteY1357" fmla="*/ 278364 h 893056"/>
                <a:gd name="connsiteX1358" fmla="*/ 267075 w 320152"/>
                <a:gd name="connsiteY1358" fmla="*/ 278870 h 893056"/>
                <a:gd name="connsiteX1359" fmla="*/ 266990 w 320152"/>
                <a:gd name="connsiteY1359" fmla="*/ 279375 h 893056"/>
                <a:gd name="connsiteX1360" fmla="*/ 266485 w 320152"/>
                <a:gd name="connsiteY1360" fmla="*/ 279459 h 893056"/>
                <a:gd name="connsiteX1361" fmla="*/ 266064 w 320152"/>
                <a:gd name="connsiteY1361" fmla="*/ 279544 h 893056"/>
                <a:gd name="connsiteX1362" fmla="*/ 265979 w 320152"/>
                <a:gd name="connsiteY1362" fmla="*/ 279544 h 893056"/>
                <a:gd name="connsiteX1363" fmla="*/ 263368 w 320152"/>
                <a:gd name="connsiteY1363" fmla="*/ 276258 h 893056"/>
                <a:gd name="connsiteX1364" fmla="*/ 263283 w 320152"/>
                <a:gd name="connsiteY1364" fmla="*/ 276089 h 893056"/>
                <a:gd name="connsiteX1365" fmla="*/ 263199 w 320152"/>
                <a:gd name="connsiteY1365" fmla="*/ 275921 h 893056"/>
                <a:gd name="connsiteX1366" fmla="*/ 263031 w 320152"/>
                <a:gd name="connsiteY1366" fmla="*/ 275668 h 893056"/>
                <a:gd name="connsiteX1367" fmla="*/ 262946 w 320152"/>
                <a:gd name="connsiteY1367" fmla="*/ 275668 h 893056"/>
                <a:gd name="connsiteX1368" fmla="*/ 262862 w 320152"/>
                <a:gd name="connsiteY1368" fmla="*/ 275668 h 893056"/>
                <a:gd name="connsiteX1369" fmla="*/ 262693 w 320152"/>
                <a:gd name="connsiteY1369" fmla="*/ 275837 h 893056"/>
                <a:gd name="connsiteX1370" fmla="*/ 262357 w 320152"/>
                <a:gd name="connsiteY1370" fmla="*/ 276005 h 893056"/>
                <a:gd name="connsiteX1371" fmla="*/ 261346 w 320152"/>
                <a:gd name="connsiteY1371" fmla="*/ 275331 h 893056"/>
                <a:gd name="connsiteX1372" fmla="*/ 259829 w 320152"/>
                <a:gd name="connsiteY1372" fmla="*/ 275500 h 893056"/>
                <a:gd name="connsiteX1373" fmla="*/ 259492 w 320152"/>
                <a:gd name="connsiteY1373" fmla="*/ 275752 h 893056"/>
                <a:gd name="connsiteX1374" fmla="*/ 259239 w 320152"/>
                <a:gd name="connsiteY1374" fmla="*/ 278870 h 893056"/>
                <a:gd name="connsiteX1375" fmla="*/ 259071 w 320152"/>
                <a:gd name="connsiteY1375" fmla="*/ 278785 h 893056"/>
                <a:gd name="connsiteX1376" fmla="*/ 258734 w 320152"/>
                <a:gd name="connsiteY1376" fmla="*/ 278701 h 893056"/>
                <a:gd name="connsiteX1377" fmla="*/ 258396 w 320152"/>
                <a:gd name="connsiteY1377" fmla="*/ 279544 h 893056"/>
                <a:gd name="connsiteX1378" fmla="*/ 258313 w 320152"/>
                <a:gd name="connsiteY1378" fmla="*/ 282155 h 893056"/>
                <a:gd name="connsiteX1379" fmla="*/ 257639 w 320152"/>
                <a:gd name="connsiteY1379" fmla="*/ 283082 h 893056"/>
                <a:gd name="connsiteX1380" fmla="*/ 256880 w 320152"/>
                <a:gd name="connsiteY1380" fmla="*/ 282240 h 893056"/>
                <a:gd name="connsiteX1381" fmla="*/ 256122 w 320152"/>
                <a:gd name="connsiteY1381" fmla="*/ 281397 h 893056"/>
                <a:gd name="connsiteX1382" fmla="*/ 256038 w 320152"/>
                <a:gd name="connsiteY1382" fmla="*/ 281313 h 893056"/>
                <a:gd name="connsiteX1383" fmla="*/ 252162 w 320152"/>
                <a:gd name="connsiteY1383" fmla="*/ 279459 h 893056"/>
                <a:gd name="connsiteX1384" fmla="*/ 251320 w 320152"/>
                <a:gd name="connsiteY1384" fmla="*/ 278954 h 893056"/>
                <a:gd name="connsiteX1385" fmla="*/ 250393 w 320152"/>
                <a:gd name="connsiteY1385" fmla="*/ 278364 h 893056"/>
                <a:gd name="connsiteX1386" fmla="*/ 249719 w 320152"/>
                <a:gd name="connsiteY1386" fmla="*/ 278196 h 893056"/>
                <a:gd name="connsiteX1387" fmla="*/ 249466 w 320152"/>
                <a:gd name="connsiteY1387" fmla="*/ 278196 h 893056"/>
                <a:gd name="connsiteX1388" fmla="*/ 248960 w 320152"/>
                <a:gd name="connsiteY1388" fmla="*/ 278196 h 893056"/>
                <a:gd name="connsiteX1389" fmla="*/ 244748 w 320152"/>
                <a:gd name="connsiteY1389" fmla="*/ 276426 h 893056"/>
                <a:gd name="connsiteX1390" fmla="*/ 243484 w 320152"/>
                <a:gd name="connsiteY1390" fmla="*/ 276932 h 893056"/>
                <a:gd name="connsiteX1391" fmla="*/ 242810 w 320152"/>
                <a:gd name="connsiteY1391" fmla="*/ 276342 h 893056"/>
                <a:gd name="connsiteX1392" fmla="*/ 239356 w 320152"/>
                <a:gd name="connsiteY1392" fmla="*/ 272635 h 893056"/>
                <a:gd name="connsiteX1393" fmla="*/ 237756 w 320152"/>
                <a:gd name="connsiteY1393" fmla="*/ 272803 h 893056"/>
                <a:gd name="connsiteX1394" fmla="*/ 237334 w 320152"/>
                <a:gd name="connsiteY1394" fmla="*/ 272214 h 893056"/>
                <a:gd name="connsiteX1395" fmla="*/ 235733 w 320152"/>
                <a:gd name="connsiteY1395" fmla="*/ 271118 h 893056"/>
                <a:gd name="connsiteX1396" fmla="*/ 235144 w 320152"/>
                <a:gd name="connsiteY1396" fmla="*/ 271118 h 893056"/>
                <a:gd name="connsiteX1397" fmla="*/ 234806 w 320152"/>
                <a:gd name="connsiteY1397" fmla="*/ 271203 h 893056"/>
                <a:gd name="connsiteX1398" fmla="*/ 234470 w 320152"/>
                <a:gd name="connsiteY1398" fmla="*/ 271287 h 893056"/>
                <a:gd name="connsiteX1399" fmla="*/ 233290 w 320152"/>
                <a:gd name="connsiteY1399" fmla="*/ 270697 h 893056"/>
                <a:gd name="connsiteX1400" fmla="*/ 228572 w 320152"/>
                <a:gd name="connsiteY1400" fmla="*/ 265474 h 893056"/>
                <a:gd name="connsiteX1401" fmla="*/ 227056 w 320152"/>
                <a:gd name="connsiteY1401" fmla="*/ 264210 h 893056"/>
                <a:gd name="connsiteX1402" fmla="*/ 225370 w 320152"/>
                <a:gd name="connsiteY1402" fmla="*/ 264631 h 893056"/>
                <a:gd name="connsiteX1403" fmla="*/ 225034 w 320152"/>
                <a:gd name="connsiteY1403" fmla="*/ 265052 h 893056"/>
                <a:gd name="connsiteX1404" fmla="*/ 224191 w 320152"/>
                <a:gd name="connsiteY1404" fmla="*/ 265979 h 893056"/>
                <a:gd name="connsiteX1405" fmla="*/ 222759 w 320152"/>
                <a:gd name="connsiteY1405" fmla="*/ 269012 h 893056"/>
                <a:gd name="connsiteX1406" fmla="*/ 222759 w 320152"/>
                <a:gd name="connsiteY1406" fmla="*/ 269181 h 893056"/>
                <a:gd name="connsiteX1407" fmla="*/ 222169 w 320152"/>
                <a:gd name="connsiteY1407" fmla="*/ 271961 h 893056"/>
                <a:gd name="connsiteX1408" fmla="*/ 225792 w 320152"/>
                <a:gd name="connsiteY1408" fmla="*/ 281566 h 893056"/>
                <a:gd name="connsiteX1409" fmla="*/ 226381 w 320152"/>
                <a:gd name="connsiteY1409" fmla="*/ 282745 h 893056"/>
                <a:gd name="connsiteX1410" fmla="*/ 226550 w 320152"/>
                <a:gd name="connsiteY1410" fmla="*/ 289232 h 893056"/>
                <a:gd name="connsiteX1411" fmla="*/ 224865 w 320152"/>
                <a:gd name="connsiteY1411" fmla="*/ 290075 h 893056"/>
                <a:gd name="connsiteX1412" fmla="*/ 224444 w 320152"/>
                <a:gd name="connsiteY1412" fmla="*/ 290243 h 893056"/>
                <a:gd name="connsiteX1413" fmla="*/ 219641 w 320152"/>
                <a:gd name="connsiteY1413" fmla="*/ 286031 h 893056"/>
                <a:gd name="connsiteX1414" fmla="*/ 207594 w 320152"/>
                <a:gd name="connsiteY1414" fmla="*/ 281060 h 893056"/>
                <a:gd name="connsiteX1415" fmla="*/ 198579 w 320152"/>
                <a:gd name="connsiteY1415" fmla="*/ 270360 h 893056"/>
                <a:gd name="connsiteX1416" fmla="*/ 197399 w 320152"/>
                <a:gd name="connsiteY1416" fmla="*/ 269518 h 893056"/>
                <a:gd name="connsiteX1417" fmla="*/ 193440 w 320152"/>
                <a:gd name="connsiteY1417" fmla="*/ 268254 h 893056"/>
                <a:gd name="connsiteX1418" fmla="*/ 182571 w 320152"/>
                <a:gd name="connsiteY1418" fmla="*/ 264884 h 893056"/>
                <a:gd name="connsiteX1419" fmla="*/ 180718 w 320152"/>
                <a:gd name="connsiteY1419" fmla="*/ 264126 h 893056"/>
                <a:gd name="connsiteX1420" fmla="*/ 179791 w 320152"/>
                <a:gd name="connsiteY1420" fmla="*/ 261935 h 893056"/>
                <a:gd name="connsiteX1421" fmla="*/ 179791 w 320152"/>
                <a:gd name="connsiteY1421" fmla="*/ 261261 h 893056"/>
                <a:gd name="connsiteX1422" fmla="*/ 177011 w 320152"/>
                <a:gd name="connsiteY1422" fmla="*/ 260166 h 893056"/>
                <a:gd name="connsiteX1423" fmla="*/ 175747 w 320152"/>
                <a:gd name="connsiteY1423" fmla="*/ 260756 h 893056"/>
                <a:gd name="connsiteX1424" fmla="*/ 175410 w 320152"/>
                <a:gd name="connsiteY1424" fmla="*/ 260587 h 893056"/>
                <a:gd name="connsiteX1425" fmla="*/ 174904 w 320152"/>
                <a:gd name="connsiteY1425" fmla="*/ 260166 h 893056"/>
                <a:gd name="connsiteX1426" fmla="*/ 173135 w 320152"/>
                <a:gd name="connsiteY1426" fmla="*/ 253510 h 893056"/>
                <a:gd name="connsiteX1427" fmla="*/ 173557 w 320152"/>
                <a:gd name="connsiteY1427" fmla="*/ 249298 h 893056"/>
                <a:gd name="connsiteX1428" fmla="*/ 172545 w 320152"/>
                <a:gd name="connsiteY1428" fmla="*/ 245085 h 893056"/>
                <a:gd name="connsiteX1429" fmla="*/ 171197 w 320152"/>
                <a:gd name="connsiteY1429" fmla="*/ 242389 h 893056"/>
                <a:gd name="connsiteX1430" fmla="*/ 167743 w 320152"/>
                <a:gd name="connsiteY1430" fmla="*/ 238429 h 893056"/>
                <a:gd name="connsiteX1431" fmla="*/ 167069 w 320152"/>
                <a:gd name="connsiteY1431" fmla="*/ 234217 h 893056"/>
                <a:gd name="connsiteX1432" fmla="*/ 167069 w 320152"/>
                <a:gd name="connsiteY1432" fmla="*/ 234048 h 893056"/>
                <a:gd name="connsiteX1433" fmla="*/ 166816 w 320152"/>
                <a:gd name="connsiteY1433" fmla="*/ 230678 h 893056"/>
                <a:gd name="connsiteX1434" fmla="*/ 165553 w 320152"/>
                <a:gd name="connsiteY1434" fmla="*/ 228235 h 893056"/>
                <a:gd name="connsiteX1435" fmla="*/ 163025 w 320152"/>
                <a:gd name="connsiteY1435" fmla="*/ 230257 h 893056"/>
                <a:gd name="connsiteX1436" fmla="*/ 160835 w 320152"/>
                <a:gd name="connsiteY1436" fmla="*/ 227645 h 893056"/>
                <a:gd name="connsiteX1437" fmla="*/ 159065 w 320152"/>
                <a:gd name="connsiteY1437" fmla="*/ 226550 h 893056"/>
                <a:gd name="connsiteX1438" fmla="*/ 151399 w 320152"/>
                <a:gd name="connsiteY1438" fmla="*/ 231352 h 893056"/>
                <a:gd name="connsiteX1439" fmla="*/ 150640 w 320152"/>
                <a:gd name="connsiteY1439" fmla="*/ 230341 h 893056"/>
                <a:gd name="connsiteX1440" fmla="*/ 149039 w 320152"/>
                <a:gd name="connsiteY1440" fmla="*/ 229330 h 893056"/>
                <a:gd name="connsiteX1441" fmla="*/ 147860 w 320152"/>
                <a:gd name="connsiteY1441" fmla="*/ 230425 h 893056"/>
                <a:gd name="connsiteX1442" fmla="*/ 147270 w 320152"/>
                <a:gd name="connsiteY1442" fmla="*/ 230762 h 893056"/>
                <a:gd name="connsiteX1443" fmla="*/ 146091 w 320152"/>
                <a:gd name="connsiteY1443" fmla="*/ 231099 h 893056"/>
                <a:gd name="connsiteX1444" fmla="*/ 145164 w 320152"/>
                <a:gd name="connsiteY1444" fmla="*/ 230425 h 893056"/>
                <a:gd name="connsiteX1445" fmla="*/ 144153 w 320152"/>
                <a:gd name="connsiteY1445" fmla="*/ 229583 h 893056"/>
                <a:gd name="connsiteX1446" fmla="*/ 144153 w 320152"/>
                <a:gd name="connsiteY1446" fmla="*/ 229246 h 893056"/>
                <a:gd name="connsiteX1447" fmla="*/ 143900 w 320152"/>
                <a:gd name="connsiteY1447" fmla="*/ 228740 h 893056"/>
                <a:gd name="connsiteX1448" fmla="*/ 143732 w 320152"/>
                <a:gd name="connsiteY1448" fmla="*/ 228572 h 893056"/>
                <a:gd name="connsiteX1449" fmla="*/ 143563 w 320152"/>
                <a:gd name="connsiteY1449" fmla="*/ 228572 h 893056"/>
                <a:gd name="connsiteX1450" fmla="*/ 142974 w 320152"/>
                <a:gd name="connsiteY1450" fmla="*/ 230762 h 893056"/>
                <a:gd name="connsiteX1451" fmla="*/ 142552 w 320152"/>
                <a:gd name="connsiteY1451" fmla="*/ 231521 h 893056"/>
                <a:gd name="connsiteX1452" fmla="*/ 142299 w 320152"/>
                <a:gd name="connsiteY1452" fmla="*/ 231689 h 893056"/>
                <a:gd name="connsiteX1453" fmla="*/ 140193 w 320152"/>
                <a:gd name="connsiteY1453" fmla="*/ 232026 h 893056"/>
                <a:gd name="connsiteX1454" fmla="*/ 139772 w 320152"/>
                <a:gd name="connsiteY1454" fmla="*/ 231858 h 893056"/>
                <a:gd name="connsiteX1455" fmla="*/ 139351 w 320152"/>
                <a:gd name="connsiteY1455" fmla="*/ 232869 h 893056"/>
                <a:gd name="connsiteX1456" fmla="*/ 139267 w 320152"/>
                <a:gd name="connsiteY1456" fmla="*/ 234132 h 893056"/>
                <a:gd name="connsiteX1457" fmla="*/ 139267 w 320152"/>
                <a:gd name="connsiteY1457" fmla="*/ 235143 h 893056"/>
                <a:gd name="connsiteX1458" fmla="*/ 138339 w 320152"/>
                <a:gd name="connsiteY1458" fmla="*/ 234217 h 893056"/>
                <a:gd name="connsiteX1459" fmla="*/ 137328 w 320152"/>
                <a:gd name="connsiteY1459" fmla="*/ 233122 h 893056"/>
                <a:gd name="connsiteX1460" fmla="*/ 137413 w 320152"/>
                <a:gd name="connsiteY1460" fmla="*/ 232026 h 893056"/>
                <a:gd name="connsiteX1461" fmla="*/ 130420 w 320152"/>
                <a:gd name="connsiteY1461" fmla="*/ 232110 h 893056"/>
                <a:gd name="connsiteX1462" fmla="*/ 124270 w 320152"/>
                <a:gd name="connsiteY1462" fmla="*/ 234806 h 893056"/>
                <a:gd name="connsiteX1463" fmla="*/ 123933 w 320152"/>
                <a:gd name="connsiteY1463" fmla="*/ 234722 h 893056"/>
                <a:gd name="connsiteX1464" fmla="*/ 123174 w 320152"/>
                <a:gd name="connsiteY1464" fmla="*/ 234554 h 893056"/>
                <a:gd name="connsiteX1465" fmla="*/ 115929 w 320152"/>
                <a:gd name="connsiteY1465" fmla="*/ 237081 h 893056"/>
                <a:gd name="connsiteX1466" fmla="*/ 113149 w 320152"/>
                <a:gd name="connsiteY1466" fmla="*/ 239861 h 893056"/>
                <a:gd name="connsiteX1467" fmla="*/ 113402 w 320152"/>
                <a:gd name="connsiteY1467" fmla="*/ 241547 h 893056"/>
                <a:gd name="connsiteX1468" fmla="*/ 113149 w 320152"/>
                <a:gd name="connsiteY1468" fmla="*/ 241631 h 893056"/>
                <a:gd name="connsiteX1469" fmla="*/ 112391 w 320152"/>
                <a:gd name="connsiteY1469" fmla="*/ 241715 h 893056"/>
                <a:gd name="connsiteX1470" fmla="*/ 111801 w 320152"/>
                <a:gd name="connsiteY1470" fmla="*/ 241715 h 893056"/>
                <a:gd name="connsiteX1471" fmla="*/ 110284 w 320152"/>
                <a:gd name="connsiteY1471" fmla="*/ 242136 h 893056"/>
                <a:gd name="connsiteX1472" fmla="*/ 110031 w 320152"/>
                <a:gd name="connsiteY1472" fmla="*/ 241799 h 893056"/>
                <a:gd name="connsiteX1473" fmla="*/ 109863 w 320152"/>
                <a:gd name="connsiteY1473" fmla="*/ 241799 h 893056"/>
                <a:gd name="connsiteX1474" fmla="*/ 107841 w 320152"/>
                <a:gd name="connsiteY1474" fmla="*/ 244664 h 893056"/>
                <a:gd name="connsiteX1475" fmla="*/ 107588 w 320152"/>
                <a:gd name="connsiteY1475" fmla="*/ 245506 h 893056"/>
                <a:gd name="connsiteX1476" fmla="*/ 106662 w 320152"/>
                <a:gd name="connsiteY1476" fmla="*/ 246939 h 893056"/>
                <a:gd name="connsiteX1477" fmla="*/ 104892 w 320152"/>
                <a:gd name="connsiteY1477" fmla="*/ 248202 h 893056"/>
                <a:gd name="connsiteX1478" fmla="*/ 100680 w 320152"/>
                <a:gd name="connsiteY1478" fmla="*/ 249129 h 893056"/>
                <a:gd name="connsiteX1479" fmla="*/ 99332 w 320152"/>
                <a:gd name="connsiteY1479" fmla="*/ 247276 h 893056"/>
                <a:gd name="connsiteX1480" fmla="*/ 98658 w 320152"/>
                <a:gd name="connsiteY1480" fmla="*/ 246770 h 893056"/>
                <a:gd name="connsiteX1481" fmla="*/ 98489 w 320152"/>
                <a:gd name="connsiteY1481" fmla="*/ 246770 h 893056"/>
                <a:gd name="connsiteX1482" fmla="*/ 96804 w 320152"/>
                <a:gd name="connsiteY1482" fmla="*/ 247865 h 893056"/>
                <a:gd name="connsiteX1483" fmla="*/ 96298 w 320152"/>
                <a:gd name="connsiteY1483" fmla="*/ 247865 h 893056"/>
                <a:gd name="connsiteX1484" fmla="*/ 92507 w 320152"/>
                <a:gd name="connsiteY1484" fmla="*/ 248539 h 893056"/>
                <a:gd name="connsiteX1485" fmla="*/ 92170 w 320152"/>
                <a:gd name="connsiteY1485" fmla="*/ 248708 h 893056"/>
                <a:gd name="connsiteX1486" fmla="*/ 88800 w 320152"/>
                <a:gd name="connsiteY1486" fmla="*/ 248624 h 893056"/>
                <a:gd name="connsiteX1487" fmla="*/ 84082 w 320152"/>
                <a:gd name="connsiteY1487" fmla="*/ 244243 h 893056"/>
                <a:gd name="connsiteX1488" fmla="*/ 80544 w 320152"/>
                <a:gd name="connsiteY1488" fmla="*/ 242979 h 893056"/>
                <a:gd name="connsiteX1489" fmla="*/ 79364 w 320152"/>
                <a:gd name="connsiteY1489" fmla="*/ 244411 h 893056"/>
                <a:gd name="connsiteX1490" fmla="*/ 79111 w 320152"/>
                <a:gd name="connsiteY1490" fmla="*/ 251151 h 893056"/>
                <a:gd name="connsiteX1491" fmla="*/ 78269 w 320152"/>
                <a:gd name="connsiteY1491" fmla="*/ 256290 h 893056"/>
                <a:gd name="connsiteX1492" fmla="*/ 74899 w 320152"/>
                <a:gd name="connsiteY1492" fmla="*/ 262862 h 893056"/>
                <a:gd name="connsiteX1493" fmla="*/ 65463 w 320152"/>
                <a:gd name="connsiteY1493" fmla="*/ 272551 h 893056"/>
                <a:gd name="connsiteX1494" fmla="*/ 63609 w 320152"/>
                <a:gd name="connsiteY1494" fmla="*/ 281650 h 893056"/>
                <a:gd name="connsiteX1495" fmla="*/ 63609 w 320152"/>
                <a:gd name="connsiteY1495" fmla="*/ 289317 h 893056"/>
                <a:gd name="connsiteX1496" fmla="*/ 65800 w 320152"/>
                <a:gd name="connsiteY1496" fmla="*/ 295298 h 893056"/>
                <a:gd name="connsiteX1497" fmla="*/ 66474 w 320152"/>
                <a:gd name="connsiteY1497" fmla="*/ 296478 h 893056"/>
                <a:gd name="connsiteX1498" fmla="*/ 63272 w 320152"/>
                <a:gd name="connsiteY1498" fmla="*/ 305661 h 893056"/>
                <a:gd name="connsiteX1499" fmla="*/ 62598 w 320152"/>
                <a:gd name="connsiteY1499" fmla="*/ 308189 h 893056"/>
                <a:gd name="connsiteX1500" fmla="*/ 60408 w 320152"/>
                <a:gd name="connsiteY1500" fmla="*/ 310716 h 893056"/>
                <a:gd name="connsiteX1501" fmla="*/ 54847 w 320152"/>
                <a:gd name="connsiteY1501" fmla="*/ 317119 h 893056"/>
                <a:gd name="connsiteX1502" fmla="*/ 46085 w 320152"/>
                <a:gd name="connsiteY1502" fmla="*/ 321079 h 893056"/>
                <a:gd name="connsiteX1503" fmla="*/ 46085 w 320152"/>
                <a:gd name="connsiteY1503" fmla="*/ 321248 h 893056"/>
                <a:gd name="connsiteX1504" fmla="*/ 41535 w 320152"/>
                <a:gd name="connsiteY1504" fmla="*/ 335149 h 893056"/>
                <a:gd name="connsiteX1505" fmla="*/ 36144 w 320152"/>
                <a:gd name="connsiteY1505" fmla="*/ 338688 h 893056"/>
                <a:gd name="connsiteX1506" fmla="*/ 33869 w 320152"/>
                <a:gd name="connsiteY1506" fmla="*/ 349050 h 893056"/>
                <a:gd name="connsiteX1507" fmla="*/ 33785 w 320152"/>
                <a:gd name="connsiteY1507" fmla="*/ 352505 h 893056"/>
                <a:gd name="connsiteX1508" fmla="*/ 29741 w 320152"/>
                <a:gd name="connsiteY1508" fmla="*/ 361098 h 893056"/>
                <a:gd name="connsiteX1509" fmla="*/ 28224 w 320152"/>
                <a:gd name="connsiteY1509" fmla="*/ 362193 h 893056"/>
                <a:gd name="connsiteX1510" fmla="*/ 26034 w 320152"/>
                <a:gd name="connsiteY1510" fmla="*/ 368428 h 893056"/>
                <a:gd name="connsiteX1511" fmla="*/ 25023 w 320152"/>
                <a:gd name="connsiteY1511" fmla="*/ 371040 h 893056"/>
                <a:gd name="connsiteX1512" fmla="*/ 24012 w 320152"/>
                <a:gd name="connsiteY1512" fmla="*/ 377274 h 893056"/>
                <a:gd name="connsiteX1513" fmla="*/ 23843 w 320152"/>
                <a:gd name="connsiteY1513" fmla="*/ 378791 h 893056"/>
                <a:gd name="connsiteX1514" fmla="*/ 20220 w 320152"/>
                <a:gd name="connsiteY1514" fmla="*/ 383930 h 893056"/>
                <a:gd name="connsiteX1515" fmla="*/ 19209 w 320152"/>
                <a:gd name="connsiteY1515" fmla="*/ 389069 h 893056"/>
                <a:gd name="connsiteX1516" fmla="*/ 18956 w 320152"/>
                <a:gd name="connsiteY1516" fmla="*/ 394209 h 893056"/>
                <a:gd name="connsiteX1517" fmla="*/ 19967 w 320152"/>
                <a:gd name="connsiteY1517" fmla="*/ 397326 h 893056"/>
                <a:gd name="connsiteX1518" fmla="*/ 20726 w 320152"/>
                <a:gd name="connsiteY1518" fmla="*/ 397579 h 893056"/>
                <a:gd name="connsiteX1519" fmla="*/ 21821 w 320152"/>
                <a:gd name="connsiteY1519" fmla="*/ 395135 h 893056"/>
                <a:gd name="connsiteX1520" fmla="*/ 22663 w 320152"/>
                <a:gd name="connsiteY1520" fmla="*/ 395978 h 893056"/>
                <a:gd name="connsiteX1521" fmla="*/ 24517 w 320152"/>
                <a:gd name="connsiteY1521" fmla="*/ 397916 h 893056"/>
                <a:gd name="connsiteX1522" fmla="*/ 25275 w 320152"/>
                <a:gd name="connsiteY1522" fmla="*/ 399011 h 893056"/>
                <a:gd name="connsiteX1523" fmla="*/ 26286 w 320152"/>
                <a:gd name="connsiteY1523" fmla="*/ 400612 h 893056"/>
                <a:gd name="connsiteX1524" fmla="*/ 25107 w 320152"/>
                <a:gd name="connsiteY1524" fmla="*/ 406593 h 893056"/>
                <a:gd name="connsiteX1525" fmla="*/ 24770 w 320152"/>
                <a:gd name="connsiteY1525" fmla="*/ 410301 h 893056"/>
                <a:gd name="connsiteX1526" fmla="*/ 25023 w 320152"/>
                <a:gd name="connsiteY1526" fmla="*/ 411901 h 893056"/>
                <a:gd name="connsiteX1527" fmla="*/ 27466 w 320152"/>
                <a:gd name="connsiteY1527" fmla="*/ 417209 h 893056"/>
                <a:gd name="connsiteX1528" fmla="*/ 28308 w 320152"/>
                <a:gd name="connsiteY1528" fmla="*/ 429594 h 893056"/>
                <a:gd name="connsiteX1529" fmla="*/ 24601 w 320152"/>
                <a:gd name="connsiteY1529" fmla="*/ 444843 h 893056"/>
                <a:gd name="connsiteX1530" fmla="*/ 20557 w 320152"/>
                <a:gd name="connsiteY1530" fmla="*/ 456301 h 893056"/>
                <a:gd name="connsiteX1531" fmla="*/ 21316 w 320152"/>
                <a:gd name="connsiteY1531" fmla="*/ 465906 h 893056"/>
                <a:gd name="connsiteX1532" fmla="*/ 21989 w 320152"/>
                <a:gd name="connsiteY1532" fmla="*/ 466664 h 893056"/>
                <a:gd name="connsiteX1533" fmla="*/ 21737 w 320152"/>
                <a:gd name="connsiteY1533" fmla="*/ 472730 h 893056"/>
                <a:gd name="connsiteX1534" fmla="*/ 21063 w 320152"/>
                <a:gd name="connsiteY1534" fmla="*/ 473994 h 893056"/>
                <a:gd name="connsiteX1535" fmla="*/ 20389 w 320152"/>
                <a:gd name="connsiteY1535" fmla="*/ 475932 h 893056"/>
                <a:gd name="connsiteX1536" fmla="*/ 21821 w 320152"/>
                <a:gd name="connsiteY1536" fmla="*/ 478459 h 893056"/>
                <a:gd name="connsiteX1537" fmla="*/ 22074 w 320152"/>
                <a:gd name="connsiteY1537" fmla="*/ 488738 h 893056"/>
                <a:gd name="connsiteX1538" fmla="*/ 23927 w 320152"/>
                <a:gd name="connsiteY1538" fmla="*/ 488738 h 893056"/>
                <a:gd name="connsiteX1539" fmla="*/ 24012 w 320152"/>
                <a:gd name="connsiteY1539" fmla="*/ 488569 h 893056"/>
                <a:gd name="connsiteX1540" fmla="*/ 24433 w 320152"/>
                <a:gd name="connsiteY1540" fmla="*/ 489075 h 893056"/>
                <a:gd name="connsiteX1541" fmla="*/ 25360 w 320152"/>
                <a:gd name="connsiteY1541" fmla="*/ 490676 h 893056"/>
                <a:gd name="connsiteX1542" fmla="*/ 27297 w 320152"/>
                <a:gd name="connsiteY1542" fmla="*/ 493035 h 893056"/>
                <a:gd name="connsiteX1543" fmla="*/ 30920 w 320152"/>
                <a:gd name="connsiteY1543" fmla="*/ 492782 h 893056"/>
                <a:gd name="connsiteX1544" fmla="*/ 32099 w 320152"/>
                <a:gd name="connsiteY1544" fmla="*/ 492276 h 893056"/>
                <a:gd name="connsiteX1545" fmla="*/ 32605 w 320152"/>
                <a:gd name="connsiteY1545" fmla="*/ 493287 h 893056"/>
                <a:gd name="connsiteX1546" fmla="*/ 33448 w 320152"/>
                <a:gd name="connsiteY1546" fmla="*/ 495983 h 893056"/>
                <a:gd name="connsiteX1547" fmla="*/ 36228 w 320152"/>
                <a:gd name="connsiteY1547" fmla="*/ 501123 h 893056"/>
                <a:gd name="connsiteX1548" fmla="*/ 36481 w 320152"/>
                <a:gd name="connsiteY1548" fmla="*/ 501291 h 893056"/>
                <a:gd name="connsiteX1549" fmla="*/ 38756 w 320152"/>
                <a:gd name="connsiteY1549" fmla="*/ 504493 h 893056"/>
                <a:gd name="connsiteX1550" fmla="*/ 41030 w 320152"/>
                <a:gd name="connsiteY1550" fmla="*/ 508874 h 893056"/>
                <a:gd name="connsiteX1551" fmla="*/ 41620 w 320152"/>
                <a:gd name="connsiteY1551" fmla="*/ 509632 h 893056"/>
                <a:gd name="connsiteX1552" fmla="*/ 42041 w 320152"/>
                <a:gd name="connsiteY1552" fmla="*/ 510222 h 893056"/>
                <a:gd name="connsiteX1553" fmla="*/ 45243 w 320152"/>
                <a:gd name="connsiteY1553" fmla="*/ 511823 h 893056"/>
                <a:gd name="connsiteX1554" fmla="*/ 46422 w 320152"/>
                <a:gd name="connsiteY1554" fmla="*/ 512160 h 893056"/>
                <a:gd name="connsiteX1555" fmla="*/ 46507 w 320152"/>
                <a:gd name="connsiteY1555" fmla="*/ 512328 h 893056"/>
                <a:gd name="connsiteX1556" fmla="*/ 47181 w 320152"/>
                <a:gd name="connsiteY1556" fmla="*/ 515361 h 893056"/>
                <a:gd name="connsiteX1557" fmla="*/ 49539 w 320152"/>
                <a:gd name="connsiteY1557" fmla="*/ 521427 h 893056"/>
                <a:gd name="connsiteX1558" fmla="*/ 49455 w 320152"/>
                <a:gd name="connsiteY1558" fmla="*/ 523365 h 893056"/>
                <a:gd name="connsiteX1559" fmla="*/ 49624 w 320152"/>
                <a:gd name="connsiteY1559" fmla="*/ 529094 h 893056"/>
                <a:gd name="connsiteX1560" fmla="*/ 51561 w 320152"/>
                <a:gd name="connsiteY1560" fmla="*/ 531621 h 893056"/>
                <a:gd name="connsiteX1561" fmla="*/ 52825 w 320152"/>
                <a:gd name="connsiteY1561" fmla="*/ 532380 h 893056"/>
                <a:gd name="connsiteX1562" fmla="*/ 53668 w 320152"/>
                <a:gd name="connsiteY1562" fmla="*/ 533306 h 893056"/>
                <a:gd name="connsiteX1563" fmla="*/ 54763 w 320152"/>
                <a:gd name="connsiteY1563" fmla="*/ 534570 h 893056"/>
                <a:gd name="connsiteX1564" fmla="*/ 55353 w 320152"/>
                <a:gd name="connsiteY1564" fmla="*/ 536002 h 893056"/>
                <a:gd name="connsiteX1565" fmla="*/ 56027 w 320152"/>
                <a:gd name="connsiteY1565" fmla="*/ 537687 h 893056"/>
                <a:gd name="connsiteX1566" fmla="*/ 56953 w 320152"/>
                <a:gd name="connsiteY1566" fmla="*/ 539204 h 893056"/>
                <a:gd name="connsiteX1567" fmla="*/ 57964 w 320152"/>
                <a:gd name="connsiteY1567" fmla="*/ 540805 h 893056"/>
                <a:gd name="connsiteX1568" fmla="*/ 64031 w 320152"/>
                <a:gd name="connsiteY1568" fmla="*/ 545691 h 893056"/>
                <a:gd name="connsiteX1569" fmla="*/ 64536 w 320152"/>
                <a:gd name="connsiteY1569" fmla="*/ 546534 h 893056"/>
                <a:gd name="connsiteX1570" fmla="*/ 68327 w 320152"/>
                <a:gd name="connsiteY1570" fmla="*/ 552431 h 893056"/>
                <a:gd name="connsiteX1571" fmla="*/ 70939 w 320152"/>
                <a:gd name="connsiteY1571" fmla="*/ 553611 h 893056"/>
                <a:gd name="connsiteX1572" fmla="*/ 81386 w 320152"/>
                <a:gd name="connsiteY1572" fmla="*/ 564142 h 893056"/>
                <a:gd name="connsiteX1573" fmla="*/ 86188 w 320152"/>
                <a:gd name="connsiteY1573" fmla="*/ 570545 h 893056"/>
                <a:gd name="connsiteX1574" fmla="*/ 89727 w 320152"/>
                <a:gd name="connsiteY1574" fmla="*/ 571556 h 893056"/>
                <a:gd name="connsiteX1575" fmla="*/ 98405 w 320152"/>
                <a:gd name="connsiteY1575" fmla="*/ 566838 h 893056"/>
                <a:gd name="connsiteX1576" fmla="*/ 105987 w 320152"/>
                <a:gd name="connsiteY1576" fmla="*/ 562794 h 893056"/>
                <a:gd name="connsiteX1577" fmla="*/ 117951 w 320152"/>
                <a:gd name="connsiteY1577" fmla="*/ 561109 h 893056"/>
                <a:gd name="connsiteX1578" fmla="*/ 118625 w 320152"/>
                <a:gd name="connsiteY1578" fmla="*/ 561278 h 893056"/>
                <a:gd name="connsiteX1579" fmla="*/ 124859 w 320152"/>
                <a:gd name="connsiteY1579" fmla="*/ 563721 h 893056"/>
                <a:gd name="connsiteX1580" fmla="*/ 130504 w 320152"/>
                <a:gd name="connsiteY1580" fmla="*/ 566333 h 893056"/>
                <a:gd name="connsiteX1581" fmla="*/ 134296 w 320152"/>
                <a:gd name="connsiteY1581" fmla="*/ 562289 h 893056"/>
                <a:gd name="connsiteX1582" fmla="*/ 138087 w 320152"/>
                <a:gd name="connsiteY1582" fmla="*/ 561530 h 893056"/>
                <a:gd name="connsiteX1583" fmla="*/ 138929 w 320152"/>
                <a:gd name="connsiteY1583" fmla="*/ 561867 h 893056"/>
                <a:gd name="connsiteX1584" fmla="*/ 140277 w 320152"/>
                <a:gd name="connsiteY1584" fmla="*/ 560772 h 893056"/>
                <a:gd name="connsiteX1585" fmla="*/ 143563 w 320152"/>
                <a:gd name="connsiteY1585" fmla="*/ 557318 h 893056"/>
                <a:gd name="connsiteX1586" fmla="*/ 149545 w 320152"/>
                <a:gd name="connsiteY1586" fmla="*/ 553442 h 893056"/>
                <a:gd name="connsiteX1587" fmla="*/ 149545 w 320152"/>
                <a:gd name="connsiteY1587" fmla="*/ 553695 h 893056"/>
                <a:gd name="connsiteX1588" fmla="*/ 150977 w 320152"/>
                <a:gd name="connsiteY1588" fmla="*/ 554453 h 893056"/>
                <a:gd name="connsiteX1589" fmla="*/ 155442 w 320152"/>
                <a:gd name="connsiteY1589" fmla="*/ 550746 h 893056"/>
                <a:gd name="connsiteX1590" fmla="*/ 161508 w 320152"/>
                <a:gd name="connsiteY1590" fmla="*/ 548050 h 893056"/>
                <a:gd name="connsiteX1591" fmla="*/ 167406 w 320152"/>
                <a:gd name="connsiteY1591" fmla="*/ 547292 h 893056"/>
                <a:gd name="connsiteX1592" fmla="*/ 168249 w 320152"/>
                <a:gd name="connsiteY1592" fmla="*/ 547123 h 893056"/>
                <a:gd name="connsiteX1593" fmla="*/ 169512 w 320152"/>
                <a:gd name="connsiteY1593" fmla="*/ 547292 h 893056"/>
                <a:gd name="connsiteX1594" fmla="*/ 172629 w 320152"/>
                <a:gd name="connsiteY1594" fmla="*/ 547123 h 893056"/>
                <a:gd name="connsiteX1595" fmla="*/ 180381 w 320152"/>
                <a:gd name="connsiteY1595" fmla="*/ 567512 h 893056"/>
                <a:gd name="connsiteX1596" fmla="*/ 183161 w 320152"/>
                <a:gd name="connsiteY1596" fmla="*/ 569113 h 893056"/>
                <a:gd name="connsiteX1597" fmla="*/ 184172 w 320152"/>
                <a:gd name="connsiteY1597" fmla="*/ 569281 h 893056"/>
                <a:gd name="connsiteX1598" fmla="*/ 185099 w 320152"/>
                <a:gd name="connsiteY1598" fmla="*/ 568523 h 893056"/>
                <a:gd name="connsiteX1599" fmla="*/ 186110 w 320152"/>
                <a:gd name="connsiteY1599" fmla="*/ 566838 h 893056"/>
                <a:gd name="connsiteX1600" fmla="*/ 186615 w 320152"/>
                <a:gd name="connsiteY1600" fmla="*/ 566922 h 893056"/>
                <a:gd name="connsiteX1601" fmla="*/ 188047 w 320152"/>
                <a:gd name="connsiteY1601" fmla="*/ 568186 h 893056"/>
                <a:gd name="connsiteX1602" fmla="*/ 188300 w 320152"/>
                <a:gd name="connsiteY1602" fmla="*/ 568270 h 893056"/>
                <a:gd name="connsiteX1603" fmla="*/ 193355 w 320152"/>
                <a:gd name="connsiteY1603" fmla="*/ 566164 h 893056"/>
                <a:gd name="connsiteX1604" fmla="*/ 194198 w 320152"/>
                <a:gd name="connsiteY1604" fmla="*/ 565659 h 893056"/>
                <a:gd name="connsiteX1605" fmla="*/ 197062 w 320152"/>
                <a:gd name="connsiteY1605" fmla="*/ 565406 h 893056"/>
                <a:gd name="connsiteX1606" fmla="*/ 197399 w 320152"/>
                <a:gd name="connsiteY1606" fmla="*/ 565322 h 893056"/>
                <a:gd name="connsiteX1607" fmla="*/ 197568 w 320152"/>
                <a:gd name="connsiteY1607" fmla="*/ 565237 h 893056"/>
                <a:gd name="connsiteX1608" fmla="*/ 197905 w 320152"/>
                <a:gd name="connsiteY1608" fmla="*/ 565153 h 893056"/>
                <a:gd name="connsiteX1609" fmla="*/ 198158 w 320152"/>
                <a:gd name="connsiteY1609" fmla="*/ 568270 h 893056"/>
                <a:gd name="connsiteX1610" fmla="*/ 199421 w 320152"/>
                <a:gd name="connsiteY1610" fmla="*/ 571640 h 893056"/>
                <a:gd name="connsiteX1611" fmla="*/ 200433 w 320152"/>
                <a:gd name="connsiteY1611" fmla="*/ 572567 h 893056"/>
                <a:gd name="connsiteX1612" fmla="*/ 200516 w 320152"/>
                <a:gd name="connsiteY1612" fmla="*/ 572567 h 893056"/>
                <a:gd name="connsiteX1613" fmla="*/ 201359 w 320152"/>
                <a:gd name="connsiteY1613" fmla="*/ 571725 h 893056"/>
                <a:gd name="connsiteX1614" fmla="*/ 201612 w 320152"/>
                <a:gd name="connsiteY1614" fmla="*/ 571303 h 893056"/>
                <a:gd name="connsiteX1615" fmla="*/ 201865 w 320152"/>
                <a:gd name="connsiteY1615" fmla="*/ 570966 h 893056"/>
                <a:gd name="connsiteX1616" fmla="*/ 201780 w 320152"/>
                <a:gd name="connsiteY1616" fmla="*/ 572146 h 893056"/>
                <a:gd name="connsiteX1617" fmla="*/ 201865 w 320152"/>
                <a:gd name="connsiteY1617" fmla="*/ 577622 h 893056"/>
                <a:gd name="connsiteX1618" fmla="*/ 198326 w 320152"/>
                <a:gd name="connsiteY1618" fmla="*/ 593377 h 893056"/>
                <a:gd name="connsiteX1619" fmla="*/ 196388 w 320152"/>
                <a:gd name="connsiteY1619" fmla="*/ 596747 h 893056"/>
                <a:gd name="connsiteX1620" fmla="*/ 197905 w 320152"/>
                <a:gd name="connsiteY1620" fmla="*/ 596663 h 893056"/>
                <a:gd name="connsiteX1621" fmla="*/ 197905 w 320152"/>
                <a:gd name="connsiteY1621" fmla="*/ 596663 h 893056"/>
                <a:gd name="connsiteX1622" fmla="*/ 196388 w 320152"/>
                <a:gd name="connsiteY1622" fmla="*/ 596747 h 893056"/>
                <a:gd name="connsiteX1623" fmla="*/ 196304 w 320152"/>
                <a:gd name="connsiteY1623" fmla="*/ 596831 h 893056"/>
                <a:gd name="connsiteX1624" fmla="*/ 195630 w 320152"/>
                <a:gd name="connsiteY1624" fmla="*/ 599864 h 893056"/>
                <a:gd name="connsiteX1625" fmla="*/ 196641 w 320152"/>
                <a:gd name="connsiteY1625" fmla="*/ 600791 h 893056"/>
                <a:gd name="connsiteX1626" fmla="*/ 195798 w 320152"/>
                <a:gd name="connsiteY1626" fmla="*/ 605930 h 893056"/>
                <a:gd name="connsiteX1627" fmla="*/ 195546 w 320152"/>
                <a:gd name="connsiteY1627" fmla="*/ 607110 h 893056"/>
                <a:gd name="connsiteX1628" fmla="*/ 195462 w 320152"/>
                <a:gd name="connsiteY1628" fmla="*/ 607110 h 893056"/>
                <a:gd name="connsiteX1629" fmla="*/ 195125 w 320152"/>
                <a:gd name="connsiteY1629" fmla="*/ 607110 h 893056"/>
                <a:gd name="connsiteX1630" fmla="*/ 192850 w 320152"/>
                <a:gd name="connsiteY1630" fmla="*/ 612755 h 893056"/>
                <a:gd name="connsiteX1631" fmla="*/ 190154 w 320152"/>
                <a:gd name="connsiteY1631" fmla="*/ 617473 h 893056"/>
                <a:gd name="connsiteX1632" fmla="*/ 189480 w 320152"/>
                <a:gd name="connsiteY1632" fmla="*/ 617473 h 893056"/>
                <a:gd name="connsiteX1633" fmla="*/ 188637 w 320152"/>
                <a:gd name="connsiteY1633" fmla="*/ 617473 h 893056"/>
                <a:gd name="connsiteX1634" fmla="*/ 188722 w 320152"/>
                <a:gd name="connsiteY1634" fmla="*/ 624550 h 893056"/>
                <a:gd name="connsiteX1635" fmla="*/ 190154 w 320152"/>
                <a:gd name="connsiteY1635" fmla="*/ 637777 h 893056"/>
                <a:gd name="connsiteX1636" fmla="*/ 194114 w 320152"/>
                <a:gd name="connsiteY1636" fmla="*/ 656397 h 893056"/>
                <a:gd name="connsiteX1637" fmla="*/ 194282 w 320152"/>
                <a:gd name="connsiteY1637" fmla="*/ 662968 h 893056"/>
                <a:gd name="connsiteX1638" fmla="*/ 193355 w 320152"/>
                <a:gd name="connsiteY1638" fmla="*/ 665580 h 893056"/>
                <a:gd name="connsiteX1639" fmla="*/ 192597 w 320152"/>
                <a:gd name="connsiteY1639" fmla="*/ 666422 h 893056"/>
                <a:gd name="connsiteX1640" fmla="*/ 192344 w 320152"/>
                <a:gd name="connsiteY1640" fmla="*/ 667770 h 893056"/>
                <a:gd name="connsiteX1641" fmla="*/ 192681 w 320152"/>
                <a:gd name="connsiteY1641" fmla="*/ 673752 h 893056"/>
                <a:gd name="connsiteX1642" fmla="*/ 190575 w 320152"/>
                <a:gd name="connsiteY1642" fmla="*/ 691782 h 893056"/>
                <a:gd name="connsiteX1643" fmla="*/ 189143 w 320152"/>
                <a:gd name="connsiteY1643" fmla="*/ 695068 h 893056"/>
                <a:gd name="connsiteX1644" fmla="*/ 187289 w 320152"/>
                <a:gd name="connsiteY1644" fmla="*/ 696668 h 893056"/>
                <a:gd name="connsiteX1645" fmla="*/ 184762 w 320152"/>
                <a:gd name="connsiteY1645" fmla="*/ 703998 h 893056"/>
                <a:gd name="connsiteX1646" fmla="*/ 183751 w 320152"/>
                <a:gd name="connsiteY1646" fmla="*/ 711497 h 893056"/>
                <a:gd name="connsiteX1647" fmla="*/ 182993 w 320152"/>
                <a:gd name="connsiteY1647" fmla="*/ 714951 h 893056"/>
                <a:gd name="connsiteX1648" fmla="*/ 177095 w 320152"/>
                <a:gd name="connsiteY1648" fmla="*/ 726325 h 893056"/>
                <a:gd name="connsiteX1649" fmla="*/ 171450 w 320152"/>
                <a:gd name="connsiteY1649" fmla="*/ 732054 h 893056"/>
                <a:gd name="connsiteX1650" fmla="*/ 168839 w 320152"/>
                <a:gd name="connsiteY1650" fmla="*/ 735255 h 893056"/>
                <a:gd name="connsiteX1651" fmla="*/ 151061 w 320152"/>
                <a:gd name="connsiteY1651" fmla="*/ 763058 h 893056"/>
                <a:gd name="connsiteX1652" fmla="*/ 145838 w 320152"/>
                <a:gd name="connsiteY1652" fmla="*/ 772241 h 893056"/>
                <a:gd name="connsiteX1653" fmla="*/ 145585 w 320152"/>
                <a:gd name="connsiteY1653" fmla="*/ 772578 h 893056"/>
                <a:gd name="connsiteX1654" fmla="*/ 143563 w 320152"/>
                <a:gd name="connsiteY1654" fmla="*/ 776201 h 893056"/>
                <a:gd name="connsiteX1655" fmla="*/ 141710 w 320152"/>
                <a:gd name="connsiteY1655" fmla="*/ 784036 h 893056"/>
                <a:gd name="connsiteX1656" fmla="*/ 140783 w 320152"/>
                <a:gd name="connsiteY1656" fmla="*/ 786817 h 893056"/>
                <a:gd name="connsiteX1657" fmla="*/ 138256 w 320152"/>
                <a:gd name="connsiteY1657" fmla="*/ 793809 h 893056"/>
                <a:gd name="connsiteX1658" fmla="*/ 136823 w 320152"/>
                <a:gd name="connsiteY1658" fmla="*/ 796927 h 893056"/>
                <a:gd name="connsiteX1659" fmla="*/ 134717 w 320152"/>
                <a:gd name="connsiteY1659" fmla="*/ 802066 h 893056"/>
                <a:gd name="connsiteX1660" fmla="*/ 130841 w 320152"/>
                <a:gd name="connsiteY1660" fmla="*/ 812007 h 893056"/>
                <a:gd name="connsiteX1661" fmla="*/ 130083 w 320152"/>
                <a:gd name="connsiteY1661" fmla="*/ 813608 h 893056"/>
                <a:gd name="connsiteX1662" fmla="*/ 129914 w 320152"/>
                <a:gd name="connsiteY1662" fmla="*/ 813777 h 893056"/>
                <a:gd name="connsiteX1663" fmla="*/ 129156 w 320152"/>
                <a:gd name="connsiteY1663" fmla="*/ 814451 h 893056"/>
                <a:gd name="connsiteX1664" fmla="*/ 126629 w 320152"/>
                <a:gd name="connsiteY1664" fmla="*/ 817568 h 893056"/>
                <a:gd name="connsiteX1665" fmla="*/ 119467 w 320152"/>
                <a:gd name="connsiteY1665" fmla="*/ 827931 h 893056"/>
                <a:gd name="connsiteX1666" fmla="*/ 117361 w 320152"/>
                <a:gd name="connsiteY1666" fmla="*/ 831385 h 893056"/>
                <a:gd name="connsiteX1667" fmla="*/ 110369 w 320152"/>
                <a:gd name="connsiteY1667" fmla="*/ 840905 h 893056"/>
                <a:gd name="connsiteX1668" fmla="*/ 109273 w 320152"/>
                <a:gd name="connsiteY1668" fmla="*/ 842085 h 893056"/>
                <a:gd name="connsiteX1669" fmla="*/ 105987 w 320152"/>
                <a:gd name="connsiteY1669" fmla="*/ 846297 h 893056"/>
                <a:gd name="connsiteX1670" fmla="*/ 105734 w 320152"/>
                <a:gd name="connsiteY1670" fmla="*/ 846719 h 893056"/>
                <a:gd name="connsiteX1671" fmla="*/ 102027 w 320152"/>
                <a:gd name="connsiteY1671" fmla="*/ 853796 h 893056"/>
                <a:gd name="connsiteX1672" fmla="*/ 95035 w 320152"/>
                <a:gd name="connsiteY1672" fmla="*/ 863990 h 893056"/>
                <a:gd name="connsiteX1673" fmla="*/ 94276 w 320152"/>
                <a:gd name="connsiteY1673" fmla="*/ 864833 h 893056"/>
                <a:gd name="connsiteX1674" fmla="*/ 87873 w 320152"/>
                <a:gd name="connsiteY1674" fmla="*/ 873258 h 893056"/>
                <a:gd name="connsiteX1675" fmla="*/ 79111 w 320152"/>
                <a:gd name="connsiteY1675" fmla="*/ 881430 h 893056"/>
                <a:gd name="connsiteX1676" fmla="*/ 78185 w 320152"/>
                <a:gd name="connsiteY1676" fmla="*/ 881851 h 893056"/>
                <a:gd name="connsiteX1677" fmla="*/ 77763 w 320152"/>
                <a:gd name="connsiteY1677" fmla="*/ 882104 h 893056"/>
                <a:gd name="connsiteX1678" fmla="*/ 76837 w 320152"/>
                <a:gd name="connsiteY1678" fmla="*/ 882694 h 893056"/>
                <a:gd name="connsiteX1679" fmla="*/ 76079 w 320152"/>
                <a:gd name="connsiteY1679" fmla="*/ 883620 h 893056"/>
                <a:gd name="connsiteX1680" fmla="*/ 75404 w 320152"/>
                <a:gd name="connsiteY1680" fmla="*/ 884884 h 893056"/>
                <a:gd name="connsiteX1681" fmla="*/ 74646 w 320152"/>
                <a:gd name="connsiteY1681" fmla="*/ 885895 h 893056"/>
                <a:gd name="connsiteX1682" fmla="*/ 74057 w 320152"/>
                <a:gd name="connsiteY1682" fmla="*/ 886569 h 893056"/>
                <a:gd name="connsiteX1683" fmla="*/ 73635 w 320152"/>
                <a:gd name="connsiteY1683" fmla="*/ 886991 h 893056"/>
                <a:gd name="connsiteX1684" fmla="*/ 72793 w 320152"/>
                <a:gd name="connsiteY1684" fmla="*/ 887749 h 893056"/>
                <a:gd name="connsiteX1685" fmla="*/ 72287 w 320152"/>
                <a:gd name="connsiteY1685" fmla="*/ 888086 h 893056"/>
                <a:gd name="connsiteX1686" fmla="*/ 69760 w 320152"/>
                <a:gd name="connsiteY1686" fmla="*/ 890108 h 893056"/>
                <a:gd name="connsiteX1687" fmla="*/ 68496 w 320152"/>
                <a:gd name="connsiteY1687" fmla="*/ 891203 h 893056"/>
                <a:gd name="connsiteX1688" fmla="*/ 68833 w 320152"/>
                <a:gd name="connsiteY1688" fmla="*/ 891203 h 893056"/>
                <a:gd name="connsiteX1689" fmla="*/ 69507 w 320152"/>
                <a:gd name="connsiteY1689" fmla="*/ 890782 h 893056"/>
                <a:gd name="connsiteX1690" fmla="*/ 70350 w 320152"/>
                <a:gd name="connsiteY1690" fmla="*/ 890276 h 893056"/>
                <a:gd name="connsiteX1691" fmla="*/ 70012 w 320152"/>
                <a:gd name="connsiteY1691" fmla="*/ 890782 h 893056"/>
                <a:gd name="connsiteX1692" fmla="*/ 69760 w 320152"/>
                <a:gd name="connsiteY1692" fmla="*/ 891035 h 893056"/>
                <a:gd name="connsiteX1693" fmla="*/ 69422 w 320152"/>
                <a:gd name="connsiteY1693" fmla="*/ 892467 h 893056"/>
                <a:gd name="connsiteX1694" fmla="*/ 68749 w 320152"/>
                <a:gd name="connsiteY1694" fmla="*/ 893309 h 893056"/>
                <a:gd name="connsiteX1695" fmla="*/ 68496 w 320152"/>
                <a:gd name="connsiteY1695" fmla="*/ 893478 h 893056"/>
                <a:gd name="connsiteX1696" fmla="*/ 72540 w 320152"/>
                <a:gd name="connsiteY1696" fmla="*/ 892130 h 893056"/>
                <a:gd name="connsiteX1697" fmla="*/ 73382 w 320152"/>
                <a:gd name="connsiteY1697" fmla="*/ 891624 h 893056"/>
                <a:gd name="connsiteX1698" fmla="*/ 73382 w 320152"/>
                <a:gd name="connsiteY1698" fmla="*/ 891709 h 893056"/>
                <a:gd name="connsiteX1699" fmla="*/ 73129 w 320152"/>
                <a:gd name="connsiteY1699" fmla="*/ 892046 h 893056"/>
                <a:gd name="connsiteX1700" fmla="*/ 73719 w 320152"/>
                <a:gd name="connsiteY1700" fmla="*/ 892046 h 893056"/>
                <a:gd name="connsiteX1701" fmla="*/ 79617 w 320152"/>
                <a:gd name="connsiteY1701" fmla="*/ 889434 h 893056"/>
                <a:gd name="connsiteX1702" fmla="*/ 81133 w 320152"/>
                <a:gd name="connsiteY1702" fmla="*/ 889181 h 893056"/>
                <a:gd name="connsiteX1703" fmla="*/ 81133 w 320152"/>
                <a:gd name="connsiteY1703" fmla="*/ 889434 h 893056"/>
                <a:gd name="connsiteX1704" fmla="*/ 81555 w 320152"/>
                <a:gd name="connsiteY1704" fmla="*/ 890024 h 893056"/>
                <a:gd name="connsiteX1705" fmla="*/ 83576 w 320152"/>
                <a:gd name="connsiteY1705" fmla="*/ 889012 h 893056"/>
                <a:gd name="connsiteX1706" fmla="*/ 83576 w 320152"/>
                <a:gd name="connsiteY1706" fmla="*/ 889265 h 893056"/>
                <a:gd name="connsiteX1707" fmla="*/ 83324 w 320152"/>
                <a:gd name="connsiteY1707" fmla="*/ 889602 h 893056"/>
                <a:gd name="connsiteX1708" fmla="*/ 83493 w 320152"/>
                <a:gd name="connsiteY1708" fmla="*/ 890192 h 893056"/>
                <a:gd name="connsiteX1709" fmla="*/ 85767 w 320152"/>
                <a:gd name="connsiteY1709" fmla="*/ 889097 h 893056"/>
                <a:gd name="connsiteX1710" fmla="*/ 87031 w 320152"/>
                <a:gd name="connsiteY1710" fmla="*/ 888338 h 893056"/>
                <a:gd name="connsiteX1711" fmla="*/ 87368 w 320152"/>
                <a:gd name="connsiteY1711" fmla="*/ 889012 h 893056"/>
                <a:gd name="connsiteX1712" fmla="*/ 90317 w 320152"/>
                <a:gd name="connsiteY1712" fmla="*/ 886906 h 893056"/>
                <a:gd name="connsiteX1713" fmla="*/ 90907 w 320152"/>
                <a:gd name="connsiteY1713" fmla="*/ 887243 h 893056"/>
                <a:gd name="connsiteX1714" fmla="*/ 106830 w 320152"/>
                <a:gd name="connsiteY1714" fmla="*/ 877807 h 893056"/>
                <a:gd name="connsiteX1715" fmla="*/ 115760 w 320152"/>
                <a:gd name="connsiteY1715" fmla="*/ 871825 h 893056"/>
                <a:gd name="connsiteX1716" fmla="*/ 130420 w 320152"/>
                <a:gd name="connsiteY1716" fmla="*/ 860789 h 893056"/>
                <a:gd name="connsiteX1717" fmla="*/ 131178 w 320152"/>
                <a:gd name="connsiteY1717" fmla="*/ 860199 h 893056"/>
                <a:gd name="connsiteX1718" fmla="*/ 159571 w 320152"/>
                <a:gd name="connsiteY1718" fmla="*/ 835598 h 893056"/>
                <a:gd name="connsiteX1719" fmla="*/ 160497 w 320152"/>
                <a:gd name="connsiteY1719" fmla="*/ 834502 h 893056"/>
                <a:gd name="connsiteX1720" fmla="*/ 160414 w 320152"/>
                <a:gd name="connsiteY1720" fmla="*/ 834418 h 893056"/>
                <a:gd name="connsiteX1721" fmla="*/ 160245 w 320152"/>
                <a:gd name="connsiteY1721" fmla="*/ 834502 h 893056"/>
                <a:gd name="connsiteX1722" fmla="*/ 160245 w 320152"/>
                <a:gd name="connsiteY1722" fmla="*/ 834418 h 893056"/>
                <a:gd name="connsiteX1723" fmla="*/ 160666 w 320152"/>
                <a:gd name="connsiteY1723" fmla="*/ 833913 h 893056"/>
                <a:gd name="connsiteX1724" fmla="*/ 167827 w 320152"/>
                <a:gd name="connsiteY1724" fmla="*/ 827678 h 893056"/>
                <a:gd name="connsiteX1725" fmla="*/ 172714 w 320152"/>
                <a:gd name="connsiteY1725" fmla="*/ 824477 h 893056"/>
                <a:gd name="connsiteX1726" fmla="*/ 175831 w 320152"/>
                <a:gd name="connsiteY1726" fmla="*/ 821865 h 893056"/>
                <a:gd name="connsiteX1727" fmla="*/ 180718 w 320152"/>
                <a:gd name="connsiteY1727" fmla="*/ 816557 h 893056"/>
                <a:gd name="connsiteX1728" fmla="*/ 181729 w 320152"/>
                <a:gd name="connsiteY1728" fmla="*/ 815546 h 893056"/>
                <a:gd name="connsiteX1729" fmla="*/ 190575 w 320152"/>
                <a:gd name="connsiteY1729" fmla="*/ 805352 h 893056"/>
                <a:gd name="connsiteX1730" fmla="*/ 191080 w 320152"/>
                <a:gd name="connsiteY1730" fmla="*/ 804678 h 893056"/>
                <a:gd name="connsiteX1731" fmla="*/ 193608 w 320152"/>
                <a:gd name="connsiteY1731" fmla="*/ 801392 h 893056"/>
                <a:gd name="connsiteX1732" fmla="*/ 198073 w 320152"/>
                <a:gd name="connsiteY1732" fmla="*/ 795494 h 893056"/>
                <a:gd name="connsiteX1733" fmla="*/ 200433 w 320152"/>
                <a:gd name="connsiteY1733" fmla="*/ 791956 h 893056"/>
                <a:gd name="connsiteX1734" fmla="*/ 205066 w 320152"/>
                <a:gd name="connsiteY1734" fmla="*/ 785469 h 893056"/>
                <a:gd name="connsiteX1735" fmla="*/ 205066 w 320152"/>
                <a:gd name="connsiteY1735" fmla="*/ 785553 h 893056"/>
                <a:gd name="connsiteX1736" fmla="*/ 206583 w 320152"/>
                <a:gd name="connsiteY1736" fmla="*/ 784710 h 893056"/>
                <a:gd name="connsiteX1737" fmla="*/ 210795 w 320152"/>
                <a:gd name="connsiteY1737" fmla="*/ 780161 h 893056"/>
                <a:gd name="connsiteX1738" fmla="*/ 212227 w 320152"/>
                <a:gd name="connsiteY1738" fmla="*/ 778813 h 893056"/>
                <a:gd name="connsiteX1739" fmla="*/ 212396 w 320152"/>
                <a:gd name="connsiteY1739" fmla="*/ 778813 h 893056"/>
                <a:gd name="connsiteX1740" fmla="*/ 213154 w 320152"/>
                <a:gd name="connsiteY1740" fmla="*/ 778223 h 893056"/>
                <a:gd name="connsiteX1741" fmla="*/ 217366 w 320152"/>
                <a:gd name="connsiteY1741" fmla="*/ 773168 h 893056"/>
                <a:gd name="connsiteX1742" fmla="*/ 221327 w 320152"/>
                <a:gd name="connsiteY1742" fmla="*/ 768703 h 893056"/>
                <a:gd name="connsiteX1743" fmla="*/ 221327 w 320152"/>
                <a:gd name="connsiteY1743" fmla="*/ 768703 h 893056"/>
                <a:gd name="connsiteX1744" fmla="*/ 224191 w 320152"/>
                <a:gd name="connsiteY1744" fmla="*/ 765585 h 893056"/>
                <a:gd name="connsiteX1745" fmla="*/ 225202 w 320152"/>
                <a:gd name="connsiteY1745" fmla="*/ 764322 h 893056"/>
                <a:gd name="connsiteX1746" fmla="*/ 226634 w 320152"/>
                <a:gd name="connsiteY1746" fmla="*/ 762889 h 893056"/>
                <a:gd name="connsiteX1747" fmla="*/ 229752 w 320152"/>
                <a:gd name="connsiteY1747" fmla="*/ 759688 h 893056"/>
                <a:gd name="connsiteX1748" fmla="*/ 230173 w 320152"/>
                <a:gd name="connsiteY1748" fmla="*/ 759267 h 893056"/>
                <a:gd name="connsiteX1749" fmla="*/ 232532 w 320152"/>
                <a:gd name="connsiteY1749" fmla="*/ 756402 h 893056"/>
                <a:gd name="connsiteX1750" fmla="*/ 242474 w 320152"/>
                <a:gd name="connsiteY1750" fmla="*/ 742332 h 893056"/>
                <a:gd name="connsiteX1751" fmla="*/ 244832 w 320152"/>
                <a:gd name="connsiteY1751" fmla="*/ 738457 h 893056"/>
                <a:gd name="connsiteX1752" fmla="*/ 251067 w 320152"/>
                <a:gd name="connsiteY1752" fmla="*/ 727588 h 893056"/>
                <a:gd name="connsiteX1753" fmla="*/ 259660 w 320152"/>
                <a:gd name="connsiteY1753" fmla="*/ 711665 h 893056"/>
                <a:gd name="connsiteX1754" fmla="*/ 262104 w 320152"/>
                <a:gd name="connsiteY1754" fmla="*/ 707284 h 893056"/>
                <a:gd name="connsiteX1755" fmla="*/ 265137 w 320152"/>
                <a:gd name="connsiteY1755" fmla="*/ 700544 h 893056"/>
                <a:gd name="connsiteX1756" fmla="*/ 265221 w 320152"/>
                <a:gd name="connsiteY1756" fmla="*/ 700375 h 893056"/>
                <a:gd name="connsiteX1757" fmla="*/ 269012 w 320152"/>
                <a:gd name="connsiteY1757" fmla="*/ 691445 h 893056"/>
                <a:gd name="connsiteX1758" fmla="*/ 270782 w 320152"/>
                <a:gd name="connsiteY1758" fmla="*/ 686895 h 893056"/>
                <a:gd name="connsiteX1759" fmla="*/ 273899 w 320152"/>
                <a:gd name="connsiteY1759" fmla="*/ 680324 h 893056"/>
                <a:gd name="connsiteX1760" fmla="*/ 274741 w 320152"/>
                <a:gd name="connsiteY1760" fmla="*/ 678049 h 893056"/>
                <a:gd name="connsiteX1761" fmla="*/ 274741 w 320152"/>
                <a:gd name="connsiteY1761" fmla="*/ 677796 h 893056"/>
                <a:gd name="connsiteX1762" fmla="*/ 274994 w 320152"/>
                <a:gd name="connsiteY1762" fmla="*/ 677206 h 893056"/>
                <a:gd name="connsiteX1763" fmla="*/ 275500 w 320152"/>
                <a:gd name="connsiteY1763" fmla="*/ 676111 h 893056"/>
                <a:gd name="connsiteX1764" fmla="*/ 277100 w 320152"/>
                <a:gd name="connsiteY1764" fmla="*/ 673162 h 893056"/>
                <a:gd name="connsiteX1765" fmla="*/ 277437 w 320152"/>
                <a:gd name="connsiteY1765" fmla="*/ 672488 h 893056"/>
                <a:gd name="connsiteX1766" fmla="*/ 279459 w 320152"/>
                <a:gd name="connsiteY1766" fmla="*/ 665159 h 893056"/>
                <a:gd name="connsiteX1767" fmla="*/ 280302 w 320152"/>
                <a:gd name="connsiteY1767" fmla="*/ 662547 h 893056"/>
                <a:gd name="connsiteX1768" fmla="*/ 282745 w 320152"/>
                <a:gd name="connsiteY1768" fmla="*/ 657071 h 893056"/>
                <a:gd name="connsiteX1769" fmla="*/ 286536 w 320152"/>
                <a:gd name="connsiteY1769" fmla="*/ 648561 h 893056"/>
                <a:gd name="connsiteX1770" fmla="*/ 288390 w 320152"/>
                <a:gd name="connsiteY1770" fmla="*/ 644264 h 893056"/>
                <a:gd name="connsiteX1771" fmla="*/ 293529 w 320152"/>
                <a:gd name="connsiteY1771" fmla="*/ 631037 h 893056"/>
                <a:gd name="connsiteX1772" fmla="*/ 295467 w 320152"/>
                <a:gd name="connsiteY1772" fmla="*/ 626656 h 893056"/>
                <a:gd name="connsiteX1773" fmla="*/ 295467 w 320152"/>
                <a:gd name="connsiteY1773" fmla="*/ 626825 h 893056"/>
                <a:gd name="connsiteX1774" fmla="*/ 295888 w 320152"/>
                <a:gd name="connsiteY1774" fmla="*/ 625982 h 893056"/>
                <a:gd name="connsiteX1775" fmla="*/ 298247 w 320152"/>
                <a:gd name="connsiteY1775" fmla="*/ 620085 h 893056"/>
                <a:gd name="connsiteX1776" fmla="*/ 301533 w 320152"/>
                <a:gd name="connsiteY1776" fmla="*/ 610901 h 893056"/>
                <a:gd name="connsiteX1777" fmla="*/ 303050 w 320152"/>
                <a:gd name="connsiteY1777" fmla="*/ 606436 h 893056"/>
                <a:gd name="connsiteX1778" fmla="*/ 309200 w 320152"/>
                <a:gd name="connsiteY1778" fmla="*/ 587143 h 893056"/>
                <a:gd name="connsiteX1779" fmla="*/ 309452 w 320152"/>
                <a:gd name="connsiteY1779" fmla="*/ 586300 h 893056"/>
                <a:gd name="connsiteX1780" fmla="*/ 308105 w 320152"/>
                <a:gd name="connsiteY1780" fmla="*/ 586721 h 893056"/>
                <a:gd name="connsiteX1781" fmla="*/ 308105 w 320152"/>
                <a:gd name="connsiteY1781" fmla="*/ 586637 h 893056"/>
                <a:gd name="connsiteX1782" fmla="*/ 309452 w 320152"/>
                <a:gd name="connsiteY1782" fmla="*/ 586132 h 893056"/>
                <a:gd name="connsiteX1783" fmla="*/ 314845 w 320152"/>
                <a:gd name="connsiteY1783" fmla="*/ 564142 h 893056"/>
                <a:gd name="connsiteX1784" fmla="*/ 319647 w 320152"/>
                <a:gd name="connsiteY1784" fmla="*/ 534402 h 893056"/>
                <a:gd name="connsiteX1785" fmla="*/ 323944 w 320152"/>
                <a:gd name="connsiteY1785" fmla="*/ 480987 h 893056"/>
                <a:gd name="connsiteX1786" fmla="*/ 323944 w 320152"/>
                <a:gd name="connsiteY1786" fmla="*/ 480987 h 89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</a:cxnLst>
              <a:rect l="l" t="t" r="r" b="b"/>
              <a:pathLst>
                <a:path w="320152" h="893056">
                  <a:moveTo>
                    <a:pt x="323944" y="480987"/>
                  </a:moveTo>
                  <a:lnTo>
                    <a:pt x="323859" y="481576"/>
                  </a:lnTo>
                  <a:cubicBezTo>
                    <a:pt x="323775" y="482756"/>
                    <a:pt x="323691" y="483851"/>
                    <a:pt x="323691" y="485031"/>
                  </a:cubicBezTo>
                  <a:cubicBezTo>
                    <a:pt x="323691" y="485452"/>
                    <a:pt x="323691" y="485958"/>
                    <a:pt x="323523" y="486379"/>
                  </a:cubicBezTo>
                  <a:cubicBezTo>
                    <a:pt x="323523" y="486042"/>
                    <a:pt x="323438" y="485621"/>
                    <a:pt x="323438" y="485368"/>
                  </a:cubicBezTo>
                  <a:cubicBezTo>
                    <a:pt x="323101" y="486969"/>
                    <a:pt x="323859" y="488738"/>
                    <a:pt x="322512" y="490086"/>
                  </a:cubicBezTo>
                  <a:cubicBezTo>
                    <a:pt x="322512" y="489833"/>
                    <a:pt x="322427" y="489580"/>
                    <a:pt x="322427" y="489328"/>
                  </a:cubicBezTo>
                  <a:cubicBezTo>
                    <a:pt x="322427" y="488401"/>
                    <a:pt x="322427" y="487474"/>
                    <a:pt x="322427" y="486632"/>
                  </a:cubicBezTo>
                  <a:cubicBezTo>
                    <a:pt x="322427" y="483430"/>
                    <a:pt x="322343" y="480229"/>
                    <a:pt x="322174" y="477027"/>
                  </a:cubicBezTo>
                  <a:cubicBezTo>
                    <a:pt x="322596" y="476606"/>
                    <a:pt x="322848" y="476100"/>
                    <a:pt x="322848" y="475258"/>
                  </a:cubicBezTo>
                  <a:cubicBezTo>
                    <a:pt x="322848" y="472562"/>
                    <a:pt x="322848" y="469866"/>
                    <a:pt x="322764" y="467170"/>
                  </a:cubicBezTo>
                  <a:cubicBezTo>
                    <a:pt x="323101" y="466327"/>
                    <a:pt x="323101" y="465822"/>
                    <a:pt x="323354" y="463041"/>
                  </a:cubicBezTo>
                  <a:lnTo>
                    <a:pt x="323438" y="462873"/>
                  </a:lnTo>
                  <a:cubicBezTo>
                    <a:pt x="323523" y="461525"/>
                    <a:pt x="323523" y="460177"/>
                    <a:pt x="323607" y="458913"/>
                  </a:cubicBezTo>
                  <a:lnTo>
                    <a:pt x="323607" y="458660"/>
                  </a:lnTo>
                  <a:lnTo>
                    <a:pt x="323607" y="458660"/>
                  </a:lnTo>
                  <a:cubicBezTo>
                    <a:pt x="323775" y="457902"/>
                    <a:pt x="323859" y="456807"/>
                    <a:pt x="323944" y="456049"/>
                  </a:cubicBezTo>
                  <a:cubicBezTo>
                    <a:pt x="324028" y="454279"/>
                    <a:pt x="324028" y="454279"/>
                    <a:pt x="323944" y="451415"/>
                  </a:cubicBezTo>
                  <a:lnTo>
                    <a:pt x="323944" y="451499"/>
                  </a:lnTo>
                  <a:cubicBezTo>
                    <a:pt x="322512" y="430942"/>
                    <a:pt x="320237" y="403560"/>
                    <a:pt x="317541" y="383172"/>
                  </a:cubicBezTo>
                  <a:cubicBezTo>
                    <a:pt x="313328" y="362446"/>
                    <a:pt x="307262" y="334980"/>
                    <a:pt x="301617" y="314592"/>
                  </a:cubicBezTo>
                  <a:lnTo>
                    <a:pt x="301617" y="314508"/>
                  </a:lnTo>
                  <a:cubicBezTo>
                    <a:pt x="301112" y="312991"/>
                    <a:pt x="300690" y="311474"/>
                    <a:pt x="300185" y="309958"/>
                  </a:cubicBezTo>
                  <a:lnTo>
                    <a:pt x="300016" y="309537"/>
                  </a:lnTo>
                  <a:cubicBezTo>
                    <a:pt x="299511" y="308020"/>
                    <a:pt x="299258" y="307094"/>
                    <a:pt x="298837" y="305998"/>
                  </a:cubicBezTo>
                  <a:cubicBezTo>
                    <a:pt x="297573" y="302291"/>
                    <a:pt x="297573" y="302291"/>
                    <a:pt x="296731" y="300185"/>
                  </a:cubicBezTo>
                  <a:lnTo>
                    <a:pt x="296983" y="300943"/>
                  </a:lnTo>
                  <a:cubicBezTo>
                    <a:pt x="296057" y="298331"/>
                    <a:pt x="294708" y="294709"/>
                    <a:pt x="293698" y="291844"/>
                  </a:cubicBezTo>
                  <a:cubicBezTo>
                    <a:pt x="293361" y="291002"/>
                    <a:pt x="292940" y="289822"/>
                    <a:pt x="292687" y="288895"/>
                  </a:cubicBezTo>
                  <a:lnTo>
                    <a:pt x="292687" y="288895"/>
                  </a:lnTo>
                  <a:lnTo>
                    <a:pt x="292687" y="288980"/>
                  </a:lnTo>
                  <a:cubicBezTo>
                    <a:pt x="292181" y="287379"/>
                    <a:pt x="291591" y="285862"/>
                    <a:pt x="291086" y="284262"/>
                  </a:cubicBezTo>
                  <a:cubicBezTo>
                    <a:pt x="291086" y="284177"/>
                    <a:pt x="291002" y="284009"/>
                    <a:pt x="291002" y="283925"/>
                  </a:cubicBezTo>
                  <a:cubicBezTo>
                    <a:pt x="283840" y="266400"/>
                    <a:pt x="274741" y="244495"/>
                    <a:pt x="266485" y="228319"/>
                  </a:cubicBezTo>
                  <a:lnTo>
                    <a:pt x="256964" y="210627"/>
                  </a:lnTo>
                  <a:cubicBezTo>
                    <a:pt x="247444" y="195209"/>
                    <a:pt x="234638" y="174820"/>
                    <a:pt x="224275" y="159992"/>
                  </a:cubicBezTo>
                  <a:cubicBezTo>
                    <a:pt x="193440" y="121068"/>
                    <a:pt x="188722" y="115086"/>
                    <a:pt x="171956" y="98910"/>
                  </a:cubicBezTo>
                  <a:cubicBezTo>
                    <a:pt x="134717" y="64452"/>
                    <a:pt x="105145" y="36986"/>
                    <a:pt x="38671" y="2443"/>
                  </a:cubicBezTo>
                  <a:cubicBezTo>
                    <a:pt x="38503" y="2359"/>
                    <a:pt x="38334" y="2275"/>
                    <a:pt x="38081" y="2191"/>
                  </a:cubicBezTo>
                  <a:lnTo>
                    <a:pt x="37997" y="2191"/>
                  </a:lnTo>
                  <a:lnTo>
                    <a:pt x="38166" y="2275"/>
                  </a:lnTo>
                  <a:lnTo>
                    <a:pt x="37155" y="1938"/>
                  </a:lnTo>
                  <a:lnTo>
                    <a:pt x="36986" y="1854"/>
                  </a:lnTo>
                  <a:lnTo>
                    <a:pt x="37913" y="2359"/>
                  </a:lnTo>
                  <a:lnTo>
                    <a:pt x="38587" y="2696"/>
                  </a:lnTo>
                  <a:lnTo>
                    <a:pt x="37828" y="2359"/>
                  </a:lnTo>
                  <a:cubicBezTo>
                    <a:pt x="37239" y="2106"/>
                    <a:pt x="36481" y="1685"/>
                    <a:pt x="35891" y="1432"/>
                  </a:cubicBezTo>
                  <a:lnTo>
                    <a:pt x="34459" y="842"/>
                  </a:lnTo>
                  <a:cubicBezTo>
                    <a:pt x="33869" y="590"/>
                    <a:pt x="33110" y="253"/>
                    <a:pt x="32521" y="0"/>
                  </a:cubicBezTo>
                  <a:lnTo>
                    <a:pt x="32774" y="169"/>
                  </a:lnTo>
                  <a:cubicBezTo>
                    <a:pt x="33700" y="674"/>
                    <a:pt x="35049" y="1348"/>
                    <a:pt x="35975" y="1854"/>
                  </a:cubicBezTo>
                  <a:lnTo>
                    <a:pt x="36312" y="1938"/>
                  </a:lnTo>
                  <a:cubicBezTo>
                    <a:pt x="37070" y="2275"/>
                    <a:pt x="38081" y="2696"/>
                    <a:pt x="38756" y="2949"/>
                  </a:cubicBezTo>
                  <a:lnTo>
                    <a:pt x="40188" y="3623"/>
                  </a:lnTo>
                  <a:lnTo>
                    <a:pt x="40188" y="3539"/>
                  </a:lnTo>
                  <a:lnTo>
                    <a:pt x="40188" y="3539"/>
                  </a:lnTo>
                  <a:lnTo>
                    <a:pt x="40525" y="3707"/>
                  </a:lnTo>
                  <a:lnTo>
                    <a:pt x="40946" y="3876"/>
                  </a:lnTo>
                  <a:cubicBezTo>
                    <a:pt x="41535" y="4128"/>
                    <a:pt x="42294" y="4550"/>
                    <a:pt x="42884" y="4802"/>
                  </a:cubicBezTo>
                  <a:lnTo>
                    <a:pt x="45748" y="6235"/>
                  </a:lnTo>
                  <a:lnTo>
                    <a:pt x="45832" y="6319"/>
                  </a:lnTo>
                  <a:lnTo>
                    <a:pt x="45832" y="6319"/>
                  </a:lnTo>
                  <a:lnTo>
                    <a:pt x="45832" y="6319"/>
                  </a:lnTo>
                  <a:lnTo>
                    <a:pt x="45748" y="6319"/>
                  </a:lnTo>
                  <a:lnTo>
                    <a:pt x="46507" y="6740"/>
                  </a:lnTo>
                  <a:cubicBezTo>
                    <a:pt x="47012" y="6993"/>
                    <a:pt x="47686" y="7330"/>
                    <a:pt x="48107" y="7583"/>
                  </a:cubicBezTo>
                  <a:lnTo>
                    <a:pt x="48528" y="7835"/>
                  </a:lnTo>
                  <a:lnTo>
                    <a:pt x="48613" y="7835"/>
                  </a:lnTo>
                  <a:lnTo>
                    <a:pt x="48613" y="7835"/>
                  </a:lnTo>
                  <a:lnTo>
                    <a:pt x="48697" y="7835"/>
                  </a:lnTo>
                  <a:lnTo>
                    <a:pt x="48865" y="8004"/>
                  </a:lnTo>
                  <a:lnTo>
                    <a:pt x="48950" y="8088"/>
                  </a:lnTo>
                  <a:lnTo>
                    <a:pt x="48781" y="8004"/>
                  </a:lnTo>
                  <a:lnTo>
                    <a:pt x="48444" y="7835"/>
                  </a:lnTo>
                  <a:lnTo>
                    <a:pt x="47854" y="7498"/>
                  </a:lnTo>
                  <a:lnTo>
                    <a:pt x="47517" y="7330"/>
                  </a:lnTo>
                  <a:lnTo>
                    <a:pt x="46843" y="6993"/>
                  </a:lnTo>
                  <a:lnTo>
                    <a:pt x="46675" y="6909"/>
                  </a:lnTo>
                  <a:lnTo>
                    <a:pt x="45580" y="6319"/>
                  </a:lnTo>
                  <a:lnTo>
                    <a:pt x="44990" y="6066"/>
                  </a:lnTo>
                  <a:lnTo>
                    <a:pt x="44906" y="6066"/>
                  </a:lnTo>
                  <a:lnTo>
                    <a:pt x="44569" y="5898"/>
                  </a:lnTo>
                  <a:lnTo>
                    <a:pt x="43726" y="5476"/>
                  </a:lnTo>
                  <a:cubicBezTo>
                    <a:pt x="41535" y="4381"/>
                    <a:pt x="41367" y="4297"/>
                    <a:pt x="40862" y="4128"/>
                  </a:cubicBezTo>
                  <a:lnTo>
                    <a:pt x="40778" y="4128"/>
                  </a:lnTo>
                  <a:lnTo>
                    <a:pt x="40778" y="4128"/>
                  </a:lnTo>
                  <a:lnTo>
                    <a:pt x="41030" y="4297"/>
                  </a:lnTo>
                  <a:lnTo>
                    <a:pt x="41873" y="4718"/>
                  </a:lnTo>
                  <a:lnTo>
                    <a:pt x="44063" y="5813"/>
                  </a:lnTo>
                  <a:lnTo>
                    <a:pt x="43979" y="5813"/>
                  </a:lnTo>
                  <a:lnTo>
                    <a:pt x="43726" y="5729"/>
                  </a:lnTo>
                  <a:lnTo>
                    <a:pt x="43557" y="5645"/>
                  </a:lnTo>
                  <a:lnTo>
                    <a:pt x="43389" y="5561"/>
                  </a:lnTo>
                  <a:lnTo>
                    <a:pt x="43979" y="5898"/>
                  </a:lnTo>
                  <a:lnTo>
                    <a:pt x="44737" y="6319"/>
                  </a:lnTo>
                  <a:lnTo>
                    <a:pt x="44316" y="6150"/>
                  </a:lnTo>
                  <a:lnTo>
                    <a:pt x="44653" y="6403"/>
                  </a:lnTo>
                  <a:cubicBezTo>
                    <a:pt x="45243" y="6740"/>
                    <a:pt x="46001" y="7161"/>
                    <a:pt x="46591" y="7498"/>
                  </a:cubicBezTo>
                  <a:lnTo>
                    <a:pt x="46169" y="7330"/>
                  </a:lnTo>
                  <a:lnTo>
                    <a:pt x="46254" y="7414"/>
                  </a:lnTo>
                  <a:lnTo>
                    <a:pt x="47264" y="8341"/>
                  </a:lnTo>
                  <a:cubicBezTo>
                    <a:pt x="47939" y="8678"/>
                    <a:pt x="48781" y="9268"/>
                    <a:pt x="49455" y="9605"/>
                  </a:cubicBezTo>
                  <a:lnTo>
                    <a:pt x="49118" y="9436"/>
                  </a:lnTo>
                  <a:lnTo>
                    <a:pt x="48697" y="9268"/>
                  </a:lnTo>
                  <a:lnTo>
                    <a:pt x="48697" y="9268"/>
                  </a:lnTo>
                  <a:lnTo>
                    <a:pt x="48528" y="9352"/>
                  </a:lnTo>
                  <a:lnTo>
                    <a:pt x="48528" y="9352"/>
                  </a:lnTo>
                  <a:lnTo>
                    <a:pt x="48107" y="9099"/>
                  </a:lnTo>
                  <a:cubicBezTo>
                    <a:pt x="47349" y="8678"/>
                    <a:pt x="46254" y="8088"/>
                    <a:pt x="45496" y="7667"/>
                  </a:cubicBezTo>
                  <a:lnTo>
                    <a:pt x="45327" y="7583"/>
                  </a:lnTo>
                  <a:lnTo>
                    <a:pt x="44990" y="7414"/>
                  </a:lnTo>
                  <a:lnTo>
                    <a:pt x="43557" y="6487"/>
                  </a:lnTo>
                  <a:cubicBezTo>
                    <a:pt x="43221" y="6319"/>
                    <a:pt x="42715" y="6066"/>
                    <a:pt x="42378" y="5898"/>
                  </a:cubicBezTo>
                  <a:cubicBezTo>
                    <a:pt x="42378" y="5898"/>
                    <a:pt x="42378" y="5982"/>
                    <a:pt x="42378" y="5982"/>
                  </a:cubicBezTo>
                  <a:lnTo>
                    <a:pt x="43305" y="6740"/>
                  </a:lnTo>
                  <a:lnTo>
                    <a:pt x="43474" y="6909"/>
                  </a:lnTo>
                  <a:cubicBezTo>
                    <a:pt x="44821" y="7751"/>
                    <a:pt x="45158" y="8004"/>
                    <a:pt x="46759" y="8846"/>
                  </a:cubicBezTo>
                  <a:lnTo>
                    <a:pt x="47012" y="8931"/>
                  </a:lnTo>
                  <a:lnTo>
                    <a:pt x="47181" y="9099"/>
                  </a:lnTo>
                  <a:lnTo>
                    <a:pt x="46759" y="8931"/>
                  </a:lnTo>
                  <a:lnTo>
                    <a:pt x="46422" y="8762"/>
                  </a:lnTo>
                  <a:lnTo>
                    <a:pt x="45496" y="8341"/>
                  </a:lnTo>
                  <a:lnTo>
                    <a:pt x="45664" y="8509"/>
                  </a:lnTo>
                  <a:lnTo>
                    <a:pt x="45917" y="8678"/>
                  </a:lnTo>
                  <a:lnTo>
                    <a:pt x="46338" y="9099"/>
                  </a:lnTo>
                  <a:lnTo>
                    <a:pt x="46338" y="9183"/>
                  </a:lnTo>
                  <a:cubicBezTo>
                    <a:pt x="47264" y="9857"/>
                    <a:pt x="48275" y="10531"/>
                    <a:pt x="49287" y="11205"/>
                  </a:cubicBezTo>
                  <a:lnTo>
                    <a:pt x="49455" y="11374"/>
                  </a:lnTo>
                  <a:lnTo>
                    <a:pt x="49287" y="11374"/>
                  </a:lnTo>
                  <a:lnTo>
                    <a:pt x="49034" y="11374"/>
                  </a:lnTo>
                  <a:cubicBezTo>
                    <a:pt x="49708" y="11795"/>
                    <a:pt x="50550" y="12385"/>
                    <a:pt x="51056" y="12890"/>
                  </a:cubicBezTo>
                  <a:lnTo>
                    <a:pt x="51899" y="13396"/>
                  </a:lnTo>
                  <a:lnTo>
                    <a:pt x="53415" y="14238"/>
                  </a:lnTo>
                  <a:cubicBezTo>
                    <a:pt x="54089" y="14660"/>
                    <a:pt x="54932" y="15165"/>
                    <a:pt x="55606" y="15502"/>
                  </a:cubicBezTo>
                  <a:cubicBezTo>
                    <a:pt x="55943" y="15755"/>
                    <a:pt x="56532" y="16092"/>
                    <a:pt x="56785" y="16513"/>
                  </a:cubicBezTo>
                  <a:lnTo>
                    <a:pt x="56195" y="16429"/>
                  </a:lnTo>
                  <a:lnTo>
                    <a:pt x="55774" y="16260"/>
                  </a:lnTo>
                  <a:lnTo>
                    <a:pt x="55184" y="16092"/>
                  </a:lnTo>
                  <a:lnTo>
                    <a:pt x="55184" y="16176"/>
                  </a:lnTo>
                  <a:lnTo>
                    <a:pt x="54932" y="16008"/>
                  </a:lnTo>
                  <a:lnTo>
                    <a:pt x="54005" y="15502"/>
                  </a:lnTo>
                  <a:lnTo>
                    <a:pt x="53415" y="15249"/>
                  </a:lnTo>
                  <a:cubicBezTo>
                    <a:pt x="53078" y="15081"/>
                    <a:pt x="52572" y="14828"/>
                    <a:pt x="52151" y="14660"/>
                  </a:cubicBezTo>
                  <a:cubicBezTo>
                    <a:pt x="51982" y="14575"/>
                    <a:pt x="51982" y="14575"/>
                    <a:pt x="51982" y="14575"/>
                  </a:cubicBezTo>
                  <a:lnTo>
                    <a:pt x="51561" y="14491"/>
                  </a:lnTo>
                  <a:lnTo>
                    <a:pt x="51225" y="14323"/>
                  </a:lnTo>
                  <a:lnTo>
                    <a:pt x="49371" y="13143"/>
                  </a:lnTo>
                  <a:lnTo>
                    <a:pt x="49118" y="12975"/>
                  </a:lnTo>
                  <a:lnTo>
                    <a:pt x="49034" y="12806"/>
                  </a:lnTo>
                  <a:lnTo>
                    <a:pt x="49371" y="12890"/>
                  </a:lnTo>
                  <a:lnTo>
                    <a:pt x="49708" y="12975"/>
                  </a:lnTo>
                  <a:lnTo>
                    <a:pt x="48613" y="12216"/>
                  </a:lnTo>
                  <a:lnTo>
                    <a:pt x="48275" y="12048"/>
                  </a:lnTo>
                  <a:lnTo>
                    <a:pt x="46338" y="11121"/>
                  </a:lnTo>
                  <a:lnTo>
                    <a:pt x="46001" y="10953"/>
                  </a:lnTo>
                  <a:lnTo>
                    <a:pt x="43979" y="10026"/>
                  </a:lnTo>
                  <a:cubicBezTo>
                    <a:pt x="43389" y="9773"/>
                    <a:pt x="42631" y="9436"/>
                    <a:pt x="42125" y="9183"/>
                  </a:cubicBezTo>
                  <a:lnTo>
                    <a:pt x="41788" y="9015"/>
                  </a:lnTo>
                  <a:lnTo>
                    <a:pt x="40862" y="9183"/>
                  </a:lnTo>
                  <a:lnTo>
                    <a:pt x="40693" y="9183"/>
                  </a:lnTo>
                  <a:lnTo>
                    <a:pt x="40272" y="9015"/>
                  </a:lnTo>
                  <a:lnTo>
                    <a:pt x="39261" y="8594"/>
                  </a:lnTo>
                  <a:lnTo>
                    <a:pt x="39514" y="8762"/>
                  </a:lnTo>
                  <a:lnTo>
                    <a:pt x="39598" y="8846"/>
                  </a:lnTo>
                  <a:lnTo>
                    <a:pt x="41030" y="9689"/>
                  </a:lnTo>
                  <a:cubicBezTo>
                    <a:pt x="46001" y="11964"/>
                    <a:pt x="46001" y="11964"/>
                    <a:pt x="49961" y="14407"/>
                  </a:cubicBezTo>
                  <a:cubicBezTo>
                    <a:pt x="49876" y="14407"/>
                    <a:pt x="49792" y="14407"/>
                    <a:pt x="49792" y="14407"/>
                  </a:cubicBezTo>
                  <a:lnTo>
                    <a:pt x="50045" y="14660"/>
                  </a:lnTo>
                  <a:cubicBezTo>
                    <a:pt x="55353" y="17019"/>
                    <a:pt x="55353" y="17019"/>
                    <a:pt x="55858" y="17356"/>
                  </a:cubicBezTo>
                  <a:cubicBezTo>
                    <a:pt x="58217" y="18872"/>
                    <a:pt x="58217" y="18872"/>
                    <a:pt x="59902" y="19883"/>
                  </a:cubicBezTo>
                  <a:lnTo>
                    <a:pt x="59481" y="19715"/>
                  </a:lnTo>
                  <a:cubicBezTo>
                    <a:pt x="56617" y="18535"/>
                    <a:pt x="56617" y="18535"/>
                    <a:pt x="54594" y="17861"/>
                  </a:cubicBezTo>
                  <a:lnTo>
                    <a:pt x="55521" y="18619"/>
                  </a:lnTo>
                  <a:lnTo>
                    <a:pt x="56027" y="18956"/>
                  </a:lnTo>
                  <a:cubicBezTo>
                    <a:pt x="56448" y="19378"/>
                    <a:pt x="57038" y="19883"/>
                    <a:pt x="57375" y="20473"/>
                  </a:cubicBezTo>
                  <a:lnTo>
                    <a:pt x="59060" y="21400"/>
                  </a:lnTo>
                  <a:cubicBezTo>
                    <a:pt x="59565" y="21821"/>
                    <a:pt x="60155" y="22326"/>
                    <a:pt x="60576" y="22748"/>
                  </a:cubicBezTo>
                  <a:lnTo>
                    <a:pt x="60913" y="23085"/>
                  </a:lnTo>
                  <a:cubicBezTo>
                    <a:pt x="65210" y="25275"/>
                    <a:pt x="65210" y="25275"/>
                    <a:pt x="66895" y="26286"/>
                  </a:cubicBezTo>
                  <a:lnTo>
                    <a:pt x="67653" y="26707"/>
                  </a:lnTo>
                  <a:lnTo>
                    <a:pt x="68159" y="27466"/>
                  </a:lnTo>
                  <a:lnTo>
                    <a:pt x="68159" y="27466"/>
                  </a:lnTo>
                  <a:cubicBezTo>
                    <a:pt x="67569" y="27297"/>
                    <a:pt x="66811" y="27044"/>
                    <a:pt x="66305" y="26876"/>
                  </a:cubicBezTo>
                  <a:lnTo>
                    <a:pt x="65884" y="26707"/>
                  </a:lnTo>
                  <a:lnTo>
                    <a:pt x="65379" y="26539"/>
                  </a:lnTo>
                  <a:lnTo>
                    <a:pt x="64957" y="26455"/>
                  </a:lnTo>
                  <a:lnTo>
                    <a:pt x="63525" y="25949"/>
                  </a:lnTo>
                  <a:cubicBezTo>
                    <a:pt x="63019" y="25781"/>
                    <a:pt x="62346" y="25444"/>
                    <a:pt x="61840" y="25191"/>
                  </a:cubicBezTo>
                  <a:cubicBezTo>
                    <a:pt x="61419" y="25022"/>
                    <a:pt x="60913" y="24685"/>
                    <a:pt x="60576" y="24517"/>
                  </a:cubicBezTo>
                  <a:cubicBezTo>
                    <a:pt x="60576" y="24601"/>
                    <a:pt x="60492" y="24601"/>
                    <a:pt x="60408" y="24685"/>
                  </a:cubicBezTo>
                  <a:lnTo>
                    <a:pt x="61419" y="25444"/>
                  </a:lnTo>
                  <a:lnTo>
                    <a:pt x="62177" y="26033"/>
                  </a:lnTo>
                  <a:lnTo>
                    <a:pt x="62177" y="26118"/>
                  </a:lnTo>
                  <a:lnTo>
                    <a:pt x="62093" y="26118"/>
                  </a:lnTo>
                  <a:lnTo>
                    <a:pt x="62177" y="26286"/>
                  </a:lnTo>
                  <a:lnTo>
                    <a:pt x="62935" y="26792"/>
                  </a:lnTo>
                  <a:cubicBezTo>
                    <a:pt x="64704" y="27718"/>
                    <a:pt x="66558" y="28477"/>
                    <a:pt x="68243" y="29488"/>
                  </a:cubicBezTo>
                  <a:cubicBezTo>
                    <a:pt x="68327" y="29403"/>
                    <a:pt x="68411" y="29319"/>
                    <a:pt x="68580" y="29151"/>
                  </a:cubicBezTo>
                  <a:lnTo>
                    <a:pt x="69591" y="29740"/>
                  </a:lnTo>
                  <a:lnTo>
                    <a:pt x="70518" y="30246"/>
                  </a:lnTo>
                  <a:lnTo>
                    <a:pt x="70855" y="30414"/>
                  </a:lnTo>
                  <a:lnTo>
                    <a:pt x="70939" y="30499"/>
                  </a:lnTo>
                  <a:lnTo>
                    <a:pt x="70771" y="30583"/>
                  </a:lnTo>
                  <a:lnTo>
                    <a:pt x="70012" y="30920"/>
                  </a:lnTo>
                  <a:cubicBezTo>
                    <a:pt x="69086" y="30499"/>
                    <a:pt x="67906" y="29909"/>
                    <a:pt x="66979" y="29488"/>
                  </a:cubicBezTo>
                  <a:cubicBezTo>
                    <a:pt x="66558" y="29235"/>
                    <a:pt x="65884" y="28982"/>
                    <a:pt x="65379" y="28814"/>
                  </a:cubicBezTo>
                  <a:lnTo>
                    <a:pt x="64873" y="29067"/>
                  </a:lnTo>
                  <a:lnTo>
                    <a:pt x="64283" y="28814"/>
                  </a:lnTo>
                  <a:lnTo>
                    <a:pt x="63441" y="28308"/>
                  </a:lnTo>
                  <a:cubicBezTo>
                    <a:pt x="62093" y="27466"/>
                    <a:pt x="62093" y="27466"/>
                    <a:pt x="60408" y="26455"/>
                  </a:cubicBezTo>
                  <a:lnTo>
                    <a:pt x="59228" y="25865"/>
                  </a:lnTo>
                  <a:lnTo>
                    <a:pt x="58133" y="25275"/>
                  </a:lnTo>
                  <a:lnTo>
                    <a:pt x="57290" y="24770"/>
                  </a:lnTo>
                  <a:lnTo>
                    <a:pt x="56700" y="24348"/>
                  </a:lnTo>
                  <a:cubicBezTo>
                    <a:pt x="54173" y="22326"/>
                    <a:pt x="53921" y="22242"/>
                    <a:pt x="51140" y="20978"/>
                  </a:cubicBezTo>
                  <a:lnTo>
                    <a:pt x="50129" y="20557"/>
                  </a:lnTo>
                  <a:lnTo>
                    <a:pt x="49708" y="20389"/>
                  </a:lnTo>
                  <a:lnTo>
                    <a:pt x="48613" y="20220"/>
                  </a:lnTo>
                  <a:lnTo>
                    <a:pt x="48360" y="20304"/>
                  </a:lnTo>
                  <a:lnTo>
                    <a:pt x="47602" y="19883"/>
                  </a:lnTo>
                  <a:lnTo>
                    <a:pt x="46507" y="19293"/>
                  </a:lnTo>
                  <a:cubicBezTo>
                    <a:pt x="45748" y="18956"/>
                    <a:pt x="44821" y="18535"/>
                    <a:pt x="44147" y="18198"/>
                  </a:cubicBezTo>
                  <a:cubicBezTo>
                    <a:pt x="44147" y="18030"/>
                    <a:pt x="44063" y="17861"/>
                    <a:pt x="44063" y="17777"/>
                  </a:cubicBezTo>
                  <a:lnTo>
                    <a:pt x="44485" y="17945"/>
                  </a:lnTo>
                  <a:cubicBezTo>
                    <a:pt x="45243" y="18198"/>
                    <a:pt x="46338" y="18451"/>
                    <a:pt x="47181" y="18451"/>
                  </a:cubicBezTo>
                  <a:lnTo>
                    <a:pt x="48444" y="18872"/>
                  </a:lnTo>
                  <a:cubicBezTo>
                    <a:pt x="49203" y="19209"/>
                    <a:pt x="50298" y="19462"/>
                    <a:pt x="51140" y="19546"/>
                  </a:cubicBezTo>
                  <a:lnTo>
                    <a:pt x="51393" y="19546"/>
                  </a:lnTo>
                  <a:lnTo>
                    <a:pt x="51477" y="19546"/>
                  </a:lnTo>
                  <a:cubicBezTo>
                    <a:pt x="53836" y="20220"/>
                    <a:pt x="53836" y="20220"/>
                    <a:pt x="55353" y="20557"/>
                  </a:cubicBezTo>
                  <a:cubicBezTo>
                    <a:pt x="55774" y="20473"/>
                    <a:pt x="56279" y="20389"/>
                    <a:pt x="56617" y="20389"/>
                  </a:cubicBezTo>
                  <a:cubicBezTo>
                    <a:pt x="56617" y="20304"/>
                    <a:pt x="56617" y="20136"/>
                    <a:pt x="56617" y="19967"/>
                  </a:cubicBezTo>
                  <a:cubicBezTo>
                    <a:pt x="55858" y="19293"/>
                    <a:pt x="54932" y="18451"/>
                    <a:pt x="54089" y="17861"/>
                  </a:cubicBezTo>
                  <a:cubicBezTo>
                    <a:pt x="52825" y="16850"/>
                    <a:pt x="51982" y="16260"/>
                    <a:pt x="48865" y="14660"/>
                  </a:cubicBezTo>
                  <a:lnTo>
                    <a:pt x="48107" y="14238"/>
                  </a:lnTo>
                  <a:lnTo>
                    <a:pt x="47517" y="13901"/>
                  </a:lnTo>
                  <a:cubicBezTo>
                    <a:pt x="45327" y="12722"/>
                    <a:pt x="45243" y="12638"/>
                    <a:pt x="44653" y="12553"/>
                  </a:cubicBezTo>
                  <a:lnTo>
                    <a:pt x="43810" y="12301"/>
                  </a:lnTo>
                  <a:cubicBezTo>
                    <a:pt x="43136" y="12048"/>
                    <a:pt x="42294" y="11711"/>
                    <a:pt x="41620" y="11374"/>
                  </a:cubicBezTo>
                  <a:lnTo>
                    <a:pt x="41114" y="11205"/>
                  </a:lnTo>
                  <a:lnTo>
                    <a:pt x="41283" y="11374"/>
                  </a:lnTo>
                  <a:lnTo>
                    <a:pt x="41367" y="11542"/>
                  </a:lnTo>
                  <a:lnTo>
                    <a:pt x="40862" y="11374"/>
                  </a:lnTo>
                  <a:lnTo>
                    <a:pt x="40019" y="11037"/>
                  </a:lnTo>
                  <a:lnTo>
                    <a:pt x="39429" y="10868"/>
                  </a:lnTo>
                  <a:cubicBezTo>
                    <a:pt x="38839" y="10700"/>
                    <a:pt x="38081" y="10447"/>
                    <a:pt x="37407" y="10279"/>
                  </a:cubicBezTo>
                  <a:cubicBezTo>
                    <a:pt x="33279" y="8594"/>
                    <a:pt x="31510" y="7920"/>
                    <a:pt x="28140" y="6909"/>
                  </a:cubicBezTo>
                  <a:lnTo>
                    <a:pt x="27381" y="6909"/>
                  </a:lnTo>
                  <a:lnTo>
                    <a:pt x="26118" y="6740"/>
                  </a:lnTo>
                  <a:lnTo>
                    <a:pt x="25444" y="6487"/>
                  </a:lnTo>
                  <a:lnTo>
                    <a:pt x="25696" y="6824"/>
                  </a:lnTo>
                  <a:lnTo>
                    <a:pt x="26792" y="7667"/>
                  </a:lnTo>
                  <a:lnTo>
                    <a:pt x="26876" y="7751"/>
                  </a:lnTo>
                  <a:lnTo>
                    <a:pt x="26707" y="7667"/>
                  </a:lnTo>
                  <a:cubicBezTo>
                    <a:pt x="26118" y="7330"/>
                    <a:pt x="25275" y="6909"/>
                    <a:pt x="24601" y="6656"/>
                  </a:cubicBezTo>
                  <a:lnTo>
                    <a:pt x="24096" y="6740"/>
                  </a:lnTo>
                  <a:lnTo>
                    <a:pt x="23759" y="6403"/>
                  </a:lnTo>
                  <a:cubicBezTo>
                    <a:pt x="22327" y="5476"/>
                    <a:pt x="22327" y="5476"/>
                    <a:pt x="20978" y="4971"/>
                  </a:cubicBezTo>
                  <a:lnTo>
                    <a:pt x="20305" y="4718"/>
                  </a:lnTo>
                  <a:cubicBezTo>
                    <a:pt x="19967" y="4550"/>
                    <a:pt x="19462" y="4465"/>
                    <a:pt x="19125" y="4297"/>
                  </a:cubicBezTo>
                  <a:cubicBezTo>
                    <a:pt x="19125" y="4381"/>
                    <a:pt x="19125" y="4465"/>
                    <a:pt x="19209" y="4465"/>
                  </a:cubicBezTo>
                  <a:cubicBezTo>
                    <a:pt x="19462" y="4718"/>
                    <a:pt x="19883" y="5055"/>
                    <a:pt x="20220" y="5308"/>
                  </a:cubicBezTo>
                  <a:cubicBezTo>
                    <a:pt x="19883" y="5308"/>
                    <a:pt x="19546" y="5308"/>
                    <a:pt x="19209" y="5308"/>
                  </a:cubicBezTo>
                  <a:lnTo>
                    <a:pt x="18451" y="5476"/>
                  </a:lnTo>
                  <a:lnTo>
                    <a:pt x="18367" y="5645"/>
                  </a:lnTo>
                  <a:lnTo>
                    <a:pt x="17524" y="5476"/>
                  </a:lnTo>
                  <a:lnTo>
                    <a:pt x="17440" y="5392"/>
                  </a:lnTo>
                  <a:cubicBezTo>
                    <a:pt x="17103" y="5055"/>
                    <a:pt x="16598" y="4634"/>
                    <a:pt x="16429" y="4128"/>
                  </a:cubicBezTo>
                  <a:lnTo>
                    <a:pt x="16766" y="4128"/>
                  </a:lnTo>
                  <a:lnTo>
                    <a:pt x="16681" y="3960"/>
                  </a:lnTo>
                  <a:lnTo>
                    <a:pt x="16598" y="3876"/>
                  </a:lnTo>
                  <a:lnTo>
                    <a:pt x="15670" y="3286"/>
                  </a:lnTo>
                  <a:lnTo>
                    <a:pt x="14407" y="2696"/>
                  </a:lnTo>
                  <a:cubicBezTo>
                    <a:pt x="13902" y="2528"/>
                    <a:pt x="13143" y="2275"/>
                    <a:pt x="12638" y="2275"/>
                  </a:cubicBezTo>
                  <a:lnTo>
                    <a:pt x="12216" y="2275"/>
                  </a:lnTo>
                  <a:lnTo>
                    <a:pt x="11795" y="2106"/>
                  </a:lnTo>
                  <a:cubicBezTo>
                    <a:pt x="10195" y="1517"/>
                    <a:pt x="10195" y="1517"/>
                    <a:pt x="8594" y="1180"/>
                  </a:cubicBezTo>
                  <a:lnTo>
                    <a:pt x="8594" y="1264"/>
                  </a:lnTo>
                  <a:cubicBezTo>
                    <a:pt x="9268" y="1769"/>
                    <a:pt x="10195" y="2443"/>
                    <a:pt x="10869" y="2949"/>
                  </a:cubicBezTo>
                  <a:lnTo>
                    <a:pt x="10869" y="3033"/>
                  </a:lnTo>
                  <a:lnTo>
                    <a:pt x="10784" y="3033"/>
                  </a:lnTo>
                  <a:lnTo>
                    <a:pt x="10616" y="2949"/>
                  </a:lnTo>
                  <a:lnTo>
                    <a:pt x="8846" y="1769"/>
                  </a:lnTo>
                  <a:lnTo>
                    <a:pt x="8762" y="1685"/>
                  </a:lnTo>
                  <a:lnTo>
                    <a:pt x="8256" y="1264"/>
                  </a:lnTo>
                  <a:lnTo>
                    <a:pt x="7667" y="927"/>
                  </a:lnTo>
                  <a:lnTo>
                    <a:pt x="6487" y="505"/>
                  </a:lnTo>
                  <a:lnTo>
                    <a:pt x="5476" y="590"/>
                  </a:lnTo>
                  <a:lnTo>
                    <a:pt x="7077" y="1685"/>
                  </a:lnTo>
                  <a:cubicBezTo>
                    <a:pt x="7667" y="2022"/>
                    <a:pt x="8341" y="2528"/>
                    <a:pt x="8846" y="3033"/>
                  </a:cubicBezTo>
                  <a:lnTo>
                    <a:pt x="8846" y="3033"/>
                  </a:lnTo>
                  <a:lnTo>
                    <a:pt x="8846" y="3117"/>
                  </a:lnTo>
                  <a:lnTo>
                    <a:pt x="8509" y="2949"/>
                  </a:lnTo>
                  <a:lnTo>
                    <a:pt x="8004" y="2612"/>
                  </a:lnTo>
                  <a:cubicBezTo>
                    <a:pt x="7330" y="2191"/>
                    <a:pt x="6487" y="1769"/>
                    <a:pt x="5813" y="1432"/>
                  </a:cubicBezTo>
                  <a:lnTo>
                    <a:pt x="4971" y="1095"/>
                  </a:lnTo>
                  <a:cubicBezTo>
                    <a:pt x="8256" y="3876"/>
                    <a:pt x="8256" y="3876"/>
                    <a:pt x="9015" y="4550"/>
                  </a:cubicBezTo>
                  <a:cubicBezTo>
                    <a:pt x="7162" y="3286"/>
                    <a:pt x="5476" y="1854"/>
                    <a:pt x="3538" y="758"/>
                  </a:cubicBezTo>
                  <a:lnTo>
                    <a:pt x="3033" y="674"/>
                  </a:lnTo>
                  <a:lnTo>
                    <a:pt x="3117" y="842"/>
                  </a:lnTo>
                  <a:lnTo>
                    <a:pt x="3538" y="1432"/>
                  </a:lnTo>
                  <a:lnTo>
                    <a:pt x="3286" y="1348"/>
                  </a:lnTo>
                  <a:lnTo>
                    <a:pt x="2865" y="1264"/>
                  </a:lnTo>
                  <a:lnTo>
                    <a:pt x="2444" y="1095"/>
                  </a:lnTo>
                  <a:lnTo>
                    <a:pt x="1938" y="927"/>
                  </a:lnTo>
                  <a:lnTo>
                    <a:pt x="2275" y="1264"/>
                  </a:lnTo>
                  <a:lnTo>
                    <a:pt x="2949" y="1685"/>
                  </a:lnTo>
                  <a:cubicBezTo>
                    <a:pt x="3623" y="2106"/>
                    <a:pt x="4550" y="2780"/>
                    <a:pt x="5223" y="3202"/>
                  </a:cubicBezTo>
                  <a:cubicBezTo>
                    <a:pt x="5139" y="3202"/>
                    <a:pt x="4971" y="3117"/>
                    <a:pt x="4887" y="3033"/>
                  </a:cubicBezTo>
                  <a:lnTo>
                    <a:pt x="4802" y="3033"/>
                  </a:lnTo>
                  <a:lnTo>
                    <a:pt x="3623" y="2612"/>
                  </a:lnTo>
                  <a:lnTo>
                    <a:pt x="3623" y="2865"/>
                  </a:lnTo>
                  <a:lnTo>
                    <a:pt x="3707" y="2949"/>
                  </a:lnTo>
                  <a:lnTo>
                    <a:pt x="3117" y="2528"/>
                  </a:lnTo>
                  <a:lnTo>
                    <a:pt x="2275" y="2022"/>
                  </a:lnTo>
                  <a:lnTo>
                    <a:pt x="1938" y="1854"/>
                  </a:lnTo>
                  <a:lnTo>
                    <a:pt x="1516" y="2443"/>
                  </a:lnTo>
                  <a:lnTo>
                    <a:pt x="1095" y="2612"/>
                  </a:lnTo>
                  <a:lnTo>
                    <a:pt x="843" y="2612"/>
                  </a:lnTo>
                  <a:lnTo>
                    <a:pt x="590" y="2612"/>
                  </a:lnTo>
                  <a:lnTo>
                    <a:pt x="758" y="2865"/>
                  </a:lnTo>
                  <a:cubicBezTo>
                    <a:pt x="1601" y="3202"/>
                    <a:pt x="2780" y="3623"/>
                    <a:pt x="3623" y="3876"/>
                  </a:cubicBezTo>
                  <a:lnTo>
                    <a:pt x="4550" y="4297"/>
                  </a:lnTo>
                  <a:lnTo>
                    <a:pt x="5055" y="4550"/>
                  </a:lnTo>
                  <a:lnTo>
                    <a:pt x="4887" y="4550"/>
                  </a:lnTo>
                  <a:lnTo>
                    <a:pt x="3538" y="4297"/>
                  </a:lnTo>
                  <a:lnTo>
                    <a:pt x="3370" y="4802"/>
                  </a:lnTo>
                  <a:lnTo>
                    <a:pt x="3370" y="4887"/>
                  </a:lnTo>
                  <a:lnTo>
                    <a:pt x="3202" y="4887"/>
                  </a:lnTo>
                  <a:lnTo>
                    <a:pt x="2696" y="4634"/>
                  </a:lnTo>
                  <a:lnTo>
                    <a:pt x="1938" y="4297"/>
                  </a:lnTo>
                  <a:lnTo>
                    <a:pt x="2444" y="4718"/>
                  </a:lnTo>
                  <a:cubicBezTo>
                    <a:pt x="3117" y="5224"/>
                    <a:pt x="3960" y="5898"/>
                    <a:pt x="4550" y="6403"/>
                  </a:cubicBezTo>
                  <a:lnTo>
                    <a:pt x="5055" y="6993"/>
                  </a:lnTo>
                  <a:lnTo>
                    <a:pt x="3455" y="5898"/>
                  </a:lnTo>
                  <a:cubicBezTo>
                    <a:pt x="2865" y="5561"/>
                    <a:pt x="2106" y="5055"/>
                    <a:pt x="1516" y="4718"/>
                  </a:cubicBezTo>
                  <a:lnTo>
                    <a:pt x="337" y="4381"/>
                  </a:lnTo>
                  <a:lnTo>
                    <a:pt x="0" y="4550"/>
                  </a:lnTo>
                  <a:lnTo>
                    <a:pt x="84" y="4887"/>
                  </a:lnTo>
                  <a:lnTo>
                    <a:pt x="1095" y="5729"/>
                  </a:lnTo>
                  <a:lnTo>
                    <a:pt x="1938" y="6487"/>
                  </a:lnTo>
                  <a:cubicBezTo>
                    <a:pt x="2275" y="6824"/>
                    <a:pt x="2696" y="7246"/>
                    <a:pt x="3033" y="7583"/>
                  </a:cubicBezTo>
                  <a:lnTo>
                    <a:pt x="4128" y="8257"/>
                  </a:lnTo>
                  <a:cubicBezTo>
                    <a:pt x="4718" y="8594"/>
                    <a:pt x="5561" y="9183"/>
                    <a:pt x="6150" y="9689"/>
                  </a:cubicBezTo>
                  <a:lnTo>
                    <a:pt x="6403" y="9857"/>
                  </a:lnTo>
                  <a:lnTo>
                    <a:pt x="5898" y="9605"/>
                  </a:lnTo>
                  <a:cubicBezTo>
                    <a:pt x="5139" y="9183"/>
                    <a:pt x="4213" y="8678"/>
                    <a:pt x="3538" y="8257"/>
                  </a:cubicBezTo>
                  <a:cubicBezTo>
                    <a:pt x="3202" y="8088"/>
                    <a:pt x="2696" y="7835"/>
                    <a:pt x="2359" y="7667"/>
                  </a:cubicBezTo>
                  <a:cubicBezTo>
                    <a:pt x="2359" y="7751"/>
                    <a:pt x="2275" y="7835"/>
                    <a:pt x="2191" y="7835"/>
                  </a:cubicBezTo>
                  <a:lnTo>
                    <a:pt x="2022" y="8088"/>
                  </a:lnTo>
                  <a:cubicBezTo>
                    <a:pt x="3202" y="9352"/>
                    <a:pt x="3202" y="9352"/>
                    <a:pt x="5055" y="10194"/>
                  </a:cubicBezTo>
                  <a:lnTo>
                    <a:pt x="5561" y="10447"/>
                  </a:lnTo>
                  <a:lnTo>
                    <a:pt x="5898" y="10616"/>
                  </a:lnTo>
                  <a:lnTo>
                    <a:pt x="5982" y="10700"/>
                  </a:lnTo>
                  <a:lnTo>
                    <a:pt x="6572" y="11290"/>
                  </a:lnTo>
                  <a:lnTo>
                    <a:pt x="6234" y="11121"/>
                  </a:lnTo>
                  <a:cubicBezTo>
                    <a:pt x="5561" y="10784"/>
                    <a:pt x="4718" y="10279"/>
                    <a:pt x="4044" y="10026"/>
                  </a:cubicBezTo>
                  <a:lnTo>
                    <a:pt x="3876" y="10026"/>
                  </a:lnTo>
                  <a:lnTo>
                    <a:pt x="4887" y="11121"/>
                  </a:lnTo>
                  <a:lnTo>
                    <a:pt x="4128" y="10616"/>
                  </a:lnTo>
                  <a:lnTo>
                    <a:pt x="3370" y="10110"/>
                  </a:lnTo>
                  <a:lnTo>
                    <a:pt x="3033" y="9857"/>
                  </a:lnTo>
                  <a:lnTo>
                    <a:pt x="1938" y="9183"/>
                  </a:lnTo>
                  <a:lnTo>
                    <a:pt x="1516" y="9436"/>
                  </a:lnTo>
                  <a:cubicBezTo>
                    <a:pt x="1769" y="9773"/>
                    <a:pt x="2106" y="10194"/>
                    <a:pt x="2275" y="10531"/>
                  </a:cubicBezTo>
                  <a:cubicBezTo>
                    <a:pt x="2275" y="10531"/>
                    <a:pt x="2275" y="10616"/>
                    <a:pt x="2191" y="10616"/>
                  </a:cubicBezTo>
                  <a:lnTo>
                    <a:pt x="1432" y="10194"/>
                  </a:lnTo>
                  <a:lnTo>
                    <a:pt x="169" y="9520"/>
                  </a:lnTo>
                  <a:cubicBezTo>
                    <a:pt x="758" y="10110"/>
                    <a:pt x="1854" y="11121"/>
                    <a:pt x="4297" y="12975"/>
                  </a:cubicBezTo>
                  <a:cubicBezTo>
                    <a:pt x="4213" y="13480"/>
                    <a:pt x="4044" y="14238"/>
                    <a:pt x="3960" y="14744"/>
                  </a:cubicBezTo>
                  <a:lnTo>
                    <a:pt x="4128" y="14828"/>
                  </a:lnTo>
                  <a:lnTo>
                    <a:pt x="5982" y="16092"/>
                  </a:lnTo>
                  <a:lnTo>
                    <a:pt x="6487" y="16176"/>
                  </a:lnTo>
                  <a:cubicBezTo>
                    <a:pt x="6572" y="15334"/>
                    <a:pt x="6656" y="14238"/>
                    <a:pt x="6656" y="13480"/>
                  </a:cubicBezTo>
                  <a:lnTo>
                    <a:pt x="8341" y="14828"/>
                  </a:lnTo>
                  <a:lnTo>
                    <a:pt x="9436" y="15755"/>
                  </a:lnTo>
                  <a:lnTo>
                    <a:pt x="10363" y="16597"/>
                  </a:lnTo>
                  <a:lnTo>
                    <a:pt x="10616" y="16850"/>
                  </a:lnTo>
                  <a:cubicBezTo>
                    <a:pt x="11121" y="17356"/>
                    <a:pt x="11795" y="18198"/>
                    <a:pt x="12132" y="18872"/>
                  </a:cubicBezTo>
                  <a:lnTo>
                    <a:pt x="12301" y="19378"/>
                  </a:lnTo>
                  <a:lnTo>
                    <a:pt x="12385" y="19546"/>
                  </a:lnTo>
                  <a:cubicBezTo>
                    <a:pt x="12722" y="20136"/>
                    <a:pt x="13312" y="20810"/>
                    <a:pt x="13733" y="21400"/>
                  </a:cubicBezTo>
                  <a:cubicBezTo>
                    <a:pt x="14238" y="21989"/>
                    <a:pt x="14997" y="22748"/>
                    <a:pt x="15587" y="23253"/>
                  </a:cubicBezTo>
                  <a:lnTo>
                    <a:pt x="16176" y="23759"/>
                  </a:lnTo>
                  <a:lnTo>
                    <a:pt x="15839" y="23590"/>
                  </a:lnTo>
                  <a:lnTo>
                    <a:pt x="15165" y="23253"/>
                  </a:lnTo>
                  <a:lnTo>
                    <a:pt x="15418" y="23590"/>
                  </a:lnTo>
                  <a:lnTo>
                    <a:pt x="16513" y="24433"/>
                  </a:lnTo>
                  <a:lnTo>
                    <a:pt x="17524" y="25275"/>
                  </a:lnTo>
                  <a:lnTo>
                    <a:pt x="18282" y="26033"/>
                  </a:lnTo>
                  <a:lnTo>
                    <a:pt x="18956" y="26792"/>
                  </a:lnTo>
                  <a:lnTo>
                    <a:pt x="19799" y="27634"/>
                  </a:lnTo>
                  <a:lnTo>
                    <a:pt x="20305" y="28140"/>
                  </a:lnTo>
                  <a:lnTo>
                    <a:pt x="20389" y="28561"/>
                  </a:lnTo>
                  <a:lnTo>
                    <a:pt x="20220" y="28561"/>
                  </a:lnTo>
                  <a:lnTo>
                    <a:pt x="19883" y="28308"/>
                  </a:lnTo>
                  <a:lnTo>
                    <a:pt x="19546" y="28055"/>
                  </a:lnTo>
                  <a:lnTo>
                    <a:pt x="19378" y="27971"/>
                  </a:lnTo>
                  <a:lnTo>
                    <a:pt x="19294" y="27971"/>
                  </a:lnTo>
                  <a:lnTo>
                    <a:pt x="20389" y="29151"/>
                  </a:lnTo>
                  <a:lnTo>
                    <a:pt x="19125" y="29319"/>
                  </a:lnTo>
                  <a:lnTo>
                    <a:pt x="19715" y="29740"/>
                  </a:lnTo>
                  <a:lnTo>
                    <a:pt x="20389" y="29909"/>
                  </a:lnTo>
                  <a:lnTo>
                    <a:pt x="20726" y="29909"/>
                  </a:lnTo>
                  <a:lnTo>
                    <a:pt x="21316" y="30414"/>
                  </a:lnTo>
                  <a:cubicBezTo>
                    <a:pt x="21400" y="30499"/>
                    <a:pt x="21400" y="30499"/>
                    <a:pt x="21484" y="30583"/>
                  </a:cubicBezTo>
                  <a:lnTo>
                    <a:pt x="21652" y="30836"/>
                  </a:lnTo>
                  <a:cubicBezTo>
                    <a:pt x="21821" y="31931"/>
                    <a:pt x="21821" y="31931"/>
                    <a:pt x="23169" y="33953"/>
                  </a:cubicBezTo>
                  <a:lnTo>
                    <a:pt x="23000" y="34374"/>
                  </a:lnTo>
                  <a:lnTo>
                    <a:pt x="22916" y="34374"/>
                  </a:lnTo>
                  <a:lnTo>
                    <a:pt x="22748" y="34290"/>
                  </a:lnTo>
                  <a:lnTo>
                    <a:pt x="22411" y="34122"/>
                  </a:lnTo>
                  <a:lnTo>
                    <a:pt x="22748" y="34711"/>
                  </a:lnTo>
                  <a:cubicBezTo>
                    <a:pt x="23085" y="35132"/>
                    <a:pt x="23590" y="35722"/>
                    <a:pt x="23843" y="36228"/>
                  </a:cubicBezTo>
                  <a:lnTo>
                    <a:pt x="23674" y="36312"/>
                  </a:lnTo>
                  <a:lnTo>
                    <a:pt x="23422" y="36396"/>
                  </a:lnTo>
                  <a:lnTo>
                    <a:pt x="22832" y="36228"/>
                  </a:lnTo>
                  <a:lnTo>
                    <a:pt x="22158" y="35722"/>
                  </a:lnTo>
                  <a:lnTo>
                    <a:pt x="20978" y="35048"/>
                  </a:lnTo>
                  <a:lnTo>
                    <a:pt x="21063" y="35470"/>
                  </a:lnTo>
                  <a:cubicBezTo>
                    <a:pt x="21400" y="35891"/>
                    <a:pt x="21905" y="36481"/>
                    <a:pt x="22327" y="36902"/>
                  </a:cubicBezTo>
                  <a:lnTo>
                    <a:pt x="22327" y="37155"/>
                  </a:lnTo>
                  <a:lnTo>
                    <a:pt x="21568" y="36902"/>
                  </a:lnTo>
                  <a:lnTo>
                    <a:pt x="20726" y="36396"/>
                  </a:lnTo>
                  <a:lnTo>
                    <a:pt x="19883" y="35975"/>
                  </a:lnTo>
                  <a:lnTo>
                    <a:pt x="20220" y="36649"/>
                  </a:lnTo>
                  <a:cubicBezTo>
                    <a:pt x="21652" y="38166"/>
                    <a:pt x="21905" y="38418"/>
                    <a:pt x="23338" y="39092"/>
                  </a:cubicBezTo>
                  <a:lnTo>
                    <a:pt x="23506" y="39345"/>
                  </a:lnTo>
                  <a:lnTo>
                    <a:pt x="24264" y="40188"/>
                  </a:lnTo>
                  <a:lnTo>
                    <a:pt x="24517" y="40525"/>
                  </a:lnTo>
                  <a:lnTo>
                    <a:pt x="24264" y="40440"/>
                  </a:lnTo>
                  <a:cubicBezTo>
                    <a:pt x="23674" y="40188"/>
                    <a:pt x="22832" y="39935"/>
                    <a:pt x="22327" y="39682"/>
                  </a:cubicBezTo>
                  <a:lnTo>
                    <a:pt x="21737" y="39514"/>
                  </a:lnTo>
                  <a:lnTo>
                    <a:pt x="22074" y="40019"/>
                  </a:lnTo>
                  <a:lnTo>
                    <a:pt x="22327" y="40356"/>
                  </a:lnTo>
                  <a:lnTo>
                    <a:pt x="23759" y="41704"/>
                  </a:lnTo>
                  <a:cubicBezTo>
                    <a:pt x="23338" y="41620"/>
                    <a:pt x="22832" y="41451"/>
                    <a:pt x="22411" y="41367"/>
                  </a:cubicBezTo>
                  <a:cubicBezTo>
                    <a:pt x="22327" y="41451"/>
                    <a:pt x="22242" y="41620"/>
                    <a:pt x="22242" y="41704"/>
                  </a:cubicBezTo>
                  <a:lnTo>
                    <a:pt x="22158" y="41704"/>
                  </a:lnTo>
                  <a:lnTo>
                    <a:pt x="22495" y="42884"/>
                  </a:lnTo>
                  <a:lnTo>
                    <a:pt x="22663" y="43136"/>
                  </a:lnTo>
                  <a:lnTo>
                    <a:pt x="22663" y="43136"/>
                  </a:lnTo>
                  <a:lnTo>
                    <a:pt x="22242" y="42884"/>
                  </a:lnTo>
                  <a:lnTo>
                    <a:pt x="21568" y="42547"/>
                  </a:lnTo>
                  <a:lnTo>
                    <a:pt x="21652" y="42884"/>
                  </a:lnTo>
                  <a:lnTo>
                    <a:pt x="21484" y="44147"/>
                  </a:lnTo>
                  <a:lnTo>
                    <a:pt x="21484" y="44316"/>
                  </a:lnTo>
                  <a:lnTo>
                    <a:pt x="21147" y="44063"/>
                  </a:lnTo>
                  <a:lnTo>
                    <a:pt x="20052" y="43473"/>
                  </a:lnTo>
                  <a:lnTo>
                    <a:pt x="20389" y="44063"/>
                  </a:lnTo>
                  <a:cubicBezTo>
                    <a:pt x="22074" y="45748"/>
                    <a:pt x="22074" y="45748"/>
                    <a:pt x="23759" y="47180"/>
                  </a:cubicBezTo>
                  <a:lnTo>
                    <a:pt x="25191" y="48360"/>
                  </a:lnTo>
                  <a:cubicBezTo>
                    <a:pt x="25781" y="48950"/>
                    <a:pt x="26370" y="49961"/>
                    <a:pt x="26792" y="50635"/>
                  </a:cubicBezTo>
                  <a:lnTo>
                    <a:pt x="26960" y="50803"/>
                  </a:lnTo>
                  <a:cubicBezTo>
                    <a:pt x="28645" y="52404"/>
                    <a:pt x="28982" y="52657"/>
                    <a:pt x="30162" y="53499"/>
                  </a:cubicBezTo>
                  <a:lnTo>
                    <a:pt x="30583" y="53836"/>
                  </a:lnTo>
                  <a:lnTo>
                    <a:pt x="30920" y="54426"/>
                  </a:lnTo>
                  <a:cubicBezTo>
                    <a:pt x="31257" y="54931"/>
                    <a:pt x="31763" y="55521"/>
                    <a:pt x="32184" y="55942"/>
                  </a:cubicBezTo>
                  <a:cubicBezTo>
                    <a:pt x="32521" y="56111"/>
                    <a:pt x="33026" y="56532"/>
                    <a:pt x="33448" y="56532"/>
                  </a:cubicBezTo>
                  <a:lnTo>
                    <a:pt x="33616" y="56953"/>
                  </a:lnTo>
                  <a:lnTo>
                    <a:pt x="34543" y="58133"/>
                  </a:lnTo>
                  <a:lnTo>
                    <a:pt x="35049" y="58554"/>
                  </a:lnTo>
                  <a:lnTo>
                    <a:pt x="35975" y="59312"/>
                  </a:lnTo>
                  <a:lnTo>
                    <a:pt x="36565" y="59565"/>
                  </a:lnTo>
                  <a:lnTo>
                    <a:pt x="37576" y="60913"/>
                  </a:lnTo>
                  <a:lnTo>
                    <a:pt x="38503" y="61334"/>
                  </a:lnTo>
                  <a:lnTo>
                    <a:pt x="38587" y="61334"/>
                  </a:lnTo>
                  <a:lnTo>
                    <a:pt x="38587" y="61250"/>
                  </a:lnTo>
                  <a:lnTo>
                    <a:pt x="38671" y="60492"/>
                  </a:lnTo>
                  <a:lnTo>
                    <a:pt x="39345" y="60829"/>
                  </a:lnTo>
                  <a:lnTo>
                    <a:pt x="40356" y="61419"/>
                  </a:lnTo>
                  <a:lnTo>
                    <a:pt x="40103" y="61419"/>
                  </a:lnTo>
                  <a:lnTo>
                    <a:pt x="39935" y="62008"/>
                  </a:lnTo>
                  <a:cubicBezTo>
                    <a:pt x="40693" y="63188"/>
                    <a:pt x="41873" y="64957"/>
                    <a:pt x="43221" y="65716"/>
                  </a:cubicBezTo>
                  <a:lnTo>
                    <a:pt x="43305" y="65716"/>
                  </a:lnTo>
                  <a:lnTo>
                    <a:pt x="43642" y="65631"/>
                  </a:lnTo>
                  <a:lnTo>
                    <a:pt x="44232" y="65800"/>
                  </a:lnTo>
                  <a:cubicBezTo>
                    <a:pt x="45664" y="66726"/>
                    <a:pt x="45664" y="66726"/>
                    <a:pt x="47012" y="67316"/>
                  </a:cubicBezTo>
                  <a:cubicBezTo>
                    <a:pt x="47939" y="67653"/>
                    <a:pt x="49034" y="67738"/>
                    <a:pt x="49876" y="68327"/>
                  </a:cubicBezTo>
                  <a:lnTo>
                    <a:pt x="51225" y="68749"/>
                  </a:lnTo>
                  <a:cubicBezTo>
                    <a:pt x="51561" y="68327"/>
                    <a:pt x="52067" y="67653"/>
                    <a:pt x="52572" y="67569"/>
                  </a:cubicBezTo>
                  <a:lnTo>
                    <a:pt x="53078" y="67485"/>
                  </a:lnTo>
                  <a:lnTo>
                    <a:pt x="53162" y="67316"/>
                  </a:lnTo>
                  <a:lnTo>
                    <a:pt x="52994" y="65294"/>
                  </a:lnTo>
                  <a:lnTo>
                    <a:pt x="52825" y="64452"/>
                  </a:lnTo>
                  <a:lnTo>
                    <a:pt x="52741" y="64030"/>
                  </a:lnTo>
                  <a:cubicBezTo>
                    <a:pt x="52572" y="63441"/>
                    <a:pt x="52320" y="62598"/>
                    <a:pt x="52320" y="61924"/>
                  </a:cubicBezTo>
                  <a:lnTo>
                    <a:pt x="52572" y="61756"/>
                  </a:lnTo>
                  <a:lnTo>
                    <a:pt x="52910" y="61924"/>
                  </a:lnTo>
                  <a:lnTo>
                    <a:pt x="53583" y="62261"/>
                  </a:lnTo>
                  <a:cubicBezTo>
                    <a:pt x="53162" y="61503"/>
                    <a:pt x="52572" y="60492"/>
                    <a:pt x="52067" y="59818"/>
                  </a:cubicBezTo>
                  <a:cubicBezTo>
                    <a:pt x="52572" y="60155"/>
                    <a:pt x="53331" y="60492"/>
                    <a:pt x="53836" y="60660"/>
                  </a:cubicBezTo>
                  <a:lnTo>
                    <a:pt x="54342" y="60829"/>
                  </a:lnTo>
                  <a:lnTo>
                    <a:pt x="54426" y="60829"/>
                  </a:lnTo>
                  <a:cubicBezTo>
                    <a:pt x="55858" y="62261"/>
                    <a:pt x="56448" y="62851"/>
                    <a:pt x="58049" y="63778"/>
                  </a:cubicBezTo>
                  <a:lnTo>
                    <a:pt x="58217" y="63946"/>
                  </a:lnTo>
                  <a:cubicBezTo>
                    <a:pt x="60155" y="65968"/>
                    <a:pt x="60155" y="65968"/>
                    <a:pt x="62177" y="67316"/>
                  </a:cubicBezTo>
                  <a:lnTo>
                    <a:pt x="63525" y="68243"/>
                  </a:lnTo>
                  <a:lnTo>
                    <a:pt x="64704" y="69338"/>
                  </a:lnTo>
                  <a:cubicBezTo>
                    <a:pt x="65547" y="70097"/>
                    <a:pt x="66726" y="71023"/>
                    <a:pt x="67653" y="71613"/>
                  </a:cubicBezTo>
                  <a:cubicBezTo>
                    <a:pt x="69844" y="73214"/>
                    <a:pt x="72203" y="74646"/>
                    <a:pt x="74393" y="76163"/>
                  </a:cubicBezTo>
                  <a:lnTo>
                    <a:pt x="75320" y="77174"/>
                  </a:lnTo>
                  <a:lnTo>
                    <a:pt x="75573" y="77595"/>
                  </a:lnTo>
                  <a:lnTo>
                    <a:pt x="75741" y="78437"/>
                  </a:lnTo>
                  <a:lnTo>
                    <a:pt x="75151" y="78269"/>
                  </a:lnTo>
                  <a:cubicBezTo>
                    <a:pt x="75236" y="79027"/>
                    <a:pt x="75489" y="79954"/>
                    <a:pt x="75826" y="80628"/>
                  </a:cubicBezTo>
                  <a:lnTo>
                    <a:pt x="75068" y="80628"/>
                  </a:lnTo>
                  <a:lnTo>
                    <a:pt x="74983" y="80459"/>
                  </a:lnTo>
                  <a:lnTo>
                    <a:pt x="74730" y="80038"/>
                  </a:lnTo>
                  <a:lnTo>
                    <a:pt x="74478" y="79870"/>
                  </a:lnTo>
                  <a:lnTo>
                    <a:pt x="74393" y="79870"/>
                  </a:lnTo>
                  <a:lnTo>
                    <a:pt x="73804" y="80375"/>
                  </a:lnTo>
                  <a:lnTo>
                    <a:pt x="74140" y="81555"/>
                  </a:lnTo>
                  <a:cubicBezTo>
                    <a:pt x="75068" y="82818"/>
                    <a:pt x="76500" y="83577"/>
                    <a:pt x="77342" y="84925"/>
                  </a:cubicBezTo>
                  <a:lnTo>
                    <a:pt x="78100" y="85767"/>
                  </a:lnTo>
                  <a:lnTo>
                    <a:pt x="78943" y="86104"/>
                  </a:lnTo>
                  <a:lnTo>
                    <a:pt x="79533" y="86020"/>
                  </a:lnTo>
                  <a:lnTo>
                    <a:pt x="79869" y="86020"/>
                  </a:lnTo>
                  <a:lnTo>
                    <a:pt x="80122" y="86188"/>
                  </a:lnTo>
                  <a:lnTo>
                    <a:pt x="80375" y="86525"/>
                  </a:lnTo>
                  <a:lnTo>
                    <a:pt x="80628" y="86947"/>
                  </a:lnTo>
                  <a:lnTo>
                    <a:pt x="80628" y="86947"/>
                  </a:lnTo>
                  <a:cubicBezTo>
                    <a:pt x="80459" y="87284"/>
                    <a:pt x="80122" y="87789"/>
                    <a:pt x="79954" y="88126"/>
                  </a:cubicBezTo>
                  <a:cubicBezTo>
                    <a:pt x="80291" y="88463"/>
                    <a:pt x="80797" y="88800"/>
                    <a:pt x="81133" y="89137"/>
                  </a:cubicBezTo>
                  <a:cubicBezTo>
                    <a:pt x="81892" y="89390"/>
                    <a:pt x="82818" y="89811"/>
                    <a:pt x="83576" y="90148"/>
                  </a:cubicBezTo>
                  <a:lnTo>
                    <a:pt x="83914" y="89895"/>
                  </a:lnTo>
                  <a:lnTo>
                    <a:pt x="84166" y="89306"/>
                  </a:lnTo>
                  <a:lnTo>
                    <a:pt x="84166" y="87789"/>
                  </a:lnTo>
                  <a:lnTo>
                    <a:pt x="83745" y="86778"/>
                  </a:lnTo>
                  <a:lnTo>
                    <a:pt x="82734" y="86104"/>
                  </a:lnTo>
                  <a:lnTo>
                    <a:pt x="81892" y="85767"/>
                  </a:lnTo>
                  <a:lnTo>
                    <a:pt x="81555" y="85599"/>
                  </a:lnTo>
                  <a:lnTo>
                    <a:pt x="81555" y="85514"/>
                  </a:lnTo>
                  <a:cubicBezTo>
                    <a:pt x="81386" y="84588"/>
                    <a:pt x="81049" y="83408"/>
                    <a:pt x="80544" y="82650"/>
                  </a:cubicBezTo>
                  <a:cubicBezTo>
                    <a:pt x="80881" y="82818"/>
                    <a:pt x="81302" y="83071"/>
                    <a:pt x="81639" y="83240"/>
                  </a:cubicBezTo>
                  <a:lnTo>
                    <a:pt x="82229" y="83492"/>
                  </a:lnTo>
                  <a:lnTo>
                    <a:pt x="83324" y="83914"/>
                  </a:lnTo>
                  <a:lnTo>
                    <a:pt x="83914" y="84082"/>
                  </a:lnTo>
                  <a:cubicBezTo>
                    <a:pt x="84504" y="84166"/>
                    <a:pt x="85262" y="84251"/>
                    <a:pt x="85851" y="84251"/>
                  </a:cubicBezTo>
                  <a:lnTo>
                    <a:pt x="86104" y="84251"/>
                  </a:lnTo>
                  <a:lnTo>
                    <a:pt x="86273" y="83829"/>
                  </a:lnTo>
                  <a:lnTo>
                    <a:pt x="85515" y="82818"/>
                  </a:lnTo>
                  <a:cubicBezTo>
                    <a:pt x="85009" y="82229"/>
                    <a:pt x="84419" y="81555"/>
                    <a:pt x="83914" y="80965"/>
                  </a:cubicBezTo>
                  <a:lnTo>
                    <a:pt x="83829" y="80038"/>
                  </a:lnTo>
                  <a:lnTo>
                    <a:pt x="83998" y="79785"/>
                  </a:lnTo>
                  <a:lnTo>
                    <a:pt x="83998" y="79617"/>
                  </a:lnTo>
                  <a:lnTo>
                    <a:pt x="83745" y="79448"/>
                  </a:lnTo>
                  <a:lnTo>
                    <a:pt x="83408" y="79196"/>
                  </a:lnTo>
                  <a:lnTo>
                    <a:pt x="83829" y="79027"/>
                  </a:lnTo>
                  <a:cubicBezTo>
                    <a:pt x="85262" y="78774"/>
                    <a:pt x="85262" y="78774"/>
                    <a:pt x="87115" y="79196"/>
                  </a:cubicBezTo>
                  <a:lnTo>
                    <a:pt x="87031" y="78774"/>
                  </a:lnTo>
                  <a:lnTo>
                    <a:pt x="86610" y="78185"/>
                  </a:lnTo>
                  <a:lnTo>
                    <a:pt x="86188" y="77595"/>
                  </a:lnTo>
                  <a:lnTo>
                    <a:pt x="87115" y="78269"/>
                  </a:lnTo>
                  <a:lnTo>
                    <a:pt x="87621" y="78606"/>
                  </a:lnTo>
                  <a:lnTo>
                    <a:pt x="86441" y="76500"/>
                  </a:lnTo>
                  <a:lnTo>
                    <a:pt x="84756" y="74309"/>
                  </a:lnTo>
                  <a:lnTo>
                    <a:pt x="83998" y="73382"/>
                  </a:lnTo>
                  <a:cubicBezTo>
                    <a:pt x="83493" y="72708"/>
                    <a:pt x="82650" y="71866"/>
                    <a:pt x="82060" y="71276"/>
                  </a:cubicBezTo>
                  <a:cubicBezTo>
                    <a:pt x="82229" y="71866"/>
                    <a:pt x="82566" y="72708"/>
                    <a:pt x="82903" y="73214"/>
                  </a:cubicBezTo>
                  <a:cubicBezTo>
                    <a:pt x="79533" y="69928"/>
                    <a:pt x="79448" y="69844"/>
                    <a:pt x="77258" y="67232"/>
                  </a:cubicBezTo>
                  <a:lnTo>
                    <a:pt x="76668" y="66558"/>
                  </a:lnTo>
                  <a:cubicBezTo>
                    <a:pt x="75573" y="65378"/>
                    <a:pt x="74309" y="64367"/>
                    <a:pt x="73382" y="63019"/>
                  </a:cubicBezTo>
                  <a:lnTo>
                    <a:pt x="73551" y="63019"/>
                  </a:lnTo>
                  <a:cubicBezTo>
                    <a:pt x="73888" y="62345"/>
                    <a:pt x="73972" y="61334"/>
                    <a:pt x="73888" y="60576"/>
                  </a:cubicBezTo>
                  <a:cubicBezTo>
                    <a:pt x="73972" y="60576"/>
                    <a:pt x="74140" y="60492"/>
                    <a:pt x="74225" y="60408"/>
                  </a:cubicBezTo>
                  <a:lnTo>
                    <a:pt x="74730" y="60576"/>
                  </a:lnTo>
                  <a:cubicBezTo>
                    <a:pt x="73888" y="59312"/>
                    <a:pt x="72708" y="58301"/>
                    <a:pt x="71782" y="57122"/>
                  </a:cubicBezTo>
                  <a:lnTo>
                    <a:pt x="71444" y="56532"/>
                  </a:lnTo>
                  <a:cubicBezTo>
                    <a:pt x="71023" y="56195"/>
                    <a:pt x="70518" y="55605"/>
                    <a:pt x="70097" y="55268"/>
                  </a:cubicBezTo>
                  <a:cubicBezTo>
                    <a:pt x="68327" y="53836"/>
                    <a:pt x="68327" y="53836"/>
                    <a:pt x="66979" y="53162"/>
                  </a:cubicBezTo>
                  <a:cubicBezTo>
                    <a:pt x="66305" y="52825"/>
                    <a:pt x="65463" y="52320"/>
                    <a:pt x="64873" y="51898"/>
                  </a:cubicBezTo>
                  <a:lnTo>
                    <a:pt x="64199" y="51309"/>
                  </a:lnTo>
                  <a:cubicBezTo>
                    <a:pt x="63693" y="51477"/>
                    <a:pt x="62935" y="51730"/>
                    <a:pt x="62346" y="51646"/>
                  </a:cubicBezTo>
                  <a:lnTo>
                    <a:pt x="61756" y="51309"/>
                  </a:lnTo>
                  <a:cubicBezTo>
                    <a:pt x="61082" y="50887"/>
                    <a:pt x="61082" y="50887"/>
                    <a:pt x="57543" y="48191"/>
                  </a:cubicBezTo>
                  <a:cubicBezTo>
                    <a:pt x="55437" y="46506"/>
                    <a:pt x="55437" y="46506"/>
                    <a:pt x="55353" y="46254"/>
                  </a:cubicBezTo>
                  <a:lnTo>
                    <a:pt x="55690" y="46169"/>
                  </a:lnTo>
                  <a:cubicBezTo>
                    <a:pt x="55100" y="45495"/>
                    <a:pt x="54257" y="44821"/>
                    <a:pt x="53583" y="44316"/>
                  </a:cubicBezTo>
                  <a:lnTo>
                    <a:pt x="53499" y="44232"/>
                  </a:lnTo>
                  <a:lnTo>
                    <a:pt x="52572" y="43305"/>
                  </a:lnTo>
                  <a:lnTo>
                    <a:pt x="52404" y="43052"/>
                  </a:lnTo>
                  <a:lnTo>
                    <a:pt x="51982" y="42547"/>
                  </a:lnTo>
                  <a:lnTo>
                    <a:pt x="51225" y="42041"/>
                  </a:lnTo>
                  <a:lnTo>
                    <a:pt x="50888" y="41873"/>
                  </a:lnTo>
                  <a:lnTo>
                    <a:pt x="50972" y="41451"/>
                  </a:lnTo>
                  <a:cubicBezTo>
                    <a:pt x="50466" y="40609"/>
                    <a:pt x="49708" y="40019"/>
                    <a:pt x="49203" y="39177"/>
                  </a:cubicBezTo>
                  <a:lnTo>
                    <a:pt x="48697" y="38166"/>
                  </a:lnTo>
                  <a:lnTo>
                    <a:pt x="48528" y="37913"/>
                  </a:lnTo>
                  <a:lnTo>
                    <a:pt x="48275" y="37576"/>
                  </a:lnTo>
                  <a:lnTo>
                    <a:pt x="48023" y="36649"/>
                  </a:lnTo>
                  <a:lnTo>
                    <a:pt x="47770" y="34795"/>
                  </a:lnTo>
                  <a:lnTo>
                    <a:pt x="47770" y="34459"/>
                  </a:lnTo>
                  <a:lnTo>
                    <a:pt x="47096" y="33195"/>
                  </a:lnTo>
                  <a:cubicBezTo>
                    <a:pt x="46591" y="32605"/>
                    <a:pt x="45917" y="31847"/>
                    <a:pt x="45411" y="31341"/>
                  </a:cubicBezTo>
                  <a:lnTo>
                    <a:pt x="44232" y="30246"/>
                  </a:lnTo>
                  <a:cubicBezTo>
                    <a:pt x="43305" y="29656"/>
                    <a:pt x="42041" y="28982"/>
                    <a:pt x="41114" y="28477"/>
                  </a:cubicBezTo>
                  <a:lnTo>
                    <a:pt x="40693" y="28224"/>
                  </a:lnTo>
                  <a:lnTo>
                    <a:pt x="40356" y="27718"/>
                  </a:lnTo>
                  <a:cubicBezTo>
                    <a:pt x="39850" y="26960"/>
                    <a:pt x="39177" y="26033"/>
                    <a:pt x="38671" y="25275"/>
                  </a:cubicBezTo>
                  <a:cubicBezTo>
                    <a:pt x="38839" y="24938"/>
                    <a:pt x="39092" y="24433"/>
                    <a:pt x="39261" y="24096"/>
                  </a:cubicBezTo>
                  <a:cubicBezTo>
                    <a:pt x="39682" y="24180"/>
                    <a:pt x="40188" y="24348"/>
                    <a:pt x="40525" y="24433"/>
                  </a:cubicBezTo>
                  <a:lnTo>
                    <a:pt x="41704" y="24601"/>
                  </a:lnTo>
                  <a:lnTo>
                    <a:pt x="41873" y="24433"/>
                  </a:lnTo>
                  <a:lnTo>
                    <a:pt x="41957" y="24433"/>
                  </a:lnTo>
                  <a:cubicBezTo>
                    <a:pt x="43052" y="25022"/>
                    <a:pt x="44485" y="25865"/>
                    <a:pt x="45580" y="26455"/>
                  </a:cubicBezTo>
                  <a:lnTo>
                    <a:pt x="46843" y="27213"/>
                  </a:lnTo>
                  <a:lnTo>
                    <a:pt x="47349" y="27550"/>
                  </a:lnTo>
                  <a:lnTo>
                    <a:pt x="47181" y="27550"/>
                  </a:lnTo>
                  <a:cubicBezTo>
                    <a:pt x="46422" y="27213"/>
                    <a:pt x="45411" y="26792"/>
                    <a:pt x="44653" y="26455"/>
                  </a:cubicBezTo>
                  <a:lnTo>
                    <a:pt x="45074" y="27044"/>
                  </a:lnTo>
                  <a:lnTo>
                    <a:pt x="46169" y="27718"/>
                  </a:lnTo>
                  <a:lnTo>
                    <a:pt x="46843" y="28140"/>
                  </a:lnTo>
                  <a:cubicBezTo>
                    <a:pt x="48528" y="30330"/>
                    <a:pt x="48528" y="30330"/>
                    <a:pt x="49455" y="31594"/>
                  </a:cubicBezTo>
                  <a:lnTo>
                    <a:pt x="49792" y="31763"/>
                  </a:lnTo>
                  <a:lnTo>
                    <a:pt x="50214" y="32015"/>
                  </a:lnTo>
                  <a:lnTo>
                    <a:pt x="50382" y="32352"/>
                  </a:lnTo>
                  <a:lnTo>
                    <a:pt x="51899" y="34880"/>
                  </a:lnTo>
                  <a:cubicBezTo>
                    <a:pt x="52151" y="35217"/>
                    <a:pt x="52404" y="35554"/>
                    <a:pt x="52657" y="35891"/>
                  </a:cubicBezTo>
                  <a:cubicBezTo>
                    <a:pt x="52572" y="35891"/>
                    <a:pt x="52488" y="35891"/>
                    <a:pt x="52488" y="35891"/>
                  </a:cubicBezTo>
                  <a:lnTo>
                    <a:pt x="52151" y="35891"/>
                  </a:lnTo>
                  <a:lnTo>
                    <a:pt x="52235" y="36312"/>
                  </a:lnTo>
                  <a:lnTo>
                    <a:pt x="53331" y="37323"/>
                  </a:lnTo>
                  <a:cubicBezTo>
                    <a:pt x="54089" y="37997"/>
                    <a:pt x="55016" y="39008"/>
                    <a:pt x="55690" y="39766"/>
                  </a:cubicBezTo>
                  <a:lnTo>
                    <a:pt x="56364" y="40525"/>
                  </a:lnTo>
                  <a:lnTo>
                    <a:pt x="56785" y="40862"/>
                  </a:lnTo>
                  <a:lnTo>
                    <a:pt x="57122" y="41030"/>
                  </a:lnTo>
                  <a:cubicBezTo>
                    <a:pt x="57964" y="41536"/>
                    <a:pt x="59144" y="42294"/>
                    <a:pt x="59986" y="42799"/>
                  </a:cubicBezTo>
                  <a:lnTo>
                    <a:pt x="60997" y="43558"/>
                  </a:lnTo>
                  <a:cubicBezTo>
                    <a:pt x="62008" y="44316"/>
                    <a:pt x="63441" y="45243"/>
                    <a:pt x="64452" y="45917"/>
                  </a:cubicBezTo>
                  <a:lnTo>
                    <a:pt x="65210" y="46675"/>
                  </a:lnTo>
                  <a:lnTo>
                    <a:pt x="66053" y="47517"/>
                  </a:lnTo>
                  <a:lnTo>
                    <a:pt x="66474" y="47939"/>
                  </a:lnTo>
                  <a:cubicBezTo>
                    <a:pt x="67064" y="48444"/>
                    <a:pt x="67906" y="49118"/>
                    <a:pt x="68664" y="49539"/>
                  </a:cubicBezTo>
                  <a:cubicBezTo>
                    <a:pt x="70350" y="50972"/>
                    <a:pt x="70518" y="51056"/>
                    <a:pt x="71950" y="52151"/>
                  </a:cubicBezTo>
                  <a:lnTo>
                    <a:pt x="73298" y="52320"/>
                  </a:lnTo>
                  <a:lnTo>
                    <a:pt x="73298" y="52235"/>
                  </a:lnTo>
                  <a:lnTo>
                    <a:pt x="73635" y="51983"/>
                  </a:lnTo>
                  <a:lnTo>
                    <a:pt x="74309" y="52909"/>
                  </a:lnTo>
                  <a:cubicBezTo>
                    <a:pt x="75910" y="53583"/>
                    <a:pt x="77763" y="53246"/>
                    <a:pt x="79364" y="53920"/>
                  </a:cubicBezTo>
                  <a:cubicBezTo>
                    <a:pt x="79533" y="53836"/>
                    <a:pt x="79701" y="53752"/>
                    <a:pt x="79869" y="53668"/>
                  </a:cubicBezTo>
                  <a:lnTo>
                    <a:pt x="80038" y="53668"/>
                  </a:lnTo>
                  <a:lnTo>
                    <a:pt x="80797" y="52572"/>
                  </a:lnTo>
                  <a:lnTo>
                    <a:pt x="81049" y="52404"/>
                  </a:lnTo>
                  <a:lnTo>
                    <a:pt x="81808" y="51561"/>
                  </a:lnTo>
                  <a:lnTo>
                    <a:pt x="82144" y="51393"/>
                  </a:lnTo>
                  <a:lnTo>
                    <a:pt x="82903" y="51140"/>
                  </a:lnTo>
                  <a:cubicBezTo>
                    <a:pt x="83324" y="50972"/>
                    <a:pt x="83914" y="50550"/>
                    <a:pt x="84335" y="50550"/>
                  </a:cubicBezTo>
                  <a:lnTo>
                    <a:pt x="84419" y="50550"/>
                  </a:lnTo>
                  <a:lnTo>
                    <a:pt x="85009" y="50719"/>
                  </a:lnTo>
                  <a:lnTo>
                    <a:pt x="87284" y="52067"/>
                  </a:lnTo>
                  <a:cubicBezTo>
                    <a:pt x="88042" y="52404"/>
                    <a:pt x="88969" y="52657"/>
                    <a:pt x="89727" y="52741"/>
                  </a:cubicBezTo>
                  <a:cubicBezTo>
                    <a:pt x="89643" y="52994"/>
                    <a:pt x="89643" y="53331"/>
                    <a:pt x="89558" y="53583"/>
                  </a:cubicBezTo>
                  <a:lnTo>
                    <a:pt x="89137" y="54257"/>
                  </a:lnTo>
                  <a:cubicBezTo>
                    <a:pt x="89390" y="54594"/>
                    <a:pt x="89643" y="55100"/>
                    <a:pt x="89895" y="55437"/>
                  </a:cubicBezTo>
                  <a:cubicBezTo>
                    <a:pt x="89811" y="55690"/>
                    <a:pt x="89643" y="56027"/>
                    <a:pt x="89558" y="56195"/>
                  </a:cubicBezTo>
                  <a:lnTo>
                    <a:pt x="89306" y="56279"/>
                  </a:lnTo>
                  <a:lnTo>
                    <a:pt x="88969" y="56448"/>
                  </a:lnTo>
                  <a:lnTo>
                    <a:pt x="88716" y="56448"/>
                  </a:lnTo>
                  <a:cubicBezTo>
                    <a:pt x="86441" y="55268"/>
                    <a:pt x="86441" y="55268"/>
                    <a:pt x="84925" y="55100"/>
                  </a:cubicBezTo>
                  <a:cubicBezTo>
                    <a:pt x="85009" y="55437"/>
                    <a:pt x="85093" y="55942"/>
                    <a:pt x="85093" y="56364"/>
                  </a:cubicBezTo>
                  <a:cubicBezTo>
                    <a:pt x="84925" y="56364"/>
                    <a:pt x="84672" y="56448"/>
                    <a:pt x="84504" y="56448"/>
                  </a:cubicBezTo>
                  <a:lnTo>
                    <a:pt x="84082" y="57375"/>
                  </a:lnTo>
                  <a:lnTo>
                    <a:pt x="84251" y="57964"/>
                  </a:lnTo>
                  <a:lnTo>
                    <a:pt x="84082" y="58133"/>
                  </a:lnTo>
                  <a:lnTo>
                    <a:pt x="83998" y="58133"/>
                  </a:lnTo>
                  <a:cubicBezTo>
                    <a:pt x="84504" y="58891"/>
                    <a:pt x="85262" y="59734"/>
                    <a:pt x="85851" y="60323"/>
                  </a:cubicBezTo>
                  <a:cubicBezTo>
                    <a:pt x="85430" y="60155"/>
                    <a:pt x="84925" y="59902"/>
                    <a:pt x="84588" y="59734"/>
                  </a:cubicBezTo>
                  <a:lnTo>
                    <a:pt x="84588" y="59902"/>
                  </a:lnTo>
                  <a:lnTo>
                    <a:pt x="84925" y="60323"/>
                  </a:lnTo>
                  <a:lnTo>
                    <a:pt x="85515" y="61587"/>
                  </a:lnTo>
                  <a:cubicBezTo>
                    <a:pt x="85599" y="61924"/>
                    <a:pt x="85767" y="62514"/>
                    <a:pt x="85851" y="62851"/>
                  </a:cubicBezTo>
                  <a:cubicBezTo>
                    <a:pt x="85767" y="62935"/>
                    <a:pt x="85683" y="63019"/>
                    <a:pt x="85683" y="63019"/>
                  </a:cubicBezTo>
                  <a:cubicBezTo>
                    <a:pt x="86526" y="64367"/>
                    <a:pt x="86526" y="64367"/>
                    <a:pt x="88211" y="65463"/>
                  </a:cubicBezTo>
                  <a:lnTo>
                    <a:pt x="88379" y="65631"/>
                  </a:lnTo>
                  <a:lnTo>
                    <a:pt x="89895" y="66895"/>
                  </a:lnTo>
                  <a:lnTo>
                    <a:pt x="89895" y="66895"/>
                  </a:lnTo>
                  <a:lnTo>
                    <a:pt x="89474" y="65716"/>
                  </a:lnTo>
                  <a:lnTo>
                    <a:pt x="89390" y="65378"/>
                  </a:lnTo>
                  <a:lnTo>
                    <a:pt x="89306" y="64873"/>
                  </a:lnTo>
                  <a:lnTo>
                    <a:pt x="89643" y="64536"/>
                  </a:lnTo>
                  <a:lnTo>
                    <a:pt x="89727" y="64536"/>
                  </a:lnTo>
                  <a:lnTo>
                    <a:pt x="89727" y="64452"/>
                  </a:lnTo>
                  <a:cubicBezTo>
                    <a:pt x="89222" y="63778"/>
                    <a:pt x="88463" y="62935"/>
                    <a:pt x="87873" y="62345"/>
                  </a:cubicBezTo>
                  <a:cubicBezTo>
                    <a:pt x="88042" y="62345"/>
                    <a:pt x="88294" y="62345"/>
                    <a:pt x="88547" y="62430"/>
                  </a:cubicBezTo>
                  <a:cubicBezTo>
                    <a:pt x="89811" y="63019"/>
                    <a:pt x="90738" y="64283"/>
                    <a:pt x="92339" y="64283"/>
                  </a:cubicBezTo>
                  <a:lnTo>
                    <a:pt x="92086" y="63862"/>
                  </a:lnTo>
                  <a:lnTo>
                    <a:pt x="92002" y="63693"/>
                  </a:lnTo>
                  <a:lnTo>
                    <a:pt x="92591" y="64283"/>
                  </a:lnTo>
                  <a:lnTo>
                    <a:pt x="93771" y="65463"/>
                  </a:lnTo>
                  <a:lnTo>
                    <a:pt x="95625" y="67232"/>
                  </a:lnTo>
                  <a:cubicBezTo>
                    <a:pt x="97562" y="68749"/>
                    <a:pt x="97562" y="68749"/>
                    <a:pt x="99669" y="70855"/>
                  </a:cubicBezTo>
                  <a:lnTo>
                    <a:pt x="99416" y="71445"/>
                  </a:lnTo>
                  <a:lnTo>
                    <a:pt x="99332" y="71529"/>
                  </a:lnTo>
                  <a:cubicBezTo>
                    <a:pt x="98489" y="71276"/>
                    <a:pt x="97309" y="70686"/>
                    <a:pt x="96551" y="70181"/>
                  </a:cubicBezTo>
                  <a:lnTo>
                    <a:pt x="95625" y="69591"/>
                  </a:lnTo>
                  <a:cubicBezTo>
                    <a:pt x="93602" y="68327"/>
                    <a:pt x="93434" y="68243"/>
                    <a:pt x="92002" y="67569"/>
                  </a:cubicBezTo>
                  <a:cubicBezTo>
                    <a:pt x="91833" y="67906"/>
                    <a:pt x="91580" y="68412"/>
                    <a:pt x="91412" y="68749"/>
                  </a:cubicBezTo>
                  <a:cubicBezTo>
                    <a:pt x="91580" y="69086"/>
                    <a:pt x="91918" y="69591"/>
                    <a:pt x="92002" y="70012"/>
                  </a:cubicBezTo>
                  <a:lnTo>
                    <a:pt x="92086" y="70097"/>
                  </a:lnTo>
                  <a:lnTo>
                    <a:pt x="93350" y="71445"/>
                  </a:lnTo>
                  <a:lnTo>
                    <a:pt x="94108" y="72540"/>
                  </a:lnTo>
                  <a:lnTo>
                    <a:pt x="94445" y="73045"/>
                  </a:lnTo>
                  <a:cubicBezTo>
                    <a:pt x="96551" y="75657"/>
                    <a:pt x="99669" y="78437"/>
                    <a:pt x="100343" y="79027"/>
                  </a:cubicBezTo>
                  <a:cubicBezTo>
                    <a:pt x="101269" y="79870"/>
                    <a:pt x="102449" y="81049"/>
                    <a:pt x="103291" y="81976"/>
                  </a:cubicBezTo>
                  <a:cubicBezTo>
                    <a:pt x="103881" y="82566"/>
                    <a:pt x="104555" y="83492"/>
                    <a:pt x="105061" y="84251"/>
                  </a:cubicBezTo>
                  <a:cubicBezTo>
                    <a:pt x="104723" y="84503"/>
                    <a:pt x="104387" y="84840"/>
                    <a:pt x="104050" y="85177"/>
                  </a:cubicBezTo>
                  <a:cubicBezTo>
                    <a:pt x="103965" y="85177"/>
                    <a:pt x="103881" y="85177"/>
                    <a:pt x="103881" y="85177"/>
                  </a:cubicBezTo>
                  <a:cubicBezTo>
                    <a:pt x="104639" y="86441"/>
                    <a:pt x="105566" y="87536"/>
                    <a:pt x="106324" y="88800"/>
                  </a:cubicBezTo>
                  <a:lnTo>
                    <a:pt x="106156" y="89053"/>
                  </a:lnTo>
                  <a:lnTo>
                    <a:pt x="105903" y="89474"/>
                  </a:lnTo>
                  <a:lnTo>
                    <a:pt x="105734" y="89474"/>
                  </a:lnTo>
                  <a:cubicBezTo>
                    <a:pt x="105145" y="89390"/>
                    <a:pt x="104387" y="89137"/>
                    <a:pt x="103965" y="88800"/>
                  </a:cubicBezTo>
                  <a:cubicBezTo>
                    <a:pt x="103376" y="88295"/>
                    <a:pt x="102449" y="87621"/>
                    <a:pt x="101775" y="87199"/>
                  </a:cubicBezTo>
                  <a:lnTo>
                    <a:pt x="100848" y="86694"/>
                  </a:lnTo>
                  <a:lnTo>
                    <a:pt x="99500" y="86694"/>
                  </a:lnTo>
                  <a:cubicBezTo>
                    <a:pt x="99332" y="86862"/>
                    <a:pt x="99332" y="86862"/>
                    <a:pt x="96467" y="91833"/>
                  </a:cubicBezTo>
                  <a:cubicBezTo>
                    <a:pt x="95962" y="92423"/>
                    <a:pt x="95203" y="93181"/>
                    <a:pt x="94698" y="93687"/>
                  </a:cubicBezTo>
                  <a:cubicBezTo>
                    <a:pt x="94445" y="93602"/>
                    <a:pt x="94192" y="93434"/>
                    <a:pt x="94024" y="93265"/>
                  </a:cubicBezTo>
                  <a:lnTo>
                    <a:pt x="94108" y="93181"/>
                  </a:lnTo>
                  <a:lnTo>
                    <a:pt x="94192" y="93181"/>
                  </a:lnTo>
                  <a:lnTo>
                    <a:pt x="93771" y="92507"/>
                  </a:lnTo>
                  <a:lnTo>
                    <a:pt x="92423" y="92002"/>
                  </a:lnTo>
                  <a:cubicBezTo>
                    <a:pt x="91665" y="91412"/>
                    <a:pt x="90738" y="90569"/>
                    <a:pt x="89980" y="89895"/>
                  </a:cubicBezTo>
                  <a:lnTo>
                    <a:pt x="88042" y="88632"/>
                  </a:lnTo>
                  <a:cubicBezTo>
                    <a:pt x="88042" y="88969"/>
                    <a:pt x="88126" y="89474"/>
                    <a:pt x="88126" y="89895"/>
                  </a:cubicBezTo>
                  <a:cubicBezTo>
                    <a:pt x="87958" y="89980"/>
                    <a:pt x="87789" y="90148"/>
                    <a:pt x="87621" y="90232"/>
                  </a:cubicBezTo>
                  <a:lnTo>
                    <a:pt x="87537" y="90148"/>
                  </a:lnTo>
                  <a:lnTo>
                    <a:pt x="86610" y="92086"/>
                  </a:lnTo>
                  <a:lnTo>
                    <a:pt x="86526" y="92002"/>
                  </a:lnTo>
                  <a:lnTo>
                    <a:pt x="85767" y="91749"/>
                  </a:lnTo>
                  <a:lnTo>
                    <a:pt x="85515" y="91917"/>
                  </a:lnTo>
                  <a:lnTo>
                    <a:pt x="85599" y="93265"/>
                  </a:lnTo>
                  <a:cubicBezTo>
                    <a:pt x="85093" y="93265"/>
                    <a:pt x="84335" y="93434"/>
                    <a:pt x="83829" y="93265"/>
                  </a:cubicBezTo>
                  <a:cubicBezTo>
                    <a:pt x="83829" y="92760"/>
                    <a:pt x="83745" y="92086"/>
                    <a:pt x="83661" y="91665"/>
                  </a:cubicBezTo>
                  <a:lnTo>
                    <a:pt x="81723" y="89811"/>
                  </a:lnTo>
                  <a:lnTo>
                    <a:pt x="81639" y="89895"/>
                  </a:lnTo>
                  <a:cubicBezTo>
                    <a:pt x="80628" y="90317"/>
                    <a:pt x="80628" y="90317"/>
                    <a:pt x="76079" y="87452"/>
                  </a:cubicBezTo>
                  <a:lnTo>
                    <a:pt x="74393" y="86273"/>
                  </a:lnTo>
                  <a:lnTo>
                    <a:pt x="73551" y="85599"/>
                  </a:lnTo>
                  <a:lnTo>
                    <a:pt x="72877" y="84840"/>
                  </a:lnTo>
                  <a:cubicBezTo>
                    <a:pt x="72034" y="83155"/>
                    <a:pt x="71529" y="81302"/>
                    <a:pt x="70602" y="79617"/>
                  </a:cubicBezTo>
                  <a:cubicBezTo>
                    <a:pt x="69760" y="78437"/>
                    <a:pt x="69760" y="78437"/>
                    <a:pt x="66643" y="75489"/>
                  </a:cubicBezTo>
                  <a:cubicBezTo>
                    <a:pt x="66221" y="75067"/>
                    <a:pt x="65715" y="74309"/>
                    <a:pt x="65463" y="73719"/>
                  </a:cubicBezTo>
                  <a:cubicBezTo>
                    <a:pt x="64957" y="72793"/>
                    <a:pt x="64115" y="71697"/>
                    <a:pt x="63357" y="70855"/>
                  </a:cubicBezTo>
                  <a:cubicBezTo>
                    <a:pt x="62935" y="70349"/>
                    <a:pt x="62261" y="69760"/>
                    <a:pt x="61672" y="69422"/>
                  </a:cubicBezTo>
                  <a:lnTo>
                    <a:pt x="61419" y="69338"/>
                  </a:lnTo>
                  <a:lnTo>
                    <a:pt x="60661" y="69254"/>
                  </a:lnTo>
                  <a:lnTo>
                    <a:pt x="60913" y="71529"/>
                  </a:lnTo>
                  <a:cubicBezTo>
                    <a:pt x="60997" y="71866"/>
                    <a:pt x="61166" y="72371"/>
                    <a:pt x="61250" y="72793"/>
                  </a:cubicBezTo>
                  <a:cubicBezTo>
                    <a:pt x="61166" y="72793"/>
                    <a:pt x="61166" y="72793"/>
                    <a:pt x="61166" y="72793"/>
                  </a:cubicBezTo>
                  <a:lnTo>
                    <a:pt x="60745" y="72708"/>
                  </a:lnTo>
                  <a:lnTo>
                    <a:pt x="59902" y="72456"/>
                  </a:lnTo>
                  <a:lnTo>
                    <a:pt x="59481" y="74141"/>
                  </a:lnTo>
                  <a:cubicBezTo>
                    <a:pt x="59818" y="75910"/>
                    <a:pt x="59818" y="75910"/>
                    <a:pt x="64199" y="80712"/>
                  </a:cubicBezTo>
                  <a:cubicBezTo>
                    <a:pt x="64873" y="81470"/>
                    <a:pt x="65632" y="82566"/>
                    <a:pt x="66305" y="83408"/>
                  </a:cubicBezTo>
                  <a:cubicBezTo>
                    <a:pt x="67738" y="85009"/>
                    <a:pt x="69591" y="86273"/>
                    <a:pt x="70855" y="88042"/>
                  </a:cubicBezTo>
                  <a:lnTo>
                    <a:pt x="71192" y="88547"/>
                  </a:lnTo>
                  <a:lnTo>
                    <a:pt x="72372" y="89811"/>
                  </a:lnTo>
                  <a:lnTo>
                    <a:pt x="73382" y="89558"/>
                  </a:lnTo>
                  <a:lnTo>
                    <a:pt x="73467" y="89306"/>
                  </a:lnTo>
                  <a:lnTo>
                    <a:pt x="73719" y="89643"/>
                  </a:lnTo>
                  <a:cubicBezTo>
                    <a:pt x="73888" y="89980"/>
                    <a:pt x="74393" y="90485"/>
                    <a:pt x="74309" y="90906"/>
                  </a:cubicBezTo>
                  <a:lnTo>
                    <a:pt x="74225" y="90991"/>
                  </a:lnTo>
                  <a:lnTo>
                    <a:pt x="74393" y="91496"/>
                  </a:lnTo>
                  <a:lnTo>
                    <a:pt x="75320" y="92254"/>
                  </a:lnTo>
                  <a:lnTo>
                    <a:pt x="75994" y="92591"/>
                  </a:lnTo>
                  <a:cubicBezTo>
                    <a:pt x="76584" y="92928"/>
                    <a:pt x="77174" y="93771"/>
                    <a:pt x="77342" y="94361"/>
                  </a:cubicBezTo>
                  <a:cubicBezTo>
                    <a:pt x="77426" y="94950"/>
                    <a:pt x="77595" y="95709"/>
                    <a:pt x="77595" y="96298"/>
                  </a:cubicBezTo>
                  <a:lnTo>
                    <a:pt x="76921" y="96298"/>
                  </a:lnTo>
                  <a:lnTo>
                    <a:pt x="75741" y="95372"/>
                  </a:lnTo>
                  <a:lnTo>
                    <a:pt x="75489" y="95203"/>
                  </a:lnTo>
                  <a:cubicBezTo>
                    <a:pt x="74899" y="95119"/>
                    <a:pt x="74140" y="95035"/>
                    <a:pt x="73635" y="95287"/>
                  </a:cubicBezTo>
                  <a:lnTo>
                    <a:pt x="73719" y="97225"/>
                  </a:lnTo>
                  <a:lnTo>
                    <a:pt x="73972" y="97899"/>
                  </a:lnTo>
                  <a:lnTo>
                    <a:pt x="73635" y="97899"/>
                  </a:lnTo>
                  <a:lnTo>
                    <a:pt x="71950" y="97815"/>
                  </a:lnTo>
                  <a:lnTo>
                    <a:pt x="70686" y="98068"/>
                  </a:lnTo>
                  <a:lnTo>
                    <a:pt x="70433" y="97815"/>
                  </a:lnTo>
                  <a:cubicBezTo>
                    <a:pt x="70097" y="97899"/>
                    <a:pt x="69591" y="98068"/>
                    <a:pt x="69170" y="98236"/>
                  </a:cubicBezTo>
                  <a:cubicBezTo>
                    <a:pt x="68917" y="99416"/>
                    <a:pt x="69170" y="100511"/>
                    <a:pt x="69170" y="101690"/>
                  </a:cubicBezTo>
                  <a:lnTo>
                    <a:pt x="69086" y="101859"/>
                  </a:lnTo>
                  <a:lnTo>
                    <a:pt x="69338" y="102196"/>
                  </a:lnTo>
                  <a:lnTo>
                    <a:pt x="69001" y="101859"/>
                  </a:lnTo>
                  <a:cubicBezTo>
                    <a:pt x="69507" y="104134"/>
                    <a:pt x="70939" y="106156"/>
                    <a:pt x="71108" y="108515"/>
                  </a:cubicBezTo>
                  <a:lnTo>
                    <a:pt x="71023" y="109357"/>
                  </a:lnTo>
                  <a:lnTo>
                    <a:pt x="70939" y="110368"/>
                  </a:lnTo>
                  <a:lnTo>
                    <a:pt x="70855" y="110958"/>
                  </a:lnTo>
                  <a:lnTo>
                    <a:pt x="69760" y="112222"/>
                  </a:lnTo>
                  <a:lnTo>
                    <a:pt x="68833" y="113823"/>
                  </a:lnTo>
                  <a:lnTo>
                    <a:pt x="67738" y="115002"/>
                  </a:lnTo>
                  <a:lnTo>
                    <a:pt x="66726" y="115760"/>
                  </a:lnTo>
                  <a:lnTo>
                    <a:pt x="66558" y="115760"/>
                  </a:lnTo>
                  <a:cubicBezTo>
                    <a:pt x="67148" y="119383"/>
                    <a:pt x="67148" y="119383"/>
                    <a:pt x="65463" y="125786"/>
                  </a:cubicBezTo>
                  <a:cubicBezTo>
                    <a:pt x="65632" y="126376"/>
                    <a:pt x="65968" y="127218"/>
                    <a:pt x="66474" y="127640"/>
                  </a:cubicBezTo>
                  <a:lnTo>
                    <a:pt x="66474" y="127640"/>
                  </a:lnTo>
                  <a:lnTo>
                    <a:pt x="66474" y="127977"/>
                  </a:lnTo>
                  <a:lnTo>
                    <a:pt x="65968" y="128229"/>
                  </a:lnTo>
                  <a:cubicBezTo>
                    <a:pt x="63441" y="127977"/>
                    <a:pt x="63441" y="127977"/>
                    <a:pt x="62346" y="128145"/>
                  </a:cubicBezTo>
                  <a:lnTo>
                    <a:pt x="61672" y="128229"/>
                  </a:lnTo>
                  <a:lnTo>
                    <a:pt x="61250" y="128061"/>
                  </a:lnTo>
                  <a:lnTo>
                    <a:pt x="61082" y="127555"/>
                  </a:lnTo>
                  <a:lnTo>
                    <a:pt x="60913" y="126966"/>
                  </a:lnTo>
                  <a:lnTo>
                    <a:pt x="60071" y="126292"/>
                  </a:lnTo>
                  <a:cubicBezTo>
                    <a:pt x="59481" y="126039"/>
                    <a:pt x="58639" y="125786"/>
                    <a:pt x="57964" y="125702"/>
                  </a:cubicBezTo>
                  <a:lnTo>
                    <a:pt x="57038" y="125196"/>
                  </a:lnTo>
                  <a:lnTo>
                    <a:pt x="56279" y="124775"/>
                  </a:lnTo>
                  <a:lnTo>
                    <a:pt x="56111" y="125196"/>
                  </a:lnTo>
                  <a:lnTo>
                    <a:pt x="56111" y="125365"/>
                  </a:lnTo>
                  <a:cubicBezTo>
                    <a:pt x="56532" y="126292"/>
                    <a:pt x="57206" y="127640"/>
                    <a:pt x="59734" y="129409"/>
                  </a:cubicBezTo>
                  <a:cubicBezTo>
                    <a:pt x="60155" y="130083"/>
                    <a:pt x="60745" y="131010"/>
                    <a:pt x="61082" y="131768"/>
                  </a:cubicBezTo>
                  <a:cubicBezTo>
                    <a:pt x="61335" y="132274"/>
                    <a:pt x="61756" y="132948"/>
                    <a:pt x="61925" y="133453"/>
                  </a:cubicBezTo>
                  <a:lnTo>
                    <a:pt x="60576" y="133958"/>
                  </a:lnTo>
                  <a:cubicBezTo>
                    <a:pt x="59650" y="133874"/>
                    <a:pt x="58470" y="134127"/>
                    <a:pt x="57628" y="134548"/>
                  </a:cubicBezTo>
                  <a:lnTo>
                    <a:pt x="57122" y="134295"/>
                  </a:lnTo>
                  <a:lnTo>
                    <a:pt x="56785" y="133958"/>
                  </a:lnTo>
                  <a:cubicBezTo>
                    <a:pt x="55690" y="133200"/>
                    <a:pt x="55690" y="133200"/>
                    <a:pt x="48865" y="134464"/>
                  </a:cubicBezTo>
                  <a:lnTo>
                    <a:pt x="48697" y="134548"/>
                  </a:lnTo>
                  <a:cubicBezTo>
                    <a:pt x="48360" y="134801"/>
                    <a:pt x="48023" y="135054"/>
                    <a:pt x="47686" y="135307"/>
                  </a:cubicBezTo>
                  <a:cubicBezTo>
                    <a:pt x="47854" y="135643"/>
                    <a:pt x="48107" y="136065"/>
                    <a:pt x="48275" y="136402"/>
                  </a:cubicBezTo>
                  <a:cubicBezTo>
                    <a:pt x="50129" y="138002"/>
                    <a:pt x="50129" y="138002"/>
                    <a:pt x="51814" y="140361"/>
                  </a:cubicBezTo>
                  <a:cubicBezTo>
                    <a:pt x="52067" y="140699"/>
                    <a:pt x="52320" y="141120"/>
                    <a:pt x="52572" y="141373"/>
                  </a:cubicBezTo>
                  <a:cubicBezTo>
                    <a:pt x="53078" y="141373"/>
                    <a:pt x="53752" y="141373"/>
                    <a:pt x="54173" y="141373"/>
                  </a:cubicBezTo>
                  <a:lnTo>
                    <a:pt x="55858" y="140951"/>
                  </a:lnTo>
                  <a:cubicBezTo>
                    <a:pt x="56617" y="141204"/>
                    <a:pt x="56617" y="141204"/>
                    <a:pt x="60324" y="142889"/>
                  </a:cubicBezTo>
                  <a:lnTo>
                    <a:pt x="61166" y="143479"/>
                  </a:lnTo>
                  <a:cubicBezTo>
                    <a:pt x="61503" y="143647"/>
                    <a:pt x="61925" y="143900"/>
                    <a:pt x="62346" y="144069"/>
                  </a:cubicBezTo>
                  <a:cubicBezTo>
                    <a:pt x="62514" y="144069"/>
                    <a:pt x="62514" y="144069"/>
                    <a:pt x="62514" y="144069"/>
                  </a:cubicBezTo>
                  <a:lnTo>
                    <a:pt x="63104" y="143647"/>
                  </a:lnTo>
                  <a:lnTo>
                    <a:pt x="63188" y="143563"/>
                  </a:lnTo>
                  <a:lnTo>
                    <a:pt x="63272" y="143647"/>
                  </a:lnTo>
                  <a:lnTo>
                    <a:pt x="63441" y="144406"/>
                  </a:lnTo>
                  <a:cubicBezTo>
                    <a:pt x="64283" y="145669"/>
                    <a:pt x="64283" y="145669"/>
                    <a:pt x="66895" y="146849"/>
                  </a:cubicBezTo>
                  <a:lnTo>
                    <a:pt x="67148" y="147860"/>
                  </a:lnTo>
                  <a:cubicBezTo>
                    <a:pt x="67569" y="149208"/>
                    <a:pt x="67738" y="149629"/>
                    <a:pt x="69338" y="150724"/>
                  </a:cubicBezTo>
                  <a:cubicBezTo>
                    <a:pt x="69928" y="151146"/>
                    <a:pt x="70771" y="151651"/>
                    <a:pt x="71444" y="151904"/>
                  </a:cubicBezTo>
                  <a:cubicBezTo>
                    <a:pt x="72456" y="152409"/>
                    <a:pt x="72456" y="152409"/>
                    <a:pt x="76247" y="158223"/>
                  </a:cubicBezTo>
                  <a:cubicBezTo>
                    <a:pt x="77595" y="160666"/>
                    <a:pt x="77932" y="163446"/>
                    <a:pt x="78943" y="166058"/>
                  </a:cubicBezTo>
                  <a:cubicBezTo>
                    <a:pt x="80038" y="168333"/>
                    <a:pt x="80291" y="169007"/>
                    <a:pt x="80965" y="173809"/>
                  </a:cubicBezTo>
                  <a:lnTo>
                    <a:pt x="80965" y="174062"/>
                  </a:lnTo>
                  <a:cubicBezTo>
                    <a:pt x="80965" y="174483"/>
                    <a:pt x="80965" y="174989"/>
                    <a:pt x="80965" y="175410"/>
                  </a:cubicBezTo>
                  <a:cubicBezTo>
                    <a:pt x="77763" y="176168"/>
                    <a:pt x="77763" y="176168"/>
                    <a:pt x="75994" y="175241"/>
                  </a:cubicBezTo>
                  <a:lnTo>
                    <a:pt x="74899" y="174736"/>
                  </a:lnTo>
                  <a:lnTo>
                    <a:pt x="74478" y="175410"/>
                  </a:lnTo>
                  <a:lnTo>
                    <a:pt x="74057" y="175747"/>
                  </a:lnTo>
                  <a:lnTo>
                    <a:pt x="72624" y="175494"/>
                  </a:lnTo>
                  <a:lnTo>
                    <a:pt x="71866" y="175326"/>
                  </a:lnTo>
                  <a:lnTo>
                    <a:pt x="71361" y="175241"/>
                  </a:lnTo>
                  <a:cubicBezTo>
                    <a:pt x="71276" y="175241"/>
                    <a:pt x="55943" y="174567"/>
                    <a:pt x="52657" y="175157"/>
                  </a:cubicBezTo>
                  <a:lnTo>
                    <a:pt x="52235" y="175073"/>
                  </a:lnTo>
                  <a:lnTo>
                    <a:pt x="52151" y="174820"/>
                  </a:lnTo>
                  <a:lnTo>
                    <a:pt x="51730" y="174062"/>
                  </a:lnTo>
                  <a:cubicBezTo>
                    <a:pt x="50888" y="173809"/>
                    <a:pt x="50888" y="173809"/>
                    <a:pt x="47854" y="173304"/>
                  </a:cubicBezTo>
                  <a:cubicBezTo>
                    <a:pt x="46591" y="174146"/>
                    <a:pt x="46759" y="175747"/>
                    <a:pt x="45917" y="176842"/>
                  </a:cubicBezTo>
                  <a:cubicBezTo>
                    <a:pt x="45411" y="176926"/>
                    <a:pt x="44653" y="177011"/>
                    <a:pt x="44232" y="177348"/>
                  </a:cubicBezTo>
                  <a:cubicBezTo>
                    <a:pt x="43642" y="177853"/>
                    <a:pt x="42884" y="178611"/>
                    <a:pt x="42546" y="179285"/>
                  </a:cubicBezTo>
                  <a:cubicBezTo>
                    <a:pt x="42884" y="180633"/>
                    <a:pt x="44232" y="181981"/>
                    <a:pt x="45243" y="182908"/>
                  </a:cubicBezTo>
                  <a:lnTo>
                    <a:pt x="46085" y="183498"/>
                  </a:lnTo>
                  <a:lnTo>
                    <a:pt x="46001" y="183666"/>
                  </a:lnTo>
                  <a:cubicBezTo>
                    <a:pt x="45917" y="186278"/>
                    <a:pt x="45917" y="186278"/>
                    <a:pt x="50382" y="196810"/>
                  </a:cubicBezTo>
                  <a:cubicBezTo>
                    <a:pt x="51982" y="201106"/>
                    <a:pt x="51899" y="202117"/>
                    <a:pt x="51140" y="211722"/>
                  </a:cubicBezTo>
                  <a:cubicBezTo>
                    <a:pt x="51056" y="214165"/>
                    <a:pt x="51056" y="214165"/>
                    <a:pt x="52488" y="218209"/>
                  </a:cubicBezTo>
                  <a:cubicBezTo>
                    <a:pt x="54089" y="220147"/>
                    <a:pt x="54089" y="220147"/>
                    <a:pt x="55690" y="220652"/>
                  </a:cubicBezTo>
                  <a:lnTo>
                    <a:pt x="56111" y="220652"/>
                  </a:lnTo>
                  <a:lnTo>
                    <a:pt x="56617" y="220905"/>
                  </a:lnTo>
                  <a:lnTo>
                    <a:pt x="57038" y="221326"/>
                  </a:lnTo>
                  <a:cubicBezTo>
                    <a:pt x="57290" y="222000"/>
                    <a:pt x="57459" y="222927"/>
                    <a:pt x="57459" y="223685"/>
                  </a:cubicBezTo>
                  <a:cubicBezTo>
                    <a:pt x="57459" y="223770"/>
                    <a:pt x="57375" y="223854"/>
                    <a:pt x="57375" y="223938"/>
                  </a:cubicBezTo>
                  <a:cubicBezTo>
                    <a:pt x="57375" y="224275"/>
                    <a:pt x="57375" y="224612"/>
                    <a:pt x="57459" y="224949"/>
                  </a:cubicBezTo>
                  <a:cubicBezTo>
                    <a:pt x="57459" y="224949"/>
                    <a:pt x="57375" y="224949"/>
                    <a:pt x="57375" y="224949"/>
                  </a:cubicBezTo>
                  <a:cubicBezTo>
                    <a:pt x="57122" y="227814"/>
                    <a:pt x="59397" y="230341"/>
                    <a:pt x="58639" y="233374"/>
                  </a:cubicBezTo>
                  <a:lnTo>
                    <a:pt x="58639" y="234554"/>
                  </a:lnTo>
                  <a:lnTo>
                    <a:pt x="58891" y="234806"/>
                  </a:lnTo>
                  <a:lnTo>
                    <a:pt x="59060" y="234806"/>
                  </a:lnTo>
                  <a:lnTo>
                    <a:pt x="59313" y="234806"/>
                  </a:lnTo>
                  <a:lnTo>
                    <a:pt x="59734" y="234469"/>
                  </a:lnTo>
                  <a:cubicBezTo>
                    <a:pt x="60155" y="233964"/>
                    <a:pt x="60745" y="233543"/>
                    <a:pt x="61250" y="233122"/>
                  </a:cubicBezTo>
                  <a:cubicBezTo>
                    <a:pt x="62093" y="232447"/>
                    <a:pt x="62177" y="232447"/>
                    <a:pt x="63272" y="232869"/>
                  </a:cubicBezTo>
                  <a:cubicBezTo>
                    <a:pt x="63946" y="233206"/>
                    <a:pt x="63946" y="233206"/>
                    <a:pt x="65379" y="233374"/>
                  </a:cubicBezTo>
                  <a:cubicBezTo>
                    <a:pt x="66643" y="233374"/>
                    <a:pt x="66726" y="233122"/>
                    <a:pt x="67400" y="231773"/>
                  </a:cubicBezTo>
                  <a:lnTo>
                    <a:pt x="68243" y="230762"/>
                  </a:lnTo>
                  <a:lnTo>
                    <a:pt x="68664" y="230931"/>
                  </a:lnTo>
                  <a:lnTo>
                    <a:pt x="69170" y="231352"/>
                  </a:lnTo>
                  <a:cubicBezTo>
                    <a:pt x="69507" y="231689"/>
                    <a:pt x="69591" y="231689"/>
                    <a:pt x="71023" y="232026"/>
                  </a:cubicBezTo>
                  <a:cubicBezTo>
                    <a:pt x="73467" y="232532"/>
                    <a:pt x="73804" y="233206"/>
                    <a:pt x="74983" y="235481"/>
                  </a:cubicBezTo>
                  <a:lnTo>
                    <a:pt x="75404" y="236407"/>
                  </a:lnTo>
                  <a:cubicBezTo>
                    <a:pt x="75404" y="236491"/>
                    <a:pt x="79448" y="242894"/>
                    <a:pt x="82060" y="242642"/>
                  </a:cubicBezTo>
                  <a:lnTo>
                    <a:pt x="82397" y="242558"/>
                  </a:lnTo>
                  <a:cubicBezTo>
                    <a:pt x="83240" y="242473"/>
                    <a:pt x="83240" y="242473"/>
                    <a:pt x="84756" y="240957"/>
                  </a:cubicBezTo>
                  <a:lnTo>
                    <a:pt x="85346" y="239946"/>
                  </a:lnTo>
                  <a:lnTo>
                    <a:pt x="85430" y="239188"/>
                  </a:lnTo>
                  <a:lnTo>
                    <a:pt x="85683" y="238514"/>
                  </a:lnTo>
                  <a:lnTo>
                    <a:pt x="86020" y="238008"/>
                  </a:lnTo>
                  <a:cubicBezTo>
                    <a:pt x="86357" y="237418"/>
                    <a:pt x="86441" y="237334"/>
                    <a:pt x="87452" y="237081"/>
                  </a:cubicBezTo>
                  <a:cubicBezTo>
                    <a:pt x="88379" y="236829"/>
                    <a:pt x="88716" y="236829"/>
                    <a:pt x="89222" y="236913"/>
                  </a:cubicBezTo>
                  <a:cubicBezTo>
                    <a:pt x="89895" y="237081"/>
                    <a:pt x="89980" y="236997"/>
                    <a:pt x="91665" y="236323"/>
                  </a:cubicBezTo>
                  <a:cubicBezTo>
                    <a:pt x="92760" y="235817"/>
                    <a:pt x="93518" y="235396"/>
                    <a:pt x="96214" y="236070"/>
                  </a:cubicBezTo>
                  <a:cubicBezTo>
                    <a:pt x="97394" y="236323"/>
                    <a:pt x="97394" y="236323"/>
                    <a:pt x="101016" y="235059"/>
                  </a:cubicBezTo>
                  <a:lnTo>
                    <a:pt x="101269" y="234469"/>
                  </a:lnTo>
                  <a:cubicBezTo>
                    <a:pt x="102196" y="232784"/>
                    <a:pt x="101691" y="230762"/>
                    <a:pt x="102365" y="228993"/>
                  </a:cubicBezTo>
                  <a:cubicBezTo>
                    <a:pt x="102786" y="227645"/>
                    <a:pt x="104808" y="228151"/>
                    <a:pt x="106240" y="228572"/>
                  </a:cubicBezTo>
                  <a:cubicBezTo>
                    <a:pt x="106324" y="228488"/>
                    <a:pt x="106493" y="228403"/>
                    <a:pt x="106577" y="228403"/>
                  </a:cubicBezTo>
                  <a:cubicBezTo>
                    <a:pt x="106662" y="227898"/>
                    <a:pt x="106662" y="227898"/>
                    <a:pt x="106493" y="227392"/>
                  </a:cubicBezTo>
                  <a:lnTo>
                    <a:pt x="105734" y="225623"/>
                  </a:lnTo>
                  <a:cubicBezTo>
                    <a:pt x="105229" y="224528"/>
                    <a:pt x="105229" y="224359"/>
                    <a:pt x="105061" y="223685"/>
                  </a:cubicBezTo>
                  <a:cubicBezTo>
                    <a:pt x="104976" y="223685"/>
                    <a:pt x="104892" y="223685"/>
                    <a:pt x="104808" y="223685"/>
                  </a:cubicBezTo>
                  <a:lnTo>
                    <a:pt x="104808" y="223685"/>
                  </a:lnTo>
                  <a:cubicBezTo>
                    <a:pt x="104892" y="223685"/>
                    <a:pt x="104976" y="223685"/>
                    <a:pt x="105061" y="223685"/>
                  </a:cubicBezTo>
                  <a:lnTo>
                    <a:pt x="105313" y="221748"/>
                  </a:lnTo>
                  <a:lnTo>
                    <a:pt x="105734" y="220484"/>
                  </a:lnTo>
                  <a:lnTo>
                    <a:pt x="106324" y="219978"/>
                  </a:lnTo>
                  <a:cubicBezTo>
                    <a:pt x="106830" y="219389"/>
                    <a:pt x="107504" y="218462"/>
                    <a:pt x="107841" y="217788"/>
                  </a:cubicBezTo>
                  <a:lnTo>
                    <a:pt x="108262" y="216861"/>
                  </a:lnTo>
                  <a:lnTo>
                    <a:pt x="107420" y="215766"/>
                  </a:lnTo>
                  <a:lnTo>
                    <a:pt x="105651" y="214839"/>
                  </a:lnTo>
                  <a:cubicBezTo>
                    <a:pt x="104723" y="214249"/>
                    <a:pt x="103881" y="212986"/>
                    <a:pt x="103291" y="212059"/>
                  </a:cubicBezTo>
                  <a:cubicBezTo>
                    <a:pt x="100427" y="207172"/>
                    <a:pt x="105903" y="202370"/>
                    <a:pt x="103544" y="197568"/>
                  </a:cubicBezTo>
                  <a:cubicBezTo>
                    <a:pt x="103965" y="196894"/>
                    <a:pt x="104723" y="196220"/>
                    <a:pt x="105482" y="195883"/>
                  </a:cubicBezTo>
                  <a:cubicBezTo>
                    <a:pt x="106830" y="195124"/>
                    <a:pt x="106998" y="195040"/>
                    <a:pt x="108262" y="193692"/>
                  </a:cubicBezTo>
                  <a:lnTo>
                    <a:pt x="108768" y="193102"/>
                  </a:lnTo>
                  <a:cubicBezTo>
                    <a:pt x="109610" y="192176"/>
                    <a:pt x="109610" y="192176"/>
                    <a:pt x="111969" y="188469"/>
                  </a:cubicBezTo>
                  <a:cubicBezTo>
                    <a:pt x="111127" y="186699"/>
                    <a:pt x="110031" y="185014"/>
                    <a:pt x="109189" y="183245"/>
                  </a:cubicBezTo>
                  <a:cubicBezTo>
                    <a:pt x="107335" y="179875"/>
                    <a:pt x="107335" y="179875"/>
                    <a:pt x="107335" y="178611"/>
                  </a:cubicBezTo>
                  <a:cubicBezTo>
                    <a:pt x="107420" y="177685"/>
                    <a:pt x="108009" y="176505"/>
                    <a:pt x="108431" y="175663"/>
                  </a:cubicBezTo>
                  <a:lnTo>
                    <a:pt x="108768" y="175494"/>
                  </a:lnTo>
                  <a:lnTo>
                    <a:pt x="109610" y="175494"/>
                  </a:lnTo>
                  <a:lnTo>
                    <a:pt x="110284" y="175578"/>
                  </a:lnTo>
                  <a:cubicBezTo>
                    <a:pt x="120816" y="177263"/>
                    <a:pt x="120816" y="177263"/>
                    <a:pt x="121237" y="176758"/>
                  </a:cubicBezTo>
                  <a:cubicBezTo>
                    <a:pt x="121574" y="176337"/>
                    <a:pt x="121995" y="175747"/>
                    <a:pt x="122163" y="175157"/>
                  </a:cubicBezTo>
                  <a:lnTo>
                    <a:pt x="122416" y="175241"/>
                  </a:lnTo>
                  <a:lnTo>
                    <a:pt x="124101" y="175831"/>
                  </a:lnTo>
                  <a:lnTo>
                    <a:pt x="124607" y="176084"/>
                  </a:lnTo>
                  <a:cubicBezTo>
                    <a:pt x="124691" y="175747"/>
                    <a:pt x="124691" y="175747"/>
                    <a:pt x="124523" y="170355"/>
                  </a:cubicBezTo>
                  <a:cubicBezTo>
                    <a:pt x="125112" y="167827"/>
                    <a:pt x="125112" y="167827"/>
                    <a:pt x="126629" y="166648"/>
                  </a:cubicBezTo>
                  <a:lnTo>
                    <a:pt x="127050" y="166395"/>
                  </a:lnTo>
                  <a:lnTo>
                    <a:pt x="127977" y="166985"/>
                  </a:lnTo>
                  <a:lnTo>
                    <a:pt x="129072" y="168080"/>
                  </a:lnTo>
                  <a:cubicBezTo>
                    <a:pt x="130926" y="169765"/>
                    <a:pt x="130926" y="169765"/>
                    <a:pt x="132779" y="170102"/>
                  </a:cubicBezTo>
                  <a:cubicBezTo>
                    <a:pt x="133369" y="170608"/>
                    <a:pt x="134043" y="171450"/>
                    <a:pt x="134464" y="172124"/>
                  </a:cubicBezTo>
                  <a:lnTo>
                    <a:pt x="134885" y="172798"/>
                  </a:lnTo>
                  <a:cubicBezTo>
                    <a:pt x="135896" y="174399"/>
                    <a:pt x="136065" y="174652"/>
                    <a:pt x="137581" y="175663"/>
                  </a:cubicBezTo>
                  <a:lnTo>
                    <a:pt x="138003" y="176000"/>
                  </a:lnTo>
                  <a:lnTo>
                    <a:pt x="138508" y="176926"/>
                  </a:lnTo>
                  <a:lnTo>
                    <a:pt x="138761" y="177769"/>
                  </a:lnTo>
                  <a:lnTo>
                    <a:pt x="138339" y="178274"/>
                  </a:lnTo>
                  <a:lnTo>
                    <a:pt x="138171" y="178359"/>
                  </a:lnTo>
                  <a:cubicBezTo>
                    <a:pt x="138171" y="178780"/>
                    <a:pt x="138171" y="179285"/>
                    <a:pt x="138171" y="179707"/>
                  </a:cubicBezTo>
                  <a:cubicBezTo>
                    <a:pt x="138761" y="180128"/>
                    <a:pt x="139688" y="180465"/>
                    <a:pt x="140362" y="180633"/>
                  </a:cubicBezTo>
                  <a:lnTo>
                    <a:pt x="140699" y="180296"/>
                  </a:lnTo>
                  <a:lnTo>
                    <a:pt x="140362" y="178864"/>
                  </a:lnTo>
                  <a:lnTo>
                    <a:pt x="140193" y="178443"/>
                  </a:lnTo>
                  <a:lnTo>
                    <a:pt x="140277" y="178527"/>
                  </a:lnTo>
                  <a:lnTo>
                    <a:pt x="140614" y="178780"/>
                  </a:lnTo>
                  <a:lnTo>
                    <a:pt x="140699" y="178948"/>
                  </a:lnTo>
                  <a:lnTo>
                    <a:pt x="141373" y="179622"/>
                  </a:lnTo>
                  <a:lnTo>
                    <a:pt x="142299" y="180296"/>
                  </a:lnTo>
                  <a:lnTo>
                    <a:pt x="142721" y="180633"/>
                  </a:lnTo>
                  <a:lnTo>
                    <a:pt x="143732" y="181644"/>
                  </a:lnTo>
                  <a:lnTo>
                    <a:pt x="143985" y="182150"/>
                  </a:lnTo>
                  <a:lnTo>
                    <a:pt x="144742" y="183329"/>
                  </a:lnTo>
                  <a:lnTo>
                    <a:pt x="145332" y="183582"/>
                  </a:lnTo>
                  <a:lnTo>
                    <a:pt x="145838" y="183414"/>
                  </a:lnTo>
                  <a:lnTo>
                    <a:pt x="146259" y="183329"/>
                  </a:lnTo>
                  <a:lnTo>
                    <a:pt x="147102" y="183919"/>
                  </a:lnTo>
                  <a:lnTo>
                    <a:pt x="147523" y="184930"/>
                  </a:lnTo>
                  <a:lnTo>
                    <a:pt x="148281" y="185520"/>
                  </a:lnTo>
                  <a:lnTo>
                    <a:pt x="149039" y="185941"/>
                  </a:lnTo>
                  <a:lnTo>
                    <a:pt x="149882" y="186194"/>
                  </a:lnTo>
                  <a:lnTo>
                    <a:pt x="149966" y="186025"/>
                  </a:lnTo>
                  <a:lnTo>
                    <a:pt x="150724" y="187036"/>
                  </a:lnTo>
                  <a:cubicBezTo>
                    <a:pt x="151230" y="187795"/>
                    <a:pt x="152072" y="188637"/>
                    <a:pt x="152746" y="189227"/>
                  </a:cubicBezTo>
                  <a:cubicBezTo>
                    <a:pt x="153505" y="189732"/>
                    <a:pt x="154516" y="190406"/>
                    <a:pt x="155274" y="190828"/>
                  </a:cubicBezTo>
                  <a:cubicBezTo>
                    <a:pt x="156790" y="191417"/>
                    <a:pt x="156790" y="191417"/>
                    <a:pt x="158054" y="191333"/>
                  </a:cubicBezTo>
                  <a:lnTo>
                    <a:pt x="158139" y="191586"/>
                  </a:lnTo>
                  <a:lnTo>
                    <a:pt x="158897" y="192091"/>
                  </a:lnTo>
                  <a:cubicBezTo>
                    <a:pt x="159571" y="192428"/>
                    <a:pt x="160414" y="192934"/>
                    <a:pt x="161087" y="193271"/>
                  </a:cubicBezTo>
                  <a:lnTo>
                    <a:pt x="161087" y="193187"/>
                  </a:lnTo>
                  <a:lnTo>
                    <a:pt x="161677" y="194029"/>
                  </a:lnTo>
                  <a:cubicBezTo>
                    <a:pt x="162014" y="194535"/>
                    <a:pt x="162604" y="195209"/>
                    <a:pt x="163109" y="195630"/>
                  </a:cubicBezTo>
                  <a:cubicBezTo>
                    <a:pt x="163446" y="195630"/>
                    <a:pt x="163952" y="195714"/>
                    <a:pt x="164373" y="195798"/>
                  </a:cubicBezTo>
                  <a:cubicBezTo>
                    <a:pt x="164542" y="196051"/>
                    <a:pt x="164879" y="196472"/>
                    <a:pt x="165047" y="196725"/>
                  </a:cubicBezTo>
                  <a:lnTo>
                    <a:pt x="165384" y="197736"/>
                  </a:lnTo>
                  <a:lnTo>
                    <a:pt x="166732" y="197568"/>
                  </a:lnTo>
                  <a:cubicBezTo>
                    <a:pt x="167406" y="198157"/>
                    <a:pt x="168249" y="199000"/>
                    <a:pt x="168922" y="199674"/>
                  </a:cubicBezTo>
                  <a:lnTo>
                    <a:pt x="169260" y="200264"/>
                  </a:lnTo>
                  <a:cubicBezTo>
                    <a:pt x="169850" y="200854"/>
                    <a:pt x="170776" y="201528"/>
                    <a:pt x="171450" y="202033"/>
                  </a:cubicBezTo>
                  <a:lnTo>
                    <a:pt x="172377" y="202960"/>
                  </a:lnTo>
                  <a:lnTo>
                    <a:pt x="173304" y="202875"/>
                  </a:lnTo>
                  <a:lnTo>
                    <a:pt x="173640" y="202875"/>
                  </a:lnTo>
                  <a:lnTo>
                    <a:pt x="173640" y="202875"/>
                  </a:lnTo>
                  <a:lnTo>
                    <a:pt x="174736" y="204055"/>
                  </a:lnTo>
                  <a:cubicBezTo>
                    <a:pt x="175410" y="204982"/>
                    <a:pt x="176168" y="205993"/>
                    <a:pt x="176926" y="206920"/>
                  </a:cubicBezTo>
                  <a:lnTo>
                    <a:pt x="177264" y="207341"/>
                  </a:lnTo>
                  <a:lnTo>
                    <a:pt x="177937" y="208352"/>
                  </a:lnTo>
                  <a:lnTo>
                    <a:pt x="178275" y="209110"/>
                  </a:lnTo>
                  <a:lnTo>
                    <a:pt x="179033" y="210542"/>
                  </a:lnTo>
                  <a:lnTo>
                    <a:pt x="180128" y="211638"/>
                  </a:lnTo>
                  <a:lnTo>
                    <a:pt x="180465" y="212312"/>
                  </a:lnTo>
                  <a:lnTo>
                    <a:pt x="180465" y="212480"/>
                  </a:lnTo>
                  <a:lnTo>
                    <a:pt x="180212" y="212901"/>
                  </a:lnTo>
                  <a:lnTo>
                    <a:pt x="180044" y="212901"/>
                  </a:lnTo>
                  <a:lnTo>
                    <a:pt x="180465" y="214923"/>
                  </a:lnTo>
                  <a:lnTo>
                    <a:pt x="180886" y="215766"/>
                  </a:lnTo>
                  <a:lnTo>
                    <a:pt x="180886" y="216524"/>
                  </a:lnTo>
                  <a:lnTo>
                    <a:pt x="180549" y="216777"/>
                  </a:lnTo>
                  <a:lnTo>
                    <a:pt x="180465" y="216777"/>
                  </a:lnTo>
                  <a:cubicBezTo>
                    <a:pt x="180128" y="217114"/>
                    <a:pt x="179791" y="217704"/>
                    <a:pt x="179370" y="218041"/>
                  </a:cubicBezTo>
                  <a:cubicBezTo>
                    <a:pt x="179033" y="218041"/>
                    <a:pt x="178443" y="218041"/>
                    <a:pt x="178106" y="218041"/>
                  </a:cubicBezTo>
                  <a:cubicBezTo>
                    <a:pt x="177685" y="218630"/>
                    <a:pt x="177179" y="219389"/>
                    <a:pt x="176758" y="219894"/>
                  </a:cubicBezTo>
                  <a:lnTo>
                    <a:pt x="176421" y="219894"/>
                  </a:lnTo>
                  <a:lnTo>
                    <a:pt x="175663" y="219978"/>
                  </a:lnTo>
                  <a:lnTo>
                    <a:pt x="175073" y="219978"/>
                  </a:lnTo>
                  <a:lnTo>
                    <a:pt x="174736" y="219894"/>
                  </a:lnTo>
                  <a:lnTo>
                    <a:pt x="173640" y="219473"/>
                  </a:lnTo>
                  <a:lnTo>
                    <a:pt x="173051" y="218883"/>
                  </a:lnTo>
                  <a:cubicBezTo>
                    <a:pt x="172545" y="218546"/>
                    <a:pt x="171871" y="218125"/>
                    <a:pt x="171282" y="218125"/>
                  </a:cubicBezTo>
                  <a:cubicBezTo>
                    <a:pt x="171029" y="218378"/>
                    <a:pt x="170607" y="218715"/>
                    <a:pt x="170355" y="218967"/>
                  </a:cubicBezTo>
                  <a:cubicBezTo>
                    <a:pt x="170355" y="219136"/>
                    <a:pt x="170355" y="219473"/>
                    <a:pt x="170355" y="219641"/>
                  </a:cubicBezTo>
                  <a:lnTo>
                    <a:pt x="170018" y="219304"/>
                  </a:lnTo>
                  <a:lnTo>
                    <a:pt x="169175" y="218462"/>
                  </a:lnTo>
                  <a:lnTo>
                    <a:pt x="168922" y="218967"/>
                  </a:lnTo>
                  <a:lnTo>
                    <a:pt x="168922" y="219136"/>
                  </a:lnTo>
                  <a:lnTo>
                    <a:pt x="168839" y="219473"/>
                  </a:lnTo>
                  <a:cubicBezTo>
                    <a:pt x="168839" y="220063"/>
                    <a:pt x="168839" y="220821"/>
                    <a:pt x="169007" y="221411"/>
                  </a:cubicBezTo>
                  <a:lnTo>
                    <a:pt x="169091" y="221748"/>
                  </a:lnTo>
                  <a:cubicBezTo>
                    <a:pt x="169681" y="223096"/>
                    <a:pt x="169681" y="223096"/>
                    <a:pt x="171197" y="224612"/>
                  </a:cubicBezTo>
                  <a:lnTo>
                    <a:pt x="172293" y="225370"/>
                  </a:lnTo>
                  <a:lnTo>
                    <a:pt x="172461" y="225370"/>
                  </a:lnTo>
                  <a:lnTo>
                    <a:pt x="172798" y="225202"/>
                  </a:lnTo>
                  <a:lnTo>
                    <a:pt x="173557" y="225539"/>
                  </a:lnTo>
                  <a:cubicBezTo>
                    <a:pt x="173978" y="225792"/>
                    <a:pt x="173978" y="225792"/>
                    <a:pt x="176842" y="227392"/>
                  </a:cubicBezTo>
                  <a:lnTo>
                    <a:pt x="178022" y="228403"/>
                  </a:lnTo>
                  <a:cubicBezTo>
                    <a:pt x="179370" y="229583"/>
                    <a:pt x="179454" y="229499"/>
                    <a:pt x="179791" y="229246"/>
                  </a:cubicBezTo>
                  <a:lnTo>
                    <a:pt x="180381" y="229583"/>
                  </a:lnTo>
                  <a:lnTo>
                    <a:pt x="181560" y="231015"/>
                  </a:lnTo>
                  <a:cubicBezTo>
                    <a:pt x="182740" y="232616"/>
                    <a:pt x="182824" y="232616"/>
                    <a:pt x="183751" y="232869"/>
                  </a:cubicBezTo>
                  <a:lnTo>
                    <a:pt x="184930" y="233122"/>
                  </a:lnTo>
                  <a:cubicBezTo>
                    <a:pt x="185604" y="233037"/>
                    <a:pt x="185604" y="232784"/>
                    <a:pt x="185520" y="231942"/>
                  </a:cubicBezTo>
                  <a:cubicBezTo>
                    <a:pt x="185520" y="231015"/>
                    <a:pt x="185183" y="230173"/>
                    <a:pt x="185015" y="229246"/>
                  </a:cubicBezTo>
                  <a:cubicBezTo>
                    <a:pt x="184677" y="228066"/>
                    <a:pt x="184677" y="228066"/>
                    <a:pt x="183076" y="225876"/>
                  </a:cubicBezTo>
                  <a:cubicBezTo>
                    <a:pt x="181897" y="224359"/>
                    <a:pt x="181897" y="224359"/>
                    <a:pt x="181729" y="220821"/>
                  </a:cubicBezTo>
                  <a:lnTo>
                    <a:pt x="181729" y="220737"/>
                  </a:lnTo>
                  <a:lnTo>
                    <a:pt x="181729" y="219978"/>
                  </a:lnTo>
                  <a:lnTo>
                    <a:pt x="182403" y="220737"/>
                  </a:lnTo>
                  <a:lnTo>
                    <a:pt x="182740" y="221074"/>
                  </a:lnTo>
                  <a:lnTo>
                    <a:pt x="183498" y="221579"/>
                  </a:lnTo>
                  <a:lnTo>
                    <a:pt x="183666" y="221579"/>
                  </a:lnTo>
                  <a:lnTo>
                    <a:pt x="184004" y="221663"/>
                  </a:lnTo>
                  <a:lnTo>
                    <a:pt x="184340" y="221916"/>
                  </a:lnTo>
                  <a:lnTo>
                    <a:pt x="184425" y="221242"/>
                  </a:lnTo>
                  <a:lnTo>
                    <a:pt x="184256" y="220652"/>
                  </a:lnTo>
                  <a:lnTo>
                    <a:pt x="184088" y="220063"/>
                  </a:lnTo>
                  <a:lnTo>
                    <a:pt x="184004" y="219473"/>
                  </a:lnTo>
                  <a:lnTo>
                    <a:pt x="184004" y="218799"/>
                  </a:lnTo>
                  <a:lnTo>
                    <a:pt x="184172" y="218209"/>
                  </a:lnTo>
                  <a:lnTo>
                    <a:pt x="184509" y="218378"/>
                  </a:lnTo>
                  <a:lnTo>
                    <a:pt x="184846" y="218462"/>
                  </a:lnTo>
                  <a:lnTo>
                    <a:pt x="184762" y="217535"/>
                  </a:lnTo>
                  <a:lnTo>
                    <a:pt x="184172" y="216440"/>
                  </a:lnTo>
                  <a:lnTo>
                    <a:pt x="183666" y="215260"/>
                  </a:lnTo>
                  <a:cubicBezTo>
                    <a:pt x="183498" y="214671"/>
                    <a:pt x="183245" y="213828"/>
                    <a:pt x="183245" y="213154"/>
                  </a:cubicBezTo>
                  <a:lnTo>
                    <a:pt x="183329" y="212733"/>
                  </a:lnTo>
                  <a:lnTo>
                    <a:pt x="183582" y="212817"/>
                  </a:lnTo>
                  <a:lnTo>
                    <a:pt x="184088" y="212986"/>
                  </a:lnTo>
                  <a:lnTo>
                    <a:pt x="184425" y="212312"/>
                  </a:lnTo>
                  <a:lnTo>
                    <a:pt x="184425" y="212059"/>
                  </a:lnTo>
                  <a:cubicBezTo>
                    <a:pt x="182655" y="207341"/>
                    <a:pt x="182655" y="207341"/>
                    <a:pt x="179959" y="205993"/>
                  </a:cubicBezTo>
                  <a:lnTo>
                    <a:pt x="179201" y="205487"/>
                  </a:lnTo>
                  <a:lnTo>
                    <a:pt x="177600" y="203802"/>
                  </a:lnTo>
                  <a:lnTo>
                    <a:pt x="177432" y="202960"/>
                  </a:lnTo>
                  <a:lnTo>
                    <a:pt x="177347" y="202707"/>
                  </a:lnTo>
                  <a:cubicBezTo>
                    <a:pt x="177095" y="201528"/>
                    <a:pt x="176674" y="199927"/>
                    <a:pt x="176421" y="198663"/>
                  </a:cubicBezTo>
                  <a:lnTo>
                    <a:pt x="176421" y="198410"/>
                  </a:lnTo>
                  <a:lnTo>
                    <a:pt x="176421" y="198073"/>
                  </a:lnTo>
                  <a:lnTo>
                    <a:pt x="176758" y="198157"/>
                  </a:lnTo>
                  <a:lnTo>
                    <a:pt x="177179" y="198663"/>
                  </a:lnTo>
                  <a:cubicBezTo>
                    <a:pt x="177685" y="199253"/>
                    <a:pt x="178611" y="199927"/>
                    <a:pt x="179370" y="200179"/>
                  </a:cubicBezTo>
                  <a:lnTo>
                    <a:pt x="180212" y="200179"/>
                  </a:lnTo>
                  <a:lnTo>
                    <a:pt x="180465" y="200011"/>
                  </a:lnTo>
                  <a:lnTo>
                    <a:pt x="181139" y="200769"/>
                  </a:lnTo>
                  <a:cubicBezTo>
                    <a:pt x="183414" y="203887"/>
                    <a:pt x="183751" y="203887"/>
                    <a:pt x="184677" y="203887"/>
                  </a:cubicBezTo>
                  <a:lnTo>
                    <a:pt x="184677" y="203718"/>
                  </a:lnTo>
                  <a:cubicBezTo>
                    <a:pt x="184340" y="202117"/>
                    <a:pt x="183582" y="199842"/>
                    <a:pt x="179875" y="196472"/>
                  </a:cubicBezTo>
                  <a:cubicBezTo>
                    <a:pt x="179201" y="195883"/>
                    <a:pt x="178190" y="195209"/>
                    <a:pt x="177432" y="194787"/>
                  </a:cubicBezTo>
                  <a:lnTo>
                    <a:pt x="175494" y="193524"/>
                  </a:lnTo>
                  <a:cubicBezTo>
                    <a:pt x="174904" y="193187"/>
                    <a:pt x="174062" y="192681"/>
                    <a:pt x="173472" y="192344"/>
                  </a:cubicBezTo>
                  <a:cubicBezTo>
                    <a:pt x="167406" y="188806"/>
                    <a:pt x="167406" y="188806"/>
                    <a:pt x="167406" y="188637"/>
                  </a:cubicBezTo>
                  <a:lnTo>
                    <a:pt x="167659" y="187458"/>
                  </a:lnTo>
                  <a:lnTo>
                    <a:pt x="167153" y="186615"/>
                  </a:lnTo>
                  <a:cubicBezTo>
                    <a:pt x="165805" y="185183"/>
                    <a:pt x="165384" y="185014"/>
                    <a:pt x="164373" y="185014"/>
                  </a:cubicBezTo>
                  <a:cubicBezTo>
                    <a:pt x="163868" y="185014"/>
                    <a:pt x="163109" y="185014"/>
                    <a:pt x="162688" y="185267"/>
                  </a:cubicBezTo>
                  <a:lnTo>
                    <a:pt x="162351" y="185436"/>
                  </a:lnTo>
                  <a:lnTo>
                    <a:pt x="161424" y="184930"/>
                  </a:lnTo>
                  <a:cubicBezTo>
                    <a:pt x="157633" y="182150"/>
                    <a:pt x="157633" y="182150"/>
                    <a:pt x="156538" y="181139"/>
                  </a:cubicBezTo>
                  <a:cubicBezTo>
                    <a:pt x="155189" y="179959"/>
                    <a:pt x="155021" y="179791"/>
                    <a:pt x="153589" y="178274"/>
                  </a:cubicBezTo>
                  <a:cubicBezTo>
                    <a:pt x="151988" y="176589"/>
                    <a:pt x="151988" y="176589"/>
                    <a:pt x="150724" y="174652"/>
                  </a:cubicBezTo>
                  <a:cubicBezTo>
                    <a:pt x="150135" y="173893"/>
                    <a:pt x="150135" y="173893"/>
                    <a:pt x="140951" y="167237"/>
                  </a:cubicBezTo>
                  <a:lnTo>
                    <a:pt x="139940" y="166395"/>
                  </a:lnTo>
                  <a:lnTo>
                    <a:pt x="139098" y="165131"/>
                  </a:lnTo>
                  <a:lnTo>
                    <a:pt x="138087" y="163699"/>
                  </a:lnTo>
                  <a:lnTo>
                    <a:pt x="137918" y="163446"/>
                  </a:lnTo>
                  <a:lnTo>
                    <a:pt x="138171" y="163109"/>
                  </a:lnTo>
                  <a:lnTo>
                    <a:pt x="138339" y="162688"/>
                  </a:lnTo>
                  <a:cubicBezTo>
                    <a:pt x="137834" y="161087"/>
                    <a:pt x="137834" y="161003"/>
                    <a:pt x="136149" y="159739"/>
                  </a:cubicBezTo>
                  <a:lnTo>
                    <a:pt x="135559" y="159149"/>
                  </a:lnTo>
                  <a:lnTo>
                    <a:pt x="134885" y="158054"/>
                  </a:lnTo>
                  <a:lnTo>
                    <a:pt x="134885" y="157717"/>
                  </a:lnTo>
                  <a:lnTo>
                    <a:pt x="134885" y="157717"/>
                  </a:lnTo>
                  <a:lnTo>
                    <a:pt x="135559" y="157633"/>
                  </a:lnTo>
                  <a:cubicBezTo>
                    <a:pt x="135812" y="157127"/>
                    <a:pt x="136149" y="156369"/>
                    <a:pt x="136233" y="155695"/>
                  </a:cubicBezTo>
                  <a:lnTo>
                    <a:pt x="136402" y="155358"/>
                  </a:lnTo>
                  <a:lnTo>
                    <a:pt x="136823" y="155442"/>
                  </a:lnTo>
                  <a:lnTo>
                    <a:pt x="137581" y="156116"/>
                  </a:lnTo>
                  <a:lnTo>
                    <a:pt x="138256" y="157043"/>
                  </a:lnTo>
                  <a:cubicBezTo>
                    <a:pt x="139603" y="158475"/>
                    <a:pt x="141204" y="159486"/>
                    <a:pt x="142299" y="161087"/>
                  </a:cubicBezTo>
                  <a:lnTo>
                    <a:pt x="142721" y="161761"/>
                  </a:lnTo>
                  <a:cubicBezTo>
                    <a:pt x="143057" y="162267"/>
                    <a:pt x="143647" y="162856"/>
                    <a:pt x="144237" y="163109"/>
                  </a:cubicBezTo>
                  <a:lnTo>
                    <a:pt x="144069" y="161677"/>
                  </a:lnTo>
                  <a:cubicBezTo>
                    <a:pt x="144153" y="161845"/>
                    <a:pt x="144321" y="162014"/>
                    <a:pt x="144490" y="162098"/>
                  </a:cubicBezTo>
                  <a:cubicBezTo>
                    <a:pt x="145248" y="163025"/>
                    <a:pt x="146596" y="163867"/>
                    <a:pt x="147523" y="164373"/>
                  </a:cubicBezTo>
                  <a:lnTo>
                    <a:pt x="147776" y="164036"/>
                  </a:lnTo>
                  <a:lnTo>
                    <a:pt x="147439" y="163362"/>
                  </a:lnTo>
                  <a:lnTo>
                    <a:pt x="147102" y="162856"/>
                  </a:lnTo>
                  <a:lnTo>
                    <a:pt x="146681" y="162183"/>
                  </a:lnTo>
                  <a:cubicBezTo>
                    <a:pt x="149798" y="165131"/>
                    <a:pt x="149798" y="165131"/>
                    <a:pt x="150219" y="165974"/>
                  </a:cubicBezTo>
                  <a:lnTo>
                    <a:pt x="150809" y="167069"/>
                  </a:lnTo>
                  <a:lnTo>
                    <a:pt x="151482" y="168248"/>
                  </a:lnTo>
                  <a:lnTo>
                    <a:pt x="152325" y="168754"/>
                  </a:lnTo>
                  <a:lnTo>
                    <a:pt x="154179" y="169428"/>
                  </a:lnTo>
                  <a:cubicBezTo>
                    <a:pt x="154937" y="169849"/>
                    <a:pt x="155948" y="170608"/>
                    <a:pt x="156538" y="171281"/>
                  </a:cubicBezTo>
                  <a:cubicBezTo>
                    <a:pt x="156959" y="171787"/>
                    <a:pt x="157464" y="172377"/>
                    <a:pt x="157886" y="172798"/>
                  </a:cubicBezTo>
                  <a:cubicBezTo>
                    <a:pt x="158897" y="173641"/>
                    <a:pt x="159571" y="174230"/>
                    <a:pt x="160582" y="174567"/>
                  </a:cubicBezTo>
                  <a:cubicBezTo>
                    <a:pt x="161171" y="174989"/>
                    <a:pt x="161846" y="175747"/>
                    <a:pt x="162182" y="176337"/>
                  </a:cubicBezTo>
                  <a:lnTo>
                    <a:pt x="162604" y="177095"/>
                  </a:lnTo>
                  <a:cubicBezTo>
                    <a:pt x="169344" y="178780"/>
                    <a:pt x="169344" y="178780"/>
                    <a:pt x="169681" y="178948"/>
                  </a:cubicBezTo>
                  <a:cubicBezTo>
                    <a:pt x="171113" y="179875"/>
                    <a:pt x="171113" y="179875"/>
                    <a:pt x="174146" y="182150"/>
                  </a:cubicBezTo>
                  <a:cubicBezTo>
                    <a:pt x="175915" y="183414"/>
                    <a:pt x="177011" y="185604"/>
                    <a:pt x="179286" y="186194"/>
                  </a:cubicBezTo>
                  <a:lnTo>
                    <a:pt x="179622" y="187036"/>
                  </a:lnTo>
                  <a:lnTo>
                    <a:pt x="179791" y="188216"/>
                  </a:lnTo>
                  <a:lnTo>
                    <a:pt x="180381" y="189732"/>
                  </a:lnTo>
                  <a:lnTo>
                    <a:pt x="180886" y="190238"/>
                  </a:lnTo>
                  <a:lnTo>
                    <a:pt x="181560" y="191080"/>
                  </a:lnTo>
                  <a:lnTo>
                    <a:pt x="182234" y="192428"/>
                  </a:lnTo>
                  <a:cubicBezTo>
                    <a:pt x="182740" y="193524"/>
                    <a:pt x="183582" y="194872"/>
                    <a:pt x="184088" y="195967"/>
                  </a:cubicBezTo>
                  <a:cubicBezTo>
                    <a:pt x="185604" y="198831"/>
                    <a:pt x="185604" y="198831"/>
                    <a:pt x="189227" y="201443"/>
                  </a:cubicBezTo>
                  <a:lnTo>
                    <a:pt x="189395" y="201612"/>
                  </a:lnTo>
                  <a:lnTo>
                    <a:pt x="189733" y="202202"/>
                  </a:lnTo>
                  <a:lnTo>
                    <a:pt x="189733" y="202370"/>
                  </a:lnTo>
                  <a:lnTo>
                    <a:pt x="189395" y="202202"/>
                  </a:lnTo>
                  <a:lnTo>
                    <a:pt x="188974" y="202033"/>
                  </a:lnTo>
                  <a:cubicBezTo>
                    <a:pt x="189733" y="204645"/>
                    <a:pt x="190069" y="204813"/>
                    <a:pt x="193861" y="207257"/>
                  </a:cubicBezTo>
                  <a:lnTo>
                    <a:pt x="195293" y="208520"/>
                  </a:lnTo>
                  <a:lnTo>
                    <a:pt x="195462" y="208689"/>
                  </a:lnTo>
                  <a:cubicBezTo>
                    <a:pt x="196894" y="209868"/>
                    <a:pt x="196894" y="209868"/>
                    <a:pt x="199843" y="213744"/>
                  </a:cubicBezTo>
                  <a:cubicBezTo>
                    <a:pt x="200601" y="214839"/>
                    <a:pt x="201275" y="215850"/>
                    <a:pt x="202033" y="216019"/>
                  </a:cubicBezTo>
                  <a:lnTo>
                    <a:pt x="201780" y="215513"/>
                  </a:lnTo>
                  <a:lnTo>
                    <a:pt x="201696" y="214923"/>
                  </a:lnTo>
                  <a:lnTo>
                    <a:pt x="202454" y="215176"/>
                  </a:lnTo>
                  <a:lnTo>
                    <a:pt x="203802" y="215513"/>
                  </a:lnTo>
                  <a:cubicBezTo>
                    <a:pt x="204645" y="215429"/>
                    <a:pt x="205824" y="215766"/>
                    <a:pt x="206583" y="216103"/>
                  </a:cubicBezTo>
                  <a:lnTo>
                    <a:pt x="207172" y="216356"/>
                  </a:lnTo>
                  <a:lnTo>
                    <a:pt x="208015" y="216440"/>
                  </a:lnTo>
                  <a:lnTo>
                    <a:pt x="208183" y="215934"/>
                  </a:lnTo>
                  <a:lnTo>
                    <a:pt x="208268" y="215597"/>
                  </a:lnTo>
                  <a:lnTo>
                    <a:pt x="208773" y="216187"/>
                  </a:lnTo>
                  <a:lnTo>
                    <a:pt x="209869" y="217788"/>
                  </a:lnTo>
                  <a:lnTo>
                    <a:pt x="213070" y="218462"/>
                  </a:lnTo>
                  <a:lnTo>
                    <a:pt x="212312" y="217451"/>
                  </a:lnTo>
                  <a:lnTo>
                    <a:pt x="211216" y="215934"/>
                  </a:lnTo>
                  <a:lnTo>
                    <a:pt x="211891" y="216524"/>
                  </a:lnTo>
                  <a:cubicBezTo>
                    <a:pt x="212396" y="216945"/>
                    <a:pt x="213154" y="217535"/>
                    <a:pt x="213744" y="217872"/>
                  </a:cubicBezTo>
                  <a:lnTo>
                    <a:pt x="214418" y="218209"/>
                  </a:lnTo>
                  <a:cubicBezTo>
                    <a:pt x="214502" y="216019"/>
                    <a:pt x="214081" y="215766"/>
                    <a:pt x="211469" y="214249"/>
                  </a:cubicBezTo>
                  <a:lnTo>
                    <a:pt x="210374" y="213070"/>
                  </a:lnTo>
                  <a:lnTo>
                    <a:pt x="209784" y="212396"/>
                  </a:lnTo>
                  <a:lnTo>
                    <a:pt x="209616" y="212227"/>
                  </a:lnTo>
                  <a:lnTo>
                    <a:pt x="208015" y="210458"/>
                  </a:lnTo>
                  <a:lnTo>
                    <a:pt x="207509" y="210205"/>
                  </a:lnTo>
                  <a:lnTo>
                    <a:pt x="206667" y="209531"/>
                  </a:lnTo>
                  <a:cubicBezTo>
                    <a:pt x="205993" y="208689"/>
                    <a:pt x="205066" y="207594"/>
                    <a:pt x="204392" y="206751"/>
                  </a:cubicBezTo>
                  <a:cubicBezTo>
                    <a:pt x="202876" y="204982"/>
                    <a:pt x="202876" y="204982"/>
                    <a:pt x="201106" y="203297"/>
                  </a:cubicBezTo>
                  <a:cubicBezTo>
                    <a:pt x="200433" y="202623"/>
                    <a:pt x="199590" y="201696"/>
                    <a:pt x="198916" y="201022"/>
                  </a:cubicBezTo>
                  <a:cubicBezTo>
                    <a:pt x="197905" y="199842"/>
                    <a:pt x="196894" y="198073"/>
                    <a:pt x="196136" y="196810"/>
                  </a:cubicBezTo>
                  <a:lnTo>
                    <a:pt x="196051" y="196472"/>
                  </a:lnTo>
                  <a:lnTo>
                    <a:pt x="196472" y="196725"/>
                  </a:lnTo>
                  <a:lnTo>
                    <a:pt x="197147" y="197315"/>
                  </a:lnTo>
                  <a:cubicBezTo>
                    <a:pt x="197736" y="197820"/>
                    <a:pt x="198494" y="198326"/>
                    <a:pt x="199169" y="198747"/>
                  </a:cubicBezTo>
                  <a:lnTo>
                    <a:pt x="200011" y="199000"/>
                  </a:lnTo>
                  <a:lnTo>
                    <a:pt x="200348" y="198579"/>
                  </a:lnTo>
                  <a:lnTo>
                    <a:pt x="200433" y="198073"/>
                  </a:lnTo>
                  <a:cubicBezTo>
                    <a:pt x="200433" y="197146"/>
                    <a:pt x="200095" y="195967"/>
                    <a:pt x="199758" y="195124"/>
                  </a:cubicBezTo>
                  <a:lnTo>
                    <a:pt x="199758" y="194282"/>
                  </a:lnTo>
                  <a:cubicBezTo>
                    <a:pt x="199674" y="193524"/>
                    <a:pt x="199590" y="192428"/>
                    <a:pt x="199758" y="191670"/>
                  </a:cubicBezTo>
                  <a:lnTo>
                    <a:pt x="200095" y="191670"/>
                  </a:lnTo>
                  <a:lnTo>
                    <a:pt x="200264" y="191754"/>
                  </a:lnTo>
                  <a:lnTo>
                    <a:pt x="200516" y="191754"/>
                  </a:lnTo>
                  <a:lnTo>
                    <a:pt x="202539" y="192513"/>
                  </a:lnTo>
                  <a:cubicBezTo>
                    <a:pt x="202876" y="192681"/>
                    <a:pt x="203381" y="192850"/>
                    <a:pt x="203718" y="192934"/>
                  </a:cubicBezTo>
                  <a:cubicBezTo>
                    <a:pt x="203802" y="192681"/>
                    <a:pt x="204055" y="192428"/>
                    <a:pt x="204139" y="192176"/>
                  </a:cubicBezTo>
                  <a:cubicBezTo>
                    <a:pt x="205740" y="194619"/>
                    <a:pt x="205740" y="194619"/>
                    <a:pt x="207004" y="195209"/>
                  </a:cubicBezTo>
                  <a:lnTo>
                    <a:pt x="207594" y="195377"/>
                  </a:lnTo>
                  <a:lnTo>
                    <a:pt x="207846" y="195461"/>
                  </a:lnTo>
                  <a:lnTo>
                    <a:pt x="208352" y="195798"/>
                  </a:lnTo>
                  <a:lnTo>
                    <a:pt x="209279" y="198157"/>
                  </a:lnTo>
                  <a:lnTo>
                    <a:pt x="209026" y="198157"/>
                  </a:lnTo>
                  <a:lnTo>
                    <a:pt x="208773" y="198157"/>
                  </a:lnTo>
                  <a:lnTo>
                    <a:pt x="208520" y="198831"/>
                  </a:lnTo>
                  <a:cubicBezTo>
                    <a:pt x="209110" y="200095"/>
                    <a:pt x="209110" y="200095"/>
                    <a:pt x="211638" y="204055"/>
                  </a:cubicBezTo>
                  <a:lnTo>
                    <a:pt x="211975" y="204561"/>
                  </a:lnTo>
                  <a:lnTo>
                    <a:pt x="211975" y="204645"/>
                  </a:lnTo>
                  <a:lnTo>
                    <a:pt x="212312" y="206835"/>
                  </a:lnTo>
                  <a:cubicBezTo>
                    <a:pt x="212733" y="207257"/>
                    <a:pt x="213407" y="207846"/>
                    <a:pt x="213912" y="208183"/>
                  </a:cubicBezTo>
                  <a:lnTo>
                    <a:pt x="215260" y="208352"/>
                  </a:lnTo>
                  <a:lnTo>
                    <a:pt x="215008" y="207088"/>
                  </a:lnTo>
                  <a:lnTo>
                    <a:pt x="214670" y="206582"/>
                  </a:lnTo>
                  <a:lnTo>
                    <a:pt x="214670" y="206498"/>
                  </a:lnTo>
                  <a:cubicBezTo>
                    <a:pt x="213238" y="204645"/>
                    <a:pt x="213238" y="204645"/>
                    <a:pt x="213238" y="203128"/>
                  </a:cubicBezTo>
                  <a:cubicBezTo>
                    <a:pt x="214502" y="205572"/>
                    <a:pt x="214502" y="205572"/>
                    <a:pt x="216187" y="208183"/>
                  </a:cubicBezTo>
                  <a:lnTo>
                    <a:pt x="216777" y="209026"/>
                  </a:lnTo>
                  <a:lnTo>
                    <a:pt x="217030" y="209953"/>
                  </a:lnTo>
                  <a:lnTo>
                    <a:pt x="216945" y="210374"/>
                  </a:lnTo>
                  <a:lnTo>
                    <a:pt x="216777" y="210627"/>
                  </a:lnTo>
                  <a:lnTo>
                    <a:pt x="216524" y="210290"/>
                  </a:lnTo>
                  <a:lnTo>
                    <a:pt x="216440" y="210290"/>
                  </a:lnTo>
                  <a:lnTo>
                    <a:pt x="216440" y="210795"/>
                  </a:lnTo>
                  <a:lnTo>
                    <a:pt x="216609" y="211469"/>
                  </a:lnTo>
                  <a:lnTo>
                    <a:pt x="215513" y="211216"/>
                  </a:lnTo>
                  <a:lnTo>
                    <a:pt x="215176" y="211132"/>
                  </a:lnTo>
                  <a:cubicBezTo>
                    <a:pt x="215766" y="214165"/>
                    <a:pt x="217198" y="215345"/>
                    <a:pt x="217788" y="215850"/>
                  </a:cubicBezTo>
                  <a:lnTo>
                    <a:pt x="218125" y="215850"/>
                  </a:lnTo>
                  <a:lnTo>
                    <a:pt x="218294" y="215934"/>
                  </a:lnTo>
                  <a:lnTo>
                    <a:pt x="218125" y="215092"/>
                  </a:lnTo>
                  <a:cubicBezTo>
                    <a:pt x="217956" y="214755"/>
                    <a:pt x="217788" y="214249"/>
                    <a:pt x="217619" y="213912"/>
                  </a:cubicBezTo>
                  <a:cubicBezTo>
                    <a:pt x="217872" y="214165"/>
                    <a:pt x="218125" y="214418"/>
                    <a:pt x="218377" y="214671"/>
                  </a:cubicBezTo>
                  <a:lnTo>
                    <a:pt x="218377" y="215008"/>
                  </a:lnTo>
                  <a:lnTo>
                    <a:pt x="218967" y="215766"/>
                  </a:lnTo>
                  <a:lnTo>
                    <a:pt x="219641" y="216524"/>
                  </a:lnTo>
                  <a:lnTo>
                    <a:pt x="220568" y="217367"/>
                  </a:lnTo>
                  <a:lnTo>
                    <a:pt x="220568" y="216777"/>
                  </a:lnTo>
                  <a:lnTo>
                    <a:pt x="220568" y="216608"/>
                  </a:lnTo>
                  <a:lnTo>
                    <a:pt x="220989" y="216945"/>
                  </a:lnTo>
                  <a:lnTo>
                    <a:pt x="222253" y="217198"/>
                  </a:lnTo>
                  <a:lnTo>
                    <a:pt x="222422" y="217451"/>
                  </a:lnTo>
                  <a:lnTo>
                    <a:pt x="222590" y="217872"/>
                  </a:lnTo>
                  <a:cubicBezTo>
                    <a:pt x="223348" y="217788"/>
                    <a:pt x="224023" y="217704"/>
                    <a:pt x="224696" y="217704"/>
                  </a:cubicBezTo>
                  <a:lnTo>
                    <a:pt x="224696" y="217704"/>
                  </a:lnTo>
                  <a:cubicBezTo>
                    <a:pt x="224023" y="217788"/>
                    <a:pt x="223348" y="217872"/>
                    <a:pt x="222590" y="217872"/>
                  </a:cubicBezTo>
                  <a:lnTo>
                    <a:pt x="223180" y="218967"/>
                  </a:lnTo>
                  <a:lnTo>
                    <a:pt x="222253" y="218378"/>
                  </a:lnTo>
                  <a:lnTo>
                    <a:pt x="221663" y="217872"/>
                  </a:lnTo>
                  <a:lnTo>
                    <a:pt x="221242" y="217535"/>
                  </a:lnTo>
                  <a:lnTo>
                    <a:pt x="221242" y="217956"/>
                  </a:lnTo>
                  <a:lnTo>
                    <a:pt x="221242" y="218125"/>
                  </a:lnTo>
                  <a:cubicBezTo>
                    <a:pt x="221579" y="218883"/>
                    <a:pt x="222084" y="219978"/>
                    <a:pt x="222506" y="220737"/>
                  </a:cubicBezTo>
                  <a:lnTo>
                    <a:pt x="223601" y="221242"/>
                  </a:lnTo>
                  <a:lnTo>
                    <a:pt x="223601" y="220905"/>
                  </a:lnTo>
                  <a:lnTo>
                    <a:pt x="223770" y="220737"/>
                  </a:lnTo>
                  <a:cubicBezTo>
                    <a:pt x="224275" y="221663"/>
                    <a:pt x="224949" y="222843"/>
                    <a:pt x="225455" y="223770"/>
                  </a:cubicBezTo>
                  <a:lnTo>
                    <a:pt x="225960" y="224107"/>
                  </a:lnTo>
                  <a:lnTo>
                    <a:pt x="226803" y="224275"/>
                  </a:lnTo>
                  <a:lnTo>
                    <a:pt x="226719" y="224865"/>
                  </a:lnTo>
                  <a:lnTo>
                    <a:pt x="227308" y="226887"/>
                  </a:lnTo>
                  <a:lnTo>
                    <a:pt x="227392" y="227814"/>
                  </a:lnTo>
                  <a:lnTo>
                    <a:pt x="227392" y="228403"/>
                  </a:lnTo>
                  <a:lnTo>
                    <a:pt x="228066" y="230762"/>
                  </a:lnTo>
                  <a:lnTo>
                    <a:pt x="228403" y="231689"/>
                  </a:lnTo>
                  <a:lnTo>
                    <a:pt x="228488" y="231184"/>
                  </a:lnTo>
                  <a:cubicBezTo>
                    <a:pt x="228488" y="229836"/>
                    <a:pt x="228319" y="228066"/>
                    <a:pt x="227982" y="226803"/>
                  </a:cubicBezTo>
                  <a:lnTo>
                    <a:pt x="227982" y="226381"/>
                  </a:lnTo>
                  <a:lnTo>
                    <a:pt x="228235" y="226466"/>
                  </a:lnTo>
                  <a:lnTo>
                    <a:pt x="228909" y="226297"/>
                  </a:lnTo>
                  <a:lnTo>
                    <a:pt x="229162" y="226213"/>
                  </a:lnTo>
                  <a:lnTo>
                    <a:pt x="229414" y="227140"/>
                  </a:lnTo>
                  <a:lnTo>
                    <a:pt x="229077" y="226887"/>
                  </a:lnTo>
                  <a:lnTo>
                    <a:pt x="228825" y="227392"/>
                  </a:lnTo>
                  <a:cubicBezTo>
                    <a:pt x="228909" y="228066"/>
                    <a:pt x="228909" y="229077"/>
                    <a:pt x="229162" y="229667"/>
                  </a:cubicBezTo>
                  <a:lnTo>
                    <a:pt x="229246" y="229836"/>
                  </a:lnTo>
                  <a:lnTo>
                    <a:pt x="230004" y="230510"/>
                  </a:lnTo>
                  <a:lnTo>
                    <a:pt x="230088" y="230004"/>
                  </a:lnTo>
                  <a:cubicBezTo>
                    <a:pt x="230426" y="229162"/>
                    <a:pt x="230426" y="229162"/>
                    <a:pt x="230426" y="229162"/>
                  </a:cubicBezTo>
                  <a:lnTo>
                    <a:pt x="230594" y="229162"/>
                  </a:lnTo>
                  <a:lnTo>
                    <a:pt x="231099" y="230257"/>
                  </a:lnTo>
                  <a:lnTo>
                    <a:pt x="231184" y="230341"/>
                  </a:lnTo>
                  <a:lnTo>
                    <a:pt x="231774" y="231268"/>
                  </a:lnTo>
                  <a:cubicBezTo>
                    <a:pt x="231521" y="233964"/>
                    <a:pt x="231521" y="233964"/>
                    <a:pt x="233543" y="236744"/>
                  </a:cubicBezTo>
                  <a:cubicBezTo>
                    <a:pt x="233711" y="235396"/>
                    <a:pt x="233459" y="233627"/>
                    <a:pt x="233121" y="232279"/>
                  </a:cubicBezTo>
                  <a:lnTo>
                    <a:pt x="232363" y="230762"/>
                  </a:lnTo>
                  <a:lnTo>
                    <a:pt x="231605" y="229246"/>
                  </a:lnTo>
                  <a:lnTo>
                    <a:pt x="231689" y="228656"/>
                  </a:lnTo>
                  <a:lnTo>
                    <a:pt x="231774" y="228066"/>
                  </a:lnTo>
                  <a:lnTo>
                    <a:pt x="231774" y="228151"/>
                  </a:lnTo>
                  <a:cubicBezTo>
                    <a:pt x="232195" y="228740"/>
                    <a:pt x="232869" y="229667"/>
                    <a:pt x="233459" y="230088"/>
                  </a:cubicBezTo>
                  <a:lnTo>
                    <a:pt x="233711" y="228909"/>
                  </a:lnTo>
                  <a:lnTo>
                    <a:pt x="233711" y="229077"/>
                  </a:lnTo>
                  <a:lnTo>
                    <a:pt x="234722" y="231184"/>
                  </a:lnTo>
                  <a:lnTo>
                    <a:pt x="235228" y="232026"/>
                  </a:lnTo>
                  <a:lnTo>
                    <a:pt x="236745" y="233964"/>
                  </a:lnTo>
                  <a:lnTo>
                    <a:pt x="237418" y="234469"/>
                  </a:lnTo>
                  <a:lnTo>
                    <a:pt x="237756" y="234722"/>
                  </a:lnTo>
                  <a:lnTo>
                    <a:pt x="239019" y="235059"/>
                  </a:lnTo>
                  <a:lnTo>
                    <a:pt x="239609" y="235143"/>
                  </a:lnTo>
                  <a:lnTo>
                    <a:pt x="239777" y="234806"/>
                  </a:lnTo>
                  <a:lnTo>
                    <a:pt x="239693" y="234301"/>
                  </a:lnTo>
                  <a:lnTo>
                    <a:pt x="239524" y="232784"/>
                  </a:lnTo>
                  <a:lnTo>
                    <a:pt x="239440" y="232447"/>
                  </a:lnTo>
                  <a:cubicBezTo>
                    <a:pt x="239103" y="231521"/>
                    <a:pt x="238682" y="230341"/>
                    <a:pt x="238177" y="229414"/>
                  </a:cubicBezTo>
                  <a:lnTo>
                    <a:pt x="237503" y="227392"/>
                  </a:lnTo>
                  <a:lnTo>
                    <a:pt x="237587" y="227224"/>
                  </a:lnTo>
                  <a:lnTo>
                    <a:pt x="237839" y="227224"/>
                  </a:lnTo>
                  <a:lnTo>
                    <a:pt x="238092" y="227224"/>
                  </a:lnTo>
                  <a:lnTo>
                    <a:pt x="238851" y="227561"/>
                  </a:lnTo>
                  <a:cubicBezTo>
                    <a:pt x="239946" y="228403"/>
                    <a:pt x="241378" y="229583"/>
                    <a:pt x="242389" y="230425"/>
                  </a:cubicBezTo>
                  <a:lnTo>
                    <a:pt x="243063" y="231352"/>
                  </a:lnTo>
                  <a:lnTo>
                    <a:pt x="244748" y="233037"/>
                  </a:lnTo>
                  <a:cubicBezTo>
                    <a:pt x="245253" y="233290"/>
                    <a:pt x="246012" y="233627"/>
                    <a:pt x="246517" y="233880"/>
                  </a:cubicBezTo>
                  <a:cubicBezTo>
                    <a:pt x="246686" y="233711"/>
                    <a:pt x="246939" y="233374"/>
                    <a:pt x="247107" y="233206"/>
                  </a:cubicBezTo>
                  <a:lnTo>
                    <a:pt x="247276" y="232700"/>
                  </a:lnTo>
                  <a:lnTo>
                    <a:pt x="247528" y="232784"/>
                  </a:lnTo>
                  <a:lnTo>
                    <a:pt x="247949" y="232700"/>
                  </a:lnTo>
                  <a:lnTo>
                    <a:pt x="247697" y="231689"/>
                  </a:lnTo>
                  <a:cubicBezTo>
                    <a:pt x="246686" y="227898"/>
                    <a:pt x="246686" y="227898"/>
                    <a:pt x="246349" y="226466"/>
                  </a:cubicBezTo>
                  <a:lnTo>
                    <a:pt x="246517" y="226634"/>
                  </a:lnTo>
                  <a:cubicBezTo>
                    <a:pt x="247276" y="227392"/>
                    <a:pt x="248287" y="228235"/>
                    <a:pt x="249129" y="228825"/>
                  </a:cubicBezTo>
                  <a:lnTo>
                    <a:pt x="249213" y="228825"/>
                  </a:lnTo>
                  <a:lnTo>
                    <a:pt x="248624" y="226381"/>
                  </a:lnTo>
                  <a:lnTo>
                    <a:pt x="248371" y="225623"/>
                  </a:lnTo>
                  <a:lnTo>
                    <a:pt x="248287" y="225455"/>
                  </a:lnTo>
                  <a:lnTo>
                    <a:pt x="248371" y="225539"/>
                  </a:lnTo>
                  <a:lnTo>
                    <a:pt x="250056" y="227729"/>
                  </a:lnTo>
                  <a:lnTo>
                    <a:pt x="250140" y="227898"/>
                  </a:lnTo>
                  <a:lnTo>
                    <a:pt x="250477" y="229751"/>
                  </a:lnTo>
                  <a:lnTo>
                    <a:pt x="251320" y="231436"/>
                  </a:lnTo>
                  <a:lnTo>
                    <a:pt x="251572" y="231689"/>
                  </a:lnTo>
                  <a:lnTo>
                    <a:pt x="251572" y="231773"/>
                  </a:lnTo>
                  <a:lnTo>
                    <a:pt x="251825" y="232279"/>
                  </a:lnTo>
                  <a:lnTo>
                    <a:pt x="252415" y="233543"/>
                  </a:lnTo>
                  <a:lnTo>
                    <a:pt x="253005" y="234891"/>
                  </a:lnTo>
                  <a:lnTo>
                    <a:pt x="253173" y="235396"/>
                  </a:lnTo>
                  <a:lnTo>
                    <a:pt x="253847" y="236744"/>
                  </a:lnTo>
                  <a:lnTo>
                    <a:pt x="254268" y="237418"/>
                  </a:lnTo>
                  <a:lnTo>
                    <a:pt x="255279" y="238935"/>
                  </a:lnTo>
                  <a:lnTo>
                    <a:pt x="256290" y="240451"/>
                  </a:lnTo>
                  <a:cubicBezTo>
                    <a:pt x="257470" y="243653"/>
                    <a:pt x="257723" y="243906"/>
                    <a:pt x="258902" y="245338"/>
                  </a:cubicBezTo>
                  <a:lnTo>
                    <a:pt x="258902" y="245506"/>
                  </a:lnTo>
                  <a:cubicBezTo>
                    <a:pt x="259408" y="247950"/>
                    <a:pt x="259408" y="247950"/>
                    <a:pt x="261346" y="252668"/>
                  </a:cubicBezTo>
                  <a:lnTo>
                    <a:pt x="261767" y="253763"/>
                  </a:lnTo>
                  <a:lnTo>
                    <a:pt x="262357" y="255532"/>
                  </a:lnTo>
                  <a:cubicBezTo>
                    <a:pt x="262862" y="257049"/>
                    <a:pt x="263536" y="259071"/>
                    <a:pt x="264042" y="260587"/>
                  </a:cubicBezTo>
                  <a:lnTo>
                    <a:pt x="264631" y="262188"/>
                  </a:lnTo>
                  <a:cubicBezTo>
                    <a:pt x="266064" y="265811"/>
                    <a:pt x="266064" y="265811"/>
                    <a:pt x="266990" y="268423"/>
                  </a:cubicBezTo>
                  <a:cubicBezTo>
                    <a:pt x="269096" y="274320"/>
                    <a:pt x="269265" y="274910"/>
                    <a:pt x="269012" y="277943"/>
                  </a:cubicBezTo>
                  <a:lnTo>
                    <a:pt x="268844" y="278280"/>
                  </a:lnTo>
                  <a:lnTo>
                    <a:pt x="268339" y="278196"/>
                  </a:lnTo>
                  <a:lnTo>
                    <a:pt x="267833" y="278027"/>
                  </a:lnTo>
                  <a:lnTo>
                    <a:pt x="267664" y="278364"/>
                  </a:lnTo>
                  <a:lnTo>
                    <a:pt x="267496" y="278701"/>
                  </a:lnTo>
                  <a:lnTo>
                    <a:pt x="267496" y="278701"/>
                  </a:lnTo>
                  <a:lnTo>
                    <a:pt x="267159" y="278364"/>
                  </a:lnTo>
                  <a:lnTo>
                    <a:pt x="267075" y="278870"/>
                  </a:lnTo>
                  <a:lnTo>
                    <a:pt x="266990" y="279375"/>
                  </a:lnTo>
                  <a:lnTo>
                    <a:pt x="266485" y="279459"/>
                  </a:lnTo>
                  <a:lnTo>
                    <a:pt x="266064" y="279544"/>
                  </a:lnTo>
                  <a:lnTo>
                    <a:pt x="265979" y="279544"/>
                  </a:lnTo>
                  <a:cubicBezTo>
                    <a:pt x="265137" y="278617"/>
                    <a:pt x="264042" y="277353"/>
                    <a:pt x="263368" y="276258"/>
                  </a:cubicBezTo>
                  <a:lnTo>
                    <a:pt x="263283" y="276089"/>
                  </a:lnTo>
                  <a:lnTo>
                    <a:pt x="263199" y="275921"/>
                  </a:lnTo>
                  <a:lnTo>
                    <a:pt x="263031" y="275668"/>
                  </a:lnTo>
                  <a:lnTo>
                    <a:pt x="262946" y="275668"/>
                  </a:lnTo>
                  <a:lnTo>
                    <a:pt x="262862" y="275668"/>
                  </a:lnTo>
                  <a:lnTo>
                    <a:pt x="262693" y="275837"/>
                  </a:lnTo>
                  <a:lnTo>
                    <a:pt x="262357" y="276005"/>
                  </a:lnTo>
                  <a:lnTo>
                    <a:pt x="261346" y="275331"/>
                  </a:lnTo>
                  <a:lnTo>
                    <a:pt x="259829" y="275500"/>
                  </a:lnTo>
                  <a:lnTo>
                    <a:pt x="259492" y="275752"/>
                  </a:lnTo>
                  <a:cubicBezTo>
                    <a:pt x="259239" y="276679"/>
                    <a:pt x="259071" y="277943"/>
                    <a:pt x="259239" y="278870"/>
                  </a:cubicBezTo>
                  <a:lnTo>
                    <a:pt x="259071" y="278785"/>
                  </a:lnTo>
                  <a:lnTo>
                    <a:pt x="258734" y="278701"/>
                  </a:lnTo>
                  <a:lnTo>
                    <a:pt x="258396" y="279544"/>
                  </a:lnTo>
                  <a:lnTo>
                    <a:pt x="258313" y="282155"/>
                  </a:lnTo>
                  <a:lnTo>
                    <a:pt x="257639" y="283082"/>
                  </a:lnTo>
                  <a:lnTo>
                    <a:pt x="256880" y="282240"/>
                  </a:lnTo>
                  <a:lnTo>
                    <a:pt x="256122" y="281397"/>
                  </a:lnTo>
                  <a:lnTo>
                    <a:pt x="256038" y="281313"/>
                  </a:lnTo>
                  <a:cubicBezTo>
                    <a:pt x="254774" y="281144"/>
                    <a:pt x="253173" y="280302"/>
                    <a:pt x="252162" y="279459"/>
                  </a:cubicBezTo>
                  <a:lnTo>
                    <a:pt x="251320" y="278954"/>
                  </a:lnTo>
                  <a:lnTo>
                    <a:pt x="250393" y="278364"/>
                  </a:lnTo>
                  <a:lnTo>
                    <a:pt x="249719" y="278196"/>
                  </a:lnTo>
                  <a:lnTo>
                    <a:pt x="249466" y="278196"/>
                  </a:lnTo>
                  <a:lnTo>
                    <a:pt x="248960" y="278196"/>
                  </a:lnTo>
                  <a:cubicBezTo>
                    <a:pt x="247697" y="277774"/>
                    <a:pt x="246012" y="277016"/>
                    <a:pt x="244748" y="276426"/>
                  </a:cubicBezTo>
                  <a:lnTo>
                    <a:pt x="243484" y="276932"/>
                  </a:lnTo>
                  <a:lnTo>
                    <a:pt x="242810" y="276342"/>
                  </a:lnTo>
                  <a:cubicBezTo>
                    <a:pt x="241546" y="273730"/>
                    <a:pt x="240788" y="272972"/>
                    <a:pt x="239356" y="272635"/>
                  </a:cubicBezTo>
                  <a:lnTo>
                    <a:pt x="237756" y="272803"/>
                  </a:lnTo>
                  <a:lnTo>
                    <a:pt x="237334" y="272214"/>
                  </a:lnTo>
                  <a:lnTo>
                    <a:pt x="235733" y="271118"/>
                  </a:lnTo>
                  <a:lnTo>
                    <a:pt x="235144" y="271118"/>
                  </a:lnTo>
                  <a:lnTo>
                    <a:pt x="234806" y="271203"/>
                  </a:lnTo>
                  <a:lnTo>
                    <a:pt x="234470" y="271287"/>
                  </a:lnTo>
                  <a:lnTo>
                    <a:pt x="233290" y="270697"/>
                  </a:lnTo>
                  <a:cubicBezTo>
                    <a:pt x="232448" y="268254"/>
                    <a:pt x="230088" y="267243"/>
                    <a:pt x="228572" y="265474"/>
                  </a:cubicBezTo>
                  <a:cubicBezTo>
                    <a:pt x="228151" y="265137"/>
                    <a:pt x="227561" y="264631"/>
                    <a:pt x="227056" y="264210"/>
                  </a:cubicBezTo>
                  <a:cubicBezTo>
                    <a:pt x="226550" y="264378"/>
                    <a:pt x="225876" y="264547"/>
                    <a:pt x="225370" y="264631"/>
                  </a:cubicBezTo>
                  <a:lnTo>
                    <a:pt x="225034" y="265052"/>
                  </a:lnTo>
                  <a:lnTo>
                    <a:pt x="224191" y="265979"/>
                  </a:lnTo>
                  <a:cubicBezTo>
                    <a:pt x="223517" y="266737"/>
                    <a:pt x="222759" y="268001"/>
                    <a:pt x="222759" y="269012"/>
                  </a:cubicBezTo>
                  <a:lnTo>
                    <a:pt x="222759" y="269181"/>
                  </a:lnTo>
                  <a:cubicBezTo>
                    <a:pt x="222506" y="270023"/>
                    <a:pt x="222169" y="271118"/>
                    <a:pt x="222169" y="271961"/>
                  </a:cubicBezTo>
                  <a:cubicBezTo>
                    <a:pt x="222337" y="273899"/>
                    <a:pt x="222337" y="273899"/>
                    <a:pt x="225792" y="281566"/>
                  </a:cubicBezTo>
                  <a:lnTo>
                    <a:pt x="226381" y="282745"/>
                  </a:lnTo>
                  <a:cubicBezTo>
                    <a:pt x="226887" y="286452"/>
                    <a:pt x="226887" y="286452"/>
                    <a:pt x="226550" y="289232"/>
                  </a:cubicBezTo>
                  <a:cubicBezTo>
                    <a:pt x="226045" y="289485"/>
                    <a:pt x="225370" y="289822"/>
                    <a:pt x="224865" y="290075"/>
                  </a:cubicBezTo>
                  <a:lnTo>
                    <a:pt x="224444" y="290243"/>
                  </a:lnTo>
                  <a:cubicBezTo>
                    <a:pt x="222759" y="288895"/>
                    <a:pt x="221242" y="287463"/>
                    <a:pt x="219641" y="286031"/>
                  </a:cubicBezTo>
                  <a:cubicBezTo>
                    <a:pt x="215934" y="283672"/>
                    <a:pt x="211216" y="283756"/>
                    <a:pt x="207594" y="281060"/>
                  </a:cubicBezTo>
                  <a:cubicBezTo>
                    <a:pt x="203718" y="278196"/>
                    <a:pt x="203718" y="272129"/>
                    <a:pt x="198579" y="270360"/>
                  </a:cubicBezTo>
                  <a:lnTo>
                    <a:pt x="197399" y="269518"/>
                  </a:lnTo>
                  <a:cubicBezTo>
                    <a:pt x="196388" y="268759"/>
                    <a:pt x="194703" y="268254"/>
                    <a:pt x="193440" y="268254"/>
                  </a:cubicBezTo>
                  <a:cubicBezTo>
                    <a:pt x="192260" y="268507"/>
                    <a:pt x="192260" y="268507"/>
                    <a:pt x="182571" y="264884"/>
                  </a:cubicBezTo>
                  <a:cubicBezTo>
                    <a:pt x="181982" y="264631"/>
                    <a:pt x="181223" y="264378"/>
                    <a:pt x="180718" y="264126"/>
                  </a:cubicBezTo>
                  <a:cubicBezTo>
                    <a:pt x="180465" y="263452"/>
                    <a:pt x="180044" y="262609"/>
                    <a:pt x="179791" y="261935"/>
                  </a:cubicBezTo>
                  <a:lnTo>
                    <a:pt x="179791" y="261261"/>
                  </a:lnTo>
                  <a:lnTo>
                    <a:pt x="177011" y="260166"/>
                  </a:lnTo>
                  <a:lnTo>
                    <a:pt x="175747" y="260756"/>
                  </a:lnTo>
                  <a:lnTo>
                    <a:pt x="175410" y="260587"/>
                  </a:lnTo>
                  <a:lnTo>
                    <a:pt x="174904" y="260166"/>
                  </a:lnTo>
                  <a:cubicBezTo>
                    <a:pt x="172629" y="257891"/>
                    <a:pt x="172629" y="257807"/>
                    <a:pt x="173135" y="253510"/>
                  </a:cubicBezTo>
                  <a:cubicBezTo>
                    <a:pt x="173219" y="252246"/>
                    <a:pt x="173388" y="250561"/>
                    <a:pt x="173557" y="249298"/>
                  </a:cubicBezTo>
                  <a:cubicBezTo>
                    <a:pt x="173304" y="248034"/>
                    <a:pt x="172967" y="246349"/>
                    <a:pt x="172545" y="245085"/>
                  </a:cubicBezTo>
                  <a:cubicBezTo>
                    <a:pt x="172208" y="244243"/>
                    <a:pt x="171703" y="243147"/>
                    <a:pt x="171197" y="242389"/>
                  </a:cubicBezTo>
                  <a:cubicBezTo>
                    <a:pt x="169175" y="239609"/>
                    <a:pt x="169091" y="239609"/>
                    <a:pt x="167743" y="238429"/>
                  </a:cubicBezTo>
                  <a:cubicBezTo>
                    <a:pt x="166732" y="236239"/>
                    <a:pt x="166732" y="236239"/>
                    <a:pt x="167069" y="234217"/>
                  </a:cubicBezTo>
                  <a:lnTo>
                    <a:pt x="167069" y="234048"/>
                  </a:lnTo>
                  <a:cubicBezTo>
                    <a:pt x="167069" y="233037"/>
                    <a:pt x="166985" y="231689"/>
                    <a:pt x="166816" y="230678"/>
                  </a:cubicBezTo>
                  <a:cubicBezTo>
                    <a:pt x="166564" y="229836"/>
                    <a:pt x="166226" y="228656"/>
                    <a:pt x="165553" y="228235"/>
                  </a:cubicBezTo>
                  <a:cubicBezTo>
                    <a:pt x="164963" y="229077"/>
                    <a:pt x="163952" y="230004"/>
                    <a:pt x="163025" y="230257"/>
                  </a:cubicBezTo>
                  <a:cubicBezTo>
                    <a:pt x="162351" y="229499"/>
                    <a:pt x="161424" y="228488"/>
                    <a:pt x="160835" y="227645"/>
                  </a:cubicBezTo>
                  <a:cubicBezTo>
                    <a:pt x="160329" y="227308"/>
                    <a:pt x="159571" y="226887"/>
                    <a:pt x="159065" y="226550"/>
                  </a:cubicBezTo>
                  <a:cubicBezTo>
                    <a:pt x="155948" y="227308"/>
                    <a:pt x="154347" y="230341"/>
                    <a:pt x="151399" y="231352"/>
                  </a:cubicBezTo>
                  <a:lnTo>
                    <a:pt x="150640" y="230341"/>
                  </a:lnTo>
                  <a:cubicBezTo>
                    <a:pt x="150135" y="230004"/>
                    <a:pt x="149545" y="229583"/>
                    <a:pt x="149039" y="229330"/>
                  </a:cubicBezTo>
                  <a:cubicBezTo>
                    <a:pt x="148703" y="229667"/>
                    <a:pt x="148197" y="230088"/>
                    <a:pt x="147860" y="230425"/>
                  </a:cubicBezTo>
                  <a:lnTo>
                    <a:pt x="147270" y="230762"/>
                  </a:lnTo>
                  <a:lnTo>
                    <a:pt x="146091" y="231099"/>
                  </a:lnTo>
                  <a:lnTo>
                    <a:pt x="145164" y="230425"/>
                  </a:lnTo>
                  <a:lnTo>
                    <a:pt x="144153" y="229583"/>
                  </a:lnTo>
                  <a:lnTo>
                    <a:pt x="144153" y="229246"/>
                  </a:lnTo>
                  <a:lnTo>
                    <a:pt x="143900" y="228740"/>
                  </a:lnTo>
                  <a:lnTo>
                    <a:pt x="143732" y="228572"/>
                  </a:lnTo>
                  <a:lnTo>
                    <a:pt x="143563" y="228572"/>
                  </a:lnTo>
                  <a:lnTo>
                    <a:pt x="142974" y="230762"/>
                  </a:lnTo>
                  <a:lnTo>
                    <a:pt x="142552" y="231521"/>
                  </a:lnTo>
                  <a:lnTo>
                    <a:pt x="142299" y="231689"/>
                  </a:lnTo>
                  <a:lnTo>
                    <a:pt x="140193" y="232026"/>
                  </a:lnTo>
                  <a:lnTo>
                    <a:pt x="139772" y="231858"/>
                  </a:lnTo>
                  <a:lnTo>
                    <a:pt x="139351" y="232869"/>
                  </a:lnTo>
                  <a:lnTo>
                    <a:pt x="139267" y="234132"/>
                  </a:lnTo>
                  <a:lnTo>
                    <a:pt x="139267" y="235143"/>
                  </a:lnTo>
                  <a:lnTo>
                    <a:pt x="138339" y="234217"/>
                  </a:lnTo>
                  <a:lnTo>
                    <a:pt x="137328" y="233122"/>
                  </a:lnTo>
                  <a:lnTo>
                    <a:pt x="137413" y="232026"/>
                  </a:lnTo>
                  <a:cubicBezTo>
                    <a:pt x="134632" y="231352"/>
                    <a:pt x="132105" y="231352"/>
                    <a:pt x="130420" y="232110"/>
                  </a:cubicBezTo>
                  <a:cubicBezTo>
                    <a:pt x="128398" y="233037"/>
                    <a:pt x="126039" y="233290"/>
                    <a:pt x="124270" y="234806"/>
                  </a:cubicBezTo>
                  <a:lnTo>
                    <a:pt x="123933" y="234722"/>
                  </a:lnTo>
                  <a:lnTo>
                    <a:pt x="123174" y="234554"/>
                  </a:lnTo>
                  <a:cubicBezTo>
                    <a:pt x="117109" y="236407"/>
                    <a:pt x="117109" y="236407"/>
                    <a:pt x="115929" y="237081"/>
                  </a:cubicBezTo>
                  <a:cubicBezTo>
                    <a:pt x="115002" y="237840"/>
                    <a:pt x="113823" y="238935"/>
                    <a:pt x="113149" y="239861"/>
                  </a:cubicBezTo>
                  <a:cubicBezTo>
                    <a:pt x="113233" y="240367"/>
                    <a:pt x="113317" y="241041"/>
                    <a:pt x="113402" y="241547"/>
                  </a:cubicBezTo>
                  <a:lnTo>
                    <a:pt x="113149" y="241631"/>
                  </a:lnTo>
                  <a:lnTo>
                    <a:pt x="112391" y="241715"/>
                  </a:lnTo>
                  <a:lnTo>
                    <a:pt x="111801" y="241715"/>
                  </a:lnTo>
                  <a:lnTo>
                    <a:pt x="110284" y="242136"/>
                  </a:lnTo>
                  <a:lnTo>
                    <a:pt x="110031" y="241799"/>
                  </a:lnTo>
                  <a:lnTo>
                    <a:pt x="109863" y="241799"/>
                  </a:lnTo>
                  <a:cubicBezTo>
                    <a:pt x="109441" y="242726"/>
                    <a:pt x="108683" y="243990"/>
                    <a:pt x="107841" y="244664"/>
                  </a:cubicBezTo>
                  <a:lnTo>
                    <a:pt x="107588" y="245506"/>
                  </a:lnTo>
                  <a:lnTo>
                    <a:pt x="106662" y="246939"/>
                  </a:lnTo>
                  <a:cubicBezTo>
                    <a:pt x="106156" y="247276"/>
                    <a:pt x="105482" y="247865"/>
                    <a:pt x="104892" y="248202"/>
                  </a:cubicBezTo>
                  <a:cubicBezTo>
                    <a:pt x="103712" y="248708"/>
                    <a:pt x="102027" y="249045"/>
                    <a:pt x="100680" y="249129"/>
                  </a:cubicBezTo>
                  <a:cubicBezTo>
                    <a:pt x="100258" y="248624"/>
                    <a:pt x="99753" y="247865"/>
                    <a:pt x="99332" y="247276"/>
                  </a:cubicBezTo>
                  <a:lnTo>
                    <a:pt x="98658" y="246770"/>
                  </a:lnTo>
                  <a:cubicBezTo>
                    <a:pt x="98489" y="246770"/>
                    <a:pt x="98489" y="246770"/>
                    <a:pt x="98489" y="246770"/>
                  </a:cubicBezTo>
                  <a:lnTo>
                    <a:pt x="96804" y="247865"/>
                  </a:lnTo>
                  <a:lnTo>
                    <a:pt x="96298" y="247865"/>
                  </a:lnTo>
                  <a:cubicBezTo>
                    <a:pt x="95119" y="247781"/>
                    <a:pt x="93518" y="248034"/>
                    <a:pt x="92507" y="248539"/>
                  </a:cubicBezTo>
                  <a:lnTo>
                    <a:pt x="92170" y="248708"/>
                  </a:lnTo>
                  <a:cubicBezTo>
                    <a:pt x="91159" y="248708"/>
                    <a:pt x="89811" y="248708"/>
                    <a:pt x="88800" y="248624"/>
                  </a:cubicBezTo>
                  <a:cubicBezTo>
                    <a:pt x="86947" y="247360"/>
                    <a:pt x="86947" y="247360"/>
                    <a:pt x="84082" y="244243"/>
                  </a:cubicBezTo>
                  <a:cubicBezTo>
                    <a:pt x="83240" y="243484"/>
                    <a:pt x="81639" y="242979"/>
                    <a:pt x="80544" y="242979"/>
                  </a:cubicBezTo>
                  <a:cubicBezTo>
                    <a:pt x="80207" y="243400"/>
                    <a:pt x="79701" y="243990"/>
                    <a:pt x="79364" y="244411"/>
                  </a:cubicBezTo>
                  <a:cubicBezTo>
                    <a:pt x="79364" y="246686"/>
                    <a:pt x="79196" y="248876"/>
                    <a:pt x="79111" y="251151"/>
                  </a:cubicBezTo>
                  <a:cubicBezTo>
                    <a:pt x="79027" y="252752"/>
                    <a:pt x="78606" y="254774"/>
                    <a:pt x="78269" y="256290"/>
                  </a:cubicBezTo>
                  <a:cubicBezTo>
                    <a:pt x="77847" y="258060"/>
                    <a:pt x="77847" y="258060"/>
                    <a:pt x="74899" y="262862"/>
                  </a:cubicBezTo>
                  <a:cubicBezTo>
                    <a:pt x="68917" y="267496"/>
                    <a:pt x="67738" y="268591"/>
                    <a:pt x="65463" y="272551"/>
                  </a:cubicBezTo>
                  <a:cubicBezTo>
                    <a:pt x="64199" y="275415"/>
                    <a:pt x="64957" y="278785"/>
                    <a:pt x="63609" y="281650"/>
                  </a:cubicBezTo>
                  <a:cubicBezTo>
                    <a:pt x="62346" y="284093"/>
                    <a:pt x="62346" y="284093"/>
                    <a:pt x="63609" y="289317"/>
                  </a:cubicBezTo>
                  <a:cubicBezTo>
                    <a:pt x="64283" y="292771"/>
                    <a:pt x="64620" y="293192"/>
                    <a:pt x="65800" y="295298"/>
                  </a:cubicBezTo>
                  <a:lnTo>
                    <a:pt x="66474" y="296478"/>
                  </a:lnTo>
                  <a:cubicBezTo>
                    <a:pt x="65547" y="299595"/>
                    <a:pt x="64031" y="302460"/>
                    <a:pt x="63272" y="305661"/>
                  </a:cubicBezTo>
                  <a:cubicBezTo>
                    <a:pt x="63104" y="306420"/>
                    <a:pt x="63019" y="307515"/>
                    <a:pt x="62598" y="308189"/>
                  </a:cubicBezTo>
                  <a:cubicBezTo>
                    <a:pt x="61925" y="309031"/>
                    <a:pt x="61082" y="310042"/>
                    <a:pt x="60408" y="310716"/>
                  </a:cubicBezTo>
                  <a:cubicBezTo>
                    <a:pt x="58386" y="312738"/>
                    <a:pt x="56869" y="315182"/>
                    <a:pt x="54847" y="317119"/>
                  </a:cubicBezTo>
                  <a:cubicBezTo>
                    <a:pt x="52910" y="318804"/>
                    <a:pt x="52910" y="318804"/>
                    <a:pt x="46085" y="321079"/>
                  </a:cubicBezTo>
                  <a:lnTo>
                    <a:pt x="46085" y="321248"/>
                  </a:lnTo>
                  <a:cubicBezTo>
                    <a:pt x="45158" y="323101"/>
                    <a:pt x="45158" y="323101"/>
                    <a:pt x="41535" y="335149"/>
                  </a:cubicBezTo>
                  <a:cubicBezTo>
                    <a:pt x="37407" y="337003"/>
                    <a:pt x="37407" y="337003"/>
                    <a:pt x="36144" y="338688"/>
                  </a:cubicBezTo>
                  <a:cubicBezTo>
                    <a:pt x="35807" y="339614"/>
                    <a:pt x="35807" y="339614"/>
                    <a:pt x="33869" y="349050"/>
                  </a:cubicBezTo>
                  <a:cubicBezTo>
                    <a:pt x="33616" y="350061"/>
                    <a:pt x="33532" y="351494"/>
                    <a:pt x="33785" y="352505"/>
                  </a:cubicBezTo>
                  <a:cubicBezTo>
                    <a:pt x="33363" y="355032"/>
                    <a:pt x="33279" y="355538"/>
                    <a:pt x="29741" y="361098"/>
                  </a:cubicBezTo>
                  <a:lnTo>
                    <a:pt x="28224" y="362193"/>
                  </a:lnTo>
                  <a:cubicBezTo>
                    <a:pt x="27466" y="362952"/>
                    <a:pt x="27466" y="362952"/>
                    <a:pt x="26034" y="368428"/>
                  </a:cubicBezTo>
                  <a:cubicBezTo>
                    <a:pt x="25696" y="369186"/>
                    <a:pt x="25275" y="370282"/>
                    <a:pt x="25023" y="371040"/>
                  </a:cubicBezTo>
                  <a:cubicBezTo>
                    <a:pt x="24096" y="374410"/>
                    <a:pt x="24096" y="374410"/>
                    <a:pt x="24012" y="377274"/>
                  </a:cubicBezTo>
                  <a:lnTo>
                    <a:pt x="23843" y="378791"/>
                  </a:lnTo>
                  <a:cubicBezTo>
                    <a:pt x="20978" y="380981"/>
                    <a:pt x="20810" y="381571"/>
                    <a:pt x="20220" y="383930"/>
                  </a:cubicBezTo>
                  <a:cubicBezTo>
                    <a:pt x="19883" y="385615"/>
                    <a:pt x="19546" y="387384"/>
                    <a:pt x="19209" y="389069"/>
                  </a:cubicBezTo>
                  <a:cubicBezTo>
                    <a:pt x="19041" y="390586"/>
                    <a:pt x="18956" y="392692"/>
                    <a:pt x="18956" y="394209"/>
                  </a:cubicBezTo>
                  <a:cubicBezTo>
                    <a:pt x="18956" y="395220"/>
                    <a:pt x="19294" y="396568"/>
                    <a:pt x="19967" y="397326"/>
                  </a:cubicBezTo>
                  <a:lnTo>
                    <a:pt x="20726" y="397579"/>
                  </a:lnTo>
                  <a:lnTo>
                    <a:pt x="21821" y="395135"/>
                  </a:lnTo>
                  <a:lnTo>
                    <a:pt x="22663" y="395978"/>
                  </a:lnTo>
                  <a:cubicBezTo>
                    <a:pt x="23253" y="396483"/>
                    <a:pt x="24096" y="397242"/>
                    <a:pt x="24517" y="397916"/>
                  </a:cubicBezTo>
                  <a:lnTo>
                    <a:pt x="25275" y="399011"/>
                  </a:lnTo>
                  <a:lnTo>
                    <a:pt x="26286" y="400612"/>
                  </a:lnTo>
                  <a:cubicBezTo>
                    <a:pt x="26118" y="404403"/>
                    <a:pt x="25360" y="406172"/>
                    <a:pt x="25107" y="406593"/>
                  </a:cubicBezTo>
                  <a:cubicBezTo>
                    <a:pt x="24854" y="407689"/>
                    <a:pt x="24685" y="409205"/>
                    <a:pt x="24770" y="410301"/>
                  </a:cubicBezTo>
                  <a:lnTo>
                    <a:pt x="25023" y="411901"/>
                  </a:lnTo>
                  <a:cubicBezTo>
                    <a:pt x="26118" y="413671"/>
                    <a:pt x="26707" y="414766"/>
                    <a:pt x="27466" y="417209"/>
                  </a:cubicBezTo>
                  <a:cubicBezTo>
                    <a:pt x="28814" y="421253"/>
                    <a:pt x="27887" y="425466"/>
                    <a:pt x="28308" y="429594"/>
                  </a:cubicBezTo>
                  <a:cubicBezTo>
                    <a:pt x="28224" y="434902"/>
                    <a:pt x="25023" y="439536"/>
                    <a:pt x="24601" y="444843"/>
                  </a:cubicBezTo>
                  <a:cubicBezTo>
                    <a:pt x="24601" y="448972"/>
                    <a:pt x="23843" y="450657"/>
                    <a:pt x="20557" y="456301"/>
                  </a:cubicBezTo>
                  <a:cubicBezTo>
                    <a:pt x="17777" y="460682"/>
                    <a:pt x="17777" y="460682"/>
                    <a:pt x="21316" y="465906"/>
                  </a:cubicBezTo>
                  <a:lnTo>
                    <a:pt x="21989" y="466664"/>
                  </a:lnTo>
                  <a:cubicBezTo>
                    <a:pt x="23338" y="469360"/>
                    <a:pt x="23085" y="469781"/>
                    <a:pt x="21737" y="472730"/>
                  </a:cubicBezTo>
                  <a:lnTo>
                    <a:pt x="21063" y="473994"/>
                  </a:lnTo>
                  <a:cubicBezTo>
                    <a:pt x="20894" y="474584"/>
                    <a:pt x="20557" y="475342"/>
                    <a:pt x="20389" y="475932"/>
                  </a:cubicBezTo>
                  <a:cubicBezTo>
                    <a:pt x="20810" y="476690"/>
                    <a:pt x="21400" y="477701"/>
                    <a:pt x="21821" y="478459"/>
                  </a:cubicBezTo>
                  <a:cubicBezTo>
                    <a:pt x="23338" y="481829"/>
                    <a:pt x="20810" y="485368"/>
                    <a:pt x="22074" y="488738"/>
                  </a:cubicBezTo>
                  <a:cubicBezTo>
                    <a:pt x="22663" y="488738"/>
                    <a:pt x="23422" y="488738"/>
                    <a:pt x="23927" y="488738"/>
                  </a:cubicBezTo>
                  <a:lnTo>
                    <a:pt x="24012" y="488569"/>
                  </a:lnTo>
                  <a:lnTo>
                    <a:pt x="24433" y="489075"/>
                  </a:lnTo>
                  <a:lnTo>
                    <a:pt x="25360" y="490676"/>
                  </a:lnTo>
                  <a:cubicBezTo>
                    <a:pt x="25865" y="491434"/>
                    <a:pt x="26623" y="492445"/>
                    <a:pt x="27297" y="493035"/>
                  </a:cubicBezTo>
                  <a:cubicBezTo>
                    <a:pt x="28392" y="493287"/>
                    <a:pt x="29909" y="493287"/>
                    <a:pt x="30920" y="492782"/>
                  </a:cubicBezTo>
                  <a:lnTo>
                    <a:pt x="32099" y="492276"/>
                  </a:lnTo>
                  <a:lnTo>
                    <a:pt x="32605" y="493287"/>
                  </a:lnTo>
                  <a:cubicBezTo>
                    <a:pt x="32942" y="494046"/>
                    <a:pt x="33448" y="495141"/>
                    <a:pt x="33448" y="495983"/>
                  </a:cubicBezTo>
                  <a:cubicBezTo>
                    <a:pt x="33532" y="497753"/>
                    <a:pt x="35049" y="499775"/>
                    <a:pt x="36228" y="501123"/>
                  </a:cubicBezTo>
                  <a:lnTo>
                    <a:pt x="36481" y="501291"/>
                  </a:lnTo>
                  <a:cubicBezTo>
                    <a:pt x="38587" y="502723"/>
                    <a:pt x="38756" y="502808"/>
                    <a:pt x="38756" y="504493"/>
                  </a:cubicBezTo>
                  <a:cubicBezTo>
                    <a:pt x="39008" y="505925"/>
                    <a:pt x="40103" y="507778"/>
                    <a:pt x="41030" y="508874"/>
                  </a:cubicBezTo>
                  <a:lnTo>
                    <a:pt x="41620" y="509632"/>
                  </a:lnTo>
                  <a:lnTo>
                    <a:pt x="42041" y="510222"/>
                  </a:lnTo>
                  <a:cubicBezTo>
                    <a:pt x="42884" y="510896"/>
                    <a:pt x="44147" y="511738"/>
                    <a:pt x="45243" y="511823"/>
                  </a:cubicBezTo>
                  <a:lnTo>
                    <a:pt x="46422" y="512160"/>
                  </a:lnTo>
                  <a:lnTo>
                    <a:pt x="46507" y="512328"/>
                  </a:lnTo>
                  <a:cubicBezTo>
                    <a:pt x="46843" y="513170"/>
                    <a:pt x="47264" y="514434"/>
                    <a:pt x="47181" y="515361"/>
                  </a:cubicBezTo>
                  <a:cubicBezTo>
                    <a:pt x="47096" y="517299"/>
                    <a:pt x="48528" y="519826"/>
                    <a:pt x="49539" y="521427"/>
                  </a:cubicBezTo>
                  <a:lnTo>
                    <a:pt x="49455" y="523365"/>
                  </a:lnTo>
                  <a:cubicBezTo>
                    <a:pt x="49371" y="526145"/>
                    <a:pt x="49371" y="526145"/>
                    <a:pt x="49624" y="529094"/>
                  </a:cubicBezTo>
                  <a:cubicBezTo>
                    <a:pt x="49961" y="530021"/>
                    <a:pt x="50719" y="531200"/>
                    <a:pt x="51561" y="531621"/>
                  </a:cubicBezTo>
                  <a:lnTo>
                    <a:pt x="52825" y="532380"/>
                  </a:lnTo>
                  <a:lnTo>
                    <a:pt x="53668" y="533306"/>
                  </a:lnTo>
                  <a:lnTo>
                    <a:pt x="54763" y="534570"/>
                  </a:lnTo>
                  <a:lnTo>
                    <a:pt x="55353" y="536002"/>
                  </a:lnTo>
                  <a:lnTo>
                    <a:pt x="56027" y="537687"/>
                  </a:lnTo>
                  <a:lnTo>
                    <a:pt x="56953" y="539204"/>
                  </a:lnTo>
                  <a:lnTo>
                    <a:pt x="57964" y="540805"/>
                  </a:lnTo>
                  <a:cubicBezTo>
                    <a:pt x="60745" y="541731"/>
                    <a:pt x="60745" y="541731"/>
                    <a:pt x="64031" y="545691"/>
                  </a:cubicBezTo>
                  <a:lnTo>
                    <a:pt x="64536" y="546534"/>
                  </a:lnTo>
                  <a:cubicBezTo>
                    <a:pt x="67906" y="551505"/>
                    <a:pt x="67906" y="551505"/>
                    <a:pt x="68327" y="552431"/>
                  </a:cubicBezTo>
                  <a:cubicBezTo>
                    <a:pt x="69086" y="552853"/>
                    <a:pt x="70097" y="553527"/>
                    <a:pt x="70939" y="553611"/>
                  </a:cubicBezTo>
                  <a:cubicBezTo>
                    <a:pt x="75404" y="556475"/>
                    <a:pt x="81386" y="564058"/>
                    <a:pt x="81386" y="564142"/>
                  </a:cubicBezTo>
                  <a:cubicBezTo>
                    <a:pt x="83576" y="568102"/>
                    <a:pt x="83998" y="568944"/>
                    <a:pt x="86188" y="570545"/>
                  </a:cubicBezTo>
                  <a:cubicBezTo>
                    <a:pt x="87115" y="571135"/>
                    <a:pt x="88632" y="571640"/>
                    <a:pt x="89727" y="571556"/>
                  </a:cubicBezTo>
                  <a:cubicBezTo>
                    <a:pt x="94529" y="569619"/>
                    <a:pt x="95877" y="568692"/>
                    <a:pt x="98405" y="566838"/>
                  </a:cubicBezTo>
                  <a:cubicBezTo>
                    <a:pt x="102280" y="563805"/>
                    <a:pt x="103544" y="563468"/>
                    <a:pt x="105987" y="562794"/>
                  </a:cubicBezTo>
                  <a:cubicBezTo>
                    <a:pt x="107757" y="562457"/>
                    <a:pt x="116519" y="561109"/>
                    <a:pt x="117951" y="561109"/>
                  </a:cubicBezTo>
                  <a:lnTo>
                    <a:pt x="118625" y="561278"/>
                  </a:lnTo>
                  <a:cubicBezTo>
                    <a:pt x="120731" y="562120"/>
                    <a:pt x="122753" y="562963"/>
                    <a:pt x="124859" y="563721"/>
                  </a:cubicBezTo>
                  <a:cubicBezTo>
                    <a:pt x="128567" y="566080"/>
                    <a:pt x="128567" y="566080"/>
                    <a:pt x="130504" y="566333"/>
                  </a:cubicBezTo>
                  <a:cubicBezTo>
                    <a:pt x="133369" y="562878"/>
                    <a:pt x="133369" y="562878"/>
                    <a:pt x="134296" y="562289"/>
                  </a:cubicBezTo>
                  <a:cubicBezTo>
                    <a:pt x="135306" y="561783"/>
                    <a:pt x="136992" y="561362"/>
                    <a:pt x="138087" y="561530"/>
                  </a:cubicBezTo>
                  <a:lnTo>
                    <a:pt x="138929" y="561867"/>
                  </a:lnTo>
                  <a:lnTo>
                    <a:pt x="140277" y="560772"/>
                  </a:lnTo>
                  <a:cubicBezTo>
                    <a:pt x="141120" y="559677"/>
                    <a:pt x="142468" y="558329"/>
                    <a:pt x="143563" y="557318"/>
                  </a:cubicBezTo>
                  <a:cubicBezTo>
                    <a:pt x="145417" y="555717"/>
                    <a:pt x="146681" y="554622"/>
                    <a:pt x="149545" y="553442"/>
                  </a:cubicBezTo>
                  <a:lnTo>
                    <a:pt x="149545" y="553695"/>
                  </a:lnTo>
                  <a:lnTo>
                    <a:pt x="150977" y="554453"/>
                  </a:lnTo>
                  <a:cubicBezTo>
                    <a:pt x="153589" y="551757"/>
                    <a:pt x="153589" y="551757"/>
                    <a:pt x="155442" y="550746"/>
                  </a:cubicBezTo>
                  <a:cubicBezTo>
                    <a:pt x="159739" y="548472"/>
                    <a:pt x="160161" y="548387"/>
                    <a:pt x="161508" y="548050"/>
                  </a:cubicBezTo>
                  <a:cubicBezTo>
                    <a:pt x="163531" y="547882"/>
                    <a:pt x="165468" y="547461"/>
                    <a:pt x="167406" y="547292"/>
                  </a:cubicBezTo>
                  <a:lnTo>
                    <a:pt x="168249" y="547123"/>
                  </a:lnTo>
                  <a:lnTo>
                    <a:pt x="169512" y="547292"/>
                  </a:lnTo>
                  <a:cubicBezTo>
                    <a:pt x="170439" y="547292"/>
                    <a:pt x="171703" y="547208"/>
                    <a:pt x="172629" y="547123"/>
                  </a:cubicBezTo>
                  <a:cubicBezTo>
                    <a:pt x="180044" y="552094"/>
                    <a:pt x="176589" y="561193"/>
                    <a:pt x="180381" y="567512"/>
                  </a:cubicBezTo>
                  <a:cubicBezTo>
                    <a:pt x="181054" y="568186"/>
                    <a:pt x="182150" y="568944"/>
                    <a:pt x="183161" y="569113"/>
                  </a:cubicBezTo>
                  <a:lnTo>
                    <a:pt x="184172" y="569281"/>
                  </a:lnTo>
                  <a:lnTo>
                    <a:pt x="185099" y="568523"/>
                  </a:lnTo>
                  <a:cubicBezTo>
                    <a:pt x="185436" y="568018"/>
                    <a:pt x="185857" y="567344"/>
                    <a:pt x="186110" y="566838"/>
                  </a:cubicBezTo>
                  <a:cubicBezTo>
                    <a:pt x="186278" y="566838"/>
                    <a:pt x="186447" y="566922"/>
                    <a:pt x="186615" y="566922"/>
                  </a:cubicBezTo>
                  <a:lnTo>
                    <a:pt x="188047" y="568186"/>
                  </a:lnTo>
                  <a:lnTo>
                    <a:pt x="188300" y="568270"/>
                  </a:lnTo>
                  <a:cubicBezTo>
                    <a:pt x="191333" y="566838"/>
                    <a:pt x="191418" y="566838"/>
                    <a:pt x="193355" y="566164"/>
                  </a:cubicBezTo>
                  <a:lnTo>
                    <a:pt x="194198" y="565659"/>
                  </a:lnTo>
                  <a:lnTo>
                    <a:pt x="197062" y="565406"/>
                  </a:lnTo>
                  <a:lnTo>
                    <a:pt x="197399" y="565322"/>
                  </a:lnTo>
                  <a:lnTo>
                    <a:pt x="197568" y="565237"/>
                  </a:lnTo>
                  <a:lnTo>
                    <a:pt x="197905" y="565153"/>
                  </a:lnTo>
                  <a:lnTo>
                    <a:pt x="198158" y="568270"/>
                  </a:lnTo>
                  <a:cubicBezTo>
                    <a:pt x="198326" y="569366"/>
                    <a:pt x="198747" y="570798"/>
                    <a:pt x="199421" y="571640"/>
                  </a:cubicBezTo>
                  <a:lnTo>
                    <a:pt x="200433" y="572567"/>
                  </a:lnTo>
                  <a:lnTo>
                    <a:pt x="200516" y="572567"/>
                  </a:lnTo>
                  <a:lnTo>
                    <a:pt x="201359" y="571725"/>
                  </a:lnTo>
                  <a:lnTo>
                    <a:pt x="201612" y="571303"/>
                  </a:lnTo>
                  <a:lnTo>
                    <a:pt x="201865" y="570966"/>
                  </a:lnTo>
                  <a:lnTo>
                    <a:pt x="201780" y="572146"/>
                  </a:lnTo>
                  <a:cubicBezTo>
                    <a:pt x="201444" y="574252"/>
                    <a:pt x="201275" y="575769"/>
                    <a:pt x="201865" y="577622"/>
                  </a:cubicBezTo>
                  <a:cubicBezTo>
                    <a:pt x="202033" y="580065"/>
                    <a:pt x="200854" y="588491"/>
                    <a:pt x="198326" y="593377"/>
                  </a:cubicBezTo>
                  <a:cubicBezTo>
                    <a:pt x="197736" y="594388"/>
                    <a:pt x="196978" y="595736"/>
                    <a:pt x="196388" y="596747"/>
                  </a:cubicBezTo>
                  <a:cubicBezTo>
                    <a:pt x="196894" y="596747"/>
                    <a:pt x="197399" y="596663"/>
                    <a:pt x="197905" y="596663"/>
                  </a:cubicBezTo>
                  <a:lnTo>
                    <a:pt x="197905" y="596663"/>
                  </a:lnTo>
                  <a:cubicBezTo>
                    <a:pt x="197399" y="596663"/>
                    <a:pt x="196894" y="596747"/>
                    <a:pt x="196388" y="596747"/>
                  </a:cubicBezTo>
                  <a:lnTo>
                    <a:pt x="196304" y="596831"/>
                  </a:lnTo>
                  <a:cubicBezTo>
                    <a:pt x="195883" y="597674"/>
                    <a:pt x="195630" y="598938"/>
                    <a:pt x="195630" y="599864"/>
                  </a:cubicBezTo>
                  <a:cubicBezTo>
                    <a:pt x="195967" y="600117"/>
                    <a:pt x="196388" y="600538"/>
                    <a:pt x="196641" y="600791"/>
                  </a:cubicBezTo>
                  <a:cubicBezTo>
                    <a:pt x="196472" y="602560"/>
                    <a:pt x="196136" y="604245"/>
                    <a:pt x="195798" y="605930"/>
                  </a:cubicBezTo>
                  <a:lnTo>
                    <a:pt x="195546" y="607110"/>
                  </a:lnTo>
                  <a:lnTo>
                    <a:pt x="195462" y="607110"/>
                  </a:lnTo>
                  <a:lnTo>
                    <a:pt x="195125" y="607110"/>
                  </a:lnTo>
                  <a:cubicBezTo>
                    <a:pt x="193861" y="608458"/>
                    <a:pt x="193861" y="608458"/>
                    <a:pt x="192850" y="612755"/>
                  </a:cubicBezTo>
                  <a:cubicBezTo>
                    <a:pt x="192091" y="614945"/>
                    <a:pt x="191923" y="615535"/>
                    <a:pt x="190154" y="617473"/>
                  </a:cubicBezTo>
                  <a:cubicBezTo>
                    <a:pt x="189985" y="617473"/>
                    <a:pt x="189733" y="617473"/>
                    <a:pt x="189480" y="617473"/>
                  </a:cubicBezTo>
                  <a:lnTo>
                    <a:pt x="188637" y="617473"/>
                  </a:lnTo>
                  <a:cubicBezTo>
                    <a:pt x="188216" y="620169"/>
                    <a:pt x="188216" y="620169"/>
                    <a:pt x="188722" y="624550"/>
                  </a:cubicBezTo>
                  <a:cubicBezTo>
                    <a:pt x="188806" y="633228"/>
                    <a:pt x="188806" y="633228"/>
                    <a:pt x="190154" y="637777"/>
                  </a:cubicBezTo>
                  <a:cubicBezTo>
                    <a:pt x="193608" y="649320"/>
                    <a:pt x="193608" y="649320"/>
                    <a:pt x="194114" y="656397"/>
                  </a:cubicBezTo>
                  <a:cubicBezTo>
                    <a:pt x="194198" y="658587"/>
                    <a:pt x="193440" y="660778"/>
                    <a:pt x="194282" y="662968"/>
                  </a:cubicBezTo>
                  <a:cubicBezTo>
                    <a:pt x="194282" y="663811"/>
                    <a:pt x="193945" y="664990"/>
                    <a:pt x="193355" y="665580"/>
                  </a:cubicBezTo>
                  <a:lnTo>
                    <a:pt x="192597" y="666422"/>
                  </a:lnTo>
                  <a:lnTo>
                    <a:pt x="192344" y="667770"/>
                  </a:lnTo>
                  <a:cubicBezTo>
                    <a:pt x="192850" y="671814"/>
                    <a:pt x="192850" y="671814"/>
                    <a:pt x="192681" y="673752"/>
                  </a:cubicBezTo>
                  <a:cubicBezTo>
                    <a:pt x="190996" y="679650"/>
                    <a:pt x="192260" y="685884"/>
                    <a:pt x="190575" y="691782"/>
                  </a:cubicBezTo>
                  <a:cubicBezTo>
                    <a:pt x="190238" y="692793"/>
                    <a:pt x="189648" y="694141"/>
                    <a:pt x="189143" y="695068"/>
                  </a:cubicBezTo>
                  <a:cubicBezTo>
                    <a:pt x="188553" y="695489"/>
                    <a:pt x="187711" y="696079"/>
                    <a:pt x="187289" y="696668"/>
                  </a:cubicBezTo>
                  <a:cubicBezTo>
                    <a:pt x="186700" y="697511"/>
                    <a:pt x="186700" y="697511"/>
                    <a:pt x="184762" y="703998"/>
                  </a:cubicBezTo>
                  <a:cubicBezTo>
                    <a:pt x="184256" y="706610"/>
                    <a:pt x="184004" y="709559"/>
                    <a:pt x="183751" y="711497"/>
                  </a:cubicBezTo>
                  <a:cubicBezTo>
                    <a:pt x="183582" y="712592"/>
                    <a:pt x="183245" y="713940"/>
                    <a:pt x="182993" y="714951"/>
                  </a:cubicBezTo>
                  <a:cubicBezTo>
                    <a:pt x="181223" y="720090"/>
                    <a:pt x="180633" y="721101"/>
                    <a:pt x="177095" y="726325"/>
                  </a:cubicBezTo>
                  <a:cubicBezTo>
                    <a:pt x="175494" y="728515"/>
                    <a:pt x="172798" y="729610"/>
                    <a:pt x="171450" y="732054"/>
                  </a:cubicBezTo>
                  <a:cubicBezTo>
                    <a:pt x="170523" y="733654"/>
                    <a:pt x="170271" y="734076"/>
                    <a:pt x="168839" y="735255"/>
                  </a:cubicBezTo>
                  <a:lnTo>
                    <a:pt x="151061" y="763058"/>
                  </a:lnTo>
                  <a:cubicBezTo>
                    <a:pt x="149292" y="766091"/>
                    <a:pt x="147692" y="769208"/>
                    <a:pt x="145838" y="772241"/>
                  </a:cubicBezTo>
                  <a:lnTo>
                    <a:pt x="145585" y="772578"/>
                  </a:lnTo>
                  <a:cubicBezTo>
                    <a:pt x="144911" y="773589"/>
                    <a:pt x="144069" y="775106"/>
                    <a:pt x="143563" y="776201"/>
                  </a:cubicBezTo>
                  <a:cubicBezTo>
                    <a:pt x="142805" y="777886"/>
                    <a:pt x="142805" y="777886"/>
                    <a:pt x="141710" y="784036"/>
                  </a:cubicBezTo>
                  <a:cubicBezTo>
                    <a:pt x="141457" y="784879"/>
                    <a:pt x="141120" y="785974"/>
                    <a:pt x="140783" y="786817"/>
                  </a:cubicBezTo>
                  <a:cubicBezTo>
                    <a:pt x="139182" y="790271"/>
                    <a:pt x="139014" y="790861"/>
                    <a:pt x="138256" y="793809"/>
                  </a:cubicBezTo>
                  <a:cubicBezTo>
                    <a:pt x="137918" y="794736"/>
                    <a:pt x="137328" y="796000"/>
                    <a:pt x="136823" y="796927"/>
                  </a:cubicBezTo>
                  <a:cubicBezTo>
                    <a:pt x="135306" y="799707"/>
                    <a:pt x="135306" y="799707"/>
                    <a:pt x="134717" y="802066"/>
                  </a:cubicBezTo>
                  <a:cubicBezTo>
                    <a:pt x="134464" y="803077"/>
                    <a:pt x="133790" y="805183"/>
                    <a:pt x="130841" y="812007"/>
                  </a:cubicBezTo>
                  <a:cubicBezTo>
                    <a:pt x="130588" y="812513"/>
                    <a:pt x="130336" y="813103"/>
                    <a:pt x="130083" y="813608"/>
                  </a:cubicBezTo>
                  <a:cubicBezTo>
                    <a:pt x="130083" y="813692"/>
                    <a:pt x="129999" y="813777"/>
                    <a:pt x="129914" y="813777"/>
                  </a:cubicBezTo>
                  <a:lnTo>
                    <a:pt x="129156" y="814451"/>
                  </a:lnTo>
                  <a:cubicBezTo>
                    <a:pt x="128314" y="815293"/>
                    <a:pt x="127303" y="816557"/>
                    <a:pt x="126629" y="817568"/>
                  </a:cubicBezTo>
                  <a:cubicBezTo>
                    <a:pt x="124270" y="821022"/>
                    <a:pt x="121237" y="824055"/>
                    <a:pt x="119467" y="827931"/>
                  </a:cubicBezTo>
                  <a:cubicBezTo>
                    <a:pt x="118962" y="829026"/>
                    <a:pt x="118120" y="830374"/>
                    <a:pt x="117361" y="831385"/>
                  </a:cubicBezTo>
                  <a:cubicBezTo>
                    <a:pt x="117277" y="831469"/>
                    <a:pt x="110705" y="839810"/>
                    <a:pt x="110369" y="840905"/>
                  </a:cubicBezTo>
                  <a:lnTo>
                    <a:pt x="109273" y="842085"/>
                  </a:lnTo>
                  <a:cubicBezTo>
                    <a:pt x="107673" y="843686"/>
                    <a:pt x="107673" y="843686"/>
                    <a:pt x="105987" y="846297"/>
                  </a:cubicBezTo>
                  <a:lnTo>
                    <a:pt x="105734" y="846719"/>
                  </a:lnTo>
                  <a:cubicBezTo>
                    <a:pt x="105734" y="846803"/>
                    <a:pt x="102365" y="852700"/>
                    <a:pt x="102027" y="853796"/>
                  </a:cubicBezTo>
                  <a:cubicBezTo>
                    <a:pt x="99079" y="859356"/>
                    <a:pt x="97226" y="861463"/>
                    <a:pt x="95035" y="863990"/>
                  </a:cubicBezTo>
                  <a:lnTo>
                    <a:pt x="94276" y="864833"/>
                  </a:lnTo>
                  <a:cubicBezTo>
                    <a:pt x="92002" y="867529"/>
                    <a:pt x="90064" y="870477"/>
                    <a:pt x="87873" y="873258"/>
                  </a:cubicBezTo>
                  <a:cubicBezTo>
                    <a:pt x="82650" y="879576"/>
                    <a:pt x="80628" y="880587"/>
                    <a:pt x="79111" y="881430"/>
                  </a:cubicBezTo>
                  <a:lnTo>
                    <a:pt x="78185" y="881851"/>
                  </a:lnTo>
                  <a:lnTo>
                    <a:pt x="77763" y="882104"/>
                  </a:lnTo>
                  <a:lnTo>
                    <a:pt x="76837" y="882694"/>
                  </a:lnTo>
                  <a:lnTo>
                    <a:pt x="76079" y="883620"/>
                  </a:lnTo>
                  <a:lnTo>
                    <a:pt x="75404" y="884884"/>
                  </a:lnTo>
                  <a:lnTo>
                    <a:pt x="74646" y="885895"/>
                  </a:lnTo>
                  <a:lnTo>
                    <a:pt x="74057" y="886569"/>
                  </a:lnTo>
                  <a:lnTo>
                    <a:pt x="73635" y="886991"/>
                  </a:lnTo>
                  <a:lnTo>
                    <a:pt x="72793" y="887749"/>
                  </a:lnTo>
                  <a:lnTo>
                    <a:pt x="72287" y="888086"/>
                  </a:lnTo>
                  <a:cubicBezTo>
                    <a:pt x="71529" y="888676"/>
                    <a:pt x="70518" y="889434"/>
                    <a:pt x="69760" y="890108"/>
                  </a:cubicBezTo>
                  <a:cubicBezTo>
                    <a:pt x="69422" y="890445"/>
                    <a:pt x="68833" y="890866"/>
                    <a:pt x="68496" y="891203"/>
                  </a:cubicBezTo>
                  <a:cubicBezTo>
                    <a:pt x="68580" y="891203"/>
                    <a:pt x="68749" y="891203"/>
                    <a:pt x="68833" y="891203"/>
                  </a:cubicBezTo>
                  <a:lnTo>
                    <a:pt x="69507" y="890782"/>
                  </a:lnTo>
                  <a:lnTo>
                    <a:pt x="70350" y="890276"/>
                  </a:lnTo>
                  <a:lnTo>
                    <a:pt x="70012" y="890782"/>
                  </a:lnTo>
                  <a:lnTo>
                    <a:pt x="69760" y="891035"/>
                  </a:lnTo>
                  <a:lnTo>
                    <a:pt x="69422" y="892467"/>
                  </a:lnTo>
                  <a:lnTo>
                    <a:pt x="68749" y="893309"/>
                  </a:lnTo>
                  <a:lnTo>
                    <a:pt x="68496" y="893478"/>
                  </a:lnTo>
                  <a:cubicBezTo>
                    <a:pt x="70686" y="893309"/>
                    <a:pt x="70686" y="893309"/>
                    <a:pt x="72540" y="892130"/>
                  </a:cubicBezTo>
                  <a:lnTo>
                    <a:pt x="73382" y="891624"/>
                  </a:lnTo>
                  <a:lnTo>
                    <a:pt x="73382" y="891709"/>
                  </a:lnTo>
                  <a:lnTo>
                    <a:pt x="73129" y="892046"/>
                  </a:lnTo>
                  <a:lnTo>
                    <a:pt x="73719" y="892046"/>
                  </a:lnTo>
                  <a:cubicBezTo>
                    <a:pt x="75657" y="891119"/>
                    <a:pt x="77763" y="890529"/>
                    <a:pt x="79617" y="889434"/>
                  </a:cubicBezTo>
                  <a:lnTo>
                    <a:pt x="81133" y="889181"/>
                  </a:lnTo>
                  <a:lnTo>
                    <a:pt x="81133" y="889434"/>
                  </a:lnTo>
                  <a:lnTo>
                    <a:pt x="81555" y="890024"/>
                  </a:lnTo>
                  <a:lnTo>
                    <a:pt x="83576" y="889012"/>
                  </a:lnTo>
                  <a:lnTo>
                    <a:pt x="83576" y="889265"/>
                  </a:lnTo>
                  <a:lnTo>
                    <a:pt x="83324" y="889602"/>
                  </a:lnTo>
                  <a:lnTo>
                    <a:pt x="83493" y="890192"/>
                  </a:lnTo>
                  <a:cubicBezTo>
                    <a:pt x="84166" y="889939"/>
                    <a:pt x="85177" y="889518"/>
                    <a:pt x="85767" y="889097"/>
                  </a:cubicBezTo>
                  <a:lnTo>
                    <a:pt x="87031" y="888338"/>
                  </a:lnTo>
                  <a:lnTo>
                    <a:pt x="87368" y="889012"/>
                  </a:lnTo>
                  <a:cubicBezTo>
                    <a:pt x="90148" y="886991"/>
                    <a:pt x="90148" y="886991"/>
                    <a:pt x="90317" y="886906"/>
                  </a:cubicBezTo>
                  <a:lnTo>
                    <a:pt x="90907" y="887243"/>
                  </a:lnTo>
                  <a:cubicBezTo>
                    <a:pt x="96298" y="884632"/>
                    <a:pt x="103207" y="880250"/>
                    <a:pt x="106830" y="877807"/>
                  </a:cubicBezTo>
                  <a:cubicBezTo>
                    <a:pt x="109779" y="875785"/>
                    <a:pt x="112727" y="873763"/>
                    <a:pt x="115760" y="871825"/>
                  </a:cubicBezTo>
                  <a:cubicBezTo>
                    <a:pt x="118625" y="869972"/>
                    <a:pt x="122079" y="867360"/>
                    <a:pt x="130420" y="860789"/>
                  </a:cubicBezTo>
                  <a:lnTo>
                    <a:pt x="131178" y="860199"/>
                  </a:lnTo>
                  <a:cubicBezTo>
                    <a:pt x="153168" y="842506"/>
                    <a:pt x="153168" y="842506"/>
                    <a:pt x="159571" y="835598"/>
                  </a:cubicBezTo>
                  <a:lnTo>
                    <a:pt x="160497" y="834502"/>
                  </a:lnTo>
                  <a:lnTo>
                    <a:pt x="160414" y="834418"/>
                  </a:lnTo>
                  <a:lnTo>
                    <a:pt x="160245" y="834502"/>
                  </a:lnTo>
                  <a:lnTo>
                    <a:pt x="160245" y="834418"/>
                  </a:lnTo>
                  <a:lnTo>
                    <a:pt x="160666" y="833913"/>
                  </a:lnTo>
                  <a:cubicBezTo>
                    <a:pt x="164036" y="830458"/>
                    <a:pt x="167659" y="827847"/>
                    <a:pt x="167827" y="827678"/>
                  </a:cubicBezTo>
                  <a:cubicBezTo>
                    <a:pt x="169091" y="826920"/>
                    <a:pt x="170607" y="825909"/>
                    <a:pt x="172714" y="824477"/>
                  </a:cubicBezTo>
                  <a:cubicBezTo>
                    <a:pt x="173640" y="823718"/>
                    <a:pt x="174904" y="822623"/>
                    <a:pt x="175831" y="821865"/>
                  </a:cubicBezTo>
                  <a:cubicBezTo>
                    <a:pt x="179538" y="818495"/>
                    <a:pt x="179538" y="818495"/>
                    <a:pt x="180718" y="816557"/>
                  </a:cubicBezTo>
                  <a:lnTo>
                    <a:pt x="181729" y="815546"/>
                  </a:lnTo>
                  <a:cubicBezTo>
                    <a:pt x="185183" y="812092"/>
                    <a:pt x="186110" y="810996"/>
                    <a:pt x="190575" y="805352"/>
                  </a:cubicBezTo>
                  <a:lnTo>
                    <a:pt x="191080" y="804678"/>
                  </a:lnTo>
                  <a:cubicBezTo>
                    <a:pt x="191839" y="803751"/>
                    <a:pt x="192850" y="802403"/>
                    <a:pt x="193608" y="801392"/>
                  </a:cubicBezTo>
                  <a:cubicBezTo>
                    <a:pt x="195040" y="799370"/>
                    <a:pt x="196641" y="797432"/>
                    <a:pt x="198073" y="795494"/>
                  </a:cubicBezTo>
                  <a:cubicBezTo>
                    <a:pt x="199337" y="793725"/>
                    <a:pt x="199843" y="792967"/>
                    <a:pt x="200433" y="791956"/>
                  </a:cubicBezTo>
                  <a:cubicBezTo>
                    <a:pt x="201444" y="790187"/>
                    <a:pt x="201444" y="790187"/>
                    <a:pt x="205066" y="785469"/>
                  </a:cubicBezTo>
                  <a:lnTo>
                    <a:pt x="205066" y="785553"/>
                  </a:lnTo>
                  <a:lnTo>
                    <a:pt x="206583" y="784710"/>
                  </a:lnTo>
                  <a:cubicBezTo>
                    <a:pt x="208015" y="783194"/>
                    <a:pt x="209363" y="781677"/>
                    <a:pt x="210795" y="780161"/>
                  </a:cubicBezTo>
                  <a:cubicBezTo>
                    <a:pt x="211216" y="779739"/>
                    <a:pt x="211722" y="779065"/>
                    <a:pt x="212227" y="778813"/>
                  </a:cubicBezTo>
                  <a:lnTo>
                    <a:pt x="212396" y="778813"/>
                  </a:lnTo>
                  <a:lnTo>
                    <a:pt x="213154" y="778223"/>
                  </a:lnTo>
                  <a:cubicBezTo>
                    <a:pt x="214587" y="776538"/>
                    <a:pt x="216019" y="774853"/>
                    <a:pt x="217366" y="773168"/>
                  </a:cubicBezTo>
                  <a:cubicBezTo>
                    <a:pt x="220821" y="769040"/>
                    <a:pt x="220821" y="769040"/>
                    <a:pt x="221327" y="768703"/>
                  </a:cubicBezTo>
                  <a:cubicBezTo>
                    <a:pt x="221327" y="768703"/>
                    <a:pt x="221327" y="768703"/>
                    <a:pt x="221327" y="768703"/>
                  </a:cubicBezTo>
                  <a:cubicBezTo>
                    <a:pt x="222084" y="767944"/>
                    <a:pt x="222084" y="767944"/>
                    <a:pt x="224191" y="765585"/>
                  </a:cubicBezTo>
                  <a:lnTo>
                    <a:pt x="225202" y="764322"/>
                  </a:lnTo>
                  <a:cubicBezTo>
                    <a:pt x="225539" y="763816"/>
                    <a:pt x="226129" y="763226"/>
                    <a:pt x="226634" y="762889"/>
                  </a:cubicBezTo>
                  <a:cubicBezTo>
                    <a:pt x="227477" y="762215"/>
                    <a:pt x="227477" y="762215"/>
                    <a:pt x="229752" y="759688"/>
                  </a:cubicBezTo>
                  <a:lnTo>
                    <a:pt x="230173" y="759267"/>
                  </a:lnTo>
                  <a:cubicBezTo>
                    <a:pt x="231015" y="758340"/>
                    <a:pt x="231015" y="758340"/>
                    <a:pt x="232532" y="756402"/>
                  </a:cubicBezTo>
                  <a:cubicBezTo>
                    <a:pt x="237334" y="750252"/>
                    <a:pt x="237334" y="750252"/>
                    <a:pt x="242474" y="742332"/>
                  </a:cubicBezTo>
                  <a:cubicBezTo>
                    <a:pt x="244074" y="739889"/>
                    <a:pt x="244242" y="739636"/>
                    <a:pt x="244832" y="738457"/>
                  </a:cubicBezTo>
                  <a:cubicBezTo>
                    <a:pt x="246686" y="734750"/>
                    <a:pt x="248960" y="731211"/>
                    <a:pt x="251067" y="727588"/>
                  </a:cubicBezTo>
                  <a:cubicBezTo>
                    <a:pt x="254016" y="722365"/>
                    <a:pt x="254016" y="722365"/>
                    <a:pt x="259660" y="711665"/>
                  </a:cubicBezTo>
                  <a:cubicBezTo>
                    <a:pt x="260924" y="709222"/>
                    <a:pt x="261093" y="709053"/>
                    <a:pt x="262104" y="707284"/>
                  </a:cubicBezTo>
                  <a:cubicBezTo>
                    <a:pt x="264294" y="703577"/>
                    <a:pt x="264294" y="703408"/>
                    <a:pt x="265137" y="700544"/>
                  </a:cubicBezTo>
                  <a:lnTo>
                    <a:pt x="265221" y="700375"/>
                  </a:lnTo>
                  <a:cubicBezTo>
                    <a:pt x="265979" y="697848"/>
                    <a:pt x="265979" y="697848"/>
                    <a:pt x="269012" y="691445"/>
                  </a:cubicBezTo>
                  <a:cubicBezTo>
                    <a:pt x="270023" y="689170"/>
                    <a:pt x="270023" y="689170"/>
                    <a:pt x="270782" y="686895"/>
                  </a:cubicBezTo>
                  <a:cubicBezTo>
                    <a:pt x="271540" y="684536"/>
                    <a:pt x="272888" y="682514"/>
                    <a:pt x="273899" y="680324"/>
                  </a:cubicBezTo>
                  <a:cubicBezTo>
                    <a:pt x="274657" y="678639"/>
                    <a:pt x="274657" y="678386"/>
                    <a:pt x="274741" y="678049"/>
                  </a:cubicBezTo>
                  <a:lnTo>
                    <a:pt x="274741" y="677796"/>
                  </a:lnTo>
                  <a:lnTo>
                    <a:pt x="274994" y="677206"/>
                  </a:lnTo>
                  <a:lnTo>
                    <a:pt x="275500" y="676111"/>
                  </a:lnTo>
                  <a:cubicBezTo>
                    <a:pt x="276258" y="674595"/>
                    <a:pt x="276258" y="674595"/>
                    <a:pt x="277100" y="673162"/>
                  </a:cubicBezTo>
                  <a:lnTo>
                    <a:pt x="277437" y="672488"/>
                  </a:lnTo>
                  <a:cubicBezTo>
                    <a:pt x="277437" y="672488"/>
                    <a:pt x="278870" y="668360"/>
                    <a:pt x="279459" y="665159"/>
                  </a:cubicBezTo>
                  <a:cubicBezTo>
                    <a:pt x="279628" y="664400"/>
                    <a:pt x="280049" y="663305"/>
                    <a:pt x="280302" y="662547"/>
                  </a:cubicBezTo>
                  <a:cubicBezTo>
                    <a:pt x="280807" y="661283"/>
                    <a:pt x="280807" y="661283"/>
                    <a:pt x="282745" y="657071"/>
                  </a:cubicBezTo>
                  <a:cubicBezTo>
                    <a:pt x="284009" y="654206"/>
                    <a:pt x="285272" y="651342"/>
                    <a:pt x="286536" y="648561"/>
                  </a:cubicBezTo>
                  <a:cubicBezTo>
                    <a:pt x="287126" y="647129"/>
                    <a:pt x="287800" y="645697"/>
                    <a:pt x="288390" y="644264"/>
                  </a:cubicBezTo>
                  <a:cubicBezTo>
                    <a:pt x="289990" y="640389"/>
                    <a:pt x="293529" y="631121"/>
                    <a:pt x="293529" y="631037"/>
                  </a:cubicBezTo>
                  <a:cubicBezTo>
                    <a:pt x="293614" y="630616"/>
                    <a:pt x="294877" y="627077"/>
                    <a:pt x="295467" y="626656"/>
                  </a:cubicBezTo>
                  <a:lnTo>
                    <a:pt x="295467" y="626825"/>
                  </a:lnTo>
                  <a:lnTo>
                    <a:pt x="295888" y="625982"/>
                  </a:lnTo>
                  <a:cubicBezTo>
                    <a:pt x="296647" y="624044"/>
                    <a:pt x="297405" y="622022"/>
                    <a:pt x="298247" y="620085"/>
                  </a:cubicBezTo>
                  <a:cubicBezTo>
                    <a:pt x="298837" y="618821"/>
                    <a:pt x="298837" y="618821"/>
                    <a:pt x="301533" y="610901"/>
                  </a:cubicBezTo>
                  <a:cubicBezTo>
                    <a:pt x="302039" y="609385"/>
                    <a:pt x="302544" y="607952"/>
                    <a:pt x="303050" y="606436"/>
                  </a:cubicBezTo>
                  <a:cubicBezTo>
                    <a:pt x="305240" y="600538"/>
                    <a:pt x="306419" y="596579"/>
                    <a:pt x="309200" y="587143"/>
                  </a:cubicBezTo>
                  <a:cubicBezTo>
                    <a:pt x="309284" y="586890"/>
                    <a:pt x="309369" y="586553"/>
                    <a:pt x="309452" y="586300"/>
                  </a:cubicBezTo>
                  <a:cubicBezTo>
                    <a:pt x="309031" y="586469"/>
                    <a:pt x="308610" y="586553"/>
                    <a:pt x="308105" y="586721"/>
                  </a:cubicBezTo>
                  <a:cubicBezTo>
                    <a:pt x="308105" y="586721"/>
                    <a:pt x="308105" y="586721"/>
                    <a:pt x="308105" y="586637"/>
                  </a:cubicBezTo>
                  <a:cubicBezTo>
                    <a:pt x="308526" y="586469"/>
                    <a:pt x="309031" y="586300"/>
                    <a:pt x="309452" y="586132"/>
                  </a:cubicBezTo>
                  <a:cubicBezTo>
                    <a:pt x="312148" y="577117"/>
                    <a:pt x="313328" y="571725"/>
                    <a:pt x="314845" y="564142"/>
                  </a:cubicBezTo>
                  <a:cubicBezTo>
                    <a:pt x="316783" y="554201"/>
                    <a:pt x="319563" y="534486"/>
                    <a:pt x="319647" y="534402"/>
                  </a:cubicBezTo>
                  <a:cubicBezTo>
                    <a:pt x="321163" y="518141"/>
                    <a:pt x="323354" y="496910"/>
                    <a:pt x="323944" y="480987"/>
                  </a:cubicBezTo>
                  <a:lnTo>
                    <a:pt x="323944" y="48098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3" name="Vrije vorm: vorm 606">
              <a:extLst>
                <a:ext uri="{FF2B5EF4-FFF2-40B4-BE49-F238E27FC236}">
                  <a16:creationId xmlns:a16="http://schemas.microsoft.com/office/drawing/2014/main" id="{CF708540-2425-8345-9301-8BF05F270E98}"/>
                </a:ext>
              </a:extLst>
            </p:cNvPr>
            <p:cNvSpPr/>
            <p:nvPr/>
          </p:nvSpPr>
          <p:spPr>
            <a:xfrm>
              <a:off x="21375314" y="1190630"/>
              <a:ext cx="8425" cy="8425"/>
            </a:xfrm>
            <a:custGeom>
              <a:avLst/>
              <a:gdLst>
                <a:gd name="connsiteX0" fmla="*/ 1516 w 0"/>
                <a:gd name="connsiteY0" fmla="*/ 1264 h 0"/>
                <a:gd name="connsiteX1" fmla="*/ 2106 w 0"/>
                <a:gd name="connsiteY1" fmla="*/ 1516 h 0"/>
                <a:gd name="connsiteX2" fmla="*/ 3033 w 0"/>
                <a:gd name="connsiteY2" fmla="*/ 2443 h 0"/>
                <a:gd name="connsiteX3" fmla="*/ 3791 w 0"/>
                <a:gd name="connsiteY3" fmla="*/ 3201 h 0"/>
                <a:gd name="connsiteX4" fmla="*/ 4634 w 0"/>
                <a:gd name="connsiteY4" fmla="*/ 3370 h 0"/>
                <a:gd name="connsiteX5" fmla="*/ 4128 w 0"/>
                <a:gd name="connsiteY5" fmla="*/ 2190 h 0"/>
                <a:gd name="connsiteX6" fmla="*/ 2696 w 0"/>
                <a:gd name="connsiteY6" fmla="*/ 0 h 0"/>
                <a:gd name="connsiteX7" fmla="*/ 0 w 0"/>
                <a:gd name="connsiteY7" fmla="*/ 168 h 0"/>
                <a:gd name="connsiteX8" fmla="*/ 1516 w 0"/>
                <a:gd name="connsiteY8" fmla="*/ 126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1516" y="1264"/>
                  </a:moveTo>
                  <a:lnTo>
                    <a:pt x="2106" y="1516"/>
                  </a:lnTo>
                  <a:lnTo>
                    <a:pt x="3033" y="2443"/>
                  </a:lnTo>
                  <a:lnTo>
                    <a:pt x="3791" y="3201"/>
                  </a:lnTo>
                  <a:lnTo>
                    <a:pt x="4634" y="3370"/>
                  </a:lnTo>
                  <a:lnTo>
                    <a:pt x="4128" y="2190"/>
                  </a:lnTo>
                  <a:cubicBezTo>
                    <a:pt x="3455" y="1095"/>
                    <a:pt x="3455" y="1095"/>
                    <a:pt x="2696" y="0"/>
                  </a:cubicBezTo>
                  <a:cubicBezTo>
                    <a:pt x="1938" y="84"/>
                    <a:pt x="843" y="168"/>
                    <a:pt x="0" y="168"/>
                  </a:cubicBezTo>
                  <a:cubicBezTo>
                    <a:pt x="758" y="1264"/>
                    <a:pt x="843" y="1264"/>
                    <a:pt x="1516" y="1264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4" name="Vrije vorm: vorm 607">
              <a:extLst>
                <a:ext uri="{FF2B5EF4-FFF2-40B4-BE49-F238E27FC236}">
                  <a16:creationId xmlns:a16="http://schemas.microsoft.com/office/drawing/2014/main" id="{CD37F30C-A565-7743-9749-383100CB5D0F}"/>
                </a:ext>
              </a:extLst>
            </p:cNvPr>
            <p:cNvSpPr/>
            <p:nvPr/>
          </p:nvSpPr>
          <p:spPr>
            <a:xfrm>
              <a:off x="21344815" y="1779457"/>
              <a:ext cx="16850" cy="16850"/>
            </a:xfrm>
            <a:custGeom>
              <a:avLst/>
              <a:gdLst>
                <a:gd name="connsiteX0" fmla="*/ 13312 w 16850"/>
                <a:gd name="connsiteY0" fmla="*/ 4465 h 16850"/>
                <a:gd name="connsiteX1" fmla="*/ 12806 w 16850"/>
                <a:gd name="connsiteY1" fmla="*/ 5139 h 16850"/>
                <a:gd name="connsiteX2" fmla="*/ 12553 w 16850"/>
                <a:gd name="connsiteY2" fmla="*/ 5476 h 16850"/>
                <a:gd name="connsiteX3" fmla="*/ 8762 w 16850"/>
                <a:gd name="connsiteY3" fmla="*/ 9689 h 16850"/>
                <a:gd name="connsiteX4" fmla="*/ 7751 w 16850"/>
                <a:gd name="connsiteY4" fmla="*/ 10784 h 16850"/>
                <a:gd name="connsiteX5" fmla="*/ 5560 w 16850"/>
                <a:gd name="connsiteY5" fmla="*/ 13143 h 16850"/>
                <a:gd name="connsiteX6" fmla="*/ 5223 w 16850"/>
                <a:gd name="connsiteY6" fmla="*/ 13564 h 16850"/>
                <a:gd name="connsiteX7" fmla="*/ 4887 w 16850"/>
                <a:gd name="connsiteY7" fmla="*/ 13901 h 16850"/>
                <a:gd name="connsiteX8" fmla="*/ 3960 w 16850"/>
                <a:gd name="connsiteY8" fmla="*/ 14912 h 16850"/>
                <a:gd name="connsiteX9" fmla="*/ 3370 w 16850"/>
                <a:gd name="connsiteY9" fmla="*/ 15502 h 16850"/>
                <a:gd name="connsiteX10" fmla="*/ 842 w 16850"/>
                <a:gd name="connsiteY10" fmla="*/ 18282 h 16850"/>
                <a:gd name="connsiteX11" fmla="*/ 253 w 16850"/>
                <a:gd name="connsiteY11" fmla="*/ 19041 h 16850"/>
                <a:gd name="connsiteX12" fmla="*/ 0 w 16850"/>
                <a:gd name="connsiteY12" fmla="*/ 19546 h 16850"/>
                <a:gd name="connsiteX13" fmla="*/ 758 w 16850"/>
                <a:gd name="connsiteY13" fmla="*/ 18788 h 16850"/>
                <a:gd name="connsiteX14" fmla="*/ 1011 w 16850"/>
                <a:gd name="connsiteY14" fmla="*/ 18535 h 16850"/>
                <a:gd name="connsiteX15" fmla="*/ 1264 w 16850"/>
                <a:gd name="connsiteY15" fmla="*/ 18282 h 16850"/>
                <a:gd name="connsiteX16" fmla="*/ 3117 w 16850"/>
                <a:gd name="connsiteY16" fmla="*/ 16345 h 16850"/>
                <a:gd name="connsiteX17" fmla="*/ 3286 w 16850"/>
                <a:gd name="connsiteY17" fmla="*/ 16176 h 16850"/>
                <a:gd name="connsiteX18" fmla="*/ 17019 w 16850"/>
                <a:gd name="connsiteY18" fmla="*/ 0 h 16850"/>
                <a:gd name="connsiteX19" fmla="*/ 16008 w 16850"/>
                <a:gd name="connsiteY19" fmla="*/ 1180 h 16850"/>
                <a:gd name="connsiteX20" fmla="*/ 13312 w 16850"/>
                <a:gd name="connsiteY20" fmla="*/ 446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850" h="16850">
                  <a:moveTo>
                    <a:pt x="13312" y="4465"/>
                  </a:moveTo>
                  <a:lnTo>
                    <a:pt x="12806" y="5139"/>
                  </a:lnTo>
                  <a:lnTo>
                    <a:pt x="12553" y="5476"/>
                  </a:lnTo>
                  <a:cubicBezTo>
                    <a:pt x="10616" y="7583"/>
                    <a:pt x="10616" y="7583"/>
                    <a:pt x="8762" y="9689"/>
                  </a:cubicBezTo>
                  <a:lnTo>
                    <a:pt x="7751" y="10784"/>
                  </a:lnTo>
                  <a:cubicBezTo>
                    <a:pt x="6993" y="11542"/>
                    <a:pt x="6319" y="12385"/>
                    <a:pt x="5560" y="13143"/>
                  </a:cubicBezTo>
                  <a:lnTo>
                    <a:pt x="5223" y="13564"/>
                  </a:lnTo>
                  <a:lnTo>
                    <a:pt x="4887" y="13901"/>
                  </a:lnTo>
                  <a:lnTo>
                    <a:pt x="3960" y="14912"/>
                  </a:lnTo>
                  <a:lnTo>
                    <a:pt x="3370" y="15502"/>
                  </a:lnTo>
                  <a:cubicBezTo>
                    <a:pt x="2527" y="16429"/>
                    <a:pt x="1685" y="17356"/>
                    <a:pt x="842" y="18282"/>
                  </a:cubicBezTo>
                  <a:cubicBezTo>
                    <a:pt x="674" y="18535"/>
                    <a:pt x="421" y="18788"/>
                    <a:pt x="253" y="19041"/>
                  </a:cubicBezTo>
                  <a:cubicBezTo>
                    <a:pt x="253" y="19209"/>
                    <a:pt x="169" y="19378"/>
                    <a:pt x="0" y="19546"/>
                  </a:cubicBezTo>
                  <a:cubicBezTo>
                    <a:pt x="253" y="19293"/>
                    <a:pt x="505" y="19041"/>
                    <a:pt x="758" y="18788"/>
                  </a:cubicBezTo>
                  <a:lnTo>
                    <a:pt x="1011" y="18535"/>
                  </a:lnTo>
                  <a:lnTo>
                    <a:pt x="1264" y="18282"/>
                  </a:lnTo>
                  <a:cubicBezTo>
                    <a:pt x="1854" y="17608"/>
                    <a:pt x="2527" y="17019"/>
                    <a:pt x="3117" y="16345"/>
                  </a:cubicBezTo>
                  <a:lnTo>
                    <a:pt x="3286" y="16176"/>
                  </a:lnTo>
                  <a:cubicBezTo>
                    <a:pt x="7583" y="11205"/>
                    <a:pt x="12216" y="5729"/>
                    <a:pt x="17019" y="0"/>
                  </a:cubicBezTo>
                  <a:cubicBezTo>
                    <a:pt x="16681" y="421"/>
                    <a:pt x="16345" y="758"/>
                    <a:pt x="16008" y="1180"/>
                  </a:cubicBezTo>
                  <a:cubicBezTo>
                    <a:pt x="15165" y="2275"/>
                    <a:pt x="14238" y="3370"/>
                    <a:pt x="13312" y="446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5" name="Vrije vorm: vorm 608">
              <a:extLst>
                <a:ext uri="{FF2B5EF4-FFF2-40B4-BE49-F238E27FC236}">
                  <a16:creationId xmlns:a16="http://schemas.microsoft.com/office/drawing/2014/main" id="{9EB90007-2ECA-CC40-BA6F-E52237EACD6A}"/>
                </a:ext>
              </a:extLst>
            </p:cNvPr>
            <p:cNvSpPr/>
            <p:nvPr/>
          </p:nvSpPr>
          <p:spPr>
            <a:xfrm>
              <a:off x="21405644" y="1714753"/>
              <a:ext cx="8425" cy="8425"/>
            </a:xfrm>
            <a:custGeom>
              <a:avLst/>
              <a:gdLst>
                <a:gd name="connsiteX0" fmla="*/ 252 w 0"/>
                <a:gd name="connsiteY0" fmla="*/ 7077 h 0"/>
                <a:gd name="connsiteX1" fmla="*/ 252 w 0"/>
                <a:gd name="connsiteY1" fmla="*/ 7077 h 0"/>
                <a:gd name="connsiteX2" fmla="*/ 168 w 0"/>
                <a:gd name="connsiteY2" fmla="*/ 7246 h 0"/>
                <a:gd name="connsiteX3" fmla="*/ 0 w 0"/>
                <a:gd name="connsiteY3" fmla="*/ 7498 h 0"/>
                <a:gd name="connsiteX4" fmla="*/ 421 w 0"/>
                <a:gd name="connsiteY4" fmla="*/ 6824 h 0"/>
                <a:gd name="connsiteX5" fmla="*/ 758 w 0"/>
                <a:gd name="connsiteY5" fmla="*/ 6319 h 0"/>
                <a:gd name="connsiteX6" fmla="*/ 2359 w 0"/>
                <a:gd name="connsiteY6" fmla="*/ 3960 h 0"/>
                <a:gd name="connsiteX7" fmla="*/ 2612 w 0"/>
                <a:gd name="connsiteY7" fmla="*/ 3539 h 0"/>
                <a:gd name="connsiteX8" fmla="*/ 3370 w 0"/>
                <a:gd name="connsiteY8" fmla="*/ 2359 h 0"/>
                <a:gd name="connsiteX9" fmla="*/ 3875 w 0"/>
                <a:gd name="connsiteY9" fmla="*/ 1517 h 0"/>
                <a:gd name="connsiteX10" fmla="*/ 3538 w 0"/>
                <a:gd name="connsiteY10" fmla="*/ 2022 h 0"/>
                <a:gd name="connsiteX11" fmla="*/ 3370 w 0"/>
                <a:gd name="connsiteY11" fmla="*/ 2275 h 0"/>
                <a:gd name="connsiteX12" fmla="*/ 3538 w 0"/>
                <a:gd name="connsiteY12" fmla="*/ 2022 h 0"/>
                <a:gd name="connsiteX13" fmla="*/ 4802 w 0"/>
                <a:gd name="connsiteY13" fmla="*/ 0 h 0"/>
                <a:gd name="connsiteX14" fmla="*/ 84 w 0"/>
                <a:gd name="connsiteY14" fmla="*/ 7246 h 0"/>
                <a:gd name="connsiteX15" fmla="*/ 252 w 0"/>
                <a:gd name="connsiteY15" fmla="*/ 70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>
                  <a:moveTo>
                    <a:pt x="252" y="7077"/>
                  </a:moveTo>
                  <a:lnTo>
                    <a:pt x="252" y="7077"/>
                  </a:lnTo>
                  <a:lnTo>
                    <a:pt x="168" y="7246"/>
                  </a:lnTo>
                  <a:lnTo>
                    <a:pt x="0" y="7498"/>
                  </a:lnTo>
                  <a:lnTo>
                    <a:pt x="421" y="6824"/>
                  </a:lnTo>
                  <a:lnTo>
                    <a:pt x="758" y="6319"/>
                  </a:lnTo>
                  <a:cubicBezTo>
                    <a:pt x="1263" y="5561"/>
                    <a:pt x="1769" y="4718"/>
                    <a:pt x="2359" y="3960"/>
                  </a:cubicBezTo>
                  <a:lnTo>
                    <a:pt x="2612" y="3539"/>
                  </a:lnTo>
                  <a:lnTo>
                    <a:pt x="3370" y="2359"/>
                  </a:lnTo>
                  <a:lnTo>
                    <a:pt x="3875" y="1517"/>
                  </a:lnTo>
                  <a:lnTo>
                    <a:pt x="3538" y="2022"/>
                  </a:lnTo>
                  <a:lnTo>
                    <a:pt x="3370" y="2275"/>
                  </a:lnTo>
                  <a:lnTo>
                    <a:pt x="3538" y="2022"/>
                  </a:lnTo>
                  <a:cubicBezTo>
                    <a:pt x="3960" y="1348"/>
                    <a:pt x="4381" y="674"/>
                    <a:pt x="4802" y="0"/>
                  </a:cubicBezTo>
                  <a:lnTo>
                    <a:pt x="84" y="7246"/>
                  </a:lnTo>
                  <a:cubicBezTo>
                    <a:pt x="168" y="7246"/>
                    <a:pt x="168" y="7161"/>
                    <a:pt x="252" y="7077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6" name="Vrije vorm: vorm 609">
              <a:extLst>
                <a:ext uri="{FF2B5EF4-FFF2-40B4-BE49-F238E27FC236}">
                  <a16:creationId xmlns:a16="http://schemas.microsoft.com/office/drawing/2014/main" id="{5D5E1D1B-7ED8-2340-B533-5767155AF149}"/>
                </a:ext>
              </a:extLst>
            </p:cNvPr>
            <p:cNvSpPr/>
            <p:nvPr/>
          </p:nvSpPr>
          <p:spPr>
            <a:xfrm>
              <a:off x="21361834" y="1745673"/>
              <a:ext cx="25275" cy="33700"/>
            </a:xfrm>
            <a:custGeom>
              <a:avLst/>
              <a:gdLst>
                <a:gd name="connsiteX0" fmla="*/ 2022 w 25275"/>
                <a:gd name="connsiteY0" fmla="*/ 31510 h 33700"/>
                <a:gd name="connsiteX1" fmla="*/ 2612 w 25275"/>
                <a:gd name="connsiteY1" fmla="*/ 30836 h 33700"/>
                <a:gd name="connsiteX2" fmla="*/ 7498 w 25275"/>
                <a:gd name="connsiteY2" fmla="*/ 25107 h 33700"/>
                <a:gd name="connsiteX3" fmla="*/ 14407 w 25275"/>
                <a:gd name="connsiteY3" fmla="*/ 16934 h 33700"/>
                <a:gd name="connsiteX4" fmla="*/ 19462 w 25275"/>
                <a:gd name="connsiteY4" fmla="*/ 10616 h 33700"/>
                <a:gd name="connsiteX5" fmla="*/ 22326 w 25275"/>
                <a:gd name="connsiteY5" fmla="*/ 6824 h 33700"/>
                <a:gd name="connsiteX6" fmla="*/ 22748 w 25275"/>
                <a:gd name="connsiteY6" fmla="*/ 6235 h 33700"/>
                <a:gd name="connsiteX7" fmla="*/ 23253 w 25275"/>
                <a:gd name="connsiteY7" fmla="*/ 5476 h 33700"/>
                <a:gd name="connsiteX8" fmla="*/ 24096 w 25275"/>
                <a:gd name="connsiteY8" fmla="*/ 4297 h 33700"/>
                <a:gd name="connsiteX9" fmla="*/ 25781 w 25275"/>
                <a:gd name="connsiteY9" fmla="*/ 2022 h 33700"/>
                <a:gd name="connsiteX10" fmla="*/ 27128 w 25275"/>
                <a:gd name="connsiteY10" fmla="*/ 0 h 33700"/>
                <a:gd name="connsiteX11" fmla="*/ 0 w 25275"/>
                <a:gd name="connsiteY11" fmla="*/ 33953 h 33700"/>
                <a:gd name="connsiteX12" fmla="*/ 2022 w 25275"/>
                <a:gd name="connsiteY12" fmla="*/ 3151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75" h="33700">
                  <a:moveTo>
                    <a:pt x="2022" y="31510"/>
                  </a:moveTo>
                  <a:lnTo>
                    <a:pt x="2612" y="30836"/>
                  </a:lnTo>
                  <a:cubicBezTo>
                    <a:pt x="5981" y="26792"/>
                    <a:pt x="5981" y="26792"/>
                    <a:pt x="7498" y="25107"/>
                  </a:cubicBezTo>
                  <a:cubicBezTo>
                    <a:pt x="10784" y="21315"/>
                    <a:pt x="11205" y="20726"/>
                    <a:pt x="14407" y="16934"/>
                  </a:cubicBezTo>
                  <a:cubicBezTo>
                    <a:pt x="18114" y="12469"/>
                    <a:pt x="18114" y="12469"/>
                    <a:pt x="19462" y="10616"/>
                  </a:cubicBezTo>
                  <a:cubicBezTo>
                    <a:pt x="20389" y="9352"/>
                    <a:pt x="21399" y="8088"/>
                    <a:pt x="22326" y="6824"/>
                  </a:cubicBezTo>
                  <a:lnTo>
                    <a:pt x="22748" y="6235"/>
                  </a:lnTo>
                  <a:lnTo>
                    <a:pt x="23253" y="5476"/>
                  </a:lnTo>
                  <a:lnTo>
                    <a:pt x="24096" y="4297"/>
                  </a:lnTo>
                  <a:cubicBezTo>
                    <a:pt x="24685" y="3539"/>
                    <a:pt x="25191" y="2780"/>
                    <a:pt x="25781" y="2022"/>
                  </a:cubicBezTo>
                  <a:cubicBezTo>
                    <a:pt x="26286" y="1348"/>
                    <a:pt x="26707" y="674"/>
                    <a:pt x="27128" y="0"/>
                  </a:cubicBezTo>
                  <a:cubicBezTo>
                    <a:pt x="18619" y="11037"/>
                    <a:pt x="9099" y="22916"/>
                    <a:pt x="0" y="33953"/>
                  </a:cubicBezTo>
                  <a:cubicBezTo>
                    <a:pt x="758" y="33026"/>
                    <a:pt x="1348" y="32268"/>
                    <a:pt x="2022" y="3151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7" name="Vrije vorm: vorm 610">
              <a:extLst>
                <a:ext uri="{FF2B5EF4-FFF2-40B4-BE49-F238E27FC236}">
                  <a16:creationId xmlns:a16="http://schemas.microsoft.com/office/drawing/2014/main" id="{BCB7AA70-18C1-FF42-97D4-D80830908EF8}"/>
                </a:ext>
              </a:extLst>
            </p:cNvPr>
            <p:cNvSpPr/>
            <p:nvPr/>
          </p:nvSpPr>
          <p:spPr>
            <a:xfrm>
              <a:off x="21389131" y="1722167"/>
              <a:ext cx="8425" cy="16850"/>
            </a:xfrm>
            <a:custGeom>
              <a:avLst/>
              <a:gdLst>
                <a:gd name="connsiteX0" fmla="*/ 15586 w 8425"/>
                <a:gd name="connsiteY0" fmla="*/ 1348 h 16850"/>
                <a:gd name="connsiteX1" fmla="*/ 15670 w 8425"/>
                <a:gd name="connsiteY1" fmla="*/ 1180 h 16850"/>
                <a:gd name="connsiteX2" fmla="*/ 15418 w 8425"/>
                <a:gd name="connsiteY2" fmla="*/ 1516 h 16850"/>
                <a:gd name="connsiteX3" fmla="*/ 15334 w 8425"/>
                <a:gd name="connsiteY3" fmla="*/ 1685 h 16850"/>
                <a:gd name="connsiteX4" fmla="*/ 14828 w 8425"/>
                <a:gd name="connsiteY4" fmla="*/ 2359 h 16850"/>
                <a:gd name="connsiteX5" fmla="*/ 14575 w 8425"/>
                <a:gd name="connsiteY5" fmla="*/ 2696 h 16850"/>
                <a:gd name="connsiteX6" fmla="*/ 14491 w 8425"/>
                <a:gd name="connsiteY6" fmla="*/ 2864 h 16850"/>
                <a:gd name="connsiteX7" fmla="*/ 14407 w 8425"/>
                <a:gd name="connsiteY7" fmla="*/ 2949 h 16850"/>
                <a:gd name="connsiteX8" fmla="*/ 15923 w 8425"/>
                <a:gd name="connsiteY8" fmla="*/ 505 h 16850"/>
                <a:gd name="connsiteX9" fmla="*/ 15923 w 8425"/>
                <a:gd name="connsiteY9" fmla="*/ 505 h 16850"/>
                <a:gd name="connsiteX10" fmla="*/ 15923 w 8425"/>
                <a:gd name="connsiteY10" fmla="*/ 421 h 16850"/>
                <a:gd name="connsiteX11" fmla="*/ 15586 w 8425"/>
                <a:gd name="connsiteY11" fmla="*/ 842 h 16850"/>
                <a:gd name="connsiteX12" fmla="*/ 14154 w 8425"/>
                <a:gd name="connsiteY12" fmla="*/ 3201 h 16850"/>
                <a:gd name="connsiteX13" fmla="*/ 13817 w 8425"/>
                <a:gd name="connsiteY13" fmla="*/ 3707 h 16850"/>
                <a:gd name="connsiteX14" fmla="*/ 12974 w 8425"/>
                <a:gd name="connsiteY14" fmla="*/ 5139 h 16850"/>
                <a:gd name="connsiteX15" fmla="*/ 8762 w 8425"/>
                <a:gd name="connsiteY15" fmla="*/ 11205 h 16850"/>
                <a:gd name="connsiteX16" fmla="*/ 8509 w 8425"/>
                <a:gd name="connsiteY16" fmla="*/ 11626 h 16850"/>
                <a:gd name="connsiteX17" fmla="*/ 4970 w 8425"/>
                <a:gd name="connsiteY17" fmla="*/ 16597 h 16850"/>
                <a:gd name="connsiteX18" fmla="*/ 4887 w 8425"/>
                <a:gd name="connsiteY18" fmla="*/ 16682 h 16850"/>
                <a:gd name="connsiteX19" fmla="*/ 252 w 8425"/>
                <a:gd name="connsiteY19" fmla="*/ 23253 h 16850"/>
                <a:gd name="connsiteX20" fmla="*/ 0 w 8425"/>
                <a:gd name="connsiteY20" fmla="*/ 23590 h 16850"/>
                <a:gd name="connsiteX21" fmla="*/ 9183 w 8425"/>
                <a:gd name="connsiteY21" fmla="*/ 11542 h 16850"/>
                <a:gd name="connsiteX22" fmla="*/ 16766 w 8425"/>
                <a:gd name="connsiteY22" fmla="*/ 0 h 16850"/>
                <a:gd name="connsiteX23" fmla="*/ 15586 w 8425"/>
                <a:gd name="connsiteY23" fmla="*/ 1685 h 16850"/>
                <a:gd name="connsiteX24" fmla="*/ 15586 w 8425"/>
                <a:gd name="connsiteY24" fmla="*/ 134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425" h="16850">
                  <a:moveTo>
                    <a:pt x="15586" y="1348"/>
                  </a:moveTo>
                  <a:lnTo>
                    <a:pt x="15670" y="1180"/>
                  </a:lnTo>
                  <a:lnTo>
                    <a:pt x="15418" y="1516"/>
                  </a:lnTo>
                  <a:lnTo>
                    <a:pt x="15334" y="1685"/>
                  </a:lnTo>
                  <a:lnTo>
                    <a:pt x="14828" y="2359"/>
                  </a:lnTo>
                  <a:lnTo>
                    <a:pt x="14575" y="2696"/>
                  </a:lnTo>
                  <a:lnTo>
                    <a:pt x="14491" y="2864"/>
                  </a:lnTo>
                  <a:lnTo>
                    <a:pt x="14407" y="2949"/>
                  </a:lnTo>
                  <a:cubicBezTo>
                    <a:pt x="15586" y="1095"/>
                    <a:pt x="15586" y="1095"/>
                    <a:pt x="15923" y="505"/>
                  </a:cubicBezTo>
                  <a:lnTo>
                    <a:pt x="15923" y="505"/>
                  </a:lnTo>
                  <a:lnTo>
                    <a:pt x="15923" y="421"/>
                  </a:lnTo>
                  <a:lnTo>
                    <a:pt x="15586" y="842"/>
                  </a:lnTo>
                  <a:cubicBezTo>
                    <a:pt x="14913" y="1854"/>
                    <a:pt x="14744" y="2190"/>
                    <a:pt x="14154" y="3201"/>
                  </a:cubicBezTo>
                  <a:lnTo>
                    <a:pt x="13817" y="3707"/>
                  </a:lnTo>
                  <a:cubicBezTo>
                    <a:pt x="13564" y="4213"/>
                    <a:pt x="13227" y="4634"/>
                    <a:pt x="12974" y="5139"/>
                  </a:cubicBezTo>
                  <a:cubicBezTo>
                    <a:pt x="10110" y="9352"/>
                    <a:pt x="9773" y="9773"/>
                    <a:pt x="8762" y="11205"/>
                  </a:cubicBezTo>
                  <a:lnTo>
                    <a:pt x="8509" y="11626"/>
                  </a:lnTo>
                  <a:cubicBezTo>
                    <a:pt x="7330" y="13312"/>
                    <a:pt x="6150" y="14912"/>
                    <a:pt x="4970" y="16597"/>
                  </a:cubicBezTo>
                  <a:lnTo>
                    <a:pt x="4887" y="16682"/>
                  </a:lnTo>
                  <a:cubicBezTo>
                    <a:pt x="3370" y="18872"/>
                    <a:pt x="1769" y="21063"/>
                    <a:pt x="252" y="23253"/>
                  </a:cubicBezTo>
                  <a:cubicBezTo>
                    <a:pt x="169" y="23337"/>
                    <a:pt x="84" y="23422"/>
                    <a:pt x="0" y="23590"/>
                  </a:cubicBezTo>
                  <a:cubicBezTo>
                    <a:pt x="3202" y="19462"/>
                    <a:pt x="6319" y="15418"/>
                    <a:pt x="9183" y="11542"/>
                  </a:cubicBezTo>
                  <a:lnTo>
                    <a:pt x="16766" y="0"/>
                  </a:lnTo>
                  <a:cubicBezTo>
                    <a:pt x="16345" y="505"/>
                    <a:pt x="16007" y="1095"/>
                    <a:pt x="15586" y="1685"/>
                  </a:cubicBezTo>
                  <a:lnTo>
                    <a:pt x="15586" y="1348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8" name="Vrije vorm: vorm 611">
              <a:extLst>
                <a:ext uri="{FF2B5EF4-FFF2-40B4-BE49-F238E27FC236}">
                  <a16:creationId xmlns:a16="http://schemas.microsoft.com/office/drawing/2014/main" id="{1F1ECC46-FF04-2A47-AFE3-03F60867CA56}"/>
                </a:ext>
              </a:extLst>
            </p:cNvPr>
            <p:cNvSpPr/>
            <p:nvPr/>
          </p:nvSpPr>
          <p:spPr>
            <a:xfrm>
              <a:off x="21171849" y="959867"/>
              <a:ext cx="8425" cy="8425"/>
            </a:xfrm>
            <a:custGeom>
              <a:avLst/>
              <a:gdLst>
                <a:gd name="connsiteX0" fmla="*/ 252 w 0"/>
                <a:gd name="connsiteY0" fmla="*/ 84 h 0"/>
                <a:gd name="connsiteX1" fmla="*/ 1095 w 0"/>
                <a:gd name="connsiteY1" fmla="*/ 505 h 0"/>
                <a:gd name="connsiteX2" fmla="*/ 2190 w 0"/>
                <a:gd name="connsiteY2" fmla="*/ 927 h 0"/>
                <a:gd name="connsiteX3" fmla="*/ 0 w 0"/>
                <a:gd name="connsiteY3" fmla="*/ 0 h 0"/>
                <a:gd name="connsiteX4" fmla="*/ 252 w 0"/>
                <a:gd name="connsiteY4" fmla="*/ 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252" y="84"/>
                  </a:moveTo>
                  <a:cubicBezTo>
                    <a:pt x="589" y="253"/>
                    <a:pt x="842" y="337"/>
                    <a:pt x="1095" y="505"/>
                  </a:cubicBezTo>
                  <a:cubicBezTo>
                    <a:pt x="1432" y="674"/>
                    <a:pt x="1853" y="842"/>
                    <a:pt x="2190" y="927"/>
                  </a:cubicBezTo>
                  <a:cubicBezTo>
                    <a:pt x="2106" y="842"/>
                    <a:pt x="0" y="0"/>
                    <a:pt x="0" y="0"/>
                  </a:cubicBezTo>
                  <a:cubicBezTo>
                    <a:pt x="84" y="84"/>
                    <a:pt x="168" y="84"/>
                    <a:pt x="252" y="84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9" name="Vrije vorm: vorm 612">
              <a:extLst>
                <a:ext uri="{FF2B5EF4-FFF2-40B4-BE49-F238E27FC236}">
                  <a16:creationId xmlns:a16="http://schemas.microsoft.com/office/drawing/2014/main" id="{83F1AF63-9CAC-9A49-999B-5504299F1A79}"/>
                </a:ext>
              </a:extLst>
            </p:cNvPr>
            <p:cNvSpPr/>
            <p:nvPr/>
          </p:nvSpPr>
          <p:spPr>
            <a:xfrm>
              <a:off x="21172270" y="960120"/>
              <a:ext cx="8425" cy="8425"/>
            </a:xfrm>
            <a:custGeom>
              <a:avLst/>
              <a:gdLst>
                <a:gd name="connsiteX0" fmla="*/ 2191 w 0"/>
                <a:gd name="connsiteY0" fmla="*/ 927 h 0"/>
                <a:gd name="connsiteX1" fmla="*/ 0 w 0"/>
                <a:gd name="connsiteY1" fmla="*/ 0 h 0"/>
                <a:gd name="connsiteX2" fmla="*/ 2191 w 0"/>
                <a:gd name="connsiteY2" fmla="*/ 92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191" y="927"/>
                  </a:moveTo>
                  <a:cubicBezTo>
                    <a:pt x="1769" y="758"/>
                    <a:pt x="252" y="84"/>
                    <a:pt x="0" y="0"/>
                  </a:cubicBezTo>
                  <a:lnTo>
                    <a:pt x="2191" y="927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0" name="Vrije vorm: vorm 613">
              <a:extLst>
                <a:ext uri="{FF2B5EF4-FFF2-40B4-BE49-F238E27FC236}">
                  <a16:creationId xmlns:a16="http://schemas.microsoft.com/office/drawing/2014/main" id="{BC8C83ED-535F-0341-9A50-44A0E0ABA40A}"/>
                </a:ext>
              </a:extLst>
            </p:cNvPr>
            <p:cNvSpPr/>
            <p:nvPr/>
          </p:nvSpPr>
          <p:spPr>
            <a:xfrm>
              <a:off x="21176988" y="962058"/>
              <a:ext cx="8425" cy="8425"/>
            </a:xfrm>
            <a:custGeom>
              <a:avLst/>
              <a:gdLst>
                <a:gd name="connsiteX0" fmla="*/ 0 w 0"/>
                <a:gd name="connsiteY0" fmla="*/ 0 h 0"/>
                <a:gd name="connsiteX1" fmla="*/ 168 w 0"/>
                <a:gd name="connsiteY1" fmla="*/ 84 h 0"/>
                <a:gd name="connsiteX2" fmla="*/ 842 w 0"/>
                <a:gd name="connsiteY2" fmla="*/ 421 h 0"/>
                <a:gd name="connsiteX3" fmla="*/ 1769 w 0"/>
                <a:gd name="connsiteY3" fmla="*/ 758 h 0"/>
                <a:gd name="connsiteX4" fmla="*/ 0 w 0"/>
                <a:gd name="connsiteY4" fmla="*/ 0 h 0"/>
                <a:gd name="connsiteX5" fmla="*/ 0 w 0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84"/>
                    <a:pt x="84" y="84"/>
                    <a:pt x="168" y="84"/>
                  </a:cubicBezTo>
                  <a:cubicBezTo>
                    <a:pt x="421" y="168"/>
                    <a:pt x="590" y="253"/>
                    <a:pt x="842" y="421"/>
                  </a:cubicBezTo>
                  <a:cubicBezTo>
                    <a:pt x="1180" y="590"/>
                    <a:pt x="1432" y="674"/>
                    <a:pt x="1769" y="758"/>
                  </a:cubicBezTo>
                  <a:cubicBezTo>
                    <a:pt x="1685" y="674"/>
                    <a:pt x="168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1" name="Vrije vorm: vorm 614">
              <a:extLst>
                <a:ext uri="{FF2B5EF4-FFF2-40B4-BE49-F238E27FC236}">
                  <a16:creationId xmlns:a16="http://schemas.microsoft.com/office/drawing/2014/main" id="{C793CF18-D9FF-594D-B1D8-B474C55BFE35}"/>
                </a:ext>
              </a:extLst>
            </p:cNvPr>
            <p:cNvSpPr/>
            <p:nvPr/>
          </p:nvSpPr>
          <p:spPr>
            <a:xfrm>
              <a:off x="21119950" y="940995"/>
              <a:ext cx="8425" cy="8425"/>
            </a:xfrm>
            <a:custGeom>
              <a:avLst/>
              <a:gdLst>
                <a:gd name="connsiteX0" fmla="*/ 1685 w 0"/>
                <a:gd name="connsiteY0" fmla="*/ 505 h 0"/>
                <a:gd name="connsiteX1" fmla="*/ 0 w 0"/>
                <a:gd name="connsiteY1" fmla="*/ 0 h 0"/>
                <a:gd name="connsiteX2" fmla="*/ 3286 w 0"/>
                <a:gd name="connsiteY2" fmla="*/ 1011 h 0"/>
                <a:gd name="connsiteX3" fmla="*/ 1685 w 0"/>
                <a:gd name="connsiteY3" fmla="*/ 50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685" y="505"/>
                  </a:moveTo>
                  <a:cubicBezTo>
                    <a:pt x="1095" y="337"/>
                    <a:pt x="590" y="84"/>
                    <a:pt x="0" y="0"/>
                  </a:cubicBezTo>
                  <a:cubicBezTo>
                    <a:pt x="0" y="0"/>
                    <a:pt x="3117" y="1011"/>
                    <a:pt x="3286" y="1011"/>
                  </a:cubicBezTo>
                  <a:cubicBezTo>
                    <a:pt x="2696" y="758"/>
                    <a:pt x="2191" y="674"/>
                    <a:pt x="1685" y="505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2" name="Vrije vorm: vorm 615">
              <a:extLst>
                <a:ext uri="{FF2B5EF4-FFF2-40B4-BE49-F238E27FC236}">
                  <a16:creationId xmlns:a16="http://schemas.microsoft.com/office/drawing/2014/main" id="{4CFE7264-713E-6A4A-B52B-A2A55E9C7F8E}"/>
                </a:ext>
              </a:extLst>
            </p:cNvPr>
            <p:cNvSpPr/>
            <p:nvPr/>
          </p:nvSpPr>
          <p:spPr>
            <a:xfrm>
              <a:off x="21129807" y="944112"/>
              <a:ext cx="8425" cy="8425"/>
            </a:xfrm>
            <a:custGeom>
              <a:avLst/>
              <a:gdLst>
                <a:gd name="connsiteX0" fmla="*/ 1601 w 0"/>
                <a:gd name="connsiteY0" fmla="*/ 506 h 0"/>
                <a:gd name="connsiteX1" fmla="*/ 337 w 0"/>
                <a:gd name="connsiteY1" fmla="*/ 84 h 0"/>
                <a:gd name="connsiteX2" fmla="*/ 0 w 0"/>
                <a:gd name="connsiteY2" fmla="*/ 0 h 0"/>
                <a:gd name="connsiteX3" fmla="*/ 2780 w 0"/>
                <a:gd name="connsiteY3" fmla="*/ 927 h 0"/>
                <a:gd name="connsiteX4" fmla="*/ 1601 w 0"/>
                <a:gd name="connsiteY4" fmla="*/ 50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601" y="506"/>
                  </a:moveTo>
                  <a:cubicBezTo>
                    <a:pt x="1180" y="337"/>
                    <a:pt x="758" y="253"/>
                    <a:pt x="337" y="84"/>
                  </a:cubicBezTo>
                  <a:cubicBezTo>
                    <a:pt x="253" y="84"/>
                    <a:pt x="169" y="0"/>
                    <a:pt x="0" y="0"/>
                  </a:cubicBezTo>
                  <a:cubicBezTo>
                    <a:pt x="0" y="0"/>
                    <a:pt x="2612" y="927"/>
                    <a:pt x="2780" y="927"/>
                  </a:cubicBezTo>
                  <a:cubicBezTo>
                    <a:pt x="2444" y="758"/>
                    <a:pt x="2022" y="590"/>
                    <a:pt x="1601" y="506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3" name="Vrije vorm: vorm 616">
              <a:extLst>
                <a:ext uri="{FF2B5EF4-FFF2-40B4-BE49-F238E27FC236}">
                  <a16:creationId xmlns:a16="http://schemas.microsoft.com/office/drawing/2014/main" id="{E3FFE877-6256-794E-ACEA-A59E30E02781}"/>
                </a:ext>
              </a:extLst>
            </p:cNvPr>
            <p:cNvSpPr/>
            <p:nvPr/>
          </p:nvSpPr>
          <p:spPr>
            <a:xfrm>
              <a:off x="21148427" y="950431"/>
              <a:ext cx="42125" cy="16850"/>
            </a:xfrm>
            <a:custGeom>
              <a:avLst/>
              <a:gdLst>
                <a:gd name="connsiteX0" fmla="*/ 17271 w 42125"/>
                <a:gd name="connsiteY0" fmla="*/ 8762 h 16850"/>
                <a:gd name="connsiteX1" fmla="*/ 17692 w 42125"/>
                <a:gd name="connsiteY1" fmla="*/ 8931 h 16850"/>
                <a:gd name="connsiteX2" fmla="*/ 18451 w 42125"/>
                <a:gd name="connsiteY2" fmla="*/ 9268 h 16850"/>
                <a:gd name="connsiteX3" fmla="*/ 19883 w 42125"/>
                <a:gd name="connsiteY3" fmla="*/ 9942 h 16850"/>
                <a:gd name="connsiteX4" fmla="*/ 20473 w 42125"/>
                <a:gd name="connsiteY4" fmla="*/ 10194 h 16850"/>
                <a:gd name="connsiteX5" fmla="*/ 20557 w 42125"/>
                <a:gd name="connsiteY5" fmla="*/ 10194 h 16850"/>
                <a:gd name="connsiteX6" fmla="*/ 20894 w 42125"/>
                <a:gd name="connsiteY6" fmla="*/ 10363 h 16850"/>
                <a:gd name="connsiteX7" fmla="*/ 21231 w 42125"/>
                <a:gd name="connsiteY7" fmla="*/ 10531 h 16850"/>
                <a:gd name="connsiteX8" fmla="*/ 21231 w 42125"/>
                <a:gd name="connsiteY8" fmla="*/ 10531 h 16850"/>
                <a:gd name="connsiteX9" fmla="*/ 21989 w 42125"/>
                <a:gd name="connsiteY9" fmla="*/ 10953 h 16850"/>
                <a:gd name="connsiteX10" fmla="*/ 22074 w 42125"/>
                <a:gd name="connsiteY10" fmla="*/ 11037 h 16850"/>
                <a:gd name="connsiteX11" fmla="*/ 22410 w 42125"/>
                <a:gd name="connsiteY11" fmla="*/ 11205 h 16850"/>
                <a:gd name="connsiteX12" fmla="*/ 24601 w 42125"/>
                <a:gd name="connsiteY12" fmla="*/ 11879 h 16850"/>
                <a:gd name="connsiteX13" fmla="*/ 25022 w 42125"/>
                <a:gd name="connsiteY13" fmla="*/ 12048 h 16850"/>
                <a:gd name="connsiteX14" fmla="*/ 26034 w 42125"/>
                <a:gd name="connsiteY14" fmla="*/ 12638 h 16850"/>
                <a:gd name="connsiteX15" fmla="*/ 25949 w 42125"/>
                <a:gd name="connsiteY15" fmla="*/ 12638 h 16850"/>
                <a:gd name="connsiteX16" fmla="*/ 25949 w 42125"/>
                <a:gd name="connsiteY16" fmla="*/ 12722 h 16850"/>
                <a:gd name="connsiteX17" fmla="*/ 26034 w 42125"/>
                <a:gd name="connsiteY17" fmla="*/ 12806 h 16850"/>
                <a:gd name="connsiteX18" fmla="*/ 27045 w 42125"/>
                <a:gd name="connsiteY18" fmla="*/ 13312 h 16850"/>
                <a:gd name="connsiteX19" fmla="*/ 28056 w 42125"/>
                <a:gd name="connsiteY19" fmla="*/ 13733 h 16850"/>
                <a:gd name="connsiteX20" fmla="*/ 28056 w 42125"/>
                <a:gd name="connsiteY20" fmla="*/ 13733 h 16850"/>
                <a:gd name="connsiteX21" fmla="*/ 28056 w 42125"/>
                <a:gd name="connsiteY21" fmla="*/ 13733 h 16850"/>
                <a:gd name="connsiteX22" fmla="*/ 28056 w 42125"/>
                <a:gd name="connsiteY22" fmla="*/ 13733 h 16850"/>
                <a:gd name="connsiteX23" fmla="*/ 30499 w 42125"/>
                <a:gd name="connsiteY23" fmla="*/ 14912 h 16850"/>
                <a:gd name="connsiteX24" fmla="*/ 31257 w 42125"/>
                <a:gd name="connsiteY24" fmla="*/ 15249 h 16850"/>
                <a:gd name="connsiteX25" fmla="*/ 31425 w 42125"/>
                <a:gd name="connsiteY25" fmla="*/ 15334 h 16850"/>
                <a:gd name="connsiteX26" fmla="*/ 31425 w 42125"/>
                <a:gd name="connsiteY26" fmla="*/ 15249 h 16850"/>
                <a:gd name="connsiteX27" fmla="*/ 31594 w 42125"/>
                <a:gd name="connsiteY27" fmla="*/ 15334 h 16850"/>
                <a:gd name="connsiteX28" fmla="*/ 31847 w 42125"/>
                <a:gd name="connsiteY28" fmla="*/ 15502 h 16850"/>
                <a:gd name="connsiteX29" fmla="*/ 33026 w 42125"/>
                <a:gd name="connsiteY29" fmla="*/ 16092 h 16850"/>
                <a:gd name="connsiteX30" fmla="*/ 33447 w 42125"/>
                <a:gd name="connsiteY30" fmla="*/ 16345 h 16850"/>
                <a:gd name="connsiteX31" fmla="*/ 34290 w 42125"/>
                <a:gd name="connsiteY31" fmla="*/ 16766 h 16850"/>
                <a:gd name="connsiteX32" fmla="*/ 34543 w 42125"/>
                <a:gd name="connsiteY32" fmla="*/ 16934 h 16850"/>
                <a:gd name="connsiteX33" fmla="*/ 34459 w 42125"/>
                <a:gd name="connsiteY33" fmla="*/ 16934 h 16850"/>
                <a:gd name="connsiteX34" fmla="*/ 33869 w 42125"/>
                <a:gd name="connsiteY34" fmla="*/ 16766 h 16850"/>
                <a:gd name="connsiteX35" fmla="*/ 33785 w 42125"/>
                <a:gd name="connsiteY35" fmla="*/ 16766 h 16850"/>
                <a:gd name="connsiteX36" fmla="*/ 33700 w 42125"/>
                <a:gd name="connsiteY36" fmla="*/ 16766 h 16850"/>
                <a:gd name="connsiteX37" fmla="*/ 37323 w 42125"/>
                <a:gd name="connsiteY37" fmla="*/ 18451 h 16850"/>
                <a:gd name="connsiteX38" fmla="*/ 37660 w 42125"/>
                <a:gd name="connsiteY38" fmla="*/ 18619 h 16850"/>
                <a:gd name="connsiteX39" fmla="*/ 40103 w 42125"/>
                <a:gd name="connsiteY39" fmla="*/ 19630 h 16850"/>
                <a:gd name="connsiteX40" fmla="*/ 39261 w 42125"/>
                <a:gd name="connsiteY40" fmla="*/ 19041 h 16850"/>
                <a:gd name="connsiteX41" fmla="*/ 39682 w 42125"/>
                <a:gd name="connsiteY41" fmla="*/ 19209 h 16850"/>
                <a:gd name="connsiteX42" fmla="*/ 40525 w 42125"/>
                <a:gd name="connsiteY42" fmla="*/ 19630 h 16850"/>
                <a:gd name="connsiteX43" fmla="*/ 42631 w 42125"/>
                <a:gd name="connsiteY43" fmla="*/ 20473 h 16850"/>
                <a:gd name="connsiteX44" fmla="*/ 43557 w 42125"/>
                <a:gd name="connsiteY44" fmla="*/ 20810 h 16850"/>
                <a:gd name="connsiteX45" fmla="*/ 43642 w 42125"/>
                <a:gd name="connsiteY45" fmla="*/ 20810 h 16850"/>
                <a:gd name="connsiteX46" fmla="*/ 43052 w 42125"/>
                <a:gd name="connsiteY46" fmla="*/ 20557 h 16850"/>
                <a:gd name="connsiteX47" fmla="*/ 41620 w 42125"/>
                <a:gd name="connsiteY47" fmla="*/ 19883 h 16850"/>
                <a:gd name="connsiteX48" fmla="*/ 42462 w 42125"/>
                <a:gd name="connsiteY48" fmla="*/ 20220 h 16850"/>
                <a:gd name="connsiteX49" fmla="*/ 43052 w 42125"/>
                <a:gd name="connsiteY49" fmla="*/ 20473 h 16850"/>
                <a:gd name="connsiteX50" fmla="*/ 43221 w 42125"/>
                <a:gd name="connsiteY50" fmla="*/ 20557 h 16850"/>
                <a:gd name="connsiteX51" fmla="*/ 45917 w 42125"/>
                <a:gd name="connsiteY51" fmla="*/ 21821 h 16850"/>
                <a:gd name="connsiteX52" fmla="*/ 45917 w 42125"/>
                <a:gd name="connsiteY52" fmla="*/ 21821 h 16850"/>
                <a:gd name="connsiteX53" fmla="*/ 45917 w 42125"/>
                <a:gd name="connsiteY53" fmla="*/ 21737 h 16850"/>
                <a:gd name="connsiteX54" fmla="*/ 46843 w 42125"/>
                <a:gd name="connsiteY54" fmla="*/ 22074 h 16850"/>
                <a:gd name="connsiteX55" fmla="*/ 47180 w 42125"/>
                <a:gd name="connsiteY55" fmla="*/ 22158 h 16850"/>
                <a:gd name="connsiteX56" fmla="*/ 47517 w 42125"/>
                <a:gd name="connsiteY56" fmla="*/ 22242 h 16850"/>
                <a:gd name="connsiteX57" fmla="*/ 47602 w 42125"/>
                <a:gd name="connsiteY57" fmla="*/ 22242 h 16850"/>
                <a:gd name="connsiteX58" fmla="*/ 47602 w 42125"/>
                <a:gd name="connsiteY58" fmla="*/ 22242 h 16850"/>
                <a:gd name="connsiteX59" fmla="*/ 48275 w 42125"/>
                <a:gd name="connsiteY59" fmla="*/ 22495 h 16850"/>
                <a:gd name="connsiteX60" fmla="*/ 48023 w 42125"/>
                <a:gd name="connsiteY60" fmla="*/ 22326 h 16850"/>
                <a:gd name="connsiteX61" fmla="*/ 47686 w 42125"/>
                <a:gd name="connsiteY61" fmla="*/ 22074 h 16850"/>
                <a:gd name="connsiteX62" fmla="*/ 47686 w 42125"/>
                <a:gd name="connsiteY62" fmla="*/ 21989 h 16850"/>
                <a:gd name="connsiteX63" fmla="*/ 48697 w 42125"/>
                <a:gd name="connsiteY63" fmla="*/ 22326 h 16850"/>
                <a:gd name="connsiteX64" fmla="*/ 48444 w 42125"/>
                <a:gd name="connsiteY64" fmla="*/ 22158 h 16850"/>
                <a:gd name="connsiteX65" fmla="*/ 48444 w 42125"/>
                <a:gd name="connsiteY65" fmla="*/ 22074 h 16850"/>
                <a:gd name="connsiteX66" fmla="*/ 48528 w 42125"/>
                <a:gd name="connsiteY66" fmla="*/ 22074 h 16850"/>
                <a:gd name="connsiteX67" fmla="*/ 48865 w 42125"/>
                <a:gd name="connsiteY67" fmla="*/ 22158 h 16850"/>
                <a:gd name="connsiteX68" fmla="*/ 49286 w 42125"/>
                <a:gd name="connsiteY68" fmla="*/ 22326 h 16850"/>
                <a:gd name="connsiteX69" fmla="*/ 48950 w 42125"/>
                <a:gd name="connsiteY69" fmla="*/ 22158 h 16850"/>
                <a:gd name="connsiteX70" fmla="*/ 47096 w 42125"/>
                <a:gd name="connsiteY70" fmla="*/ 21231 h 16850"/>
                <a:gd name="connsiteX71" fmla="*/ 44821 w 42125"/>
                <a:gd name="connsiteY71" fmla="*/ 20304 h 16850"/>
                <a:gd name="connsiteX72" fmla="*/ 44400 w 42125"/>
                <a:gd name="connsiteY72" fmla="*/ 20136 h 16850"/>
                <a:gd name="connsiteX73" fmla="*/ 44232 w 42125"/>
                <a:gd name="connsiteY73" fmla="*/ 20052 h 16850"/>
                <a:gd name="connsiteX74" fmla="*/ 43895 w 42125"/>
                <a:gd name="connsiteY74" fmla="*/ 19967 h 16850"/>
                <a:gd name="connsiteX75" fmla="*/ 43642 w 42125"/>
                <a:gd name="connsiteY75" fmla="*/ 19883 h 16850"/>
                <a:gd name="connsiteX76" fmla="*/ 42968 w 42125"/>
                <a:gd name="connsiteY76" fmla="*/ 19630 h 16850"/>
                <a:gd name="connsiteX77" fmla="*/ 42631 w 42125"/>
                <a:gd name="connsiteY77" fmla="*/ 19462 h 16850"/>
                <a:gd name="connsiteX78" fmla="*/ 41872 w 42125"/>
                <a:gd name="connsiteY78" fmla="*/ 19125 h 16850"/>
                <a:gd name="connsiteX79" fmla="*/ 41620 w 42125"/>
                <a:gd name="connsiteY79" fmla="*/ 19041 h 16850"/>
                <a:gd name="connsiteX80" fmla="*/ 41620 w 42125"/>
                <a:gd name="connsiteY80" fmla="*/ 19041 h 16850"/>
                <a:gd name="connsiteX81" fmla="*/ 41788 w 42125"/>
                <a:gd name="connsiteY81" fmla="*/ 19125 h 16850"/>
                <a:gd name="connsiteX82" fmla="*/ 38671 w 42125"/>
                <a:gd name="connsiteY82" fmla="*/ 17777 h 16850"/>
                <a:gd name="connsiteX83" fmla="*/ 36396 w 42125"/>
                <a:gd name="connsiteY83" fmla="*/ 16766 h 16850"/>
                <a:gd name="connsiteX84" fmla="*/ 36060 w 42125"/>
                <a:gd name="connsiteY84" fmla="*/ 16597 h 16850"/>
                <a:gd name="connsiteX85" fmla="*/ 35470 w 42125"/>
                <a:gd name="connsiteY85" fmla="*/ 16345 h 16850"/>
                <a:gd name="connsiteX86" fmla="*/ 35132 w 42125"/>
                <a:gd name="connsiteY86" fmla="*/ 16176 h 16850"/>
                <a:gd name="connsiteX87" fmla="*/ 34374 w 42125"/>
                <a:gd name="connsiteY87" fmla="*/ 15839 h 16850"/>
                <a:gd name="connsiteX88" fmla="*/ 34037 w 42125"/>
                <a:gd name="connsiteY88" fmla="*/ 15671 h 16850"/>
                <a:gd name="connsiteX89" fmla="*/ 33363 w 42125"/>
                <a:gd name="connsiteY89" fmla="*/ 15334 h 16850"/>
                <a:gd name="connsiteX90" fmla="*/ 32015 w 42125"/>
                <a:gd name="connsiteY90" fmla="*/ 14660 h 16850"/>
                <a:gd name="connsiteX91" fmla="*/ 31425 w 42125"/>
                <a:gd name="connsiteY91" fmla="*/ 14407 h 16850"/>
                <a:gd name="connsiteX92" fmla="*/ 30499 w 42125"/>
                <a:gd name="connsiteY92" fmla="*/ 13901 h 16850"/>
                <a:gd name="connsiteX93" fmla="*/ 29403 w 42125"/>
                <a:gd name="connsiteY93" fmla="*/ 13396 h 16850"/>
                <a:gd name="connsiteX94" fmla="*/ 28729 w 42125"/>
                <a:gd name="connsiteY94" fmla="*/ 13059 h 16850"/>
                <a:gd name="connsiteX95" fmla="*/ 27634 w 42125"/>
                <a:gd name="connsiteY95" fmla="*/ 12469 h 16850"/>
                <a:gd name="connsiteX96" fmla="*/ 26876 w 42125"/>
                <a:gd name="connsiteY96" fmla="*/ 12132 h 16850"/>
                <a:gd name="connsiteX97" fmla="*/ 26117 w 42125"/>
                <a:gd name="connsiteY97" fmla="*/ 11795 h 16850"/>
                <a:gd name="connsiteX98" fmla="*/ 24770 w 42125"/>
                <a:gd name="connsiteY98" fmla="*/ 11121 h 16850"/>
                <a:gd name="connsiteX99" fmla="*/ 23843 w 42125"/>
                <a:gd name="connsiteY99" fmla="*/ 10700 h 16850"/>
                <a:gd name="connsiteX100" fmla="*/ 22327 w 42125"/>
                <a:gd name="connsiteY100" fmla="*/ 9942 h 16850"/>
                <a:gd name="connsiteX101" fmla="*/ 20894 w 42125"/>
                <a:gd name="connsiteY101" fmla="*/ 9268 h 16850"/>
                <a:gd name="connsiteX102" fmla="*/ 19631 w 42125"/>
                <a:gd name="connsiteY102" fmla="*/ 8678 h 16850"/>
                <a:gd name="connsiteX103" fmla="*/ 19462 w 42125"/>
                <a:gd name="connsiteY103" fmla="*/ 8594 h 16850"/>
                <a:gd name="connsiteX104" fmla="*/ 18451 w 42125"/>
                <a:gd name="connsiteY104" fmla="*/ 8172 h 16850"/>
                <a:gd name="connsiteX105" fmla="*/ 18367 w 42125"/>
                <a:gd name="connsiteY105" fmla="*/ 8172 h 16850"/>
                <a:gd name="connsiteX106" fmla="*/ 18282 w 42125"/>
                <a:gd name="connsiteY106" fmla="*/ 8088 h 16850"/>
                <a:gd name="connsiteX107" fmla="*/ 18451 w 42125"/>
                <a:gd name="connsiteY107" fmla="*/ 8172 h 16850"/>
                <a:gd name="connsiteX108" fmla="*/ 18788 w 42125"/>
                <a:gd name="connsiteY108" fmla="*/ 8341 h 16850"/>
                <a:gd name="connsiteX109" fmla="*/ 18030 w 42125"/>
                <a:gd name="connsiteY109" fmla="*/ 7920 h 16850"/>
                <a:gd name="connsiteX110" fmla="*/ 17777 w 42125"/>
                <a:gd name="connsiteY110" fmla="*/ 7751 h 16850"/>
                <a:gd name="connsiteX111" fmla="*/ 16850 w 42125"/>
                <a:gd name="connsiteY111" fmla="*/ 7330 h 16850"/>
                <a:gd name="connsiteX112" fmla="*/ 16345 w 42125"/>
                <a:gd name="connsiteY112" fmla="*/ 7161 h 16850"/>
                <a:gd name="connsiteX113" fmla="*/ 16345 w 42125"/>
                <a:gd name="connsiteY113" fmla="*/ 7161 h 16850"/>
                <a:gd name="connsiteX114" fmla="*/ 15081 w 42125"/>
                <a:gd name="connsiteY114" fmla="*/ 6572 h 16850"/>
                <a:gd name="connsiteX115" fmla="*/ 14323 w 42125"/>
                <a:gd name="connsiteY115" fmla="*/ 6235 h 16850"/>
                <a:gd name="connsiteX116" fmla="*/ 14323 w 42125"/>
                <a:gd name="connsiteY116" fmla="*/ 6235 h 16850"/>
                <a:gd name="connsiteX117" fmla="*/ 14323 w 42125"/>
                <a:gd name="connsiteY117" fmla="*/ 6235 h 16850"/>
                <a:gd name="connsiteX118" fmla="*/ 14660 w 42125"/>
                <a:gd name="connsiteY118" fmla="*/ 6319 h 16850"/>
                <a:gd name="connsiteX119" fmla="*/ 14660 w 42125"/>
                <a:gd name="connsiteY119" fmla="*/ 6319 h 16850"/>
                <a:gd name="connsiteX120" fmla="*/ 14238 w 42125"/>
                <a:gd name="connsiteY120" fmla="*/ 6150 h 16850"/>
                <a:gd name="connsiteX121" fmla="*/ 13733 w 42125"/>
                <a:gd name="connsiteY121" fmla="*/ 5898 h 16850"/>
                <a:gd name="connsiteX122" fmla="*/ 13480 w 42125"/>
                <a:gd name="connsiteY122" fmla="*/ 5729 h 16850"/>
                <a:gd name="connsiteX123" fmla="*/ 13227 w 42125"/>
                <a:gd name="connsiteY123" fmla="*/ 5561 h 16850"/>
                <a:gd name="connsiteX124" fmla="*/ 12974 w 42125"/>
                <a:gd name="connsiteY124" fmla="*/ 5476 h 16850"/>
                <a:gd name="connsiteX125" fmla="*/ 12385 w 42125"/>
                <a:gd name="connsiteY125" fmla="*/ 5139 h 16850"/>
                <a:gd name="connsiteX126" fmla="*/ 12216 w 42125"/>
                <a:gd name="connsiteY126" fmla="*/ 5055 h 16850"/>
                <a:gd name="connsiteX127" fmla="*/ 10616 w 42125"/>
                <a:gd name="connsiteY127" fmla="*/ 4297 h 16850"/>
                <a:gd name="connsiteX128" fmla="*/ 10700 w 42125"/>
                <a:gd name="connsiteY128" fmla="*/ 4297 h 16850"/>
                <a:gd name="connsiteX129" fmla="*/ 10531 w 42125"/>
                <a:gd name="connsiteY129" fmla="*/ 4213 h 16850"/>
                <a:gd name="connsiteX130" fmla="*/ 10531 w 42125"/>
                <a:gd name="connsiteY130" fmla="*/ 4213 h 16850"/>
                <a:gd name="connsiteX131" fmla="*/ 10026 w 42125"/>
                <a:gd name="connsiteY131" fmla="*/ 3960 h 16850"/>
                <a:gd name="connsiteX132" fmla="*/ 9773 w 42125"/>
                <a:gd name="connsiteY132" fmla="*/ 3791 h 16850"/>
                <a:gd name="connsiteX133" fmla="*/ 9857 w 42125"/>
                <a:gd name="connsiteY133" fmla="*/ 3791 h 16850"/>
                <a:gd name="connsiteX134" fmla="*/ 9689 w 42125"/>
                <a:gd name="connsiteY134" fmla="*/ 3707 h 16850"/>
                <a:gd name="connsiteX135" fmla="*/ 8088 w 42125"/>
                <a:gd name="connsiteY135" fmla="*/ 3033 h 16850"/>
                <a:gd name="connsiteX136" fmla="*/ 8088 w 42125"/>
                <a:gd name="connsiteY136" fmla="*/ 3033 h 16850"/>
                <a:gd name="connsiteX137" fmla="*/ 6909 w 42125"/>
                <a:gd name="connsiteY137" fmla="*/ 2528 h 16850"/>
                <a:gd name="connsiteX138" fmla="*/ 5560 w 42125"/>
                <a:gd name="connsiteY138" fmla="*/ 2022 h 16850"/>
                <a:gd name="connsiteX139" fmla="*/ 4297 w 42125"/>
                <a:gd name="connsiteY139" fmla="*/ 1517 h 16850"/>
                <a:gd name="connsiteX140" fmla="*/ 3117 w 42125"/>
                <a:gd name="connsiteY140" fmla="*/ 1095 h 16850"/>
                <a:gd name="connsiteX141" fmla="*/ 2696 w 42125"/>
                <a:gd name="connsiteY141" fmla="*/ 927 h 16850"/>
                <a:gd name="connsiteX142" fmla="*/ 2106 w 42125"/>
                <a:gd name="connsiteY142" fmla="*/ 758 h 16850"/>
                <a:gd name="connsiteX143" fmla="*/ 1432 w 42125"/>
                <a:gd name="connsiteY143" fmla="*/ 506 h 16850"/>
                <a:gd name="connsiteX144" fmla="*/ 1264 w 42125"/>
                <a:gd name="connsiteY144" fmla="*/ 421 h 16850"/>
                <a:gd name="connsiteX145" fmla="*/ 1264 w 42125"/>
                <a:gd name="connsiteY145" fmla="*/ 421 h 16850"/>
                <a:gd name="connsiteX146" fmla="*/ 337 w 42125"/>
                <a:gd name="connsiteY146" fmla="*/ 84 h 16850"/>
                <a:gd name="connsiteX147" fmla="*/ 253 w 42125"/>
                <a:gd name="connsiteY147" fmla="*/ 84 h 16850"/>
                <a:gd name="connsiteX148" fmla="*/ 253 w 42125"/>
                <a:gd name="connsiteY148" fmla="*/ 84 h 16850"/>
                <a:gd name="connsiteX149" fmla="*/ 0 w 42125"/>
                <a:gd name="connsiteY149" fmla="*/ 0 h 16850"/>
                <a:gd name="connsiteX150" fmla="*/ 421 w 42125"/>
                <a:gd name="connsiteY150" fmla="*/ 169 h 16850"/>
                <a:gd name="connsiteX151" fmla="*/ 1264 w 42125"/>
                <a:gd name="connsiteY151" fmla="*/ 506 h 16850"/>
                <a:gd name="connsiteX152" fmla="*/ 1685 w 42125"/>
                <a:gd name="connsiteY152" fmla="*/ 674 h 16850"/>
                <a:gd name="connsiteX153" fmla="*/ 2022 w 42125"/>
                <a:gd name="connsiteY153" fmla="*/ 843 h 16850"/>
                <a:gd name="connsiteX154" fmla="*/ 2443 w 42125"/>
                <a:gd name="connsiteY154" fmla="*/ 1011 h 16850"/>
                <a:gd name="connsiteX155" fmla="*/ 3202 w 42125"/>
                <a:gd name="connsiteY155" fmla="*/ 1348 h 16850"/>
                <a:gd name="connsiteX156" fmla="*/ 3707 w 42125"/>
                <a:gd name="connsiteY156" fmla="*/ 1517 h 16850"/>
                <a:gd name="connsiteX157" fmla="*/ 5560 w 42125"/>
                <a:gd name="connsiteY157" fmla="*/ 2275 h 16850"/>
                <a:gd name="connsiteX158" fmla="*/ 5813 w 42125"/>
                <a:gd name="connsiteY158" fmla="*/ 2443 h 16850"/>
                <a:gd name="connsiteX159" fmla="*/ 6066 w 42125"/>
                <a:gd name="connsiteY159" fmla="*/ 2612 h 16850"/>
                <a:gd name="connsiteX160" fmla="*/ 5645 w 42125"/>
                <a:gd name="connsiteY160" fmla="*/ 2443 h 16850"/>
                <a:gd name="connsiteX161" fmla="*/ 5392 w 42125"/>
                <a:gd name="connsiteY161" fmla="*/ 2359 h 16850"/>
                <a:gd name="connsiteX162" fmla="*/ 5308 w 42125"/>
                <a:gd name="connsiteY162" fmla="*/ 2443 h 16850"/>
                <a:gd name="connsiteX163" fmla="*/ 5729 w 42125"/>
                <a:gd name="connsiteY163" fmla="*/ 2696 h 16850"/>
                <a:gd name="connsiteX164" fmla="*/ 5645 w 42125"/>
                <a:gd name="connsiteY164" fmla="*/ 2696 h 16850"/>
                <a:gd name="connsiteX165" fmla="*/ 5476 w 42125"/>
                <a:gd name="connsiteY165" fmla="*/ 2612 h 16850"/>
                <a:gd name="connsiteX166" fmla="*/ 5139 w 42125"/>
                <a:gd name="connsiteY166" fmla="*/ 2528 h 16850"/>
                <a:gd name="connsiteX167" fmla="*/ 5223 w 42125"/>
                <a:gd name="connsiteY167" fmla="*/ 2528 h 16850"/>
                <a:gd name="connsiteX168" fmla="*/ 4971 w 42125"/>
                <a:gd name="connsiteY168" fmla="*/ 2443 h 16850"/>
                <a:gd name="connsiteX169" fmla="*/ 4718 w 42125"/>
                <a:gd name="connsiteY169" fmla="*/ 2359 h 16850"/>
                <a:gd name="connsiteX170" fmla="*/ 4718 w 42125"/>
                <a:gd name="connsiteY170" fmla="*/ 2359 h 16850"/>
                <a:gd name="connsiteX171" fmla="*/ 4634 w 42125"/>
                <a:gd name="connsiteY171" fmla="*/ 2359 h 16850"/>
                <a:gd name="connsiteX172" fmla="*/ 4887 w 42125"/>
                <a:gd name="connsiteY172" fmla="*/ 2443 h 16850"/>
                <a:gd name="connsiteX173" fmla="*/ 5392 w 42125"/>
                <a:gd name="connsiteY173" fmla="*/ 2612 h 16850"/>
                <a:gd name="connsiteX174" fmla="*/ 6572 w 42125"/>
                <a:gd name="connsiteY174" fmla="*/ 3117 h 16850"/>
                <a:gd name="connsiteX175" fmla="*/ 6403 w 42125"/>
                <a:gd name="connsiteY175" fmla="*/ 3033 h 16850"/>
                <a:gd name="connsiteX176" fmla="*/ 6234 w 42125"/>
                <a:gd name="connsiteY176" fmla="*/ 3033 h 16850"/>
                <a:gd name="connsiteX177" fmla="*/ 6319 w 42125"/>
                <a:gd name="connsiteY177" fmla="*/ 3033 h 16850"/>
                <a:gd name="connsiteX178" fmla="*/ 6403 w 42125"/>
                <a:gd name="connsiteY178" fmla="*/ 3033 h 16850"/>
                <a:gd name="connsiteX179" fmla="*/ 6740 w 42125"/>
                <a:gd name="connsiteY179" fmla="*/ 3202 h 16850"/>
                <a:gd name="connsiteX180" fmla="*/ 7245 w 42125"/>
                <a:gd name="connsiteY180" fmla="*/ 3454 h 16850"/>
                <a:gd name="connsiteX181" fmla="*/ 7498 w 42125"/>
                <a:gd name="connsiteY181" fmla="*/ 3539 h 16850"/>
                <a:gd name="connsiteX182" fmla="*/ 7161 w 42125"/>
                <a:gd name="connsiteY182" fmla="*/ 3454 h 16850"/>
                <a:gd name="connsiteX183" fmla="*/ 7667 w 42125"/>
                <a:gd name="connsiteY183" fmla="*/ 3707 h 16850"/>
                <a:gd name="connsiteX184" fmla="*/ 6909 w 42125"/>
                <a:gd name="connsiteY184" fmla="*/ 3454 h 16850"/>
                <a:gd name="connsiteX185" fmla="*/ 7245 w 42125"/>
                <a:gd name="connsiteY185" fmla="*/ 3623 h 16850"/>
                <a:gd name="connsiteX186" fmla="*/ 10784 w 42125"/>
                <a:gd name="connsiteY186" fmla="*/ 5224 h 16850"/>
                <a:gd name="connsiteX187" fmla="*/ 10700 w 42125"/>
                <a:gd name="connsiteY187" fmla="*/ 5224 h 16850"/>
                <a:gd name="connsiteX188" fmla="*/ 10700 w 42125"/>
                <a:gd name="connsiteY188" fmla="*/ 5308 h 16850"/>
                <a:gd name="connsiteX189" fmla="*/ 10784 w 42125"/>
                <a:gd name="connsiteY189" fmla="*/ 5308 h 16850"/>
                <a:gd name="connsiteX190" fmla="*/ 11542 w 42125"/>
                <a:gd name="connsiteY190" fmla="*/ 5645 h 16850"/>
                <a:gd name="connsiteX191" fmla="*/ 12553 w 42125"/>
                <a:gd name="connsiteY191" fmla="*/ 6066 h 16850"/>
                <a:gd name="connsiteX192" fmla="*/ 12216 w 42125"/>
                <a:gd name="connsiteY192" fmla="*/ 5982 h 16850"/>
                <a:gd name="connsiteX193" fmla="*/ 12132 w 42125"/>
                <a:gd name="connsiteY193" fmla="*/ 5982 h 16850"/>
                <a:gd name="connsiteX194" fmla="*/ 12048 w 42125"/>
                <a:gd name="connsiteY194" fmla="*/ 5982 h 16850"/>
                <a:gd name="connsiteX195" fmla="*/ 12216 w 42125"/>
                <a:gd name="connsiteY195" fmla="*/ 6066 h 16850"/>
                <a:gd name="connsiteX196" fmla="*/ 15334 w 42125"/>
                <a:gd name="connsiteY196" fmla="*/ 7330 h 16850"/>
                <a:gd name="connsiteX197" fmla="*/ 15670 w 42125"/>
                <a:gd name="connsiteY197" fmla="*/ 7498 h 16850"/>
                <a:gd name="connsiteX198" fmla="*/ 15923 w 42125"/>
                <a:gd name="connsiteY198" fmla="*/ 7583 h 16850"/>
                <a:gd name="connsiteX199" fmla="*/ 16092 w 42125"/>
                <a:gd name="connsiteY199" fmla="*/ 7667 h 16850"/>
                <a:gd name="connsiteX200" fmla="*/ 17019 w 42125"/>
                <a:gd name="connsiteY200" fmla="*/ 8088 h 16850"/>
                <a:gd name="connsiteX201" fmla="*/ 17271 w 42125"/>
                <a:gd name="connsiteY201" fmla="*/ 8762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</a:cxnLst>
              <a:rect l="l" t="t" r="r" b="b"/>
              <a:pathLst>
                <a:path w="42125" h="16850">
                  <a:moveTo>
                    <a:pt x="17271" y="8762"/>
                  </a:moveTo>
                  <a:lnTo>
                    <a:pt x="17692" y="8931"/>
                  </a:lnTo>
                  <a:lnTo>
                    <a:pt x="18451" y="9268"/>
                  </a:lnTo>
                  <a:cubicBezTo>
                    <a:pt x="19125" y="9605"/>
                    <a:pt x="19378" y="9689"/>
                    <a:pt x="19883" y="9942"/>
                  </a:cubicBezTo>
                  <a:lnTo>
                    <a:pt x="20473" y="10194"/>
                  </a:lnTo>
                  <a:lnTo>
                    <a:pt x="20557" y="10194"/>
                  </a:lnTo>
                  <a:lnTo>
                    <a:pt x="20894" y="10363"/>
                  </a:lnTo>
                  <a:lnTo>
                    <a:pt x="21231" y="10531"/>
                  </a:lnTo>
                  <a:lnTo>
                    <a:pt x="21231" y="10531"/>
                  </a:lnTo>
                  <a:cubicBezTo>
                    <a:pt x="21399" y="10700"/>
                    <a:pt x="21399" y="10700"/>
                    <a:pt x="21989" y="10953"/>
                  </a:cubicBezTo>
                  <a:lnTo>
                    <a:pt x="22074" y="11037"/>
                  </a:lnTo>
                  <a:lnTo>
                    <a:pt x="22410" y="11205"/>
                  </a:lnTo>
                  <a:cubicBezTo>
                    <a:pt x="24096" y="11879"/>
                    <a:pt x="24096" y="11879"/>
                    <a:pt x="24601" y="11879"/>
                  </a:cubicBezTo>
                  <a:lnTo>
                    <a:pt x="25022" y="12048"/>
                  </a:lnTo>
                  <a:cubicBezTo>
                    <a:pt x="25360" y="12216"/>
                    <a:pt x="25865" y="12553"/>
                    <a:pt x="26034" y="12638"/>
                  </a:cubicBezTo>
                  <a:lnTo>
                    <a:pt x="25949" y="12638"/>
                  </a:lnTo>
                  <a:lnTo>
                    <a:pt x="25949" y="12722"/>
                  </a:lnTo>
                  <a:lnTo>
                    <a:pt x="26034" y="12806"/>
                  </a:lnTo>
                  <a:lnTo>
                    <a:pt x="27045" y="13312"/>
                  </a:lnTo>
                  <a:lnTo>
                    <a:pt x="28056" y="13733"/>
                  </a:lnTo>
                  <a:lnTo>
                    <a:pt x="28056" y="13733"/>
                  </a:lnTo>
                  <a:lnTo>
                    <a:pt x="28056" y="13733"/>
                  </a:lnTo>
                  <a:cubicBezTo>
                    <a:pt x="28056" y="13733"/>
                    <a:pt x="28056" y="13733"/>
                    <a:pt x="28056" y="13733"/>
                  </a:cubicBezTo>
                  <a:cubicBezTo>
                    <a:pt x="28898" y="14154"/>
                    <a:pt x="29741" y="14575"/>
                    <a:pt x="30499" y="14912"/>
                  </a:cubicBezTo>
                  <a:lnTo>
                    <a:pt x="31257" y="15249"/>
                  </a:lnTo>
                  <a:lnTo>
                    <a:pt x="31425" y="15334"/>
                  </a:lnTo>
                  <a:lnTo>
                    <a:pt x="31425" y="15249"/>
                  </a:lnTo>
                  <a:lnTo>
                    <a:pt x="31594" y="15334"/>
                  </a:lnTo>
                  <a:lnTo>
                    <a:pt x="31847" y="15502"/>
                  </a:lnTo>
                  <a:lnTo>
                    <a:pt x="33026" y="16092"/>
                  </a:lnTo>
                  <a:lnTo>
                    <a:pt x="33447" y="16345"/>
                  </a:lnTo>
                  <a:lnTo>
                    <a:pt x="34290" y="16766"/>
                  </a:lnTo>
                  <a:lnTo>
                    <a:pt x="34543" y="16934"/>
                  </a:lnTo>
                  <a:lnTo>
                    <a:pt x="34459" y="16934"/>
                  </a:lnTo>
                  <a:cubicBezTo>
                    <a:pt x="34290" y="16850"/>
                    <a:pt x="34037" y="16850"/>
                    <a:pt x="33869" y="16766"/>
                  </a:cubicBezTo>
                  <a:lnTo>
                    <a:pt x="33785" y="16766"/>
                  </a:lnTo>
                  <a:lnTo>
                    <a:pt x="33700" y="16766"/>
                  </a:lnTo>
                  <a:cubicBezTo>
                    <a:pt x="34964" y="17440"/>
                    <a:pt x="35132" y="17440"/>
                    <a:pt x="37323" y="18451"/>
                  </a:cubicBezTo>
                  <a:lnTo>
                    <a:pt x="37660" y="18619"/>
                  </a:lnTo>
                  <a:cubicBezTo>
                    <a:pt x="39850" y="19630"/>
                    <a:pt x="39850" y="19630"/>
                    <a:pt x="40103" y="19630"/>
                  </a:cubicBezTo>
                  <a:cubicBezTo>
                    <a:pt x="39850" y="19462"/>
                    <a:pt x="39514" y="19209"/>
                    <a:pt x="39261" y="19041"/>
                  </a:cubicBezTo>
                  <a:lnTo>
                    <a:pt x="39682" y="19209"/>
                  </a:lnTo>
                  <a:lnTo>
                    <a:pt x="40525" y="19630"/>
                  </a:lnTo>
                  <a:cubicBezTo>
                    <a:pt x="41788" y="20220"/>
                    <a:pt x="41957" y="20389"/>
                    <a:pt x="42631" y="20473"/>
                  </a:cubicBezTo>
                  <a:lnTo>
                    <a:pt x="43557" y="20810"/>
                  </a:lnTo>
                  <a:lnTo>
                    <a:pt x="43642" y="20810"/>
                  </a:lnTo>
                  <a:lnTo>
                    <a:pt x="43052" y="20557"/>
                  </a:lnTo>
                  <a:cubicBezTo>
                    <a:pt x="42631" y="20389"/>
                    <a:pt x="42041" y="20052"/>
                    <a:pt x="41620" y="19883"/>
                  </a:cubicBezTo>
                  <a:cubicBezTo>
                    <a:pt x="41957" y="19967"/>
                    <a:pt x="42210" y="20136"/>
                    <a:pt x="42462" y="20220"/>
                  </a:cubicBezTo>
                  <a:lnTo>
                    <a:pt x="43052" y="20473"/>
                  </a:lnTo>
                  <a:lnTo>
                    <a:pt x="43221" y="20557"/>
                  </a:lnTo>
                  <a:cubicBezTo>
                    <a:pt x="43979" y="20978"/>
                    <a:pt x="45074" y="21568"/>
                    <a:pt x="45917" y="21821"/>
                  </a:cubicBezTo>
                  <a:lnTo>
                    <a:pt x="45917" y="21821"/>
                  </a:lnTo>
                  <a:lnTo>
                    <a:pt x="45917" y="21737"/>
                  </a:lnTo>
                  <a:cubicBezTo>
                    <a:pt x="46254" y="21821"/>
                    <a:pt x="46507" y="21989"/>
                    <a:pt x="46843" y="22074"/>
                  </a:cubicBezTo>
                  <a:lnTo>
                    <a:pt x="47180" y="22158"/>
                  </a:lnTo>
                  <a:lnTo>
                    <a:pt x="47517" y="22242"/>
                  </a:lnTo>
                  <a:lnTo>
                    <a:pt x="47602" y="22242"/>
                  </a:lnTo>
                  <a:lnTo>
                    <a:pt x="47602" y="22242"/>
                  </a:lnTo>
                  <a:cubicBezTo>
                    <a:pt x="47854" y="22326"/>
                    <a:pt x="48023" y="22411"/>
                    <a:pt x="48275" y="22495"/>
                  </a:cubicBezTo>
                  <a:lnTo>
                    <a:pt x="48023" y="22326"/>
                  </a:lnTo>
                  <a:lnTo>
                    <a:pt x="47686" y="22074"/>
                  </a:lnTo>
                  <a:lnTo>
                    <a:pt x="47686" y="21989"/>
                  </a:lnTo>
                  <a:cubicBezTo>
                    <a:pt x="48444" y="22242"/>
                    <a:pt x="48444" y="22242"/>
                    <a:pt x="48697" y="22326"/>
                  </a:cubicBezTo>
                  <a:lnTo>
                    <a:pt x="48444" y="22158"/>
                  </a:lnTo>
                  <a:lnTo>
                    <a:pt x="48444" y="22074"/>
                  </a:lnTo>
                  <a:lnTo>
                    <a:pt x="48528" y="22074"/>
                  </a:lnTo>
                  <a:lnTo>
                    <a:pt x="48865" y="22158"/>
                  </a:lnTo>
                  <a:lnTo>
                    <a:pt x="49286" y="22326"/>
                  </a:lnTo>
                  <a:lnTo>
                    <a:pt x="48950" y="22158"/>
                  </a:lnTo>
                  <a:lnTo>
                    <a:pt x="47096" y="21231"/>
                  </a:lnTo>
                  <a:cubicBezTo>
                    <a:pt x="46338" y="20894"/>
                    <a:pt x="45579" y="20557"/>
                    <a:pt x="44821" y="20304"/>
                  </a:cubicBezTo>
                  <a:lnTo>
                    <a:pt x="44400" y="20136"/>
                  </a:lnTo>
                  <a:lnTo>
                    <a:pt x="44232" y="20052"/>
                  </a:lnTo>
                  <a:lnTo>
                    <a:pt x="43895" y="19967"/>
                  </a:lnTo>
                  <a:lnTo>
                    <a:pt x="43642" y="19883"/>
                  </a:lnTo>
                  <a:lnTo>
                    <a:pt x="42968" y="19630"/>
                  </a:lnTo>
                  <a:lnTo>
                    <a:pt x="42631" y="19462"/>
                  </a:lnTo>
                  <a:lnTo>
                    <a:pt x="41872" y="19125"/>
                  </a:lnTo>
                  <a:lnTo>
                    <a:pt x="41620" y="19041"/>
                  </a:lnTo>
                  <a:lnTo>
                    <a:pt x="41620" y="19041"/>
                  </a:lnTo>
                  <a:lnTo>
                    <a:pt x="41788" y="19125"/>
                  </a:lnTo>
                  <a:cubicBezTo>
                    <a:pt x="40778" y="18704"/>
                    <a:pt x="39682" y="18198"/>
                    <a:pt x="38671" y="17777"/>
                  </a:cubicBezTo>
                  <a:cubicBezTo>
                    <a:pt x="37913" y="17440"/>
                    <a:pt x="37154" y="17103"/>
                    <a:pt x="36396" y="16766"/>
                  </a:cubicBezTo>
                  <a:lnTo>
                    <a:pt x="36060" y="16597"/>
                  </a:lnTo>
                  <a:lnTo>
                    <a:pt x="35470" y="16345"/>
                  </a:lnTo>
                  <a:lnTo>
                    <a:pt x="35132" y="16176"/>
                  </a:lnTo>
                  <a:lnTo>
                    <a:pt x="34374" y="15839"/>
                  </a:lnTo>
                  <a:lnTo>
                    <a:pt x="34037" y="15671"/>
                  </a:lnTo>
                  <a:lnTo>
                    <a:pt x="33363" y="15334"/>
                  </a:lnTo>
                  <a:lnTo>
                    <a:pt x="32015" y="14660"/>
                  </a:lnTo>
                  <a:lnTo>
                    <a:pt x="31425" y="14407"/>
                  </a:lnTo>
                  <a:cubicBezTo>
                    <a:pt x="31425" y="14323"/>
                    <a:pt x="31425" y="14323"/>
                    <a:pt x="30499" y="13901"/>
                  </a:cubicBezTo>
                  <a:lnTo>
                    <a:pt x="29403" y="13396"/>
                  </a:lnTo>
                  <a:lnTo>
                    <a:pt x="28729" y="13059"/>
                  </a:lnTo>
                  <a:cubicBezTo>
                    <a:pt x="28392" y="12890"/>
                    <a:pt x="27971" y="12722"/>
                    <a:pt x="27634" y="12469"/>
                  </a:cubicBezTo>
                  <a:lnTo>
                    <a:pt x="26876" y="12132"/>
                  </a:lnTo>
                  <a:lnTo>
                    <a:pt x="26117" y="11795"/>
                  </a:lnTo>
                  <a:lnTo>
                    <a:pt x="24770" y="11121"/>
                  </a:lnTo>
                  <a:lnTo>
                    <a:pt x="23843" y="10700"/>
                  </a:lnTo>
                  <a:cubicBezTo>
                    <a:pt x="23253" y="10363"/>
                    <a:pt x="23169" y="10363"/>
                    <a:pt x="22327" y="9942"/>
                  </a:cubicBezTo>
                  <a:lnTo>
                    <a:pt x="20894" y="9268"/>
                  </a:lnTo>
                  <a:lnTo>
                    <a:pt x="19631" y="8678"/>
                  </a:lnTo>
                  <a:lnTo>
                    <a:pt x="19462" y="8594"/>
                  </a:lnTo>
                  <a:lnTo>
                    <a:pt x="18451" y="8172"/>
                  </a:lnTo>
                  <a:lnTo>
                    <a:pt x="18367" y="8172"/>
                  </a:lnTo>
                  <a:lnTo>
                    <a:pt x="18282" y="8088"/>
                  </a:lnTo>
                  <a:lnTo>
                    <a:pt x="18451" y="8172"/>
                  </a:lnTo>
                  <a:cubicBezTo>
                    <a:pt x="18535" y="8172"/>
                    <a:pt x="18703" y="8257"/>
                    <a:pt x="18788" y="8341"/>
                  </a:cubicBezTo>
                  <a:cubicBezTo>
                    <a:pt x="18535" y="8172"/>
                    <a:pt x="18282" y="8088"/>
                    <a:pt x="18030" y="7920"/>
                  </a:cubicBezTo>
                  <a:lnTo>
                    <a:pt x="17777" y="7751"/>
                  </a:lnTo>
                  <a:lnTo>
                    <a:pt x="16850" y="7330"/>
                  </a:lnTo>
                  <a:lnTo>
                    <a:pt x="16345" y="7161"/>
                  </a:lnTo>
                  <a:lnTo>
                    <a:pt x="16345" y="7161"/>
                  </a:lnTo>
                  <a:lnTo>
                    <a:pt x="15081" y="6572"/>
                  </a:lnTo>
                  <a:lnTo>
                    <a:pt x="14323" y="6235"/>
                  </a:lnTo>
                  <a:lnTo>
                    <a:pt x="14323" y="6235"/>
                  </a:lnTo>
                  <a:lnTo>
                    <a:pt x="14323" y="6235"/>
                  </a:lnTo>
                  <a:lnTo>
                    <a:pt x="14660" y="6319"/>
                  </a:lnTo>
                  <a:lnTo>
                    <a:pt x="14660" y="6319"/>
                  </a:lnTo>
                  <a:lnTo>
                    <a:pt x="14238" y="6150"/>
                  </a:lnTo>
                  <a:cubicBezTo>
                    <a:pt x="14070" y="6066"/>
                    <a:pt x="13902" y="5982"/>
                    <a:pt x="13733" y="5898"/>
                  </a:cubicBezTo>
                  <a:lnTo>
                    <a:pt x="13480" y="5729"/>
                  </a:lnTo>
                  <a:lnTo>
                    <a:pt x="13227" y="5561"/>
                  </a:lnTo>
                  <a:lnTo>
                    <a:pt x="12974" y="5476"/>
                  </a:lnTo>
                  <a:cubicBezTo>
                    <a:pt x="12806" y="5392"/>
                    <a:pt x="12553" y="5224"/>
                    <a:pt x="12385" y="5139"/>
                  </a:cubicBezTo>
                  <a:lnTo>
                    <a:pt x="12216" y="5055"/>
                  </a:lnTo>
                  <a:cubicBezTo>
                    <a:pt x="11711" y="4802"/>
                    <a:pt x="11121" y="4550"/>
                    <a:pt x="10616" y="4297"/>
                  </a:cubicBezTo>
                  <a:lnTo>
                    <a:pt x="10700" y="4297"/>
                  </a:lnTo>
                  <a:lnTo>
                    <a:pt x="10531" y="4213"/>
                  </a:lnTo>
                  <a:lnTo>
                    <a:pt x="10531" y="4213"/>
                  </a:lnTo>
                  <a:lnTo>
                    <a:pt x="10026" y="3960"/>
                  </a:lnTo>
                  <a:lnTo>
                    <a:pt x="9773" y="3791"/>
                  </a:lnTo>
                  <a:lnTo>
                    <a:pt x="9857" y="3791"/>
                  </a:lnTo>
                  <a:lnTo>
                    <a:pt x="9689" y="3707"/>
                  </a:lnTo>
                  <a:cubicBezTo>
                    <a:pt x="9184" y="3454"/>
                    <a:pt x="8594" y="3202"/>
                    <a:pt x="8088" y="3033"/>
                  </a:cubicBezTo>
                  <a:lnTo>
                    <a:pt x="8088" y="3033"/>
                  </a:lnTo>
                  <a:lnTo>
                    <a:pt x="6909" y="2528"/>
                  </a:lnTo>
                  <a:lnTo>
                    <a:pt x="5560" y="2022"/>
                  </a:lnTo>
                  <a:lnTo>
                    <a:pt x="4297" y="1517"/>
                  </a:lnTo>
                  <a:cubicBezTo>
                    <a:pt x="3876" y="1348"/>
                    <a:pt x="3538" y="1264"/>
                    <a:pt x="3117" y="1095"/>
                  </a:cubicBezTo>
                  <a:lnTo>
                    <a:pt x="2696" y="927"/>
                  </a:lnTo>
                  <a:lnTo>
                    <a:pt x="2106" y="758"/>
                  </a:lnTo>
                  <a:lnTo>
                    <a:pt x="1432" y="506"/>
                  </a:lnTo>
                  <a:lnTo>
                    <a:pt x="1264" y="421"/>
                  </a:lnTo>
                  <a:lnTo>
                    <a:pt x="1264" y="421"/>
                  </a:lnTo>
                  <a:lnTo>
                    <a:pt x="337" y="84"/>
                  </a:lnTo>
                  <a:lnTo>
                    <a:pt x="253" y="84"/>
                  </a:lnTo>
                  <a:lnTo>
                    <a:pt x="253" y="84"/>
                  </a:lnTo>
                  <a:lnTo>
                    <a:pt x="0" y="0"/>
                  </a:lnTo>
                  <a:cubicBezTo>
                    <a:pt x="84" y="84"/>
                    <a:pt x="253" y="84"/>
                    <a:pt x="421" y="169"/>
                  </a:cubicBezTo>
                  <a:lnTo>
                    <a:pt x="1264" y="506"/>
                  </a:lnTo>
                  <a:lnTo>
                    <a:pt x="1685" y="674"/>
                  </a:lnTo>
                  <a:lnTo>
                    <a:pt x="2022" y="843"/>
                  </a:lnTo>
                  <a:lnTo>
                    <a:pt x="2443" y="1011"/>
                  </a:lnTo>
                  <a:cubicBezTo>
                    <a:pt x="2696" y="1095"/>
                    <a:pt x="2949" y="1264"/>
                    <a:pt x="3202" y="1348"/>
                  </a:cubicBezTo>
                  <a:lnTo>
                    <a:pt x="3707" y="1517"/>
                  </a:lnTo>
                  <a:cubicBezTo>
                    <a:pt x="4297" y="1769"/>
                    <a:pt x="4887" y="2022"/>
                    <a:pt x="5560" y="2275"/>
                  </a:cubicBezTo>
                  <a:lnTo>
                    <a:pt x="5813" y="2443"/>
                  </a:lnTo>
                  <a:lnTo>
                    <a:pt x="6066" y="2612"/>
                  </a:lnTo>
                  <a:lnTo>
                    <a:pt x="5645" y="2443"/>
                  </a:lnTo>
                  <a:lnTo>
                    <a:pt x="5392" y="2359"/>
                  </a:lnTo>
                  <a:lnTo>
                    <a:pt x="5308" y="2443"/>
                  </a:lnTo>
                  <a:cubicBezTo>
                    <a:pt x="5392" y="2528"/>
                    <a:pt x="5645" y="2612"/>
                    <a:pt x="5729" y="2696"/>
                  </a:cubicBezTo>
                  <a:lnTo>
                    <a:pt x="5645" y="2696"/>
                  </a:lnTo>
                  <a:lnTo>
                    <a:pt x="5476" y="2612"/>
                  </a:lnTo>
                  <a:lnTo>
                    <a:pt x="5139" y="2528"/>
                  </a:lnTo>
                  <a:lnTo>
                    <a:pt x="5223" y="2528"/>
                  </a:lnTo>
                  <a:lnTo>
                    <a:pt x="4971" y="2443"/>
                  </a:lnTo>
                  <a:lnTo>
                    <a:pt x="4718" y="2359"/>
                  </a:lnTo>
                  <a:lnTo>
                    <a:pt x="4718" y="2359"/>
                  </a:lnTo>
                  <a:lnTo>
                    <a:pt x="4634" y="2359"/>
                  </a:lnTo>
                  <a:lnTo>
                    <a:pt x="4887" y="2443"/>
                  </a:lnTo>
                  <a:lnTo>
                    <a:pt x="5392" y="2612"/>
                  </a:lnTo>
                  <a:lnTo>
                    <a:pt x="6572" y="3117"/>
                  </a:lnTo>
                  <a:lnTo>
                    <a:pt x="6403" y="3033"/>
                  </a:lnTo>
                  <a:lnTo>
                    <a:pt x="6234" y="3033"/>
                  </a:lnTo>
                  <a:lnTo>
                    <a:pt x="6319" y="3033"/>
                  </a:lnTo>
                  <a:lnTo>
                    <a:pt x="6403" y="3033"/>
                  </a:lnTo>
                  <a:cubicBezTo>
                    <a:pt x="6487" y="3117"/>
                    <a:pt x="6656" y="3117"/>
                    <a:pt x="6740" y="3202"/>
                  </a:cubicBezTo>
                  <a:lnTo>
                    <a:pt x="7245" y="3454"/>
                  </a:lnTo>
                  <a:lnTo>
                    <a:pt x="7498" y="3539"/>
                  </a:lnTo>
                  <a:cubicBezTo>
                    <a:pt x="7414" y="3539"/>
                    <a:pt x="7245" y="3454"/>
                    <a:pt x="7161" y="3454"/>
                  </a:cubicBezTo>
                  <a:cubicBezTo>
                    <a:pt x="7330" y="3539"/>
                    <a:pt x="7498" y="3623"/>
                    <a:pt x="7667" y="3707"/>
                  </a:cubicBezTo>
                  <a:lnTo>
                    <a:pt x="6909" y="3454"/>
                  </a:lnTo>
                  <a:lnTo>
                    <a:pt x="7245" y="3623"/>
                  </a:lnTo>
                  <a:cubicBezTo>
                    <a:pt x="9436" y="4550"/>
                    <a:pt x="9942" y="4802"/>
                    <a:pt x="10784" y="5224"/>
                  </a:cubicBezTo>
                  <a:lnTo>
                    <a:pt x="10700" y="5224"/>
                  </a:lnTo>
                  <a:lnTo>
                    <a:pt x="10700" y="5308"/>
                  </a:lnTo>
                  <a:lnTo>
                    <a:pt x="10784" y="5308"/>
                  </a:lnTo>
                  <a:lnTo>
                    <a:pt x="11542" y="5645"/>
                  </a:lnTo>
                  <a:lnTo>
                    <a:pt x="12553" y="6066"/>
                  </a:lnTo>
                  <a:lnTo>
                    <a:pt x="12216" y="5982"/>
                  </a:lnTo>
                  <a:lnTo>
                    <a:pt x="12132" y="5982"/>
                  </a:lnTo>
                  <a:lnTo>
                    <a:pt x="12048" y="5982"/>
                  </a:lnTo>
                  <a:lnTo>
                    <a:pt x="12216" y="6066"/>
                  </a:lnTo>
                  <a:cubicBezTo>
                    <a:pt x="13312" y="6572"/>
                    <a:pt x="13733" y="6656"/>
                    <a:pt x="15334" y="7330"/>
                  </a:cubicBezTo>
                  <a:lnTo>
                    <a:pt x="15670" y="7498"/>
                  </a:lnTo>
                  <a:lnTo>
                    <a:pt x="15923" y="7583"/>
                  </a:lnTo>
                  <a:lnTo>
                    <a:pt x="16092" y="7667"/>
                  </a:lnTo>
                  <a:lnTo>
                    <a:pt x="17019" y="8088"/>
                  </a:lnTo>
                  <a:lnTo>
                    <a:pt x="17271" y="8762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4" name="Vrije vorm: vorm 617">
              <a:extLst>
                <a:ext uri="{FF2B5EF4-FFF2-40B4-BE49-F238E27FC236}">
                  <a16:creationId xmlns:a16="http://schemas.microsoft.com/office/drawing/2014/main" id="{378B2181-98D2-CD48-AB1E-048434C69D3E}"/>
                </a:ext>
              </a:extLst>
            </p:cNvPr>
            <p:cNvSpPr/>
            <p:nvPr/>
          </p:nvSpPr>
          <p:spPr>
            <a:xfrm>
              <a:off x="21201084" y="977054"/>
              <a:ext cx="8425" cy="8425"/>
            </a:xfrm>
            <a:custGeom>
              <a:avLst/>
              <a:gdLst>
                <a:gd name="connsiteX0" fmla="*/ 169 w 0"/>
                <a:gd name="connsiteY0" fmla="*/ 84 h 0"/>
                <a:gd name="connsiteX1" fmla="*/ 842 w 0"/>
                <a:gd name="connsiteY1" fmla="*/ 505 h 0"/>
                <a:gd name="connsiteX2" fmla="*/ 2191 w 0"/>
                <a:gd name="connsiteY2" fmla="*/ 1264 h 0"/>
                <a:gd name="connsiteX3" fmla="*/ 2359 w 0"/>
                <a:gd name="connsiteY3" fmla="*/ 1348 h 0"/>
                <a:gd name="connsiteX4" fmla="*/ 3791 w 0"/>
                <a:gd name="connsiteY4" fmla="*/ 2106 h 0"/>
                <a:gd name="connsiteX5" fmla="*/ 4381 w 0"/>
                <a:gd name="connsiteY5" fmla="*/ 2443 h 0"/>
                <a:gd name="connsiteX6" fmla="*/ 4466 w 0"/>
                <a:gd name="connsiteY6" fmla="*/ 2527 h 0"/>
                <a:gd name="connsiteX7" fmla="*/ 5392 w 0"/>
                <a:gd name="connsiteY7" fmla="*/ 3033 h 0"/>
                <a:gd name="connsiteX8" fmla="*/ 6066 w 0"/>
                <a:gd name="connsiteY8" fmla="*/ 3370 h 0"/>
                <a:gd name="connsiteX9" fmla="*/ 6572 w 0"/>
                <a:gd name="connsiteY9" fmla="*/ 3623 h 0"/>
                <a:gd name="connsiteX10" fmla="*/ 7077 w 0"/>
                <a:gd name="connsiteY10" fmla="*/ 3876 h 0"/>
                <a:gd name="connsiteX11" fmla="*/ 7414 w 0"/>
                <a:gd name="connsiteY11" fmla="*/ 4044 h 0"/>
                <a:gd name="connsiteX12" fmla="*/ 7667 w 0"/>
                <a:gd name="connsiteY12" fmla="*/ 4128 h 0"/>
                <a:gd name="connsiteX13" fmla="*/ 7835 w 0"/>
                <a:gd name="connsiteY13" fmla="*/ 4128 h 0"/>
                <a:gd name="connsiteX14" fmla="*/ 7920 w 0"/>
                <a:gd name="connsiteY14" fmla="*/ 4128 h 0"/>
                <a:gd name="connsiteX15" fmla="*/ 8341 w 0"/>
                <a:gd name="connsiteY15" fmla="*/ 4297 h 0"/>
                <a:gd name="connsiteX16" fmla="*/ 8004 w 0"/>
                <a:gd name="connsiteY16" fmla="*/ 4044 h 0"/>
                <a:gd name="connsiteX17" fmla="*/ 6234 w 0"/>
                <a:gd name="connsiteY17" fmla="*/ 2864 h 0"/>
                <a:gd name="connsiteX18" fmla="*/ 6234 w 0"/>
                <a:gd name="connsiteY18" fmla="*/ 2864 h 0"/>
                <a:gd name="connsiteX19" fmla="*/ 6066 w 0"/>
                <a:gd name="connsiteY19" fmla="*/ 2780 h 0"/>
                <a:gd name="connsiteX20" fmla="*/ 5729 w 0"/>
                <a:gd name="connsiteY20" fmla="*/ 2612 h 0"/>
                <a:gd name="connsiteX21" fmla="*/ 5729 w 0"/>
                <a:gd name="connsiteY21" fmla="*/ 2612 h 0"/>
                <a:gd name="connsiteX22" fmla="*/ 4718 w 0"/>
                <a:gd name="connsiteY22" fmla="*/ 2022 h 0"/>
                <a:gd name="connsiteX23" fmla="*/ 3791 w 0"/>
                <a:gd name="connsiteY23" fmla="*/ 1601 h 0"/>
                <a:gd name="connsiteX24" fmla="*/ 3623 w 0"/>
                <a:gd name="connsiteY24" fmla="*/ 1517 h 0"/>
                <a:gd name="connsiteX25" fmla="*/ 2022 w 0"/>
                <a:gd name="connsiteY25" fmla="*/ 842 h 0"/>
                <a:gd name="connsiteX26" fmla="*/ 2191 w 0"/>
                <a:gd name="connsiteY26" fmla="*/ 927 h 0"/>
                <a:gd name="connsiteX27" fmla="*/ 2275 w 0"/>
                <a:gd name="connsiteY27" fmla="*/ 927 h 0"/>
                <a:gd name="connsiteX28" fmla="*/ 2106 w 0"/>
                <a:gd name="connsiteY28" fmla="*/ 842 h 0"/>
                <a:gd name="connsiteX29" fmla="*/ 1348 w 0"/>
                <a:gd name="connsiteY29" fmla="*/ 505 h 0"/>
                <a:gd name="connsiteX30" fmla="*/ 927 w 0"/>
                <a:gd name="connsiteY30" fmla="*/ 337 h 0"/>
                <a:gd name="connsiteX31" fmla="*/ 169 w 0"/>
                <a:gd name="connsiteY31" fmla="*/ 84 h 0"/>
                <a:gd name="connsiteX32" fmla="*/ 169 w 0"/>
                <a:gd name="connsiteY32" fmla="*/ 84 h 0"/>
                <a:gd name="connsiteX33" fmla="*/ 0 w 0"/>
                <a:gd name="connsiteY33" fmla="*/ 0 h 0"/>
                <a:gd name="connsiteX34" fmla="*/ 169 w 0"/>
                <a:gd name="connsiteY34" fmla="*/ 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>
                  <a:moveTo>
                    <a:pt x="169" y="84"/>
                  </a:moveTo>
                  <a:lnTo>
                    <a:pt x="842" y="505"/>
                  </a:lnTo>
                  <a:lnTo>
                    <a:pt x="2191" y="1264"/>
                  </a:lnTo>
                  <a:lnTo>
                    <a:pt x="2359" y="1348"/>
                  </a:lnTo>
                  <a:lnTo>
                    <a:pt x="3791" y="2106"/>
                  </a:lnTo>
                  <a:lnTo>
                    <a:pt x="4381" y="2443"/>
                  </a:lnTo>
                  <a:lnTo>
                    <a:pt x="4466" y="2527"/>
                  </a:lnTo>
                  <a:lnTo>
                    <a:pt x="5392" y="3033"/>
                  </a:lnTo>
                  <a:lnTo>
                    <a:pt x="6066" y="3370"/>
                  </a:lnTo>
                  <a:lnTo>
                    <a:pt x="6572" y="3623"/>
                  </a:lnTo>
                  <a:lnTo>
                    <a:pt x="7077" y="3876"/>
                  </a:lnTo>
                  <a:lnTo>
                    <a:pt x="7414" y="4044"/>
                  </a:lnTo>
                  <a:lnTo>
                    <a:pt x="7667" y="4128"/>
                  </a:lnTo>
                  <a:lnTo>
                    <a:pt x="7835" y="4128"/>
                  </a:lnTo>
                  <a:lnTo>
                    <a:pt x="7920" y="4128"/>
                  </a:lnTo>
                  <a:lnTo>
                    <a:pt x="8341" y="4297"/>
                  </a:lnTo>
                  <a:lnTo>
                    <a:pt x="8004" y="4044"/>
                  </a:lnTo>
                  <a:cubicBezTo>
                    <a:pt x="7245" y="3539"/>
                    <a:pt x="7245" y="3539"/>
                    <a:pt x="6234" y="2864"/>
                  </a:cubicBezTo>
                  <a:lnTo>
                    <a:pt x="6234" y="2864"/>
                  </a:lnTo>
                  <a:lnTo>
                    <a:pt x="6066" y="2780"/>
                  </a:lnTo>
                  <a:lnTo>
                    <a:pt x="5729" y="2612"/>
                  </a:lnTo>
                  <a:lnTo>
                    <a:pt x="5729" y="2612"/>
                  </a:lnTo>
                  <a:cubicBezTo>
                    <a:pt x="5392" y="2443"/>
                    <a:pt x="5055" y="2191"/>
                    <a:pt x="4718" y="2022"/>
                  </a:cubicBezTo>
                  <a:cubicBezTo>
                    <a:pt x="4466" y="1854"/>
                    <a:pt x="4128" y="1685"/>
                    <a:pt x="3791" y="1601"/>
                  </a:cubicBezTo>
                  <a:lnTo>
                    <a:pt x="3623" y="1517"/>
                  </a:lnTo>
                  <a:lnTo>
                    <a:pt x="2022" y="842"/>
                  </a:lnTo>
                  <a:lnTo>
                    <a:pt x="2191" y="927"/>
                  </a:lnTo>
                  <a:lnTo>
                    <a:pt x="2275" y="927"/>
                  </a:lnTo>
                  <a:lnTo>
                    <a:pt x="2106" y="842"/>
                  </a:lnTo>
                  <a:lnTo>
                    <a:pt x="1348" y="505"/>
                  </a:lnTo>
                  <a:lnTo>
                    <a:pt x="927" y="337"/>
                  </a:lnTo>
                  <a:cubicBezTo>
                    <a:pt x="253" y="84"/>
                    <a:pt x="253" y="84"/>
                    <a:pt x="169" y="84"/>
                  </a:cubicBezTo>
                  <a:cubicBezTo>
                    <a:pt x="169" y="84"/>
                    <a:pt x="169" y="84"/>
                    <a:pt x="169" y="84"/>
                  </a:cubicBezTo>
                  <a:lnTo>
                    <a:pt x="0" y="0"/>
                  </a:lnTo>
                  <a:lnTo>
                    <a:pt x="169" y="8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5" name="Vrije vorm: vorm 618">
              <a:extLst>
                <a:ext uri="{FF2B5EF4-FFF2-40B4-BE49-F238E27FC236}">
                  <a16:creationId xmlns:a16="http://schemas.microsoft.com/office/drawing/2014/main" id="{BE6EE91F-DB97-2344-B790-EAB63B5A5413}"/>
                </a:ext>
              </a:extLst>
            </p:cNvPr>
            <p:cNvSpPr/>
            <p:nvPr/>
          </p:nvSpPr>
          <p:spPr>
            <a:xfrm>
              <a:off x="21113463" y="940490"/>
              <a:ext cx="8425" cy="8425"/>
            </a:xfrm>
            <a:custGeom>
              <a:avLst/>
              <a:gdLst>
                <a:gd name="connsiteX0" fmla="*/ 14828 w 8425"/>
                <a:gd name="connsiteY0" fmla="*/ 4634 h 0"/>
                <a:gd name="connsiteX1" fmla="*/ 14828 w 8425"/>
                <a:gd name="connsiteY1" fmla="*/ 4634 h 0"/>
                <a:gd name="connsiteX2" fmla="*/ 14491 w 8425"/>
                <a:gd name="connsiteY2" fmla="*/ 4465 h 0"/>
                <a:gd name="connsiteX3" fmla="*/ 14407 w 8425"/>
                <a:gd name="connsiteY3" fmla="*/ 4381 h 0"/>
                <a:gd name="connsiteX4" fmla="*/ 13817 w 8425"/>
                <a:gd name="connsiteY4" fmla="*/ 4128 h 0"/>
                <a:gd name="connsiteX5" fmla="*/ 13480 w 8425"/>
                <a:gd name="connsiteY5" fmla="*/ 3960 h 0"/>
                <a:gd name="connsiteX6" fmla="*/ 13227 w 8425"/>
                <a:gd name="connsiteY6" fmla="*/ 3876 h 0"/>
                <a:gd name="connsiteX7" fmla="*/ 10531 w 8425"/>
                <a:gd name="connsiteY7" fmla="*/ 2865 h 0"/>
                <a:gd name="connsiteX8" fmla="*/ 10363 w 8425"/>
                <a:gd name="connsiteY8" fmla="*/ 2780 h 0"/>
                <a:gd name="connsiteX9" fmla="*/ 10448 w 8425"/>
                <a:gd name="connsiteY9" fmla="*/ 2780 h 0"/>
                <a:gd name="connsiteX10" fmla="*/ 10110 w 8425"/>
                <a:gd name="connsiteY10" fmla="*/ 2612 h 0"/>
                <a:gd name="connsiteX11" fmla="*/ 9858 w 8425"/>
                <a:gd name="connsiteY11" fmla="*/ 2528 h 0"/>
                <a:gd name="connsiteX12" fmla="*/ 9858 w 8425"/>
                <a:gd name="connsiteY12" fmla="*/ 2528 h 0"/>
                <a:gd name="connsiteX13" fmla="*/ 9942 w 8425"/>
                <a:gd name="connsiteY13" fmla="*/ 2528 h 0"/>
                <a:gd name="connsiteX14" fmla="*/ 9942 w 8425"/>
                <a:gd name="connsiteY14" fmla="*/ 2443 h 0"/>
                <a:gd name="connsiteX15" fmla="*/ 9942 w 8425"/>
                <a:gd name="connsiteY15" fmla="*/ 2443 h 0"/>
                <a:gd name="connsiteX16" fmla="*/ 10110 w 8425"/>
                <a:gd name="connsiteY16" fmla="*/ 2443 h 0"/>
                <a:gd name="connsiteX17" fmla="*/ 10026 w 8425"/>
                <a:gd name="connsiteY17" fmla="*/ 2359 h 0"/>
                <a:gd name="connsiteX18" fmla="*/ 10110 w 8425"/>
                <a:gd name="connsiteY18" fmla="*/ 2359 h 0"/>
                <a:gd name="connsiteX19" fmla="*/ 10110 w 8425"/>
                <a:gd name="connsiteY19" fmla="*/ 2359 h 0"/>
                <a:gd name="connsiteX20" fmla="*/ 9520 w 8425"/>
                <a:gd name="connsiteY20" fmla="*/ 2191 h 0"/>
                <a:gd name="connsiteX21" fmla="*/ 9099 w 8425"/>
                <a:gd name="connsiteY21" fmla="*/ 2022 h 0"/>
                <a:gd name="connsiteX22" fmla="*/ 9773 w 8425"/>
                <a:gd name="connsiteY22" fmla="*/ 2191 h 0"/>
                <a:gd name="connsiteX23" fmla="*/ 9773 w 8425"/>
                <a:gd name="connsiteY23" fmla="*/ 2191 h 0"/>
                <a:gd name="connsiteX24" fmla="*/ 9689 w 8425"/>
                <a:gd name="connsiteY24" fmla="*/ 2191 h 0"/>
                <a:gd name="connsiteX25" fmla="*/ 8341 w 8425"/>
                <a:gd name="connsiteY25" fmla="*/ 1769 h 0"/>
                <a:gd name="connsiteX26" fmla="*/ 7498 w 8425"/>
                <a:gd name="connsiteY26" fmla="*/ 1517 h 0"/>
                <a:gd name="connsiteX27" fmla="*/ 5055 w 8425"/>
                <a:gd name="connsiteY27" fmla="*/ 927 h 0"/>
                <a:gd name="connsiteX28" fmla="*/ 4887 w 8425"/>
                <a:gd name="connsiteY28" fmla="*/ 927 h 0"/>
                <a:gd name="connsiteX29" fmla="*/ 6740 w 8425"/>
                <a:gd name="connsiteY29" fmla="*/ 1517 h 0"/>
                <a:gd name="connsiteX30" fmla="*/ 6993 w 8425"/>
                <a:gd name="connsiteY30" fmla="*/ 1601 h 0"/>
                <a:gd name="connsiteX31" fmla="*/ 6909 w 8425"/>
                <a:gd name="connsiteY31" fmla="*/ 1601 h 0"/>
                <a:gd name="connsiteX32" fmla="*/ 6656 w 8425"/>
                <a:gd name="connsiteY32" fmla="*/ 1517 h 0"/>
                <a:gd name="connsiteX33" fmla="*/ 6151 w 8425"/>
                <a:gd name="connsiteY33" fmla="*/ 1348 h 0"/>
                <a:gd name="connsiteX34" fmla="*/ 6993 w 8425"/>
                <a:gd name="connsiteY34" fmla="*/ 1685 h 0"/>
                <a:gd name="connsiteX35" fmla="*/ 6824 w 8425"/>
                <a:gd name="connsiteY35" fmla="*/ 1601 h 0"/>
                <a:gd name="connsiteX36" fmla="*/ 6487 w 8425"/>
                <a:gd name="connsiteY36" fmla="*/ 1517 h 0"/>
                <a:gd name="connsiteX37" fmla="*/ 6151 w 8425"/>
                <a:gd name="connsiteY37" fmla="*/ 1432 h 0"/>
                <a:gd name="connsiteX38" fmla="*/ 5813 w 8425"/>
                <a:gd name="connsiteY38" fmla="*/ 1348 h 0"/>
                <a:gd name="connsiteX39" fmla="*/ 5645 w 8425"/>
                <a:gd name="connsiteY39" fmla="*/ 1348 h 0"/>
                <a:gd name="connsiteX40" fmla="*/ 5308 w 8425"/>
                <a:gd name="connsiteY40" fmla="*/ 1264 h 0"/>
                <a:gd name="connsiteX41" fmla="*/ 4381 w 8425"/>
                <a:gd name="connsiteY41" fmla="*/ 1011 h 0"/>
                <a:gd name="connsiteX42" fmla="*/ 4466 w 8425"/>
                <a:gd name="connsiteY42" fmla="*/ 1011 h 0"/>
                <a:gd name="connsiteX43" fmla="*/ 5392 w 8425"/>
                <a:gd name="connsiteY43" fmla="*/ 1432 h 0"/>
                <a:gd name="connsiteX44" fmla="*/ 5223 w 8425"/>
                <a:gd name="connsiteY44" fmla="*/ 1432 h 0"/>
                <a:gd name="connsiteX45" fmla="*/ 4887 w 8425"/>
                <a:gd name="connsiteY45" fmla="*/ 1348 h 0"/>
                <a:gd name="connsiteX46" fmla="*/ 4129 w 8425"/>
                <a:gd name="connsiteY46" fmla="*/ 1095 h 0"/>
                <a:gd name="connsiteX47" fmla="*/ 4129 w 8425"/>
                <a:gd name="connsiteY47" fmla="*/ 1095 h 0"/>
                <a:gd name="connsiteX48" fmla="*/ 4129 w 8425"/>
                <a:gd name="connsiteY48" fmla="*/ 1095 h 0"/>
                <a:gd name="connsiteX49" fmla="*/ 3539 w 8425"/>
                <a:gd name="connsiteY49" fmla="*/ 927 h 0"/>
                <a:gd name="connsiteX50" fmla="*/ 3707 w 8425"/>
                <a:gd name="connsiteY50" fmla="*/ 1011 h 0"/>
                <a:gd name="connsiteX51" fmla="*/ 3791 w 8425"/>
                <a:gd name="connsiteY51" fmla="*/ 1095 h 0"/>
                <a:gd name="connsiteX52" fmla="*/ 3370 w 8425"/>
                <a:gd name="connsiteY52" fmla="*/ 1011 h 0"/>
                <a:gd name="connsiteX53" fmla="*/ 2865 w 8425"/>
                <a:gd name="connsiteY53" fmla="*/ 843 h 0"/>
                <a:gd name="connsiteX54" fmla="*/ 2444 w 8425"/>
                <a:gd name="connsiteY54" fmla="*/ 674 h 0"/>
                <a:gd name="connsiteX55" fmla="*/ 2191 w 8425"/>
                <a:gd name="connsiteY55" fmla="*/ 590 h 0"/>
                <a:gd name="connsiteX56" fmla="*/ 0 w 8425"/>
                <a:gd name="connsiteY56" fmla="*/ 0 h 0"/>
                <a:gd name="connsiteX57" fmla="*/ 505 w 8425"/>
                <a:gd name="connsiteY57" fmla="*/ 253 h 0"/>
                <a:gd name="connsiteX58" fmla="*/ 505 w 8425"/>
                <a:gd name="connsiteY58" fmla="*/ 253 h 0"/>
                <a:gd name="connsiteX59" fmla="*/ 337 w 8425"/>
                <a:gd name="connsiteY59" fmla="*/ 253 h 0"/>
                <a:gd name="connsiteX60" fmla="*/ 253 w 8425"/>
                <a:gd name="connsiteY60" fmla="*/ 253 h 0"/>
                <a:gd name="connsiteX61" fmla="*/ 1264 w 8425"/>
                <a:gd name="connsiteY61" fmla="*/ 674 h 0"/>
                <a:gd name="connsiteX62" fmla="*/ 2696 w 8425"/>
                <a:gd name="connsiteY62" fmla="*/ 1180 h 0"/>
                <a:gd name="connsiteX63" fmla="*/ 2949 w 8425"/>
                <a:gd name="connsiteY63" fmla="*/ 1264 h 0"/>
                <a:gd name="connsiteX64" fmla="*/ 2780 w 8425"/>
                <a:gd name="connsiteY64" fmla="*/ 1180 h 0"/>
                <a:gd name="connsiteX65" fmla="*/ 2275 w 8425"/>
                <a:gd name="connsiteY65" fmla="*/ 1011 h 0"/>
                <a:gd name="connsiteX66" fmla="*/ 4381 w 8425"/>
                <a:gd name="connsiteY66" fmla="*/ 1854 h 0"/>
                <a:gd name="connsiteX67" fmla="*/ 4213 w 8425"/>
                <a:gd name="connsiteY67" fmla="*/ 1854 h 0"/>
                <a:gd name="connsiteX68" fmla="*/ 3960 w 8425"/>
                <a:gd name="connsiteY68" fmla="*/ 1769 h 0"/>
                <a:gd name="connsiteX69" fmla="*/ 4129 w 8425"/>
                <a:gd name="connsiteY69" fmla="*/ 1854 h 0"/>
                <a:gd name="connsiteX70" fmla="*/ 3707 w 8425"/>
                <a:gd name="connsiteY70" fmla="*/ 1685 h 0"/>
                <a:gd name="connsiteX71" fmla="*/ 3707 w 8425"/>
                <a:gd name="connsiteY71" fmla="*/ 1685 h 0"/>
                <a:gd name="connsiteX72" fmla="*/ 4213 w 8425"/>
                <a:gd name="connsiteY72" fmla="*/ 1854 h 0"/>
                <a:gd name="connsiteX73" fmla="*/ 4466 w 8425"/>
                <a:gd name="connsiteY73" fmla="*/ 1938 h 0"/>
                <a:gd name="connsiteX74" fmla="*/ 4297 w 8425"/>
                <a:gd name="connsiteY74" fmla="*/ 1854 h 0"/>
                <a:gd name="connsiteX75" fmla="*/ 5898 w 8425"/>
                <a:gd name="connsiteY75" fmla="*/ 2443 h 0"/>
                <a:gd name="connsiteX76" fmla="*/ 6235 w 8425"/>
                <a:gd name="connsiteY76" fmla="*/ 2528 h 0"/>
                <a:gd name="connsiteX77" fmla="*/ 6319 w 8425"/>
                <a:gd name="connsiteY77" fmla="*/ 2528 h 0"/>
                <a:gd name="connsiteX78" fmla="*/ 6235 w 8425"/>
                <a:gd name="connsiteY78" fmla="*/ 2528 h 0"/>
                <a:gd name="connsiteX79" fmla="*/ 6572 w 8425"/>
                <a:gd name="connsiteY79" fmla="*/ 2612 h 0"/>
                <a:gd name="connsiteX80" fmla="*/ 7162 w 8425"/>
                <a:gd name="connsiteY80" fmla="*/ 2865 h 0"/>
                <a:gd name="connsiteX81" fmla="*/ 7498 w 8425"/>
                <a:gd name="connsiteY81" fmla="*/ 3033 h 0"/>
                <a:gd name="connsiteX82" fmla="*/ 7583 w 8425"/>
                <a:gd name="connsiteY82" fmla="*/ 3033 h 0"/>
                <a:gd name="connsiteX83" fmla="*/ 7836 w 8425"/>
                <a:gd name="connsiteY83" fmla="*/ 3117 h 0"/>
                <a:gd name="connsiteX84" fmla="*/ 8257 w 8425"/>
                <a:gd name="connsiteY84" fmla="*/ 3286 h 0"/>
                <a:gd name="connsiteX85" fmla="*/ 8931 w 8425"/>
                <a:gd name="connsiteY85" fmla="*/ 3539 h 0"/>
                <a:gd name="connsiteX86" fmla="*/ 8678 w 8425"/>
                <a:gd name="connsiteY86" fmla="*/ 3454 h 0"/>
                <a:gd name="connsiteX87" fmla="*/ 7751 w 8425"/>
                <a:gd name="connsiteY87" fmla="*/ 3202 h 0"/>
                <a:gd name="connsiteX88" fmla="*/ 8341 w 8425"/>
                <a:gd name="connsiteY88" fmla="*/ 3454 h 0"/>
                <a:gd name="connsiteX89" fmla="*/ 8847 w 8425"/>
                <a:gd name="connsiteY89" fmla="*/ 3623 h 0"/>
                <a:gd name="connsiteX90" fmla="*/ 9942 w 8425"/>
                <a:gd name="connsiteY90" fmla="*/ 4044 h 0"/>
                <a:gd name="connsiteX91" fmla="*/ 11374 w 8425"/>
                <a:gd name="connsiteY91" fmla="*/ 4381 h 0"/>
                <a:gd name="connsiteX92" fmla="*/ 11374 w 8425"/>
                <a:gd name="connsiteY92" fmla="*/ 4297 h 0"/>
                <a:gd name="connsiteX93" fmla="*/ 11542 w 8425"/>
                <a:gd name="connsiteY93" fmla="*/ 4297 h 0"/>
                <a:gd name="connsiteX94" fmla="*/ 11627 w 8425"/>
                <a:gd name="connsiteY94" fmla="*/ 4297 h 0"/>
                <a:gd name="connsiteX95" fmla="*/ 11880 w 8425"/>
                <a:gd name="connsiteY95" fmla="*/ 4381 h 0"/>
                <a:gd name="connsiteX96" fmla="*/ 11880 w 8425"/>
                <a:gd name="connsiteY96" fmla="*/ 4381 h 0"/>
                <a:gd name="connsiteX97" fmla="*/ 11374 w 8425"/>
                <a:gd name="connsiteY97" fmla="*/ 4128 h 0"/>
                <a:gd name="connsiteX98" fmla="*/ 10448 w 8425"/>
                <a:gd name="connsiteY98" fmla="*/ 3791 h 0"/>
                <a:gd name="connsiteX99" fmla="*/ 10448 w 8425"/>
                <a:gd name="connsiteY99" fmla="*/ 3791 h 0"/>
                <a:gd name="connsiteX100" fmla="*/ 10531 w 8425"/>
                <a:gd name="connsiteY100" fmla="*/ 3791 h 0"/>
                <a:gd name="connsiteX101" fmla="*/ 10784 w 8425"/>
                <a:gd name="connsiteY101" fmla="*/ 3791 h 0"/>
                <a:gd name="connsiteX102" fmla="*/ 10784 w 8425"/>
                <a:gd name="connsiteY102" fmla="*/ 3791 h 0"/>
                <a:gd name="connsiteX103" fmla="*/ 10784 w 8425"/>
                <a:gd name="connsiteY103" fmla="*/ 3791 h 0"/>
                <a:gd name="connsiteX104" fmla="*/ 10953 w 8425"/>
                <a:gd name="connsiteY104" fmla="*/ 3876 h 0"/>
                <a:gd name="connsiteX105" fmla="*/ 11627 w 8425"/>
                <a:gd name="connsiteY105" fmla="*/ 4128 h 0"/>
                <a:gd name="connsiteX106" fmla="*/ 12554 w 8425"/>
                <a:gd name="connsiteY106" fmla="*/ 4465 h 0"/>
                <a:gd name="connsiteX107" fmla="*/ 12806 w 8425"/>
                <a:gd name="connsiteY107" fmla="*/ 4550 h 0"/>
                <a:gd name="connsiteX108" fmla="*/ 10531 w 8425"/>
                <a:gd name="connsiteY108" fmla="*/ 3707 h 0"/>
                <a:gd name="connsiteX109" fmla="*/ 10363 w 8425"/>
                <a:gd name="connsiteY109" fmla="*/ 3623 h 0"/>
                <a:gd name="connsiteX110" fmla="*/ 10448 w 8425"/>
                <a:gd name="connsiteY110" fmla="*/ 3623 h 0"/>
                <a:gd name="connsiteX111" fmla="*/ 10700 w 8425"/>
                <a:gd name="connsiteY111" fmla="*/ 3707 h 0"/>
                <a:gd name="connsiteX112" fmla="*/ 10869 w 8425"/>
                <a:gd name="connsiteY112" fmla="*/ 3791 h 0"/>
                <a:gd name="connsiteX113" fmla="*/ 11627 w 8425"/>
                <a:gd name="connsiteY113" fmla="*/ 4044 h 0"/>
                <a:gd name="connsiteX114" fmla="*/ 12132 w 8425"/>
                <a:gd name="connsiteY114" fmla="*/ 4213 h 0"/>
                <a:gd name="connsiteX115" fmla="*/ 13649 w 8425"/>
                <a:gd name="connsiteY115" fmla="*/ 4550 h 0"/>
                <a:gd name="connsiteX116" fmla="*/ 13396 w 8425"/>
                <a:gd name="connsiteY116" fmla="*/ 4465 h 0"/>
                <a:gd name="connsiteX117" fmla="*/ 12722 w 8425"/>
                <a:gd name="connsiteY117" fmla="*/ 4213 h 0"/>
                <a:gd name="connsiteX118" fmla="*/ 12554 w 8425"/>
                <a:gd name="connsiteY118" fmla="*/ 4128 h 0"/>
                <a:gd name="connsiteX119" fmla="*/ 12638 w 8425"/>
                <a:gd name="connsiteY119" fmla="*/ 4128 h 0"/>
                <a:gd name="connsiteX120" fmla="*/ 12638 w 8425"/>
                <a:gd name="connsiteY120" fmla="*/ 4128 h 0"/>
                <a:gd name="connsiteX121" fmla="*/ 12638 w 8425"/>
                <a:gd name="connsiteY121" fmla="*/ 4128 h 0"/>
                <a:gd name="connsiteX122" fmla="*/ 12891 w 8425"/>
                <a:gd name="connsiteY122" fmla="*/ 4213 h 0"/>
                <a:gd name="connsiteX123" fmla="*/ 13143 w 8425"/>
                <a:gd name="connsiteY123" fmla="*/ 4297 h 0"/>
                <a:gd name="connsiteX124" fmla="*/ 13143 w 8425"/>
                <a:gd name="connsiteY124" fmla="*/ 4297 h 0"/>
                <a:gd name="connsiteX125" fmla="*/ 12048 w 8425"/>
                <a:gd name="connsiteY125" fmla="*/ 3791 h 0"/>
                <a:gd name="connsiteX126" fmla="*/ 11880 w 8425"/>
                <a:gd name="connsiteY126" fmla="*/ 3707 h 0"/>
                <a:gd name="connsiteX127" fmla="*/ 12301 w 8425"/>
                <a:gd name="connsiteY127" fmla="*/ 3876 h 0"/>
                <a:gd name="connsiteX128" fmla="*/ 12385 w 8425"/>
                <a:gd name="connsiteY128" fmla="*/ 3876 h 0"/>
                <a:gd name="connsiteX129" fmla="*/ 14070 w 8425"/>
                <a:gd name="connsiteY129" fmla="*/ 4465 h 0"/>
                <a:gd name="connsiteX130" fmla="*/ 14744 w 8425"/>
                <a:gd name="connsiteY130" fmla="*/ 4634 h 0"/>
                <a:gd name="connsiteX131" fmla="*/ 14744 w 8425"/>
                <a:gd name="connsiteY131" fmla="*/ 4634 h 0"/>
                <a:gd name="connsiteX132" fmla="*/ 14997 w 8425"/>
                <a:gd name="connsiteY132" fmla="*/ 4718 h 0"/>
                <a:gd name="connsiteX133" fmla="*/ 14997 w 8425"/>
                <a:gd name="connsiteY133" fmla="*/ 4718 h 0"/>
                <a:gd name="connsiteX134" fmla="*/ 14997 w 8425"/>
                <a:gd name="connsiteY134" fmla="*/ 4718 h 0"/>
                <a:gd name="connsiteX135" fmla="*/ 14828 w 8425"/>
                <a:gd name="connsiteY135" fmla="*/ 463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8425">
                  <a:moveTo>
                    <a:pt x="14828" y="4634"/>
                  </a:moveTo>
                  <a:lnTo>
                    <a:pt x="14828" y="4634"/>
                  </a:lnTo>
                  <a:lnTo>
                    <a:pt x="14491" y="4465"/>
                  </a:lnTo>
                  <a:lnTo>
                    <a:pt x="14407" y="4381"/>
                  </a:lnTo>
                  <a:lnTo>
                    <a:pt x="13817" y="4128"/>
                  </a:lnTo>
                  <a:lnTo>
                    <a:pt x="13480" y="3960"/>
                  </a:lnTo>
                  <a:lnTo>
                    <a:pt x="13227" y="3876"/>
                  </a:lnTo>
                  <a:cubicBezTo>
                    <a:pt x="12301" y="3539"/>
                    <a:pt x="11458" y="3202"/>
                    <a:pt x="10531" y="2865"/>
                  </a:cubicBezTo>
                  <a:lnTo>
                    <a:pt x="10363" y="2780"/>
                  </a:lnTo>
                  <a:lnTo>
                    <a:pt x="10448" y="2780"/>
                  </a:lnTo>
                  <a:lnTo>
                    <a:pt x="10110" y="2612"/>
                  </a:lnTo>
                  <a:lnTo>
                    <a:pt x="9858" y="2528"/>
                  </a:lnTo>
                  <a:lnTo>
                    <a:pt x="9858" y="2528"/>
                  </a:lnTo>
                  <a:lnTo>
                    <a:pt x="9942" y="2528"/>
                  </a:lnTo>
                  <a:lnTo>
                    <a:pt x="9942" y="2443"/>
                  </a:lnTo>
                  <a:lnTo>
                    <a:pt x="9942" y="2443"/>
                  </a:lnTo>
                  <a:cubicBezTo>
                    <a:pt x="9942" y="2443"/>
                    <a:pt x="10026" y="2443"/>
                    <a:pt x="10110" y="2443"/>
                  </a:cubicBezTo>
                  <a:cubicBezTo>
                    <a:pt x="10110" y="2443"/>
                    <a:pt x="10026" y="2443"/>
                    <a:pt x="10026" y="2359"/>
                  </a:cubicBezTo>
                  <a:cubicBezTo>
                    <a:pt x="10026" y="2359"/>
                    <a:pt x="10110" y="2359"/>
                    <a:pt x="10110" y="2359"/>
                  </a:cubicBezTo>
                  <a:lnTo>
                    <a:pt x="10110" y="2359"/>
                  </a:lnTo>
                  <a:lnTo>
                    <a:pt x="9520" y="2191"/>
                  </a:lnTo>
                  <a:lnTo>
                    <a:pt x="9099" y="2022"/>
                  </a:lnTo>
                  <a:lnTo>
                    <a:pt x="9773" y="2191"/>
                  </a:lnTo>
                  <a:lnTo>
                    <a:pt x="9773" y="2191"/>
                  </a:lnTo>
                  <a:lnTo>
                    <a:pt x="9689" y="2191"/>
                  </a:lnTo>
                  <a:lnTo>
                    <a:pt x="8341" y="1769"/>
                  </a:lnTo>
                  <a:lnTo>
                    <a:pt x="7498" y="1517"/>
                  </a:lnTo>
                  <a:cubicBezTo>
                    <a:pt x="6656" y="1264"/>
                    <a:pt x="5898" y="1095"/>
                    <a:pt x="5055" y="927"/>
                  </a:cubicBezTo>
                  <a:lnTo>
                    <a:pt x="4887" y="927"/>
                  </a:lnTo>
                  <a:cubicBezTo>
                    <a:pt x="5476" y="1095"/>
                    <a:pt x="6066" y="1348"/>
                    <a:pt x="6740" y="1517"/>
                  </a:cubicBezTo>
                  <a:lnTo>
                    <a:pt x="6993" y="1601"/>
                  </a:lnTo>
                  <a:lnTo>
                    <a:pt x="6909" y="1601"/>
                  </a:lnTo>
                  <a:lnTo>
                    <a:pt x="6656" y="1517"/>
                  </a:lnTo>
                  <a:lnTo>
                    <a:pt x="6151" y="1348"/>
                  </a:lnTo>
                  <a:cubicBezTo>
                    <a:pt x="6403" y="1432"/>
                    <a:pt x="6740" y="1517"/>
                    <a:pt x="6993" y="1685"/>
                  </a:cubicBezTo>
                  <a:lnTo>
                    <a:pt x="6824" y="1601"/>
                  </a:lnTo>
                  <a:lnTo>
                    <a:pt x="6487" y="1517"/>
                  </a:lnTo>
                  <a:lnTo>
                    <a:pt x="6151" y="1432"/>
                  </a:lnTo>
                  <a:lnTo>
                    <a:pt x="5813" y="1348"/>
                  </a:lnTo>
                  <a:lnTo>
                    <a:pt x="5645" y="1348"/>
                  </a:lnTo>
                  <a:lnTo>
                    <a:pt x="5308" y="1264"/>
                  </a:lnTo>
                  <a:cubicBezTo>
                    <a:pt x="4971" y="1180"/>
                    <a:pt x="4634" y="1095"/>
                    <a:pt x="4381" y="1011"/>
                  </a:cubicBezTo>
                  <a:cubicBezTo>
                    <a:pt x="4381" y="1011"/>
                    <a:pt x="4466" y="1011"/>
                    <a:pt x="4466" y="1011"/>
                  </a:cubicBezTo>
                  <a:cubicBezTo>
                    <a:pt x="4802" y="1180"/>
                    <a:pt x="5055" y="1264"/>
                    <a:pt x="5392" y="1432"/>
                  </a:cubicBezTo>
                  <a:lnTo>
                    <a:pt x="5223" y="1432"/>
                  </a:lnTo>
                  <a:lnTo>
                    <a:pt x="4887" y="1348"/>
                  </a:lnTo>
                  <a:lnTo>
                    <a:pt x="4129" y="1095"/>
                  </a:lnTo>
                  <a:lnTo>
                    <a:pt x="4129" y="1095"/>
                  </a:lnTo>
                  <a:lnTo>
                    <a:pt x="4129" y="1095"/>
                  </a:lnTo>
                  <a:cubicBezTo>
                    <a:pt x="3623" y="927"/>
                    <a:pt x="3623" y="927"/>
                    <a:pt x="3539" y="927"/>
                  </a:cubicBezTo>
                  <a:lnTo>
                    <a:pt x="3707" y="1011"/>
                  </a:lnTo>
                  <a:lnTo>
                    <a:pt x="3791" y="1095"/>
                  </a:lnTo>
                  <a:lnTo>
                    <a:pt x="3370" y="1011"/>
                  </a:lnTo>
                  <a:lnTo>
                    <a:pt x="2865" y="843"/>
                  </a:lnTo>
                  <a:lnTo>
                    <a:pt x="2444" y="674"/>
                  </a:lnTo>
                  <a:lnTo>
                    <a:pt x="2191" y="590"/>
                  </a:lnTo>
                  <a:cubicBezTo>
                    <a:pt x="1433" y="337"/>
                    <a:pt x="758" y="84"/>
                    <a:pt x="0" y="0"/>
                  </a:cubicBezTo>
                  <a:cubicBezTo>
                    <a:pt x="169" y="84"/>
                    <a:pt x="337" y="84"/>
                    <a:pt x="505" y="253"/>
                  </a:cubicBezTo>
                  <a:lnTo>
                    <a:pt x="505" y="253"/>
                  </a:lnTo>
                  <a:lnTo>
                    <a:pt x="337" y="253"/>
                  </a:lnTo>
                  <a:lnTo>
                    <a:pt x="253" y="253"/>
                  </a:lnTo>
                  <a:cubicBezTo>
                    <a:pt x="505" y="337"/>
                    <a:pt x="505" y="337"/>
                    <a:pt x="1264" y="674"/>
                  </a:cubicBezTo>
                  <a:lnTo>
                    <a:pt x="2696" y="1180"/>
                  </a:lnTo>
                  <a:lnTo>
                    <a:pt x="2949" y="1264"/>
                  </a:lnTo>
                  <a:lnTo>
                    <a:pt x="2780" y="1180"/>
                  </a:lnTo>
                  <a:lnTo>
                    <a:pt x="2275" y="1011"/>
                  </a:lnTo>
                  <a:cubicBezTo>
                    <a:pt x="3033" y="1264"/>
                    <a:pt x="3707" y="1517"/>
                    <a:pt x="4381" y="1854"/>
                  </a:cubicBezTo>
                  <a:lnTo>
                    <a:pt x="4213" y="1854"/>
                  </a:lnTo>
                  <a:lnTo>
                    <a:pt x="3960" y="1769"/>
                  </a:lnTo>
                  <a:lnTo>
                    <a:pt x="4129" y="1854"/>
                  </a:lnTo>
                  <a:lnTo>
                    <a:pt x="3707" y="1685"/>
                  </a:lnTo>
                  <a:lnTo>
                    <a:pt x="3707" y="1685"/>
                  </a:lnTo>
                  <a:lnTo>
                    <a:pt x="4213" y="1854"/>
                  </a:lnTo>
                  <a:lnTo>
                    <a:pt x="4466" y="1938"/>
                  </a:lnTo>
                  <a:lnTo>
                    <a:pt x="4297" y="1854"/>
                  </a:lnTo>
                  <a:cubicBezTo>
                    <a:pt x="4802" y="2022"/>
                    <a:pt x="5392" y="2275"/>
                    <a:pt x="5898" y="2443"/>
                  </a:cubicBezTo>
                  <a:lnTo>
                    <a:pt x="6235" y="2528"/>
                  </a:lnTo>
                  <a:lnTo>
                    <a:pt x="6319" y="2528"/>
                  </a:lnTo>
                  <a:lnTo>
                    <a:pt x="6235" y="2528"/>
                  </a:lnTo>
                  <a:lnTo>
                    <a:pt x="6572" y="2612"/>
                  </a:lnTo>
                  <a:lnTo>
                    <a:pt x="7162" y="2865"/>
                  </a:lnTo>
                  <a:lnTo>
                    <a:pt x="7498" y="3033"/>
                  </a:lnTo>
                  <a:lnTo>
                    <a:pt x="7583" y="3033"/>
                  </a:lnTo>
                  <a:lnTo>
                    <a:pt x="7836" y="3117"/>
                  </a:lnTo>
                  <a:lnTo>
                    <a:pt x="8257" y="3286"/>
                  </a:lnTo>
                  <a:lnTo>
                    <a:pt x="8931" y="3539"/>
                  </a:lnTo>
                  <a:lnTo>
                    <a:pt x="8678" y="3454"/>
                  </a:lnTo>
                  <a:lnTo>
                    <a:pt x="7751" y="3202"/>
                  </a:lnTo>
                  <a:lnTo>
                    <a:pt x="8341" y="3454"/>
                  </a:lnTo>
                  <a:lnTo>
                    <a:pt x="8847" y="3623"/>
                  </a:lnTo>
                  <a:lnTo>
                    <a:pt x="9942" y="4044"/>
                  </a:lnTo>
                  <a:cubicBezTo>
                    <a:pt x="10953" y="4297"/>
                    <a:pt x="11290" y="4381"/>
                    <a:pt x="11374" y="4381"/>
                  </a:cubicBezTo>
                  <a:cubicBezTo>
                    <a:pt x="11374" y="4381"/>
                    <a:pt x="11374" y="4297"/>
                    <a:pt x="11374" y="4297"/>
                  </a:cubicBezTo>
                  <a:cubicBezTo>
                    <a:pt x="11458" y="4297"/>
                    <a:pt x="11542" y="4297"/>
                    <a:pt x="11542" y="4297"/>
                  </a:cubicBezTo>
                  <a:lnTo>
                    <a:pt x="11627" y="4297"/>
                  </a:lnTo>
                  <a:lnTo>
                    <a:pt x="11880" y="4381"/>
                  </a:lnTo>
                  <a:lnTo>
                    <a:pt x="11880" y="4381"/>
                  </a:lnTo>
                  <a:cubicBezTo>
                    <a:pt x="11795" y="4297"/>
                    <a:pt x="11795" y="4297"/>
                    <a:pt x="11374" y="4128"/>
                  </a:cubicBezTo>
                  <a:lnTo>
                    <a:pt x="10448" y="3791"/>
                  </a:lnTo>
                  <a:lnTo>
                    <a:pt x="10448" y="3791"/>
                  </a:lnTo>
                  <a:lnTo>
                    <a:pt x="10531" y="3791"/>
                  </a:lnTo>
                  <a:lnTo>
                    <a:pt x="10784" y="3791"/>
                  </a:lnTo>
                  <a:lnTo>
                    <a:pt x="10784" y="3791"/>
                  </a:lnTo>
                  <a:lnTo>
                    <a:pt x="10784" y="3791"/>
                  </a:lnTo>
                  <a:lnTo>
                    <a:pt x="10953" y="3876"/>
                  </a:lnTo>
                  <a:lnTo>
                    <a:pt x="11627" y="4128"/>
                  </a:lnTo>
                  <a:lnTo>
                    <a:pt x="12554" y="4465"/>
                  </a:lnTo>
                  <a:lnTo>
                    <a:pt x="12806" y="4550"/>
                  </a:lnTo>
                  <a:cubicBezTo>
                    <a:pt x="12301" y="4297"/>
                    <a:pt x="11964" y="4213"/>
                    <a:pt x="10531" y="3707"/>
                  </a:cubicBezTo>
                  <a:lnTo>
                    <a:pt x="10363" y="3623"/>
                  </a:lnTo>
                  <a:lnTo>
                    <a:pt x="10448" y="3623"/>
                  </a:lnTo>
                  <a:lnTo>
                    <a:pt x="10700" y="3707"/>
                  </a:lnTo>
                  <a:lnTo>
                    <a:pt x="10869" y="3791"/>
                  </a:lnTo>
                  <a:lnTo>
                    <a:pt x="11627" y="4044"/>
                  </a:lnTo>
                  <a:lnTo>
                    <a:pt x="12132" y="4213"/>
                  </a:lnTo>
                  <a:cubicBezTo>
                    <a:pt x="12722" y="4381"/>
                    <a:pt x="13227" y="4550"/>
                    <a:pt x="13649" y="4550"/>
                  </a:cubicBezTo>
                  <a:cubicBezTo>
                    <a:pt x="13565" y="4550"/>
                    <a:pt x="13480" y="4465"/>
                    <a:pt x="13396" y="4465"/>
                  </a:cubicBezTo>
                  <a:lnTo>
                    <a:pt x="12722" y="4213"/>
                  </a:lnTo>
                  <a:lnTo>
                    <a:pt x="12554" y="4128"/>
                  </a:lnTo>
                  <a:lnTo>
                    <a:pt x="12638" y="4128"/>
                  </a:lnTo>
                  <a:lnTo>
                    <a:pt x="12638" y="4128"/>
                  </a:lnTo>
                  <a:lnTo>
                    <a:pt x="12638" y="4128"/>
                  </a:lnTo>
                  <a:lnTo>
                    <a:pt x="12891" y="4213"/>
                  </a:lnTo>
                  <a:lnTo>
                    <a:pt x="13143" y="4297"/>
                  </a:lnTo>
                  <a:cubicBezTo>
                    <a:pt x="13143" y="4297"/>
                    <a:pt x="13143" y="4297"/>
                    <a:pt x="13143" y="4297"/>
                  </a:cubicBezTo>
                  <a:cubicBezTo>
                    <a:pt x="12806" y="4128"/>
                    <a:pt x="12554" y="4044"/>
                    <a:pt x="12048" y="3791"/>
                  </a:cubicBezTo>
                  <a:lnTo>
                    <a:pt x="11880" y="3707"/>
                  </a:lnTo>
                  <a:lnTo>
                    <a:pt x="12301" y="3876"/>
                  </a:lnTo>
                  <a:lnTo>
                    <a:pt x="12385" y="3876"/>
                  </a:lnTo>
                  <a:lnTo>
                    <a:pt x="14070" y="4465"/>
                  </a:lnTo>
                  <a:lnTo>
                    <a:pt x="14744" y="4634"/>
                  </a:lnTo>
                  <a:lnTo>
                    <a:pt x="14744" y="4634"/>
                  </a:lnTo>
                  <a:lnTo>
                    <a:pt x="14997" y="4718"/>
                  </a:lnTo>
                  <a:lnTo>
                    <a:pt x="14997" y="4718"/>
                  </a:lnTo>
                  <a:lnTo>
                    <a:pt x="14997" y="4718"/>
                  </a:lnTo>
                  <a:lnTo>
                    <a:pt x="14828" y="463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6" name="Vrije vorm: vorm 619">
              <a:extLst>
                <a:ext uri="{FF2B5EF4-FFF2-40B4-BE49-F238E27FC236}">
                  <a16:creationId xmlns:a16="http://schemas.microsoft.com/office/drawing/2014/main" id="{E3ADB77D-33FD-DC4C-878D-462F9E601D8D}"/>
                </a:ext>
              </a:extLst>
            </p:cNvPr>
            <p:cNvSpPr/>
            <p:nvPr/>
          </p:nvSpPr>
          <p:spPr>
            <a:xfrm>
              <a:off x="21114895" y="940574"/>
              <a:ext cx="8425" cy="8425"/>
            </a:xfrm>
            <a:custGeom>
              <a:avLst/>
              <a:gdLst>
                <a:gd name="connsiteX0" fmla="*/ 1769 w 0"/>
                <a:gd name="connsiteY0" fmla="*/ 674 h 0"/>
                <a:gd name="connsiteX1" fmla="*/ 1769 w 0"/>
                <a:gd name="connsiteY1" fmla="*/ 674 h 0"/>
                <a:gd name="connsiteX2" fmla="*/ 2022 w 0"/>
                <a:gd name="connsiteY2" fmla="*/ 758 h 0"/>
                <a:gd name="connsiteX3" fmla="*/ 1938 w 0"/>
                <a:gd name="connsiteY3" fmla="*/ 674 h 0"/>
                <a:gd name="connsiteX4" fmla="*/ 1769 w 0"/>
                <a:gd name="connsiteY4" fmla="*/ 590 h 0"/>
                <a:gd name="connsiteX5" fmla="*/ 3202 w 0"/>
                <a:gd name="connsiteY5" fmla="*/ 1011 h 0"/>
                <a:gd name="connsiteX6" fmla="*/ 3202 w 0"/>
                <a:gd name="connsiteY6" fmla="*/ 1011 h 0"/>
                <a:gd name="connsiteX7" fmla="*/ 3370 w 0"/>
                <a:gd name="connsiteY7" fmla="*/ 1011 h 0"/>
                <a:gd name="connsiteX8" fmla="*/ 3285 w 0"/>
                <a:gd name="connsiteY8" fmla="*/ 927 h 0"/>
                <a:gd name="connsiteX9" fmla="*/ 2191 w 0"/>
                <a:gd name="connsiteY9" fmla="*/ 590 h 0"/>
                <a:gd name="connsiteX10" fmla="*/ 2022 w 0"/>
                <a:gd name="connsiteY10" fmla="*/ 505 h 0"/>
                <a:gd name="connsiteX11" fmla="*/ 1685 w 0"/>
                <a:gd name="connsiteY11" fmla="*/ 421 h 0"/>
                <a:gd name="connsiteX12" fmla="*/ 252 w 0"/>
                <a:gd name="connsiteY12" fmla="*/ 0 h 0"/>
                <a:gd name="connsiteX13" fmla="*/ 0 w 0"/>
                <a:gd name="connsiteY13" fmla="*/ 84 h 0"/>
                <a:gd name="connsiteX14" fmla="*/ 1348 w 0"/>
                <a:gd name="connsiteY14" fmla="*/ 505 h 0"/>
                <a:gd name="connsiteX15" fmla="*/ 1769 w 0"/>
                <a:gd name="connsiteY15" fmla="*/ 67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>
                  <a:moveTo>
                    <a:pt x="1769" y="674"/>
                  </a:moveTo>
                  <a:lnTo>
                    <a:pt x="1769" y="674"/>
                  </a:lnTo>
                  <a:lnTo>
                    <a:pt x="2022" y="758"/>
                  </a:lnTo>
                  <a:lnTo>
                    <a:pt x="1938" y="674"/>
                  </a:lnTo>
                  <a:lnTo>
                    <a:pt x="1769" y="590"/>
                  </a:lnTo>
                  <a:cubicBezTo>
                    <a:pt x="2274" y="674"/>
                    <a:pt x="2696" y="927"/>
                    <a:pt x="3202" y="1011"/>
                  </a:cubicBezTo>
                  <a:lnTo>
                    <a:pt x="3202" y="1011"/>
                  </a:lnTo>
                  <a:lnTo>
                    <a:pt x="3370" y="1011"/>
                  </a:lnTo>
                  <a:lnTo>
                    <a:pt x="3285" y="927"/>
                  </a:lnTo>
                  <a:lnTo>
                    <a:pt x="2191" y="590"/>
                  </a:lnTo>
                  <a:lnTo>
                    <a:pt x="2022" y="505"/>
                  </a:lnTo>
                  <a:lnTo>
                    <a:pt x="1685" y="421"/>
                  </a:lnTo>
                  <a:cubicBezTo>
                    <a:pt x="590" y="84"/>
                    <a:pt x="337" y="0"/>
                    <a:pt x="252" y="0"/>
                  </a:cubicBezTo>
                  <a:lnTo>
                    <a:pt x="0" y="84"/>
                  </a:lnTo>
                  <a:cubicBezTo>
                    <a:pt x="421" y="253"/>
                    <a:pt x="927" y="421"/>
                    <a:pt x="1348" y="505"/>
                  </a:cubicBezTo>
                  <a:lnTo>
                    <a:pt x="1769" y="674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7" name="Vrije vorm: vorm 620">
              <a:extLst>
                <a:ext uri="{FF2B5EF4-FFF2-40B4-BE49-F238E27FC236}">
                  <a16:creationId xmlns:a16="http://schemas.microsoft.com/office/drawing/2014/main" id="{EAF7FFDC-BBEB-CA47-8208-4EC338E6694E}"/>
                </a:ext>
              </a:extLst>
            </p:cNvPr>
            <p:cNvSpPr/>
            <p:nvPr/>
          </p:nvSpPr>
          <p:spPr>
            <a:xfrm>
              <a:off x="21115485" y="942680"/>
              <a:ext cx="8425" cy="8425"/>
            </a:xfrm>
            <a:custGeom>
              <a:avLst/>
              <a:gdLst>
                <a:gd name="connsiteX0" fmla="*/ 6319 w 8425"/>
                <a:gd name="connsiteY0" fmla="*/ 1769 h 0"/>
                <a:gd name="connsiteX1" fmla="*/ 6234 w 8425"/>
                <a:gd name="connsiteY1" fmla="*/ 1685 h 0"/>
                <a:gd name="connsiteX2" fmla="*/ 6150 w 8425"/>
                <a:gd name="connsiteY2" fmla="*/ 1685 h 0"/>
                <a:gd name="connsiteX3" fmla="*/ 5813 w 8425"/>
                <a:gd name="connsiteY3" fmla="*/ 1517 h 0"/>
                <a:gd name="connsiteX4" fmla="*/ 5307 w 8425"/>
                <a:gd name="connsiteY4" fmla="*/ 1348 h 0"/>
                <a:gd name="connsiteX5" fmla="*/ 2949 w 8425"/>
                <a:gd name="connsiteY5" fmla="*/ 674 h 0"/>
                <a:gd name="connsiteX6" fmla="*/ 2864 w 8425"/>
                <a:gd name="connsiteY6" fmla="*/ 674 h 0"/>
                <a:gd name="connsiteX7" fmla="*/ 2780 w 8425"/>
                <a:gd name="connsiteY7" fmla="*/ 674 h 0"/>
                <a:gd name="connsiteX8" fmla="*/ 2527 w 8425"/>
                <a:gd name="connsiteY8" fmla="*/ 674 h 0"/>
                <a:gd name="connsiteX9" fmla="*/ 2443 w 8425"/>
                <a:gd name="connsiteY9" fmla="*/ 674 h 0"/>
                <a:gd name="connsiteX10" fmla="*/ 2274 w 8425"/>
                <a:gd name="connsiteY10" fmla="*/ 590 h 0"/>
                <a:gd name="connsiteX11" fmla="*/ 1516 w 8425"/>
                <a:gd name="connsiteY11" fmla="*/ 337 h 0"/>
                <a:gd name="connsiteX12" fmla="*/ 337 w 8425"/>
                <a:gd name="connsiteY12" fmla="*/ 0 h 0"/>
                <a:gd name="connsiteX13" fmla="*/ 168 w 8425"/>
                <a:gd name="connsiteY13" fmla="*/ 0 h 0"/>
                <a:gd name="connsiteX14" fmla="*/ 589 w 8425"/>
                <a:gd name="connsiteY14" fmla="*/ 169 h 0"/>
                <a:gd name="connsiteX15" fmla="*/ 1685 w 8425"/>
                <a:gd name="connsiteY15" fmla="*/ 505 h 0"/>
                <a:gd name="connsiteX16" fmla="*/ 1938 w 8425"/>
                <a:gd name="connsiteY16" fmla="*/ 590 h 0"/>
                <a:gd name="connsiteX17" fmla="*/ 1938 w 8425"/>
                <a:gd name="connsiteY17" fmla="*/ 590 h 0"/>
                <a:gd name="connsiteX18" fmla="*/ 1853 w 8425"/>
                <a:gd name="connsiteY18" fmla="*/ 590 h 0"/>
                <a:gd name="connsiteX19" fmla="*/ 1601 w 8425"/>
                <a:gd name="connsiteY19" fmla="*/ 590 h 0"/>
                <a:gd name="connsiteX20" fmla="*/ 1769 w 8425"/>
                <a:gd name="connsiteY20" fmla="*/ 674 h 0"/>
                <a:gd name="connsiteX21" fmla="*/ 2696 w 8425"/>
                <a:gd name="connsiteY21" fmla="*/ 1011 h 0"/>
                <a:gd name="connsiteX22" fmla="*/ 2780 w 8425"/>
                <a:gd name="connsiteY22" fmla="*/ 1011 h 0"/>
                <a:gd name="connsiteX23" fmla="*/ 3033 w 8425"/>
                <a:gd name="connsiteY23" fmla="*/ 1095 h 0"/>
                <a:gd name="connsiteX24" fmla="*/ 2949 w 8425"/>
                <a:gd name="connsiteY24" fmla="*/ 1095 h 0"/>
                <a:gd name="connsiteX25" fmla="*/ 2022 w 8425"/>
                <a:gd name="connsiteY25" fmla="*/ 842 h 0"/>
                <a:gd name="connsiteX26" fmla="*/ 1685 w 8425"/>
                <a:gd name="connsiteY26" fmla="*/ 758 h 0"/>
                <a:gd name="connsiteX27" fmla="*/ 1516 w 8425"/>
                <a:gd name="connsiteY27" fmla="*/ 674 h 0"/>
                <a:gd name="connsiteX28" fmla="*/ 1095 w 8425"/>
                <a:gd name="connsiteY28" fmla="*/ 590 h 0"/>
                <a:gd name="connsiteX29" fmla="*/ 1263 w 8425"/>
                <a:gd name="connsiteY29" fmla="*/ 674 h 0"/>
                <a:gd name="connsiteX30" fmla="*/ 1263 w 8425"/>
                <a:gd name="connsiteY30" fmla="*/ 674 h 0"/>
                <a:gd name="connsiteX31" fmla="*/ 1011 w 8425"/>
                <a:gd name="connsiteY31" fmla="*/ 590 h 0"/>
                <a:gd name="connsiteX32" fmla="*/ 505 w 8425"/>
                <a:gd name="connsiteY32" fmla="*/ 421 h 0"/>
                <a:gd name="connsiteX33" fmla="*/ 337 w 8425"/>
                <a:gd name="connsiteY33" fmla="*/ 421 h 0"/>
                <a:gd name="connsiteX34" fmla="*/ 252 w 8425"/>
                <a:gd name="connsiteY34" fmla="*/ 421 h 0"/>
                <a:gd name="connsiteX35" fmla="*/ 674 w 8425"/>
                <a:gd name="connsiteY35" fmla="*/ 590 h 0"/>
                <a:gd name="connsiteX36" fmla="*/ 842 w 8425"/>
                <a:gd name="connsiteY36" fmla="*/ 674 h 0"/>
                <a:gd name="connsiteX37" fmla="*/ 842 w 8425"/>
                <a:gd name="connsiteY37" fmla="*/ 674 h 0"/>
                <a:gd name="connsiteX38" fmla="*/ 505 w 8425"/>
                <a:gd name="connsiteY38" fmla="*/ 590 h 0"/>
                <a:gd name="connsiteX39" fmla="*/ 505 w 8425"/>
                <a:gd name="connsiteY39" fmla="*/ 590 h 0"/>
                <a:gd name="connsiteX40" fmla="*/ 589 w 8425"/>
                <a:gd name="connsiteY40" fmla="*/ 674 h 0"/>
                <a:gd name="connsiteX41" fmla="*/ 758 w 8425"/>
                <a:gd name="connsiteY41" fmla="*/ 758 h 0"/>
                <a:gd name="connsiteX42" fmla="*/ 1095 w 8425"/>
                <a:gd name="connsiteY42" fmla="*/ 927 h 0"/>
                <a:gd name="connsiteX43" fmla="*/ 1516 w 8425"/>
                <a:gd name="connsiteY43" fmla="*/ 1095 h 0"/>
                <a:gd name="connsiteX44" fmla="*/ 1601 w 8425"/>
                <a:gd name="connsiteY44" fmla="*/ 1095 h 0"/>
                <a:gd name="connsiteX45" fmla="*/ 1516 w 8425"/>
                <a:gd name="connsiteY45" fmla="*/ 1095 h 0"/>
                <a:gd name="connsiteX46" fmla="*/ 1179 w 8425"/>
                <a:gd name="connsiteY46" fmla="*/ 1011 h 0"/>
                <a:gd name="connsiteX47" fmla="*/ 1011 w 8425"/>
                <a:gd name="connsiteY47" fmla="*/ 1011 h 0"/>
                <a:gd name="connsiteX48" fmla="*/ 842 w 8425"/>
                <a:gd name="connsiteY48" fmla="*/ 1011 h 0"/>
                <a:gd name="connsiteX49" fmla="*/ 589 w 8425"/>
                <a:gd name="connsiteY49" fmla="*/ 1011 h 0"/>
                <a:gd name="connsiteX50" fmla="*/ 84 w 8425"/>
                <a:gd name="connsiteY50" fmla="*/ 842 h 0"/>
                <a:gd name="connsiteX51" fmla="*/ 0 w 8425"/>
                <a:gd name="connsiteY51" fmla="*/ 842 h 0"/>
                <a:gd name="connsiteX52" fmla="*/ 589 w 8425"/>
                <a:gd name="connsiteY52" fmla="*/ 1180 h 0"/>
                <a:gd name="connsiteX53" fmla="*/ 1348 w 8425"/>
                <a:gd name="connsiteY53" fmla="*/ 1432 h 0"/>
                <a:gd name="connsiteX54" fmla="*/ 2022 w 8425"/>
                <a:gd name="connsiteY54" fmla="*/ 1685 h 0"/>
                <a:gd name="connsiteX55" fmla="*/ 3370 w 8425"/>
                <a:gd name="connsiteY55" fmla="*/ 2106 h 0"/>
                <a:gd name="connsiteX56" fmla="*/ 3285 w 8425"/>
                <a:gd name="connsiteY56" fmla="*/ 2022 h 0"/>
                <a:gd name="connsiteX57" fmla="*/ 2612 w 8425"/>
                <a:gd name="connsiteY57" fmla="*/ 1769 h 0"/>
                <a:gd name="connsiteX58" fmla="*/ 2443 w 8425"/>
                <a:gd name="connsiteY58" fmla="*/ 1685 h 0"/>
                <a:gd name="connsiteX59" fmla="*/ 2527 w 8425"/>
                <a:gd name="connsiteY59" fmla="*/ 1685 h 0"/>
                <a:gd name="connsiteX60" fmla="*/ 3538 w 8425"/>
                <a:gd name="connsiteY60" fmla="*/ 1938 h 0"/>
                <a:gd name="connsiteX61" fmla="*/ 3791 w 8425"/>
                <a:gd name="connsiteY61" fmla="*/ 2022 h 0"/>
                <a:gd name="connsiteX62" fmla="*/ 4718 w 8425"/>
                <a:gd name="connsiteY62" fmla="*/ 2191 h 0"/>
                <a:gd name="connsiteX63" fmla="*/ 4549 w 8425"/>
                <a:gd name="connsiteY63" fmla="*/ 2106 h 0"/>
                <a:gd name="connsiteX64" fmla="*/ 4128 w 8425"/>
                <a:gd name="connsiteY64" fmla="*/ 1938 h 0"/>
                <a:gd name="connsiteX65" fmla="*/ 3538 w 8425"/>
                <a:gd name="connsiteY65" fmla="*/ 1685 h 0"/>
                <a:gd name="connsiteX66" fmla="*/ 3707 w 8425"/>
                <a:gd name="connsiteY66" fmla="*/ 1685 h 0"/>
                <a:gd name="connsiteX67" fmla="*/ 3538 w 8425"/>
                <a:gd name="connsiteY67" fmla="*/ 1601 h 0"/>
                <a:gd name="connsiteX68" fmla="*/ 2780 w 8425"/>
                <a:gd name="connsiteY68" fmla="*/ 1264 h 0"/>
                <a:gd name="connsiteX69" fmla="*/ 2359 w 8425"/>
                <a:gd name="connsiteY69" fmla="*/ 1095 h 0"/>
                <a:gd name="connsiteX70" fmla="*/ 2274 w 8425"/>
                <a:gd name="connsiteY70" fmla="*/ 1011 h 0"/>
                <a:gd name="connsiteX71" fmla="*/ 3791 w 8425"/>
                <a:gd name="connsiteY71" fmla="*/ 1601 h 0"/>
                <a:gd name="connsiteX72" fmla="*/ 4213 w 8425"/>
                <a:gd name="connsiteY72" fmla="*/ 1769 h 0"/>
                <a:gd name="connsiteX73" fmla="*/ 4296 w 8425"/>
                <a:gd name="connsiteY73" fmla="*/ 1769 h 0"/>
                <a:gd name="connsiteX74" fmla="*/ 6150 w 8425"/>
                <a:gd name="connsiteY74" fmla="*/ 2275 h 0"/>
                <a:gd name="connsiteX75" fmla="*/ 6319 w 8425"/>
                <a:gd name="connsiteY75" fmla="*/ 2275 h 0"/>
                <a:gd name="connsiteX76" fmla="*/ 6234 w 8425"/>
                <a:gd name="connsiteY76" fmla="*/ 2191 h 0"/>
                <a:gd name="connsiteX77" fmla="*/ 7751 w 8425"/>
                <a:gd name="connsiteY77" fmla="*/ 2612 h 0"/>
                <a:gd name="connsiteX78" fmla="*/ 7751 w 8425"/>
                <a:gd name="connsiteY78" fmla="*/ 2612 h 0"/>
                <a:gd name="connsiteX79" fmla="*/ 7920 w 8425"/>
                <a:gd name="connsiteY79" fmla="*/ 2612 h 0"/>
                <a:gd name="connsiteX80" fmla="*/ 8003 w 8425"/>
                <a:gd name="connsiteY80" fmla="*/ 2612 h 0"/>
                <a:gd name="connsiteX81" fmla="*/ 8088 w 8425"/>
                <a:gd name="connsiteY81" fmla="*/ 2612 h 0"/>
                <a:gd name="connsiteX82" fmla="*/ 8341 w 8425"/>
                <a:gd name="connsiteY82" fmla="*/ 2696 h 0"/>
                <a:gd name="connsiteX83" fmla="*/ 8509 w 8425"/>
                <a:gd name="connsiteY83" fmla="*/ 2696 h 0"/>
                <a:gd name="connsiteX84" fmla="*/ 7920 w 8425"/>
                <a:gd name="connsiteY84" fmla="*/ 2443 h 0"/>
                <a:gd name="connsiteX85" fmla="*/ 7077 w 8425"/>
                <a:gd name="connsiteY85" fmla="*/ 2191 h 0"/>
                <a:gd name="connsiteX86" fmla="*/ 6992 w 8425"/>
                <a:gd name="connsiteY86" fmla="*/ 2106 h 0"/>
                <a:gd name="connsiteX87" fmla="*/ 9604 w 8425"/>
                <a:gd name="connsiteY87" fmla="*/ 2865 h 0"/>
                <a:gd name="connsiteX88" fmla="*/ 9689 w 8425"/>
                <a:gd name="connsiteY88" fmla="*/ 2865 h 0"/>
                <a:gd name="connsiteX89" fmla="*/ 9773 w 8425"/>
                <a:gd name="connsiteY89" fmla="*/ 2865 h 0"/>
                <a:gd name="connsiteX90" fmla="*/ 9857 w 8425"/>
                <a:gd name="connsiteY90" fmla="*/ 2865 h 0"/>
                <a:gd name="connsiteX91" fmla="*/ 9942 w 8425"/>
                <a:gd name="connsiteY91" fmla="*/ 2865 h 0"/>
                <a:gd name="connsiteX92" fmla="*/ 10194 w 8425"/>
                <a:gd name="connsiteY92" fmla="*/ 2949 h 0"/>
                <a:gd name="connsiteX93" fmla="*/ 10026 w 8425"/>
                <a:gd name="connsiteY93" fmla="*/ 2865 h 0"/>
                <a:gd name="connsiteX94" fmla="*/ 9520 w 8425"/>
                <a:gd name="connsiteY94" fmla="*/ 2612 h 0"/>
                <a:gd name="connsiteX95" fmla="*/ 9352 w 8425"/>
                <a:gd name="connsiteY95" fmla="*/ 2528 h 0"/>
                <a:gd name="connsiteX96" fmla="*/ 9689 w 8425"/>
                <a:gd name="connsiteY96" fmla="*/ 2612 h 0"/>
                <a:gd name="connsiteX97" fmla="*/ 10531 w 8425"/>
                <a:gd name="connsiteY97" fmla="*/ 2865 h 0"/>
                <a:gd name="connsiteX98" fmla="*/ 9773 w 8425"/>
                <a:gd name="connsiteY98" fmla="*/ 2528 h 0"/>
                <a:gd name="connsiteX99" fmla="*/ 9604 w 8425"/>
                <a:gd name="connsiteY99" fmla="*/ 2443 h 0"/>
                <a:gd name="connsiteX100" fmla="*/ 8762 w 8425"/>
                <a:gd name="connsiteY100" fmla="*/ 2191 h 0"/>
                <a:gd name="connsiteX101" fmla="*/ 8172 w 8425"/>
                <a:gd name="connsiteY101" fmla="*/ 2022 h 0"/>
                <a:gd name="connsiteX102" fmla="*/ 7751 w 8425"/>
                <a:gd name="connsiteY102" fmla="*/ 1854 h 0"/>
                <a:gd name="connsiteX103" fmla="*/ 7582 w 8425"/>
                <a:gd name="connsiteY103" fmla="*/ 1769 h 0"/>
                <a:gd name="connsiteX104" fmla="*/ 7245 w 8425"/>
                <a:gd name="connsiteY104" fmla="*/ 1685 h 0"/>
                <a:gd name="connsiteX105" fmla="*/ 7330 w 8425"/>
                <a:gd name="connsiteY105" fmla="*/ 1685 h 0"/>
                <a:gd name="connsiteX106" fmla="*/ 7330 w 8425"/>
                <a:gd name="connsiteY106" fmla="*/ 1685 h 0"/>
                <a:gd name="connsiteX107" fmla="*/ 7245 w 8425"/>
                <a:gd name="connsiteY107" fmla="*/ 1685 h 0"/>
                <a:gd name="connsiteX108" fmla="*/ 7245 w 8425"/>
                <a:gd name="connsiteY108" fmla="*/ 1685 h 0"/>
                <a:gd name="connsiteX109" fmla="*/ 7245 w 8425"/>
                <a:gd name="connsiteY109" fmla="*/ 1685 h 0"/>
                <a:gd name="connsiteX110" fmla="*/ 7330 w 8425"/>
                <a:gd name="connsiteY110" fmla="*/ 1769 h 0"/>
                <a:gd name="connsiteX111" fmla="*/ 7835 w 8425"/>
                <a:gd name="connsiteY111" fmla="*/ 1938 h 0"/>
                <a:gd name="connsiteX112" fmla="*/ 8003 w 8425"/>
                <a:gd name="connsiteY112" fmla="*/ 2022 h 0"/>
                <a:gd name="connsiteX113" fmla="*/ 7667 w 8425"/>
                <a:gd name="connsiteY113" fmla="*/ 1938 h 0"/>
                <a:gd name="connsiteX114" fmla="*/ 7161 w 8425"/>
                <a:gd name="connsiteY114" fmla="*/ 1769 h 0"/>
                <a:gd name="connsiteX115" fmla="*/ 6571 w 8425"/>
                <a:gd name="connsiteY115" fmla="*/ 1601 h 0"/>
                <a:gd name="connsiteX116" fmla="*/ 6319 w 8425"/>
                <a:gd name="connsiteY116" fmla="*/ 1769 h 0"/>
                <a:gd name="connsiteX117" fmla="*/ 6319 w 8425"/>
                <a:gd name="connsiteY117" fmla="*/ 1769 h 0"/>
                <a:gd name="connsiteX118" fmla="*/ 6319 w 8425"/>
                <a:gd name="connsiteY118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8425">
                  <a:moveTo>
                    <a:pt x="6319" y="1769"/>
                  </a:moveTo>
                  <a:lnTo>
                    <a:pt x="6234" y="1685"/>
                  </a:lnTo>
                  <a:lnTo>
                    <a:pt x="6150" y="1685"/>
                  </a:lnTo>
                  <a:lnTo>
                    <a:pt x="5813" y="1517"/>
                  </a:lnTo>
                  <a:lnTo>
                    <a:pt x="5307" y="1348"/>
                  </a:lnTo>
                  <a:cubicBezTo>
                    <a:pt x="3791" y="842"/>
                    <a:pt x="3285" y="674"/>
                    <a:pt x="2949" y="674"/>
                  </a:cubicBezTo>
                  <a:lnTo>
                    <a:pt x="2864" y="674"/>
                  </a:lnTo>
                  <a:lnTo>
                    <a:pt x="2780" y="674"/>
                  </a:lnTo>
                  <a:lnTo>
                    <a:pt x="2527" y="674"/>
                  </a:lnTo>
                  <a:lnTo>
                    <a:pt x="2443" y="674"/>
                  </a:lnTo>
                  <a:lnTo>
                    <a:pt x="2274" y="590"/>
                  </a:lnTo>
                  <a:lnTo>
                    <a:pt x="1516" y="337"/>
                  </a:lnTo>
                  <a:cubicBezTo>
                    <a:pt x="1095" y="253"/>
                    <a:pt x="758" y="169"/>
                    <a:pt x="337" y="0"/>
                  </a:cubicBezTo>
                  <a:lnTo>
                    <a:pt x="168" y="0"/>
                  </a:lnTo>
                  <a:lnTo>
                    <a:pt x="589" y="169"/>
                  </a:lnTo>
                  <a:lnTo>
                    <a:pt x="1685" y="505"/>
                  </a:lnTo>
                  <a:lnTo>
                    <a:pt x="1938" y="590"/>
                  </a:lnTo>
                  <a:lnTo>
                    <a:pt x="1938" y="590"/>
                  </a:lnTo>
                  <a:lnTo>
                    <a:pt x="1853" y="590"/>
                  </a:lnTo>
                  <a:lnTo>
                    <a:pt x="1601" y="590"/>
                  </a:lnTo>
                  <a:lnTo>
                    <a:pt x="1769" y="674"/>
                  </a:lnTo>
                  <a:lnTo>
                    <a:pt x="2696" y="1011"/>
                  </a:lnTo>
                  <a:lnTo>
                    <a:pt x="2780" y="1011"/>
                  </a:lnTo>
                  <a:lnTo>
                    <a:pt x="3033" y="1095"/>
                  </a:lnTo>
                  <a:lnTo>
                    <a:pt x="2949" y="1095"/>
                  </a:lnTo>
                  <a:lnTo>
                    <a:pt x="2022" y="842"/>
                  </a:lnTo>
                  <a:lnTo>
                    <a:pt x="1685" y="758"/>
                  </a:lnTo>
                  <a:lnTo>
                    <a:pt x="1516" y="674"/>
                  </a:lnTo>
                  <a:cubicBezTo>
                    <a:pt x="1179" y="590"/>
                    <a:pt x="1179" y="590"/>
                    <a:pt x="1095" y="590"/>
                  </a:cubicBezTo>
                  <a:cubicBezTo>
                    <a:pt x="1095" y="590"/>
                    <a:pt x="1179" y="590"/>
                    <a:pt x="1263" y="674"/>
                  </a:cubicBezTo>
                  <a:lnTo>
                    <a:pt x="1263" y="674"/>
                  </a:lnTo>
                  <a:lnTo>
                    <a:pt x="1011" y="590"/>
                  </a:lnTo>
                  <a:lnTo>
                    <a:pt x="505" y="421"/>
                  </a:lnTo>
                  <a:lnTo>
                    <a:pt x="337" y="421"/>
                  </a:lnTo>
                  <a:lnTo>
                    <a:pt x="252" y="421"/>
                  </a:lnTo>
                  <a:lnTo>
                    <a:pt x="674" y="590"/>
                  </a:lnTo>
                  <a:lnTo>
                    <a:pt x="842" y="674"/>
                  </a:lnTo>
                  <a:lnTo>
                    <a:pt x="842" y="674"/>
                  </a:lnTo>
                  <a:lnTo>
                    <a:pt x="505" y="590"/>
                  </a:lnTo>
                  <a:lnTo>
                    <a:pt x="505" y="590"/>
                  </a:lnTo>
                  <a:lnTo>
                    <a:pt x="589" y="674"/>
                  </a:lnTo>
                  <a:lnTo>
                    <a:pt x="758" y="758"/>
                  </a:lnTo>
                  <a:lnTo>
                    <a:pt x="1095" y="927"/>
                  </a:lnTo>
                  <a:lnTo>
                    <a:pt x="1516" y="1095"/>
                  </a:lnTo>
                  <a:lnTo>
                    <a:pt x="1601" y="1095"/>
                  </a:lnTo>
                  <a:lnTo>
                    <a:pt x="1516" y="1095"/>
                  </a:lnTo>
                  <a:lnTo>
                    <a:pt x="1179" y="1011"/>
                  </a:lnTo>
                  <a:lnTo>
                    <a:pt x="1011" y="1011"/>
                  </a:lnTo>
                  <a:lnTo>
                    <a:pt x="842" y="1011"/>
                  </a:lnTo>
                  <a:lnTo>
                    <a:pt x="589" y="1011"/>
                  </a:lnTo>
                  <a:lnTo>
                    <a:pt x="84" y="842"/>
                  </a:lnTo>
                  <a:lnTo>
                    <a:pt x="0" y="842"/>
                  </a:lnTo>
                  <a:lnTo>
                    <a:pt x="589" y="1180"/>
                  </a:lnTo>
                  <a:lnTo>
                    <a:pt x="1348" y="1432"/>
                  </a:lnTo>
                  <a:lnTo>
                    <a:pt x="2022" y="1685"/>
                  </a:lnTo>
                  <a:cubicBezTo>
                    <a:pt x="2443" y="1854"/>
                    <a:pt x="3201" y="2106"/>
                    <a:pt x="3370" y="2106"/>
                  </a:cubicBezTo>
                  <a:lnTo>
                    <a:pt x="3285" y="2022"/>
                  </a:lnTo>
                  <a:lnTo>
                    <a:pt x="2612" y="1769"/>
                  </a:lnTo>
                  <a:lnTo>
                    <a:pt x="2443" y="1685"/>
                  </a:lnTo>
                  <a:lnTo>
                    <a:pt x="2527" y="1685"/>
                  </a:lnTo>
                  <a:lnTo>
                    <a:pt x="3538" y="1938"/>
                  </a:lnTo>
                  <a:lnTo>
                    <a:pt x="3791" y="2022"/>
                  </a:lnTo>
                  <a:cubicBezTo>
                    <a:pt x="4634" y="2275"/>
                    <a:pt x="4634" y="2275"/>
                    <a:pt x="4718" y="2191"/>
                  </a:cubicBezTo>
                  <a:cubicBezTo>
                    <a:pt x="4718" y="2191"/>
                    <a:pt x="4634" y="2106"/>
                    <a:pt x="4549" y="2106"/>
                  </a:cubicBezTo>
                  <a:lnTo>
                    <a:pt x="4128" y="1938"/>
                  </a:lnTo>
                  <a:lnTo>
                    <a:pt x="3538" y="1685"/>
                  </a:lnTo>
                  <a:cubicBezTo>
                    <a:pt x="3623" y="1685"/>
                    <a:pt x="3623" y="1685"/>
                    <a:pt x="3707" y="1685"/>
                  </a:cubicBezTo>
                  <a:cubicBezTo>
                    <a:pt x="3707" y="1685"/>
                    <a:pt x="3623" y="1601"/>
                    <a:pt x="3538" y="1601"/>
                  </a:cubicBezTo>
                  <a:lnTo>
                    <a:pt x="2780" y="1264"/>
                  </a:lnTo>
                  <a:lnTo>
                    <a:pt x="2359" y="1095"/>
                  </a:lnTo>
                  <a:cubicBezTo>
                    <a:pt x="2359" y="1095"/>
                    <a:pt x="2274" y="1011"/>
                    <a:pt x="2274" y="1011"/>
                  </a:cubicBezTo>
                  <a:cubicBezTo>
                    <a:pt x="2696" y="1180"/>
                    <a:pt x="3117" y="1348"/>
                    <a:pt x="3791" y="1601"/>
                  </a:cubicBezTo>
                  <a:lnTo>
                    <a:pt x="4213" y="1769"/>
                  </a:lnTo>
                  <a:lnTo>
                    <a:pt x="4296" y="1769"/>
                  </a:lnTo>
                  <a:cubicBezTo>
                    <a:pt x="5729" y="2275"/>
                    <a:pt x="5813" y="2275"/>
                    <a:pt x="6150" y="2275"/>
                  </a:cubicBezTo>
                  <a:lnTo>
                    <a:pt x="6319" y="2275"/>
                  </a:lnTo>
                  <a:lnTo>
                    <a:pt x="6234" y="2191"/>
                  </a:lnTo>
                  <a:cubicBezTo>
                    <a:pt x="7498" y="2612"/>
                    <a:pt x="7498" y="2612"/>
                    <a:pt x="7751" y="2612"/>
                  </a:cubicBezTo>
                  <a:lnTo>
                    <a:pt x="7751" y="2612"/>
                  </a:lnTo>
                  <a:lnTo>
                    <a:pt x="7920" y="2612"/>
                  </a:lnTo>
                  <a:lnTo>
                    <a:pt x="8003" y="2612"/>
                  </a:lnTo>
                  <a:lnTo>
                    <a:pt x="8088" y="2612"/>
                  </a:lnTo>
                  <a:lnTo>
                    <a:pt x="8341" y="2696"/>
                  </a:lnTo>
                  <a:lnTo>
                    <a:pt x="8509" y="2696"/>
                  </a:lnTo>
                  <a:lnTo>
                    <a:pt x="7920" y="2443"/>
                  </a:lnTo>
                  <a:lnTo>
                    <a:pt x="7077" y="2191"/>
                  </a:lnTo>
                  <a:lnTo>
                    <a:pt x="6992" y="2106"/>
                  </a:lnTo>
                  <a:cubicBezTo>
                    <a:pt x="7835" y="2359"/>
                    <a:pt x="8762" y="2612"/>
                    <a:pt x="9604" y="2865"/>
                  </a:cubicBezTo>
                  <a:lnTo>
                    <a:pt x="9689" y="2865"/>
                  </a:lnTo>
                  <a:lnTo>
                    <a:pt x="9773" y="2865"/>
                  </a:lnTo>
                  <a:lnTo>
                    <a:pt x="9857" y="2865"/>
                  </a:lnTo>
                  <a:lnTo>
                    <a:pt x="9942" y="2865"/>
                  </a:lnTo>
                  <a:cubicBezTo>
                    <a:pt x="10026" y="2865"/>
                    <a:pt x="10110" y="2949"/>
                    <a:pt x="10194" y="2949"/>
                  </a:cubicBezTo>
                  <a:cubicBezTo>
                    <a:pt x="10110" y="2949"/>
                    <a:pt x="10110" y="2865"/>
                    <a:pt x="10026" y="2865"/>
                  </a:cubicBezTo>
                  <a:lnTo>
                    <a:pt x="9520" y="2612"/>
                  </a:lnTo>
                  <a:lnTo>
                    <a:pt x="9352" y="2528"/>
                  </a:lnTo>
                  <a:lnTo>
                    <a:pt x="9689" y="2612"/>
                  </a:lnTo>
                  <a:lnTo>
                    <a:pt x="10531" y="2865"/>
                  </a:lnTo>
                  <a:cubicBezTo>
                    <a:pt x="10531" y="2865"/>
                    <a:pt x="10363" y="2696"/>
                    <a:pt x="9773" y="2528"/>
                  </a:cubicBezTo>
                  <a:cubicBezTo>
                    <a:pt x="9689" y="2528"/>
                    <a:pt x="9604" y="2443"/>
                    <a:pt x="9604" y="2443"/>
                  </a:cubicBezTo>
                  <a:lnTo>
                    <a:pt x="8762" y="2191"/>
                  </a:lnTo>
                  <a:lnTo>
                    <a:pt x="8172" y="2022"/>
                  </a:lnTo>
                  <a:lnTo>
                    <a:pt x="7751" y="1854"/>
                  </a:lnTo>
                  <a:lnTo>
                    <a:pt x="7582" y="1769"/>
                  </a:lnTo>
                  <a:lnTo>
                    <a:pt x="7245" y="1685"/>
                  </a:lnTo>
                  <a:lnTo>
                    <a:pt x="7330" y="1685"/>
                  </a:lnTo>
                  <a:lnTo>
                    <a:pt x="7330" y="1685"/>
                  </a:lnTo>
                  <a:lnTo>
                    <a:pt x="7245" y="1685"/>
                  </a:lnTo>
                  <a:lnTo>
                    <a:pt x="7245" y="1685"/>
                  </a:lnTo>
                  <a:lnTo>
                    <a:pt x="7245" y="1685"/>
                  </a:lnTo>
                  <a:lnTo>
                    <a:pt x="7330" y="1769"/>
                  </a:lnTo>
                  <a:lnTo>
                    <a:pt x="7835" y="1938"/>
                  </a:lnTo>
                  <a:lnTo>
                    <a:pt x="8003" y="2022"/>
                  </a:lnTo>
                  <a:lnTo>
                    <a:pt x="7667" y="1938"/>
                  </a:lnTo>
                  <a:lnTo>
                    <a:pt x="7161" y="1769"/>
                  </a:lnTo>
                  <a:lnTo>
                    <a:pt x="6571" y="1601"/>
                  </a:lnTo>
                  <a:lnTo>
                    <a:pt x="6319" y="1769"/>
                  </a:lnTo>
                  <a:lnTo>
                    <a:pt x="6319" y="1769"/>
                  </a:lnTo>
                  <a:lnTo>
                    <a:pt x="6319" y="176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8" name="Vrije vorm: vorm 621">
              <a:extLst>
                <a:ext uri="{FF2B5EF4-FFF2-40B4-BE49-F238E27FC236}">
                  <a16:creationId xmlns:a16="http://schemas.microsoft.com/office/drawing/2014/main" id="{89DE78E0-C3C4-3A41-8D42-622EC44917CD}"/>
                </a:ext>
              </a:extLst>
            </p:cNvPr>
            <p:cNvSpPr/>
            <p:nvPr/>
          </p:nvSpPr>
          <p:spPr>
            <a:xfrm>
              <a:off x="21115232" y="941838"/>
              <a:ext cx="8425" cy="8425"/>
            </a:xfrm>
            <a:custGeom>
              <a:avLst/>
              <a:gdLst>
                <a:gd name="connsiteX0" fmla="*/ 0 w 0"/>
                <a:gd name="connsiteY0" fmla="*/ 0 h 0"/>
                <a:gd name="connsiteX1" fmla="*/ 2696 w 0"/>
                <a:gd name="connsiteY1" fmla="*/ 842 h 0"/>
                <a:gd name="connsiteX2" fmla="*/ 1601 w 0"/>
                <a:gd name="connsiteY2" fmla="*/ 421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84" y="84"/>
                    <a:pt x="2527" y="842"/>
                    <a:pt x="2696" y="842"/>
                  </a:cubicBezTo>
                  <a:cubicBezTo>
                    <a:pt x="2696" y="758"/>
                    <a:pt x="1854" y="505"/>
                    <a:pt x="1601" y="421"/>
                  </a:cubicBezTo>
                  <a:cubicBezTo>
                    <a:pt x="1011" y="253"/>
                    <a:pt x="169" y="0"/>
                    <a:pt x="0" y="0"/>
                  </a:cubicBez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9" name="Vrije vorm: vorm 622">
              <a:extLst>
                <a:ext uri="{FF2B5EF4-FFF2-40B4-BE49-F238E27FC236}">
                  <a16:creationId xmlns:a16="http://schemas.microsoft.com/office/drawing/2014/main" id="{63EFB6FA-5AE5-9844-951C-C59FCE447F6B}"/>
                </a:ext>
              </a:extLst>
            </p:cNvPr>
            <p:cNvSpPr/>
            <p:nvPr/>
          </p:nvSpPr>
          <p:spPr>
            <a:xfrm>
              <a:off x="21245821" y="1038894"/>
              <a:ext cx="8425" cy="8425"/>
            </a:xfrm>
            <a:custGeom>
              <a:avLst/>
              <a:gdLst>
                <a:gd name="connsiteX0" fmla="*/ 3117 w 0"/>
                <a:gd name="connsiteY0" fmla="*/ 2359 h 8425"/>
                <a:gd name="connsiteX1" fmla="*/ 2191 w 0"/>
                <a:gd name="connsiteY1" fmla="*/ 927 h 8425"/>
                <a:gd name="connsiteX2" fmla="*/ 2106 w 0"/>
                <a:gd name="connsiteY2" fmla="*/ 843 h 8425"/>
                <a:gd name="connsiteX3" fmla="*/ 1601 w 0"/>
                <a:gd name="connsiteY3" fmla="*/ 253 h 8425"/>
                <a:gd name="connsiteX4" fmla="*/ 1095 w 0"/>
                <a:gd name="connsiteY4" fmla="*/ 0 h 8425"/>
                <a:gd name="connsiteX5" fmla="*/ 590 w 0"/>
                <a:gd name="connsiteY5" fmla="*/ 421 h 8425"/>
                <a:gd name="connsiteX6" fmla="*/ 421 w 0"/>
                <a:gd name="connsiteY6" fmla="*/ 506 h 8425"/>
                <a:gd name="connsiteX7" fmla="*/ 337 w 0"/>
                <a:gd name="connsiteY7" fmla="*/ 506 h 8425"/>
                <a:gd name="connsiteX8" fmla="*/ 84 w 0"/>
                <a:gd name="connsiteY8" fmla="*/ 506 h 8425"/>
                <a:gd name="connsiteX9" fmla="*/ 0 w 0"/>
                <a:gd name="connsiteY9" fmla="*/ 758 h 8425"/>
                <a:gd name="connsiteX10" fmla="*/ 84 w 0"/>
                <a:gd name="connsiteY10" fmla="*/ 927 h 8425"/>
                <a:gd name="connsiteX11" fmla="*/ 253 w 0"/>
                <a:gd name="connsiteY11" fmla="*/ 1432 h 8425"/>
                <a:gd name="connsiteX12" fmla="*/ 337 w 0"/>
                <a:gd name="connsiteY12" fmla="*/ 1769 h 8425"/>
                <a:gd name="connsiteX13" fmla="*/ 590 w 0"/>
                <a:gd name="connsiteY13" fmla="*/ 2275 h 8425"/>
                <a:gd name="connsiteX14" fmla="*/ 1095 w 0"/>
                <a:gd name="connsiteY14" fmla="*/ 3033 h 8425"/>
                <a:gd name="connsiteX15" fmla="*/ 1180 w 0"/>
                <a:gd name="connsiteY15" fmla="*/ 3202 h 8425"/>
                <a:gd name="connsiteX16" fmla="*/ 2359 w 0"/>
                <a:gd name="connsiteY16" fmla="*/ 4213 h 8425"/>
                <a:gd name="connsiteX17" fmla="*/ 2612 w 0"/>
                <a:gd name="connsiteY17" fmla="*/ 4550 h 8425"/>
                <a:gd name="connsiteX18" fmla="*/ 3538 w 0"/>
                <a:gd name="connsiteY18" fmla="*/ 5392 h 8425"/>
                <a:gd name="connsiteX19" fmla="*/ 4044 w 0"/>
                <a:gd name="connsiteY19" fmla="*/ 5729 h 8425"/>
                <a:gd name="connsiteX20" fmla="*/ 4381 w 0"/>
                <a:gd name="connsiteY20" fmla="*/ 6066 h 8425"/>
                <a:gd name="connsiteX21" fmla="*/ 4887 w 0"/>
                <a:gd name="connsiteY21" fmla="*/ 6656 h 8425"/>
                <a:gd name="connsiteX22" fmla="*/ 5476 w 0"/>
                <a:gd name="connsiteY22" fmla="*/ 7246 h 8425"/>
                <a:gd name="connsiteX23" fmla="*/ 5729 w 0"/>
                <a:gd name="connsiteY23" fmla="*/ 7583 h 8425"/>
                <a:gd name="connsiteX24" fmla="*/ 6403 w 0"/>
                <a:gd name="connsiteY24" fmla="*/ 8257 h 8425"/>
                <a:gd name="connsiteX25" fmla="*/ 6740 w 0"/>
                <a:gd name="connsiteY25" fmla="*/ 8425 h 8425"/>
                <a:gd name="connsiteX26" fmla="*/ 6824 w 0"/>
                <a:gd name="connsiteY26" fmla="*/ 8341 h 8425"/>
                <a:gd name="connsiteX27" fmla="*/ 6909 w 0"/>
                <a:gd name="connsiteY27" fmla="*/ 8088 h 8425"/>
                <a:gd name="connsiteX28" fmla="*/ 6740 w 0"/>
                <a:gd name="connsiteY28" fmla="*/ 7414 h 8425"/>
                <a:gd name="connsiteX29" fmla="*/ 6487 w 0"/>
                <a:gd name="connsiteY29" fmla="*/ 7077 h 8425"/>
                <a:gd name="connsiteX30" fmla="*/ 6066 w 0"/>
                <a:gd name="connsiteY30" fmla="*/ 6403 h 8425"/>
                <a:gd name="connsiteX31" fmla="*/ 5560 w 0"/>
                <a:gd name="connsiteY31" fmla="*/ 5813 h 8425"/>
                <a:gd name="connsiteX32" fmla="*/ 4971 w 0"/>
                <a:gd name="connsiteY32" fmla="*/ 4718 h 8425"/>
                <a:gd name="connsiteX33" fmla="*/ 4381 w 0"/>
                <a:gd name="connsiteY33" fmla="*/ 4128 h 8425"/>
                <a:gd name="connsiteX34" fmla="*/ 3623 w 0"/>
                <a:gd name="connsiteY34" fmla="*/ 3370 h 8425"/>
                <a:gd name="connsiteX35" fmla="*/ 3033 w 0"/>
                <a:gd name="connsiteY35" fmla="*/ 2865 h 8425"/>
                <a:gd name="connsiteX36" fmla="*/ 2949 w 0"/>
                <a:gd name="connsiteY36" fmla="*/ 2780 h 8425"/>
                <a:gd name="connsiteX37" fmla="*/ 2949 w 0"/>
                <a:gd name="connsiteY37" fmla="*/ 2696 h 8425"/>
                <a:gd name="connsiteX38" fmla="*/ 3117 w 0"/>
                <a:gd name="connsiteY38" fmla="*/ 235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h="8425">
                  <a:moveTo>
                    <a:pt x="3117" y="2359"/>
                  </a:moveTo>
                  <a:cubicBezTo>
                    <a:pt x="2780" y="1601"/>
                    <a:pt x="2527" y="1264"/>
                    <a:pt x="2191" y="927"/>
                  </a:cubicBezTo>
                  <a:lnTo>
                    <a:pt x="2106" y="843"/>
                  </a:lnTo>
                  <a:lnTo>
                    <a:pt x="1601" y="253"/>
                  </a:lnTo>
                  <a:lnTo>
                    <a:pt x="1095" y="0"/>
                  </a:lnTo>
                  <a:cubicBezTo>
                    <a:pt x="927" y="0"/>
                    <a:pt x="842" y="169"/>
                    <a:pt x="590" y="421"/>
                  </a:cubicBezTo>
                  <a:lnTo>
                    <a:pt x="421" y="506"/>
                  </a:lnTo>
                  <a:lnTo>
                    <a:pt x="337" y="506"/>
                  </a:lnTo>
                  <a:lnTo>
                    <a:pt x="84" y="506"/>
                  </a:lnTo>
                  <a:lnTo>
                    <a:pt x="0" y="758"/>
                  </a:lnTo>
                  <a:lnTo>
                    <a:pt x="84" y="927"/>
                  </a:lnTo>
                  <a:lnTo>
                    <a:pt x="253" y="1432"/>
                  </a:lnTo>
                  <a:lnTo>
                    <a:pt x="337" y="1769"/>
                  </a:lnTo>
                  <a:lnTo>
                    <a:pt x="590" y="2275"/>
                  </a:lnTo>
                  <a:lnTo>
                    <a:pt x="1095" y="3033"/>
                  </a:lnTo>
                  <a:lnTo>
                    <a:pt x="1180" y="3202"/>
                  </a:lnTo>
                  <a:cubicBezTo>
                    <a:pt x="1938" y="3791"/>
                    <a:pt x="1938" y="3791"/>
                    <a:pt x="2359" y="4213"/>
                  </a:cubicBezTo>
                  <a:lnTo>
                    <a:pt x="2612" y="4550"/>
                  </a:lnTo>
                  <a:lnTo>
                    <a:pt x="3538" y="5392"/>
                  </a:lnTo>
                  <a:lnTo>
                    <a:pt x="4044" y="5729"/>
                  </a:lnTo>
                  <a:lnTo>
                    <a:pt x="4381" y="6066"/>
                  </a:lnTo>
                  <a:lnTo>
                    <a:pt x="4887" y="6656"/>
                  </a:lnTo>
                  <a:lnTo>
                    <a:pt x="5476" y="7246"/>
                  </a:lnTo>
                  <a:lnTo>
                    <a:pt x="5729" y="7583"/>
                  </a:lnTo>
                  <a:lnTo>
                    <a:pt x="6403" y="8257"/>
                  </a:lnTo>
                  <a:lnTo>
                    <a:pt x="6740" y="8425"/>
                  </a:lnTo>
                  <a:lnTo>
                    <a:pt x="6824" y="8341"/>
                  </a:lnTo>
                  <a:lnTo>
                    <a:pt x="6909" y="8088"/>
                  </a:lnTo>
                  <a:lnTo>
                    <a:pt x="6740" y="7414"/>
                  </a:lnTo>
                  <a:lnTo>
                    <a:pt x="6487" y="7077"/>
                  </a:lnTo>
                  <a:lnTo>
                    <a:pt x="6066" y="6403"/>
                  </a:lnTo>
                  <a:lnTo>
                    <a:pt x="5560" y="5813"/>
                  </a:lnTo>
                  <a:cubicBezTo>
                    <a:pt x="5645" y="5561"/>
                    <a:pt x="5560" y="5392"/>
                    <a:pt x="4971" y="4718"/>
                  </a:cubicBezTo>
                  <a:lnTo>
                    <a:pt x="4381" y="4128"/>
                  </a:lnTo>
                  <a:lnTo>
                    <a:pt x="3623" y="3370"/>
                  </a:lnTo>
                  <a:lnTo>
                    <a:pt x="3033" y="2865"/>
                  </a:lnTo>
                  <a:lnTo>
                    <a:pt x="2949" y="2780"/>
                  </a:lnTo>
                  <a:lnTo>
                    <a:pt x="2949" y="2696"/>
                  </a:lnTo>
                  <a:lnTo>
                    <a:pt x="3117" y="2359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0" name="Vrije vorm: vorm 623">
              <a:extLst>
                <a:ext uri="{FF2B5EF4-FFF2-40B4-BE49-F238E27FC236}">
                  <a16:creationId xmlns:a16="http://schemas.microsoft.com/office/drawing/2014/main" id="{A69F886D-DF04-5A43-9436-BEECB317C00B}"/>
                </a:ext>
              </a:extLst>
            </p:cNvPr>
            <p:cNvSpPr/>
            <p:nvPr/>
          </p:nvSpPr>
          <p:spPr>
            <a:xfrm>
              <a:off x="21252224" y="1056166"/>
              <a:ext cx="8425" cy="8425"/>
            </a:xfrm>
            <a:custGeom>
              <a:avLst/>
              <a:gdLst>
                <a:gd name="connsiteX0" fmla="*/ 758 w 0"/>
                <a:gd name="connsiteY0" fmla="*/ 1348 h 0"/>
                <a:gd name="connsiteX1" fmla="*/ 842 w 0"/>
                <a:gd name="connsiteY1" fmla="*/ 1432 h 0"/>
                <a:gd name="connsiteX2" fmla="*/ 1685 w 0"/>
                <a:gd name="connsiteY2" fmla="*/ 2275 h 0"/>
                <a:gd name="connsiteX3" fmla="*/ 1938 w 0"/>
                <a:gd name="connsiteY3" fmla="*/ 2359 h 0"/>
                <a:gd name="connsiteX4" fmla="*/ 2949 w 0"/>
                <a:gd name="connsiteY4" fmla="*/ 2864 h 0"/>
                <a:gd name="connsiteX5" fmla="*/ 3707 w 0"/>
                <a:gd name="connsiteY5" fmla="*/ 3117 h 0"/>
                <a:gd name="connsiteX6" fmla="*/ 3876 w 0"/>
                <a:gd name="connsiteY6" fmla="*/ 3033 h 0"/>
                <a:gd name="connsiteX7" fmla="*/ 3623 w 0"/>
                <a:gd name="connsiteY7" fmla="*/ 2359 h 0"/>
                <a:gd name="connsiteX8" fmla="*/ 2864 w 0"/>
                <a:gd name="connsiteY8" fmla="*/ 1769 h 0"/>
                <a:gd name="connsiteX9" fmla="*/ 2443 w 0"/>
                <a:gd name="connsiteY9" fmla="*/ 1517 h 0"/>
                <a:gd name="connsiteX10" fmla="*/ 2275 w 0"/>
                <a:gd name="connsiteY10" fmla="*/ 1432 h 0"/>
                <a:gd name="connsiteX11" fmla="*/ 1769 w 0"/>
                <a:gd name="connsiteY11" fmla="*/ 1095 h 0"/>
                <a:gd name="connsiteX12" fmla="*/ 337 w 0"/>
                <a:gd name="connsiteY12" fmla="*/ 168 h 0"/>
                <a:gd name="connsiteX13" fmla="*/ 0 w 0"/>
                <a:gd name="connsiteY13" fmla="*/ 0 h 0"/>
                <a:gd name="connsiteX14" fmla="*/ 169 w 0"/>
                <a:gd name="connsiteY14" fmla="*/ 337 h 0"/>
                <a:gd name="connsiteX15" fmla="*/ 758 w 0"/>
                <a:gd name="connsiteY15" fmla="*/ 13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>
                  <a:moveTo>
                    <a:pt x="758" y="1348"/>
                  </a:moveTo>
                  <a:lnTo>
                    <a:pt x="842" y="1432"/>
                  </a:lnTo>
                  <a:lnTo>
                    <a:pt x="1685" y="2275"/>
                  </a:lnTo>
                  <a:lnTo>
                    <a:pt x="1938" y="2359"/>
                  </a:lnTo>
                  <a:lnTo>
                    <a:pt x="2949" y="2864"/>
                  </a:lnTo>
                  <a:lnTo>
                    <a:pt x="3707" y="3117"/>
                  </a:lnTo>
                  <a:lnTo>
                    <a:pt x="3876" y="3033"/>
                  </a:lnTo>
                  <a:lnTo>
                    <a:pt x="3623" y="2359"/>
                  </a:lnTo>
                  <a:lnTo>
                    <a:pt x="2864" y="1769"/>
                  </a:lnTo>
                  <a:lnTo>
                    <a:pt x="2443" y="1517"/>
                  </a:lnTo>
                  <a:lnTo>
                    <a:pt x="2275" y="1432"/>
                  </a:lnTo>
                  <a:lnTo>
                    <a:pt x="1769" y="1095"/>
                  </a:lnTo>
                  <a:cubicBezTo>
                    <a:pt x="842" y="505"/>
                    <a:pt x="842" y="505"/>
                    <a:pt x="337" y="168"/>
                  </a:cubicBezTo>
                  <a:lnTo>
                    <a:pt x="0" y="0"/>
                  </a:lnTo>
                  <a:lnTo>
                    <a:pt x="169" y="337"/>
                  </a:lnTo>
                  <a:lnTo>
                    <a:pt x="758" y="1348"/>
                  </a:lnTo>
                  <a:close/>
                </a:path>
              </a:pathLst>
            </a:custGeom>
            <a:solidFill>
              <a:srgbClr val="CCD34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1" name="Vrije vorm: vorm 624">
              <a:extLst>
                <a:ext uri="{FF2B5EF4-FFF2-40B4-BE49-F238E27FC236}">
                  <a16:creationId xmlns:a16="http://schemas.microsoft.com/office/drawing/2014/main" id="{45F0C232-4F5E-2245-9E6D-52E5690E9E9E}"/>
                </a:ext>
              </a:extLst>
            </p:cNvPr>
            <p:cNvSpPr/>
            <p:nvPr/>
          </p:nvSpPr>
          <p:spPr>
            <a:xfrm>
              <a:off x="20814036" y="1179509"/>
              <a:ext cx="109526" cy="109526"/>
            </a:xfrm>
            <a:custGeom>
              <a:avLst/>
              <a:gdLst>
                <a:gd name="connsiteX0" fmla="*/ 112053 w 109525"/>
                <a:gd name="connsiteY0" fmla="*/ 56027 h 109525"/>
                <a:gd name="connsiteX1" fmla="*/ 56026 w 109525"/>
                <a:gd name="connsiteY1" fmla="*/ 112053 h 109525"/>
                <a:gd name="connsiteX2" fmla="*/ -1 w 109525"/>
                <a:gd name="connsiteY2" fmla="*/ 56027 h 109525"/>
                <a:gd name="connsiteX3" fmla="*/ 56026 w 109525"/>
                <a:gd name="connsiteY3" fmla="*/ 0 h 109525"/>
                <a:gd name="connsiteX4" fmla="*/ 112053 w 109525"/>
                <a:gd name="connsiteY4" fmla="*/ 56027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25" h="109525">
                  <a:moveTo>
                    <a:pt x="112053" y="56027"/>
                  </a:moveTo>
                  <a:cubicBezTo>
                    <a:pt x="112053" y="86969"/>
                    <a:pt x="86969" y="112053"/>
                    <a:pt x="56026" y="112053"/>
                  </a:cubicBezTo>
                  <a:cubicBezTo>
                    <a:pt x="25084" y="112053"/>
                    <a:pt x="-1" y="86969"/>
                    <a:pt x="-1" y="56027"/>
                  </a:cubicBezTo>
                  <a:cubicBezTo>
                    <a:pt x="-1" y="25084"/>
                    <a:pt x="25083" y="0"/>
                    <a:pt x="56026" y="0"/>
                  </a:cubicBezTo>
                  <a:cubicBezTo>
                    <a:pt x="86969" y="0"/>
                    <a:pt x="112053" y="25084"/>
                    <a:pt x="112053" y="5602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2" name="Vrije vorm: vorm 625">
              <a:extLst>
                <a:ext uri="{FF2B5EF4-FFF2-40B4-BE49-F238E27FC236}">
                  <a16:creationId xmlns:a16="http://schemas.microsoft.com/office/drawing/2014/main" id="{C69806F8-3ECF-DE44-AE2E-CA58704B56DF}"/>
                </a:ext>
              </a:extLst>
            </p:cNvPr>
            <p:cNvSpPr/>
            <p:nvPr/>
          </p:nvSpPr>
          <p:spPr>
            <a:xfrm>
              <a:off x="20511661" y="1807597"/>
              <a:ext cx="58975" cy="58975"/>
            </a:xfrm>
            <a:custGeom>
              <a:avLst/>
              <a:gdLst>
                <a:gd name="connsiteX0" fmla="*/ 63356 w 58975"/>
                <a:gd name="connsiteY0" fmla="*/ 31678 h 58975"/>
                <a:gd name="connsiteX1" fmla="*/ 31678 w 58975"/>
                <a:gd name="connsiteY1" fmla="*/ 63356 h 58975"/>
                <a:gd name="connsiteX2" fmla="*/ 0 w 58975"/>
                <a:gd name="connsiteY2" fmla="*/ 31678 h 58975"/>
                <a:gd name="connsiteX3" fmla="*/ 31678 w 58975"/>
                <a:gd name="connsiteY3" fmla="*/ 0 h 58975"/>
                <a:gd name="connsiteX4" fmla="*/ 63356 w 58975"/>
                <a:gd name="connsiteY4" fmla="*/ 31678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75" h="58975">
                  <a:moveTo>
                    <a:pt x="63356" y="31678"/>
                  </a:moveTo>
                  <a:cubicBezTo>
                    <a:pt x="63356" y="49174"/>
                    <a:pt x="49174" y="63356"/>
                    <a:pt x="31678" y="63356"/>
                  </a:cubicBezTo>
                  <a:cubicBezTo>
                    <a:pt x="14183" y="63356"/>
                    <a:pt x="0" y="49174"/>
                    <a:pt x="0" y="31678"/>
                  </a:cubicBezTo>
                  <a:cubicBezTo>
                    <a:pt x="0" y="14183"/>
                    <a:pt x="14183" y="0"/>
                    <a:pt x="31678" y="0"/>
                  </a:cubicBezTo>
                  <a:cubicBezTo>
                    <a:pt x="49174" y="0"/>
                    <a:pt x="63356" y="14183"/>
                    <a:pt x="63356" y="3167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3" name="Vrije vorm: vorm 626">
              <a:extLst>
                <a:ext uri="{FF2B5EF4-FFF2-40B4-BE49-F238E27FC236}">
                  <a16:creationId xmlns:a16="http://schemas.microsoft.com/office/drawing/2014/main" id="{5D423F91-30FB-F549-9AD2-AF2030C69451}"/>
                </a:ext>
              </a:extLst>
            </p:cNvPr>
            <p:cNvSpPr/>
            <p:nvPr/>
          </p:nvSpPr>
          <p:spPr>
            <a:xfrm>
              <a:off x="21340940" y="1616854"/>
              <a:ext cx="84251" cy="84251"/>
            </a:xfrm>
            <a:custGeom>
              <a:avLst/>
              <a:gdLst>
                <a:gd name="connsiteX0" fmla="*/ 89643 w 84250"/>
                <a:gd name="connsiteY0" fmla="*/ 44821 h 84250"/>
                <a:gd name="connsiteX1" fmla="*/ 44821 w 84250"/>
                <a:gd name="connsiteY1" fmla="*/ 89643 h 84250"/>
                <a:gd name="connsiteX2" fmla="*/ 0 w 84250"/>
                <a:gd name="connsiteY2" fmla="*/ 44821 h 84250"/>
                <a:gd name="connsiteX3" fmla="*/ 44821 w 84250"/>
                <a:gd name="connsiteY3" fmla="*/ 0 h 84250"/>
                <a:gd name="connsiteX4" fmla="*/ 89643 w 84250"/>
                <a:gd name="connsiteY4" fmla="*/ 44821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50" h="84250">
                  <a:moveTo>
                    <a:pt x="89643" y="44821"/>
                  </a:moveTo>
                  <a:cubicBezTo>
                    <a:pt x="89643" y="69575"/>
                    <a:pt x="69575" y="89643"/>
                    <a:pt x="44821" y="89643"/>
                  </a:cubicBezTo>
                  <a:cubicBezTo>
                    <a:pt x="20067" y="89643"/>
                    <a:pt x="0" y="69575"/>
                    <a:pt x="0" y="44821"/>
                  </a:cubicBezTo>
                  <a:cubicBezTo>
                    <a:pt x="0" y="20067"/>
                    <a:pt x="20067" y="0"/>
                    <a:pt x="44821" y="0"/>
                  </a:cubicBezTo>
                  <a:cubicBezTo>
                    <a:pt x="69575" y="0"/>
                    <a:pt x="89643" y="20067"/>
                    <a:pt x="89643" y="4482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4" name="Vrije vorm: vorm 627">
              <a:extLst>
                <a:ext uri="{FF2B5EF4-FFF2-40B4-BE49-F238E27FC236}">
                  <a16:creationId xmlns:a16="http://schemas.microsoft.com/office/drawing/2014/main" id="{F77926D0-7568-4E4E-A1C3-9F814610DAE3}"/>
                </a:ext>
              </a:extLst>
            </p:cNvPr>
            <p:cNvSpPr/>
            <p:nvPr/>
          </p:nvSpPr>
          <p:spPr>
            <a:xfrm>
              <a:off x="20813868" y="1609776"/>
              <a:ext cx="84251" cy="84251"/>
            </a:xfrm>
            <a:custGeom>
              <a:avLst/>
              <a:gdLst>
                <a:gd name="connsiteX0" fmla="*/ 89643 w 84250"/>
                <a:gd name="connsiteY0" fmla="*/ 44821 h 84250"/>
                <a:gd name="connsiteX1" fmla="*/ 44821 w 84250"/>
                <a:gd name="connsiteY1" fmla="*/ 89643 h 84250"/>
                <a:gd name="connsiteX2" fmla="*/ 0 w 84250"/>
                <a:gd name="connsiteY2" fmla="*/ 44821 h 84250"/>
                <a:gd name="connsiteX3" fmla="*/ 44821 w 84250"/>
                <a:gd name="connsiteY3" fmla="*/ 0 h 84250"/>
                <a:gd name="connsiteX4" fmla="*/ 89643 w 84250"/>
                <a:gd name="connsiteY4" fmla="*/ 44821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50" h="84250">
                  <a:moveTo>
                    <a:pt x="89643" y="44821"/>
                  </a:moveTo>
                  <a:cubicBezTo>
                    <a:pt x="89643" y="69575"/>
                    <a:pt x="69575" y="89643"/>
                    <a:pt x="44821" y="89643"/>
                  </a:cubicBezTo>
                  <a:cubicBezTo>
                    <a:pt x="20067" y="89643"/>
                    <a:pt x="0" y="69575"/>
                    <a:pt x="0" y="44821"/>
                  </a:cubicBezTo>
                  <a:cubicBezTo>
                    <a:pt x="0" y="20067"/>
                    <a:pt x="20067" y="0"/>
                    <a:pt x="44821" y="0"/>
                  </a:cubicBezTo>
                  <a:cubicBezTo>
                    <a:pt x="69575" y="0"/>
                    <a:pt x="89643" y="20067"/>
                    <a:pt x="89643" y="4482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5" name="Vrije vorm: vorm 628">
              <a:extLst>
                <a:ext uri="{FF2B5EF4-FFF2-40B4-BE49-F238E27FC236}">
                  <a16:creationId xmlns:a16="http://schemas.microsoft.com/office/drawing/2014/main" id="{BC4EF265-FABD-8B4B-B5FF-6BB39F7E9D38}"/>
                </a:ext>
              </a:extLst>
            </p:cNvPr>
            <p:cNvSpPr/>
            <p:nvPr/>
          </p:nvSpPr>
          <p:spPr>
            <a:xfrm>
              <a:off x="21173112" y="1336973"/>
              <a:ext cx="92676" cy="126376"/>
            </a:xfrm>
            <a:custGeom>
              <a:avLst/>
              <a:gdLst>
                <a:gd name="connsiteX0" fmla="*/ 43052 w 92675"/>
                <a:gd name="connsiteY0" fmla="*/ 126544 h 126375"/>
                <a:gd name="connsiteX1" fmla="*/ 94951 w 92675"/>
                <a:gd name="connsiteY1" fmla="*/ 90317 h 126375"/>
                <a:gd name="connsiteX2" fmla="*/ 90317 w 92675"/>
                <a:gd name="connsiteY2" fmla="*/ 85514 h 126375"/>
                <a:gd name="connsiteX3" fmla="*/ 0 w 92675"/>
                <a:gd name="connsiteY3" fmla="*/ 0 h 126375"/>
                <a:gd name="connsiteX4" fmla="*/ 1516 w 92675"/>
                <a:gd name="connsiteY4" fmla="*/ 3875 h 126375"/>
                <a:gd name="connsiteX5" fmla="*/ 6572 w 92675"/>
                <a:gd name="connsiteY5" fmla="*/ 15839 h 126375"/>
                <a:gd name="connsiteX6" fmla="*/ 42546 w 92675"/>
                <a:gd name="connsiteY6" fmla="*/ 124944 h 126375"/>
                <a:gd name="connsiteX7" fmla="*/ 43052 w 92675"/>
                <a:gd name="connsiteY7" fmla="*/ 126544 h 1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675" h="126375">
                  <a:moveTo>
                    <a:pt x="43052" y="126544"/>
                  </a:moveTo>
                  <a:cubicBezTo>
                    <a:pt x="61840" y="114160"/>
                    <a:pt x="79111" y="102028"/>
                    <a:pt x="94951" y="90317"/>
                  </a:cubicBezTo>
                  <a:cubicBezTo>
                    <a:pt x="92844" y="88126"/>
                    <a:pt x="90906" y="86104"/>
                    <a:pt x="90317" y="85514"/>
                  </a:cubicBezTo>
                  <a:cubicBezTo>
                    <a:pt x="61166" y="55605"/>
                    <a:pt x="31257" y="27550"/>
                    <a:pt x="0" y="0"/>
                  </a:cubicBezTo>
                  <a:cubicBezTo>
                    <a:pt x="843" y="2190"/>
                    <a:pt x="1516" y="3791"/>
                    <a:pt x="1516" y="3875"/>
                  </a:cubicBezTo>
                  <a:cubicBezTo>
                    <a:pt x="2949" y="6572"/>
                    <a:pt x="4381" y="10194"/>
                    <a:pt x="6572" y="15839"/>
                  </a:cubicBezTo>
                  <a:cubicBezTo>
                    <a:pt x="27045" y="68159"/>
                    <a:pt x="37744" y="107251"/>
                    <a:pt x="42546" y="124944"/>
                  </a:cubicBezTo>
                  <a:cubicBezTo>
                    <a:pt x="42631" y="125112"/>
                    <a:pt x="42799" y="125702"/>
                    <a:pt x="43052" y="12654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6" name="Vrije vorm: vorm 629">
              <a:extLst>
                <a:ext uri="{FF2B5EF4-FFF2-40B4-BE49-F238E27FC236}">
                  <a16:creationId xmlns:a16="http://schemas.microsoft.com/office/drawing/2014/main" id="{C99B4FD4-BE88-8343-9489-72FAEA146D39}"/>
                </a:ext>
              </a:extLst>
            </p:cNvPr>
            <p:cNvSpPr/>
            <p:nvPr/>
          </p:nvSpPr>
          <p:spPr>
            <a:xfrm>
              <a:off x="20396996" y="1312119"/>
              <a:ext cx="75826" cy="50550"/>
            </a:xfrm>
            <a:custGeom>
              <a:avLst/>
              <a:gdLst>
                <a:gd name="connsiteX0" fmla="*/ 2612 w 75825"/>
                <a:gd name="connsiteY0" fmla="*/ 17019 h 50550"/>
                <a:gd name="connsiteX1" fmla="*/ 84 w 75825"/>
                <a:gd name="connsiteY1" fmla="*/ 23506 h 50550"/>
                <a:gd name="connsiteX2" fmla="*/ 0 w 75825"/>
                <a:gd name="connsiteY2" fmla="*/ 23590 h 50550"/>
                <a:gd name="connsiteX3" fmla="*/ 5223 w 75825"/>
                <a:gd name="connsiteY3" fmla="*/ 45158 h 50550"/>
                <a:gd name="connsiteX4" fmla="*/ 6150 w 75825"/>
                <a:gd name="connsiteY4" fmla="*/ 48191 h 50550"/>
                <a:gd name="connsiteX5" fmla="*/ 29319 w 75825"/>
                <a:gd name="connsiteY5" fmla="*/ 55353 h 50550"/>
                <a:gd name="connsiteX6" fmla="*/ 58891 w 75825"/>
                <a:gd name="connsiteY6" fmla="*/ 20136 h 50550"/>
                <a:gd name="connsiteX7" fmla="*/ 81133 w 75825"/>
                <a:gd name="connsiteY7" fmla="*/ 0 h 50550"/>
                <a:gd name="connsiteX8" fmla="*/ 2780 w 75825"/>
                <a:gd name="connsiteY8" fmla="*/ 16429 h 50550"/>
                <a:gd name="connsiteX9" fmla="*/ 2612 w 75825"/>
                <a:gd name="connsiteY9" fmla="*/ 17019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25" h="50550">
                  <a:moveTo>
                    <a:pt x="2612" y="17019"/>
                  </a:moveTo>
                  <a:cubicBezTo>
                    <a:pt x="2275" y="17945"/>
                    <a:pt x="1264" y="20557"/>
                    <a:pt x="84" y="23506"/>
                  </a:cubicBezTo>
                  <a:cubicBezTo>
                    <a:pt x="84" y="23506"/>
                    <a:pt x="84" y="23590"/>
                    <a:pt x="0" y="23590"/>
                  </a:cubicBezTo>
                  <a:cubicBezTo>
                    <a:pt x="2191" y="33363"/>
                    <a:pt x="4297" y="41957"/>
                    <a:pt x="5223" y="45158"/>
                  </a:cubicBezTo>
                  <a:cubicBezTo>
                    <a:pt x="5476" y="46169"/>
                    <a:pt x="5813" y="47180"/>
                    <a:pt x="6150" y="48191"/>
                  </a:cubicBezTo>
                  <a:cubicBezTo>
                    <a:pt x="14070" y="50635"/>
                    <a:pt x="22074" y="53162"/>
                    <a:pt x="29319" y="55353"/>
                  </a:cubicBezTo>
                  <a:cubicBezTo>
                    <a:pt x="41114" y="39766"/>
                    <a:pt x="52320" y="27213"/>
                    <a:pt x="58891" y="20136"/>
                  </a:cubicBezTo>
                  <a:cubicBezTo>
                    <a:pt x="73551" y="4381"/>
                    <a:pt x="76331" y="1432"/>
                    <a:pt x="81133" y="0"/>
                  </a:cubicBezTo>
                  <a:cubicBezTo>
                    <a:pt x="46591" y="6656"/>
                    <a:pt x="21316" y="11879"/>
                    <a:pt x="2780" y="16429"/>
                  </a:cubicBezTo>
                  <a:cubicBezTo>
                    <a:pt x="2696" y="16766"/>
                    <a:pt x="2612" y="16850"/>
                    <a:pt x="2612" y="1701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7" name="Vrije vorm: vorm 630">
              <a:extLst>
                <a:ext uri="{FF2B5EF4-FFF2-40B4-BE49-F238E27FC236}">
                  <a16:creationId xmlns:a16="http://schemas.microsoft.com/office/drawing/2014/main" id="{7B9F4B32-03CA-5240-85CF-636FF8910133}"/>
                </a:ext>
              </a:extLst>
            </p:cNvPr>
            <p:cNvSpPr/>
            <p:nvPr/>
          </p:nvSpPr>
          <p:spPr>
            <a:xfrm>
              <a:off x="21103184" y="1150021"/>
              <a:ext cx="219052" cy="269602"/>
            </a:xfrm>
            <a:custGeom>
              <a:avLst/>
              <a:gdLst>
                <a:gd name="connsiteX0" fmla="*/ 175915 w 219051"/>
                <a:gd name="connsiteY0" fmla="*/ 0 h 269601"/>
                <a:gd name="connsiteX1" fmla="*/ 0 w 219051"/>
                <a:gd name="connsiteY1" fmla="*/ 42378 h 269601"/>
                <a:gd name="connsiteX2" fmla="*/ 337 w 219051"/>
                <a:gd name="connsiteY2" fmla="*/ 42884 h 269601"/>
                <a:gd name="connsiteX3" fmla="*/ 26876 w 219051"/>
                <a:gd name="connsiteY3" fmla="*/ 92844 h 269601"/>
                <a:gd name="connsiteX4" fmla="*/ 28645 w 219051"/>
                <a:gd name="connsiteY4" fmla="*/ 96298 h 269601"/>
                <a:gd name="connsiteX5" fmla="*/ 45496 w 219051"/>
                <a:gd name="connsiteY5" fmla="*/ 32521 h 269601"/>
                <a:gd name="connsiteX6" fmla="*/ 51477 w 219051"/>
                <a:gd name="connsiteY6" fmla="*/ 31088 h 269601"/>
                <a:gd name="connsiteX7" fmla="*/ 50550 w 219051"/>
                <a:gd name="connsiteY7" fmla="*/ 35470 h 269601"/>
                <a:gd name="connsiteX8" fmla="*/ 32436 w 219051"/>
                <a:gd name="connsiteY8" fmla="*/ 103712 h 269601"/>
                <a:gd name="connsiteX9" fmla="*/ 64368 w 219051"/>
                <a:gd name="connsiteY9" fmla="*/ 172882 h 269601"/>
                <a:gd name="connsiteX10" fmla="*/ 64873 w 219051"/>
                <a:gd name="connsiteY10" fmla="*/ 174062 h 269601"/>
                <a:gd name="connsiteX11" fmla="*/ 65379 w 219051"/>
                <a:gd name="connsiteY11" fmla="*/ 175326 h 269601"/>
                <a:gd name="connsiteX12" fmla="*/ 146680 w 219051"/>
                <a:gd name="connsiteY12" fmla="*/ 249635 h 269601"/>
                <a:gd name="connsiteX13" fmla="*/ 169681 w 219051"/>
                <a:gd name="connsiteY13" fmla="*/ 273646 h 269601"/>
                <a:gd name="connsiteX14" fmla="*/ 185688 w 219051"/>
                <a:gd name="connsiteY14" fmla="*/ 261514 h 269601"/>
                <a:gd name="connsiteX15" fmla="*/ 226045 w 219051"/>
                <a:gd name="connsiteY15" fmla="*/ 111716 h 269601"/>
                <a:gd name="connsiteX16" fmla="*/ 197062 w 219051"/>
                <a:gd name="connsiteY16" fmla="*/ 42294 h 269601"/>
                <a:gd name="connsiteX17" fmla="*/ 185604 w 219051"/>
                <a:gd name="connsiteY17" fmla="*/ 25022 h 269601"/>
                <a:gd name="connsiteX18" fmla="*/ 179117 w 219051"/>
                <a:gd name="connsiteY18" fmla="*/ 5982 h 269601"/>
                <a:gd name="connsiteX19" fmla="*/ 175915 w 219051"/>
                <a:gd name="connsiteY19" fmla="*/ 0 h 26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9051" h="269601">
                  <a:moveTo>
                    <a:pt x="175915" y="0"/>
                  </a:moveTo>
                  <a:cubicBezTo>
                    <a:pt x="128988" y="12553"/>
                    <a:pt x="71108" y="26623"/>
                    <a:pt x="0" y="42378"/>
                  </a:cubicBezTo>
                  <a:cubicBezTo>
                    <a:pt x="84" y="42631"/>
                    <a:pt x="252" y="42799"/>
                    <a:pt x="337" y="42884"/>
                  </a:cubicBezTo>
                  <a:cubicBezTo>
                    <a:pt x="9015" y="58470"/>
                    <a:pt x="22327" y="82903"/>
                    <a:pt x="26876" y="92844"/>
                  </a:cubicBezTo>
                  <a:cubicBezTo>
                    <a:pt x="27045" y="93265"/>
                    <a:pt x="27803" y="94613"/>
                    <a:pt x="28645" y="96298"/>
                  </a:cubicBezTo>
                  <a:cubicBezTo>
                    <a:pt x="35301" y="74393"/>
                    <a:pt x="40777" y="53836"/>
                    <a:pt x="45496" y="32521"/>
                  </a:cubicBezTo>
                  <a:cubicBezTo>
                    <a:pt x="47012" y="32184"/>
                    <a:pt x="47012" y="32184"/>
                    <a:pt x="51477" y="31088"/>
                  </a:cubicBezTo>
                  <a:cubicBezTo>
                    <a:pt x="51225" y="32437"/>
                    <a:pt x="50803" y="34206"/>
                    <a:pt x="50550" y="35470"/>
                  </a:cubicBezTo>
                  <a:cubicBezTo>
                    <a:pt x="44906" y="61334"/>
                    <a:pt x="38165" y="85346"/>
                    <a:pt x="32436" y="103712"/>
                  </a:cubicBezTo>
                  <a:cubicBezTo>
                    <a:pt x="44400" y="127892"/>
                    <a:pt x="54257" y="149208"/>
                    <a:pt x="64368" y="172882"/>
                  </a:cubicBezTo>
                  <a:cubicBezTo>
                    <a:pt x="64536" y="173219"/>
                    <a:pt x="64704" y="173641"/>
                    <a:pt x="64873" y="174062"/>
                  </a:cubicBezTo>
                  <a:cubicBezTo>
                    <a:pt x="64873" y="174146"/>
                    <a:pt x="65126" y="174567"/>
                    <a:pt x="65379" y="175326"/>
                  </a:cubicBezTo>
                  <a:cubicBezTo>
                    <a:pt x="96130" y="201865"/>
                    <a:pt x="125365" y="228151"/>
                    <a:pt x="146680" y="249635"/>
                  </a:cubicBezTo>
                  <a:cubicBezTo>
                    <a:pt x="151482" y="254521"/>
                    <a:pt x="162267" y="265811"/>
                    <a:pt x="169681" y="273646"/>
                  </a:cubicBezTo>
                  <a:cubicBezTo>
                    <a:pt x="175157" y="269602"/>
                    <a:pt x="180465" y="265558"/>
                    <a:pt x="185688" y="261514"/>
                  </a:cubicBezTo>
                  <a:cubicBezTo>
                    <a:pt x="177432" y="210879"/>
                    <a:pt x="197062" y="160245"/>
                    <a:pt x="226045" y="111716"/>
                  </a:cubicBezTo>
                  <a:cubicBezTo>
                    <a:pt x="217451" y="88379"/>
                    <a:pt x="207846" y="65378"/>
                    <a:pt x="197062" y="42294"/>
                  </a:cubicBezTo>
                  <a:cubicBezTo>
                    <a:pt x="192681" y="36817"/>
                    <a:pt x="188722" y="31004"/>
                    <a:pt x="185604" y="25022"/>
                  </a:cubicBezTo>
                  <a:cubicBezTo>
                    <a:pt x="182150" y="18367"/>
                    <a:pt x="180044" y="12048"/>
                    <a:pt x="179117" y="5982"/>
                  </a:cubicBezTo>
                  <a:cubicBezTo>
                    <a:pt x="178022" y="4044"/>
                    <a:pt x="176926" y="2022"/>
                    <a:pt x="175915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8" name="Vrije vorm: vorm 631">
              <a:extLst>
                <a:ext uri="{FF2B5EF4-FFF2-40B4-BE49-F238E27FC236}">
                  <a16:creationId xmlns:a16="http://schemas.microsoft.com/office/drawing/2014/main" id="{2F9B96CD-6F8B-CD42-AD2E-AD94B0F6DAD8}"/>
                </a:ext>
              </a:extLst>
            </p:cNvPr>
            <p:cNvSpPr/>
            <p:nvPr/>
          </p:nvSpPr>
          <p:spPr>
            <a:xfrm>
              <a:off x="21276741" y="1418022"/>
              <a:ext cx="25275" cy="42125"/>
            </a:xfrm>
            <a:custGeom>
              <a:avLst/>
              <a:gdLst>
                <a:gd name="connsiteX0" fmla="*/ 0 w 25275"/>
                <a:gd name="connsiteY0" fmla="*/ 9857 h 42125"/>
                <a:gd name="connsiteX1" fmla="*/ 3960 w 25275"/>
                <a:gd name="connsiteY1" fmla="*/ 14070 h 42125"/>
                <a:gd name="connsiteX2" fmla="*/ 30078 w 25275"/>
                <a:gd name="connsiteY2" fmla="*/ 43136 h 42125"/>
                <a:gd name="connsiteX3" fmla="*/ 16008 w 25275"/>
                <a:gd name="connsiteY3" fmla="*/ 10953 h 42125"/>
                <a:gd name="connsiteX4" fmla="*/ 13227 w 25275"/>
                <a:gd name="connsiteY4" fmla="*/ 0 h 42125"/>
                <a:gd name="connsiteX5" fmla="*/ 0 w 25275"/>
                <a:gd name="connsiteY5" fmla="*/ 9857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75" h="42125">
                  <a:moveTo>
                    <a:pt x="0" y="9857"/>
                  </a:moveTo>
                  <a:cubicBezTo>
                    <a:pt x="2191" y="12132"/>
                    <a:pt x="3623" y="13733"/>
                    <a:pt x="3960" y="14070"/>
                  </a:cubicBezTo>
                  <a:cubicBezTo>
                    <a:pt x="13227" y="24096"/>
                    <a:pt x="21990" y="33785"/>
                    <a:pt x="30078" y="43136"/>
                  </a:cubicBezTo>
                  <a:cubicBezTo>
                    <a:pt x="24096" y="33195"/>
                    <a:pt x="19378" y="22495"/>
                    <a:pt x="16008" y="10953"/>
                  </a:cubicBezTo>
                  <a:cubicBezTo>
                    <a:pt x="14913" y="7330"/>
                    <a:pt x="13986" y="3623"/>
                    <a:pt x="13227" y="0"/>
                  </a:cubicBezTo>
                  <a:cubicBezTo>
                    <a:pt x="8931" y="3286"/>
                    <a:pt x="4466" y="6572"/>
                    <a:pt x="0" y="985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9" name="Vrije vorm: vorm 632">
              <a:extLst>
                <a:ext uri="{FF2B5EF4-FFF2-40B4-BE49-F238E27FC236}">
                  <a16:creationId xmlns:a16="http://schemas.microsoft.com/office/drawing/2014/main" id="{45817C04-5C6C-6246-8EAB-DA70AF5E0841}"/>
                </a:ext>
              </a:extLst>
            </p:cNvPr>
            <p:cNvSpPr/>
            <p:nvPr/>
          </p:nvSpPr>
          <p:spPr>
            <a:xfrm>
              <a:off x="20942350" y="940405"/>
              <a:ext cx="134801" cy="117951"/>
            </a:xfrm>
            <a:custGeom>
              <a:avLst/>
              <a:gdLst>
                <a:gd name="connsiteX0" fmla="*/ 0 w 134800"/>
                <a:gd name="connsiteY0" fmla="*/ 0 h 117950"/>
                <a:gd name="connsiteX1" fmla="*/ 26792 w 134800"/>
                <a:gd name="connsiteY1" fmla="*/ 40356 h 117950"/>
                <a:gd name="connsiteX2" fmla="*/ 69507 w 134800"/>
                <a:gd name="connsiteY2" fmla="*/ 7498 h 117950"/>
                <a:gd name="connsiteX3" fmla="*/ 75068 w 134800"/>
                <a:gd name="connsiteY3" fmla="*/ 8088 h 117950"/>
                <a:gd name="connsiteX4" fmla="*/ 70602 w 134800"/>
                <a:gd name="connsiteY4" fmla="*/ 11711 h 117950"/>
                <a:gd name="connsiteX5" fmla="*/ 28645 w 134800"/>
                <a:gd name="connsiteY5" fmla="*/ 43221 h 117950"/>
                <a:gd name="connsiteX6" fmla="*/ 28645 w 134800"/>
                <a:gd name="connsiteY6" fmla="*/ 43221 h 117950"/>
                <a:gd name="connsiteX7" fmla="*/ 79954 w 134800"/>
                <a:gd name="connsiteY7" fmla="*/ 119804 h 117950"/>
                <a:gd name="connsiteX8" fmla="*/ 83829 w 134800"/>
                <a:gd name="connsiteY8" fmla="*/ 125786 h 117950"/>
                <a:gd name="connsiteX9" fmla="*/ 142131 w 134800"/>
                <a:gd name="connsiteY9" fmla="*/ 15081 h 117950"/>
                <a:gd name="connsiteX10" fmla="*/ 107167 w 134800"/>
                <a:gd name="connsiteY10" fmla="*/ 11374 h 117950"/>
                <a:gd name="connsiteX11" fmla="*/ 0 w 134800"/>
                <a:gd name="connsiteY11" fmla="*/ 0 h 117950"/>
                <a:gd name="connsiteX12" fmla="*/ 0 w 134800"/>
                <a:gd name="connsiteY12" fmla="*/ 0 h 11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800" h="117950">
                  <a:moveTo>
                    <a:pt x="0" y="0"/>
                  </a:moveTo>
                  <a:cubicBezTo>
                    <a:pt x="7751" y="11879"/>
                    <a:pt x="17440" y="26455"/>
                    <a:pt x="26792" y="40356"/>
                  </a:cubicBezTo>
                  <a:cubicBezTo>
                    <a:pt x="41283" y="29740"/>
                    <a:pt x="55521" y="18872"/>
                    <a:pt x="69507" y="7498"/>
                  </a:cubicBezTo>
                  <a:cubicBezTo>
                    <a:pt x="71192" y="7667"/>
                    <a:pt x="73467" y="7920"/>
                    <a:pt x="75068" y="8088"/>
                  </a:cubicBezTo>
                  <a:cubicBezTo>
                    <a:pt x="73719" y="9183"/>
                    <a:pt x="71950" y="10616"/>
                    <a:pt x="70602" y="11711"/>
                  </a:cubicBezTo>
                  <a:cubicBezTo>
                    <a:pt x="56364" y="23253"/>
                    <a:pt x="41535" y="34121"/>
                    <a:pt x="28645" y="43221"/>
                  </a:cubicBezTo>
                  <a:lnTo>
                    <a:pt x="28645" y="43221"/>
                  </a:lnTo>
                  <a:cubicBezTo>
                    <a:pt x="59903" y="89643"/>
                    <a:pt x="66811" y="99921"/>
                    <a:pt x="79954" y="119804"/>
                  </a:cubicBezTo>
                  <a:cubicBezTo>
                    <a:pt x="81302" y="121826"/>
                    <a:pt x="82566" y="123764"/>
                    <a:pt x="83829" y="125786"/>
                  </a:cubicBezTo>
                  <a:cubicBezTo>
                    <a:pt x="104892" y="97815"/>
                    <a:pt x="108515" y="90232"/>
                    <a:pt x="142131" y="15081"/>
                  </a:cubicBezTo>
                  <a:cubicBezTo>
                    <a:pt x="130757" y="13901"/>
                    <a:pt x="119130" y="12638"/>
                    <a:pt x="107167" y="11374"/>
                  </a:cubicBezTo>
                  <a:cubicBezTo>
                    <a:pt x="65379" y="7161"/>
                    <a:pt x="30078" y="337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0" name="Vrije vorm: vorm 633">
              <a:extLst>
                <a:ext uri="{FF2B5EF4-FFF2-40B4-BE49-F238E27FC236}">
                  <a16:creationId xmlns:a16="http://schemas.microsoft.com/office/drawing/2014/main" id="{A8434812-C698-7249-873B-E4A314F16B63}"/>
                </a:ext>
              </a:extLst>
            </p:cNvPr>
            <p:cNvSpPr/>
            <p:nvPr/>
          </p:nvSpPr>
          <p:spPr>
            <a:xfrm>
              <a:off x="21027528" y="1193663"/>
              <a:ext cx="126376" cy="117951"/>
            </a:xfrm>
            <a:custGeom>
              <a:avLst/>
              <a:gdLst>
                <a:gd name="connsiteX0" fmla="*/ 70433 w 126375"/>
                <a:gd name="connsiteY0" fmla="*/ 506 h 117950"/>
                <a:gd name="connsiteX1" fmla="*/ 70096 w 126375"/>
                <a:gd name="connsiteY1" fmla="*/ 0 h 117950"/>
                <a:gd name="connsiteX2" fmla="*/ 0 w 126375"/>
                <a:gd name="connsiteY2" fmla="*/ 15081 h 117950"/>
                <a:gd name="connsiteX3" fmla="*/ 3285 w 126375"/>
                <a:gd name="connsiteY3" fmla="*/ 17777 h 117950"/>
                <a:gd name="connsiteX4" fmla="*/ 5897 w 126375"/>
                <a:gd name="connsiteY4" fmla="*/ 19883 h 117950"/>
                <a:gd name="connsiteX5" fmla="*/ 130588 w 126375"/>
                <a:gd name="connsiteY5" fmla="*/ 122837 h 117950"/>
                <a:gd name="connsiteX6" fmla="*/ 130335 w 126375"/>
                <a:gd name="connsiteY6" fmla="*/ 122332 h 117950"/>
                <a:gd name="connsiteX7" fmla="*/ 105650 w 126375"/>
                <a:gd name="connsiteY7" fmla="*/ 68580 h 117950"/>
                <a:gd name="connsiteX8" fmla="*/ 105481 w 126375"/>
                <a:gd name="connsiteY8" fmla="*/ 68327 h 117950"/>
                <a:gd name="connsiteX9" fmla="*/ 97984 w 126375"/>
                <a:gd name="connsiteY9" fmla="*/ 90906 h 117950"/>
                <a:gd name="connsiteX10" fmla="*/ 96888 w 126375"/>
                <a:gd name="connsiteY10" fmla="*/ 94192 h 117950"/>
                <a:gd name="connsiteX11" fmla="*/ 92002 w 126375"/>
                <a:gd name="connsiteY11" fmla="*/ 90148 h 117950"/>
                <a:gd name="connsiteX12" fmla="*/ 101774 w 126375"/>
                <a:gd name="connsiteY12" fmla="*/ 60829 h 117950"/>
                <a:gd name="connsiteX13" fmla="*/ 70433 w 126375"/>
                <a:gd name="connsiteY13" fmla="*/ 506 h 11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375" h="117950">
                  <a:moveTo>
                    <a:pt x="70433" y="506"/>
                  </a:moveTo>
                  <a:cubicBezTo>
                    <a:pt x="70349" y="337"/>
                    <a:pt x="70265" y="169"/>
                    <a:pt x="70096" y="0"/>
                  </a:cubicBezTo>
                  <a:cubicBezTo>
                    <a:pt x="48022" y="4887"/>
                    <a:pt x="24685" y="9857"/>
                    <a:pt x="0" y="15081"/>
                  </a:cubicBezTo>
                  <a:cubicBezTo>
                    <a:pt x="1853" y="16597"/>
                    <a:pt x="3285" y="17693"/>
                    <a:pt x="3285" y="17777"/>
                  </a:cubicBezTo>
                  <a:cubicBezTo>
                    <a:pt x="4128" y="18451"/>
                    <a:pt x="5055" y="19209"/>
                    <a:pt x="5897" y="19883"/>
                  </a:cubicBezTo>
                  <a:cubicBezTo>
                    <a:pt x="33110" y="41788"/>
                    <a:pt x="82650" y="81892"/>
                    <a:pt x="130588" y="122837"/>
                  </a:cubicBezTo>
                  <a:cubicBezTo>
                    <a:pt x="130504" y="122500"/>
                    <a:pt x="130420" y="122332"/>
                    <a:pt x="130335" y="122332"/>
                  </a:cubicBezTo>
                  <a:lnTo>
                    <a:pt x="105650" y="68580"/>
                  </a:lnTo>
                  <a:cubicBezTo>
                    <a:pt x="105650" y="68496"/>
                    <a:pt x="105566" y="68412"/>
                    <a:pt x="105481" y="68327"/>
                  </a:cubicBezTo>
                  <a:cubicBezTo>
                    <a:pt x="102280" y="78522"/>
                    <a:pt x="99584" y="86357"/>
                    <a:pt x="97984" y="90906"/>
                  </a:cubicBezTo>
                  <a:cubicBezTo>
                    <a:pt x="97646" y="91917"/>
                    <a:pt x="97225" y="93181"/>
                    <a:pt x="96888" y="94192"/>
                  </a:cubicBezTo>
                  <a:cubicBezTo>
                    <a:pt x="95119" y="92676"/>
                    <a:pt x="95119" y="92676"/>
                    <a:pt x="92002" y="90148"/>
                  </a:cubicBezTo>
                  <a:cubicBezTo>
                    <a:pt x="95540" y="79954"/>
                    <a:pt x="98741" y="70265"/>
                    <a:pt x="101774" y="60829"/>
                  </a:cubicBezTo>
                  <a:cubicBezTo>
                    <a:pt x="92254" y="41620"/>
                    <a:pt x="80544" y="18956"/>
                    <a:pt x="70433" y="50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1" name="Vrije vorm: vorm 634">
              <a:extLst>
                <a:ext uri="{FF2B5EF4-FFF2-40B4-BE49-F238E27FC236}">
                  <a16:creationId xmlns:a16="http://schemas.microsoft.com/office/drawing/2014/main" id="{77DA9967-3A06-E540-AB4D-EB8227F59BBE}"/>
                </a:ext>
              </a:extLst>
            </p:cNvPr>
            <p:cNvSpPr/>
            <p:nvPr/>
          </p:nvSpPr>
          <p:spPr>
            <a:xfrm>
              <a:off x="20609392" y="1604721"/>
              <a:ext cx="16850" cy="8425"/>
            </a:xfrm>
            <a:custGeom>
              <a:avLst/>
              <a:gdLst>
                <a:gd name="connsiteX0" fmla="*/ 8931 w 16850"/>
                <a:gd name="connsiteY0" fmla="*/ 6066 h 8425"/>
                <a:gd name="connsiteX1" fmla="*/ 18282 w 16850"/>
                <a:gd name="connsiteY1" fmla="*/ 11795 h 8425"/>
                <a:gd name="connsiteX2" fmla="*/ 19714 w 16850"/>
                <a:gd name="connsiteY2" fmla="*/ 12638 h 8425"/>
                <a:gd name="connsiteX3" fmla="*/ 14912 w 16850"/>
                <a:gd name="connsiteY3" fmla="*/ 9689 h 8425"/>
                <a:gd name="connsiteX4" fmla="*/ 13059 w 16850"/>
                <a:gd name="connsiteY4" fmla="*/ 3454 h 8425"/>
                <a:gd name="connsiteX5" fmla="*/ 3623 w 16850"/>
                <a:gd name="connsiteY5" fmla="*/ 1011 h 8425"/>
                <a:gd name="connsiteX6" fmla="*/ 3707 w 16850"/>
                <a:gd name="connsiteY6" fmla="*/ 1180 h 8425"/>
                <a:gd name="connsiteX7" fmla="*/ 0 w 16850"/>
                <a:gd name="connsiteY7" fmla="*/ 0 h 8425"/>
                <a:gd name="connsiteX8" fmla="*/ 8931 w 16850"/>
                <a:gd name="connsiteY8" fmla="*/ 6066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8425">
                  <a:moveTo>
                    <a:pt x="8931" y="6066"/>
                  </a:moveTo>
                  <a:cubicBezTo>
                    <a:pt x="11458" y="7583"/>
                    <a:pt x="14491" y="9520"/>
                    <a:pt x="18282" y="11795"/>
                  </a:cubicBezTo>
                  <a:cubicBezTo>
                    <a:pt x="18788" y="12132"/>
                    <a:pt x="19209" y="12385"/>
                    <a:pt x="19714" y="12638"/>
                  </a:cubicBezTo>
                  <a:cubicBezTo>
                    <a:pt x="16850" y="10868"/>
                    <a:pt x="14912" y="9689"/>
                    <a:pt x="14912" y="9689"/>
                  </a:cubicBezTo>
                  <a:cubicBezTo>
                    <a:pt x="14912" y="9689"/>
                    <a:pt x="14238" y="7414"/>
                    <a:pt x="13059" y="3454"/>
                  </a:cubicBezTo>
                  <a:cubicBezTo>
                    <a:pt x="9857" y="2612"/>
                    <a:pt x="6740" y="1854"/>
                    <a:pt x="3623" y="1011"/>
                  </a:cubicBezTo>
                  <a:cubicBezTo>
                    <a:pt x="3623" y="1095"/>
                    <a:pt x="3707" y="1180"/>
                    <a:pt x="3707" y="1180"/>
                  </a:cubicBezTo>
                  <a:cubicBezTo>
                    <a:pt x="2443" y="758"/>
                    <a:pt x="1263" y="421"/>
                    <a:pt x="0" y="0"/>
                  </a:cubicBezTo>
                  <a:cubicBezTo>
                    <a:pt x="4970" y="3370"/>
                    <a:pt x="8593" y="5898"/>
                    <a:pt x="8931" y="606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2" name="Vrije vorm: vorm 635">
              <a:extLst>
                <a:ext uri="{FF2B5EF4-FFF2-40B4-BE49-F238E27FC236}">
                  <a16:creationId xmlns:a16="http://schemas.microsoft.com/office/drawing/2014/main" id="{3CFF74C0-7E2E-7F40-B6AF-E609D697A390}"/>
                </a:ext>
              </a:extLst>
            </p:cNvPr>
            <p:cNvSpPr/>
            <p:nvPr/>
          </p:nvSpPr>
          <p:spPr>
            <a:xfrm>
              <a:off x="20960885" y="1074448"/>
              <a:ext cx="126376" cy="126376"/>
            </a:xfrm>
            <a:custGeom>
              <a:avLst/>
              <a:gdLst>
                <a:gd name="connsiteX0" fmla="*/ 61503 w 126375"/>
                <a:gd name="connsiteY0" fmla="*/ 130083 h 126375"/>
                <a:gd name="connsiteX1" fmla="*/ 134127 w 126375"/>
                <a:gd name="connsiteY1" fmla="*/ 114497 h 126375"/>
                <a:gd name="connsiteX2" fmla="*/ 65210 w 126375"/>
                <a:gd name="connsiteY2" fmla="*/ 0 h 126375"/>
                <a:gd name="connsiteX3" fmla="*/ 0 w 126375"/>
                <a:gd name="connsiteY3" fmla="*/ 80207 h 126375"/>
                <a:gd name="connsiteX4" fmla="*/ 57880 w 126375"/>
                <a:gd name="connsiteY4" fmla="*/ 127218 h 126375"/>
                <a:gd name="connsiteX5" fmla="*/ 61503 w 126375"/>
                <a:gd name="connsiteY5" fmla="*/ 130083 h 1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375" h="126375">
                  <a:moveTo>
                    <a:pt x="61503" y="130083"/>
                  </a:moveTo>
                  <a:cubicBezTo>
                    <a:pt x="87115" y="124691"/>
                    <a:pt x="111295" y="119552"/>
                    <a:pt x="134127" y="114497"/>
                  </a:cubicBezTo>
                  <a:cubicBezTo>
                    <a:pt x="114076" y="78774"/>
                    <a:pt x="91665" y="41451"/>
                    <a:pt x="65210" y="0"/>
                  </a:cubicBezTo>
                  <a:cubicBezTo>
                    <a:pt x="44737" y="28392"/>
                    <a:pt x="21821" y="56111"/>
                    <a:pt x="0" y="80207"/>
                  </a:cubicBezTo>
                  <a:cubicBezTo>
                    <a:pt x="17103" y="94276"/>
                    <a:pt x="33448" y="107504"/>
                    <a:pt x="57880" y="127218"/>
                  </a:cubicBezTo>
                  <a:cubicBezTo>
                    <a:pt x="58133" y="127387"/>
                    <a:pt x="59650" y="128651"/>
                    <a:pt x="61503" y="13008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3" name="Vrije vorm: vorm 636">
              <a:extLst>
                <a:ext uri="{FF2B5EF4-FFF2-40B4-BE49-F238E27FC236}">
                  <a16:creationId xmlns:a16="http://schemas.microsoft.com/office/drawing/2014/main" id="{1F729E45-145B-5A45-A196-170FC31058E8}"/>
                </a:ext>
              </a:extLst>
            </p:cNvPr>
            <p:cNvSpPr/>
            <p:nvPr/>
          </p:nvSpPr>
          <p:spPr>
            <a:xfrm>
              <a:off x="20549405" y="1501514"/>
              <a:ext cx="67400" cy="92676"/>
            </a:xfrm>
            <a:custGeom>
              <a:avLst/>
              <a:gdLst>
                <a:gd name="connsiteX0" fmla="*/ 48528 w 67400"/>
                <a:gd name="connsiteY0" fmla="*/ 0 h 92675"/>
                <a:gd name="connsiteX1" fmla="*/ 0 w 67400"/>
                <a:gd name="connsiteY1" fmla="*/ 59734 h 92675"/>
                <a:gd name="connsiteX2" fmla="*/ 25612 w 67400"/>
                <a:gd name="connsiteY2" fmla="*/ 79533 h 92675"/>
                <a:gd name="connsiteX3" fmla="*/ 29150 w 67400"/>
                <a:gd name="connsiteY3" fmla="*/ 81976 h 92675"/>
                <a:gd name="connsiteX4" fmla="*/ 44653 w 67400"/>
                <a:gd name="connsiteY4" fmla="*/ 87284 h 92675"/>
                <a:gd name="connsiteX5" fmla="*/ 49539 w 67400"/>
                <a:gd name="connsiteY5" fmla="*/ 88632 h 92675"/>
                <a:gd name="connsiteX6" fmla="*/ 69507 w 67400"/>
                <a:gd name="connsiteY6" fmla="*/ 94276 h 92675"/>
                <a:gd name="connsiteX7" fmla="*/ 48528 w 67400"/>
                <a:gd name="connsiteY7" fmla="*/ 0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400" h="92675">
                  <a:moveTo>
                    <a:pt x="48528" y="0"/>
                  </a:moveTo>
                  <a:cubicBezTo>
                    <a:pt x="31594" y="18956"/>
                    <a:pt x="17861" y="36396"/>
                    <a:pt x="0" y="59734"/>
                  </a:cubicBezTo>
                  <a:cubicBezTo>
                    <a:pt x="8341" y="66558"/>
                    <a:pt x="16681" y="73045"/>
                    <a:pt x="25612" y="79533"/>
                  </a:cubicBezTo>
                  <a:cubicBezTo>
                    <a:pt x="25781" y="79701"/>
                    <a:pt x="27128" y="80544"/>
                    <a:pt x="29150" y="81976"/>
                  </a:cubicBezTo>
                  <a:cubicBezTo>
                    <a:pt x="34290" y="83745"/>
                    <a:pt x="39429" y="85599"/>
                    <a:pt x="44653" y="87284"/>
                  </a:cubicBezTo>
                  <a:cubicBezTo>
                    <a:pt x="44568" y="87199"/>
                    <a:pt x="47854" y="88126"/>
                    <a:pt x="49539" y="88632"/>
                  </a:cubicBezTo>
                  <a:cubicBezTo>
                    <a:pt x="56111" y="90569"/>
                    <a:pt x="62766" y="92423"/>
                    <a:pt x="69507" y="94276"/>
                  </a:cubicBezTo>
                  <a:cubicBezTo>
                    <a:pt x="60492" y="61840"/>
                    <a:pt x="54173" y="33448"/>
                    <a:pt x="48528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4" name="Vrije vorm: vorm 637">
              <a:extLst>
                <a:ext uri="{FF2B5EF4-FFF2-40B4-BE49-F238E27FC236}">
                  <a16:creationId xmlns:a16="http://schemas.microsoft.com/office/drawing/2014/main" id="{1211FB66-371A-834A-B007-C77695840C02}"/>
                </a:ext>
              </a:extLst>
            </p:cNvPr>
            <p:cNvSpPr/>
            <p:nvPr/>
          </p:nvSpPr>
          <p:spPr>
            <a:xfrm>
              <a:off x="20602483" y="1210092"/>
              <a:ext cx="513929" cy="429678"/>
            </a:xfrm>
            <a:custGeom>
              <a:avLst/>
              <a:gdLst>
                <a:gd name="connsiteX0" fmla="*/ 257722 w 513928"/>
                <a:gd name="connsiteY0" fmla="*/ 41535 h 429678"/>
                <a:gd name="connsiteX1" fmla="*/ 0 w 513928"/>
                <a:gd name="connsiteY1" fmla="*/ 286368 h 429678"/>
                <a:gd name="connsiteX2" fmla="*/ 22242 w 513928"/>
                <a:gd name="connsiteY2" fmla="*/ 387300 h 429678"/>
                <a:gd name="connsiteX3" fmla="*/ 261345 w 513928"/>
                <a:gd name="connsiteY3" fmla="*/ 432964 h 429678"/>
                <a:gd name="connsiteX4" fmla="*/ 371966 w 513928"/>
                <a:gd name="connsiteY4" fmla="*/ 385615 h 429678"/>
                <a:gd name="connsiteX5" fmla="*/ 515024 w 513928"/>
                <a:gd name="connsiteY5" fmla="*/ 79280 h 429678"/>
                <a:gd name="connsiteX6" fmla="*/ 423359 w 513928"/>
                <a:gd name="connsiteY6" fmla="*/ 4297 h 429678"/>
                <a:gd name="connsiteX7" fmla="*/ 418052 w 513928"/>
                <a:gd name="connsiteY7" fmla="*/ 0 h 429678"/>
                <a:gd name="connsiteX8" fmla="*/ 270444 w 513928"/>
                <a:gd name="connsiteY8" fmla="*/ 29572 h 429678"/>
                <a:gd name="connsiteX9" fmla="*/ 257722 w 513928"/>
                <a:gd name="connsiteY9" fmla="*/ 41535 h 42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3928" h="429678">
                  <a:moveTo>
                    <a:pt x="257722" y="41535"/>
                  </a:moveTo>
                  <a:cubicBezTo>
                    <a:pt x="97815" y="189227"/>
                    <a:pt x="39261" y="243231"/>
                    <a:pt x="0" y="286368"/>
                  </a:cubicBezTo>
                  <a:cubicBezTo>
                    <a:pt x="5729" y="321585"/>
                    <a:pt x="12722" y="353179"/>
                    <a:pt x="22242" y="387300"/>
                  </a:cubicBezTo>
                  <a:cubicBezTo>
                    <a:pt x="95034" y="406846"/>
                    <a:pt x="177011" y="421927"/>
                    <a:pt x="261345" y="432964"/>
                  </a:cubicBezTo>
                  <a:cubicBezTo>
                    <a:pt x="300775" y="417209"/>
                    <a:pt x="337592" y="401370"/>
                    <a:pt x="371966" y="385615"/>
                  </a:cubicBezTo>
                  <a:cubicBezTo>
                    <a:pt x="407267" y="321837"/>
                    <a:pt x="472730" y="197483"/>
                    <a:pt x="515024" y="79280"/>
                  </a:cubicBezTo>
                  <a:cubicBezTo>
                    <a:pt x="485789" y="54847"/>
                    <a:pt x="455290" y="30162"/>
                    <a:pt x="423359" y="4297"/>
                  </a:cubicBezTo>
                  <a:cubicBezTo>
                    <a:pt x="422770" y="3791"/>
                    <a:pt x="420579" y="2022"/>
                    <a:pt x="418052" y="0"/>
                  </a:cubicBezTo>
                  <a:cubicBezTo>
                    <a:pt x="373314" y="9352"/>
                    <a:pt x="324281" y="19209"/>
                    <a:pt x="270444" y="29572"/>
                  </a:cubicBezTo>
                  <a:cubicBezTo>
                    <a:pt x="266485" y="33363"/>
                    <a:pt x="261514" y="37997"/>
                    <a:pt x="257722" y="4153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5" name="Vrije vorm: vorm 638">
              <a:extLst>
                <a:ext uri="{FF2B5EF4-FFF2-40B4-BE49-F238E27FC236}">
                  <a16:creationId xmlns:a16="http://schemas.microsoft.com/office/drawing/2014/main" id="{D46BF2EA-E1AE-684D-83DC-254B559E7BA7}"/>
                </a:ext>
              </a:extLst>
            </p:cNvPr>
            <p:cNvSpPr/>
            <p:nvPr/>
          </p:nvSpPr>
          <p:spPr>
            <a:xfrm>
              <a:off x="20982116" y="1293500"/>
              <a:ext cx="227477" cy="294877"/>
            </a:xfrm>
            <a:custGeom>
              <a:avLst/>
              <a:gdLst>
                <a:gd name="connsiteX0" fmla="*/ 228403 w 227476"/>
                <a:gd name="connsiteY0" fmla="*/ 173725 h 294877"/>
                <a:gd name="connsiteX1" fmla="*/ 181644 w 227476"/>
                <a:gd name="connsiteY1" fmla="*/ 36144 h 294877"/>
                <a:gd name="connsiteX2" fmla="*/ 181054 w 227476"/>
                <a:gd name="connsiteY2" fmla="*/ 34711 h 294877"/>
                <a:gd name="connsiteX3" fmla="*/ 140361 w 227476"/>
                <a:gd name="connsiteY3" fmla="*/ 0 h 294877"/>
                <a:gd name="connsiteX4" fmla="*/ 137918 w 227476"/>
                <a:gd name="connsiteY4" fmla="*/ 6909 h 294877"/>
                <a:gd name="connsiteX5" fmla="*/ 0 w 227476"/>
                <a:gd name="connsiteY5" fmla="*/ 298753 h 294877"/>
                <a:gd name="connsiteX6" fmla="*/ 228403 w 227476"/>
                <a:gd name="connsiteY6" fmla="*/ 173725 h 29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7476" h="294877">
                  <a:moveTo>
                    <a:pt x="228403" y="173725"/>
                  </a:moveTo>
                  <a:cubicBezTo>
                    <a:pt x="216187" y="128566"/>
                    <a:pt x="200769" y="82229"/>
                    <a:pt x="181644" y="36144"/>
                  </a:cubicBezTo>
                  <a:cubicBezTo>
                    <a:pt x="181644" y="36059"/>
                    <a:pt x="181391" y="35554"/>
                    <a:pt x="181054" y="34711"/>
                  </a:cubicBezTo>
                  <a:cubicBezTo>
                    <a:pt x="167743" y="23085"/>
                    <a:pt x="154179" y="11542"/>
                    <a:pt x="140361" y="0"/>
                  </a:cubicBezTo>
                  <a:cubicBezTo>
                    <a:pt x="139603" y="2106"/>
                    <a:pt x="138676" y="4802"/>
                    <a:pt x="137918" y="6909"/>
                  </a:cubicBezTo>
                  <a:cubicBezTo>
                    <a:pt x="113317" y="75152"/>
                    <a:pt x="31510" y="259913"/>
                    <a:pt x="0" y="298753"/>
                  </a:cubicBezTo>
                  <a:cubicBezTo>
                    <a:pt x="93097" y="255616"/>
                    <a:pt x="168248" y="213070"/>
                    <a:pt x="228403" y="17372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6" name="Vrije vorm: vorm 639">
              <a:extLst>
                <a:ext uri="{FF2B5EF4-FFF2-40B4-BE49-F238E27FC236}">
                  <a16:creationId xmlns:a16="http://schemas.microsoft.com/office/drawing/2014/main" id="{8BB249BB-CA1C-6C4C-ADB1-082E9DDAD596}"/>
                </a:ext>
              </a:extLst>
            </p:cNvPr>
            <p:cNvSpPr/>
            <p:nvPr/>
          </p:nvSpPr>
          <p:spPr>
            <a:xfrm>
              <a:off x="21292728" y="1268814"/>
              <a:ext cx="58975" cy="134801"/>
            </a:xfrm>
            <a:custGeom>
              <a:avLst/>
              <a:gdLst>
                <a:gd name="connsiteX0" fmla="*/ 64809 w 58975"/>
                <a:gd name="connsiteY0" fmla="*/ 84672 h 134800"/>
                <a:gd name="connsiteX1" fmla="*/ 64641 w 58975"/>
                <a:gd name="connsiteY1" fmla="*/ 84840 h 134800"/>
                <a:gd name="connsiteX2" fmla="*/ 39029 w 58975"/>
                <a:gd name="connsiteY2" fmla="*/ 0 h 134800"/>
                <a:gd name="connsiteX3" fmla="*/ 1284 w 58975"/>
                <a:gd name="connsiteY3" fmla="*/ 138845 h 134800"/>
                <a:gd name="connsiteX4" fmla="*/ 61439 w 58975"/>
                <a:gd name="connsiteY4" fmla="*/ 87873 h 134800"/>
                <a:gd name="connsiteX5" fmla="*/ 64809 w 58975"/>
                <a:gd name="connsiteY5" fmla="*/ 84672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975" h="134800">
                  <a:moveTo>
                    <a:pt x="64809" y="84672"/>
                  </a:moveTo>
                  <a:cubicBezTo>
                    <a:pt x="64725" y="84756"/>
                    <a:pt x="64641" y="84840"/>
                    <a:pt x="64641" y="84840"/>
                  </a:cubicBezTo>
                  <a:cubicBezTo>
                    <a:pt x="57142" y="55184"/>
                    <a:pt x="48801" y="27297"/>
                    <a:pt x="39029" y="0"/>
                  </a:cubicBezTo>
                  <a:cubicBezTo>
                    <a:pt x="12658" y="45411"/>
                    <a:pt x="-5034" y="92339"/>
                    <a:pt x="1284" y="138845"/>
                  </a:cubicBezTo>
                  <a:cubicBezTo>
                    <a:pt x="24790" y="120478"/>
                    <a:pt x="44758" y="103291"/>
                    <a:pt x="61439" y="87873"/>
                  </a:cubicBezTo>
                  <a:cubicBezTo>
                    <a:pt x="62534" y="86778"/>
                    <a:pt x="63630" y="85767"/>
                    <a:pt x="64809" y="8467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7" name="Vrije vorm: vorm 640">
              <a:extLst>
                <a:ext uri="{FF2B5EF4-FFF2-40B4-BE49-F238E27FC236}">
                  <a16:creationId xmlns:a16="http://schemas.microsoft.com/office/drawing/2014/main" id="{6C071241-AC32-C34B-8B34-2FCFAF770710}"/>
                </a:ext>
              </a:extLst>
            </p:cNvPr>
            <p:cNvSpPr/>
            <p:nvPr/>
          </p:nvSpPr>
          <p:spPr>
            <a:xfrm>
              <a:off x="20768625" y="919090"/>
              <a:ext cx="193776" cy="134801"/>
            </a:xfrm>
            <a:custGeom>
              <a:avLst/>
              <a:gdLst>
                <a:gd name="connsiteX0" fmla="*/ 22327 w 193776"/>
                <a:gd name="connsiteY0" fmla="*/ 67990 h 134800"/>
                <a:gd name="connsiteX1" fmla="*/ 57459 w 193776"/>
                <a:gd name="connsiteY1" fmla="*/ 113486 h 134800"/>
                <a:gd name="connsiteX2" fmla="*/ 82650 w 193776"/>
                <a:gd name="connsiteY2" fmla="*/ 139351 h 134800"/>
                <a:gd name="connsiteX3" fmla="*/ 197399 w 193776"/>
                <a:gd name="connsiteY3" fmla="*/ 63946 h 134800"/>
                <a:gd name="connsiteX4" fmla="*/ 169428 w 193776"/>
                <a:gd name="connsiteY4" fmla="*/ 20810 h 134800"/>
                <a:gd name="connsiteX5" fmla="*/ 169428 w 193776"/>
                <a:gd name="connsiteY5" fmla="*/ 20726 h 134800"/>
                <a:gd name="connsiteX6" fmla="*/ 20473 w 193776"/>
                <a:gd name="connsiteY6" fmla="*/ 0 h 134800"/>
                <a:gd name="connsiteX7" fmla="*/ 17945 w 193776"/>
                <a:gd name="connsiteY7" fmla="*/ 1095 h 134800"/>
                <a:gd name="connsiteX8" fmla="*/ 15755 w 193776"/>
                <a:gd name="connsiteY8" fmla="*/ 2022 h 134800"/>
                <a:gd name="connsiteX9" fmla="*/ 0 w 193776"/>
                <a:gd name="connsiteY9" fmla="*/ 9015 h 134800"/>
                <a:gd name="connsiteX10" fmla="*/ 337 w 193776"/>
                <a:gd name="connsiteY10" fmla="*/ 11542 h 134800"/>
                <a:gd name="connsiteX11" fmla="*/ 22327 w 193776"/>
                <a:gd name="connsiteY11" fmla="*/ 67990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776" h="134800">
                  <a:moveTo>
                    <a:pt x="22327" y="67990"/>
                  </a:moveTo>
                  <a:cubicBezTo>
                    <a:pt x="29909" y="80207"/>
                    <a:pt x="43642" y="98152"/>
                    <a:pt x="57459" y="113486"/>
                  </a:cubicBezTo>
                  <a:cubicBezTo>
                    <a:pt x="67064" y="124101"/>
                    <a:pt x="76584" y="133537"/>
                    <a:pt x="82650" y="139351"/>
                  </a:cubicBezTo>
                  <a:cubicBezTo>
                    <a:pt x="121827" y="115508"/>
                    <a:pt x="160329" y="90822"/>
                    <a:pt x="197399" y="63946"/>
                  </a:cubicBezTo>
                  <a:cubicBezTo>
                    <a:pt x="186026" y="46675"/>
                    <a:pt x="176421" y="32015"/>
                    <a:pt x="169428" y="20810"/>
                  </a:cubicBezTo>
                  <a:cubicBezTo>
                    <a:pt x="169428" y="20810"/>
                    <a:pt x="169428" y="20810"/>
                    <a:pt x="169428" y="20726"/>
                  </a:cubicBezTo>
                  <a:cubicBezTo>
                    <a:pt x="93603" y="12132"/>
                    <a:pt x="51899" y="6235"/>
                    <a:pt x="20473" y="0"/>
                  </a:cubicBezTo>
                  <a:cubicBezTo>
                    <a:pt x="19209" y="590"/>
                    <a:pt x="18198" y="1011"/>
                    <a:pt x="17945" y="1095"/>
                  </a:cubicBezTo>
                  <a:cubicBezTo>
                    <a:pt x="17187" y="1432"/>
                    <a:pt x="16513" y="1769"/>
                    <a:pt x="15755" y="2022"/>
                  </a:cubicBezTo>
                  <a:cubicBezTo>
                    <a:pt x="10447" y="4381"/>
                    <a:pt x="5223" y="6656"/>
                    <a:pt x="0" y="9015"/>
                  </a:cubicBezTo>
                  <a:cubicBezTo>
                    <a:pt x="84" y="9857"/>
                    <a:pt x="169" y="10616"/>
                    <a:pt x="337" y="11542"/>
                  </a:cubicBezTo>
                  <a:cubicBezTo>
                    <a:pt x="1938" y="24433"/>
                    <a:pt x="6319" y="42378"/>
                    <a:pt x="22327" y="6799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8" name="Vrije vorm: vorm 641">
              <a:extLst>
                <a:ext uri="{FF2B5EF4-FFF2-40B4-BE49-F238E27FC236}">
                  <a16:creationId xmlns:a16="http://schemas.microsoft.com/office/drawing/2014/main" id="{89ACC0E2-D1AC-5A48-A74F-441C1612EFF3}"/>
                </a:ext>
              </a:extLst>
            </p:cNvPr>
            <p:cNvSpPr/>
            <p:nvPr/>
          </p:nvSpPr>
          <p:spPr>
            <a:xfrm>
              <a:off x="21082627" y="874437"/>
              <a:ext cx="50550" cy="75826"/>
            </a:xfrm>
            <a:custGeom>
              <a:avLst/>
              <a:gdLst>
                <a:gd name="connsiteX0" fmla="*/ 58807 w 50550"/>
                <a:gd name="connsiteY0" fmla="*/ 81892 h 75825"/>
                <a:gd name="connsiteX1" fmla="*/ 34459 w 50550"/>
                <a:gd name="connsiteY1" fmla="*/ 37491 h 75825"/>
                <a:gd name="connsiteX2" fmla="*/ 18114 w 50550"/>
                <a:gd name="connsiteY2" fmla="*/ 17356 h 75825"/>
                <a:gd name="connsiteX3" fmla="*/ 0 w 50550"/>
                <a:gd name="connsiteY3" fmla="*/ 0 h 75825"/>
                <a:gd name="connsiteX4" fmla="*/ 11290 w 50550"/>
                <a:gd name="connsiteY4" fmla="*/ 38334 h 75825"/>
                <a:gd name="connsiteX5" fmla="*/ 58807 w 50550"/>
                <a:gd name="connsiteY5" fmla="*/ 81892 h 7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550" h="75825">
                  <a:moveTo>
                    <a:pt x="58807" y="81892"/>
                  </a:moveTo>
                  <a:cubicBezTo>
                    <a:pt x="52067" y="65463"/>
                    <a:pt x="43895" y="50550"/>
                    <a:pt x="34459" y="37491"/>
                  </a:cubicBezTo>
                  <a:cubicBezTo>
                    <a:pt x="32099" y="34206"/>
                    <a:pt x="26455" y="26370"/>
                    <a:pt x="18114" y="17356"/>
                  </a:cubicBezTo>
                  <a:cubicBezTo>
                    <a:pt x="12385" y="11205"/>
                    <a:pt x="5982" y="5813"/>
                    <a:pt x="0" y="0"/>
                  </a:cubicBezTo>
                  <a:cubicBezTo>
                    <a:pt x="7414" y="9689"/>
                    <a:pt x="10700" y="30414"/>
                    <a:pt x="11290" y="38334"/>
                  </a:cubicBezTo>
                  <a:cubicBezTo>
                    <a:pt x="40778" y="62767"/>
                    <a:pt x="58639" y="81723"/>
                    <a:pt x="58807" y="8189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9" name="Vrije vorm: vorm 642">
              <a:extLst>
                <a:ext uri="{FF2B5EF4-FFF2-40B4-BE49-F238E27FC236}">
                  <a16:creationId xmlns:a16="http://schemas.microsoft.com/office/drawing/2014/main" id="{CC733DAE-E509-024D-A347-BFA51F0A34CB}"/>
                </a:ext>
              </a:extLst>
            </p:cNvPr>
            <p:cNvSpPr/>
            <p:nvPr/>
          </p:nvSpPr>
          <p:spPr>
            <a:xfrm>
              <a:off x="20758937" y="899544"/>
              <a:ext cx="8425" cy="8425"/>
            </a:xfrm>
            <a:custGeom>
              <a:avLst/>
              <a:gdLst>
                <a:gd name="connsiteX0" fmla="*/ 9520 w 8425"/>
                <a:gd name="connsiteY0" fmla="*/ 0 h 8425"/>
                <a:gd name="connsiteX1" fmla="*/ 8341 w 8425"/>
                <a:gd name="connsiteY1" fmla="*/ 2191 h 8425"/>
                <a:gd name="connsiteX2" fmla="*/ 0 w 8425"/>
                <a:gd name="connsiteY2" fmla="*/ 8172 h 8425"/>
                <a:gd name="connsiteX3" fmla="*/ 6992 w 8425"/>
                <a:gd name="connsiteY3" fmla="*/ 9942 h 8425"/>
                <a:gd name="connsiteX4" fmla="*/ 9520 w 8425"/>
                <a:gd name="connsiteY4" fmla="*/ 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5" h="8425">
                  <a:moveTo>
                    <a:pt x="9520" y="0"/>
                  </a:moveTo>
                  <a:cubicBezTo>
                    <a:pt x="8931" y="1685"/>
                    <a:pt x="8931" y="1769"/>
                    <a:pt x="8341" y="2191"/>
                  </a:cubicBezTo>
                  <a:cubicBezTo>
                    <a:pt x="4634" y="4887"/>
                    <a:pt x="2612" y="6319"/>
                    <a:pt x="0" y="8172"/>
                  </a:cubicBezTo>
                  <a:cubicBezTo>
                    <a:pt x="2274" y="8762"/>
                    <a:pt x="4634" y="9352"/>
                    <a:pt x="6992" y="9942"/>
                  </a:cubicBezTo>
                  <a:cubicBezTo>
                    <a:pt x="7330" y="7835"/>
                    <a:pt x="8088" y="4297"/>
                    <a:pt x="952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0" name="Vrije vorm: vorm 643">
              <a:extLst>
                <a:ext uri="{FF2B5EF4-FFF2-40B4-BE49-F238E27FC236}">
                  <a16:creationId xmlns:a16="http://schemas.microsoft.com/office/drawing/2014/main" id="{DE5B6FE7-94BB-8542-9D28-F1ED5ADC2587}"/>
                </a:ext>
              </a:extLst>
            </p:cNvPr>
            <p:cNvSpPr/>
            <p:nvPr/>
          </p:nvSpPr>
          <p:spPr>
            <a:xfrm>
              <a:off x="20768281" y="914709"/>
              <a:ext cx="16850" cy="8425"/>
            </a:xfrm>
            <a:custGeom>
              <a:avLst/>
              <a:gdLst>
                <a:gd name="connsiteX0" fmla="*/ 176 w 16850"/>
                <a:gd name="connsiteY0" fmla="*/ 10531 h 8425"/>
                <a:gd name="connsiteX1" fmla="*/ 10876 w 16850"/>
                <a:gd name="connsiteY1" fmla="*/ 6403 h 8425"/>
                <a:gd name="connsiteX2" fmla="*/ 17195 w 16850"/>
                <a:gd name="connsiteY2" fmla="*/ 3707 h 8425"/>
                <a:gd name="connsiteX3" fmla="*/ 260 w 16850"/>
                <a:gd name="connsiteY3" fmla="*/ 0 h 8425"/>
                <a:gd name="connsiteX4" fmla="*/ 176 w 16850"/>
                <a:gd name="connsiteY4" fmla="*/ 842 h 8425"/>
                <a:gd name="connsiteX5" fmla="*/ 92 w 16850"/>
                <a:gd name="connsiteY5" fmla="*/ 9183 h 8425"/>
                <a:gd name="connsiteX6" fmla="*/ 176 w 16850"/>
                <a:gd name="connsiteY6" fmla="*/ 1053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0" h="8425">
                  <a:moveTo>
                    <a:pt x="176" y="10531"/>
                  </a:moveTo>
                  <a:cubicBezTo>
                    <a:pt x="4220" y="8931"/>
                    <a:pt x="7843" y="7498"/>
                    <a:pt x="10876" y="6403"/>
                  </a:cubicBezTo>
                  <a:cubicBezTo>
                    <a:pt x="11550" y="6150"/>
                    <a:pt x="14330" y="4971"/>
                    <a:pt x="17195" y="3707"/>
                  </a:cubicBezTo>
                  <a:cubicBezTo>
                    <a:pt x="11297" y="2528"/>
                    <a:pt x="5652" y="1264"/>
                    <a:pt x="260" y="0"/>
                  </a:cubicBezTo>
                  <a:cubicBezTo>
                    <a:pt x="176" y="505"/>
                    <a:pt x="176" y="758"/>
                    <a:pt x="176" y="842"/>
                  </a:cubicBezTo>
                  <a:cubicBezTo>
                    <a:pt x="8" y="3707"/>
                    <a:pt x="-77" y="6319"/>
                    <a:pt x="92" y="9183"/>
                  </a:cubicBezTo>
                  <a:cubicBezTo>
                    <a:pt x="92" y="9352"/>
                    <a:pt x="176" y="9857"/>
                    <a:pt x="176" y="1053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1" name="Vrije vorm: vorm 644">
              <a:extLst>
                <a:ext uri="{FF2B5EF4-FFF2-40B4-BE49-F238E27FC236}">
                  <a16:creationId xmlns:a16="http://schemas.microsoft.com/office/drawing/2014/main" id="{9FB137FD-3A47-394C-80E2-F5C71C370393}"/>
                </a:ext>
              </a:extLst>
            </p:cNvPr>
            <p:cNvSpPr/>
            <p:nvPr/>
          </p:nvSpPr>
          <p:spPr>
            <a:xfrm>
              <a:off x="21016743" y="895247"/>
              <a:ext cx="117951" cy="58975"/>
            </a:xfrm>
            <a:custGeom>
              <a:avLst/>
              <a:gdLst>
                <a:gd name="connsiteX0" fmla="*/ 4297 w 117950"/>
                <a:gd name="connsiteY0" fmla="*/ 50382 h 58975"/>
                <a:gd name="connsiteX1" fmla="*/ 0 w 117950"/>
                <a:gd name="connsiteY1" fmla="*/ 49961 h 58975"/>
                <a:gd name="connsiteX2" fmla="*/ 34627 w 117950"/>
                <a:gd name="connsiteY2" fmla="*/ 53583 h 58975"/>
                <a:gd name="connsiteX3" fmla="*/ 69254 w 117950"/>
                <a:gd name="connsiteY3" fmla="*/ 57206 h 58975"/>
                <a:gd name="connsiteX4" fmla="*/ 70686 w 117950"/>
                <a:gd name="connsiteY4" fmla="*/ 54005 h 58975"/>
                <a:gd name="connsiteX5" fmla="*/ 73888 w 117950"/>
                <a:gd name="connsiteY5" fmla="*/ 54342 h 58975"/>
                <a:gd name="connsiteX6" fmla="*/ 73129 w 117950"/>
                <a:gd name="connsiteY6" fmla="*/ 57627 h 58975"/>
                <a:gd name="connsiteX7" fmla="*/ 122838 w 117950"/>
                <a:gd name="connsiteY7" fmla="*/ 63019 h 58975"/>
                <a:gd name="connsiteX8" fmla="*/ 122669 w 117950"/>
                <a:gd name="connsiteY8" fmla="*/ 62851 h 58975"/>
                <a:gd name="connsiteX9" fmla="*/ 106156 w 117950"/>
                <a:gd name="connsiteY9" fmla="*/ 46506 h 58975"/>
                <a:gd name="connsiteX10" fmla="*/ 77258 w 117950"/>
                <a:gd name="connsiteY10" fmla="*/ 21231 h 58975"/>
                <a:gd name="connsiteX11" fmla="*/ 74983 w 117950"/>
                <a:gd name="connsiteY11" fmla="*/ 49287 h 58975"/>
                <a:gd name="connsiteX12" fmla="*/ 74646 w 117950"/>
                <a:gd name="connsiteY12" fmla="*/ 51140 h 58975"/>
                <a:gd name="connsiteX13" fmla="*/ 70433 w 117950"/>
                <a:gd name="connsiteY13" fmla="*/ 50719 h 58975"/>
                <a:gd name="connsiteX14" fmla="*/ 73467 w 117950"/>
                <a:gd name="connsiteY14" fmla="*/ 18030 h 58975"/>
                <a:gd name="connsiteX15" fmla="*/ 51982 w 117950"/>
                <a:gd name="connsiteY15" fmla="*/ 0 h 58975"/>
                <a:gd name="connsiteX16" fmla="*/ 4297 w 117950"/>
                <a:gd name="connsiteY16" fmla="*/ 50382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950" h="58975">
                  <a:moveTo>
                    <a:pt x="4297" y="50382"/>
                  </a:moveTo>
                  <a:cubicBezTo>
                    <a:pt x="2865" y="50213"/>
                    <a:pt x="1432" y="50045"/>
                    <a:pt x="0" y="49961"/>
                  </a:cubicBezTo>
                  <a:cubicBezTo>
                    <a:pt x="11374" y="51140"/>
                    <a:pt x="22916" y="52404"/>
                    <a:pt x="34627" y="53583"/>
                  </a:cubicBezTo>
                  <a:cubicBezTo>
                    <a:pt x="46507" y="54847"/>
                    <a:pt x="58049" y="56027"/>
                    <a:pt x="69254" y="57206"/>
                  </a:cubicBezTo>
                  <a:cubicBezTo>
                    <a:pt x="69760" y="56195"/>
                    <a:pt x="70181" y="55100"/>
                    <a:pt x="70686" y="54005"/>
                  </a:cubicBezTo>
                  <a:cubicBezTo>
                    <a:pt x="71613" y="54089"/>
                    <a:pt x="72877" y="54257"/>
                    <a:pt x="73888" y="54342"/>
                  </a:cubicBezTo>
                  <a:cubicBezTo>
                    <a:pt x="73635" y="55353"/>
                    <a:pt x="73382" y="56448"/>
                    <a:pt x="73129" y="57627"/>
                  </a:cubicBezTo>
                  <a:cubicBezTo>
                    <a:pt x="90401" y="59481"/>
                    <a:pt x="106998" y="61250"/>
                    <a:pt x="122838" y="63019"/>
                  </a:cubicBezTo>
                  <a:cubicBezTo>
                    <a:pt x="122753" y="62935"/>
                    <a:pt x="122669" y="62935"/>
                    <a:pt x="122669" y="62851"/>
                  </a:cubicBezTo>
                  <a:cubicBezTo>
                    <a:pt x="116771" y="57796"/>
                    <a:pt x="111716" y="51898"/>
                    <a:pt x="106156" y="46506"/>
                  </a:cubicBezTo>
                  <a:cubicBezTo>
                    <a:pt x="96888" y="37660"/>
                    <a:pt x="87115" y="29488"/>
                    <a:pt x="77258" y="21231"/>
                  </a:cubicBezTo>
                  <a:cubicBezTo>
                    <a:pt x="77679" y="34121"/>
                    <a:pt x="75826" y="44569"/>
                    <a:pt x="74983" y="49287"/>
                  </a:cubicBezTo>
                  <a:cubicBezTo>
                    <a:pt x="74899" y="49876"/>
                    <a:pt x="74730" y="50550"/>
                    <a:pt x="74646" y="51140"/>
                  </a:cubicBezTo>
                  <a:cubicBezTo>
                    <a:pt x="70939" y="50803"/>
                    <a:pt x="70939" y="50803"/>
                    <a:pt x="70433" y="50719"/>
                  </a:cubicBezTo>
                  <a:cubicBezTo>
                    <a:pt x="72203" y="42210"/>
                    <a:pt x="73972" y="30836"/>
                    <a:pt x="73467" y="18030"/>
                  </a:cubicBezTo>
                  <a:cubicBezTo>
                    <a:pt x="68580" y="13901"/>
                    <a:pt x="58217" y="5392"/>
                    <a:pt x="51982" y="0"/>
                  </a:cubicBezTo>
                  <a:cubicBezTo>
                    <a:pt x="42462" y="13986"/>
                    <a:pt x="27129" y="30667"/>
                    <a:pt x="4297" y="5038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2" name="Vrije vorm: vorm 645">
              <a:extLst>
                <a:ext uri="{FF2B5EF4-FFF2-40B4-BE49-F238E27FC236}">
                  <a16:creationId xmlns:a16="http://schemas.microsoft.com/office/drawing/2014/main" id="{71726AFC-EDA1-2E47-823E-C6B148FD1654}"/>
                </a:ext>
              </a:extLst>
            </p:cNvPr>
            <p:cNvSpPr/>
            <p:nvPr/>
          </p:nvSpPr>
          <p:spPr>
            <a:xfrm>
              <a:off x="21287441" y="1074701"/>
              <a:ext cx="126376" cy="67400"/>
            </a:xfrm>
            <a:custGeom>
              <a:avLst/>
              <a:gdLst>
                <a:gd name="connsiteX0" fmla="*/ 96383 w 126375"/>
                <a:gd name="connsiteY0" fmla="*/ 0 h 67400"/>
                <a:gd name="connsiteX1" fmla="*/ 0 w 126375"/>
                <a:gd name="connsiteY1" fmla="*/ 67822 h 67400"/>
                <a:gd name="connsiteX2" fmla="*/ 127640 w 126375"/>
                <a:gd name="connsiteY2" fmla="*/ 26876 h 67400"/>
                <a:gd name="connsiteX3" fmla="*/ 97309 w 126375"/>
                <a:gd name="connsiteY3" fmla="*/ 758 h 67400"/>
                <a:gd name="connsiteX4" fmla="*/ 96383 w 126375"/>
                <a:gd name="connsiteY4" fmla="*/ 0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375" h="67400">
                  <a:moveTo>
                    <a:pt x="96383" y="0"/>
                  </a:moveTo>
                  <a:cubicBezTo>
                    <a:pt x="52572" y="11458"/>
                    <a:pt x="4887" y="32942"/>
                    <a:pt x="0" y="67822"/>
                  </a:cubicBezTo>
                  <a:cubicBezTo>
                    <a:pt x="58975" y="51730"/>
                    <a:pt x="99753" y="38166"/>
                    <a:pt x="127640" y="26876"/>
                  </a:cubicBezTo>
                  <a:cubicBezTo>
                    <a:pt x="118035" y="18282"/>
                    <a:pt x="107925" y="9689"/>
                    <a:pt x="97309" y="758"/>
                  </a:cubicBezTo>
                  <a:cubicBezTo>
                    <a:pt x="96973" y="506"/>
                    <a:pt x="96635" y="253"/>
                    <a:pt x="96383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3" name="Vrije vorm: vorm 646">
              <a:extLst>
                <a:ext uri="{FF2B5EF4-FFF2-40B4-BE49-F238E27FC236}">
                  <a16:creationId xmlns:a16="http://schemas.microsoft.com/office/drawing/2014/main" id="{D218AFE3-FD67-C54A-AA00-3AF6D2DBEE77}"/>
                </a:ext>
              </a:extLst>
            </p:cNvPr>
            <p:cNvSpPr/>
            <p:nvPr/>
          </p:nvSpPr>
          <p:spPr>
            <a:xfrm>
              <a:off x="21422242" y="1095848"/>
              <a:ext cx="16850" cy="16850"/>
            </a:xfrm>
            <a:custGeom>
              <a:avLst/>
              <a:gdLst>
                <a:gd name="connsiteX0" fmla="*/ 19293 w 16850"/>
                <a:gd name="connsiteY0" fmla="*/ 0 h 16850"/>
                <a:gd name="connsiteX1" fmla="*/ 0 w 16850"/>
                <a:gd name="connsiteY1" fmla="*/ 8593 h 16850"/>
                <a:gd name="connsiteX2" fmla="*/ 9689 w 16850"/>
                <a:gd name="connsiteY2" fmla="*/ 17524 h 16850"/>
                <a:gd name="connsiteX3" fmla="*/ 19293 w 16850"/>
                <a:gd name="connsiteY3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0" h="16850">
                  <a:moveTo>
                    <a:pt x="19293" y="0"/>
                  </a:moveTo>
                  <a:cubicBezTo>
                    <a:pt x="13733" y="2696"/>
                    <a:pt x="7330" y="5560"/>
                    <a:pt x="0" y="8593"/>
                  </a:cubicBezTo>
                  <a:cubicBezTo>
                    <a:pt x="3286" y="11542"/>
                    <a:pt x="6487" y="14491"/>
                    <a:pt x="9689" y="17524"/>
                  </a:cubicBezTo>
                  <a:cubicBezTo>
                    <a:pt x="13396" y="11374"/>
                    <a:pt x="16597" y="5560"/>
                    <a:pt x="19293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4" name="Vrije vorm: vorm 647">
              <a:extLst>
                <a:ext uri="{FF2B5EF4-FFF2-40B4-BE49-F238E27FC236}">
                  <a16:creationId xmlns:a16="http://schemas.microsoft.com/office/drawing/2014/main" id="{CEC7D5D0-F12F-CD43-85D8-287DA600D45B}"/>
                </a:ext>
              </a:extLst>
            </p:cNvPr>
            <p:cNvSpPr/>
            <p:nvPr/>
          </p:nvSpPr>
          <p:spPr>
            <a:xfrm>
              <a:off x="21286851" y="1105452"/>
              <a:ext cx="143226" cy="143226"/>
            </a:xfrm>
            <a:custGeom>
              <a:avLst/>
              <a:gdLst>
                <a:gd name="connsiteX0" fmla="*/ 1095 w 143226"/>
                <a:gd name="connsiteY0" fmla="*/ 52151 h 143226"/>
                <a:gd name="connsiteX1" fmla="*/ 16681 w 143226"/>
                <a:gd name="connsiteY1" fmla="*/ 83492 h 143226"/>
                <a:gd name="connsiteX2" fmla="*/ 27803 w 143226"/>
                <a:gd name="connsiteY2" fmla="*/ 96383 h 143226"/>
                <a:gd name="connsiteX3" fmla="*/ 61503 w 143226"/>
                <a:gd name="connsiteY3" fmla="*/ 126039 h 143226"/>
                <a:gd name="connsiteX4" fmla="*/ 58807 w 143226"/>
                <a:gd name="connsiteY4" fmla="*/ 129999 h 143226"/>
                <a:gd name="connsiteX5" fmla="*/ 45748 w 143226"/>
                <a:gd name="connsiteY5" fmla="*/ 119299 h 143226"/>
                <a:gd name="connsiteX6" fmla="*/ 23674 w 143226"/>
                <a:gd name="connsiteY6" fmla="*/ 98573 h 143226"/>
                <a:gd name="connsiteX7" fmla="*/ 45496 w 143226"/>
                <a:gd name="connsiteY7" fmla="*/ 151061 h 143226"/>
                <a:gd name="connsiteX8" fmla="*/ 104892 w 143226"/>
                <a:gd name="connsiteY8" fmla="*/ 65800 h 143226"/>
                <a:gd name="connsiteX9" fmla="*/ 143647 w 143226"/>
                <a:gd name="connsiteY9" fmla="*/ 10110 h 143226"/>
                <a:gd name="connsiteX10" fmla="*/ 143057 w 143226"/>
                <a:gd name="connsiteY10" fmla="*/ 9605 h 143226"/>
                <a:gd name="connsiteX11" fmla="*/ 132526 w 143226"/>
                <a:gd name="connsiteY11" fmla="*/ 0 h 143226"/>
                <a:gd name="connsiteX12" fmla="*/ 0 w 143226"/>
                <a:gd name="connsiteY12" fmla="*/ 42378 h 143226"/>
                <a:gd name="connsiteX13" fmla="*/ 1095 w 143226"/>
                <a:gd name="connsiteY13" fmla="*/ 52151 h 14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6" h="143226">
                  <a:moveTo>
                    <a:pt x="1095" y="52151"/>
                  </a:moveTo>
                  <a:cubicBezTo>
                    <a:pt x="6656" y="62935"/>
                    <a:pt x="11880" y="73382"/>
                    <a:pt x="16681" y="83492"/>
                  </a:cubicBezTo>
                  <a:cubicBezTo>
                    <a:pt x="19883" y="87621"/>
                    <a:pt x="23590" y="91917"/>
                    <a:pt x="27803" y="96383"/>
                  </a:cubicBezTo>
                  <a:cubicBezTo>
                    <a:pt x="38250" y="107167"/>
                    <a:pt x="51646" y="118119"/>
                    <a:pt x="61503" y="126039"/>
                  </a:cubicBezTo>
                  <a:cubicBezTo>
                    <a:pt x="60576" y="127387"/>
                    <a:pt x="59734" y="128735"/>
                    <a:pt x="58807" y="129999"/>
                  </a:cubicBezTo>
                  <a:cubicBezTo>
                    <a:pt x="54932" y="126797"/>
                    <a:pt x="49624" y="122500"/>
                    <a:pt x="45748" y="119299"/>
                  </a:cubicBezTo>
                  <a:cubicBezTo>
                    <a:pt x="39345" y="113654"/>
                    <a:pt x="31425" y="106577"/>
                    <a:pt x="23674" y="98573"/>
                  </a:cubicBezTo>
                  <a:cubicBezTo>
                    <a:pt x="32268" y="117445"/>
                    <a:pt x="39429" y="135054"/>
                    <a:pt x="45496" y="151061"/>
                  </a:cubicBezTo>
                  <a:cubicBezTo>
                    <a:pt x="63525" y="121658"/>
                    <a:pt x="84672" y="93097"/>
                    <a:pt x="104892" y="65800"/>
                  </a:cubicBezTo>
                  <a:cubicBezTo>
                    <a:pt x="120310" y="45074"/>
                    <a:pt x="133538" y="26623"/>
                    <a:pt x="143647" y="10110"/>
                  </a:cubicBezTo>
                  <a:cubicBezTo>
                    <a:pt x="143479" y="9942"/>
                    <a:pt x="143226" y="9773"/>
                    <a:pt x="143057" y="9605"/>
                  </a:cubicBezTo>
                  <a:cubicBezTo>
                    <a:pt x="139603" y="6403"/>
                    <a:pt x="136065" y="3201"/>
                    <a:pt x="132526" y="0"/>
                  </a:cubicBezTo>
                  <a:cubicBezTo>
                    <a:pt x="103965" y="11626"/>
                    <a:pt x="61756" y="25612"/>
                    <a:pt x="0" y="42378"/>
                  </a:cubicBezTo>
                  <a:cubicBezTo>
                    <a:pt x="84" y="45579"/>
                    <a:pt x="421" y="48781"/>
                    <a:pt x="1095" y="5215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5" name="Vrije vorm: vorm 648">
              <a:extLst>
                <a:ext uri="{FF2B5EF4-FFF2-40B4-BE49-F238E27FC236}">
                  <a16:creationId xmlns:a16="http://schemas.microsoft.com/office/drawing/2014/main" id="{8A9EE7E5-1EF4-9349-A650-0B0944DFFF99}"/>
                </a:ext>
              </a:extLst>
            </p:cNvPr>
            <p:cNvSpPr/>
            <p:nvPr/>
          </p:nvSpPr>
          <p:spPr>
            <a:xfrm>
              <a:off x="21029128" y="956076"/>
              <a:ext cx="126376" cy="227477"/>
            </a:xfrm>
            <a:custGeom>
              <a:avLst/>
              <a:gdLst>
                <a:gd name="connsiteX0" fmla="*/ 60070 w 126375"/>
                <a:gd name="connsiteY0" fmla="*/ 0 h 227476"/>
                <a:gd name="connsiteX1" fmla="*/ 0 w 126375"/>
                <a:gd name="connsiteY1" fmla="*/ 114412 h 227476"/>
                <a:gd name="connsiteX2" fmla="*/ 69422 w 126375"/>
                <a:gd name="connsiteY2" fmla="*/ 227982 h 227476"/>
                <a:gd name="connsiteX3" fmla="*/ 71529 w 126375"/>
                <a:gd name="connsiteY3" fmla="*/ 231773 h 227476"/>
                <a:gd name="connsiteX4" fmla="*/ 120815 w 126375"/>
                <a:gd name="connsiteY4" fmla="*/ 220652 h 227476"/>
                <a:gd name="connsiteX5" fmla="*/ 132610 w 126375"/>
                <a:gd name="connsiteY5" fmla="*/ 103628 h 227476"/>
                <a:gd name="connsiteX6" fmla="*/ 127387 w 126375"/>
                <a:gd name="connsiteY6" fmla="*/ 52404 h 227476"/>
                <a:gd name="connsiteX7" fmla="*/ 115507 w 126375"/>
                <a:gd name="connsiteY7" fmla="*/ 6066 h 227476"/>
                <a:gd name="connsiteX8" fmla="*/ 114581 w 126375"/>
                <a:gd name="connsiteY8" fmla="*/ 5982 h 227476"/>
                <a:gd name="connsiteX9" fmla="*/ 114833 w 126375"/>
                <a:gd name="connsiteY9" fmla="*/ 6656 h 227476"/>
                <a:gd name="connsiteX10" fmla="*/ 114075 w 126375"/>
                <a:gd name="connsiteY10" fmla="*/ 5898 h 227476"/>
                <a:gd name="connsiteX11" fmla="*/ 60070 w 126375"/>
                <a:gd name="connsiteY11" fmla="*/ 0 h 22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75" h="227476">
                  <a:moveTo>
                    <a:pt x="60070" y="0"/>
                  </a:moveTo>
                  <a:cubicBezTo>
                    <a:pt x="51224" y="34206"/>
                    <a:pt x="28055" y="74815"/>
                    <a:pt x="0" y="114412"/>
                  </a:cubicBezTo>
                  <a:cubicBezTo>
                    <a:pt x="27465" y="156538"/>
                    <a:pt x="48528" y="190996"/>
                    <a:pt x="69422" y="227982"/>
                  </a:cubicBezTo>
                  <a:cubicBezTo>
                    <a:pt x="69759" y="228572"/>
                    <a:pt x="70602" y="230088"/>
                    <a:pt x="71529" y="231773"/>
                  </a:cubicBezTo>
                  <a:cubicBezTo>
                    <a:pt x="88716" y="227982"/>
                    <a:pt x="105145" y="224275"/>
                    <a:pt x="120815" y="220652"/>
                  </a:cubicBezTo>
                  <a:cubicBezTo>
                    <a:pt x="127303" y="188806"/>
                    <a:pt x="133706" y="150050"/>
                    <a:pt x="132610" y="103628"/>
                  </a:cubicBezTo>
                  <a:cubicBezTo>
                    <a:pt x="132021" y="78774"/>
                    <a:pt x="128735" y="60239"/>
                    <a:pt x="127387" y="52404"/>
                  </a:cubicBezTo>
                  <a:cubicBezTo>
                    <a:pt x="124606" y="36649"/>
                    <a:pt x="118877" y="21652"/>
                    <a:pt x="115507" y="6066"/>
                  </a:cubicBezTo>
                  <a:cubicBezTo>
                    <a:pt x="115170" y="6066"/>
                    <a:pt x="114833" y="5982"/>
                    <a:pt x="114581" y="5982"/>
                  </a:cubicBezTo>
                  <a:cubicBezTo>
                    <a:pt x="114665" y="6235"/>
                    <a:pt x="114749" y="6487"/>
                    <a:pt x="114833" y="6656"/>
                  </a:cubicBezTo>
                  <a:cubicBezTo>
                    <a:pt x="114581" y="6403"/>
                    <a:pt x="114328" y="6150"/>
                    <a:pt x="114075" y="5898"/>
                  </a:cubicBezTo>
                  <a:cubicBezTo>
                    <a:pt x="96888" y="3960"/>
                    <a:pt x="78858" y="1938"/>
                    <a:pt x="6007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6" name="Vrije vorm: vorm 649">
              <a:extLst>
                <a:ext uri="{FF2B5EF4-FFF2-40B4-BE49-F238E27FC236}">
                  <a16:creationId xmlns:a16="http://schemas.microsoft.com/office/drawing/2014/main" id="{3264EF10-42D5-AC4E-9DF7-55E71CAFB7C1}"/>
                </a:ext>
              </a:extLst>
            </p:cNvPr>
            <p:cNvSpPr/>
            <p:nvPr/>
          </p:nvSpPr>
          <p:spPr>
            <a:xfrm>
              <a:off x="21021209" y="826162"/>
              <a:ext cx="33700" cy="16850"/>
            </a:xfrm>
            <a:custGeom>
              <a:avLst/>
              <a:gdLst>
                <a:gd name="connsiteX0" fmla="*/ 34627 w 33700"/>
                <a:gd name="connsiteY0" fmla="*/ 18030 h 16850"/>
                <a:gd name="connsiteX1" fmla="*/ 36733 w 33700"/>
                <a:gd name="connsiteY1" fmla="*/ 18367 h 16850"/>
                <a:gd name="connsiteX2" fmla="*/ 26370 w 33700"/>
                <a:gd name="connsiteY2" fmla="*/ 12048 h 16850"/>
                <a:gd name="connsiteX3" fmla="*/ 25612 w 33700"/>
                <a:gd name="connsiteY3" fmla="*/ 11711 h 16850"/>
                <a:gd name="connsiteX4" fmla="*/ 21821 w 33700"/>
                <a:gd name="connsiteY4" fmla="*/ 9605 h 16850"/>
                <a:gd name="connsiteX5" fmla="*/ 17608 w 33700"/>
                <a:gd name="connsiteY5" fmla="*/ 7330 h 16850"/>
                <a:gd name="connsiteX6" fmla="*/ 16428 w 33700"/>
                <a:gd name="connsiteY6" fmla="*/ 6572 h 16850"/>
                <a:gd name="connsiteX7" fmla="*/ 4886 w 33700"/>
                <a:gd name="connsiteY7" fmla="*/ 843 h 16850"/>
                <a:gd name="connsiteX8" fmla="*/ 0 w 33700"/>
                <a:gd name="connsiteY8" fmla="*/ 0 h 16850"/>
                <a:gd name="connsiteX9" fmla="*/ 34627 w 33700"/>
                <a:gd name="connsiteY9" fmla="*/ 1803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00" h="16850">
                  <a:moveTo>
                    <a:pt x="34627" y="18030"/>
                  </a:moveTo>
                  <a:cubicBezTo>
                    <a:pt x="35385" y="18198"/>
                    <a:pt x="36059" y="18282"/>
                    <a:pt x="36733" y="18367"/>
                  </a:cubicBezTo>
                  <a:cubicBezTo>
                    <a:pt x="33110" y="16092"/>
                    <a:pt x="29656" y="13986"/>
                    <a:pt x="26370" y="12048"/>
                  </a:cubicBezTo>
                  <a:cubicBezTo>
                    <a:pt x="26117" y="11879"/>
                    <a:pt x="25864" y="11795"/>
                    <a:pt x="25612" y="11711"/>
                  </a:cubicBezTo>
                  <a:cubicBezTo>
                    <a:pt x="24348" y="11037"/>
                    <a:pt x="23085" y="10363"/>
                    <a:pt x="21821" y="9605"/>
                  </a:cubicBezTo>
                  <a:cubicBezTo>
                    <a:pt x="20473" y="8846"/>
                    <a:pt x="19040" y="8172"/>
                    <a:pt x="17608" y="7330"/>
                  </a:cubicBezTo>
                  <a:cubicBezTo>
                    <a:pt x="17187" y="7077"/>
                    <a:pt x="16850" y="6824"/>
                    <a:pt x="16428" y="6572"/>
                  </a:cubicBezTo>
                  <a:cubicBezTo>
                    <a:pt x="12469" y="4550"/>
                    <a:pt x="8678" y="2612"/>
                    <a:pt x="4886" y="843"/>
                  </a:cubicBezTo>
                  <a:cubicBezTo>
                    <a:pt x="3202" y="590"/>
                    <a:pt x="1601" y="253"/>
                    <a:pt x="0" y="0"/>
                  </a:cubicBezTo>
                  <a:cubicBezTo>
                    <a:pt x="12469" y="4550"/>
                    <a:pt x="24264" y="10363"/>
                    <a:pt x="34627" y="1803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7" name="Vrije vorm: vorm 650">
              <a:extLst>
                <a:ext uri="{FF2B5EF4-FFF2-40B4-BE49-F238E27FC236}">
                  <a16:creationId xmlns:a16="http://schemas.microsoft.com/office/drawing/2014/main" id="{5B0BF8C8-F686-FB46-8A23-CF62DE74130C}"/>
                </a:ext>
              </a:extLst>
            </p:cNvPr>
            <p:cNvSpPr/>
            <p:nvPr/>
          </p:nvSpPr>
          <p:spPr>
            <a:xfrm>
              <a:off x="21057605" y="845539"/>
              <a:ext cx="16850" cy="16850"/>
            </a:xfrm>
            <a:custGeom>
              <a:avLst/>
              <a:gdLst>
                <a:gd name="connsiteX0" fmla="*/ 0 w 16850"/>
                <a:gd name="connsiteY0" fmla="*/ 0 h 16850"/>
                <a:gd name="connsiteX1" fmla="*/ 18620 w 16850"/>
                <a:gd name="connsiteY1" fmla="*/ 18956 h 16850"/>
                <a:gd name="connsiteX2" fmla="*/ 18283 w 16850"/>
                <a:gd name="connsiteY2" fmla="*/ 10447 h 16850"/>
                <a:gd name="connsiteX3" fmla="*/ 13902 w 16850"/>
                <a:gd name="connsiteY3" fmla="*/ 7667 h 16850"/>
                <a:gd name="connsiteX4" fmla="*/ 2612 w 16850"/>
                <a:gd name="connsiteY4" fmla="*/ 505 h 16850"/>
                <a:gd name="connsiteX5" fmla="*/ 0 w 16850"/>
                <a:gd name="connsiteY5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50" h="16850">
                  <a:moveTo>
                    <a:pt x="0" y="0"/>
                  </a:moveTo>
                  <a:cubicBezTo>
                    <a:pt x="6993" y="5392"/>
                    <a:pt x="13312" y="11627"/>
                    <a:pt x="18620" y="18956"/>
                  </a:cubicBezTo>
                  <a:cubicBezTo>
                    <a:pt x="18788" y="16092"/>
                    <a:pt x="18704" y="13227"/>
                    <a:pt x="18283" y="10447"/>
                  </a:cubicBezTo>
                  <a:cubicBezTo>
                    <a:pt x="16345" y="9183"/>
                    <a:pt x="14913" y="8257"/>
                    <a:pt x="13902" y="7667"/>
                  </a:cubicBezTo>
                  <a:cubicBezTo>
                    <a:pt x="9942" y="5139"/>
                    <a:pt x="6235" y="2780"/>
                    <a:pt x="2612" y="505"/>
                  </a:cubicBezTo>
                  <a:cubicBezTo>
                    <a:pt x="1769" y="337"/>
                    <a:pt x="843" y="168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8" name="Vrije vorm: vorm 651">
              <a:extLst>
                <a:ext uri="{FF2B5EF4-FFF2-40B4-BE49-F238E27FC236}">
                  <a16:creationId xmlns:a16="http://schemas.microsoft.com/office/drawing/2014/main" id="{95247CD9-51E5-C640-8BF3-3C6A41D230EB}"/>
                </a:ext>
              </a:extLst>
            </p:cNvPr>
            <p:cNvSpPr/>
            <p:nvPr/>
          </p:nvSpPr>
          <p:spPr>
            <a:xfrm>
              <a:off x="21438755" y="1064506"/>
              <a:ext cx="8425" cy="16850"/>
            </a:xfrm>
            <a:custGeom>
              <a:avLst/>
              <a:gdLst>
                <a:gd name="connsiteX0" fmla="*/ 0 w 8425"/>
                <a:gd name="connsiteY0" fmla="*/ 337 h 16850"/>
                <a:gd name="connsiteX1" fmla="*/ 590 w 8425"/>
                <a:gd name="connsiteY1" fmla="*/ 2528 h 16850"/>
                <a:gd name="connsiteX2" fmla="*/ 5223 w 8425"/>
                <a:gd name="connsiteY2" fmla="*/ 23674 h 16850"/>
                <a:gd name="connsiteX3" fmla="*/ 6403 w 8425"/>
                <a:gd name="connsiteY3" fmla="*/ 23000 h 16850"/>
                <a:gd name="connsiteX4" fmla="*/ 11037 w 8425"/>
                <a:gd name="connsiteY4" fmla="*/ 9015 h 16850"/>
                <a:gd name="connsiteX5" fmla="*/ 3791 w 8425"/>
                <a:gd name="connsiteY5" fmla="*/ 0 h 16850"/>
                <a:gd name="connsiteX6" fmla="*/ 0 w 8425"/>
                <a:gd name="connsiteY6" fmla="*/ 33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5" h="16850">
                  <a:moveTo>
                    <a:pt x="0" y="337"/>
                  </a:moveTo>
                  <a:cubicBezTo>
                    <a:pt x="168" y="1095"/>
                    <a:pt x="421" y="1854"/>
                    <a:pt x="590" y="2528"/>
                  </a:cubicBezTo>
                  <a:cubicBezTo>
                    <a:pt x="3202" y="12553"/>
                    <a:pt x="4718" y="20389"/>
                    <a:pt x="5223" y="23674"/>
                  </a:cubicBezTo>
                  <a:cubicBezTo>
                    <a:pt x="5645" y="23506"/>
                    <a:pt x="5981" y="23253"/>
                    <a:pt x="6403" y="23000"/>
                  </a:cubicBezTo>
                  <a:cubicBezTo>
                    <a:pt x="8425" y="18198"/>
                    <a:pt x="9942" y="13480"/>
                    <a:pt x="11037" y="9015"/>
                  </a:cubicBezTo>
                  <a:cubicBezTo>
                    <a:pt x="8678" y="5982"/>
                    <a:pt x="6234" y="2949"/>
                    <a:pt x="3791" y="0"/>
                  </a:cubicBezTo>
                  <a:cubicBezTo>
                    <a:pt x="2612" y="84"/>
                    <a:pt x="1348" y="253"/>
                    <a:pt x="0" y="33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9" name="Vrije vorm: vorm 652">
              <a:extLst>
                <a:ext uri="{FF2B5EF4-FFF2-40B4-BE49-F238E27FC236}">
                  <a16:creationId xmlns:a16="http://schemas.microsoft.com/office/drawing/2014/main" id="{53F4F424-3A36-2643-BA7E-218CE371734F}"/>
                </a:ext>
              </a:extLst>
            </p:cNvPr>
            <p:cNvSpPr/>
            <p:nvPr/>
          </p:nvSpPr>
          <p:spPr>
            <a:xfrm>
              <a:off x="21069905" y="873847"/>
              <a:ext cx="16850" cy="33700"/>
            </a:xfrm>
            <a:custGeom>
              <a:avLst/>
              <a:gdLst>
                <a:gd name="connsiteX0" fmla="*/ 0 w 16850"/>
                <a:gd name="connsiteY0" fmla="*/ 19293 h 33700"/>
                <a:gd name="connsiteX1" fmla="*/ 19967 w 16850"/>
                <a:gd name="connsiteY1" fmla="*/ 35554 h 33700"/>
                <a:gd name="connsiteX2" fmla="*/ 9268 w 16850"/>
                <a:gd name="connsiteY2" fmla="*/ 0 h 33700"/>
                <a:gd name="connsiteX3" fmla="*/ 0 w 16850"/>
                <a:gd name="connsiteY3" fmla="*/ 19293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0" h="33700">
                  <a:moveTo>
                    <a:pt x="0" y="19293"/>
                  </a:moveTo>
                  <a:cubicBezTo>
                    <a:pt x="6150" y="24180"/>
                    <a:pt x="15081" y="31510"/>
                    <a:pt x="19967" y="35554"/>
                  </a:cubicBezTo>
                  <a:cubicBezTo>
                    <a:pt x="19462" y="29403"/>
                    <a:pt x="18872" y="13480"/>
                    <a:pt x="9268" y="0"/>
                  </a:cubicBezTo>
                  <a:cubicBezTo>
                    <a:pt x="7583" y="5813"/>
                    <a:pt x="4549" y="12216"/>
                    <a:pt x="0" y="1929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0" name="Vrije vorm: vorm 653">
              <a:extLst>
                <a:ext uri="{FF2B5EF4-FFF2-40B4-BE49-F238E27FC236}">
                  <a16:creationId xmlns:a16="http://schemas.microsoft.com/office/drawing/2014/main" id="{1881B643-4893-E44A-90AF-5F6E355B0D8E}"/>
                </a:ext>
              </a:extLst>
            </p:cNvPr>
            <p:cNvSpPr/>
            <p:nvPr/>
          </p:nvSpPr>
          <p:spPr>
            <a:xfrm>
              <a:off x="21147585" y="962395"/>
              <a:ext cx="227477" cy="210627"/>
            </a:xfrm>
            <a:custGeom>
              <a:avLst/>
              <a:gdLst>
                <a:gd name="connsiteX0" fmla="*/ 0 w 227476"/>
                <a:gd name="connsiteY0" fmla="*/ 0 h 210626"/>
                <a:gd name="connsiteX1" fmla="*/ 168 w 227476"/>
                <a:gd name="connsiteY1" fmla="*/ 421 h 210626"/>
                <a:gd name="connsiteX2" fmla="*/ 0 w 227476"/>
                <a:gd name="connsiteY2" fmla="*/ 0 h 210626"/>
                <a:gd name="connsiteX3" fmla="*/ 129493 w 227476"/>
                <a:gd name="connsiteY3" fmla="*/ 174989 h 210626"/>
                <a:gd name="connsiteX4" fmla="*/ 132610 w 227476"/>
                <a:gd name="connsiteY4" fmla="*/ 181813 h 210626"/>
                <a:gd name="connsiteX5" fmla="*/ 128903 w 227476"/>
                <a:gd name="connsiteY5" fmla="*/ 182824 h 210626"/>
                <a:gd name="connsiteX6" fmla="*/ 52404 w 227476"/>
                <a:gd name="connsiteY6" fmla="*/ 65294 h 210626"/>
                <a:gd name="connsiteX7" fmla="*/ 2527 w 227476"/>
                <a:gd name="connsiteY7" fmla="*/ 6824 h 210626"/>
                <a:gd name="connsiteX8" fmla="*/ 9604 w 227476"/>
                <a:gd name="connsiteY8" fmla="*/ 205740 h 210626"/>
                <a:gd name="connsiteX9" fmla="*/ 8172 w 227476"/>
                <a:gd name="connsiteY9" fmla="*/ 212985 h 210626"/>
                <a:gd name="connsiteX10" fmla="*/ 134127 w 227476"/>
                <a:gd name="connsiteY10" fmla="*/ 181729 h 210626"/>
                <a:gd name="connsiteX11" fmla="*/ 231689 w 227476"/>
                <a:gd name="connsiteY11" fmla="*/ 107420 h 210626"/>
                <a:gd name="connsiteX12" fmla="*/ 194029 w 227476"/>
                <a:gd name="connsiteY12" fmla="*/ 78690 h 210626"/>
                <a:gd name="connsiteX13" fmla="*/ 103965 w 227476"/>
                <a:gd name="connsiteY13" fmla="*/ 12890 h 210626"/>
                <a:gd name="connsiteX14" fmla="*/ 0 w 227476"/>
                <a:gd name="connsiteY14" fmla="*/ 0 h 21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476" h="210626">
                  <a:moveTo>
                    <a:pt x="0" y="0"/>
                  </a:moveTo>
                  <a:cubicBezTo>
                    <a:pt x="84" y="168"/>
                    <a:pt x="84" y="253"/>
                    <a:pt x="168" y="421"/>
                  </a:cubicBezTo>
                  <a:cubicBezTo>
                    <a:pt x="84" y="253"/>
                    <a:pt x="84" y="168"/>
                    <a:pt x="0" y="0"/>
                  </a:cubicBezTo>
                  <a:cubicBezTo>
                    <a:pt x="50550" y="52404"/>
                    <a:pt x="91749" y="108009"/>
                    <a:pt x="129493" y="174989"/>
                  </a:cubicBezTo>
                  <a:lnTo>
                    <a:pt x="132610" y="181813"/>
                  </a:lnTo>
                  <a:cubicBezTo>
                    <a:pt x="130588" y="182318"/>
                    <a:pt x="130588" y="182318"/>
                    <a:pt x="128903" y="182824"/>
                  </a:cubicBezTo>
                  <a:cubicBezTo>
                    <a:pt x="117108" y="161593"/>
                    <a:pt x="92676" y="117361"/>
                    <a:pt x="52404" y="65294"/>
                  </a:cubicBezTo>
                  <a:cubicBezTo>
                    <a:pt x="36733" y="44990"/>
                    <a:pt x="18619" y="26792"/>
                    <a:pt x="2527" y="6824"/>
                  </a:cubicBezTo>
                  <a:cubicBezTo>
                    <a:pt x="31341" y="86862"/>
                    <a:pt x="15081" y="175915"/>
                    <a:pt x="9604" y="205740"/>
                  </a:cubicBezTo>
                  <a:cubicBezTo>
                    <a:pt x="9183" y="207931"/>
                    <a:pt x="8593" y="210711"/>
                    <a:pt x="8172" y="212985"/>
                  </a:cubicBezTo>
                  <a:cubicBezTo>
                    <a:pt x="57206" y="201612"/>
                    <a:pt x="98826" y="191249"/>
                    <a:pt x="134127" y="181729"/>
                  </a:cubicBezTo>
                  <a:cubicBezTo>
                    <a:pt x="137581" y="144743"/>
                    <a:pt x="185098" y="120057"/>
                    <a:pt x="231689" y="107420"/>
                  </a:cubicBezTo>
                  <a:cubicBezTo>
                    <a:pt x="220315" y="98742"/>
                    <a:pt x="205319" y="87284"/>
                    <a:pt x="194029" y="78690"/>
                  </a:cubicBezTo>
                  <a:cubicBezTo>
                    <a:pt x="164036" y="56027"/>
                    <a:pt x="133368" y="33700"/>
                    <a:pt x="103965" y="12890"/>
                  </a:cubicBezTo>
                  <a:cubicBezTo>
                    <a:pt x="73466" y="8509"/>
                    <a:pt x="38924" y="4381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1" name="Vrije vorm: vorm 654">
              <a:extLst>
                <a:ext uri="{FF2B5EF4-FFF2-40B4-BE49-F238E27FC236}">
                  <a16:creationId xmlns:a16="http://schemas.microsoft.com/office/drawing/2014/main" id="{368894FF-7CCE-9649-9FDE-9D2A0AB432B3}"/>
                </a:ext>
              </a:extLst>
            </p:cNvPr>
            <p:cNvSpPr/>
            <p:nvPr/>
          </p:nvSpPr>
          <p:spPr>
            <a:xfrm>
              <a:off x="21387025" y="1065096"/>
              <a:ext cx="50550" cy="33700"/>
            </a:xfrm>
            <a:custGeom>
              <a:avLst/>
              <a:gdLst>
                <a:gd name="connsiteX0" fmla="*/ 49034 w 50550"/>
                <a:gd name="connsiteY0" fmla="*/ 0 h 33700"/>
                <a:gd name="connsiteX1" fmla="*/ 0 w 50550"/>
                <a:gd name="connsiteY1" fmla="*/ 8762 h 33700"/>
                <a:gd name="connsiteX2" fmla="*/ 30751 w 50550"/>
                <a:gd name="connsiteY2" fmla="*/ 35301 h 33700"/>
                <a:gd name="connsiteX3" fmla="*/ 54089 w 50550"/>
                <a:gd name="connsiteY3" fmla="*/ 24685 h 33700"/>
                <a:gd name="connsiteX4" fmla="*/ 49876 w 50550"/>
                <a:gd name="connsiteY4" fmla="*/ 3370 h 33700"/>
                <a:gd name="connsiteX5" fmla="*/ 49034 w 50550"/>
                <a:gd name="connsiteY5" fmla="*/ 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550" h="33700">
                  <a:moveTo>
                    <a:pt x="49034" y="0"/>
                  </a:moveTo>
                  <a:cubicBezTo>
                    <a:pt x="35891" y="1264"/>
                    <a:pt x="18367" y="4128"/>
                    <a:pt x="0" y="8762"/>
                  </a:cubicBezTo>
                  <a:cubicBezTo>
                    <a:pt x="11037" y="17945"/>
                    <a:pt x="21063" y="26623"/>
                    <a:pt x="30751" y="35301"/>
                  </a:cubicBezTo>
                  <a:cubicBezTo>
                    <a:pt x="39935" y="31510"/>
                    <a:pt x="47601" y="27971"/>
                    <a:pt x="54089" y="24685"/>
                  </a:cubicBezTo>
                  <a:cubicBezTo>
                    <a:pt x="52909" y="17271"/>
                    <a:pt x="51561" y="10447"/>
                    <a:pt x="49876" y="3370"/>
                  </a:cubicBezTo>
                  <a:cubicBezTo>
                    <a:pt x="49624" y="2275"/>
                    <a:pt x="49286" y="1095"/>
                    <a:pt x="49034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2" name="Vrije vorm: vorm 655">
              <a:extLst>
                <a:ext uri="{FF2B5EF4-FFF2-40B4-BE49-F238E27FC236}">
                  <a16:creationId xmlns:a16="http://schemas.microsoft.com/office/drawing/2014/main" id="{34D6EBDD-1069-FC48-9E38-B5A5E0557A45}"/>
                </a:ext>
              </a:extLst>
            </p:cNvPr>
            <p:cNvSpPr/>
            <p:nvPr/>
          </p:nvSpPr>
          <p:spPr>
            <a:xfrm>
              <a:off x="21062829" y="846466"/>
              <a:ext cx="8425" cy="8425"/>
            </a:xfrm>
            <a:custGeom>
              <a:avLst/>
              <a:gdLst>
                <a:gd name="connsiteX0" fmla="*/ 12300 w 8425"/>
                <a:gd name="connsiteY0" fmla="*/ 6150 h 0"/>
                <a:gd name="connsiteX1" fmla="*/ 10699 w 8425"/>
                <a:gd name="connsiteY1" fmla="*/ 1938 h 0"/>
                <a:gd name="connsiteX2" fmla="*/ 10615 w 8425"/>
                <a:gd name="connsiteY2" fmla="*/ 1938 h 0"/>
                <a:gd name="connsiteX3" fmla="*/ 8425 w 8425"/>
                <a:gd name="connsiteY3" fmla="*/ 1517 h 0"/>
                <a:gd name="connsiteX4" fmla="*/ 0 w 8425"/>
                <a:gd name="connsiteY4" fmla="*/ 0 h 0"/>
                <a:gd name="connsiteX5" fmla="*/ 12553 w 8425"/>
                <a:gd name="connsiteY5" fmla="*/ 7246 h 0"/>
                <a:gd name="connsiteX6" fmla="*/ 12300 w 8425"/>
                <a:gd name="connsiteY6" fmla="*/ 61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5">
                  <a:moveTo>
                    <a:pt x="12300" y="6150"/>
                  </a:moveTo>
                  <a:cubicBezTo>
                    <a:pt x="11879" y="4718"/>
                    <a:pt x="11374" y="3286"/>
                    <a:pt x="10699" y="1938"/>
                  </a:cubicBezTo>
                  <a:cubicBezTo>
                    <a:pt x="10615" y="1938"/>
                    <a:pt x="10615" y="1938"/>
                    <a:pt x="10615" y="1938"/>
                  </a:cubicBezTo>
                  <a:cubicBezTo>
                    <a:pt x="9857" y="1769"/>
                    <a:pt x="9183" y="1685"/>
                    <a:pt x="8425" y="1517"/>
                  </a:cubicBezTo>
                  <a:cubicBezTo>
                    <a:pt x="5645" y="1011"/>
                    <a:pt x="2780" y="505"/>
                    <a:pt x="0" y="0"/>
                  </a:cubicBezTo>
                  <a:cubicBezTo>
                    <a:pt x="4128" y="2359"/>
                    <a:pt x="8256" y="4802"/>
                    <a:pt x="12553" y="7246"/>
                  </a:cubicBezTo>
                  <a:cubicBezTo>
                    <a:pt x="12469" y="6909"/>
                    <a:pt x="12385" y="6572"/>
                    <a:pt x="12300" y="615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3" name="Vrije vorm: vorm 656">
              <a:extLst>
                <a:ext uri="{FF2B5EF4-FFF2-40B4-BE49-F238E27FC236}">
                  <a16:creationId xmlns:a16="http://schemas.microsoft.com/office/drawing/2014/main" id="{C389A73B-4AB8-574D-B852-1BB61B04896C}"/>
                </a:ext>
              </a:extLst>
            </p:cNvPr>
            <p:cNvSpPr/>
            <p:nvPr/>
          </p:nvSpPr>
          <p:spPr>
            <a:xfrm>
              <a:off x="20756156" y="890782"/>
              <a:ext cx="8425" cy="8425"/>
            </a:xfrm>
            <a:custGeom>
              <a:avLst/>
              <a:gdLst>
                <a:gd name="connsiteX0" fmla="*/ 13733 w 8425"/>
                <a:gd name="connsiteY0" fmla="*/ 3286 h 8425"/>
                <a:gd name="connsiteX1" fmla="*/ 252 w 8425"/>
                <a:gd name="connsiteY1" fmla="*/ 15923 h 8425"/>
                <a:gd name="connsiteX2" fmla="*/ 0 w 8425"/>
                <a:gd name="connsiteY2" fmla="*/ 16176 h 8425"/>
                <a:gd name="connsiteX3" fmla="*/ 1011 w 8425"/>
                <a:gd name="connsiteY3" fmla="*/ 16429 h 8425"/>
                <a:gd name="connsiteX4" fmla="*/ 12385 w 8425"/>
                <a:gd name="connsiteY4" fmla="*/ 8341 h 8425"/>
                <a:gd name="connsiteX5" fmla="*/ 12301 w 8425"/>
                <a:gd name="connsiteY5" fmla="*/ 8509 h 8425"/>
                <a:gd name="connsiteX6" fmla="*/ 15670 w 8425"/>
                <a:gd name="connsiteY6" fmla="*/ 0 h 8425"/>
                <a:gd name="connsiteX7" fmla="*/ 13733 w 8425"/>
                <a:gd name="connsiteY7" fmla="*/ 3286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5" h="8425">
                  <a:moveTo>
                    <a:pt x="13733" y="3286"/>
                  </a:moveTo>
                  <a:cubicBezTo>
                    <a:pt x="7161" y="9183"/>
                    <a:pt x="2359" y="13901"/>
                    <a:pt x="252" y="15923"/>
                  </a:cubicBezTo>
                  <a:cubicBezTo>
                    <a:pt x="169" y="16008"/>
                    <a:pt x="84" y="16092"/>
                    <a:pt x="0" y="16176"/>
                  </a:cubicBezTo>
                  <a:cubicBezTo>
                    <a:pt x="337" y="16260"/>
                    <a:pt x="674" y="16345"/>
                    <a:pt x="1011" y="16429"/>
                  </a:cubicBezTo>
                  <a:cubicBezTo>
                    <a:pt x="5813" y="12975"/>
                    <a:pt x="9436" y="10363"/>
                    <a:pt x="12385" y="8341"/>
                  </a:cubicBezTo>
                  <a:cubicBezTo>
                    <a:pt x="12385" y="8425"/>
                    <a:pt x="12385" y="8425"/>
                    <a:pt x="12301" y="8509"/>
                  </a:cubicBezTo>
                  <a:cubicBezTo>
                    <a:pt x="13143" y="5898"/>
                    <a:pt x="14238" y="3033"/>
                    <a:pt x="15670" y="0"/>
                  </a:cubicBezTo>
                  <a:cubicBezTo>
                    <a:pt x="14575" y="2527"/>
                    <a:pt x="14575" y="2527"/>
                    <a:pt x="13733" y="328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4" name="Vrije vorm: vorm 657">
              <a:extLst>
                <a:ext uri="{FF2B5EF4-FFF2-40B4-BE49-F238E27FC236}">
                  <a16:creationId xmlns:a16="http://schemas.microsoft.com/office/drawing/2014/main" id="{10E0EF6C-2938-8F49-BAB6-64B4C0E50CC0}"/>
                </a:ext>
              </a:extLst>
            </p:cNvPr>
            <p:cNvSpPr/>
            <p:nvPr/>
          </p:nvSpPr>
          <p:spPr>
            <a:xfrm>
              <a:off x="21063840" y="834587"/>
              <a:ext cx="109526" cy="33700"/>
            </a:xfrm>
            <a:custGeom>
              <a:avLst/>
              <a:gdLst>
                <a:gd name="connsiteX0" fmla="*/ 106492 w 109525"/>
                <a:gd name="connsiteY0" fmla="*/ 34122 h 33700"/>
                <a:gd name="connsiteX1" fmla="*/ 113654 w 109525"/>
                <a:gd name="connsiteY1" fmla="*/ 35975 h 33700"/>
                <a:gd name="connsiteX2" fmla="*/ 113317 w 109525"/>
                <a:gd name="connsiteY2" fmla="*/ 35891 h 33700"/>
                <a:gd name="connsiteX3" fmla="*/ 57206 w 109525"/>
                <a:gd name="connsiteY3" fmla="*/ 15586 h 33700"/>
                <a:gd name="connsiteX4" fmla="*/ 8593 w 109525"/>
                <a:gd name="connsiteY4" fmla="*/ 2106 h 33700"/>
                <a:gd name="connsiteX5" fmla="*/ 0 w 109525"/>
                <a:gd name="connsiteY5" fmla="*/ 0 h 33700"/>
                <a:gd name="connsiteX6" fmla="*/ 13564 w 109525"/>
                <a:gd name="connsiteY6" fmla="*/ 13733 h 33700"/>
                <a:gd name="connsiteX7" fmla="*/ 59565 w 109525"/>
                <a:gd name="connsiteY7" fmla="*/ 23085 h 33700"/>
                <a:gd name="connsiteX8" fmla="*/ 106492 w 109525"/>
                <a:gd name="connsiteY8" fmla="*/ 34122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25" h="33700">
                  <a:moveTo>
                    <a:pt x="106492" y="34122"/>
                  </a:moveTo>
                  <a:cubicBezTo>
                    <a:pt x="108936" y="34711"/>
                    <a:pt x="111295" y="35385"/>
                    <a:pt x="113654" y="35975"/>
                  </a:cubicBezTo>
                  <a:cubicBezTo>
                    <a:pt x="113570" y="35975"/>
                    <a:pt x="113401" y="35891"/>
                    <a:pt x="113317" y="35891"/>
                  </a:cubicBezTo>
                  <a:cubicBezTo>
                    <a:pt x="94360" y="29909"/>
                    <a:pt x="76162" y="21568"/>
                    <a:pt x="57206" y="15586"/>
                  </a:cubicBezTo>
                  <a:cubicBezTo>
                    <a:pt x="35469" y="8762"/>
                    <a:pt x="17440" y="4213"/>
                    <a:pt x="8593" y="2106"/>
                  </a:cubicBezTo>
                  <a:cubicBezTo>
                    <a:pt x="5223" y="1348"/>
                    <a:pt x="2274" y="590"/>
                    <a:pt x="0" y="0"/>
                  </a:cubicBezTo>
                  <a:cubicBezTo>
                    <a:pt x="5897" y="3876"/>
                    <a:pt x="10615" y="8341"/>
                    <a:pt x="13564" y="13733"/>
                  </a:cubicBezTo>
                  <a:cubicBezTo>
                    <a:pt x="28814" y="16682"/>
                    <a:pt x="47011" y="20304"/>
                    <a:pt x="59565" y="23085"/>
                  </a:cubicBezTo>
                  <a:cubicBezTo>
                    <a:pt x="76415" y="26792"/>
                    <a:pt x="92002" y="30414"/>
                    <a:pt x="106492" y="3412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5" name="Vrije vorm: vorm 658">
              <a:extLst>
                <a:ext uri="{FF2B5EF4-FFF2-40B4-BE49-F238E27FC236}">
                  <a16:creationId xmlns:a16="http://schemas.microsoft.com/office/drawing/2014/main" id="{45196503-7CF8-6142-B3D1-1536A41E35E8}"/>
                </a:ext>
              </a:extLst>
            </p:cNvPr>
            <p:cNvSpPr/>
            <p:nvPr/>
          </p:nvSpPr>
          <p:spPr>
            <a:xfrm>
              <a:off x="21029128" y="840484"/>
              <a:ext cx="42125" cy="25275"/>
            </a:xfrm>
            <a:custGeom>
              <a:avLst/>
              <a:gdLst>
                <a:gd name="connsiteX0" fmla="*/ 1179 w 42125"/>
                <a:gd name="connsiteY0" fmla="*/ 421 h 25275"/>
                <a:gd name="connsiteX1" fmla="*/ 45158 w 42125"/>
                <a:gd name="connsiteY1" fmla="*/ 25528 h 25275"/>
                <a:gd name="connsiteX2" fmla="*/ 25107 w 42125"/>
                <a:gd name="connsiteY2" fmla="*/ 4465 h 25275"/>
                <a:gd name="connsiteX3" fmla="*/ 0 w 42125"/>
                <a:gd name="connsiteY3" fmla="*/ 0 h 25275"/>
                <a:gd name="connsiteX4" fmla="*/ 1179 w 42125"/>
                <a:gd name="connsiteY4" fmla="*/ 421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25" h="25275">
                  <a:moveTo>
                    <a:pt x="1179" y="421"/>
                  </a:moveTo>
                  <a:cubicBezTo>
                    <a:pt x="24517" y="10447"/>
                    <a:pt x="40019" y="21568"/>
                    <a:pt x="45158" y="25528"/>
                  </a:cubicBezTo>
                  <a:cubicBezTo>
                    <a:pt x="39597" y="17608"/>
                    <a:pt x="32857" y="10616"/>
                    <a:pt x="25107" y="4465"/>
                  </a:cubicBezTo>
                  <a:cubicBezTo>
                    <a:pt x="16766" y="3033"/>
                    <a:pt x="8341" y="1517"/>
                    <a:pt x="0" y="0"/>
                  </a:cubicBezTo>
                  <a:cubicBezTo>
                    <a:pt x="252" y="84"/>
                    <a:pt x="674" y="253"/>
                    <a:pt x="1179" y="42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6" name="Vrije vorm: vorm 659">
              <a:extLst>
                <a:ext uri="{FF2B5EF4-FFF2-40B4-BE49-F238E27FC236}">
                  <a16:creationId xmlns:a16="http://schemas.microsoft.com/office/drawing/2014/main" id="{EF5F9DE5-91E7-3B41-AA1D-2FC7E070DCEC}"/>
                </a:ext>
              </a:extLst>
            </p:cNvPr>
            <p:cNvSpPr/>
            <p:nvPr/>
          </p:nvSpPr>
          <p:spPr>
            <a:xfrm>
              <a:off x="21028286" y="827510"/>
              <a:ext cx="42125" cy="16850"/>
            </a:xfrm>
            <a:custGeom>
              <a:avLst/>
              <a:gdLst>
                <a:gd name="connsiteX0" fmla="*/ 0 w 42125"/>
                <a:gd name="connsiteY0" fmla="*/ 0 h 16850"/>
                <a:gd name="connsiteX1" fmla="*/ 7667 w 42125"/>
                <a:gd name="connsiteY1" fmla="*/ 4128 h 16850"/>
                <a:gd name="connsiteX2" fmla="*/ 9099 w 42125"/>
                <a:gd name="connsiteY2" fmla="*/ 4887 h 16850"/>
                <a:gd name="connsiteX3" fmla="*/ 13059 w 42125"/>
                <a:gd name="connsiteY3" fmla="*/ 7161 h 16850"/>
                <a:gd name="connsiteX4" fmla="*/ 14575 w 42125"/>
                <a:gd name="connsiteY4" fmla="*/ 8004 h 16850"/>
                <a:gd name="connsiteX5" fmla="*/ 17187 w 42125"/>
                <a:gd name="connsiteY5" fmla="*/ 9436 h 16850"/>
                <a:gd name="connsiteX6" fmla="*/ 18451 w 42125"/>
                <a:gd name="connsiteY6" fmla="*/ 10110 h 16850"/>
                <a:gd name="connsiteX7" fmla="*/ 18620 w 42125"/>
                <a:gd name="connsiteY7" fmla="*/ 10194 h 16850"/>
                <a:gd name="connsiteX8" fmla="*/ 20810 w 42125"/>
                <a:gd name="connsiteY8" fmla="*/ 11374 h 16850"/>
                <a:gd name="connsiteX9" fmla="*/ 31931 w 42125"/>
                <a:gd name="connsiteY9" fmla="*/ 17524 h 16850"/>
                <a:gd name="connsiteX10" fmla="*/ 44400 w 42125"/>
                <a:gd name="connsiteY10" fmla="*/ 19883 h 16850"/>
                <a:gd name="connsiteX11" fmla="*/ 44737 w 42125"/>
                <a:gd name="connsiteY11" fmla="*/ 19967 h 16850"/>
                <a:gd name="connsiteX12" fmla="*/ 32352 w 42125"/>
                <a:gd name="connsiteY12" fmla="*/ 6487 h 16850"/>
                <a:gd name="connsiteX13" fmla="*/ 0 w 42125"/>
                <a:gd name="connsiteY13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25" h="16850">
                  <a:moveTo>
                    <a:pt x="0" y="0"/>
                  </a:moveTo>
                  <a:cubicBezTo>
                    <a:pt x="2444" y="1264"/>
                    <a:pt x="5055" y="2612"/>
                    <a:pt x="7667" y="4128"/>
                  </a:cubicBezTo>
                  <a:cubicBezTo>
                    <a:pt x="8173" y="4297"/>
                    <a:pt x="8678" y="4634"/>
                    <a:pt x="9099" y="4887"/>
                  </a:cubicBezTo>
                  <a:cubicBezTo>
                    <a:pt x="10447" y="5645"/>
                    <a:pt x="11711" y="6403"/>
                    <a:pt x="13059" y="7161"/>
                  </a:cubicBezTo>
                  <a:cubicBezTo>
                    <a:pt x="13564" y="7414"/>
                    <a:pt x="14070" y="7667"/>
                    <a:pt x="14575" y="8004"/>
                  </a:cubicBezTo>
                  <a:cubicBezTo>
                    <a:pt x="15502" y="8509"/>
                    <a:pt x="16345" y="9015"/>
                    <a:pt x="17187" y="9436"/>
                  </a:cubicBezTo>
                  <a:cubicBezTo>
                    <a:pt x="17609" y="9689"/>
                    <a:pt x="18030" y="9857"/>
                    <a:pt x="18451" y="10110"/>
                  </a:cubicBezTo>
                  <a:cubicBezTo>
                    <a:pt x="18535" y="10110"/>
                    <a:pt x="18535" y="10194"/>
                    <a:pt x="18620" y="10194"/>
                  </a:cubicBezTo>
                  <a:cubicBezTo>
                    <a:pt x="19378" y="10531"/>
                    <a:pt x="20052" y="10953"/>
                    <a:pt x="20810" y="11374"/>
                  </a:cubicBezTo>
                  <a:cubicBezTo>
                    <a:pt x="24433" y="13312"/>
                    <a:pt x="28140" y="15418"/>
                    <a:pt x="31931" y="17524"/>
                  </a:cubicBezTo>
                  <a:cubicBezTo>
                    <a:pt x="37744" y="18535"/>
                    <a:pt x="42378" y="19462"/>
                    <a:pt x="44400" y="19883"/>
                  </a:cubicBezTo>
                  <a:cubicBezTo>
                    <a:pt x="44485" y="19883"/>
                    <a:pt x="44569" y="19883"/>
                    <a:pt x="44737" y="19967"/>
                  </a:cubicBezTo>
                  <a:cubicBezTo>
                    <a:pt x="41873" y="14575"/>
                    <a:pt x="37155" y="10026"/>
                    <a:pt x="32352" y="6487"/>
                  </a:cubicBezTo>
                  <a:cubicBezTo>
                    <a:pt x="20052" y="3791"/>
                    <a:pt x="9605" y="1685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7" name="Vrije vorm: vorm 660">
              <a:extLst>
                <a:ext uri="{FF2B5EF4-FFF2-40B4-BE49-F238E27FC236}">
                  <a16:creationId xmlns:a16="http://schemas.microsoft.com/office/drawing/2014/main" id="{AD59C104-EB65-CC4F-A573-E43484D89DBD}"/>
                </a:ext>
              </a:extLst>
            </p:cNvPr>
            <p:cNvSpPr/>
            <p:nvPr/>
          </p:nvSpPr>
          <p:spPr>
            <a:xfrm>
              <a:off x="21334958" y="1239158"/>
              <a:ext cx="75826" cy="109526"/>
            </a:xfrm>
            <a:custGeom>
              <a:avLst/>
              <a:gdLst>
                <a:gd name="connsiteX0" fmla="*/ 83324 w 75825"/>
                <a:gd name="connsiteY0" fmla="*/ 48444 h 109525"/>
                <a:gd name="connsiteX1" fmla="*/ 23759 w 75825"/>
                <a:gd name="connsiteY1" fmla="*/ 6403 h 109525"/>
                <a:gd name="connsiteX2" fmla="*/ 15334 w 75825"/>
                <a:gd name="connsiteY2" fmla="*/ 0 h 109525"/>
                <a:gd name="connsiteX3" fmla="*/ 0 w 75825"/>
                <a:gd name="connsiteY3" fmla="*/ 24264 h 109525"/>
                <a:gd name="connsiteX4" fmla="*/ 26033 w 75825"/>
                <a:gd name="connsiteY4" fmla="*/ 111042 h 109525"/>
                <a:gd name="connsiteX5" fmla="*/ 83324 w 75825"/>
                <a:gd name="connsiteY5" fmla="*/ 48444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825" h="109525">
                  <a:moveTo>
                    <a:pt x="83324" y="48444"/>
                  </a:moveTo>
                  <a:cubicBezTo>
                    <a:pt x="63272" y="34711"/>
                    <a:pt x="43221" y="20978"/>
                    <a:pt x="23759" y="6403"/>
                  </a:cubicBezTo>
                  <a:cubicBezTo>
                    <a:pt x="21231" y="4465"/>
                    <a:pt x="17861" y="1938"/>
                    <a:pt x="15334" y="0"/>
                  </a:cubicBezTo>
                  <a:cubicBezTo>
                    <a:pt x="10026" y="8004"/>
                    <a:pt x="4886" y="16176"/>
                    <a:pt x="0" y="24264"/>
                  </a:cubicBezTo>
                  <a:cubicBezTo>
                    <a:pt x="19462" y="77005"/>
                    <a:pt x="25865" y="110284"/>
                    <a:pt x="26033" y="111042"/>
                  </a:cubicBezTo>
                  <a:cubicBezTo>
                    <a:pt x="50297" y="87873"/>
                    <a:pt x="69086" y="66726"/>
                    <a:pt x="83324" y="4844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8" name="Vrije vorm: vorm 661">
              <a:extLst>
                <a:ext uri="{FF2B5EF4-FFF2-40B4-BE49-F238E27FC236}">
                  <a16:creationId xmlns:a16="http://schemas.microsoft.com/office/drawing/2014/main" id="{18513015-1088-1C42-86BE-D1DFFBC03B12}"/>
                </a:ext>
              </a:extLst>
            </p:cNvPr>
            <p:cNvSpPr/>
            <p:nvPr/>
          </p:nvSpPr>
          <p:spPr>
            <a:xfrm>
              <a:off x="20872001" y="1472616"/>
              <a:ext cx="362278" cy="193776"/>
            </a:xfrm>
            <a:custGeom>
              <a:avLst/>
              <a:gdLst>
                <a:gd name="connsiteX0" fmla="*/ 340035 w 362277"/>
                <a:gd name="connsiteY0" fmla="*/ 169 h 193776"/>
                <a:gd name="connsiteX1" fmla="*/ 340035 w 362277"/>
                <a:gd name="connsiteY1" fmla="*/ 0 h 193776"/>
                <a:gd name="connsiteX2" fmla="*/ 107925 w 362277"/>
                <a:gd name="connsiteY2" fmla="*/ 126460 h 193776"/>
                <a:gd name="connsiteX3" fmla="*/ 106577 w 362277"/>
                <a:gd name="connsiteY3" fmla="*/ 128735 h 193776"/>
                <a:gd name="connsiteX4" fmla="*/ 78353 w 362277"/>
                <a:gd name="connsiteY4" fmla="*/ 178274 h 193776"/>
                <a:gd name="connsiteX5" fmla="*/ 77426 w 362277"/>
                <a:gd name="connsiteY5" fmla="*/ 179875 h 193776"/>
                <a:gd name="connsiteX6" fmla="*/ 70518 w 362277"/>
                <a:gd name="connsiteY6" fmla="*/ 179285 h 193776"/>
                <a:gd name="connsiteX7" fmla="*/ 96973 w 362277"/>
                <a:gd name="connsiteY7" fmla="*/ 133032 h 193776"/>
                <a:gd name="connsiteX8" fmla="*/ 98236 w 362277"/>
                <a:gd name="connsiteY8" fmla="*/ 131010 h 193776"/>
                <a:gd name="connsiteX9" fmla="*/ 13059 w 362277"/>
                <a:gd name="connsiteY9" fmla="*/ 167912 h 193776"/>
                <a:gd name="connsiteX10" fmla="*/ 0 w 362277"/>
                <a:gd name="connsiteY10" fmla="*/ 171534 h 193776"/>
                <a:gd name="connsiteX11" fmla="*/ 367080 w 362277"/>
                <a:gd name="connsiteY11" fmla="*/ 194872 h 193776"/>
                <a:gd name="connsiteX12" fmla="*/ 340035 w 362277"/>
                <a:gd name="connsiteY12" fmla="*/ 169 h 19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2277" h="193776">
                  <a:moveTo>
                    <a:pt x="340035" y="169"/>
                  </a:moveTo>
                  <a:cubicBezTo>
                    <a:pt x="340035" y="84"/>
                    <a:pt x="340035" y="84"/>
                    <a:pt x="340035" y="0"/>
                  </a:cubicBezTo>
                  <a:cubicBezTo>
                    <a:pt x="268675" y="46254"/>
                    <a:pt x="188890" y="88969"/>
                    <a:pt x="107925" y="126460"/>
                  </a:cubicBezTo>
                  <a:cubicBezTo>
                    <a:pt x="107420" y="127218"/>
                    <a:pt x="106830" y="128314"/>
                    <a:pt x="106577" y="128735"/>
                  </a:cubicBezTo>
                  <a:cubicBezTo>
                    <a:pt x="95287" y="148955"/>
                    <a:pt x="85009" y="166648"/>
                    <a:pt x="78353" y="178274"/>
                  </a:cubicBezTo>
                  <a:cubicBezTo>
                    <a:pt x="78100" y="178780"/>
                    <a:pt x="77679" y="179370"/>
                    <a:pt x="77426" y="179875"/>
                  </a:cubicBezTo>
                  <a:cubicBezTo>
                    <a:pt x="75151" y="179707"/>
                    <a:pt x="72793" y="179454"/>
                    <a:pt x="70518" y="179285"/>
                  </a:cubicBezTo>
                  <a:cubicBezTo>
                    <a:pt x="74562" y="172293"/>
                    <a:pt x="85346" y="153589"/>
                    <a:pt x="96973" y="133032"/>
                  </a:cubicBezTo>
                  <a:cubicBezTo>
                    <a:pt x="97141" y="132779"/>
                    <a:pt x="97647" y="131852"/>
                    <a:pt x="98236" y="131010"/>
                  </a:cubicBezTo>
                  <a:cubicBezTo>
                    <a:pt x="69844" y="143984"/>
                    <a:pt x="41367" y="156285"/>
                    <a:pt x="13059" y="167912"/>
                  </a:cubicBezTo>
                  <a:cubicBezTo>
                    <a:pt x="6487" y="169934"/>
                    <a:pt x="2780" y="171029"/>
                    <a:pt x="0" y="171534"/>
                  </a:cubicBezTo>
                  <a:cubicBezTo>
                    <a:pt x="124775" y="187542"/>
                    <a:pt x="254268" y="194788"/>
                    <a:pt x="367080" y="194872"/>
                  </a:cubicBezTo>
                  <a:cubicBezTo>
                    <a:pt x="365732" y="131852"/>
                    <a:pt x="357812" y="71697"/>
                    <a:pt x="340035" y="16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9" name="Vrije vorm: vorm 662">
              <a:extLst>
                <a:ext uri="{FF2B5EF4-FFF2-40B4-BE49-F238E27FC236}">
                  <a16:creationId xmlns:a16="http://schemas.microsoft.com/office/drawing/2014/main" id="{44547557-6DCF-8D45-93A9-139E6DB99959}"/>
                </a:ext>
              </a:extLst>
            </p:cNvPr>
            <p:cNvSpPr/>
            <p:nvPr/>
          </p:nvSpPr>
          <p:spPr>
            <a:xfrm>
              <a:off x="21379021" y="1614495"/>
              <a:ext cx="8425" cy="33700"/>
            </a:xfrm>
            <a:custGeom>
              <a:avLst/>
              <a:gdLst>
                <a:gd name="connsiteX0" fmla="*/ 674 w 0"/>
                <a:gd name="connsiteY0" fmla="*/ 35975 h 33700"/>
                <a:gd name="connsiteX1" fmla="*/ 0 w 0"/>
                <a:gd name="connsiteY1" fmla="*/ 40609 h 33700"/>
                <a:gd name="connsiteX2" fmla="*/ 5645 w 0"/>
                <a:gd name="connsiteY2" fmla="*/ 38166 h 33700"/>
                <a:gd name="connsiteX3" fmla="*/ 4887 w 0"/>
                <a:gd name="connsiteY3" fmla="*/ 0 h 33700"/>
                <a:gd name="connsiteX4" fmla="*/ 674 w 0"/>
                <a:gd name="connsiteY4" fmla="*/ 35975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33700">
                  <a:moveTo>
                    <a:pt x="674" y="35975"/>
                  </a:moveTo>
                  <a:cubicBezTo>
                    <a:pt x="505" y="37407"/>
                    <a:pt x="169" y="39261"/>
                    <a:pt x="0" y="40609"/>
                  </a:cubicBezTo>
                  <a:cubicBezTo>
                    <a:pt x="1854" y="39766"/>
                    <a:pt x="3791" y="38924"/>
                    <a:pt x="5645" y="38166"/>
                  </a:cubicBezTo>
                  <a:cubicBezTo>
                    <a:pt x="5055" y="26118"/>
                    <a:pt x="4718" y="13480"/>
                    <a:pt x="4887" y="0"/>
                  </a:cubicBezTo>
                  <a:cubicBezTo>
                    <a:pt x="3876" y="10616"/>
                    <a:pt x="2527" y="22832"/>
                    <a:pt x="674" y="3597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0" name="Vrije vorm: vorm 663">
              <a:extLst>
                <a:ext uri="{FF2B5EF4-FFF2-40B4-BE49-F238E27FC236}">
                  <a16:creationId xmlns:a16="http://schemas.microsoft.com/office/drawing/2014/main" id="{B65B2CC0-7551-6641-8486-44EE9FA85F14}"/>
                </a:ext>
              </a:extLst>
            </p:cNvPr>
            <p:cNvSpPr/>
            <p:nvPr/>
          </p:nvSpPr>
          <p:spPr>
            <a:xfrm>
              <a:off x="21377589" y="1657294"/>
              <a:ext cx="8425" cy="8425"/>
            </a:xfrm>
            <a:custGeom>
              <a:avLst/>
              <a:gdLst>
                <a:gd name="connsiteX0" fmla="*/ 7330 w 0"/>
                <a:gd name="connsiteY0" fmla="*/ 0 h 0"/>
                <a:gd name="connsiteX1" fmla="*/ 505 w 0"/>
                <a:gd name="connsiteY1" fmla="*/ 2864 h 0"/>
                <a:gd name="connsiteX2" fmla="*/ 0 w 0"/>
                <a:gd name="connsiteY2" fmla="*/ 6150 h 0"/>
                <a:gd name="connsiteX3" fmla="*/ 7667 w 0"/>
                <a:gd name="connsiteY3" fmla="*/ 5645 h 0"/>
                <a:gd name="connsiteX4" fmla="*/ 733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330" y="0"/>
                  </a:moveTo>
                  <a:cubicBezTo>
                    <a:pt x="5223" y="927"/>
                    <a:pt x="2612" y="1938"/>
                    <a:pt x="505" y="2864"/>
                  </a:cubicBezTo>
                  <a:cubicBezTo>
                    <a:pt x="252" y="3454"/>
                    <a:pt x="252" y="5055"/>
                    <a:pt x="0" y="6150"/>
                  </a:cubicBezTo>
                  <a:cubicBezTo>
                    <a:pt x="2527" y="5982"/>
                    <a:pt x="5139" y="5813"/>
                    <a:pt x="7667" y="5645"/>
                  </a:cubicBezTo>
                  <a:cubicBezTo>
                    <a:pt x="7582" y="3875"/>
                    <a:pt x="7414" y="1938"/>
                    <a:pt x="733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1" name="Vrije vorm: vorm 664">
              <a:extLst>
                <a:ext uri="{FF2B5EF4-FFF2-40B4-BE49-F238E27FC236}">
                  <a16:creationId xmlns:a16="http://schemas.microsoft.com/office/drawing/2014/main" id="{93632F5A-041D-A547-8936-3B1BE1DB0908}"/>
                </a:ext>
              </a:extLst>
            </p:cNvPr>
            <p:cNvSpPr/>
            <p:nvPr/>
          </p:nvSpPr>
          <p:spPr>
            <a:xfrm>
              <a:off x="20378039" y="1394769"/>
              <a:ext cx="176926" cy="176926"/>
            </a:xfrm>
            <a:custGeom>
              <a:avLst/>
              <a:gdLst>
                <a:gd name="connsiteX0" fmla="*/ 1516 w 176926"/>
                <a:gd name="connsiteY0" fmla="*/ 74983 h 176926"/>
                <a:gd name="connsiteX1" fmla="*/ 183582 w 176926"/>
                <a:gd name="connsiteY1" fmla="*/ 182655 h 176926"/>
                <a:gd name="connsiteX2" fmla="*/ 168333 w 176926"/>
                <a:gd name="connsiteY2" fmla="*/ 170523 h 176926"/>
                <a:gd name="connsiteX3" fmla="*/ 167743 w 176926"/>
                <a:gd name="connsiteY3" fmla="*/ 171282 h 176926"/>
                <a:gd name="connsiteX4" fmla="*/ 165131 w 176926"/>
                <a:gd name="connsiteY4" fmla="*/ 172545 h 176926"/>
                <a:gd name="connsiteX5" fmla="*/ 161256 w 176926"/>
                <a:gd name="connsiteY5" fmla="*/ 171029 h 176926"/>
                <a:gd name="connsiteX6" fmla="*/ 164204 w 176926"/>
                <a:gd name="connsiteY6" fmla="*/ 167153 h 176926"/>
                <a:gd name="connsiteX7" fmla="*/ 159992 w 176926"/>
                <a:gd name="connsiteY7" fmla="*/ 163615 h 176926"/>
                <a:gd name="connsiteX8" fmla="*/ 33616 w 176926"/>
                <a:gd name="connsiteY8" fmla="*/ 0 h 176926"/>
                <a:gd name="connsiteX9" fmla="*/ 0 w 176926"/>
                <a:gd name="connsiteY9" fmla="*/ 70181 h 176926"/>
                <a:gd name="connsiteX10" fmla="*/ 1516 w 176926"/>
                <a:gd name="connsiteY10" fmla="*/ 74983 h 17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6926" h="176926">
                  <a:moveTo>
                    <a:pt x="1516" y="74983"/>
                  </a:moveTo>
                  <a:cubicBezTo>
                    <a:pt x="39850" y="117277"/>
                    <a:pt x="108936" y="154600"/>
                    <a:pt x="183582" y="182655"/>
                  </a:cubicBezTo>
                  <a:cubicBezTo>
                    <a:pt x="179117" y="179201"/>
                    <a:pt x="173978" y="175157"/>
                    <a:pt x="168333" y="170523"/>
                  </a:cubicBezTo>
                  <a:cubicBezTo>
                    <a:pt x="168164" y="170776"/>
                    <a:pt x="167996" y="171029"/>
                    <a:pt x="167743" y="171282"/>
                  </a:cubicBezTo>
                  <a:cubicBezTo>
                    <a:pt x="166985" y="171618"/>
                    <a:pt x="165889" y="172124"/>
                    <a:pt x="165131" y="172545"/>
                  </a:cubicBezTo>
                  <a:cubicBezTo>
                    <a:pt x="163952" y="172040"/>
                    <a:pt x="162435" y="171450"/>
                    <a:pt x="161256" y="171029"/>
                  </a:cubicBezTo>
                  <a:cubicBezTo>
                    <a:pt x="162182" y="169765"/>
                    <a:pt x="163193" y="168501"/>
                    <a:pt x="164204" y="167153"/>
                  </a:cubicBezTo>
                  <a:cubicBezTo>
                    <a:pt x="162857" y="166058"/>
                    <a:pt x="161424" y="164878"/>
                    <a:pt x="159992" y="163615"/>
                  </a:cubicBezTo>
                  <a:cubicBezTo>
                    <a:pt x="74393" y="88800"/>
                    <a:pt x="42715" y="21231"/>
                    <a:pt x="33616" y="0"/>
                  </a:cubicBezTo>
                  <a:cubicBezTo>
                    <a:pt x="18620" y="23253"/>
                    <a:pt x="7498" y="46591"/>
                    <a:pt x="0" y="70181"/>
                  </a:cubicBezTo>
                  <a:cubicBezTo>
                    <a:pt x="505" y="71782"/>
                    <a:pt x="1011" y="73382"/>
                    <a:pt x="1516" y="7498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2" name="Vrije vorm: vorm 665">
              <a:extLst>
                <a:ext uri="{FF2B5EF4-FFF2-40B4-BE49-F238E27FC236}">
                  <a16:creationId xmlns:a16="http://schemas.microsoft.com/office/drawing/2014/main" id="{5531CA6D-900A-8943-B56B-7A6F23A5F5B5}"/>
                </a:ext>
              </a:extLst>
            </p:cNvPr>
            <p:cNvSpPr/>
            <p:nvPr/>
          </p:nvSpPr>
          <p:spPr>
            <a:xfrm>
              <a:off x="20382083" y="1477335"/>
              <a:ext cx="143226" cy="168501"/>
            </a:xfrm>
            <a:custGeom>
              <a:avLst/>
              <a:gdLst>
                <a:gd name="connsiteX0" fmla="*/ 16260 w 143226"/>
                <a:gd name="connsiteY0" fmla="*/ 40861 h 168501"/>
                <a:gd name="connsiteX1" fmla="*/ 32605 w 143226"/>
                <a:gd name="connsiteY1" fmla="*/ 73382 h 168501"/>
                <a:gd name="connsiteX2" fmla="*/ 88969 w 143226"/>
                <a:gd name="connsiteY2" fmla="*/ 155695 h 168501"/>
                <a:gd name="connsiteX3" fmla="*/ 98068 w 143226"/>
                <a:gd name="connsiteY3" fmla="*/ 166563 h 168501"/>
                <a:gd name="connsiteX4" fmla="*/ 104218 w 143226"/>
                <a:gd name="connsiteY4" fmla="*/ 173556 h 168501"/>
                <a:gd name="connsiteX5" fmla="*/ 150050 w 143226"/>
                <a:gd name="connsiteY5" fmla="*/ 98236 h 168501"/>
                <a:gd name="connsiteX6" fmla="*/ 0 w 143226"/>
                <a:gd name="connsiteY6" fmla="*/ 0 h 168501"/>
                <a:gd name="connsiteX7" fmla="*/ 4971 w 143226"/>
                <a:gd name="connsiteY7" fmla="*/ 13396 h 168501"/>
                <a:gd name="connsiteX8" fmla="*/ 16260 w 143226"/>
                <a:gd name="connsiteY8" fmla="*/ 40861 h 16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226" h="168501">
                  <a:moveTo>
                    <a:pt x="16260" y="40861"/>
                  </a:moveTo>
                  <a:cubicBezTo>
                    <a:pt x="21231" y="51898"/>
                    <a:pt x="26623" y="62598"/>
                    <a:pt x="32605" y="73382"/>
                  </a:cubicBezTo>
                  <a:cubicBezTo>
                    <a:pt x="52151" y="108852"/>
                    <a:pt x="74057" y="137665"/>
                    <a:pt x="88969" y="155695"/>
                  </a:cubicBezTo>
                  <a:cubicBezTo>
                    <a:pt x="90654" y="157717"/>
                    <a:pt x="96298" y="164120"/>
                    <a:pt x="98068" y="166563"/>
                  </a:cubicBezTo>
                  <a:cubicBezTo>
                    <a:pt x="98068" y="166563"/>
                    <a:pt x="102196" y="171197"/>
                    <a:pt x="104218" y="173556"/>
                  </a:cubicBezTo>
                  <a:cubicBezTo>
                    <a:pt x="116940" y="146596"/>
                    <a:pt x="133790" y="120900"/>
                    <a:pt x="150050" y="98236"/>
                  </a:cubicBezTo>
                  <a:cubicBezTo>
                    <a:pt x="91244" y="72624"/>
                    <a:pt x="34543" y="39345"/>
                    <a:pt x="0" y="0"/>
                  </a:cubicBezTo>
                  <a:cubicBezTo>
                    <a:pt x="422" y="1264"/>
                    <a:pt x="2612" y="7161"/>
                    <a:pt x="4971" y="13396"/>
                  </a:cubicBezTo>
                  <a:cubicBezTo>
                    <a:pt x="7330" y="19462"/>
                    <a:pt x="14407" y="36902"/>
                    <a:pt x="16260" y="4086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3" name="Vrije vorm: vorm 666">
              <a:extLst>
                <a:ext uri="{FF2B5EF4-FFF2-40B4-BE49-F238E27FC236}">
                  <a16:creationId xmlns:a16="http://schemas.microsoft.com/office/drawing/2014/main" id="{E00B450C-8575-8748-A298-AC526CF7E7FA}"/>
                </a:ext>
              </a:extLst>
            </p:cNvPr>
            <p:cNvSpPr/>
            <p:nvPr/>
          </p:nvSpPr>
          <p:spPr>
            <a:xfrm>
              <a:off x="21337570" y="1498144"/>
              <a:ext cx="42125" cy="67400"/>
            </a:xfrm>
            <a:custGeom>
              <a:avLst/>
              <a:gdLst>
                <a:gd name="connsiteX0" fmla="*/ 48191 w 42125"/>
                <a:gd name="connsiteY0" fmla="*/ 67990 h 67400"/>
                <a:gd name="connsiteX1" fmla="*/ 44232 w 42125"/>
                <a:gd name="connsiteY1" fmla="*/ 32605 h 67400"/>
                <a:gd name="connsiteX2" fmla="*/ 0 w 42125"/>
                <a:gd name="connsiteY2" fmla="*/ 0 h 67400"/>
                <a:gd name="connsiteX3" fmla="*/ 48191 w 42125"/>
                <a:gd name="connsiteY3" fmla="*/ 67990 h 67400"/>
                <a:gd name="connsiteX4" fmla="*/ 48191 w 42125"/>
                <a:gd name="connsiteY4" fmla="*/ 67990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25" h="67400">
                  <a:moveTo>
                    <a:pt x="48191" y="67990"/>
                  </a:moveTo>
                  <a:cubicBezTo>
                    <a:pt x="46169" y="64704"/>
                    <a:pt x="45832" y="63693"/>
                    <a:pt x="44232" y="32605"/>
                  </a:cubicBezTo>
                  <a:cubicBezTo>
                    <a:pt x="27634" y="22411"/>
                    <a:pt x="12806" y="11711"/>
                    <a:pt x="0" y="0"/>
                  </a:cubicBezTo>
                  <a:cubicBezTo>
                    <a:pt x="20557" y="26033"/>
                    <a:pt x="36228" y="48781"/>
                    <a:pt x="48191" y="67990"/>
                  </a:cubicBezTo>
                  <a:lnTo>
                    <a:pt x="48191" y="67990"/>
                  </a:ln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4" name="Vrije vorm: vorm 667">
              <a:extLst>
                <a:ext uri="{FF2B5EF4-FFF2-40B4-BE49-F238E27FC236}">
                  <a16:creationId xmlns:a16="http://schemas.microsoft.com/office/drawing/2014/main" id="{B641EB52-9E1E-F84C-B9CF-4BC6510B3830}"/>
                </a:ext>
              </a:extLst>
            </p:cNvPr>
            <p:cNvSpPr/>
            <p:nvPr/>
          </p:nvSpPr>
          <p:spPr>
            <a:xfrm>
              <a:off x="21438417" y="1132834"/>
              <a:ext cx="33700" cy="126376"/>
            </a:xfrm>
            <a:custGeom>
              <a:avLst/>
              <a:gdLst>
                <a:gd name="connsiteX0" fmla="*/ 8931 w 33700"/>
                <a:gd name="connsiteY0" fmla="*/ 51561 h 126375"/>
                <a:gd name="connsiteX1" fmla="*/ 0 w 33700"/>
                <a:gd name="connsiteY1" fmla="*/ 126460 h 126375"/>
                <a:gd name="connsiteX2" fmla="*/ 20557 w 33700"/>
                <a:gd name="connsiteY2" fmla="*/ 88632 h 126375"/>
                <a:gd name="connsiteX3" fmla="*/ 38250 w 33700"/>
                <a:gd name="connsiteY3" fmla="*/ 30414 h 126375"/>
                <a:gd name="connsiteX4" fmla="*/ 38334 w 33700"/>
                <a:gd name="connsiteY4" fmla="*/ 28982 h 126375"/>
                <a:gd name="connsiteX5" fmla="*/ 10195 w 33700"/>
                <a:gd name="connsiteY5" fmla="*/ 0 h 126375"/>
                <a:gd name="connsiteX6" fmla="*/ 10616 w 33700"/>
                <a:gd name="connsiteY6" fmla="*/ 17945 h 126375"/>
                <a:gd name="connsiteX7" fmla="*/ 8931 w 33700"/>
                <a:gd name="connsiteY7" fmla="*/ 51561 h 1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00" h="126375">
                  <a:moveTo>
                    <a:pt x="8931" y="51561"/>
                  </a:moveTo>
                  <a:cubicBezTo>
                    <a:pt x="7246" y="75657"/>
                    <a:pt x="3539" y="103207"/>
                    <a:pt x="0" y="126460"/>
                  </a:cubicBezTo>
                  <a:cubicBezTo>
                    <a:pt x="11205" y="109189"/>
                    <a:pt x="17356" y="96214"/>
                    <a:pt x="20557" y="88632"/>
                  </a:cubicBezTo>
                  <a:cubicBezTo>
                    <a:pt x="27634" y="71781"/>
                    <a:pt x="36817" y="48613"/>
                    <a:pt x="38250" y="30414"/>
                  </a:cubicBezTo>
                  <a:cubicBezTo>
                    <a:pt x="38250" y="29909"/>
                    <a:pt x="38334" y="29488"/>
                    <a:pt x="38334" y="28982"/>
                  </a:cubicBezTo>
                  <a:cubicBezTo>
                    <a:pt x="29741" y="19630"/>
                    <a:pt x="20305" y="9942"/>
                    <a:pt x="10195" y="0"/>
                  </a:cubicBezTo>
                  <a:cubicBezTo>
                    <a:pt x="10447" y="5813"/>
                    <a:pt x="10700" y="13986"/>
                    <a:pt x="10616" y="17945"/>
                  </a:cubicBezTo>
                  <a:cubicBezTo>
                    <a:pt x="10531" y="25612"/>
                    <a:pt x="10026" y="36312"/>
                    <a:pt x="8931" y="5156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5" name="Vrije vorm: vorm 668">
              <a:extLst>
                <a:ext uri="{FF2B5EF4-FFF2-40B4-BE49-F238E27FC236}">
                  <a16:creationId xmlns:a16="http://schemas.microsoft.com/office/drawing/2014/main" id="{3C16B51A-1FD7-A648-8D19-B02193964182}"/>
                </a:ext>
              </a:extLst>
            </p:cNvPr>
            <p:cNvSpPr/>
            <p:nvPr/>
          </p:nvSpPr>
          <p:spPr>
            <a:xfrm>
              <a:off x="21444399" y="1064254"/>
              <a:ext cx="8425" cy="8425"/>
            </a:xfrm>
            <a:custGeom>
              <a:avLst/>
              <a:gdLst>
                <a:gd name="connsiteX0" fmla="*/ 0 w 0"/>
                <a:gd name="connsiteY0" fmla="*/ 168 h 0"/>
                <a:gd name="connsiteX1" fmla="*/ 5898 w 0"/>
                <a:gd name="connsiteY1" fmla="*/ 7414 h 0"/>
                <a:gd name="connsiteX2" fmla="*/ 7077 w 0"/>
                <a:gd name="connsiteY2" fmla="*/ 0 h 0"/>
                <a:gd name="connsiteX3" fmla="*/ 0 w 0"/>
                <a:gd name="connsiteY3" fmla="*/ 1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68"/>
                  </a:moveTo>
                  <a:cubicBezTo>
                    <a:pt x="1938" y="2612"/>
                    <a:pt x="3960" y="4971"/>
                    <a:pt x="5898" y="7414"/>
                  </a:cubicBezTo>
                  <a:cubicBezTo>
                    <a:pt x="6487" y="4887"/>
                    <a:pt x="6824" y="2443"/>
                    <a:pt x="7077" y="0"/>
                  </a:cubicBezTo>
                  <a:cubicBezTo>
                    <a:pt x="5055" y="0"/>
                    <a:pt x="2696" y="0"/>
                    <a:pt x="0" y="16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6" name="Vrije vorm: vorm 669">
              <a:extLst>
                <a:ext uri="{FF2B5EF4-FFF2-40B4-BE49-F238E27FC236}">
                  <a16:creationId xmlns:a16="http://schemas.microsoft.com/office/drawing/2014/main" id="{1966E1D6-A34A-1544-932B-37C41274619B}"/>
                </a:ext>
              </a:extLst>
            </p:cNvPr>
            <p:cNvSpPr/>
            <p:nvPr/>
          </p:nvSpPr>
          <p:spPr>
            <a:xfrm>
              <a:off x="20404747" y="1365450"/>
              <a:ext cx="16850" cy="16850"/>
            </a:xfrm>
            <a:custGeom>
              <a:avLst/>
              <a:gdLst>
                <a:gd name="connsiteX0" fmla="*/ 9773 w 16850"/>
                <a:gd name="connsiteY0" fmla="*/ 18535 h 16850"/>
                <a:gd name="connsiteX1" fmla="*/ 19125 w 16850"/>
                <a:gd name="connsiteY1" fmla="*/ 5308 h 16850"/>
                <a:gd name="connsiteX2" fmla="*/ 0 w 16850"/>
                <a:gd name="connsiteY2" fmla="*/ 0 h 16850"/>
                <a:gd name="connsiteX3" fmla="*/ 7835 w 16850"/>
                <a:gd name="connsiteY3" fmla="*/ 21400 h 16850"/>
                <a:gd name="connsiteX4" fmla="*/ 9773 w 16850"/>
                <a:gd name="connsiteY4" fmla="*/ 1853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0" h="16850">
                  <a:moveTo>
                    <a:pt x="9773" y="18535"/>
                  </a:moveTo>
                  <a:cubicBezTo>
                    <a:pt x="12891" y="13986"/>
                    <a:pt x="16008" y="9520"/>
                    <a:pt x="19125" y="5308"/>
                  </a:cubicBezTo>
                  <a:lnTo>
                    <a:pt x="0" y="0"/>
                  </a:lnTo>
                  <a:cubicBezTo>
                    <a:pt x="2612" y="7835"/>
                    <a:pt x="5561" y="15586"/>
                    <a:pt x="7835" y="21400"/>
                  </a:cubicBezTo>
                  <a:cubicBezTo>
                    <a:pt x="8509" y="20473"/>
                    <a:pt x="9099" y="19462"/>
                    <a:pt x="9773" y="1853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7" name="Vrije vorm: vorm 670">
              <a:extLst>
                <a:ext uri="{FF2B5EF4-FFF2-40B4-BE49-F238E27FC236}">
                  <a16:creationId xmlns:a16="http://schemas.microsoft.com/office/drawing/2014/main" id="{2F3B67AF-DD8A-9F47-818D-839DF561BF64}"/>
                </a:ext>
              </a:extLst>
            </p:cNvPr>
            <p:cNvSpPr/>
            <p:nvPr/>
          </p:nvSpPr>
          <p:spPr>
            <a:xfrm>
              <a:off x="21294939" y="1360142"/>
              <a:ext cx="84251" cy="160076"/>
            </a:xfrm>
            <a:custGeom>
              <a:avLst/>
              <a:gdLst>
                <a:gd name="connsiteX0" fmla="*/ 63946 w 84250"/>
                <a:gd name="connsiteY0" fmla="*/ 0 h 160076"/>
                <a:gd name="connsiteX1" fmla="*/ 0 w 84250"/>
                <a:gd name="connsiteY1" fmla="*/ 54089 h 160076"/>
                <a:gd name="connsiteX2" fmla="*/ 3117 w 84250"/>
                <a:gd name="connsiteY2" fmla="*/ 67316 h 160076"/>
                <a:gd name="connsiteX3" fmla="*/ 86525 w 84250"/>
                <a:gd name="connsiteY3" fmla="*/ 164457 h 160076"/>
                <a:gd name="connsiteX4" fmla="*/ 85851 w 84250"/>
                <a:gd name="connsiteY4" fmla="*/ 151398 h 160076"/>
                <a:gd name="connsiteX5" fmla="*/ 63946 w 84250"/>
                <a:gd name="connsiteY5" fmla="*/ 0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250" h="160076">
                  <a:moveTo>
                    <a:pt x="63946" y="0"/>
                  </a:moveTo>
                  <a:cubicBezTo>
                    <a:pt x="44400" y="18282"/>
                    <a:pt x="23000" y="36396"/>
                    <a:pt x="0" y="54089"/>
                  </a:cubicBezTo>
                  <a:cubicBezTo>
                    <a:pt x="842" y="58470"/>
                    <a:pt x="1853" y="62935"/>
                    <a:pt x="3117" y="67316"/>
                  </a:cubicBezTo>
                  <a:cubicBezTo>
                    <a:pt x="17187" y="115929"/>
                    <a:pt x="61250" y="148450"/>
                    <a:pt x="86525" y="164457"/>
                  </a:cubicBezTo>
                  <a:cubicBezTo>
                    <a:pt x="86357" y="160497"/>
                    <a:pt x="86104" y="156201"/>
                    <a:pt x="85851" y="151398"/>
                  </a:cubicBezTo>
                  <a:cubicBezTo>
                    <a:pt x="82144" y="79027"/>
                    <a:pt x="69422" y="23843"/>
                    <a:pt x="63946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8" name="Vrije vorm: vorm 671">
              <a:extLst>
                <a:ext uri="{FF2B5EF4-FFF2-40B4-BE49-F238E27FC236}">
                  <a16:creationId xmlns:a16="http://schemas.microsoft.com/office/drawing/2014/main" id="{9FF15042-9A2B-A649-971E-42D3FF9DBD3D}"/>
                </a:ext>
              </a:extLst>
            </p:cNvPr>
            <p:cNvSpPr/>
            <p:nvPr/>
          </p:nvSpPr>
          <p:spPr>
            <a:xfrm>
              <a:off x="21217513" y="1431418"/>
              <a:ext cx="160076" cy="235902"/>
            </a:xfrm>
            <a:custGeom>
              <a:avLst/>
              <a:gdLst>
                <a:gd name="connsiteX0" fmla="*/ 156706 w 160076"/>
                <a:gd name="connsiteY0" fmla="*/ 225792 h 235901"/>
                <a:gd name="connsiteX1" fmla="*/ 156706 w 160076"/>
                <a:gd name="connsiteY1" fmla="*/ 225792 h 235901"/>
                <a:gd name="connsiteX2" fmla="*/ 164120 w 160076"/>
                <a:gd name="connsiteY2" fmla="*/ 138592 h 235901"/>
                <a:gd name="connsiteX3" fmla="*/ 56616 w 160076"/>
                <a:gd name="connsiteY3" fmla="*/ 2275 h 235901"/>
                <a:gd name="connsiteX4" fmla="*/ 54426 w 160076"/>
                <a:gd name="connsiteY4" fmla="*/ 0 h 235901"/>
                <a:gd name="connsiteX5" fmla="*/ 0 w 160076"/>
                <a:gd name="connsiteY5" fmla="*/ 37576 h 235901"/>
                <a:gd name="connsiteX6" fmla="*/ 0 w 160076"/>
                <a:gd name="connsiteY6" fmla="*/ 37744 h 235901"/>
                <a:gd name="connsiteX7" fmla="*/ 27128 w 160076"/>
                <a:gd name="connsiteY7" fmla="*/ 227898 h 235901"/>
                <a:gd name="connsiteX8" fmla="*/ 27128 w 160076"/>
                <a:gd name="connsiteY8" fmla="*/ 236154 h 235901"/>
                <a:gd name="connsiteX9" fmla="*/ 139688 w 160076"/>
                <a:gd name="connsiteY9" fmla="*/ 233290 h 235901"/>
                <a:gd name="connsiteX10" fmla="*/ 156706 w 160076"/>
                <a:gd name="connsiteY10" fmla="*/ 225792 h 235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0076" h="235901">
                  <a:moveTo>
                    <a:pt x="156706" y="225792"/>
                  </a:moveTo>
                  <a:cubicBezTo>
                    <a:pt x="156706" y="225707"/>
                    <a:pt x="156706" y="225707"/>
                    <a:pt x="156706" y="225792"/>
                  </a:cubicBezTo>
                  <a:cubicBezTo>
                    <a:pt x="161003" y="196304"/>
                    <a:pt x="163278" y="169428"/>
                    <a:pt x="164120" y="138592"/>
                  </a:cubicBezTo>
                  <a:cubicBezTo>
                    <a:pt x="142889" y="104387"/>
                    <a:pt x="109610" y="59060"/>
                    <a:pt x="56616" y="2275"/>
                  </a:cubicBezTo>
                  <a:cubicBezTo>
                    <a:pt x="56448" y="2106"/>
                    <a:pt x="55605" y="1180"/>
                    <a:pt x="54426" y="0"/>
                  </a:cubicBezTo>
                  <a:cubicBezTo>
                    <a:pt x="36986" y="12722"/>
                    <a:pt x="18788" y="25275"/>
                    <a:pt x="0" y="37576"/>
                  </a:cubicBezTo>
                  <a:cubicBezTo>
                    <a:pt x="0" y="37660"/>
                    <a:pt x="0" y="37660"/>
                    <a:pt x="0" y="37744"/>
                  </a:cubicBezTo>
                  <a:cubicBezTo>
                    <a:pt x="17692" y="107504"/>
                    <a:pt x="26117" y="166142"/>
                    <a:pt x="27128" y="227898"/>
                  </a:cubicBezTo>
                  <a:lnTo>
                    <a:pt x="27128" y="236154"/>
                  </a:lnTo>
                  <a:cubicBezTo>
                    <a:pt x="67147" y="236070"/>
                    <a:pt x="105060" y="235144"/>
                    <a:pt x="139688" y="233290"/>
                  </a:cubicBezTo>
                  <a:cubicBezTo>
                    <a:pt x="146680" y="230257"/>
                    <a:pt x="154432" y="226803"/>
                    <a:pt x="156706" y="22579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9" name="Vrije vorm: vorm 672">
              <a:extLst>
                <a:ext uri="{FF2B5EF4-FFF2-40B4-BE49-F238E27FC236}">
                  <a16:creationId xmlns:a16="http://schemas.microsoft.com/office/drawing/2014/main" id="{38BFA621-AD44-4C4E-8B02-1CEED2313898}"/>
                </a:ext>
              </a:extLst>
            </p:cNvPr>
            <p:cNvSpPr/>
            <p:nvPr/>
          </p:nvSpPr>
          <p:spPr>
            <a:xfrm>
              <a:off x="20373623" y="1470679"/>
              <a:ext cx="109526" cy="278027"/>
            </a:xfrm>
            <a:custGeom>
              <a:avLst/>
              <a:gdLst>
                <a:gd name="connsiteX0" fmla="*/ 103159 w 109525"/>
                <a:gd name="connsiteY0" fmla="*/ 174567 h 278027"/>
                <a:gd name="connsiteX1" fmla="*/ 18150 w 109525"/>
                <a:gd name="connsiteY1" fmla="*/ 39177 h 278027"/>
                <a:gd name="connsiteX2" fmla="*/ 8039 w 109525"/>
                <a:gd name="connsiteY2" fmla="*/ 12553 h 278027"/>
                <a:gd name="connsiteX3" fmla="*/ 5512 w 109525"/>
                <a:gd name="connsiteY3" fmla="*/ 5392 h 278027"/>
                <a:gd name="connsiteX4" fmla="*/ 4332 w 109525"/>
                <a:gd name="connsiteY4" fmla="*/ 1601 h 278027"/>
                <a:gd name="connsiteX5" fmla="*/ 3069 w 109525"/>
                <a:gd name="connsiteY5" fmla="*/ 0 h 278027"/>
                <a:gd name="connsiteX6" fmla="*/ 1300 w 109525"/>
                <a:gd name="connsiteY6" fmla="*/ 4213 h 278027"/>
                <a:gd name="connsiteX7" fmla="*/ 120 w 109525"/>
                <a:gd name="connsiteY7" fmla="*/ 8004 h 278027"/>
                <a:gd name="connsiteX8" fmla="*/ 9977 w 109525"/>
                <a:gd name="connsiteY8" fmla="*/ 80375 h 278027"/>
                <a:gd name="connsiteX9" fmla="*/ 67773 w 109525"/>
                <a:gd name="connsiteY9" fmla="*/ 240283 h 278027"/>
                <a:gd name="connsiteX10" fmla="*/ 77041 w 109525"/>
                <a:gd name="connsiteY10" fmla="*/ 257133 h 278027"/>
                <a:gd name="connsiteX11" fmla="*/ 79400 w 109525"/>
                <a:gd name="connsiteY11" fmla="*/ 261093 h 278027"/>
                <a:gd name="connsiteX12" fmla="*/ 91448 w 109525"/>
                <a:gd name="connsiteY12" fmla="*/ 281144 h 278027"/>
                <a:gd name="connsiteX13" fmla="*/ 93975 w 109525"/>
                <a:gd name="connsiteY13" fmla="*/ 281818 h 278027"/>
                <a:gd name="connsiteX14" fmla="*/ 92543 w 109525"/>
                <a:gd name="connsiteY14" fmla="*/ 268507 h 278027"/>
                <a:gd name="connsiteX15" fmla="*/ 111078 w 109525"/>
                <a:gd name="connsiteY15" fmla="*/ 183582 h 278027"/>
                <a:gd name="connsiteX16" fmla="*/ 103159 w 109525"/>
                <a:gd name="connsiteY16" fmla="*/ 174567 h 27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525" h="278027">
                  <a:moveTo>
                    <a:pt x="103159" y="174567"/>
                  </a:moveTo>
                  <a:cubicBezTo>
                    <a:pt x="66846" y="130926"/>
                    <a:pt x="37527" y="85514"/>
                    <a:pt x="18150" y="39177"/>
                  </a:cubicBezTo>
                  <a:cubicBezTo>
                    <a:pt x="15454" y="32689"/>
                    <a:pt x="8882" y="14828"/>
                    <a:pt x="8039" y="12553"/>
                  </a:cubicBezTo>
                  <a:cubicBezTo>
                    <a:pt x="7703" y="11711"/>
                    <a:pt x="6271" y="7751"/>
                    <a:pt x="5512" y="5392"/>
                  </a:cubicBezTo>
                  <a:cubicBezTo>
                    <a:pt x="5091" y="3960"/>
                    <a:pt x="4670" y="2696"/>
                    <a:pt x="4332" y="1601"/>
                  </a:cubicBezTo>
                  <a:cubicBezTo>
                    <a:pt x="3911" y="1095"/>
                    <a:pt x="3490" y="505"/>
                    <a:pt x="3069" y="0"/>
                  </a:cubicBezTo>
                  <a:cubicBezTo>
                    <a:pt x="2816" y="590"/>
                    <a:pt x="1468" y="3707"/>
                    <a:pt x="1300" y="4213"/>
                  </a:cubicBezTo>
                  <a:cubicBezTo>
                    <a:pt x="878" y="5476"/>
                    <a:pt x="373" y="6740"/>
                    <a:pt x="120" y="8004"/>
                  </a:cubicBezTo>
                  <a:cubicBezTo>
                    <a:pt x="-1060" y="13312"/>
                    <a:pt x="6776" y="64620"/>
                    <a:pt x="9977" y="80375"/>
                  </a:cubicBezTo>
                  <a:cubicBezTo>
                    <a:pt x="21772" y="137329"/>
                    <a:pt x="41066" y="190912"/>
                    <a:pt x="67773" y="240283"/>
                  </a:cubicBezTo>
                  <a:cubicBezTo>
                    <a:pt x="69459" y="243400"/>
                    <a:pt x="73755" y="251404"/>
                    <a:pt x="77041" y="257133"/>
                  </a:cubicBezTo>
                  <a:cubicBezTo>
                    <a:pt x="77378" y="257807"/>
                    <a:pt x="78978" y="260334"/>
                    <a:pt x="79400" y="261093"/>
                  </a:cubicBezTo>
                  <a:cubicBezTo>
                    <a:pt x="83275" y="267748"/>
                    <a:pt x="91448" y="281060"/>
                    <a:pt x="91448" y="281144"/>
                  </a:cubicBezTo>
                  <a:cubicBezTo>
                    <a:pt x="92206" y="281397"/>
                    <a:pt x="93049" y="281650"/>
                    <a:pt x="93975" y="281818"/>
                  </a:cubicBezTo>
                  <a:cubicBezTo>
                    <a:pt x="93470" y="278954"/>
                    <a:pt x="92543" y="270023"/>
                    <a:pt x="92543" y="268507"/>
                  </a:cubicBezTo>
                  <a:cubicBezTo>
                    <a:pt x="91700" y="241041"/>
                    <a:pt x="99114" y="209953"/>
                    <a:pt x="111078" y="183582"/>
                  </a:cubicBezTo>
                  <a:cubicBezTo>
                    <a:pt x="108888" y="181307"/>
                    <a:pt x="103664" y="175241"/>
                    <a:pt x="103159" y="17456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0" name="Vrije vorm: vorm 673">
              <a:extLst>
                <a:ext uri="{FF2B5EF4-FFF2-40B4-BE49-F238E27FC236}">
                  <a16:creationId xmlns:a16="http://schemas.microsoft.com/office/drawing/2014/main" id="{F8738F12-B795-B041-BE9A-FB19BC4701A8}"/>
                </a:ext>
              </a:extLst>
            </p:cNvPr>
            <p:cNvSpPr/>
            <p:nvPr/>
          </p:nvSpPr>
          <p:spPr>
            <a:xfrm>
              <a:off x="20370204" y="1360816"/>
              <a:ext cx="33700" cy="101101"/>
            </a:xfrm>
            <a:custGeom>
              <a:avLst/>
              <a:gdLst>
                <a:gd name="connsiteX0" fmla="*/ 5308 w 33700"/>
                <a:gd name="connsiteY0" fmla="*/ 103712 h 101100"/>
                <a:gd name="connsiteX1" fmla="*/ 842 w 33700"/>
                <a:gd name="connsiteY1" fmla="*/ 87284 h 101100"/>
                <a:gd name="connsiteX2" fmla="*/ 842 w 33700"/>
                <a:gd name="connsiteY2" fmla="*/ 87452 h 101100"/>
                <a:gd name="connsiteX3" fmla="*/ 1516 w 33700"/>
                <a:gd name="connsiteY3" fmla="*/ 99584 h 101100"/>
                <a:gd name="connsiteX4" fmla="*/ 5223 w 33700"/>
                <a:gd name="connsiteY4" fmla="*/ 104134 h 101100"/>
                <a:gd name="connsiteX5" fmla="*/ 39935 w 33700"/>
                <a:gd name="connsiteY5" fmla="*/ 29909 h 101100"/>
                <a:gd name="connsiteX6" fmla="*/ 30583 w 33700"/>
                <a:gd name="connsiteY6" fmla="*/ 3539 h 101100"/>
                <a:gd name="connsiteX7" fmla="*/ 18030 w 33700"/>
                <a:gd name="connsiteY7" fmla="*/ 0 h 101100"/>
                <a:gd name="connsiteX8" fmla="*/ 505 w 33700"/>
                <a:gd name="connsiteY8" fmla="*/ 70096 h 101100"/>
                <a:gd name="connsiteX9" fmla="*/ 590 w 33700"/>
                <a:gd name="connsiteY9" fmla="*/ 77005 h 101100"/>
                <a:gd name="connsiteX10" fmla="*/ 590 w 33700"/>
                <a:gd name="connsiteY10" fmla="*/ 77258 h 101100"/>
                <a:gd name="connsiteX11" fmla="*/ 505 w 33700"/>
                <a:gd name="connsiteY11" fmla="*/ 77005 h 101100"/>
                <a:gd name="connsiteX12" fmla="*/ 169 w 33700"/>
                <a:gd name="connsiteY12" fmla="*/ 75573 h 101100"/>
                <a:gd name="connsiteX13" fmla="*/ 0 w 33700"/>
                <a:gd name="connsiteY13" fmla="*/ 75067 h 101100"/>
                <a:gd name="connsiteX14" fmla="*/ 4887 w 33700"/>
                <a:gd name="connsiteY14" fmla="*/ 94024 h 101100"/>
                <a:gd name="connsiteX15" fmla="*/ 6319 w 33700"/>
                <a:gd name="connsiteY15" fmla="*/ 100174 h 101100"/>
                <a:gd name="connsiteX16" fmla="*/ 5392 w 33700"/>
                <a:gd name="connsiteY16" fmla="*/ 103207 h 101100"/>
                <a:gd name="connsiteX17" fmla="*/ 5308 w 33700"/>
                <a:gd name="connsiteY17" fmla="*/ 103712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700" h="101100">
                  <a:moveTo>
                    <a:pt x="5308" y="103712"/>
                  </a:moveTo>
                  <a:cubicBezTo>
                    <a:pt x="3707" y="98152"/>
                    <a:pt x="2191" y="92676"/>
                    <a:pt x="842" y="87284"/>
                  </a:cubicBezTo>
                  <a:cubicBezTo>
                    <a:pt x="842" y="87368"/>
                    <a:pt x="842" y="87368"/>
                    <a:pt x="842" y="87452"/>
                  </a:cubicBezTo>
                  <a:cubicBezTo>
                    <a:pt x="1264" y="91496"/>
                    <a:pt x="1348" y="95540"/>
                    <a:pt x="1516" y="99584"/>
                  </a:cubicBezTo>
                  <a:cubicBezTo>
                    <a:pt x="2696" y="101101"/>
                    <a:pt x="3960" y="102617"/>
                    <a:pt x="5223" y="104134"/>
                  </a:cubicBezTo>
                  <a:cubicBezTo>
                    <a:pt x="12638" y="78859"/>
                    <a:pt x="24096" y="54426"/>
                    <a:pt x="39935" y="29909"/>
                  </a:cubicBezTo>
                  <a:cubicBezTo>
                    <a:pt x="37154" y="22663"/>
                    <a:pt x="33532" y="13059"/>
                    <a:pt x="30583" y="3539"/>
                  </a:cubicBezTo>
                  <a:lnTo>
                    <a:pt x="18030" y="0"/>
                  </a:lnTo>
                  <a:cubicBezTo>
                    <a:pt x="10363" y="23422"/>
                    <a:pt x="4634" y="46506"/>
                    <a:pt x="505" y="70096"/>
                  </a:cubicBezTo>
                  <a:cubicBezTo>
                    <a:pt x="505" y="72371"/>
                    <a:pt x="505" y="74730"/>
                    <a:pt x="590" y="77005"/>
                  </a:cubicBezTo>
                  <a:cubicBezTo>
                    <a:pt x="590" y="77089"/>
                    <a:pt x="590" y="77173"/>
                    <a:pt x="590" y="77258"/>
                  </a:cubicBezTo>
                  <a:cubicBezTo>
                    <a:pt x="590" y="77173"/>
                    <a:pt x="590" y="77089"/>
                    <a:pt x="505" y="77005"/>
                  </a:cubicBezTo>
                  <a:cubicBezTo>
                    <a:pt x="421" y="76584"/>
                    <a:pt x="252" y="76078"/>
                    <a:pt x="169" y="75573"/>
                  </a:cubicBezTo>
                  <a:cubicBezTo>
                    <a:pt x="169" y="75404"/>
                    <a:pt x="84" y="75236"/>
                    <a:pt x="0" y="75067"/>
                  </a:cubicBezTo>
                  <a:cubicBezTo>
                    <a:pt x="1432" y="81218"/>
                    <a:pt x="3033" y="87536"/>
                    <a:pt x="4887" y="94024"/>
                  </a:cubicBezTo>
                  <a:cubicBezTo>
                    <a:pt x="5392" y="95877"/>
                    <a:pt x="6487" y="98236"/>
                    <a:pt x="6319" y="100174"/>
                  </a:cubicBezTo>
                  <a:cubicBezTo>
                    <a:pt x="5982" y="101185"/>
                    <a:pt x="5729" y="102196"/>
                    <a:pt x="5392" y="103207"/>
                  </a:cubicBezTo>
                  <a:cubicBezTo>
                    <a:pt x="5392" y="103375"/>
                    <a:pt x="5308" y="103544"/>
                    <a:pt x="5308" y="10371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1" name="Vrije vorm: vorm 674">
              <a:extLst>
                <a:ext uri="{FF2B5EF4-FFF2-40B4-BE49-F238E27FC236}">
                  <a16:creationId xmlns:a16="http://schemas.microsoft.com/office/drawing/2014/main" id="{7A5A4992-224D-EF40-AD97-63CAEE6691BF}"/>
                </a:ext>
              </a:extLst>
            </p:cNvPr>
            <p:cNvSpPr/>
            <p:nvPr/>
          </p:nvSpPr>
          <p:spPr>
            <a:xfrm>
              <a:off x="20470715" y="1745420"/>
              <a:ext cx="235902" cy="101101"/>
            </a:xfrm>
            <a:custGeom>
              <a:avLst/>
              <a:gdLst>
                <a:gd name="connsiteX0" fmla="*/ 110621 w 235901"/>
                <a:gd name="connsiteY0" fmla="*/ 0 h 101100"/>
                <a:gd name="connsiteX1" fmla="*/ 47180 w 235901"/>
                <a:gd name="connsiteY1" fmla="*/ 12806 h 101100"/>
                <a:gd name="connsiteX2" fmla="*/ 16429 w 235901"/>
                <a:gd name="connsiteY2" fmla="*/ 13986 h 101100"/>
                <a:gd name="connsiteX3" fmla="*/ 0 w 235901"/>
                <a:gd name="connsiteY3" fmla="*/ 11964 h 101100"/>
                <a:gd name="connsiteX4" fmla="*/ 927 w 235901"/>
                <a:gd name="connsiteY4" fmla="*/ 16260 h 101100"/>
                <a:gd name="connsiteX5" fmla="*/ 6572 w 235901"/>
                <a:gd name="connsiteY5" fmla="*/ 24685 h 101100"/>
                <a:gd name="connsiteX6" fmla="*/ 6824 w 235901"/>
                <a:gd name="connsiteY6" fmla="*/ 25107 h 101100"/>
                <a:gd name="connsiteX7" fmla="*/ 27634 w 235901"/>
                <a:gd name="connsiteY7" fmla="*/ 49876 h 101100"/>
                <a:gd name="connsiteX8" fmla="*/ 66726 w 235901"/>
                <a:gd name="connsiteY8" fmla="*/ 90401 h 101100"/>
                <a:gd name="connsiteX9" fmla="*/ 131010 w 235901"/>
                <a:gd name="connsiteY9" fmla="*/ 62851 h 101100"/>
                <a:gd name="connsiteX10" fmla="*/ 134296 w 235901"/>
                <a:gd name="connsiteY10" fmla="*/ 66052 h 101100"/>
                <a:gd name="connsiteX11" fmla="*/ 70097 w 235901"/>
                <a:gd name="connsiteY11" fmla="*/ 93518 h 101100"/>
                <a:gd name="connsiteX12" fmla="*/ 79533 w 235901"/>
                <a:gd name="connsiteY12" fmla="*/ 102196 h 101100"/>
                <a:gd name="connsiteX13" fmla="*/ 83492 w 235901"/>
                <a:gd name="connsiteY13" fmla="*/ 105903 h 101100"/>
                <a:gd name="connsiteX14" fmla="*/ 84251 w 235901"/>
                <a:gd name="connsiteY14" fmla="*/ 106577 h 101100"/>
                <a:gd name="connsiteX15" fmla="*/ 237839 w 235901"/>
                <a:gd name="connsiteY15" fmla="*/ 87452 h 101100"/>
                <a:gd name="connsiteX16" fmla="*/ 110621 w 235901"/>
                <a:gd name="connsiteY16" fmla="*/ 0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5901" h="101100">
                  <a:moveTo>
                    <a:pt x="110621" y="0"/>
                  </a:moveTo>
                  <a:cubicBezTo>
                    <a:pt x="86020" y="6235"/>
                    <a:pt x="64789" y="10531"/>
                    <a:pt x="47180" y="12806"/>
                  </a:cubicBezTo>
                  <a:cubicBezTo>
                    <a:pt x="39177" y="13564"/>
                    <a:pt x="28224" y="14744"/>
                    <a:pt x="16429" y="13986"/>
                  </a:cubicBezTo>
                  <a:cubicBezTo>
                    <a:pt x="10952" y="13649"/>
                    <a:pt x="5476" y="13143"/>
                    <a:pt x="0" y="11964"/>
                  </a:cubicBezTo>
                  <a:cubicBezTo>
                    <a:pt x="253" y="13396"/>
                    <a:pt x="590" y="14912"/>
                    <a:pt x="927" y="16260"/>
                  </a:cubicBezTo>
                  <a:cubicBezTo>
                    <a:pt x="2780" y="19041"/>
                    <a:pt x="4634" y="21821"/>
                    <a:pt x="6572" y="24685"/>
                  </a:cubicBezTo>
                  <a:cubicBezTo>
                    <a:pt x="6656" y="24770"/>
                    <a:pt x="6740" y="24938"/>
                    <a:pt x="6824" y="25107"/>
                  </a:cubicBezTo>
                  <a:cubicBezTo>
                    <a:pt x="13480" y="33448"/>
                    <a:pt x="20473" y="41788"/>
                    <a:pt x="27634" y="49876"/>
                  </a:cubicBezTo>
                  <a:cubicBezTo>
                    <a:pt x="41957" y="66052"/>
                    <a:pt x="55521" y="79785"/>
                    <a:pt x="66726" y="90401"/>
                  </a:cubicBezTo>
                  <a:cubicBezTo>
                    <a:pt x="90569" y="79617"/>
                    <a:pt x="121742" y="66137"/>
                    <a:pt x="131010" y="62851"/>
                  </a:cubicBezTo>
                  <a:cubicBezTo>
                    <a:pt x="132274" y="64199"/>
                    <a:pt x="133032" y="64705"/>
                    <a:pt x="134296" y="66052"/>
                  </a:cubicBezTo>
                  <a:cubicBezTo>
                    <a:pt x="131936" y="66979"/>
                    <a:pt x="95203" y="82734"/>
                    <a:pt x="70097" y="93518"/>
                  </a:cubicBezTo>
                  <a:cubicBezTo>
                    <a:pt x="73551" y="96804"/>
                    <a:pt x="76668" y="99668"/>
                    <a:pt x="79533" y="102196"/>
                  </a:cubicBezTo>
                  <a:cubicBezTo>
                    <a:pt x="80712" y="103291"/>
                    <a:pt x="82229" y="104639"/>
                    <a:pt x="83492" y="105903"/>
                  </a:cubicBezTo>
                  <a:cubicBezTo>
                    <a:pt x="83576" y="105987"/>
                    <a:pt x="83829" y="106240"/>
                    <a:pt x="84251" y="106577"/>
                  </a:cubicBezTo>
                  <a:cubicBezTo>
                    <a:pt x="120394" y="104050"/>
                    <a:pt x="173978" y="97478"/>
                    <a:pt x="237839" y="87452"/>
                  </a:cubicBezTo>
                  <a:cubicBezTo>
                    <a:pt x="229162" y="83240"/>
                    <a:pt x="170607" y="47854"/>
                    <a:pt x="110621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2" name="Vrije vorm: vorm 675">
              <a:extLst>
                <a:ext uri="{FF2B5EF4-FFF2-40B4-BE49-F238E27FC236}">
                  <a16:creationId xmlns:a16="http://schemas.microsoft.com/office/drawing/2014/main" id="{87AF9A52-CD49-6F4F-9619-2E4D05C16155}"/>
                </a:ext>
              </a:extLst>
            </p:cNvPr>
            <p:cNvSpPr/>
            <p:nvPr/>
          </p:nvSpPr>
          <p:spPr>
            <a:xfrm>
              <a:off x="20367256" y="1440601"/>
              <a:ext cx="8425" cy="16850"/>
            </a:xfrm>
            <a:custGeom>
              <a:avLst/>
              <a:gdLst>
                <a:gd name="connsiteX0" fmla="*/ 0 w 0"/>
                <a:gd name="connsiteY0" fmla="*/ 13817 h 16850"/>
                <a:gd name="connsiteX1" fmla="*/ 2443 w 0"/>
                <a:gd name="connsiteY1" fmla="*/ 17187 h 16850"/>
                <a:gd name="connsiteX2" fmla="*/ 1853 w 0"/>
                <a:gd name="connsiteY2" fmla="*/ 0 h 16850"/>
                <a:gd name="connsiteX3" fmla="*/ 0 w 0"/>
                <a:gd name="connsiteY3" fmla="*/ 1381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16850">
                  <a:moveTo>
                    <a:pt x="0" y="13817"/>
                  </a:moveTo>
                  <a:cubicBezTo>
                    <a:pt x="758" y="14912"/>
                    <a:pt x="1600" y="16092"/>
                    <a:pt x="2443" y="17187"/>
                  </a:cubicBezTo>
                  <a:cubicBezTo>
                    <a:pt x="2106" y="10279"/>
                    <a:pt x="1685" y="1601"/>
                    <a:pt x="1853" y="0"/>
                  </a:cubicBezTo>
                  <a:cubicBezTo>
                    <a:pt x="1179" y="4381"/>
                    <a:pt x="589" y="8593"/>
                    <a:pt x="0" y="1381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3" name="Vrije vorm: vorm 676">
              <a:extLst>
                <a:ext uri="{FF2B5EF4-FFF2-40B4-BE49-F238E27FC236}">
                  <a16:creationId xmlns:a16="http://schemas.microsoft.com/office/drawing/2014/main" id="{5EF5A33A-34C3-E440-AD19-28CD14CD5CE0}"/>
                </a:ext>
              </a:extLst>
            </p:cNvPr>
            <p:cNvSpPr/>
            <p:nvPr/>
          </p:nvSpPr>
          <p:spPr>
            <a:xfrm>
              <a:off x="20548816" y="1856294"/>
              <a:ext cx="134801" cy="101101"/>
            </a:xfrm>
            <a:custGeom>
              <a:avLst/>
              <a:gdLst>
                <a:gd name="connsiteX0" fmla="*/ 138171 w 134800"/>
                <a:gd name="connsiteY0" fmla="*/ 92170 h 101100"/>
                <a:gd name="connsiteX1" fmla="*/ 9183 w 134800"/>
                <a:gd name="connsiteY1" fmla="*/ 169 h 101100"/>
                <a:gd name="connsiteX2" fmla="*/ 9183 w 134800"/>
                <a:gd name="connsiteY2" fmla="*/ 169 h 101100"/>
                <a:gd name="connsiteX3" fmla="*/ 9015 w 134800"/>
                <a:gd name="connsiteY3" fmla="*/ 0 h 101100"/>
                <a:gd name="connsiteX4" fmla="*/ 5981 w 134800"/>
                <a:gd name="connsiteY4" fmla="*/ 253 h 101100"/>
                <a:gd name="connsiteX5" fmla="*/ 0 w 134800"/>
                <a:gd name="connsiteY5" fmla="*/ 590 h 101100"/>
                <a:gd name="connsiteX6" fmla="*/ 128988 w 134800"/>
                <a:gd name="connsiteY6" fmla="*/ 102954 h 101100"/>
                <a:gd name="connsiteX7" fmla="*/ 138171 w 134800"/>
                <a:gd name="connsiteY7" fmla="*/ 92170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800" h="101100">
                  <a:moveTo>
                    <a:pt x="138171" y="92170"/>
                  </a:moveTo>
                  <a:cubicBezTo>
                    <a:pt x="98573" y="68917"/>
                    <a:pt x="40440" y="31257"/>
                    <a:pt x="9183" y="169"/>
                  </a:cubicBezTo>
                  <a:lnTo>
                    <a:pt x="9183" y="169"/>
                  </a:lnTo>
                  <a:cubicBezTo>
                    <a:pt x="9183" y="169"/>
                    <a:pt x="9099" y="84"/>
                    <a:pt x="9015" y="0"/>
                  </a:cubicBezTo>
                  <a:cubicBezTo>
                    <a:pt x="7920" y="84"/>
                    <a:pt x="6909" y="169"/>
                    <a:pt x="5981" y="253"/>
                  </a:cubicBezTo>
                  <a:cubicBezTo>
                    <a:pt x="3960" y="421"/>
                    <a:pt x="1938" y="505"/>
                    <a:pt x="0" y="590"/>
                  </a:cubicBezTo>
                  <a:cubicBezTo>
                    <a:pt x="49792" y="50803"/>
                    <a:pt x="93518" y="81133"/>
                    <a:pt x="128988" y="102954"/>
                  </a:cubicBezTo>
                  <a:cubicBezTo>
                    <a:pt x="131346" y="100090"/>
                    <a:pt x="134548" y="96383"/>
                    <a:pt x="138171" y="9217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4" name="Vrije vorm: vorm 677">
              <a:extLst>
                <a:ext uri="{FF2B5EF4-FFF2-40B4-BE49-F238E27FC236}">
                  <a16:creationId xmlns:a16="http://schemas.microsoft.com/office/drawing/2014/main" id="{79AC682A-7259-E244-BCA6-4A330A0306AA}"/>
                </a:ext>
              </a:extLst>
            </p:cNvPr>
            <p:cNvSpPr/>
            <p:nvPr/>
          </p:nvSpPr>
          <p:spPr>
            <a:xfrm>
              <a:off x="20694064" y="918416"/>
              <a:ext cx="42125" cy="33700"/>
            </a:xfrm>
            <a:custGeom>
              <a:avLst/>
              <a:gdLst>
                <a:gd name="connsiteX0" fmla="*/ 0 w 42125"/>
                <a:gd name="connsiteY0" fmla="*/ 39513 h 33700"/>
                <a:gd name="connsiteX1" fmla="*/ 23674 w 42125"/>
                <a:gd name="connsiteY1" fmla="*/ 28645 h 33700"/>
                <a:gd name="connsiteX2" fmla="*/ 50382 w 42125"/>
                <a:gd name="connsiteY2" fmla="*/ 0 h 33700"/>
                <a:gd name="connsiteX3" fmla="*/ 0 w 42125"/>
                <a:gd name="connsiteY3" fmla="*/ 39513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125" h="33700">
                  <a:moveTo>
                    <a:pt x="0" y="39513"/>
                  </a:moveTo>
                  <a:cubicBezTo>
                    <a:pt x="8256" y="35638"/>
                    <a:pt x="16176" y="32015"/>
                    <a:pt x="23674" y="28645"/>
                  </a:cubicBezTo>
                  <a:cubicBezTo>
                    <a:pt x="39682" y="8762"/>
                    <a:pt x="43726" y="5055"/>
                    <a:pt x="50382" y="0"/>
                  </a:cubicBezTo>
                  <a:cubicBezTo>
                    <a:pt x="27718" y="16934"/>
                    <a:pt x="9520" y="31594"/>
                    <a:pt x="0" y="3951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5" name="Vrije vorm: vorm 678">
              <a:extLst>
                <a:ext uri="{FF2B5EF4-FFF2-40B4-BE49-F238E27FC236}">
                  <a16:creationId xmlns:a16="http://schemas.microsoft.com/office/drawing/2014/main" id="{C5619FEA-8F81-8546-8217-95CBB866ED6A}"/>
                </a:ext>
              </a:extLst>
            </p:cNvPr>
            <p:cNvSpPr/>
            <p:nvPr/>
          </p:nvSpPr>
          <p:spPr>
            <a:xfrm>
              <a:off x="20534324" y="1839696"/>
              <a:ext cx="16850" cy="8425"/>
            </a:xfrm>
            <a:custGeom>
              <a:avLst/>
              <a:gdLst>
                <a:gd name="connsiteX0" fmla="*/ 10110 w 16850"/>
                <a:gd name="connsiteY0" fmla="*/ 13059 h 8425"/>
                <a:gd name="connsiteX1" fmla="*/ 18283 w 16850"/>
                <a:gd name="connsiteY1" fmla="*/ 12553 h 8425"/>
                <a:gd name="connsiteX2" fmla="*/ 17861 w 16850"/>
                <a:gd name="connsiteY2" fmla="*/ 12216 h 8425"/>
                <a:gd name="connsiteX3" fmla="*/ 4718 w 16850"/>
                <a:gd name="connsiteY3" fmla="*/ 0 h 8425"/>
                <a:gd name="connsiteX4" fmla="*/ 0 w 16850"/>
                <a:gd name="connsiteY4" fmla="*/ 2022 h 8425"/>
                <a:gd name="connsiteX5" fmla="*/ 7077 w 16850"/>
                <a:gd name="connsiteY5" fmla="*/ 9520 h 8425"/>
                <a:gd name="connsiteX6" fmla="*/ 10110 w 16850"/>
                <a:gd name="connsiteY6" fmla="*/ 1305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0" h="8425">
                  <a:moveTo>
                    <a:pt x="10110" y="13059"/>
                  </a:moveTo>
                  <a:cubicBezTo>
                    <a:pt x="12722" y="12890"/>
                    <a:pt x="15418" y="12722"/>
                    <a:pt x="18283" y="12553"/>
                  </a:cubicBezTo>
                  <a:cubicBezTo>
                    <a:pt x="18030" y="12385"/>
                    <a:pt x="17861" y="12216"/>
                    <a:pt x="17861" y="12216"/>
                  </a:cubicBezTo>
                  <a:cubicBezTo>
                    <a:pt x="13817" y="8594"/>
                    <a:pt x="9436" y="4465"/>
                    <a:pt x="4718" y="0"/>
                  </a:cubicBezTo>
                  <a:cubicBezTo>
                    <a:pt x="3117" y="674"/>
                    <a:pt x="1516" y="1348"/>
                    <a:pt x="0" y="2022"/>
                  </a:cubicBezTo>
                  <a:cubicBezTo>
                    <a:pt x="2106" y="4297"/>
                    <a:pt x="4381" y="6740"/>
                    <a:pt x="7077" y="9520"/>
                  </a:cubicBezTo>
                  <a:lnTo>
                    <a:pt x="10110" y="13059"/>
                  </a:ln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6" name="Vrije vorm: vorm 679">
              <a:extLst>
                <a:ext uri="{FF2B5EF4-FFF2-40B4-BE49-F238E27FC236}">
                  <a16:creationId xmlns:a16="http://schemas.microsoft.com/office/drawing/2014/main" id="{26CB825B-4D43-3040-84E0-030743ABEF15}"/>
                </a:ext>
              </a:extLst>
            </p:cNvPr>
            <p:cNvSpPr/>
            <p:nvPr/>
          </p:nvSpPr>
          <p:spPr>
            <a:xfrm>
              <a:off x="20769046" y="820011"/>
              <a:ext cx="168501" cy="92676"/>
            </a:xfrm>
            <a:custGeom>
              <a:avLst/>
              <a:gdLst>
                <a:gd name="connsiteX0" fmla="*/ 6825 w 168501"/>
                <a:gd name="connsiteY0" fmla="*/ 68748 h 92675"/>
                <a:gd name="connsiteX1" fmla="*/ 6487 w 168501"/>
                <a:gd name="connsiteY1" fmla="*/ 69085 h 92675"/>
                <a:gd name="connsiteX2" fmla="*/ 5813 w 168501"/>
                <a:gd name="connsiteY2" fmla="*/ 70265 h 92675"/>
                <a:gd name="connsiteX3" fmla="*/ 84 w 168501"/>
                <a:gd name="connsiteY3" fmla="*/ 89474 h 92675"/>
                <a:gd name="connsiteX4" fmla="*/ 0 w 168501"/>
                <a:gd name="connsiteY4" fmla="*/ 90232 h 92675"/>
                <a:gd name="connsiteX5" fmla="*/ 23422 w 168501"/>
                <a:gd name="connsiteY5" fmla="*/ 95287 h 92675"/>
                <a:gd name="connsiteX6" fmla="*/ 23591 w 168501"/>
                <a:gd name="connsiteY6" fmla="*/ 95203 h 92675"/>
                <a:gd name="connsiteX7" fmla="*/ 23591 w 168501"/>
                <a:gd name="connsiteY7" fmla="*/ 95203 h 92675"/>
                <a:gd name="connsiteX8" fmla="*/ 168164 w 168501"/>
                <a:gd name="connsiteY8" fmla="*/ 21989 h 92675"/>
                <a:gd name="connsiteX9" fmla="*/ 176674 w 168501"/>
                <a:gd name="connsiteY9" fmla="*/ 7330 h 92675"/>
                <a:gd name="connsiteX10" fmla="*/ 169597 w 168501"/>
                <a:gd name="connsiteY10" fmla="*/ 5223 h 92675"/>
                <a:gd name="connsiteX11" fmla="*/ 142299 w 168501"/>
                <a:gd name="connsiteY11" fmla="*/ 0 h 92675"/>
                <a:gd name="connsiteX12" fmla="*/ 128061 w 168501"/>
                <a:gd name="connsiteY12" fmla="*/ 7330 h 92675"/>
                <a:gd name="connsiteX13" fmla="*/ 131178 w 168501"/>
                <a:gd name="connsiteY13" fmla="*/ 45580 h 92675"/>
                <a:gd name="connsiteX14" fmla="*/ 130926 w 168501"/>
                <a:gd name="connsiteY14" fmla="*/ 45664 h 92675"/>
                <a:gd name="connsiteX15" fmla="*/ 129494 w 168501"/>
                <a:gd name="connsiteY15" fmla="*/ 46422 h 92675"/>
                <a:gd name="connsiteX16" fmla="*/ 129241 w 168501"/>
                <a:gd name="connsiteY16" fmla="*/ 46591 h 92675"/>
                <a:gd name="connsiteX17" fmla="*/ 127134 w 168501"/>
                <a:gd name="connsiteY17" fmla="*/ 7835 h 92675"/>
                <a:gd name="connsiteX18" fmla="*/ 52910 w 168501"/>
                <a:gd name="connsiteY18" fmla="*/ 44653 h 92675"/>
                <a:gd name="connsiteX19" fmla="*/ 5729 w 168501"/>
                <a:gd name="connsiteY19" fmla="*/ 76331 h 92675"/>
                <a:gd name="connsiteX20" fmla="*/ 2528 w 168501"/>
                <a:gd name="connsiteY20" fmla="*/ 78606 h 92675"/>
                <a:gd name="connsiteX21" fmla="*/ 43979 w 168501"/>
                <a:gd name="connsiteY21" fmla="*/ 49034 h 92675"/>
                <a:gd name="connsiteX22" fmla="*/ 9773 w 168501"/>
                <a:gd name="connsiteY22" fmla="*/ 66221 h 92675"/>
                <a:gd name="connsiteX23" fmla="*/ 6825 w 168501"/>
                <a:gd name="connsiteY23" fmla="*/ 68748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8501" h="92675">
                  <a:moveTo>
                    <a:pt x="6825" y="68748"/>
                  </a:moveTo>
                  <a:cubicBezTo>
                    <a:pt x="6740" y="68833"/>
                    <a:pt x="6572" y="68917"/>
                    <a:pt x="6487" y="69085"/>
                  </a:cubicBezTo>
                  <a:cubicBezTo>
                    <a:pt x="6319" y="69422"/>
                    <a:pt x="6066" y="69844"/>
                    <a:pt x="5813" y="70265"/>
                  </a:cubicBezTo>
                  <a:cubicBezTo>
                    <a:pt x="1769" y="77595"/>
                    <a:pt x="927" y="84335"/>
                    <a:pt x="84" y="89474"/>
                  </a:cubicBezTo>
                  <a:cubicBezTo>
                    <a:pt x="84" y="89558"/>
                    <a:pt x="0" y="89811"/>
                    <a:pt x="0" y="90232"/>
                  </a:cubicBezTo>
                  <a:cubicBezTo>
                    <a:pt x="7330" y="92002"/>
                    <a:pt x="15166" y="93602"/>
                    <a:pt x="23422" y="95287"/>
                  </a:cubicBezTo>
                  <a:lnTo>
                    <a:pt x="23591" y="95203"/>
                  </a:lnTo>
                  <a:lnTo>
                    <a:pt x="23591" y="95203"/>
                  </a:lnTo>
                  <a:cubicBezTo>
                    <a:pt x="97815" y="62514"/>
                    <a:pt x="146933" y="40862"/>
                    <a:pt x="168164" y="21989"/>
                  </a:cubicBezTo>
                  <a:cubicBezTo>
                    <a:pt x="175579" y="15418"/>
                    <a:pt x="177600" y="10700"/>
                    <a:pt x="176674" y="7330"/>
                  </a:cubicBezTo>
                  <a:cubicBezTo>
                    <a:pt x="174904" y="6740"/>
                    <a:pt x="172630" y="6066"/>
                    <a:pt x="169597" y="5223"/>
                  </a:cubicBezTo>
                  <a:cubicBezTo>
                    <a:pt x="154263" y="2612"/>
                    <a:pt x="147439" y="1180"/>
                    <a:pt x="142299" y="0"/>
                  </a:cubicBezTo>
                  <a:cubicBezTo>
                    <a:pt x="137581" y="2443"/>
                    <a:pt x="132863" y="4887"/>
                    <a:pt x="128061" y="7330"/>
                  </a:cubicBezTo>
                  <a:cubicBezTo>
                    <a:pt x="123427" y="15839"/>
                    <a:pt x="124523" y="27971"/>
                    <a:pt x="131178" y="45580"/>
                  </a:cubicBezTo>
                  <a:cubicBezTo>
                    <a:pt x="131094" y="45580"/>
                    <a:pt x="131010" y="45664"/>
                    <a:pt x="130926" y="45664"/>
                  </a:cubicBezTo>
                  <a:cubicBezTo>
                    <a:pt x="130420" y="45917"/>
                    <a:pt x="129999" y="46169"/>
                    <a:pt x="129494" y="46422"/>
                  </a:cubicBezTo>
                  <a:cubicBezTo>
                    <a:pt x="129409" y="46422"/>
                    <a:pt x="129325" y="46506"/>
                    <a:pt x="129241" y="46591"/>
                  </a:cubicBezTo>
                  <a:cubicBezTo>
                    <a:pt x="122922" y="28814"/>
                    <a:pt x="122080" y="16513"/>
                    <a:pt x="127134" y="7835"/>
                  </a:cubicBezTo>
                  <a:cubicBezTo>
                    <a:pt x="102533" y="20389"/>
                    <a:pt x="77679" y="32436"/>
                    <a:pt x="52910" y="44653"/>
                  </a:cubicBezTo>
                  <a:cubicBezTo>
                    <a:pt x="37913" y="54257"/>
                    <a:pt x="22074" y="64873"/>
                    <a:pt x="5729" y="76331"/>
                  </a:cubicBezTo>
                  <a:cubicBezTo>
                    <a:pt x="4802" y="77005"/>
                    <a:pt x="3455" y="77932"/>
                    <a:pt x="2528" y="78606"/>
                  </a:cubicBezTo>
                  <a:cubicBezTo>
                    <a:pt x="3623" y="75236"/>
                    <a:pt x="23085" y="62093"/>
                    <a:pt x="43979" y="49034"/>
                  </a:cubicBezTo>
                  <a:cubicBezTo>
                    <a:pt x="32521" y="54679"/>
                    <a:pt x="21147" y="60408"/>
                    <a:pt x="9773" y="66221"/>
                  </a:cubicBezTo>
                  <a:cubicBezTo>
                    <a:pt x="8678" y="67148"/>
                    <a:pt x="7667" y="67990"/>
                    <a:pt x="6825" y="6874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7" name="Vrije vorm: vorm 680">
              <a:extLst>
                <a:ext uri="{FF2B5EF4-FFF2-40B4-BE49-F238E27FC236}">
                  <a16:creationId xmlns:a16="http://schemas.microsoft.com/office/drawing/2014/main" id="{2C3C8A4A-77AB-2B49-A514-B5B9484289B5}"/>
                </a:ext>
              </a:extLst>
            </p:cNvPr>
            <p:cNvSpPr/>
            <p:nvPr/>
          </p:nvSpPr>
          <p:spPr>
            <a:xfrm>
              <a:off x="20360684" y="1353065"/>
              <a:ext cx="8425" cy="75826"/>
            </a:xfrm>
            <a:custGeom>
              <a:avLst/>
              <a:gdLst>
                <a:gd name="connsiteX0" fmla="*/ 927 w 8425"/>
                <a:gd name="connsiteY0" fmla="*/ 337 h 75825"/>
                <a:gd name="connsiteX1" fmla="*/ 0 w 8425"/>
                <a:gd name="connsiteY1" fmla="*/ 0 h 75825"/>
                <a:gd name="connsiteX2" fmla="*/ 8341 w 8425"/>
                <a:gd name="connsiteY2" fmla="*/ 77258 h 75825"/>
                <a:gd name="connsiteX3" fmla="*/ 8256 w 8425"/>
                <a:gd name="connsiteY3" fmla="*/ 76499 h 75825"/>
                <a:gd name="connsiteX4" fmla="*/ 12722 w 8425"/>
                <a:gd name="connsiteY4" fmla="*/ 3623 h 75825"/>
                <a:gd name="connsiteX5" fmla="*/ 927 w 8425"/>
                <a:gd name="connsiteY5" fmla="*/ 337 h 7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25" h="75825">
                  <a:moveTo>
                    <a:pt x="927" y="337"/>
                  </a:moveTo>
                  <a:cubicBezTo>
                    <a:pt x="674" y="253"/>
                    <a:pt x="337" y="84"/>
                    <a:pt x="0" y="0"/>
                  </a:cubicBezTo>
                  <a:cubicBezTo>
                    <a:pt x="84" y="16766"/>
                    <a:pt x="1348" y="44232"/>
                    <a:pt x="8341" y="77258"/>
                  </a:cubicBezTo>
                  <a:cubicBezTo>
                    <a:pt x="8341" y="76752"/>
                    <a:pt x="8256" y="76415"/>
                    <a:pt x="8256" y="76499"/>
                  </a:cubicBezTo>
                  <a:cubicBezTo>
                    <a:pt x="8341" y="44905"/>
                    <a:pt x="10616" y="19967"/>
                    <a:pt x="12722" y="3623"/>
                  </a:cubicBezTo>
                  <a:lnTo>
                    <a:pt x="927" y="337"/>
                  </a:ln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8" name="Vrije vorm: vorm 681">
              <a:extLst>
                <a:ext uri="{FF2B5EF4-FFF2-40B4-BE49-F238E27FC236}">
                  <a16:creationId xmlns:a16="http://schemas.microsoft.com/office/drawing/2014/main" id="{69F00CE7-5F81-AA4D-B4A0-48D12718DA11}"/>
                </a:ext>
              </a:extLst>
            </p:cNvPr>
            <p:cNvSpPr/>
            <p:nvPr/>
          </p:nvSpPr>
          <p:spPr>
            <a:xfrm>
              <a:off x="20387307" y="929874"/>
              <a:ext cx="623455" cy="387553"/>
            </a:xfrm>
            <a:custGeom>
              <a:avLst/>
              <a:gdLst>
                <a:gd name="connsiteX0" fmla="*/ 7246 w 623454"/>
                <a:gd name="connsiteY0" fmla="*/ 394883 h 387552"/>
                <a:gd name="connsiteX1" fmla="*/ 270950 w 623454"/>
                <a:gd name="connsiteY1" fmla="*/ 344332 h 387552"/>
                <a:gd name="connsiteX2" fmla="*/ 628173 w 623454"/>
                <a:gd name="connsiteY2" fmla="*/ 276173 h 387552"/>
                <a:gd name="connsiteX3" fmla="*/ 624044 w 623454"/>
                <a:gd name="connsiteY3" fmla="*/ 272803 h 387552"/>
                <a:gd name="connsiteX4" fmla="*/ 570040 w 623454"/>
                <a:gd name="connsiteY4" fmla="*/ 228740 h 387552"/>
                <a:gd name="connsiteX5" fmla="*/ 485115 w 623454"/>
                <a:gd name="connsiteY5" fmla="*/ 303976 h 387552"/>
                <a:gd name="connsiteX6" fmla="*/ 483852 w 623454"/>
                <a:gd name="connsiteY6" fmla="*/ 304229 h 387552"/>
                <a:gd name="connsiteX7" fmla="*/ 564648 w 623454"/>
                <a:gd name="connsiteY7" fmla="*/ 224275 h 387552"/>
                <a:gd name="connsiteX8" fmla="*/ 563468 w 623454"/>
                <a:gd name="connsiteY8" fmla="*/ 223348 h 387552"/>
                <a:gd name="connsiteX9" fmla="*/ 553274 w 623454"/>
                <a:gd name="connsiteY9" fmla="*/ 214839 h 387552"/>
                <a:gd name="connsiteX10" fmla="*/ 462536 w 623454"/>
                <a:gd name="connsiteY10" fmla="*/ 133958 h 387552"/>
                <a:gd name="connsiteX11" fmla="*/ 461020 w 623454"/>
                <a:gd name="connsiteY11" fmla="*/ 132442 h 387552"/>
                <a:gd name="connsiteX12" fmla="*/ 273815 w 623454"/>
                <a:gd name="connsiteY12" fmla="*/ 245253 h 387552"/>
                <a:gd name="connsiteX13" fmla="*/ 216777 w 623454"/>
                <a:gd name="connsiteY13" fmla="*/ 283588 h 387552"/>
                <a:gd name="connsiteX14" fmla="*/ 206919 w 623454"/>
                <a:gd name="connsiteY14" fmla="*/ 355790 h 387552"/>
                <a:gd name="connsiteX15" fmla="*/ 206330 w 623454"/>
                <a:gd name="connsiteY15" fmla="*/ 355875 h 387552"/>
                <a:gd name="connsiteX16" fmla="*/ 202707 w 623454"/>
                <a:gd name="connsiteY16" fmla="*/ 356549 h 387552"/>
                <a:gd name="connsiteX17" fmla="*/ 202118 w 623454"/>
                <a:gd name="connsiteY17" fmla="*/ 356633 h 387552"/>
                <a:gd name="connsiteX18" fmla="*/ 211722 w 623454"/>
                <a:gd name="connsiteY18" fmla="*/ 287210 h 387552"/>
                <a:gd name="connsiteX19" fmla="*/ 113823 w 623454"/>
                <a:gd name="connsiteY19" fmla="*/ 364131 h 387552"/>
                <a:gd name="connsiteX20" fmla="*/ 95456 w 623454"/>
                <a:gd name="connsiteY20" fmla="*/ 376263 h 387552"/>
                <a:gd name="connsiteX21" fmla="*/ 94529 w 623454"/>
                <a:gd name="connsiteY21" fmla="*/ 376432 h 387552"/>
                <a:gd name="connsiteX22" fmla="*/ 459924 w 623454"/>
                <a:gd name="connsiteY22" fmla="*/ 131262 h 387552"/>
                <a:gd name="connsiteX23" fmla="*/ 454532 w 623454"/>
                <a:gd name="connsiteY23" fmla="*/ 125870 h 387552"/>
                <a:gd name="connsiteX24" fmla="*/ 378117 w 623454"/>
                <a:gd name="connsiteY24" fmla="*/ 1601 h 387552"/>
                <a:gd name="connsiteX25" fmla="*/ 377949 w 623454"/>
                <a:gd name="connsiteY25" fmla="*/ 0 h 387552"/>
                <a:gd name="connsiteX26" fmla="*/ 329757 w 623454"/>
                <a:gd name="connsiteY26" fmla="*/ 21568 h 387552"/>
                <a:gd name="connsiteX27" fmla="*/ 222085 w 623454"/>
                <a:gd name="connsiteY27" fmla="*/ 258312 h 387552"/>
                <a:gd name="connsiteX28" fmla="*/ 217367 w 623454"/>
                <a:gd name="connsiteY28" fmla="*/ 278027 h 387552"/>
                <a:gd name="connsiteX29" fmla="*/ 213491 w 623454"/>
                <a:gd name="connsiteY29" fmla="*/ 280723 h 387552"/>
                <a:gd name="connsiteX30" fmla="*/ 212817 w 623454"/>
                <a:gd name="connsiteY30" fmla="*/ 281144 h 387552"/>
                <a:gd name="connsiteX31" fmla="*/ 329589 w 623454"/>
                <a:gd name="connsiteY31" fmla="*/ 21568 h 387552"/>
                <a:gd name="connsiteX32" fmla="*/ 296310 w 623454"/>
                <a:gd name="connsiteY32" fmla="*/ 36817 h 387552"/>
                <a:gd name="connsiteX33" fmla="*/ 279460 w 623454"/>
                <a:gd name="connsiteY33" fmla="*/ 51140 h 387552"/>
                <a:gd name="connsiteX34" fmla="*/ 14155 w 623454"/>
                <a:gd name="connsiteY34" fmla="*/ 393198 h 387552"/>
                <a:gd name="connsiteX35" fmla="*/ 12301 w 623454"/>
                <a:gd name="connsiteY35" fmla="*/ 393619 h 387552"/>
                <a:gd name="connsiteX36" fmla="*/ 11964 w 623454"/>
                <a:gd name="connsiteY36" fmla="*/ 393703 h 387552"/>
                <a:gd name="connsiteX37" fmla="*/ 296057 w 623454"/>
                <a:gd name="connsiteY37" fmla="*/ 36902 h 387552"/>
                <a:gd name="connsiteX38" fmla="*/ 121574 w 623454"/>
                <a:gd name="connsiteY38" fmla="*/ 131094 h 387552"/>
                <a:gd name="connsiteX39" fmla="*/ 84251 w 623454"/>
                <a:gd name="connsiteY39" fmla="*/ 167996 h 387552"/>
                <a:gd name="connsiteX40" fmla="*/ 5308 w 623454"/>
                <a:gd name="connsiteY40" fmla="*/ 339024 h 387552"/>
                <a:gd name="connsiteX41" fmla="*/ 5140 w 623454"/>
                <a:gd name="connsiteY41" fmla="*/ 339783 h 387552"/>
                <a:gd name="connsiteX42" fmla="*/ 0 w 623454"/>
                <a:gd name="connsiteY42" fmla="*/ 359919 h 387552"/>
                <a:gd name="connsiteX43" fmla="*/ 1348 w 623454"/>
                <a:gd name="connsiteY43" fmla="*/ 367080 h 387552"/>
                <a:gd name="connsiteX44" fmla="*/ 7246 w 623454"/>
                <a:gd name="connsiteY44" fmla="*/ 394883 h 387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23454" h="387552">
                  <a:moveTo>
                    <a:pt x="7246" y="394883"/>
                  </a:moveTo>
                  <a:cubicBezTo>
                    <a:pt x="45327" y="385194"/>
                    <a:pt x="120310" y="371124"/>
                    <a:pt x="270950" y="344332"/>
                  </a:cubicBezTo>
                  <a:cubicBezTo>
                    <a:pt x="413081" y="319057"/>
                    <a:pt x="530779" y="296394"/>
                    <a:pt x="628173" y="276173"/>
                  </a:cubicBezTo>
                  <a:cubicBezTo>
                    <a:pt x="626151" y="274573"/>
                    <a:pt x="624550" y="273309"/>
                    <a:pt x="624044" y="272803"/>
                  </a:cubicBezTo>
                  <a:cubicBezTo>
                    <a:pt x="602645" y="255448"/>
                    <a:pt x="586385" y="242305"/>
                    <a:pt x="570040" y="228740"/>
                  </a:cubicBezTo>
                  <a:cubicBezTo>
                    <a:pt x="531032" y="271371"/>
                    <a:pt x="495984" y="301954"/>
                    <a:pt x="485115" y="303976"/>
                  </a:cubicBezTo>
                  <a:cubicBezTo>
                    <a:pt x="484778" y="304061"/>
                    <a:pt x="484273" y="304145"/>
                    <a:pt x="483852" y="304229"/>
                  </a:cubicBezTo>
                  <a:cubicBezTo>
                    <a:pt x="501039" y="288053"/>
                    <a:pt x="531790" y="259155"/>
                    <a:pt x="564648" y="224275"/>
                  </a:cubicBezTo>
                  <a:cubicBezTo>
                    <a:pt x="564227" y="223938"/>
                    <a:pt x="563890" y="223601"/>
                    <a:pt x="563468" y="223348"/>
                  </a:cubicBezTo>
                  <a:cubicBezTo>
                    <a:pt x="562710" y="222759"/>
                    <a:pt x="554622" y="216019"/>
                    <a:pt x="553274" y="214839"/>
                  </a:cubicBezTo>
                  <a:cubicBezTo>
                    <a:pt x="514519" y="182403"/>
                    <a:pt x="487053" y="157886"/>
                    <a:pt x="462536" y="133958"/>
                  </a:cubicBezTo>
                  <a:cubicBezTo>
                    <a:pt x="462367" y="133790"/>
                    <a:pt x="461778" y="133200"/>
                    <a:pt x="461020" y="132442"/>
                  </a:cubicBezTo>
                  <a:cubicBezTo>
                    <a:pt x="398506" y="169849"/>
                    <a:pt x="334981" y="205572"/>
                    <a:pt x="273815" y="245253"/>
                  </a:cubicBezTo>
                  <a:cubicBezTo>
                    <a:pt x="252246" y="259239"/>
                    <a:pt x="233374" y="271961"/>
                    <a:pt x="216777" y="283588"/>
                  </a:cubicBezTo>
                  <a:cubicBezTo>
                    <a:pt x="212144" y="308779"/>
                    <a:pt x="209279" y="329673"/>
                    <a:pt x="206919" y="355790"/>
                  </a:cubicBezTo>
                  <a:cubicBezTo>
                    <a:pt x="206751" y="355790"/>
                    <a:pt x="206498" y="355875"/>
                    <a:pt x="206330" y="355875"/>
                  </a:cubicBezTo>
                  <a:cubicBezTo>
                    <a:pt x="206330" y="355959"/>
                    <a:pt x="205066" y="356127"/>
                    <a:pt x="202707" y="356549"/>
                  </a:cubicBezTo>
                  <a:cubicBezTo>
                    <a:pt x="202539" y="356549"/>
                    <a:pt x="202286" y="356633"/>
                    <a:pt x="202118" y="356633"/>
                  </a:cubicBezTo>
                  <a:cubicBezTo>
                    <a:pt x="205909" y="316782"/>
                    <a:pt x="211048" y="290243"/>
                    <a:pt x="211722" y="287210"/>
                  </a:cubicBezTo>
                  <a:cubicBezTo>
                    <a:pt x="159318" y="324196"/>
                    <a:pt x="131010" y="349050"/>
                    <a:pt x="113823" y="364131"/>
                  </a:cubicBezTo>
                  <a:cubicBezTo>
                    <a:pt x="101269" y="375084"/>
                    <a:pt x="101269" y="375084"/>
                    <a:pt x="95456" y="376263"/>
                  </a:cubicBezTo>
                  <a:cubicBezTo>
                    <a:pt x="95204" y="376347"/>
                    <a:pt x="94782" y="376347"/>
                    <a:pt x="94529" y="376432"/>
                  </a:cubicBezTo>
                  <a:cubicBezTo>
                    <a:pt x="203044" y="274994"/>
                    <a:pt x="334391" y="207425"/>
                    <a:pt x="459924" y="131262"/>
                  </a:cubicBezTo>
                  <a:cubicBezTo>
                    <a:pt x="457734" y="129156"/>
                    <a:pt x="455038" y="126460"/>
                    <a:pt x="454532" y="125870"/>
                  </a:cubicBezTo>
                  <a:cubicBezTo>
                    <a:pt x="419147" y="90064"/>
                    <a:pt x="383340" y="47517"/>
                    <a:pt x="378117" y="1601"/>
                  </a:cubicBezTo>
                  <a:cubicBezTo>
                    <a:pt x="378117" y="1432"/>
                    <a:pt x="378033" y="758"/>
                    <a:pt x="377949" y="0"/>
                  </a:cubicBezTo>
                  <a:cubicBezTo>
                    <a:pt x="361435" y="7330"/>
                    <a:pt x="345344" y="14491"/>
                    <a:pt x="329757" y="21568"/>
                  </a:cubicBezTo>
                  <a:cubicBezTo>
                    <a:pt x="277100" y="91496"/>
                    <a:pt x="244917" y="162267"/>
                    <a:pt x="222085" y="258312"/>
                  </a:cubicBezTo>
                  <a:cubicBezTo>
                    <a:pt x="220652" y="264210"/>
                    <a:pt x="220821" y="272972"/>
                    <a:pt x="217367" y="278027"/>
                  </a:cubicBezTo>
                  <a:cubicBezTo>
                    <a:pt x="216103" y="278954"/>
                    <a:pt x="214755" y="279796"/>
                    <a:pt x="213491" y="280723"/>
                  </a:cubicBezTo>
                  <a:cubicBezTo>
                    <a:pt x="213323" y="280892"/>
                    <a:pt x="213070" y="281060"/>
                    <a:pt x="212817" y="281144"/>
                  </a:cubicBezTo>
                  <a:cubicBezTo>
                    <a:pt x="250056" y="103123"/>
                    <a:pt x="325208" y="25696"/>
                    <a:pt x="329589" y="21568"/>
                  </a:cubicBezTo>
                  <a:cubicBezTo>
                    <a:pt x="318215" y="26707"/>
                    <a:pt x="307178" y="31762"/>
                    <a:pt x="296310" y="36817"/>
                  </a:cubicBezTo>
                  <a:cubicBezTo>
                    <a:pt x="291254" y="41114"/>
                    <a:pt x="284514" y="46759"/>
                    <a:pt x="279460" y="51140"/>
                  </a:cubicBezTo>
                  <a:cubicBezTo>
                    <a:pt x="102618" y="203802"/>
                    <a:pt x="47181" y="322427"/>
                    <a:pt x="14155" y="393198"/>
                  </a:cubicBezTo>
                  <a:cubicBezTo>
                    <a:pt x="13565" y="393366"/>
                    <a:pt x="12891" y="393535"/>
                    <a:pt x="12301" y="393619"/>
                  </a:cubicBezTo>
                  <a:cubicBezTo>
                    <a:pt x="12216" y="393619"/>
                    <a:pt x="12048" y="393703"/>
                    <a:pt x="11964" y="393703"/>
                  </a:cubicBezTo>
                  <a:cubicBezTo>
                    <a:pt x="98911" y="184930"/>
                    <a:pt x="285357" y="44484"/>
                    <a:pt x="296057" y="36902"/>
                  </a:cubicBezTo>
                  <a:cubicBezTo>
                    <a:pt x="227056" y="69001"/>
                    <a:pt x="168670" y="99079"/>
                    <a:pt x="121574" y="131094"/>
                  </a:cubicBezTo>
                  <a:cubicBezTo>
                    <a:pt x="107841" y="143479"/>
                    <a:pt x="95372" y="155779"/>
                    <a:pt x="84251" y="167996"/>
                  </a:cubicBezTo>
                  <a:cubicBezTo>
                    <a:pt x="31931" y="246517"/>
                    <a:pt x="12132" y="315434"/>
                    <a:pt x="5308" y="339024"/>
                  </a:cubicBezTo>
                  <a:cubicBezTo>
                    <a:pt x="5224" y="339277"/>
                    <a:pt x="5140" y="339530"/>
                    <a:pt x="5140" y="339783"/>
                  </a:cubicBezTo>
                  <a:lnTo>
                    <a:pt x="0" y="359919"/>
                  </a:lnTo>
                  <a:cubicBezTo>
                    <a:pt x="422" y="362278"/>
                    <a:pt x="927" y="364721"/>
                    <a:pt x="1348" y="367080"/>
                  </a:cubicBezTo>
                  <a:cubicBezTo>
                    <a:pt x="2106" y="371461"/>
                    <a:pt x="4634" y="382919"/>
                    <a:pt x="7246" y="39488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9" name="Vrije vorm: vorm 682">
              <a:extLst>
                <a:ext uri="{FF2B5EF4-FFF2-40B4-BE49-F238E27FC236}">
                  <a16:creationId xmlns:a16="http://schemas.microsoft.com/office/drawing/2014/main" id="{9A016070-872A-5041-8477-917BE3435FAA}"/>
                </a:ext>
              </a:extLst>
            </p:cNvPr>
            <p:cNvSpPr/>
            <p:nvPr/>
          </p:nvSpPr>
          <p:spPr>
            <a:xfrm>
              <a:off x="20669378" y="1689646"/>
              <a:ext cx="328577" cy="134801"/>
            </a:xfrm>
            <a:custGeom>
              <a:avLst/>
              <a:gdLst>
                <a:gd name="connsiteX0" fmla="*/ 191080 w 328577"/>
                <a:gd name="connsiteY0" fmla="*/ 116097 h 134800"/>
                <a:gd name="connsiteX1" fmla="*/ 335570 w 328577"/>
                <a:gd name="connsiteY1" fmla="*/ 84588 h 134800"/>
                <a:gd name="connsiteX2" fmla="*/ 96973 w 328577"/>
                <a:gd name="connsiteY2" fmla="*/ 3791 h 134800"/>
                <a:gd name="connsiteX3" fmla="*/ 87284 w 328577"/>
                <a:gd name="connsiteY3" fmla="*/ 0 h 134800"/>
                <a:gd name="connsiteX4" fmla="*/ 0 w 328577"/>
                <a:gd name="connsiteY4" fmla="*/ 30077 h 134800"/>
                <a:gd name="connsiteX5" fmla="*/ 60155 w 328577"/>
                <a:gd name="connsiteY5" fmla="*/ 139940 h 134800"/>
                <a:gd name="connsiteX6" fmla="*/ 187542 w 328577"/>
                <a:gd name="connsiteY6" fmla="*/ 116856 h 134800"/>
                <a:gd name="connsiteX7" fmla="*/ 184425 w 328577"/>
                <a:gd name="connsiteY7" fmla="*/ 117445 h 134800"/>
                <a:gd name="connsiteX8" fmla="*/ 183498 w 328577"/>
                <a:gd name="connsiteY8" fmla="*/ 117614 h 134800"/>
                <a:gd name="connsiteX9" fmla="*/ 222000 w 328577"/>
                <a:gd name="connsiteY9" fmla="*/ 49792 h 134800"/>
                <a:gd name="connsiteX10" fmla="*/ 227982 w 328577"/>
                <a:gd name="connsiteY10" fmla="*/ 51730 h 134800"/>
                <a:gd name="connsiteX11" fmla="*/ 226718 w 328577"/>
                <a:gd name="connsiteY11" fmla="*/ 53836 h 134800"/>
                <a:gd name="connsiteX12" fmla="*/ 191080 w 328577"/>
                <a:gd name="connsiteY12" fmla="*/ 116097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8577" h="134800">
                  <a:moveTo>
                    <a:pt x="191080" y="116097"/>
                  </a:moveTo>
                  <a:cubicBezTo>
                    <a:pt x="237839" y="106746"/>
                    <a:pt x="286536" y="96214"/>
                    <a:pt x="335570" y="84588"/>
                  </a:cubicBezTo>
                  <a:cubicBezTo>
                    <a:pt x="272804" y="66979"/>
                    <a:pt x="131178" y="19630"/>
                    <a:pt x="96973" y="3791"/>
                  </a:cubicBezTo>
                  <a:cubicBezTo>
                    <a:pt x="96720" y="3875"/>
                    <a:pt x="93181" y="2528"/>
                    <a:pt x="87284" y="0"/>
                  </a:cubicBezTo>
                  <a:cubicBezTo>
                    <a:pt x="55858" y="11374"/>
                    <a:pt x="26707" y="21400"/>
                    <a:pt x="0" y="30077"/>
                  </a:cubicBezTo>
                  <a:cubicBezTo>
                    <a:pt x="17861" y="69338"/>
                    <a:pt x="37323" y="104555"/>
                    <a:pt x="60155" y="139940"/>
                  </a:cubicBezTo>
                  <a:cubicBezTo>
                    <a:pt x="99752" y="133453"/>
                    <a:pt x="142721" y="125702"/>
                    <a:pt x="187542" y="116856"/>
                  </a:cubicBezTo>
                  <a:cubicBezTo>
                    <a:pt x="186699" y="117024"/>
                    <a:pt x="185941" y="117193"/>
                    <a:pt x="184425" y="117445"/>
                  </a:cubicBezTo>
                  <a:cubicBezTo>
                    <a:pt x="184172" y="117530"/>
                    <a:pt x="183751" y="117530"/>
                    <a:pt x="183498" y="117614"/>
                  </a:cubicBezTo>
                  <a:cubicBezTo>
                    <a:pt x="194282" y="97478"/>
                    <a:pt x="202959" y="82397"/>
                    <a:pt x="222000" y="49792"/>
                  </a:cubicBezTo>
                  <a:cubicBezTo>
                    <a:pt x="224022" y="50466"/>
                    <a:pt x="225960" y="51056"/>
                    <a:pt x="227982" y="51730"/>
                  </a:cubicBezTo>
                  <a:cubicBezTo>
                    <a:pt x="227645" y="52404"/>
                    <a:pt x="227139" y="53246"/>
                    <a:pt x="226718" y="53836"/>
                  </a:cubicBezTo>
                  <a:cubicBezTo>
                    <a:pt x="202707" y="94782"/>
                    <a:pt x="196809" y="105650"/>
                    <a:pt x="191080" y="11609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0" name="Vrije vorm: vorm 683">
              <a:extLst>
                <a:ext uri="{FF2B5EF4-FFF2-40B4-BE49-F238E27FC236}">
                  <a16:creationId xmlns:a16="http://schemas.microsoft.com/office/drawing/2014/main" id="{15F76500-4D7E-2940-AAA7-5B64D57942DB}"/>
                </a:ext>
              </a:extLst>
            </p:cNvPr>
            <p:cNvSpPr/>
            <p:nvPr/>
          </p:nvSpPr>
          <p:spPr>
            <a:xfrm>
              <a:off x="20473074" y="1767662"/>
              <a:ext cx="58975" cy="67400"/>
            </a:xfrm>
            <a:custGeom>
              <a:avLst/>
              <a:gdLst>
                <a:gd name="connsiteX0" fmla="*/ 62598 w 58975"/>
                <a:gd name="connsiteY0" fmla="*/ 68917 h 67400"/>
                <a:gd name="connsiteX1" fmla="*/ 0 w 58975"/>
                <a:gd name="connsiteY1" fmla="*/ 0 h 67400"/>
                <a:gd name="connsiteX2" fmla="*/ 12048 w 58975"/>
                <a:gd name="connsiteY2" fmla="*/ 27466 h 67400"/>
                <a:gd name="connsiteX3" fmla="*/ 14070 w 58975"/>
                <a:gd name="connsiteY3" fmla="*/ 30414 h 67400"/>
                <a:gd name="connsiteX4" fmla="*/ 18619 w 58975"/>
                <a:gd name="connsiteY4" fmla="*/ 37239 h 67400"/>
                <a:gd name="connsiteX5" fmla="*/ 20304 w 58975"/>
                <a:gd name="connsiteY5" fmla="*/ 39598 h 67400"/>
                <a:gd name="connsiteX6" fmla="*/ 18956 w 58975"/>
                <a:gd name="connsiteY6" fmla="*/ 37744 h 67400"/>
                <a:gd name="connsiteX7" fmla="*/ 21231 w 58975"/>
                <a:gd name="connsiteY7" fmla="*/ 41114 h 67400"/>
                <a:gd name="connsiteX8" fmla="*/ 22916 w 58975"/>
                <a:gd name="connsiteY8" fmla="*/ 43473 h 67400"/>
                <a:gd name="connsiteX9" fmla="*/ 23674 w 58975"/>
                <a:gd name="connsiteY9" fmla="*/ 44484 h 67400"/>
                <a:gd name="connsiteX10" fmla="*/ 26454 w 58975"/>
                <a:gd name="connsiteY10" fmla="*/ 48528 h 67400"/>
                <a:gd name="connsiteX11" fmla="*/ 34374 w 58975"/>
                <a:gd name="connsiteY11" fmla="*/ 58807 h 67400"/>
                <a:gd name="connsiteX12" fmla="*/ 42968 w 58975"/>
                <a:gd name="connsiteY12" fmla="*/ 68159 h 67400"/>
                <a:gd name="connsiteX13" fmla="*/ 47601 w 58975"/>
                <a:gd name="connsiteY13" fmla="*/ 72371 h 67400"/>
                <a:gd name="connsiteX14" fmla="*/ 50466 w 58975"/>
                <a:gd name="connsiteY14" fmla="*/ 74562 h 67400"/>
                <a:gd name="connsiteX15" fmla="*/ 57037 w 58975"/>
                <a:gd name="connsiteY15" fmla="*/ 71529 h 67400"/>
                <a:gd name="connsiteX16" fmla="*/ 3707 w 58975"/>
                <a:gd name="connsiteY16" fmla="*/ 4550 h 67400"/>
                <a:gd name="connsiteX17" fmla="*/ 58386 w 58975"/>
                <a:gd name="connsiteY17" fmla="*/ 70939 h 67400"/>
                <a:gd name="connsiteX18" fmla="*/ 62598 w 58975"/>
                <a:gd name="connsiteY18" fmla="*/ 68917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975" h="67400">
                  <a:moveTo>
                    <a:pt x="62598" y="68917"/>
                  </a:moveTo>
                  <a:cubicBezTo>
                    <a:pt x="44737" y="51898"/>
                    <a:pt x="22916" y="29151"/>
                    <a:pt x="0" y="0"/>
                  </a:cubicBezTo>
                  <a:cubicBezTo>
                    <a:pt x="3285" y="11290"/>
                    <a:pt x="7835" y="20473"/>
                    <a:pt x="12048" y="27466"/>
                  </a:cubicBezTo>
                  <a:cubicBezTo>
                    <a:pt x="12721" y="28477"/>
                    <a:pt x="13396" y="29488"/>
                    <a:pt x="14070" y="30414"/>
                  </a:cubicBezTo>
                  <a:cubicBezTo>
                    <a:pt x="15586" y="32689"/>
                    <a:pt x="17103" y="34964"/>
                    <a:pt x="18619" y="37239"/>
                  </a:cubicBezTo>
                  <a:cubicBezTo>
                    <a:pt x="19209" y="38081"/>
                    <a:pt x="19799" y="38924"/>
                    <a:pt x="20304" y="39598"/>
                  </a:cubicBezTo>
                  <a:cubicBezTo>
                    <a:pt x="19799" y="39008"/>
                    <a:pt x="19378" y="38334"/>
                    <a:pt x="18956" y="37744"/>
                  </a:cubicBezTo>
                  <a:cubicBezTo>
                    <a:pt x="19462" y="38418"/>
                    <a:pt x="20978" y="40693"/>
                    <a:pt x="21231" y="41114"/>
                  </a:cubicBezTo>
                  <a:cubicBezTo>
                    <a:pt x="21821" y="41873"/>
                    <a:pt x="22326" y="42631"/>
                    <a:pt x="22916" y="43473"/>
                  </a:cubicBezTo>
                  <a:cubicBezTo>
                    <a:pt x="23169" y="43810"/>
                    <a:pt x="23421" y="44147"/>
                    <a:pt x="23674" y="44484"/>
                  </a:cubicBezTo>
                  <a:cubicBezTo>
                    <a:pt x="24770" y="45917"/>
                    <a:pt x="26623" y="48697"/>
                    <a:pt x="26454" y="48528"/>
                  </a:cubicBezTo>
                  <a:cubicBezTo>
                    <a:pt x="28982" y="51983"/>
                    <a:pt x="31594" y="55437"/>
                    <a:pt x="34374" y="58807"/>
                  </a:cubicBezTo>
                  <a:cubicBezTo>
                    <a:pt x="37070" y="62093"/>
                    <a:pt x="39935" y="65210"/>
                    <a:pt x="42968" y="68159"/>
                  </a:cubicBezTo>
                  <a:cubicBezTo>
                    <a:pt x="44484" y="69591"/>
                    <a:pt x="46001" y="71023"/>
                    <a:pt x="47601" y="72371"/>
                  </a:cubicBezTo>
                  <a:cubicBezTo>
                    <a:pt x="48528" y="73130"/>
                    <a:pt x="49539" y="73804"/>
                    <a:pt x="50466" y="74562"/>
                  </a:cubicBezTo>
                  <a:cubicBezTo>
                    <a:pt x="52488" y="73635"/>
                    <a:pt x="54679" y="72624"/>
                    <a:pt x="57037" y="71529"/>
                  </a:cubicBezTo>
                  <a:cubicBezTo>
                    <a:pt x="37491" y="50129"/>
                    <a:pt x="20641" y="28898"/>
                    <a:pt x="3707" y="4550"/>
                  </a:cubicBezTo>
                  <a:cubicBezTo>
                    <a:pt x="39935" y="49624"/>
                    <a:pt x="47686" y="59228"/>
                    <a:pt x="58386" y="70939"/>
                  </a:cubicBezTo>
                  <a:cubicBezTo>
                    <a:pt x="59733" y="70265"/>
                    <a:pt x="61166" y="69591"/>
                    <a:pt x="62598" y="6891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1" name="Vrije vorm: vorm 684">
              <a:extLst>
                <a:ext uri="{FF2B5EF4-FFF2-40B4-BE49-F238E27FC236}">
                  <a16:creationId xmlns:a16="http://schemas.microsoft.com/office/drawing/2014/main" id="{F1F2DD70-3268-F54A-8A8E-F7D126AB4CBD}"/>
                </a:ext>
              </a:extLst>
            </p:cNvPr>
            <p:cNvSpPr/>
            <p:nvPr/>
          </p:nvSpPr>
          <p:spPr>
            <a:xfrm>
              <a:off x="21551482" y="1263169"/>
              <a:ext cx="33700" cy="168501"/>
            </a:xfrm>
            <a:custGeom>
              <a:avLst/>
              <a:gdLst>
                <a:gd name="connsiteX0" fmla="*/ 12133 w 33700"/>
                <a:gd name="connsiteY0" fmla="*/ 45748 h 168501"/>
                <a:gd name="connsiteX1" fmla="*/ 26623 w 33700"/>
                <a:gd name="connsiteY1" fmla="*/ 165131 h 168501"/>
                <a:gd name="connsiteX2" fmla="*/ 31089 w 33700"/>
                <a:gd name="connsiteY2" fmla="*/ 175578 h 168501"/>
                <a:gd name="connsiteX3" fmla="*/ 35555 w 33700"/>
                <a:gd name="connsiteY3" fmla="*/ 108009 h 168501"/>
                <a:gd name="connsiteX4" fmla="*/ 33195 w 33700"/>
                <a:gd name="connsiteY4" fmla="*/ 90569 h 168501"/>
                <a:gd name="connsiteX5" fmla="*/ 0 w 33700"/>
                <a:gd name="connsiteY5" fmla="*/ 0 h 168501"/>
                <a:gd name="connsiteX6" fmla="*/ 12133 w 33700"/>
                <a:gd name="connsiteY6" fmla="*/ 45748 h 16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00" h="168501">
                  <a:moveTo>
                    <a:pt x="12133" y="45748"/>
                  </a:moveTo>
                  <a:cubicBezTo>
                    <a:pt x="22664" y="92676"/>
                    <a:pt x="26117" y="136233"/>
                    <a:pt x="26623" y="165131"/>
                  </a:cubicBezTo>
                  <a:cubicBezTo>
                    <a:pt x="28392" y="168754"/>
                    <a:pt x="29825" y="172293"/>
                    <a:pt x="31089" y="175578"/>
                  </a:cubicBezTo>
                  <a:cubicBezTo>
                    <a:pt x="35638" y="153083"/>
                    <a:pt x="36566" y="131010"/>
                    <a:pt x="35555" y="108009"/>
                  </a:cubicBezTo>
                  <a:lnTo>
                    <a:pt x="33195" y="90569"/>
                  </a:lnTo>
                  <a:cubicBezTo>
                    <a:pt x="28814" y="70939"/>
                    <a:pt x="21989" y="40440"/>
                    <a:pt x="0" y="0"/>
                  </a:cubicBezTo>
                  <a:cubicBezTo>
                    <a:pt x="4634" y="15081"/>
                    <a:pt x="8678" y="30330"/>
                    <a:pt x="12133" y="4574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2" name="Vrije vorm: vorm 685">
              <a:extLst>
                <a:ext uri="{FF2B5EF4-FFF2-40B4-BE49-F238E27FC236}">
                  <a16:creationId xmlns:a16="http://schemas.microsoft.com/office/drawing/2014/main" id="{B7B3B3F8-D929-1A49-BBC7-B9207F21DD21}"/>
                </a:ext>
              </a:extLst>
            </p:cNvPr>
            <p:cNvSpPr/>
            <p:nvPr/>
          </p:nvSpPr>
          <p:spPr>
            <a:xfrm>
              <a:off x="21577010" y="1434367"/>
              <a:ext cx="8425" cy="25275"/>
            </a:xfrm>
            <a:custGeom>
              <a:avLst/>
              <a:gdLst>
                <a:gd name="connsiteX0" fmla="*/ 4719 w 0"/>
                <a:gd name="connsiteY0" fmla="*/ 8425 h 25275"/>
                <a:gd name="connsiteX1" fmla="*/ 1180 w 0"/>
                <a:gd name="connsiteY1" fmla="*/ 0 h 25275"/>
                <a:gd name="connsiteX2" fmla="*/ 0 w 0"/>
                <a:gd name="connsiteY2" fmla="*/ 26455 h 25275"/>
                <a:gd name="connsiteX3" fmla="*/ 4719 w 0"/>
                <a:gd name="connsiteY3" fmla="*/ 8425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25275">
                  <a:moveTo>
                    <a:pt x="4719" y="8425"/>
                  </a:moveTo>
                  <a:cubicBezTo>
                    <a:pt x="3708" y="5729"/>
                    <a:pt x="2528" y="2949"/>
                    <a:pt x="1180" y="0"/>
                  </a:cubicBezTo>
                  <a:cubicBezTo>
                    <a:pt x="1264" y="12806"/>
                    <a:pt x="674" y="22074"/>
                    <a:pt x="0" y="26455"/>
                  </a:cubicBezTo>
                  <a:cubicBezTo>
                    <a:pt x="1853" y="20389"/>
                    <a:pt x="3370" y="14407"/>
                    <a:pt x="4719" y="842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3" name="Vrije vorm: vorm 686">
              <a:extLst>
                <a:ext uri="{FF2B5EF4-FFF2-40B4-BE49-F238E27FC236}">
                  <a16:creationId xmlns:a16="http://schemas.microsoft.com/office/drawing/2014/main" id="{0AEEF6A2-DC8E-AE44-8CB6-9F5144FC5CD8}"/>
                </a:ext>
              </a:extLst>
            </p:cNvPr>
            <p:cNvSpPr/>
            <p:nvPr/>
          </p:nvSpPr>
          <p:spPr>
            <a:xfrm>
              <a:off x="20364981" y="1547094"/>
              <a:ext cx="8425" cy="42125"/>
            </a:xfrm>
            <a:custGeom>
              <a:avLst/>
              <a:gdLst>
                <a:gd name="connsiteX0" fmla="*/ 674 w 0"/>
                <a:gd name="connsiteY0" fmla="*/ 2949 h 42125"/>
                <a:gd name="connsiteX1" fmla="*/ 0 w 0"/>
                <a:gd name="connsiteY1" fmla="*/ 0 h 42125"/>
                <a:gd name="connsiteX2" fmla="*/ 5813 w 0"/>
                <a:gd name="connsiteY2" fmla="*/ 44737 h 42125"/>
                <a:gd name="connsiteX3" fmla="*/ 6656 w 0"/>
                <a:gd name="connsiteY3" fmla="*/ 48613 h 42125"/>
                <a:gd name="connsiteX4" fmla="*/ 674 w 0"/>
                <a:gd name="connsiteY4" fmla="*/ 2949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42125">
                  <a:moveTo>
                    <a:pt x="674" y="2949"/>
                  </a:moveTo>
                  <a:cubicBezTo>
                    <a:pt x="421" y="1769"/>
                    <a:pt x="169" y="758"/>
                    <a:pt x="0" y="0"/>
                  </a:cubicBezTo>
                  <a:cubicBezTo>
                    <a:pt x="1180" y="16092"/>
                    <a:pt x="3286" y="31004"/>
                    <a:pt x="5813" y="44737"/>
                  </a:cubicBezTo>
                  <a:cubicBezTo>
                    <a:pt x="6066" y="46001"/>
                    <a:pt x="6403" y="47265"/>
                    <a:pt x="6656" y="48613"/>
                  </a:cubicBezTo>
                  <a:cubicBezTo>
                    <a:pt x="3202" y="31678"/>
                    <a:pt x="1432" y="16429"/>
                    <a:pt x="674" y="294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4" name="Vrije vorm: vorm 687">
              <a:extLst>
                <a:ext uri="{FF2B5EF4-FFF2-40B4-BE49-F238E27FC236}">
                  <a16:creationId xmlns:a16="http://schemas.microsoft.com/office/drawing/2014/main" id="{5C8573D3-62BC-484F-96A8-3EA48B384E38}"/>
                </a:ext>
              </a:extLst>
            </p:cNvPr>
            <p:cNvSpPr/>
            <p:nvPr/>
          </p:nvSpPr>
          <p:spPr>
            <a:xfrm>
              <a:off x="21583582" y="1389461"/>
              <a:ext cx="8425" cy="75826"/>
            </a:xfrm>
            <a:custGeom>
              <a:avLst/>
              <a:gdLst>
                <a:gd name="connsiteX0" fmla="*/ 0 w 0"/>
                <a:gd name="connsiteY0" fmla="*/ 52235 h 75825"/>
                <a:gd name="connsiteX1" fmla="*/ 5139 w 0"/>
                <a:gd name="connsiteY1" fmla="*/ 80881 h 75825"/>
                <a:gd name="connsiteX2" fmla="*/ 6487 w 0"/>
                <a:gd name="connsiteY2" fmla="*/ 38334 h 75825"/>
                <a:gd name="connsiteX3" fmla="*/ 4549 w 0"/>
                <a:gd name="connsiteY3" fmla="*/ 0 h 75825"/>
                <a:gd name="connsiteX4" fmla="*/ 0 w 0"/>
                <a:gd name="connsiteY4" fmla="*/ 52235 h 7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75825">
                  <a:moveTo>
                    <a:pt x="0" y="52235"/>
                  </a:moveTo>
                  <a:cubicBezTo>
                    <a:pt x="3875" y="63609"/>
                    <a:pt x="4970" y="73214"/>
                    <a:pt x="5139" y="80881"/>
                  </a:cubicBezTo>
                  <a:cubicBezTo>
                    <a:pt x="5897" y="62346"/>
                    <a:pt x="6403" y="49455"/>
                    <a:pt x="6487" y="38334"/>
                  </a:cubicBezTo>
                  <a:cubicBezTo>
                    <a:pt x="6234" y="28224"/>
                    <a:pt x="5561" y="16429"/>
                    <a:pt x="4549" y="0"/>
                  </a:cubicBezTo>
                  <a:cubicBezTo>
                    <a:pt x="4970" y="18367"/>
                    <a:pt x="3202" y="35807"/>
                    <a:pt x="0" y="5223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5" name="Vrije vorm: vorm 688">
              <a:extLst>
                <a:ext uri="{FF2B5EF4-FFF2-40B4-BE49-F238E27FC236}">
                  <a16:creationId xmlns:a16="http://schemas.microsoft.com/office/drawing/2014/main" id="{17DA6BE8-1BAD-7047-91D7-082268D0A77F}"/>
                </a:ext>
              </a:extLst>
            </p:cNvPr>
            <p:cNvSpPr/>
            <p:nvPr/>
          </p:nvSpPr>
          <p:spPr>
            <a:xfrm>
              <a:off x="20849674" y="2035495"/>
              <a:ext cx="92676" cy="16850"/>
            </a:xfrm>
            <a:custGeom>
              <a:avLst/>
              <a:gdLst>
                <a:gd name="connsiteX0" fmla="*/ 0 w 92675"/>
                <a:gd name="connsiteY0" fmla="*/ 0 h 16850"/>
                <a:gd name="connsiteX1" fmla="*/ 46843 w 92675"/>
                <a:gd name="connsiteY1" fmla="*/ 14407 h 16850"/>
                <a:gd name="connsiteX2" fmla="*/ 54595 w 92675"/>
                <a:gd name="connsiteY2" fmla="*/ 15502 h 16850"/>
                <a:gd name="connsiteX3" fmla="*/ 67317 w 92675"/>
                <a:gd name="connsiteY3" fmla="*/ 16766 h 16850"/>
                <a:gd name="connsiteX4" fmla="*/ 98237 w 92675"/>
                <a:gd name="connsiteY4" fmla="*/ 17861 h 16850"/>
                <a:gd name="connsiteX5" fmla="*/ 0 w 92675"/>
                <a:gd name="connsiteY5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675" h="16850">
                  <a:moveTo>
                    <a:pt x="0" y="0"/>
                  </a:moveTo>
                  <a:cubicBezTo>
                    <a:pt x="15839" y="7751"/>
                    <a:pt x="33195" y="11458"/>
                    <a:pt x="46843" y="14407"/>
                  </a:cubicBezTo>
                  <a:lnTo>
                    <a:pt x="54595" y="15502"/>
                  </a:lnTo>
                  <a:cubicBezTo>
                    <a:pt x="58554" y="15923"/>
                    <a:pt x="63104" y="16345"/>
                    <a:pt x="67317" y="16766"/>
                  </a:cubicBezTo>
                  <a:cubicBezTo>
                    <a:pt x="77932" y="17271"/>
                    <a:pt x="87705" y="17777"/>
                    <a:pt x="98237" y="17861"/>
                  </a:cubicBezTo>
                  <a:cubicBezTo>
                    <a:pt x="58386" y="14997"/>
                    <a:pt x="11290" y="4044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3" name="Vrije vorm: vorm 689">
              <a:extLst>
                <a:ext uri="{FF2B5EF4-FFF2-40B4-BE49-F238E27FC236}">
                  <a16:creationId xmlns:a16="http://schemas.microsoft.com/office/drawing/2014/main" id="{9D3E7D14-50CE-2F4C-AD73-EECC37291070}"/>
                </a:ext>
              </a:extLst>
            </p:cNvPr>
            <p:cNvSpPr/>
            <p:nvPr/>
          </p:nvSpPr>
          <p:spPr>
            <a:xfrm>
              <a:off x="20782779" y="819421"/>
              <a:ext cx="117951" cy="58975"/>
            </a:xfrm>
            <a:custGeom>
              <a:avLst/>
              <a:gdLst>
                <a:gd name="connsiteX0" fmla="*/ 82482 w 117950"/>
                <a:gd name="connsiteY0" fmla="*/ 18704 h 58975"/>
                <a:gd name="connsiteX1" fmla="*/ 82482 w 117950"/>
                <a:gd name="connsiteY1" fmla="*/ 18704 h 58975"/>
                <a:gd name="connsiteX2" fmla="*/ 120816 w 117950"/>
                <a:gd name="connsiteY2" fmla="*/ 0 h 58975"/>
                <a:gd name="connsiteX3" fmla="*/ 90064 w 117950"/>
                <a:gd name="connsiteY3" fmla="*/ 10279 h 58975"/>
                <a:gd name="connsiteX4" fmla="*/ 54342 w 117950"/>
                <a:gd name="connsiteY4" fmla="*/ 27297 h 58975"/>
                <a:gd name="connsiteX5" fmla="*/ 29909 w 117950"/>
                <a:gd name="connsiteY5" fmla="*/ 42125 h 58975"/>
                <a:gd name="connsiteX6" fmla="*/ 13143 w 117950"/>
                <a:gd name="connsiteY6" fmla="*/ 53246 h 58975"/>
                <a:gd name="connsiteX7" fmla="*/ 9689 w 117950"/>
                <a:gd name="connsiteY7" fmla="*/ 55690 h 58975"/>
                <a:gd name="connsiteX8" fmla="*/ 0 w 117950"/>
                <a:gd name="connsiteY8" fmla="*/ 63356 h 58975"/>
                <a:gd name="connsiteX9" fmla="*/ 39851 w 117950"/>
                <a:gd name="connsiteY9" fmla="*/ 43558 h 58975"/>
                <a:gd name="connsiteX10" fmla="*/ 82482 w 117950"/>
                <a:gd name="connsiteY10" fmla="*/ 18704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950" h="58975">
                  <a:moveTo>
                    <a:pt x="82482" y="18704"/>
                  </a:moveTo>
                  <a:cubicBezTo>
                    <a:pt x="82482" y="18704"/>
                    <a:pt x="82482" y="18704"/>
                    <a:pt x="82482" y="18704"/>
                  </a:cubicBezTo>
                  <a:cubicBezTo>
                    <a:pt x="98405" y="10026"/>
                    <a:pt x="109020" y="4971"/>
                    <a:pt x="120816" y="0"/>
                  </a:cubicBezTo>
                  <a:cubicBezTo>
                    <a:pt x="116772" y="1264"/>
                    <a:pt x="103376" y="5308"/>
                    <a:pt x="90064" y="10279"/>
                  </a:cubicBezTo>
                  <a:cubicBezTo>
                    <a:pt x="74646" y="16092"/>
                    <a:pt x="60071" y="24180"/>
                    <a:pt x="54342" y="27297"/>
                  </a:cubicBezTo>
                  <a:cubicBezTo>
                    <a:pt x="45411" y="32268"/>
                    <a:pt x="37155" y="37829"/>
                    <a:pt x="29909" y="42125"/>
                  </a:cubicBezTo>
                  <a:cubicBezTo>
                    <a:pt x="22580" y="46506"/>
                    <a:pt x="16766" y="50887"/>
                    <a:pt x="13143" y="53246"/>
                  </a:cubicBezTo>
                  <a:cubicBezTo>
                    <a:pt x="12048" y="53920"/>
                    <a:pt x="10784" y="54847"/>
                    <a:pt x="9689" y="55690"/>
                  </a:cubicBezTo>
                  <a:cubicBezTo>
                    <a:pt x="6066" y="58470"/>
                    <a:pt x="2780" y="61082"/>
                    <a:pt x="0" y="63356"/>
                  </a:cubicBezTo>
                  <a:cubicBezTo>
                    <a:pt x="13227" y="56616"/>
                    <a:pt x="26539" y="50045"/>
                    <a:pt x="39851" y="43558"/>
                  </a:cubicBezTo>
                  <a:cubicBezTo>
                    <a:pt x="54679" y="34627"/>
                    <a:pt x="74646" y="22832"/>
                    <a:pt x="82482" y="1870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6" name="Vrije vorm: vorm 690">
              <a:extLst>
                <a:ext uri="{FF2B5EF4-FFF2-40B4-BE49-F238E27FC236}">
                  <a16:creationId xmlns:a16="http://schemas.microsoft.com/office/drawing/2014/main" id="{D3C808EA-E990-284E-9922-D0107F26694C}"/>
                </a:ext>
              </a:extLst>
            </p:cNvPr>
            <p:cNvSpPr/>
            <p:nvPr/>
          </p:nvSpPr>
          <p:spPr>
            <a:xfrm>
              <a:off x="20823557" y="1926306"/>
              <a:ext cx="261177" cy="117951"/>
            </a:xfrm>
            <a:custGeom>
              <a:avLst/>
              <a:gdLst>
                <a:gd name="connsiteX0" fmla="*/ 0 w 261176"/>
                <a:gd name="connsiteY0" fmla="*/ 20641 h 117950"/>
                <a:gd name="connsiteX1" fmla="*/ 141710 w 261176"/>
                <a:gd name="connsiteY1" fmla="*/ 118625 h 117950"/>
                <a:gd name="connsiteX2" fmla="*/ 268591 w 261176"/>
                <a:gd name="connsiteY2" fmla="*/ 88884 h 117950"/>
                <a:gd name="connsiteX3" fmla="*/ 256375 w 261176"/>
                <a:gd name="connsiteY3" fmla="*/ 82229 h 117950"/>
                <a:gd name="connsiteX4" fmla="*/ 66474 w 261176"/>
                <a:gd name="connsiteY4" fmla="*/ 0 h 117950"/>
                <a:gd name="connsiteX5" fmla="*/ 0 w 261176"/>
                <a:gd name="connsiteY5" fmla="*/ 20641 h 11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176" h="117950">
                  <a:moveTo>
                    <a:pt x="0" y="20641"/>
                  </a:moveTo>
                  <a:cubicBezTo>
                    <a:pt x="46675" y="66895"/>
                    <a:pt x="98152" y="100848"/>
                    <a:pt x="141710" y="118625"/>
                  </a:cubicBezTo>
                  <a:cubicBezTo>
                    <a:pt x="211891" y="126544"/>
                    <a:pt x="240620" y="107504"/>
                    <a:pt x="268591" y="88884"/>
                  </a:cubicBezTo>
                  <a:cubicBezTo>
                    <a:pt x="264800" y="86694"/>
                    <a:pt x="260671" y="84503"/>
                    <a:pt x="256375" y="82229"/>
                  </a:cubicBezTo>
                  <a:cubicBezTo>
                    <a:pt x="195124" y="50045"/>
                    <a:pt x="129746" y="27381"/>
                    <a:pt x="66474" y="0"/>
                  </a:cubicBezTo>
                  <a:cubicBezTo>
                    <a:pt x="42884" y="7583"/>
                    <a:pt x="20557" y="14491"/>
                    <a:pt x="0" y="2064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7" name="Vrije vorm: vorm 691">
              <a:extLst>
                <a:ext uri="{FF2B5EF4-FFF2-40B4-BE49-F238E27FC236}">
                  <a16:creationId xmlns:a16="http://schemas.microsoft.com/office/drawing/2014/main" id="{72444242-2B66-B643-A0F1-A55A0220F6A7}"/>
                </a:ext>
              </a:extLst>
            </p:cNvPr>
            <p:cNvSpPr/>
            <p:nvPr/>
          </p:nvSpPr>
          <p:spPr>
            <a:xfrm>
              <a:off x="20891463" y="1815601"/>
              <a:ext cx="320152" cy="193776"/>
            </a:xfrm>
            <a:custGeom>
              <a:avLst/>
              <a:gdLst>
                <a:gd name="connsiteX0" fmla="*/ 326387 w 320152"/>
                <a:gd name="connsiteY0" fmla="*/ 9773 h 193776"/>
                <a:gd name="connsiteX1" fmla="*/ 278954 w 320152"/>
                <a:gd name="connsiteY1" fmla="*/ 0 h 193776"/>
                <a:gd name="connsiteX2" fmla="*/ 0 w 320152"/>
                <a:gd name="connsiteY2" fmla="*/ 110116 h 193776"/>
                <a:gd name="connsiteX3" fmla="*/ 203212 w 320152"/>
                <a:gd name="connsiteY3" fmla="*/ 197568 h 193776"/>
                <a:gd name="connsiteX4" fmla="*/ 326387 w 320152"/>
                <a:gd name="connsiteY4" fmla="*/ 9773 h 19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152" h="193776">
                  <a:moveTo>
                    <a:pt x="326387" y="9773"/>
                  </a:moveTo>
                  <a:cubicBezTo>
                    <a:pt x="305914" y="5645"/>
                    <a:pt x="288980" y="2106"/>
                    <a:pt x="278954" y="0"/>
                  </a:cubicBezTo>
                  <a:cubicBezTo>
                    <a:pt x="181476" y="46338"/>
                    <a:pt x="82818" y="83071"/>
                    <a:pt x="0" y="110116"/>
                  </a:cubicBezTo>
                  <a:cubicBezTo>
                    <a:pt x="24601" y="112896"/>
                    <a:pt x="186362" y="189395"/>
                    <a:pt x="203212" y="197568"/>
                  </a:cubicBezTo>
                  <a:cubicBezTo>
                    <a:pt x="258060" y="155105"/>
                    <a:pt x="301280" y="89980"/>
                    <a:pt x="326387" y="977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8" name="Vrije vorm: vorm 692">
              <a:extLst>
                <a:ext uri="{FF2B5EF4-FFF2-40B4-BE49-F238E27FC236}">
                  <a16:creationId xmlns:a16="http://schemas.microsoft.com/office/drawing/2014/main" id="{454E5E99-F3EC-4748-8C95-5AE905E79D91}"/>
                </a:ext>
              </a:extLst>
            </p:cNvPr>
            <p:cNvSpPr/>
            <p:nvPr/>
          </p:nvSpPr>
          <p:spPr>
            <a:xfrm>
              <a:off x="21234110" y="1666814"/>
              <a:ext cx="134801" cy="109526"/>
            </a:xfrm>
            <a:custGeom>
              <a:avLst/>
              <a:gdLst>
                <a:gd name="connsiteX0" fmla="*/ 127556 w 134800"/>
                <a:gd name="connsiteY0" fmla="*/ 590 h 109525"/>
                <a:gd name="connsiteX1" fmla="*/ 113823 w 134800"/>
                <a:gd name="connsiteY1" fmla="*/ 6319 h 109525"/>
                <a:gd name="connsiteX2" fmla="*/ 9099 w 134800"/>
                <a:gd name="connsiteY2" fmla="*/ 45074 h 109525"/>
                <a:gd name="connsiteX3" fmla="*/ 6066 w 134800"/>
                <a:gd name="connsiteY3" fmla="*/ 75320 h 109525"/>
                <a:gd name="connsiteX4" fmla="*/ 0 w 134800"/>
                <a:gd name="connsiteY4" fmla="*/ 111969 h 109525"/>
                <a:gd name="connsiteX5" fmla="*/ 136065 w 134800"/>
                <a:gd name="connsiteY5" fmla="*/ 30752 h 109525"/>
                <a:gd name="connsiteX6" fmla="*/ 135475 w 134800"/>
                <a:gd name="connsiteY6" fmla="*/ 31004 h 109525"/>
                <a:gd name="connsiteX7" fmla="*/ 132948 w 134800"/>
                <a:gd name="connsiteY7" fmla="*/ 32689 h 109525"/>
                <a:gd name="connsiteX8" fmla="*/ 132274 w 134800"/>
                <a:gd name="connsiteY8" fmla="*/ 33111 h 109525"/>
                <a:gd name="connsiteX9" fmla="*/ 138592 w 134800"/>
                <a:gd name="connsiteY9" fmla="*/ 0 h 109525"/>
                <a:gd name="connsiteX10" fmla="*/ 127556 w 134800"/>
                <a:gd name="connsiteY10" fmla="*/ 590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800" h="109525">
                  <a:moveTo>
                    <a:pt x="127556" y="590"/>
                  </a:moveTo>
                  <a:cubicBezTo>
                    <a:pt x="123427" y="2275"/>
                    <a:pt x="117951" y="4634"/>
                    <a:pt x="113823" y="6319"/>
                  </a:cubicBezTo>
                  <a:cubicBezTo>
                    <a:pt x="80375" y="20052"/>
                    <a:pt x="45243" y="32942"/>
                    <a:pt x="9099" y="45074"/>
                  </a:cubicBezTo>
                  <a:cubicBezTo>
                    <a:pt x="8678" y="50803"/>
                    <a:pt x="7835" y="61503"/>
                    <a:pt x="6066" y="75320"/>
                  </a:cubicBezTo>
                  <a:cubicBezTo>
                    <a:pt x="4297" y="89390"/>
                    <a:pt x="1601" y="103628"/>
                    <a:pt x="0" y="111969"/>
                  </a:cubicBezTo>
                  <a:cubicBezTo>
                    <a:pt x="47939" y="86862"/>
                    <a:pt x="94108" y="59734"/>
                    <a:pt x="136065" y="30752"/>
                  </a:cubicBezTo>
                  <a:cubicBezTo>
                    <a:pt x="135896" y="30836"/>
                    <a:pt x="135644" y="30920"/>
                    <a:pt x="135475" y="31004"/>
                  </a:cubicBezTo>
                  <a:cubicBezTo>
                    <a:pt x="134633" y="31594"/>
                    <a:pt x="133790" y="32184"/>
                    <a:pt x="132948" y="32689"/>
                  </a:cubicBezTo>
                  <a:cubicBezTo>
                    <a:pt x="132779" y="32858"/>
                    <a:pt x="132527" y="33026"/>
                    <a:pt x="132274" y="33111"/>
                  </a:cubicBezTo>
                  <a:cubicBezTo>
                    <a:pt x="134717" y="21905"/>
                    <a:pt x="136739" y="11374"/>
                    <a:pt x="138592" y="0"/>
                  </a:cubicBezTo>
                  <a:cubicBezTo>
                    <a:pt x="134970" y="253"/>
                    <a:pt x="131263" y="421"/>
                    <a:pt x="127556" y="59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9" name="Vrije vorm: vorm 693">
              <a:extLst>
                <a:ext uri="{FF2B5EF4-FFF2-40B4-BE49-F238E27FC236}">
                  <a16:creationId xmlns:a16="http://schemas.microsoft.com/office/drawing/2014/main" id="{E6F314BB-8A21-034F-BA49-E7722B88F024}"/>
                </a:ext>
              </a:extLst>
            </p:cNvPr>
            <p:cNvSpPr/>
            <p:nvPr/>
          </p:nvSpPr>
          <p:spPr>
            <a:xfrm>
              <a:off x="20386549" y="1107559"/>
              <a:ext cx="75826" cy="176926"/>
            </a:xfrm>
            <a:custGeom>
              <a:avLst/>
              <a:gdLst>
                <a:gd name="connsiteX0" fmla="*/ 38924 w 75825"/>
                <a:gd name="connsiteY0" fmla="*/ 53583 h 176926"/>
                <a:gd name="connsiteX1" fmla="*/ 35385 w 75825"/>
                <a:gd name="connsiteY1" fmla="*/ 60155 h 176926"/>
                <a:gd name="connsiteX2" fmla="*/ 31088 w 75825"/>
                <a:gd name="connsiteY2" fmla="*/ 68917 h 176926"/>
                <a:gd name="connsiteX3" fmla="*/ 26539 w 75825"/>
                <a:gd name="connsiteY3" fmla="*/ 80375 h 176926"/>
                <a:gd name="connsiteX4" fmla="*/ 20810 w 75825"/>
                <a:gd name="connsiteY4" fmla="*/ 93350 h 176926"/>
                <a:gd name="connsiteX5" fmla="*/ 10531 w 75825"/>
                <a:gd name="connsiteY5" fmla="*/ 121489 h 176926"/>
                <a:gd name="connsiteX6" fmla="*/ 4128 w 75825"/>
                <a:gd name="connsiteY6" fmla="*/ 149882 h 176926"/>
                <a:gd name="connsiteX7" fmla="*/ 0 w 75825"/>
                <a:gd name="connsiteY7" fmla="*/ 177600 h 176926"/>
                <a:gd name="connsiteX8" fmla="*/ 84 w 75825"/>
                <a:gd name="connsiteY8" fmla="*/ 178021 h 176926"/>
                <a:gd name="connsiteX9" fmla="*/ 4887 w 75825"/>
                <a:gd name="connsiteY9" fmla="*/ 161508 h 176926"/>
                <a:gd name="connsiteX10" fmla="*/ 76668 w 75825"/>
                <a:gd name="connsiteY10" fmla="*/ 0 h 176926"/>
                <a:gd name="connsiteX11" fmla="*/ 38924 w 75825"/>
                <a:gd name="connsiteY11" fmla="*/ 53583 h 17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825" h="176926">
                  <a:moveTo>
                    <a:pt x="38924" y="53583"/>
                  </a:moveTo>
                  <a:cubicBezTo>
                    <a:pt x="37744" y="55774"/>
                    <a:pt x="36564" y="57964"/>
                    <a:pt x="35385" y="60155"/>
                  </a:cubicBezTo>
                  <a:cubicBezTo>
                    <a:pt x="33869" y="63019"/>
                    <a:pt x="32436" y="65968"/>
                    <a:pt x="31088" y="68917"/>
                  </a:cubicBezTo>
                  <a:cubicBezTo>
                    <a:pt x="29488" y="72708"/>
                    <a:pt x="28139" y="76584"/>
                    <a:pt x="26539" y="80375"/>
                  </a:cubicBezTo>
                  <a:cubicBezTo>
                    <a:pt x="24685" y="84756"/>
                    <a:pt x="22748" y="89053"/>
                    <a:pt x="20810" y="93350"/>
                  </a:cubicBezTo>
                  <a:cubicBezTo>
                    <a:pt x="16681" y="102449"/>
                    <a:pt x="13227" y="111885"/>
                    <a:pt x="10531" y="121489"/>
                  </a:cubicBezTo>
                  <a:cubicBezTo>
                    <a:pt x="7920" y="130841"/>
                    <a:pt x="5813" y="140277"/>
                    <a:pt x="4128" y="149882"/>
                  </a:cubicBezTo>
                  <a:cubicBezTo>
                    <a:pt x="2443" y="159065"/>
                    <a:pt x="1348" y="168333"/>
                    <a:pt x="0" y="177600"/>
                  </a:cubicBezTo>
                  <a:cubicBezTo>
                    <a:pt x="0" y="177769"/>
                    <a:pt x="84" y="177853"/>
                    <a:pt x="84" y="178021"/>
                  </a:cubicBezTo>
                  <a:cubicBezTo>
                    <a:pt x="674" y="175578"/>
                    <a:pt x="4213" y="164036"/>
                    <a:pt x="4887" y="161508"/>
                  </a:cubicBezTo>
                  <a:cubicBezTo>
                    <a:pt x="10278" y="127134"/>
                    <a:pt x="48697" y="45327"/>
                    <a:pt x="76668" y="0"/>
                  </a:cubicBezTo>
                  <a:cubicBezTo>
                    <a:pt x="61250" y="17777"/>
                    <a:pt x="48781" y="35638"/>
                    <a:pt x="38924" y="5358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0" name="Vrije vorm: vorm 694">
              <a:extLst>
                <a:ext uri="{FF2B5EF4-FFF2-40B4-BE49-F238E27FC236}">
                  <a16:creationId xmlns:a16="http://schemas.microsoft.com/office/drawing/2014/main" id="{2E15D28B-3BC9-3145-AED8-0657DDE99A05}"/>
                </a:ext>
              </a:extLst>
            </p:cNvPr>
            <p:cNvSpPr/>
            <p:nvPr/>
          </p:nvSpPr>
          <p:spPr>
            <a:xfrm>
              <a:off x="20948669" y="826751"/>
              <a:ext cx="126376" cy="58975"/>
            </a:xfrm>
            <a:custGeom>
              <a:avLst/>
              <a:gdLst>
                <a:gd name="connsiteX0" fmla="*/ 74478 w 126375"/>
                <a:gd name="connsiteY0" fmla="*/ 12553 h 58975"/>
                <a:gd name="connsiteX1" fmla="*/ 18788 w 126375"/>
                <a:gd name="connsiteY1" fmla="*/ 3286 h 58975"/>
                <a:gd name="connsiteX2" fmla="*/ 0 w 126375"/>
                <a:gd name="connsiteY2" fmla="*/ 0 h 58975"/>
                <a:gd name="connsiteX3" fmla="*/ 422 w 126375"/>
                <a:gd name="connsiteY3" fmla="*/ 1348 h 58975"/>
                <a:gd name="connsiteX4" fmla="*/ 117783 w 126375"/>
                <a:gd name="connsiteY4" fmla="*/ 64367 h 58975"/>
                <a:gd name="connsiteX5" fmla="*/ 126966 w 126375"/>
                <a:gd name="connsiteY5" fmla="*/ 42125 h 58975"/>
                <a:gd name="connsiteX6" fmla="*/ 77005 w 126375"/>
                <a:gd name="connsiteY6" fmla="*/ 13143 h 58975"/>
                <a:gd name="connsiteX7" fmla="*/ 74478 w 126375"/>
                <a:gd name="connsiteY7" fmla="*/ 12553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75" h="58975">
                  <a:moveTo>
                    <a:pt x="74478" y="12553"/>
                  </a:moveTo>
                  <a:cubicBezTo>
                    <a:pt x="72372" y="12132"/>
                    <a:pt x="38924" y="6572"/>
                    <a:pt x="18788" y="3286"/>
                  </a:cubicBezTo>
                  <a:cubicBezTo>
                    <a:pt x="2612" y="590"/>
                    <a:pt x="1685" y="506"/>
                    <a:pt x="0" y="0"/>
                  </a:cubicBezTo>
                  <a:cubicBezTo>
                    <a:pt x="169" y="421"/>
                    <a:pt x="337" y="843"/>
                    <a:pt x="422" y="1348"/>
                  </a:cubicBezTo>
                  <a:cubicBezTo>
                    <a:pt x="59903" y="20726"/>
                    <a:pt x="109020" y="57543"/>
                    <a:pt x="117783" y="64367"/>
                  </a:cubicBezTo>
                  <a:cubicBezTo>
                    <a:pt x="122416" y="56869"/>
                    <a:pt x="125618" y="49455"/>
                    <a:pt x="126966" y="42125"/>
                  </a:cubicBezTo>
                  <a:cubicBezTo>
                    <a:pt x="111548" y="30330"/>
                    <a:pt x="95709" y="21063"/>
                    <a:pt x="77005" y="13143"/>
                  </a:cubicBezTo>
                  <a:cubicBezTo>
                    <a:pt x="76163" y="12890"/>
                    <a:pt x="75320" y="12722"/>
                    <a:pt x="74478" y="1255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1" name="Vrije vorm: vorm 695">
              <a:extLst>
                <a:ext uri="{FF2B5EF4-FFF2-40B4-BE49-F238E27FC236}">
                  <a16:creationId xmlns:a16="http://schemas.microsoft.com/office/drawing/2014/main" id="{9A1D8F5C-8684-7540-A17D-F7EDB9FA5895}"/>
                </a:ext>
              </a:extLst>
            </p:cNvPr>
            <p:cNvSpPr/>
            <p:nvPr/>
          </p:nvSpPr>
          <p:spPr>
            <a:xfrm>
              <a:off x="21426117" y="1280020"/>
              <a:ext cx="8425" cy="8425"/>
            </a:xfrm>
            <a:custGeom>
              <a:avLst/>
              <a:gdLst>
                <a:gd name="connsiteX0" fmla="*/ 4381 w 0"/>
                <a:gd name="connsiteY0" fmla="*/ 0 h 0"/>
                <a:gd name="connsiteX1" fmla="*/ 0 w 0"/>
                <a:gd name="connsiteY1" fmla="*/ 5982 h 0"/>
                <a:gd name="connsiteX2" fmla="*/ 3117 w 0"/>
                <a:gd name="connsiteY2" fmla="*/ 8172 h 0"/>
                <a:gd name="connsiteX3" fmla="*/ 4381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381" y="0"/>
                  </a:moveTo>
                  <a:cubicBezTo>
                    <a:pt x="2949" y="2022"/>
                    <a:pt x="1516" y="3960"/>
                    <a:pt x="0" y="5982"/>
                  </a:cubicBezTo>
                  <a:cubicBezTo>
                    <a:pt x="1011" y="6740"/>
                    <a:pt x="2022" y="7414"/>
                    <a:pt x="3117" y="8172"/>
                  </a:cubicBezTo>
                  <a:cubicBezTo>
                    <a:pt x="3454" y="5729"/>
                    <a:pt x="3960" y="2780"/>
                    <a:pt x="4381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2" name="Vrije vorm: vorm 696">
              <a:extLst>
                <a:ext uri="{FF2B5EF4-FFF2-40B4-BE49-F238E27FC236}">
                  <a16:creationId xmlns:a16="http://schemas.microsoft.com/office/drawing/2014/main" id="{7A243987-5E62-E54C-BCFF-D42344B45AEA}"/>
                </a:ext>
              </a:extLst>
            </p:cNvPr>
            <p:cNvSpPr/>
            <p:nvPr/>
          </p:nvSpPr>
          <p:spPr>
            <a:xfrm>
              <a:off x="21243546" y="1667825"/>
              <a:ext cx="101101" cy="33700"/>
            </a:xfrm>
            <a:custGeom>
              <a:avLst/>
              <a:gdLst>
                <a:gd name="connsiteX0" fmla="*/ 0 w 101100"/>
                <a:gd name="connsiteY0" fmla="*/ 39261 h 33700"/>
                <a:gd name="connsiteX1" fmla="*/ 80207 w 101100"/>
                <a:gd name="connsiteY1" fmla="*/ 10110 h 33700"/>
                <a:gd name="connsiteX2" fmla="*/ 103460 w 101100"/>
                <a:gd name="connsiteY2" fmla="*/ 1432 h 33700"/>
                <a:gd name="connsiteX3" fmla="*/ 106662 w 101100"/>
                <a:gd name="connsiteY3" fmla="*/ 0 h 33700"/>
                <a:gd name="connsiteX4" fmla="*/ 1348 w 101100"/>
                <a:gd name="connsiteY4" fmla="*/ 2022 h 33700"/>
                <a:gd name="connsiteX5" fmla="*/ 1348 w 101100"/>
                <a:gd name="connsiteY5" fmla="*/ 2106 h 33700"/>
                <a:gd name="connsiteX6" fmla="*/ 0 w 101100"/>
                <a:gd name="connsiteY6" fmla="*/ 39261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100" h="33700">
                  <a:moveTo>
                    <a:pt x="0" y="39261"/>
                  </a:moveTo>
                  <a:cubicBezTo>
                    <a:pt x="27887" y="29909"/>
                    <a:pt x="54763" y="20220"/>
                    <a:pt x="80207" y="10110"/>
                  </a:cubicBezTo>
                  <a:cubicBezTo>
                    <a:pt x="92423" y="5308"/>
                    <a:pt x="98742" y="2780"/>
                    <a:pt x="103460" y="1432"/>
                  </a:cubicBezTo>
                  <a:cubicBezTo>
                    <a:pt x="104218" y="1095"/>
                    <a:pt x="105313" y="590"/>
                    <a:pt x="106662" y="0"/>
                  </a:cubicBezTo>
                  <a:cubicBezTo>
                    <a:pt x="73888" y="1348"/>
                    <a:pt x="38503" y="2022"/>
                    <a:pt x="1348" y="2022"/>
                  </a:cubicBezTo>
                  <a:lnTo>
                    <a:pt x="1348" y="2106"/>
                  </a:lnTo>
                  <a:cubicBezTo>
                    <a:pt x="1180" y="13901"/>
                    <a:pt x="674" y="27381"/>
                    <a:pt x="0" y="3926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3" name="Vrije vorm: vorm 697">
              <a:extLst>
                <a:ext uri="{FF2B5EF4-FFF2-40B4-BE49-F238E27FC236}">
                  <a16:creationId xmlns:a16="http://schemas.microsoft.com/office/drawing/2014/main" id="{D5E1F095-745A-8C4A-81E6-627A917B2B13}"/>
                </a:ext>
              </a:extLst>
            </p:cNvPr>
            <p:cNvSpPr/>
            <p:nvPr/>
          </p:nvSpPr>
          <p:spPr>
            <a:xfrm>
              <a:off x="21433363" y="1165692"/>
              <a:ext cx="134801" cy="252752"/>
            </a:xfrm>
            <a:custGeom>
              <a:avLst/>
              <a:gdLst>
                <a:gd name="connsiteX0" fmla="*/ 0 w 134800"/>
                <a:gd name="connsiteY0" fmla="*/ 125449 h 252751"/>
                <a:gd name="connsiteX1" fmla="*/ 111211 w 134800"/>
                <a:gd name="connsiteY1" fmla="*/ 216103 h 252751"/>
                <a:gd name="connsiteX2" fmla="*/ 142974 w 134800"/>
                <a:gd name="connsiteY2" fmla="*/ 259155 h 252751"/>
                <a:gd name="connsiteX3" fmla="*/ 114244 w 134800"/>
                <a:gd name="connsiteY3" fmla="*/ 90822 h 252751"/>
                <a:gd name="connsiteX4" fmla="*/ 46843 w 134800"/>
                <a:gd name="connsiteY4" fmla="*/ 0 h 252751"/>
                <a:gd name="connsiteX5" fmla="*/ 3202 w 134800"/>
                <a:gd name="connsiteY5" fmla="*/ 105566 h 252751"/>
                <a:gd name="connsiteX6" fmla="*/ 0 w 134800"/>
                <a:gd name="connsiteY6" fmla="*/ 125449 h 25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00" h="252751">
                  <a:moveTo>
                    <a:pt x="0" y="125449"/>
                  </a:moveTo>
                  <a:cubicBezTo>
                    <a:pt x="39598" y="153757"/>
                    <a:pt x="84334" y="188047"/>
                    <a:pt x="111211" y="216103"/>
                  </a:cubicBezTo>
                  <a:cubicBezTo>
                    <a:pt x="126375" y="231942"/>
                    <a:pt x="136402" y="246349"/>
                    <a:pt x="142974" y="259155"/>
                  </a:cubicBezTo>
                  <a:cubicBezTo>
                    <a:pt x="141878" y="218546"/>
                    <a:pt x="136402" y="158981"/>
                    <a:pt x="114244" y="90822"/>
                  </a:cubicBezTo>
                  <a:cubicBezTo>
                    <a:pt x="99247" y="64452"/>
                    <a:pt x="77848" y="34122"/>
                    <a:pt x="46843" y="0"/>
                  </a:cubicBezTo>
                  <a:cubicBezTo>
                    <a:pt x="42041" y="35217"/>
                    <a:pt x="26792" y="70602"/>
                    <a:pt x="3202" y="105566"/>
                  </a:cubicBezTo>
                  <a:cubicBezTo>
                    <a:pt x="2106" y="112896"/>
                    <a:pt x="927" y="119636"/>
                    <a:pt x="0" y="12544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4" name="Vrije vorm: vorm 698">
              <a:extLst>
                <a:ext uri="{FF2B5EF4-FFF2-40B4-BE49-F238E27FC236}">
                  <a16:creationId xmlns:a16="http://schemas.microsoft.com/office/drawing/2014/main" id="{97BDA69C-FD42-4742-98A8-D8DF3308DBBB}"/>
                </a:ext>
              </a:extLst>
            </p:cNvPr>
            <p:cNvSpPr/>
            <p:nvPr/>
          </p:nvSpPr>
          <p:spPr>
            <a:xfrm>
              <a:off x="21479616" y="1114973"/>
              <a:ext cx="58975" cy="126376"/>
            </a:xfrm>
            <a:custGeom>
              <a:avLst/>
              <a:gdLst>
                <a:gd name="connsiteX0" fmla="*/ 64704 w 58975"/>
                <a:gd name="connsiteY0" fmla="*/ 131600 h 126375"/>
                <a:gd name="connsiteX1" fmla="*/ 41451 w 58975"/>
                <a:gd name="connsiteY1" fmla="*/ 74225 h 126375"/>
                <a:gd name="connsiteX2" fmla="*/ 0 w 58975"/>
                <a:gd name="connsiteY2" fmla="*/ 0 h 126375"/>
                <a:gd name="connsiteX3" fmla="*/ 1011 w 58975"/>
                <a:gd name="connsiteY3" fmla="*/ 47265 h 126375"/>
                <a:gd name="connsiteX4" fmla="*/ 64704 w 58975"/>
                <a:gd name="connsiteY4" fmla="*/ 131600 h 1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75" h="126375">
                  <a:moveTo>
                    <a:pt x="64704" y="131600"/>
                  </a:moveTo>
                  <a:cubicBezTo>
                    <a:pt x="58301" y="112980"/>
                    <a:pt x="50634" y="93855"/>
                    <a:pt x="41451" y="74225"/>
                  </a:cubicBezTo>
                  <a:cubicBezTo>
                    <a:pt x="29403" y="48444"/>
                    <a:pt x="13480" y="24938"/>
                    <a:pt x="0" y="0"/>
                  </a:cubicBezTo>
                  <a:cubicBezTo>
                    <a:pt x="2612" y="15671"/>
                    <a:pt x="2865" y="31426"/>
                    <a:pt x="1011" y="47265"/>
                  </a:cubicBezTo>
                  <a:cubicBezTo>
                    <a:pt x="27213" y="75910"/>
                    <a:pt x="48360" y="103881"/>
                    <a:pt x="64704" y="13160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5" name="Vrije vorm: vorm 699">
              <a:extLst>
                <a:ext uri="{FF2B5EF4-FFF2-40B4-BE49-F238E27FC236}">
                  <a16:creationId xmlns:a16="http://schemas.microsoft.com/office/drawing/2014/main" id="{5FFF17C2-6B12-9243-BD4C-D14A5B3ED554}"/>
                </a:ext>
              </a:extLst>
            </p:cNvPr>
            <p:cNvSpPr/>
            <p:nvPr/>
          </p:nvSpPr>
          <p:spPr>
            <a:xfrm>
              <a:off x="21352314" y="1104441"/>
              <a:ext cx="84251" cy="176926"/>
            </a:xfrm>
            <a:custGeom>
              <a:avLst/>
              <a:gdLst>
                <a:gd name="connsiteX0" fmla="*/ 89727 w 84250"/>
                <a:gd name="connsiteY0" fmla="*/ 93097 h 176926"/>
                <a:gd name="connsiteX1" fmla="*/ 92423 w 84250"/>
                <a:gd name="connsiteY1" fmla="*/ 26876 h 176926"/>
                <a:gd name="connsiteX2" fmla="*/ 92423 w 84250"/>
                <a:gd name="connsiteY2" fmla="*/ 24517 h 176926"/>
                <a:gd name="connsiteX3" fmla="*/ 83492 w 84250"/>
                <a:gd name="connsiteY3" fmla="*/ 16008 h 176926"/>
                <a:gd name="connsiteX4" fmla="*/ 82229 w 84250"/>
                <a:gd name="connsiteY4" fmla="*/ 14828 h 176926"/>
                <a:gd name="connsiteX5" fmla="*/ 83661 w 84250"/>
                <a:gd name="connsiteY5" fmla="*/ 12469 h 176926"/>
                <a:gd name="connsiteX6" fmla="*/ 92423 w 84250"/>
                <a:gd name="connsiteY6" fmla="*/ 20810 h 176926"/>
                <a:gd name="connsiteX7" fmla="*/ 92338 w 84250"/>
                <a:gd name="connsiteY7" fmla="*/ 18535 h 176926"/>
                <a:gd name="connsiteX8" fmla="*/ 91665 w 84250"/>
                <a:gd name="connsiteY8" fmla="*/ 10026 h 176926"/>
                <a:gd name="connsiteX9" fmla="*/ 90906 w 84250"/>
                <a:gd name="connsiteY9" fmla="*/ 3791 h 176926"/>
                <a:gd name="connsiteX10" fmla="*/ 90485 w 84250"/>
                <a:gd name="connsiteY10" fmla="*/ 0 h 176926"/>
                <a:gd name="connsiteX11" fmla="*/ 43979 w 84250"/>
                <a:gd name="connsiteY11" fmla="*/ 70012 h 176926"/>
                <a:gd name="connsiteX12" fmla="*/ 0 w 84250"/>
                <a:gd name="connsiteY12" fmla="*/ 131600 h 176926"/>
                <a:gd name="connsiteX13" fmla="*/ 69507 w 84250"/>
                <a:gd name="connsiteY13" fmla="*/ 178443 h 176926"/>
                <a:gd name="connsiteX14" fmla="*/ 79869 w 84250"/>
                <a:gd name="connsiteY14" fmla="*/ 164120 h 176926"/>
                <a:gd name="connsiteX15" fmla="*/ 89727 w 84250"/>
                <a:gd name="connsiteY15" fmla="*/ 93097 h 17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50" h="176926">
                  <a:moveTo>
                    <a:pt x="89727" y="93097"/>
                  </a:moveTo>
                  <a:cubicBezTo>
                    <a:pt x="92086" y="67569"/>
                    <a:pt x="92928" y="47517"/>
                    <a:pt x="92423" y="26876"/>
                  </a:cubicBezTo>
                  <a:cubicBezTo>
                    <a:pt x="92423" y="26623"/>
                    <a:pt x="92423" y="25696"/>
                    <a:pt x="92423" y="24517"/>
                  </a:cubicBezTo>
                  <a:cubicBezTo>
                    <a:pt x="89474" y="21737"/>
                    <a:pt x="86525" y="18872"/>
                    <a:pt x="83492" y="16008"/>
                  </a:cubicBezTo>
                  <a:cubicBezTo>
                    <a:pt x="83071" y="15671"/>
                    <a:pt x="82566" y="15165"/>
                    <a:pt x="82229" y="14828"/>
                  </a:cubicBezTo>
                  <a:cubicBezTo>
                    <a:pt x="82650" y="14154"/>
                    <a:pt x="83240" y="13227"/>
                    <a:pt x="83661" y="12469"/>
                  </a:cubicBezTo>
                  <a:cubicBezTo>
                    <a:pt x="86609" y="15249"/>
                    <a:pt x="89558" y="18030"/>
                    <a:pt x="92423" y="20810"/>
                  </a:cubicBezTo>
                  <a:cubicBezTo>
                    <a:pt x="92423" y="19799"/>
                    <a:pt x="92338" y="19041"/>
                    <a:pt x="92338" y="18535"/>
                  </a:cubicBezTo>
                  <a:cubicBezTo>
                    <a:pt x="92170" y="16934"/>
                    <a:pt x="92002" y="14407"/>
                    <a:pt x="91665" y="10026"/>
                  </a:cubicBezTo>
                  <a:cubicBezTo>
                    <a:pt x="91496" y="7920"/>
                    <a:pt x="91159" y="5898"/>
                    <a:pt x="90906" y="3791"/>
                  </a:cubicBezTo>
                  <a:cubicBezTo>
                    <a:pt x="90906" y="3370"/>
                    <a:pt x="90738" y="1854"/>
                    <a:pt x="90485" y="0"/>
                  </a:cubicBezTo>
                  <a:cubicBezTo>
                    <a:pt x="80459" y="19293"/>
                    <a:pt x="64620" y="41957"/>
                    <a:pt x="43979" y="70012"/>
                  </a:cubicBezTo>
                  <a:cubicBezTo>
                    <a:pt x="29319" y="89895"/>
                    <a:pt x="14070" y="110537"/>
                    <a:pt x="0" y="131600"/>
                  </a:cubicBezTo>
                  <a:cubicBezTo>
                    <a:pt x="2527" y="133200"/>
                    <a:pt x="32605" y="152494"/>
                    <a:pt x="69507" y="178443"/>
                  </a:cubicBezTo>
                  <a:cubicBezTo>
                    <a:pt x="73298" y="173472"/>
                    <a:pt x="76752" y="168670"/>
                    <a:pt x="79869" y="164120"/>
                  </a:cubicBezTo>
                  <a:cubicBezTo>
                    <a:pt x="83492" y="140446"/>
                    <a:pt x="87620" y="115592"/>
                    <a:pt x="89727" y="9309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6" name="Vrije vorm: vorm 700">
              <a:extLst>
                <a:ext uri="{FF2B5EF4-FFF2-40B4-BE49-F238E27FC236}">
                  <a16:creationId xmlns:a16="http://schemas.microsoft.com/office/drawing/2014/main" id="{AA513A35-A0A9-D642-BF17-4D6B975DBBF1}"/>
                </a:ext>
              </a:extLst>
            </p:cNvPr>
            <p:cNvSpPr/>
            <p:nvPr/>
          </p:nvSpPr>
          <p:spPr>
            <a:xfrm>
              <a:off x="20628433" y="1609608"/>
              <a:ext cx="303302" cy="117951"/>
            </a:xfrm>
            <a:custGeom>
              <a:avLst/>
              <a:gdLst>
                <a:gd name="connsiteX0" fmla="*/ 136570 w 303302"/>
                <a:gd name="connsiteY0" fmla="*/ 76921 h 117950"/>
                <a:gd name="connsiteX1" fmla="*/ 140277 w 303302"/>
                <a:gd name="connsiteY1" fmla="*/ 78522 h 117950"/>
                <a:gd name="connsiteX2" fmla="*/ 265558 w 303302"/>
                <a:gd name="connsiteY2" fmla="*/ 125281 h 117950"/>
                <a:gd name="connsiteX3" fmla="*/ 311137 w 303302"/>
                <a:gd name="connsiteY3" fmla="*/ 47433 h 117950"/>
                <a:gd name="connsiteX4" fmla="*/ 69001 w 303302"/>
                <a:gd name="connsiteY4" fmla="*/ 15334 h 117950"/>
                <a:gd name="connsiteX5" fmla="*/ 0 w 303302"/>
                <a:gd name="connsiteY5" fmla="*/ 0 h 117950"/>
                <a:gd name="connsiteX6" fmla="*/ 2527 w 303302"/>
                <a:gd name="connsiteY6" fmla="*/ 8341 h 117950"/>
                <a:gd name="connsiteX7" fmla="*/ 2696 w 303302"/>
                <a:gd name="connsiteY7" fmla="*/ 8931 h 117950"/>
                <a:gd name="connsiteX8" fmla="*/ 2527 w 303302"/>
                <a:gd name="connsiteY8" fmla="*/ 8846 h 117950"/>
                <a:gd name="connsiteX9" fmla="*/ 129661 w 303302"/>
                <a:gd name="connsiteY9" fmla="*/ 73803 h 117950"/>
                <a:gd name="connsiteX10" fmla="*/ 209952 w 303302"/>
                <a:gd name="connsiteY10" fmla="*/ 43473 h 117950"/>
                <a:gd name="connsiteX11" fmla="*/ 231268 w 303302"/>
                <a:gd name="connsiteY11" fmla="*/ 39598 h 117950"/>
                <a:gd name="connsiteX12" fmla="*/ 234217 w 303302"/>
                <a:gd name="connsiteY12" fmla="*/ 39935 h 117950"/>
                <a:gd name="connsiteX13" fmla="*/ 221158 w 303302"/>
                <a:gd name="connsiteY13" fmla="*/ 45074 h 117950"/>
                <a:gd name="connsiteX14" fmla="*/ 136570 w 303302"/>
                <a:gd name="connsiteY14" fmla="*/ 76921 h 11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3302" h="117950">
                  <a:moveTo>
                    <a:pt x="136570" y="76921"/>
                  </a:moveTo>
                  <a:cubicBezTo>
                    <a:pt x="137918" y="77511"/>
                    <a:pt x="139182" y="78100"/>
                    <a:pt x="140277" y="78522"/>
                  </a:cubicBezTo>
                  <a:cubicBezTo>
                    <a:pt x="182571" y="92591"/>
                    <a:pt x="223180" y="111295"/>
                    <a:pt x="265558" y="125281"/>
                  </a:cubicBezTo>
                  <a:cubicBezTo>
                    <a:pt x="280723" y="99331"/>
                    <a:pt x="296056" y="73467"/>
                    <a:pt x="311137" y="47433"/>
                  </a:cubicBezTo>
                  <a:cubicBezTo>
                    <a:pt x="224949" y="40103"/>
                    <a:pt x="141288" y="29488"/>
                    <a:pt x="69001" y="15334"/>
                  </a:cubicBezTo>
                  <a:cubicBezTo>
                    <a:pt x="46338" y="10953"/>
                    <a:pt x="23169" y="5813"/>
                    <a:pt x="0" y="0"/>
                  </a:cubicBezTo>
                  <a:cubicBezTo>
                    <a:pt x="1263" y="4297"/>
                    <a:pt x="2190" y="7330"/>
                    <a:pt x="2527" y="8341"/>
                  </a:cubicBezTo>
                  <a:cubicBezTo>
                    <a:pt x="2612" y="8509"/>
                    <a:pt x="2612" y="8762"/>
                    <a:pt x="2696" y="8931"/>
                  </a:cubicBezTo>
                  <a:cubicBezTo>
                    <a:pt x="2612" y="8931"/>
                    <a:pt x="2612" y="8846"/>
                    <a:pt x="2527" y="8846"/>
                  </a:cubicBezTo>
                  <a:cubicBezTo>
                    <a:pt x="50297" y="37913"/>
                    <a:pt x="103207" y="62093"/>
                    <a:pt x="129661" y="73803"/>
                  </a:cubicBezTo>
                  <a:cubicBezTo>
                    <a:pt x="154263" y="64789"/>
                    <a:pt x="180970" y="54763"/>
                    <a:pt x="209952" y="43473"/>
                  </a:cubicBezTo>
                  <a:cubicBezTo>
                    <a:pt x="222421" y="38671"/>
                    <a:pt x="222421" y="38671"/>
                    <a:pt x="231268" y="39598"/>
                  </a:cubicBezTo>
                  <a:cubicBezTo>
                    <a:pt x="232110" y="39682"/>
                    <a:pt x="233289" y="39851"/>
                    <a:pt x="234217" y="39935"/>
                  </a:cubicBezTo>
                  <a:cubicBezTo>
                    <a:pt x="230257" y="41451"/>
                    <a:pt x="225033" y="43473"/>
                    <a:pt x="221158" y="45074"/>
                  </a:cubicBezTo>
                  <a:cubicBezTo>
                    <a:pt x="191164" y="56616"/>
                    <a:pt x="163109" y="67232"/>
                    <a:pt x="136570" y="7692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7" name="Vrije vorm: vorm 701">
              <a:extLst>
                <a:ext uri="{FF2B5EF4-FFF2-40B4-BE49-F238E27FC236}">
                  <a16:creationId xmlns:a16="http://schemas.microsoft.com/office/drawing/2014/main" id="{D4A53799-F54F-B149-BAC0-733AFB2FD351}"/>
                </a:ext>
              </a:extLst>
            </p:cNvPr>
            <p:cNvSpPr/>
            <p:nvPr/>
          </p:nvSpPr>
          <p:spPr>
            <a:xfrm>
              <a:off x="20721529" y="911170"/>
              <a:ext cx="42125" cy="33700"/>
            </a:xfrm>
            <a:custGeom>
              <a:avLst/>
              <a:gdLst>
                <a:gd name="connsiteX0" fmla="*/ 43726 w 42125"/>
                <a:gd name="connsiteY0" fmla="*/ 2780 h 33700"/>
                <a:gd name="connsiteX1" fmla="*/ 32352 w 42125"/>
                <a:gd name="connsiteY1" fmla="*/ 0 h 33700"/>
                <a:gd name="connsiteX2" fmla="*/ 32605 w 42125"/>
                <a:gd name="connsiteY2" fmla="*/ 84 h 33700"/>
                <a:gd name="connsiteX3" fmla="*/ 31594 w 42125"/>
                <a:gd name="connsiteY3" fmla="*/ 758 h 33700"/>
                <a:gd name="connsiteX4" fmla="*/ 24685 w 42125"/>
                <a:gd name="connsiteY4" fmla="*/ 5898 h 33700"/>
                <a:gd name="connsiteX5" fmla="*/ 23000 w 42125"/>
                <a:gd name="connsiteY5" fmla="*/ 7667 h 33700"/>
                <a:gd name="connsiteX6" fmla="*/ 0 w 42125"/>
                <a:gd name="connsiteY6" fmla="*/ 34206 h 33700"/>
                <a:gd name="connsiteX7" fmla="*/ 43136 w 42125"/>
                <a:gd name="connsiteY7" fmla="*/ 15671 h 33700"/>
                <a:gd name="connsiteX8" fmla="*/ 43052 w 42125"/>
                <a:gd name="connsiteY8" fmla="*/ 13143 h 33700"/>
                <a:gd name="connsiteX9" fmla="*/ 43473 w 42125"/>
                <a:gd name="connsiteY9" fmla="*/ 3791 h 33700"/>
                <a:gd name="connsiteX10" fmla="*/ 43726 w 42125"/>
                <a:gd name="connsiteY10" fmla="*/ 278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125" h="33700">
                  <a:moveTo>
                    <a:pt x="43726" y="2780"/>
                  </a:moveTo>
                  <a:cubicBezTo>
                    <a:pt x="39850" y="1854"/>
                    <a:pt x="36143" y="927"/>
                    <a:pt x="32352" y="0"/>
                  </a:cubicBezTo>
                  <a:cubicBezTo>
                    <a:pt x="32436" y="0"/>
                    <a:pt x="32521" y="84"/>
                    <a:pt x="32605" y="84"/>
                  </a:cubicBezTo>
                  <a:cubicBezTo>
                    <a:pt x="32268" y="253"/>
                    <a:pt x="31931" y="590"/>
                    <a:pt x="31594" y="758"/>
                  </a:cubicBezTo>
                  <a:cubicBezTo>
                    <a:pt x="29235" y="2443"/>
                    <a:pt x="26960" y="4213"/>
                    <a:pt x="24685" y="5898"/>
                  </a:cubicBezTo>
                  <a:cubicBezTo>
                    <a:pt x="24180" y="6403"/>
                    <a:pt x="23506" y="7161"/>
                    <a:pt x="23000" y="7667"/>
                  </a:cubicBezTo>
                  <a:cubicBezTo>
                    <a:pt x="12300" y="19041"/>
                    <a:pt x="4044" y="29066"/>
                    <a:pt x="0" y="34206"/>
                  </a:cubicBezTo>
                  <a:cubicBezTo>
                    <a:pt x="16934" y="26623"/>
                    <a:pt x="31762" y="20304"/>
                    <a:pt x="43136" y="15671"/>
                  </a:cubicBezTo>
                  <a:cubicBezTo>
                    <a:pt x="43052" y="14828"/>
                    <a:pt x="43052" y="13733"/>
                    <a:pt x="43052" y="13143"/>
                  </a:cubicBezTo>
                  <a:cubicBezTo>
                    <a:pt x="42968" y="9942"/>
                    <a:pt x="43136" y="6909"/>
                    <a:pt x="43473" y="3791"/>
                  </a:cubicBezTo>
                  <a:cubicBezTo>
                    <a:pt x="43642" y="3623"/>
                    <a:pt x="43726" y="3202"/>
                    <a:pt x="43726" y="278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8" name="Vrije vorm: vorm 702">
              <a:extLst>
                <a:ext uri="{FF2B5EF4-FFF2-40B4-BE49-F238E27FC236}">
                  <a16:creationId xmlns:a16="http://schemas.microsoft.com/office/drawing/2014/main" id="{23F0F8B8-CEF2-054D-8F73-C41F20AD0F8A}"/>
                </a:ext>
              </a:extLst>
            </p:cNvPr>
            <p:cNvSpPr/>
            <p:nvPr/>
          </p:nvSpPr>
          <p:spPr>
            <a:xfrm>
              <a:off x="20414267" y="1240169"/>
              <a:ext cx="454953" cy="311727"/>
            </a:xfrm>
            <a:custGeom>
              <a:avLst/>
              <a:gdLst>
                <a:gd name="connsiteX0" fmla="*/ 67653 w 454953"/>
                <a:gd name="connsiteY0" fmla="*/ 71360 h 311727"/>
                <a:gd name="connsiteX1" fmla="*/ 62598 w 454953"/>
                <a:gd name="connsiteY1" fmla="*/ 76247 h 311727"/>
                <a:gd name="connsiteX2" fmla="*/ 15839 w 454953"/>
                <a:gd name="connsiteY2" fmla="*/ 128482 h 311727"/>
                <a:gd name="connsiteX3" fmla="*/ 37828 w 454953"/>
                <a:gd name="connsiteY3" fmla="*/ 135222 h 311727"/>
                <a:gd name="connsiteX4" fmla="*/ 37492 w 454953"/>
                <a:gd name="connsiteY4" fmla="*/ 138340 h 311727"/>
                <a:gd name="connsiteX5" fmla="*/ 13480 w 454953"/>
                <a:gd name="connsiteY5" fmla="*/ 131600 h 311727"/>
                <a:gd name="connsiteX6" fmla="*/ 0 w 454953"/>
                <a:gd name="connsiteY6" fmla="*/ 150640 h 311727"/>
                <a:gd name="connsiteX7" fmla="*/ 0 w 454953"/>
                <a:gd name="connsiteY7" fmla="*/ 150724 h 311727"/>
                <a:gd name="connsiteX8" fmla="*/ 47939 w 454953"/>
                <a:gd name="connsiteY8" fmla="*/ 231942 h 311727"/>
                <a:gd name="connsiteX9" fmla="*/ 82060 w 454953"/>
                <a:gd name="connsiteY9" fmla="*/ 271793 h 311727"/>
                <a:gd name="connsiteX10" fmla="*/ 126881 w 454953"/>
                <a:gd name="connsiteY10" fmla="*/ 314086 h 311727"/>
                <a:gd name="connsiteX11" fmla="*/ 131010 w 454953"/>
                <a:gd name="connsiteY11" fmla="*/ 317541 h 311727"/>
                <a:gd name="connsiteX12" fmla="*/ 182908 w 454953"/>
                <a:gd name="connsiteY12" fmla="*/ 256375 h 311727"/>
                <a:gd name="connsiteX13" fmla="*/ 181897 w 454953"/>
                <a:gd name="connsiteY13" fmla="*/ 250056 h 311727"/>
                <a:gd name="connsiteX14" fmla="*/ 186447 w 454953"/>
                <a:gd name="connsiteY14" fmla="*/ 245085 h 311727"/>
                <a:gd name="connsiteX15" fmla="*/ 187373 w 454953"/>
                <a:gd name="connsiteY15" fmla="*/ 251320 h 311727"/>
                <a:gd name="connsiteX16" fmla="*/ 455374 w 454953"/>
                <a:gd name="connsiteY16" fmla="*/ 0 h 311727"/>
                <a:gd name="connsiteX17" fmla="*/ 243063 w 454953"/>
                <a:gd name="connsiteY17" fmla="*/ 39261 h 311727"/>
                <a:gd name="connsiteX18" fmla="*/ 179286 w 454953"/>
                <a:gd name="connsiteY18" fmla="*/ 50635 h 311727"/>
                <a:gd name="connsiteX19" fmla="*/ 177011 w 454953"/>
                <a:gd name="connsiteY19" fmla="*/ 140783 h 311727"/>
                <a:gd name="connsiteX20" fmla="*/ 184762 w 454953"/>
                <a:gd name="connsiteY20" fmla="*/ 238682 h 311727"/>
                <a:gd name="connsiteX21" fmla="*/ 181307 w 454953"/>
                <a:gd name="connsiteY21" fmla="*/ 242389 h 311727"/>
                <a:gd name="connsiteX22" fmla="*/ 180718 w 454953"/>
                <a:gd name="connsiteY22" fmla="*/ 242979 h 311727"/>
                <a:gd name="connsiteX23" fmla="*/ 174399 w 454953"/>
                <a:gd name="connsiteY23" fmla="*/ 51477 h 311727"/>
                <a:gd name="connsiteX24" fmla="*/ 67653 w 454953"/>
                <a:gd name="connsiteY24" fmla="*/ 71360 h 31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4953" h="311727">
                  <a:moveTo>
                    <a:pt x="67653" y="71360"/>
                  </a:moveTo>
                  <a:cubicBezTo>
                    <a:pt x="66137" y="72877"/>
                    <a:pt x="64115" y="74815"/>
                    <a:pt x="62598" y="76247"/>
                  </a:cubicBezTo>
                  <a:cubicBezTo>
                    <a:pt x="44737" y="93771"/>
                    <a:pt x="29235" y="111127"/>
                    <a:pt x="15839" y="128482"/>
                  </a:cubicBezTo>
                  <a:cubicBezTo>
                    <a:pt x="28224" y="132273"/>
                    <a:pt x="37323" y="135138"/>
                    <a:pt x="37828" y="135222"/>
                  </a:cubicBezTo>
                  <a:cubicBezTo>
                    <a:pt x="37660" y="137076"/>
                    <a:pt x="37660" y="136402"/>
                    <a:pt x="37492" y="138340"/>
                  </a:cubicBezTo>
                  <a:lnTo>
                    <a:pt x="13480" y="131600"/>
                  </a:lnTo>
                  <a:cubicBezTo>
                    <a:pt x="8678" y="137918"/>
                    <a:pt x="4213" y="144237"/>
                    <a:pt x="0" y="150640"/>
                  </a:cubicBezTo>
                  <a:cubicBezTo>
                    <a:pt x="0" y="150640"/>
                    <a:pt x="0" y="150724"/>
                    <a:pt x="0" y="150724"/>
                  </a:cubicBezTo>
                  <a:cubicBezTo>
                    <a:pt x="8594" y="170523"/>
                    <a:pt x="21737" y="197652"/>
                    <a:pt x="47939" y="231942"/>
                  </a:cubicBezTo>
                  <a:cubicBezTo>
                    <a:pt x="62430" y="250983"/>
                    <a:pt x="76163" y="265558"/>
                    <a:pt x="82060" y="271793"/>
                  </a:cubicBezTo>
                  <a:cubicBezTo>
                    <a:pt x="94951" y="285441"/>
                    <a:pt x="113907" y="300522"/>
                    <a:pt x="126881" y="314086"/>
                  </a:cubicBezTo>
                  <a:cubicBezTo>
                    <a:pt x="128230" y="315266"/>
                    <a:pt x="129662" y="316361"/>
                    <a:pt x="131010" y="317541"/>
                  </a:cubicBezTo>
                  <a:cubicBezTo>
                    <a:pt x="145164" y="299427"/>
                    <a:pt x="162941" y="278617"/>
                    <a:pt x="182908" y="256375"/>
                  </a:cubicBezTo>
                  <a:cubicBezTo>
                    <a:pt x="182571" y="254268"/>
                    <a:pt x="182234" y="252162"/>
                    <a:pt x="181897" y="250056"/>
                  </a:cubicBezTo>
                  <a:cubicBezTo>
                    <a:pt x="183414" y="248371"/>
                    <a:pt x="184930" y="246770"/>
                    <a:pt x="186447" y="245085"/>
                  </a:cubicBezTo>
                  <a:cubicBezTo>
                    <a:pt x="186784" y="247191"/>
                    <a:pt x="187121" y="249213"/>
                    <a:pt x="187373" y="251320"/>
                  </a:cubicBezTo>
                  <a:cubicBezTo>
                    <a:pt x="281987" y="147017"/>
                    <a:pt x="421674" y="16008"/>
                    <a:pt x="455374" y="0"/>
                  </a:cubicBezTo>
                  <a:cubicBezTo>
                    <a:pt x="391429" y="12301"/>
                    <a:pt x="320911" y="25360"/>
                    <a:pt x="243063" y="39261"/>
                  </a:cubicBezTo>
                  <a:cubicBezTo>
                    <a:pt x="220147" y="43305"/>
                    <a:pt x="198916" y="47096"/>
                    <a:pt x="179286" y="50635"/>
                  </a:cubicBezTo>
                  <a:cubicBezTo>
                    <a:pt x="178106" y="65884"/>
                    <a:pt x="175747" y="97562"/>
                    <a:pt x="177011" y="140783"/>
                  </a:cubicBezTo>
                  <a:cubicBezTo>
                    <a:pt x="177937" y="173556"/>
                    <a:pt x="183161" y="205993"/>
                    <a:pt x="184762" y="238682"/>
                  </a:cubicBezTo>
                  <a:cubicBezTo>
                    <a:pt x="183582" y="239946"/>
                    <a:pt x="182487" y="241125"/>
                    <a:pt x="181307" y="242389"/>
                  </a:cubicBezTo>
                  <a:cubicBezTo>
                    <a:pt x="181139" y="242558"/>
                    <a:pt x="180886" y="242810"/>
                    <a:pt x="180718" y="242979"/>
                  </a:cubicBezTo>
                  <a:cubicBezTo>
                    <a:pt x="171197" y="175831"/>
                    <a:pt x="169260" y="116771"/>
                    <a:pt x="174399" y="51477"/>
                  </a:cubicBezTo>
                  <a:cubicBezTo>
                    <a:pt x="131684" y="59397"/>
                    <a:pt x="96551" y="65884"/>
                    <a:pt x="67653" y="7136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9" name="Vrije vorm: vorm 703">
              <a:extLst>
                <a:ext uri="{FF2B5EF4-FFF2-40B4-BE49-F238E27FC236}">
                  <a16:creationId xmlns:a16="http://schemas.microsoft.com/office/drawing/2014/main" id="{16508CB8-BABA-DD4D-89C4-5870B594681B}"/>
                </a:ext>
              </a:extLst>
            </p:cNvPr>
            <p:cNvSpPr/>
            <p:nvPr/>
          </p:nvSpPr>
          <p:spPr>
            <a:xfrm>
              <a:off x="20489587" y="1577593"/>
              <a:ext cx="252752" cy="160076"/>
            </a:xfrm>
            <a:custGeom>
              <a:avLst/>
              <a:gdLst>
                <a:gd name="connsiteX0" fmla="*/ 143647 w 252751"/>
                <a:gd name="connsiteY0" fmla="*/ 48191 h 160076"/>
                <a:gd name="connsiteX1" fmla="*/ 143732 w 252751"/>
                <a:gd name="connsiteY1" fmla="*/ 48360 h 160076"/>
                <a:gd name="connsiteX2" fmla="*/ 151483 w 252751"/>
                <a:gd name="connsiteY2" fmla="*/ 71444 h 160076"/>
                <a:gd name="connsiteX3" fmla="*/ 177516 w 252751"/>
                <a:gd name="connsiteY3" fmla="*/ 137076 h 160076"/>
                <a:gd name="connsiteX4" fmla="*/ 176926 w 252751"/>
                <a:gd name="connsiteY4" fmla="*/ 137244 h 160076"/>
                <a:gd name="connsiteX5" fmla="*/ 173388 w 252751"/>
                <a:gd name="connsiteY5" fmla="*/ 138424 h 160076"/>
                <a:gd name="connsiteX6" fmla="*/ 172798 w 252751"/>
                <a:gd name="connsiteY6" fmla="*/ 138592 h 160076"/>
                <a:gd name="connsiteX7" fmla="*/ 136992 w 252751"/>
                <a:gd name="connsiteY7" fmla="*/ 44232 h 160076"/>
                <a:gd name="connsiteX8" fmla="*/ 138087 w 252751"/>
                <a:gd name="connsiteY8" fmla="*/ 44737 h 160076"/>
                <a:gd name="connsiteX9" fmla="*/ 133285 w 252751"/>
                <a:gd name="connsiteY9" fmla="*/ 41788 h 160076"/>
                <a:gd name="connsiteX10" fmla="*/ 102617 w 252751"/>
                <a:gd name="connsiteY10" fmla="*/ 21231 h 160076"/>
                <a:gd name="connsiteX11" fmla="*/ 47517 w 252751"/>
                <a:gd name="connsiteY11" fmla="*/ 0 h 160076"/>
                <a:gd name="connsiteX12" fmla="*/ 45158 w 252751"/>
                <a:gd name="connsiteY12" fmla="*/ 3202 h 160076"/>
                <a:gd name="connsiteX13" fmla="*/ 0 w 252751"/>
                <a:gd name="connsiteY13" fmla="*/ 76921 h 160076"/>
                <a:gd name="connsiteX14" fmla="*/ 91328 w 252751"/>
                <a:gd name="connsiteY14" fmla="*/ 162688 h 160076"/>
                <a:gd name="connsiteX15" fmla="*/ 259997 w 252751"/>
                <a:gd name="connsiteY15" fmla="*/ 108768 h 160076"/>
                <a:gd name="connsiteX16" fmla="*/ 143647 w 252751"/>
                <a:gd name="connsiteY16" fmla="*/ 48191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2751" h="160076">
                  <a:moveTo>
                    <a:pt x="143647" y="48191"/>
                  </a:moveTo>
                  <a:cubicBezTo>
                    <a:pt x="143647" y="48276"/>
                    <a:pt x="143732" y="48276"/>
                    <a:pt x="143732" y="48360"/>
                  </a:cubicBezTo>
                  <a:cubicBezTo>
                    <a:pt x="147607" y="55605"/>
                    <a:pt x="148787" y="63778"/>
                    <a:pt x="151483" y="71444"/>
                  </a:cubicBezTo>
                  <a:cubicBezTo>
                    <a:pt x="162688" y="103460"/>
                    <a:pt x="173135" y="126966"/>
                    <a:pt x="177516" y="137076"/>
                  </a:cubicBezTo>
                  <a:cubicBezTo>
                    <a:pt x="177347" y="137160"/>
                    <a:pt x="177095" y="137244"/>
                    <a:pt x="176926" y="137244"/>
                  </a:cubicBezTo>
                  <a:cubicBezTo>
                    <a:pt x="175747" y="137665"/>
                    <a:pt x="174568" y="138003"/>
                    <a:pt x="173388" y="138424"/>
                  </a:cubicBezTo>
                  <a:cubicBezTo>
                    <a:pt x="173219" y="138508"/>
                    <a:pt x="172967" y="138592"/>
                    <a:pt x="172798" y="138592"/>
                  </a:cubicBezTo>
                  <a:cubicBezTo>
                    <a:pt x="158644" y="106830"/>
                    <a:pt x="147523" y="77763"/>
                    <a:pt x="136992" y="44232"/>
                  </a:cubicBezTo>
                  <a:cubicBezTo>
                    <a:pt x="137328" y="44400"/>
                    <a:pt x="137666" y="44653"/>
                    <a:pt x="138087" y="44737"/>
                  </a:cubicBezTo>
                  <a:cubicBezTo>
                    <a:pt x="136486" y="43726"/>
                    <a:pt x="134885" y="42715"/>
                    <a:pt x="133285" y="41788"/>
                  </a:cubicBezTo>
                  <a:cubicBezTo>
                    <a:pt x="128314" y="38671"/>
                    <a:pt x="114749" y="29488"/>
                    <a:pt x="102617" y="21231"/>
                  </a:cubicBezTo>
                  <a:cubicBezTo>
                    <a:pt x="84504" y="14912"/>
                    <a:pt x="65968" y="7835"/>
                    <a:pt x="47517" y="0"/>
                  </a:cubicBezTo>
                  <a:cubicBezTo>
                    <a:pt x="46675" y="1095"/>
                    <a:pt x="45832" y="2275"/>
                    <a:pt x="45158" y="3202"/>
                  </a:cubicBezTo>
                  <a:cubicBezTo>
                    <a:pt x="25781" y="29909"/>
                    <a:pt x="10784" y="54342"/>
                    <a:pt x="0" y="76921"/>
                  </a:cubicBezTo>
                  <a:cubicBezTo>
                    <a:pt x="27045" y="106914"/>
                    <a:pt x="55690" y="133790"/>
                    <a:pt x="91328" y="162688"/>
                  </a:cubicBezTo>
                  <a:cubicBezTo>
                    <a:pt x="131684" y="152409"/>
                    <a:pt x="186110" y="135559"/>
                    <a:pt x="259997" y="108768"/>
                  </a:cubicBezTo>
                  <a:cubicBezTo>
                    <a:pt x="235649" y="97899"/>
                    <a:pt x="188469" y="75067"/>
                    <a:pt x="143647" y="4819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0" name="Vrije vorm: vorm 704">
              <a:extLst>
                <a:ext uri="{FF2B5EF4-FFF2-40B4-BE49-F238E27FC236}">
                  <a16:creationId xmlns:a16="http://schemas.microsoft.com/office/drawing/2014/main" id="{F332130B-6619-8E4D-BEA7-CE309FE07269}"/>
                </a:ext>
              </a:extLst>
            </p:cNvPr>
            <p:cNvSpPr/>
            <p:nvPr/>
          </p:nvSpPr>
          <p:spPr>
            <a:xfrm>
              <a:off x="21453751" y="1064254"/>
              <a:ext cx="8425" cy="8425"/>
            </a:xfrm>
            <a:custGeom>
              <a:avLst/>
              <a:gdLst>
                <a:gd name="connsiteX0" fmla="*/ 7245 w 8425"/>
                <a:gd name="connsiteY0" fmla="*/ 674 h 8425"/>
                <a:gd name="connsiteX1" fmla="*/ 1432 w 8425"/>
                <a:gd name="connsiteY1" fmla="*/ 0 h 8425"/>
                <a:gd name="connsiteX2" fmla="*/ 0 w 8425"/>
                <a:gd name="connsiteY2" fmla="*/ 11795 h 8425"/>
                <a:gd name="connsiteX3" fmla="*/ 0 w 8425"/>
                <a:gd name="connsiteY3" fmla="*/ 11795 h 8425"/>
                <a:gd name="connsiteX4" fmla="*/ 3202 w 8425"/>
                <a:gd name="connsiteY4" fmla="*/ 16176 h 8425"/>
                <a:gd name="connsiteX5" fmla="*/ 11711 w 8425"/>
                <a:gd name="connsiteY5" fmla="*/ 9352 h 8425"/>
                <a:gd name="connsiteX6" fmla="*/ 7835 w 8425"/>
                <a:gd name="connsiteY6" fmla="*/ 758 h 8425"/>
                <a:gd name="connsiteX7" fmla="*/ 7245 w 8425"/>
                <a:gd name="connsiteY7" fmla="*/ 67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5" h="8425">
                  <a:moveTo>
                    <a:pt x="7245" y="674"/>
                  </a:moveTo>
                  <a:cubicBezTo>
                    <a:pt x="5729" y="421"/>
                    <a:pt x="3202" y="168"/>
                    <a:pt x="1432" y="0"/>
                  </a:cubicBezTo>
                  <a:cubicBezTo>
                    <a:pt x="1348" y="3791"/>
                    <a:pt x="927" y="7751"/>
                    <a:pt x="0" y="11795"/>
                  </a:cubicBezTo>
                  <a:cubicBezTo>
                    <a:pt x="0" y="11795"/>
                    <a:pt x="0" y="11795"/>
                    <a:pt x="0" y="11795"/>
                  </a:cubicBezTo>
                  <a:lnTo>
                    <a:pt x="3202" y="16176"/>
                  </a:lnTo>
                  <a:cubicBezTo>
                    <a:pt x="6824" y="13733"/>
                    <a:pt x="9605" y="11458"/>
                    <a:pt x="11711" y="9352"/>
                  </a:cubicBezTo>
                  <a:cubicBezTo>
                    <a:pt x="10447" y="6403"/>
                    <a:pt x="9184" y="3539"/>
                    <a:pt x="7835" y="758"/>
                  </a:cubicBezTo>
                  <a:cubicBezTo>
                    <a:pt x="7667" y="758"/>
                    <a:pt x="7414" y="758"/>
                    <a:pt x="7245" y="67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1" name="Vrije vorm: vorm 705">
              <a:extLst>
                <a:ext uri="{FF2B5EF4-FFF2-40B4-BE49-F238E27FC236}">
                  <a16:creationId xmlns:a16="http://schemas.microsoft.com/office/drawing/2014/main" id="{4B9C6BFD-A537-EB42-96B1-86F56302C28B}"/>
                </a:ext>
              </a:extLst>
            </p:cNvPr>
            <p:cNvSpPr/>
            <p:nvPr/>
          </p:nvSpPr>
          <p:spPr>
            <a:xfrm>
              <a:off x="21080184" y="859104"/>
              <a:ext cx="160076" cy="109526"/>
            </a:xfrm>
            <a:custGeom>
              <a:avLst/>
              <a:gdLst>
                <a:gd name="connsiteX0" fmla="*/ 168 w 160076"/>
                <a:gd name="connsiteY0" fmla="*/ 11374 h 109525"/>
                <a:gd name="connsiteX1" fmla="*/ 2527 w 160076"/>
                <a:gd name="connsiteY1" fmla="*/ 13227 h 109525"/>
                <a:gd name="connsiteX2" fmla="*/ 64536 w 160076"/>
                <a:gd name="connsiteY2" fmla="*/ 96298 h 109525"/>
                <a:gd name="connsiteX3" fmla="*/ 65968 w 160076"/>
                <a:gd name="connsiteY3" fmla="*/ 99668 h 109525"/>
                <a:gd name="connsiteX4" fmla="*/ 62093 w 160076"/>
                <a:gd name="connsiteY4" fmla="*/ 99247 h 109525"/>
                <a:gd name="connsiteX5" fmla="*/ 61166 w 160076"/>
                <a:gd name="connsiteY5" fmla="*/ 99247 h 109525"/>
                <a:gd name="connsiteX6" fmla="*/ 165636 w 160076"/>
                <a:gd name="connsiteY6" fmla="*/ 111885 h 109525"/>
                <a:gd name="connsiteX7" fmla="*/ 674 w 160076"/>
                <a:gd name="connsiteY7" fmla="*/ 0 h 109525"/>
                <a:gd name="connsiteX8" fmla="*/ 0 w 160076"/>
                <a:gd name="connsiteY8" fmla="*/ 11037 h 109525"/>
                <a:gd name="connsiteX9" fmla="*/ 168 w 160076"/>
                <a:gd name="connsiteY9" fmla="*/ 11374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6" h="109525">
                  <a:moveTo>
                    <a:pt x="168" y="11374"/>
                  </a:moveTo>
                  <a:cubicBezTo>
                    <a:pt x="927" y="11964"/>
                    <a:pt x="1853" y="12722"/>
                    <a:pt x="2527" y="13227"/>
                  </a:cubicBezTo>
                  <a:cubicBezTo>
                    <a:pt x="42546" y="45580"/>
                    <a:pt x="59059" y="83745"/>
                    <a:pt x="64536" y="96298"/>
                  </a:cubicBezTo>
                  <a:cubicBezTo>
                    <a:pt x="64957" y="97309"/>
                    <a:pt x="65547" y="98657"/>
                    <a:pt x="65968" y="99668"/>
                  </a:cubicBezTo>
                  <a:cubicBezTo>
                    <a:pt x="64620" y="99500"/>
                    <a:pt x="63356" y="99416"/>
                    <a:pt x="62093" y="99247"/>
                  </a:cubicBezTo>
                  <a:cubicBezTo>
                    <a:pt x="61755" y="99247"/>
                    <a:pt x="61503" y="99247"/>
                    <a:pt x="61166" y="99247"/>
                  </a:cubicBezTo>
                  <a:cubicBezTo>
                    <a:pt x="100258" y="103628"/>
                    <a:pt x="134969" y="107757"/>
                    <a:pt x="165636" y="111885"/>
                  </a:cubicBezTo>
                  <a:cubicBezTo>
                    <a:pt x="91159" y="59228"/>
                    <a:pt x="25528" y="16176"/>
                    <a:pt x="674" y="0"/>
                  </a:cubicBezTo>
                  <a:cubicBezTo>
                    <a:pt x="1011" y="3370"/>
                    <a:pt x="842" y="7077"/>
                    <a:pt x="0" y="11037"/>
                  </a:cubicBezTo>
                  <a:cubicBezTo>
                    <a:pt x="0" y="11205"/>
                    <a:pt x="84" y="11290"/>
                    <a:pt x="168" y="1137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2" name="Vrije vorm: vorm 706">
              <a:extLst>
                <a:ext uri="{FF2B5EF4-FFF2-40B4-BE49-F238E27FC236}">
                  <a16:creationId xmlns:a16="http://schemas.microsoft.com/office/drawing/2014/main" id="{07F3883B-B744-5A43-A1A2-0131C0E1F85D}"/>
                </a:ext>
              </a:extLst>
            </p:cNvPr>
            <p:cNvSpPr/>
            <p:nvPr/>
          </p:nvSpPr>
          <p:spPr>
            <a:xfrm>
              <a:off x="21383149" y="1000645"/>
              <a:ext cx="42125" cy="42125"/>
            </a:xfrm>
            <a:custGeom>
              <a:avLst/>
              <a:gdLst>
                <a:gd name="connsiteX0" fmla="*/ 31763 w 42125"/>
                <a:gd name="connsiteY0" fmla="*/ 11879 h 42125"/>
                <a:gd name="connsiteX1" fmla="*/ 0 w 42125"/>
                <a:gd name="connsiteY1" fmla="*/ 0 h 42125"/>
                <a:gd name="connsiteX2" fmla="*/ 47939 w 42125"/>
                <a:gd name="connsiteY2" fmla="*/ 48107 h 42125"/>
                <a:gd name="connsiteX3" fmla="*/ 31763 w 42125"/>
                <a:gd name="connsiteY3" fmla="*/ 11879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125" h="42125">
                  <a:moveTo>
                    <a:pt x="31763" y="11879"/>
                  </a:moveTo>
                  <a:cubicBezTo>
                    <a:pt x="22748" y="7583"/>
                    <a:pt x="12216" y="3707"/>
                    <a:pt x="0" y="0"/>
                  </a:cubicBezTo>
                  <a:cubicBezTo>
                    <a:pt x="6572" y="3539"/>
                    <a:pt x="26876" y="23927"/>
                    <a:pt x="47939" y="48107"/>
                  </a:cubicBezTo>
                  <a:cubicBezTo>
                    <a:pt x="43558" y="35048"/>
                    <a:pt x="38250" y="23085"/>
                    <a:pt x="31763" y="1187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3" name="Vrije vorm: vorm 707">
              <a:extLst>
                <a:ext uri="{FF2B5EF4-FFF2-40B4-BE49-F238E27FC236}">
                  <a16:creationId xmlns:a16="http://schemas.microsoft.com/office/drawing/2014/main" id="{FDE62F72-3904-B947-A3D1-EB099A1CA2C2}"/>
                </a:ext>
              </a:extLst>
            </p:cNvPr>
            <p:cNvSpPr/>
            <p:nvPr/>
          </p:nvSpPr>
          <p:spPr>
            <a:xfrm>
              <a:off x="21257194" y="975959"/>
              <a:ext cx="176926" cy="92676"/>
            </a:xfrm>
            <a:custGeom>
              <a:avLst/>
              <a:gdLst>
                <a:gd name="connsiteX0" fmla="*/ 0 w 176926"/>
                <a:gd name="connsiteY0" fmla="*/ 0 h 92675"/>
                <a:gd name="connsiteX1" fmla="*/ 124186 w 176926"/>
                <a:gd name="connsiteY1" fmla="*/ 93265 h 92675"/>
                <a:gd name="connsiteX2" fmla="*/ 177516 w 176926"/>
                <a:gd name="connsiteY2" fmla="*/ 84166 h 92675"/>
                <a:gd name="connsiteX3" fmla="*/ 176674 w 176926"/>
                <a:gd name="connsiteY3" fmla="*/ 81133 h 92675"/>
                <a:gd name="connsiteX4" fmla="*/ 175157 w 176926"/>
                <a:gd name="connsiteY4" fmla="*/ 76331 h 92675"/>
                <a:gd name="connsiteX5" fmla="*/ 125197 w 176926"/>
                <a:gd name="connsiteY5" fmla="*/ 24517 h 92675"/>
                <a:gd name="connsiteX6" fmla="*/ 0 w 176926"/>
                <a:gd name="connsiteY6" fmla="*/ 0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926" h="92675">
                  <a:moveTo>
                    <a:pt x="0" y="0"/>
                  </a:moveTo>
                  <a:cubicBezTo>
                    <a:pt x="67485" y="49034"/>
                    <a:pt x="120816" y="90569"/>
                    <a:pt x="124186" y="93265"/>
                  </a:cubicBezTo>
                  <a:cubicBezTo>
                    <a:pt x="143226" y="88210"/>
                    <a:pt x="162014" y="85177"/>
                    <a:pt x="177516" y="84166"/>
                  </a:cubicBezTo>
                  <a:cubicBezTo>
                    <a:pt x="177095" y="82566"/>
                    <a:pt x="176674" y="81133"/>
                    <a:pt x="176674" y="81133"/>
                  </a:cubicBezTo>
                  <a:cubicBezTo>
                    <a:pt x="176168" y="79533"/>
                    <a:pt x="175663" y="77932"/>
                    <a:pt x="175157" y="76331"/>
                  </a:cubicBezTo>
                  <a:cubicBezTo>
                    <a:pt x="159655" y="58301"/>
                    <a:pt x="143395" y="41367"/>
                    <a:pt x="125197" y="24517"/>
                  </a:cubicBezTo>
                  <a:cubicBezTo>
                    <a:pt x="94614" y="15249"/>
                    <a:pt x="53584" y="7498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4" name="Vrije vorm: vorm 708">
              <a:extLst>
                <a:ext uri="{FF2B5EF4-FFF2-40B4-BE49-F238E27FC236}">
                  <a16:creationId xmlns:a16="http://schemas.microsoft.com/office/drawing/2014/main" id="{DCA04212-AE31-194F-8BEA-C930F86A8B70}"/>
                </a:ext>
              </a:extLst>
            </p:cNvPr>
            <p:cNvSpPr/>
            <p:nvPr/>
          </p:nvSpPr>
          <p:spPr>
            <a:xfrm>
              <a:off x="20912441" y="818579"/>
              <a:ext cx="25275" cy="8425"/>
            </a:xfrm>
            <a:custGeom>
              <a:avLst/>
              <a:gdLst>
                <a:gd name="connsiteX0" fmla="*/ 32689 w 25275"/>
                <a:gd name="connsiteY0" fmla="*/ 7330 h 0"/>
                <a:gd name="connsiteX1" fmla="*/ 13143 w 25275"/>
                <a:gd name="connsiteY1" fmla="*/ 253 h 0"/>
                <a:gd name="connsiteX2" fmla="*/ 1685 w 25275"/>
                <a:gd name="connsiteY2" fmla="*/ 0 h 0"/>
                <a:gd name="connsiteX3" fmla="*/ 0 w 25275"/>
                <a:gd name="connsiteY3" fmla="*/ 927 h 0"/>
                <a:gd name="connsiteX4" fmla="*/ 19209 w 25275"/>
                <a:gd name="connsiteY4" fmla="*/ 4634 h 0"/>
                <a:gd name="connsiteX5" fmla="*/ 22748 w 25275"/>
                <a:gd name="connsiteY5" fmla="*/ 5561 h 0"/>
                <a:gd name="connsiteX6" fmla="*/ 32689 w 25275"/>
                <a:gd name="connsiteY6" fmla="*/ 733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75">
                  <a:moveTo>
                    <a:pt x="32689" y="7330"/>
                  </a:moveTo>
                  <a:cubicBezTo>
                    <a:pt x="29825" y="2696"/>
                    <a:pt x="20473" y="1011"/>
                    <a:pt x="13143" y="253"/>
                  </a:cubicBezTo>
                  <a:cubicBezTo>
                    <a:pt x="9605" y="168"/>
                    <a:pt x="5392" y="84"/>
                    <a:pt x="1685" y="0"/>
                  </a:cubicBezTo>
                  <a:cubicBezTo>
                    <a:pt x="1095" y="337"/>
                    <a:pt x="590" y="590"/>
                    <a:pt x="0" y="927"/>
                  </a:cubicBezTo>
                  <a:cubicBezTo>
                    <a:pt x="6150" y="1769"/>
                    <a:pt x="11037" y="2780"/>
                    <a:pt x="19209" y="4634"/>
                  </a:cubicBezTo>
                  <a:cubicBezTo>
                    <a:pt x="20220" y="4886"/>
                    <a:pt x="21484" y="5223"/>
                    <a:pt x="22748" y="5561"/>
                  </a:cubicBezTo>
                  <a:cubicBezTo>
                    <a:pt x="26034" y="5982"/>
                    <a:pt x="29403" y="6572"/>
                    <a:pt x="32689" y="733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5" name="Vrije vorm: vorm 709">
              <a:extLst>
                <a:ext uri="{FF2B5EF4-FFF2-40B4-BE49-F238E27FC236}">
                  <a16:creationId xmlns:a16="http://schemas.microsoft.com/office/drawing/2014/main" id="{E1E4FB34-7213-AB41-ABEE-435798803F9D}"/>
                </a:ext>
              </a:extLst>
            </p:cNvPr>
            <p:cNvSpPr/>
            <p:nvPr/>
          </p:nvSpPr>
          <p:spPr>
            <a:xfrm>
              <a:off x="20996523" y="814788"/>
              <a:ext cx="58975" cy="16850"/>
            </a:xfrm>
            <a:custGeom>
              <a:avLst/>
              <a:gdLst>
                <a:gd name="connsiteX0" fmla="*/ 54932 w 58975"/>
                <a:gd name="connsiteY0" fmla="*/ 13649 h 16850"/>
                <a:gd name="connsiteX1" fmla="*/ 51393 w 58975"/>
                <a:gd name="connsiteY1" fmla="*/ 12132 h 16850"/>
                <a:gd name="connsiteX2" fmla="*/ 39514 w 58975"/>
                <a:gd name="connsiteY2" fmla="*/ 7920 h 16850"/>
                <a:gd name="connsiteX3" fmla="*/ 17103 w 58975"/>
                <a:gd name="connsiteY3" fmla="*/ 2612 h 16850"/>
                <a:gd name="connsiteX4" fmla="*/ 17019 w 58975"/>
                <a:gd name="connsiteY4" fmla="*/ 2612 h 16850"/>
                <a:gd name="connsiteX5" fmla="*/ 13986 w 58975"/>
                <a:gd name="connsiteY5" fmla="*/ 2022 h 16850"/>
                <a:gd name="connsiteX6" fmla="*/ 13733 w 58975"/>
                <a:gd name="connsiteY6" fmla="*/ 2022 h 16850"/>
                <a:gd name="connsiteX7" fmla="*/ 12385 w 58975"/>
                <a:gd name="connsiteY7" fmla="*/ 1769 h 16850"/>
                <a:gd name="connsiteX8" fmla="*/ 7667 w 58975"/>
                <a:gd name="connsiteY8" fmla="*/ 927 h 16850"/>
                <a:gd name="connsiteX9" fmla="*/ 2444 w 58975"/>
                <a:gd name="connsiteY9" fmla="*/ 169 h 16850"/>
                <a:gd name="connsiteX10" fmla="*/ 0 w 58975"/>
                <a:gd name="connsiteY10" fmla="*/ 0 h 16850"/>
                <a:gd name="connsiteX11" fmla="*/ 84 w 58975"/>
                <a:gd name="connsiteY11" fmla="*/ 0 h 16850"/>
                <a:gd name="connsiteX12" fmla="*/ 6487 w 58975"/>
                <a:gd name="connsiteY12" fmla="*/ 2022 h 16850"/>
                <a:gd name="connsiteX13" fmla="*/ 30499 w 58975"/>
                <a:gd name="connsiteY13" fmla="*/ 12132 h 16850"/>
                <a:gd name="connsiteX14" fmla="*/ 63104 w 58975"/>
                <a:gd name="connsiteY14" fmla="*/ 18535 h 16850"/>
                <a:gd name="connsiteX15" fmla="*/ 63778 w 58975"/>
                <a:gd name="connsiteY15" fmla="*/ 19041 h 16850"/>
                <a:gd name="connsiteX16" fmla="*/ 63104 w 58975"/>
                <a:gd name="connsiteY16" fmla="*/ 18535 h 16850"/>
                <a:gd name="connsiteX17" fmla="*/ 62851 w 58975"/>
                <a:gd name="connsiteY17" fmla="*/ 18367 h 16850"/>
                <a:gd name="connsiteX18" fmla="*/ 62935 w 58975"/>
                <a:gd name="connsiteY18" fmla="*/ 18367 h 16850"/>
                <a:gd name="connsiteX19" fmla="*/ 54932 w 58975"/>
                <a:gd name="connsiteY19" fmla="*/ 1364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975" h="16850">
                  <a:moveTo>
                    <a:pt x="54932" y="13649"/>
                  </a:moveTo>
                  <a:cubicBezTo>
                    <a:pt x="53752" y="13143"/>
                    <a:pt x="52573" y="12638"/>
                    <a:pt x="51393" y="12132"/>
                  </a:cubicBezTo>
                  <a:cubicBezTo>
                    <a:pt x="49371" y="11290"/>
                    <a:pt x="40103" y="8088"/>
                    <a:pt x="39514" y="7920"/>
                  </a:cubicBezTo>
                  <a:cubicBezTo>
                    <a:pt x="32268" y="5813"/>
                    <a:pt x="24686" y="4128"/>
                    <a:pt x="17103" y="2612"/>
                  </a:cubicBezTo>
                  <a:cubicBezTo>
                    <a:pt x="17103" y="2612"/>
                    <a:pt x="17103" y="2612"/>
                    <a:pt x="17019" y="2612"/>
                  </a:cubicBezTo>
                  <a:cubicBezTo>
                    <a:pt x="16008" y="2443"/>
                    <a:pt x="14997" y="2191"/>
                    <a:pt x="13986" y="2022"/>
                  </a:cubicBezTo>
                  <a:cubicBezTo>
                    <a:pt x="13902" y="2022"/>
                    <a:pt x="13817" y="2022"/>
                    <a:pt x="13733" y="2022"/>
                  </a:cubicBezTo>
                  <a:cubicBezTo>
                    <a:pt x="13312" y="1938"/>
                    <a:pt x="12891" y="1854"/>
                    <a:pt x="12385" y="1769"/>
                  </a:cubicBezTo>
                  <a:cubicBezTo>
                    <a:pt x="10784" y="1517"/>
                    <a:pt x="9268" y="1180"/>
                    <a:pt x="7667" y="927"/>
                  </a:cubicBezTo>
                  <a:cubicBezTo>
                    <a:pt x="5898" y="674"/>
                    <a:pt x="4213" y="421"/>
                    <a:pt x="2444" y="169"/>
                  </a:cubicBezTo>
                  <a:cubicBezTo>
                    <a:pt x="1685" y="84"/>
                    <a:pt x="758" y="0"/>
                    <a:pt x="0" y="0"/>
                  </a:cubicBezTo>
                  <a:cubicBezTo>
                    <a:pt x="0" y="0"/>
                    <a:pt x="84" y="0"/>
                    <a:pt x="84" y="0"/>
                  </a:cubicBezTo>
                  <a:cubicBezTo>
                    <a:pt x="1854" y="421"/>
                    <a:pt x="6066" y="1854"/>
                    <a:pt x="6487" y="2022"/>
                  </a:cubicBezTo>
                  <a:cubicBezTo>
                    <a:pt x="13902" y="4381"/>
                    <a:pt x="21652" y="7583"/>
                    <a:pt x="30499" y="12132"/>
                  </a:cubicBezTo>
                  <a:cubicBezTo>
                    <a:pt x="50888" y="15502"/>
                    <a:pt x="63020" y="18535"/>
                    <a:pt x="63104" y="18535"/>
                  </a:cubicBezTo>
                  <a:cubicBezTo>
                    <a:pt x="63272" y="18704"/>
                    <a:pt x="63525" y="18872"/>
                    <a:pt x="63778" y="19041"/>
                  </a:cubicBezTo>
                  <a:cubicBezTo>
                    <a:pt x="63525" y="18872"/>
                    <a:pt x="63357" y="18704"/>
                    <a:pt x="63104" y="18535"/>
                  </a:cubicBezTo>
                  <a:cubicBezTo>
                    <a:pt x="63020" y="18451"/>
                    <a:pt x="62851" y="18451"/>
                    <a:pt x="62851" y="18367"/>
                  </a:cubicBezTo>
                  <a:cubicBezTo>
                    <a:pt x="62851" y="18367"/>
                    <a:pt x="62935" y="18367"/>
                    <a:pt x="62935" y="18367"/>
                  </a:cubicBezTo>
                  <a:cubicBezTo>
                    <a:pt x="60239" y="16513"/>
                    <a:pt x="57459" y="14828"/>
                    <a:pt x="54932" y="1364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6" name="Vrije vorm: vorm 710">
              <a:extLst>
                <a:ext uri="{FF2B5EF4-FFF2-40B4-BE49-F238E27FC236}">
                  <a16:creationId xmlns:a16="http://schemas.microsoft.com/office/drawing/2014/main" id="{063424C5-FBD4-7D4E-B1E2-253FB92A3114}"/>
                </a:ext>
              </a:extLst>
            </p:cNvPr>
            <p:cNvSpPr/>
            <p:nvPr/>
          </p:nvSpPr>
          <p:spPr>
            <a:xfrm>
              <a:off x="21460491" y="1078998"/>
              <a:ext cx="8425" cy="25275"/>
            </a:xfrm>
            <a:custGeom>
              <a:avLst/>
              <a:gdLst>
                <a:gd name="connsiteX0" fmla="*/ 8257 w 8425"/>
                <a:gd name="connsiteY0" fmla="*/ 0 h 25275"/>
                <a:gd name="connsiteX1" fmla="*/ 0 w 8425"/>
                <a:gd name="connsiteY1" fmla="*/ 6234 h 25275"/>
                <a:gd name="connsiteX2" fmla="*/ 14913 w 8425"/>
                <a:gd name="connsiteY2" fmla="*/ 26370 h 25275"/>
                <a:gd name="connsiteX3" fmla="*/ 8257 w 8425"/>
                <a:gd name="connsiteY3" fmla="*/ 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" h="25275">
                  <a:moveTo>
                    <a:pt x="8257" y="0"/>
                  </a:moveTo>
                  <a:cubicBezTo>
                    <a:pt x="6066" y="1938"/>
                    <a:pt x="3370" y="4044"/>
                    <a:pt x="0" y="6234"/>
                  </a:cubicBezTo>
                  <a:cubicBezTo>
                    <a:pt x="2106" y="9015"/>
                    <a:pt x="11290" y="21315"/>
                    <a:pt x="14913" y="26370"/>
                  </a:cubicBezTo>
                  <a:cubicBezTo>
                    <a:pt x="14407" y="20978"/>
                    <a:pt x="10363" y="8341"/>
                    <a:pt x="8257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7" name="Vrije vorm: vorm 711">
              <a:extLst>
                <a:ext uri="{FF2B5EF4-FFF2-40B4-BE49-F238E27FC236}">
                  <a16:creationId xmlns:a16="http://schemas.microsoft.com/office/drawing/2014/main" id="{FD9AB029-A063-0046-A5F1-4A8FDF97CDD6}"/>
                </a:ext>
              </a:extLst>
            </p:cNvPr>
            <p:cNvSpPr/>
            <p:nvPr/>
          </p:nvSpPr>
          <p:spPr>
            <a:xfrm>
              <a:off x="21452993" y="1049089"/>
              <a:ext cx="8425" cy="8425"/>
            </a:xfrm>
            <a:custGeom>
              <a:avLst/>
              <a:gdLst>
                <a:gd name="connsiteX0" fmla="*/ 2022 w 0"/>
                <a:gd name="connsiteY0" fmla="*/ 10953 h 8425"/>
                <a:gd name="connsiteX1" fmla="*/ 6403 w 0"/>
                <a:gd name="connsiteY1" fmla="*/ 11627 h 8425"/>
                <a:gd name="connsiteX2" fmla="*/ 0 w 0"/>
                <a:gd name="connsiteY2" fmla="*/ 0 h 8425"/>
                <a:gd name="connsiteX3" fmla="*/ 2022 w 0"/>
                <a:gd name="connsiteY3" fmla="*/ 10953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8425">
                  <a:moveTo>
                    <a:pt x="2022" y="10953"/>
                  </a:moveTo>
                  <a:cubicBezTo>
                    <a:pt x="3454" y="11121"/>
                    <a:pt x="5308" y="11374"/>
                    <a:pt x="6403" y="11627"/>
                  </a:cubicBezTo>
                  <a:cubicBezTo>
                    <a:pt x="4381" y="7667"/>
                    <a:pt x="2274" y="3876"/>
                    <a:pt x="0" y="0"/>
                  </a:cubicBezTo>
                  <a:cubicBezTo>
                    <a:pt x="1095" y="3539"/>
                    <a:pt x="1769" y="7161"/>
                    <a:pt x="2022" y="1095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8" name="Vrije vorm: vorm 712">
              <a:extLst>
                <a:ext uri="{FF2B5EF4-FFF2-40B4-BE49-F238E27FC236}">
                  <a16:creationId xmlns:a16="http://schemas.microsoft.com/office/drawing/2014/main" id="{F05E7B22-FBFF-EA4F-B24D-28847483427B}"/>
                </a:ext>
              </a:extLst>
            </p:cNvPr>
            <p:cNvSpPr/>
            <p:nvPr/>
          </p:nvSpPr>
          <p:spPr>
            <a:xfrm>
              <a:off x="21451561" y="1077987"/>
              <a:ext cx="8425" cy="8425"/>
            </a:xfrm>
            <a:custGeom>
              <a:avLst/>
              <a:gdLst>
                <a:gd name="connsiteX0" fmla="*/ 4213 w 0"/>
                <a:gd name="connsiteY0" fmla="*/ 3286 h 0"/>
                <a:gd name="connsiteX1" fmla="*/ 1685 w 0"/>
                <a:gd name="connsiteY1" fmla="*/ 0 h 0"/>
                <a:gd name="connsiteX2" fmla="*/ 0 w 0"/>
                <a:gd name="connsiteY2" fmla="*/ 5898 h 0"/>
                <a:gd name="connsiteX3" fmla="*/ 4213 w 0"/>
                <a:gd name="connsiteY3" fmla="*/ 3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213" y="3286"/>
                  </a:moveTo>
                  <a:cubicBezTo>
                    <a:pt x="3370" y="2191"/>
                    <a:pt x="2528" y="1095"/>
                    <a:pt x="1685" y="0"/>
                  </a:cubicBezTo>
                  <a:cubicBezTo>
                    <a:pt x="1180" y="1938"/>
                    <a:pt x="674" y="3876"/>
                    <a:pt x="0" y="5898"/>
                  </a:cubicBezTo>
                  <a:cubicBezTo>
                    <a:pt x="1601" y="5055"/>
                    <a:pt x="2949" y="4128"/>
                    <a:pt x="4213" y="328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9" name="Vrije vorm: vorm 713">
              <a:extLst>
                <a:ext uri="{FF2B5EF4-FFF2-40B4-BE49-F238E27FC236}">
                  <a16:creationId xmlns:a16="http://schemas.microsoft.com/office/drawing/2014/main" id="{69E3B9D4-291D-4B46-B4C5-BA1571ABFCE5}"/>
                </a:ext>
              </a:extLst>
            </p:cNvPr>
            <p:cNvSpPr/>
            <p:nvPr/>
          </p:nvSpPr>
          <p:spPr>
            <a:xfrm>
              <a:off x="20911430" y="819506"/>
              <a:ext cx="16850" cy="8425"/>
            </a:xfrm>
            <a:custGeom>
              <a:avLst/>
              <a:gdLst>
                <a:gd name="connsiteX0" fmla="*/ 0 w 16850"/>
                <a:gd name="connsiteY0" fmla="*/ 421 h 0"/>
                <a:gd name="connsiteX1" fmla="*/ 21231 w 16850"/>
                <a:gd name="connsiteY1" fmla="*/ 4128 h 0"/>
                <a:gd name="connsiteX2" fmla="*/ 927 w 16850"/>
                <a:gd name="connsiteY2" fmla="*/ 0 h 0"/>
                <a:gd name="connsiteX3" fmla="*/ 0 w 16850"/>
                <a:gd name="connsiteY3" fmla="*/ 42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0">
                  <a:moveTo>
                    <a:pt x="0" y="421"/>
                  </a:moveTo>
                  <a:cubicBezTo>
                    <a:pt x="6993" y="1938"/>
                    <a:pt x="14154" y="2949"/>
                    <a:pt x="21231" y="4128"/>
                  </a:cubicBezTo>
                  <a:cubicBezTo>
                    <a:pt x="13059" y="2106"/>
                    <a:pt x="8173" y="1095"/>
                    <a:pt x="927" y="0"/>
                  </a:cubicBezTo>
                  <a:cubicBezTo>
                    <a:pt x="674" y="169"/>
                    <a:pt x="337" y="253"/>
                    <a:pt x="0" y="42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0" name="Vrije vorm: vorm 714">
              <a:extLst>
                <a:ext uri="{FF2B5EF4-FFF2-40B4-BE49-F238E27FC236}">
                  <a16:creationId xmlns:a16="http://schemas.microsoft.com/office/drawing/2014/main" id="{7F4412F0-76E2-9E4F-B698-D18A09908A1C}"/>
                </a:ext>
              </a:extLst>
            </p:cNvPr>
            <p:cNvSpPr/>
            <p:nvPr/>
          </p:nvSpPr>
          <p:spPr>
            <a:xfrm>
              <a:off x="21445663" y="1086075"/>
              <a:ext cx="25275" cy="67400"/>
            </a:xfrm>
            <a:custGeom>
              <a:avLst/>
              <a:gdLst>
                <a:gd name="connsiteX0" fmla="*/ 0 w 25275"/>
                <a:gd name="connsiteY0" fmla="*/ 12722 h 67400"/>
                <a:gd name="connsiteX1" fmla="*/ 421 w 25275"/>
                <a:gd name="connsiteY1" fmla="*/ 15418 h 67400"/>
                <a:gd name="connsiteX2" fmla="*/ 2359 w 25275"/>
                <a:gd name="connsiteY2" fmla="*/ 35807 h 67400"/>
                <a:gd name="connsiteX3" fmla="*/ 2696 w 25275"/>
                <a:gd name="connsiteY3" fmla="*/ 40693 h 67400"/>
                <a:gd name="connsiteX4" fmla="*/ 2864 w 25275"/>
                <a:gd name="connsiteY4" fmla="*/ 42884 h 67400"/>
                <a:gd name="connsiteX5" fmla="*/ 31341 w 25275"/>
                <a:gd name="connsiteY5" fmla="*/ 72034 h 67400"/>
                <a:gd name="connsiteX6" fmla="*/ 29909 w 25275"/>
                <a:gd name="connsiteY6" fmla="*/ 22074 h 67400"/>
                <a:gd name="connsiteX7" fmla="*/ 13480 w 25275"/>
                <a:gd name="connsiteY7" fmla="*/ 0 h 67400"/>
                <a:gd name="connsiteX8" fmla="*/ 2949 w 25275"/>
                <a:gd name="connsiteY8" fmla="*/ 6066 h 67400"/>
                <a:gd name="connsiteX9" fmla="*/ 0 w 25275"/>
                <a:gd name="connsiteY9" fmla="*/ 12722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75" h="67400">
                  <a:moveTo>
                    <a:pt x="0" y="12722"/>
                  </a:moveTo>
                  <a:cubicBezTo>
                    <a:pt x="168" y="14070"/>
                    <a:pt x="337" y="15165"/>
                    <a:pt x="421" y="15418"/>
                  </a:cubicBezTo>
                  <a:cubicBezTo>
                    <a:pt x="1263" y="22158"/>
                    <a:pt x="1938" y="28729"/>
                    <a:pt x="2359" y="35807"/>
                  </a:cubicBezTo>
                  <a:cubicBezTo>
                    <a:pt x="2443" y="37323"/>
                    <a:pt x="2696" y="40609"/>
                    <a:pt x="2696" y="40693"/>
                  </a:cubicBezTo>
                  <a:cubicBezTo>
                    <a:pt x="2696" y="41114"/>
                    <a:pt x="2780" y="41873"/>
                    <a:pt x="2864" y="42884"/>
                  </a:cubicBezTo>
                  <a:cubicBezTo>
                    <a:pt x="12974" y="52741"/>
                    <a:pt x="22410" y="62430"/>
                    <a:pt x="31341" y="72034"/>
                  </a:cubicBezTo>
                  <a:cubicBezTo>
                    <a:pt x="33026" y="61419"/>
                    <a:pt x="33868" y="37070"/>
                    <a:pt x="29909" y="22074"/>
                  </a:cubicBezTo>
                  <a:cubicBezTo>
                    <a:pt x="26623" y="17356"/>
                    <a:pt x="17524" y="5392"/>
                    <a:pt x="13480" y="0"/>
                  </a:cubicBezTo>
                  <a:cubicBezTo>
                    <a:pt x="10447" y="1938"/>
                    <a:pt x="6992" y="3960"/>
                    <a:pt x="2949" y="6066"/>
                  </a:cubicBezTo>
                  <a:cubicBezTo>
                    <a:pt x="2022" y="8341"/>
                    <a:pt x="1011" y="10531"/>
                    <a:pt x="0" y="1272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1" name="Vrije vorm: vorm 715">
              <a:extLst>
                <a:ext uri="{FF2B5EF4-FFF2-40B4-BE49-F238E27FC236}">
                  <a16:creationId xmlns:a16="http://schemas.microsoft.com/office/drawing/2014/main" id="{D57D8B73-145A-2D4B-B42F-ADC93E5A4CEF}"/>
                </a:ext>
              </a:extLst>
            </p:cNvPr>
            <p:cNvSpPr/>
            <p:nvPr/>
          </p:nvSpPr>
          <p:spPr>
            <a:xfrm>
              <a:off x="20852623" y="985901"/>
              <a:ext cx="168501" cy="160076"/>
            </a:xfrm>
            <a:custGeom>
              <a:avLst/>
              <a:gdLst>
                <a:gd name="connsiteX0" fmla="*/ 91327 w 168501"/>
                <a:gd name="connsiteY0" fmla="*/ 154768 h 160076"/>
                <a:gd name="connsiteX1" fmla="*/ 101691 w 168501"/>
                <a:gd name="connsiteY1" fmla="*/ 163362 h 160076"/>
                <a:gd name="connsiteX2" fmla="*/ 102954 w 168501"/>
                <a:gd name="connsiteY2" fmla="*/ 164373 h 160076"/>
                <a:gd name="connsiteX3" fmla="*/ 166816 w 168501"/>
                <a:gd name="connsiteY3" fmla="*/ 89474 h 160076"/>
                <a:gd name="connsiteX4" fmla="*/ 170776 w 168501"/>
                <a:gd name="connsiteY4" fmla="*/ 84251 h 160076"/>
                <a:gd name="connsiteX5" fmla="*/ 166985 w 168501"/>
                <a:gd name="connsiteY5" fmla="*/ 78437 h 160076"/>
                <a:gd name="connsiteX6" fmla="*/ 115339 w 168501"/>
                <a:gd name="connsiteY6" fmla="*/ 0 h 160076"/>
                <a:gd name="connsiteX7" fmla="*/ 115339 w 168501"/>
                <a:gd name="connsiteY7" fmla="*/ 0 h 160076"/>
                <a:gd name="connsiteX8" fmla="*/ 89558 w 168501"/>
                <a:gd name="connsiteY8" fmla="*/ 17524 h 160076"/>
                <a:gd name="connsiteX9" fmla="*/ 0 w 168501"/>
                <a:gd name="connsiteY9" fmla="*/ 73719 h 160076"/>
                <a:gd name="connsiteX10" fmla="*/ 5139 w 168501"/>
                <a:gd name="connsiteY10" fmla="*/ 78522 h 160076"/>
                <a:gd name="connsiteX11" fmla="*/ 91327 w 168501"/>
                <a:gd name="connsiteY11" fmla="*/ 154768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501" h="160076">
                  <a:moveTo>
                    <a:pt x="91327" y="154768"/>
                  </a:moveTo>
                  <a:cubicBezTo>
                    <a:pt x="92760" y="155948"/>
                    <a:pt x="100932" y="162772"/>
                    <a:pt x="101691" y="163362"/>
                  </a:cubicBezTo>
                  <a:cubicBezTo>
                    <a:pt x="102112" y="163699"/>
                    <a:pt x="102533" y="164036"/>
                    <a:pt x="102954" y="164373"/>
                  </a:cubicBezTo>
                  <a:cubicBezTo>
                    <a:pt x="124691" y="141204"/>
                    <a:pt x="147017" y="115592"/>
                    <a:pt x="166816" y="89474"/>
                  </a:cubicBezTo>
                  <a:cubicBezTo>
                    <a:pt x="168164" y="87621"/>
                    <a:pt x="169512" y="85936"/>
                    <a:pt x="170776" y="84251"/>
                  </a:cubicBezTo>
                  <a:cubicBezTo>
                    <a:pt x="169512" y="82313"/>
                    <a:pt x="168333" y="80375"/>
                    <a:pt x="166985" y="78437"/>
                  </a:cubicBezTo>
                  <a:cubicBezTo>
                    <a:pt x="156032" y="61503"/>
                    <a:pt x="153168" y="57122"/>
                    <a:pt x="115339" y="0"/>
                  </a:cubicBezTo>
                  <a:lnTo>
                    <a:pt x="115339" y="0"/>
                  </a:lnTo>
                  <a:cubicBezTo>
                    <a:pt x="104808" y="7414"/>
                    <a:pt x="95709" y="13396"/>
                    <a:pt x="89558" y="17524"/>
                  </a:cubicBezTo>
                  <a:cubicBezTo>
                    <a:pt x="60239" y="37070"/>
                    <a:pt x="30246" y="55605"/>
                    <a:pt x="0" y="73719"/>
                  </a:cubicBezTo>
                  <a:cubicBezTo>
                    <a:pt x="2949" y="76500"/>
                    <a:pt x="4802" y="78185"/>
                    <a:pt x="5139" y="78522"/>
                  </a:cubicBezTo>
                  <a:cubicBezTo>
                    <a:pt x="28392" y="101016"/>
                    <a:pt x="54847" y="124354"/>
                    <a:pt x="91327" y="15476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2" name="Vrije vorm: vorm 716">
              <a:extLst>
                <a:ext uri="{FF2B5EF4-FFF2-40B4-BE49-F238E27FC236}">
                  <a16:creationId xmlns:a16="http://schemas.microsoft.com/office/drawing/2014/main" id="{DFAFA712-6791-154E-8177-6B240CC9EFA5}"/>
                </a:ext>
              </a:extLst>
            </p:cNvPr>
            <p:cNvSpPr/>
            <p:nvPr/>
          </p:nvSpPr>
          <p:spPr>
            <a:xfrm>
              <a:off x="20512504" y="1849891"/>
              <a:ext cx="8425" cy="8425"/>
            </a:xfrm>
            <a:custGeom>
              <a:avLst/>
              <a:gdLst>
                <a:gd name="connsiteX0" fmla="*/ 4044 w 0"/>
                <a:gd name="connsiteY0" fmla="*/ 337 h 0"/>
                <a:gd name="connsiteX1" fmla="*/ 3538 w 0"/>
                <a:gd name="connsiteY1" fmla="*/ 0 h 0"/>
                <a:gd name="connsiteX2" fmla="*/ 0 w 0"/>
                <a:gd name="connsiteY2" fmla="*/ 2780 h 0"/>
                <a:gd name="connsiteX3" fmla="*/ 84 w 0"/>
                <a:gd name="connsiteY3" fmla="*/ 2780 h 0"/>
                <a:gd name="connsiteX4" fmla="*/ 8172 w 0"/>
                <a:gd name="connsiteY4" fmla="*/ 3370 h 0"/>
                <a:gd name="connsiteX5" fmla="*/ 7835 w 0"/>
                <a:gd name="connsiteY5" fmla="*/ 3033 h 0"/>
                <a:gd name="connsiteX6" fmla="*/ 4044 w 0"/>
                <a:gd name="connsiteY6" fmla="*/ 33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4044" y="337"/>
                  </a:moveTo>
                  <a:cubicBezTo>
                    <a:pt x="3875" y="253"/>
                    <a:pt x="3707" y="84"/>
                    <a:pt x="3538" y="0"/>
                  </a:cubicBezTo>
                  <a:cubicBezTo>
                    <a:pt x="1516" y="1095"/>
                    <a:pt x="674" y="1769"/>
                    <a:pt x="0" y="2780"/>
                  </a:cubicBezTo>
                  <a:cubicBezTo>
                    <a:pt x="84" y="2780"/>
                    <a:pt x="84" y="2780"/>
                    <a:pt x="84" y="2780"/>
                  </a:cubicBezTo>
                  <a:cubicBezTo>
                    <a:pt x="2359" y="3117"/>
                    <a:pt x="5055" y="3286"/>
                    <a:pt x="8172" y="3370"/>
                  </a:cubicBezTo>
                  <a:cubicBezTo>
                    <a:pt x="8088" y="3286"/>
                    <a:pt x="7920" y="3201"/>
                    <a:pt x="7835" y="3033"/>
                  </a:cubicBezTo>
                  <a:cubicBezTo>
                    <a:pt x="6656" y="2190"/>
                    <a:pt x="5560" y="1348"/>
                    <a:pt x="4044" y="33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3" name="Vrije vorm: vorm 717">
              <a:extLst>
                <a:ext uri="{FF2B5EF4-FFF2-40B4-BE49-F238E27FC236}">
                  <a16:creationId xmlns:a16="http://schemas.microsoft.com/office/drawing/2014/main" id="{8A4B0B23-D786-7347-AC5D-6BDF340D43E6}"/>
                </a:ext>
              </a:extLst>
            </p:cNvPr>
            <p:cNvSpPr/>
            <p:nvPr/>
          </p:nvSpPr>
          <p:spPr>
            <a:xfrm>
              <a:off x="20367256" y="1556025"/>
              <a:ext cx="84251" cy="193776"/>
            </a:xfrm>
            <a:custGeom>
              <a:avLst/>
              <a:gdLst>
                <a:gd name="connsiteX0" fmla="*/ 92507 w 84250"/>
                <a:gd name="connsiteY0" fmla="*/ 194113 h 193776"/>
                <a:gd name="connsiteX1" fmla="*/ 92170 w 84250"/>
                <a:gd name="connsiteY1" fmla="*/ 193692 h 193776"/>
                <a:gd name="connsiteX2" fmla="*/ 84756 w 84250"/>
                <a:gd name="connsiteY2" fmla="*/ 183245 h 193776"/>
                <a:gd name="connsiteX3" fmla="*/ 84756 w 84250"/>
                <a:gd name="connsiteY3" fmla="*/ 183245 h 193776"/>
                <a:gd name="connsiteX4" fmla="*/ 84503 w 84250"/>
                <a:gd name="connsiteY4" fmla="*/ 182824 h 193776"/>
                <a:gd name="connsiteX5" fmla="*/ 84251 w 84250"/>
                <a:gd name="connsiteY5" fmla="*/ 182403 h 193776"/>
                <a:gd name="connsiteX6" fmla="*/ 79280 w 84250"/>
                <a:gd name="connsiteY6" fmla="*/ 175157 h 193776"/>
                <a:gd name="connsiteX7" fmla="*/ 13732 w 84250"/>
                <a:gd name="connsiteY7" fmla="*/ 44232 h 193776"/>
                <a:gd name="connsiteX8" fmla="*/ 0 w 84250"/>
                <a:gd name="connsiteY8" fmla="*/ 0 h 193776"/>
                <a:gd name="connsiteX9" fmla="*/ 13817 w 84250"/>
                <a:gd name="connsiteY9" fmla="*/ 74141 h 193776"/>
                <a:gd name="connsiteX10" fmla="*/ 92507 w 84250"/>
                <a:gd name="connsiteY10" fmla="*/ 194113 h 19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250" h="193776">
                  <a:moveTo>
                    <a:pt x="92507" y="194113"/>
                  </a:moveTo>
                  <a:cubicBezTo>
                    <a:pt x="92338" y="193861"/>
                    <a:pt x="92254" y="193776"/>
                    <a:pt x="92170" y="193692"/>
                  </a:cubicBezTo>
                  <a:cubicBezTo>
                    <a:pt x="91243" y="192428"/>
                    <a:pt x="88463" y="188553"/>
                    <a:pt x="84756" y="183245"/>
                  </a:cubicBezTo>
                  <a:cubicBezTo>
                    <a:pt x="84756" y="183245"/>
                    <a:pt x="84756" y="183245"/>
                    <a:pt x="84756" y="183245"/>
                  </a:cubicBezTo>
                  <a:cubicBezTo>
                    <a:pt x="84672" y="183161"/>
                    <a:pt x="84587" y="182992"/>
                    <a:pt x="84503" y="182824"/>
                  </a:cubicBezTo>
                  <a:cubicBezTo>
                    <a:pt x="84419" y="182655"/>
                    <a:pt x="84334" y="182571"/>
                    <a:pt x="84251" y="182403"/>
                  </a:cubicBezTo>
                  <a:cubicBezTo>
                    <a:pt x="82902" y="180465"/>
                    <a:pt x="79785" y="175831"/>
                    <a:pt x="79280" y="175157"/>
                  </a:cubicBezTo>
                  <a:cubicBezTo>
                    <a:pt x="48022" y="128229"/>
                    <a:pt x="26623" y="80122"/>
                    <a:pt x="13732" y="44232"/>
                  </a:cubicBezTo>
                  <a:cubicBezTo>
                    <a:pt x="6908" y="25275"/>
                    <a:pt x="2527" y="9773"/>
                    <a:pt x="0" y="0"/>
                  </a:cubicBezTo>
                  <a:cubicBezTo>
                    <a:pt x="1853" y="31088"/>
                    <a:pt x="8509" y="57375"/>
                    <a:pt x="13817" y="74141"/>
                  </a:cubicBezTo>
                  <a:cubicBezTo>
                    <a:pt x="46338" y="177011"/>
                    <a:pt x="79616" y="189564"/>
                    <a:pt x="92507" y="19411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4" name="Vrije vorm: vorm 718">
              <a:extLst>
                <a:ext uri="{FF2B5EF4-FFF2-40B4-BE49-F238E27FC236}">
                  <a16:creationId xmlns:a16="http://schemas.microsoft.com/office/drawing/2014/main" id="{0F6DCFC3-ACBF-B04C-B5D8-0C4495CC1535}"/>
                </a:ext>
              </a:extLst>
            </p:cNvPr>
            <p:cNvSpPr/>
            <p:nvPr/>
          </p:nvSpPr>
          <p:spPr>
            <a:xfrm>
              <a:off x="20377197" y="1619718"/>
              <a:ext cx="143226" cy="219052"/>
            </a:xfrm>
            <a:custGeom>
              <a:avLst/>
              <a:gdLst>
                <a:gd name="connsiteX0" fmla="*/ 145500 w 143226"/>
                <a:gd name="connsiteY0" fmla="*/ 222843 h 219051"/>
                <a:gd name="connsiteX1" fmla="*/ 142468 w 143226"/>
                <a:gd name="connsiteY1" fmla="*/ 220400 h 219051"/>
                <a:gd name="connsiteX2" fmla="*/ 137918 w 143226"/>
                <a:gd name="connsiteY2" fmla="*/ 216103 h 219051"/>
                <a:gd name="connsiteX3" fmla="*/ 129409 w 143226"/>
                <a:gd name="connsiteY3" fmla="*/ 206583 h 219051"/>
                <a:gd name="connsiteX4" fmla="*/ 121910 w 143226"/>
                <a:gd name="connsiteY4" fmla="*/ 196809 h 219051"/>
                <a:gd name="connsiteX5" fmla="*/ 115507 w 143226"/>
                <a:gd name="connsiteY5" fmla="*/ 187795 h 219051"/>
                <a:gd name="connsiteX6" fmla="*/ 109357 w 143226"/>
                <a:gd name="connsiteY6" fmla="*/ 178611 h 219051"/>
                <a:gd name="connsiteX7" fmla="*/ 104049 w 143226"/>
                <a:gd name="connsiteY7" fmla="*/ 170102 h 219051"/>
                <a:gd name="connsiteX8" fmla="*/ 92844 w 143226"/>
                <a:gd name="connsiteY8" fmla="*/ 144237 h 219051"/>
                <a:gd name="connsiteX9" fmla="*/ 86357 w 143226"/>
                <a:gd name="connsiteY9" fmla="*/ 135812 h 219051"/>
                <a:gd name="connsiteX10" fmla="*/ 15081 w 143226"/>
                <a:gd name="connsiteY10" fmla="*/ 44316 h 219051"/>
                <a:gd name="connsiteX11" fmla="*/ 0 w 143226"/>
                <a:gd name="connsiteY11" fmla="*/ 0 h 219051"/>
                <a:gd name="connsiteX12" fmla="*/ 13901 w 143226"/>
                <a:gd name="connsiteY12" fmla="*/ 42968 h 219051"/>
                <a:gd name="connsiteX13" fmla="*/ 16428 w 143226"/>
                <a:gd name="connsiteY13" fmla="*/ 49455 h 219051"/>
                <a:gd name="connsiteX14" fmla="*/ 25696 w 143226"/>
                <a:gd name="connsiteY14" fmla="*/ 71192 h 219051"/>
                <a:gd name="connsiteX15" fmla="*/ 27718 w 143226"/>
                <a:gd name="connsiteY15" fmla="*/ 75489 h 219051"/>
                <a:gd name="connsiteX16" fmla="*/ 28729 w 143226"/>
                <a:gd name="connsiteY16" fmla="*/ 77511 h 219051"/>
                <a:gd name="connsiteX17" fmla="*/ 30835 w 143226"/>
                <a:gd name="connsiteY17" fmla="*/ 81807 h 219051"/>
                <a:gd name="connsiteX18" fmla="*/ 137328 w 143226"/>
                <a:gd name="connsiteY18" fmla="*/ 226550 h 219051"/>
                <a:gd name="connsiteX19" fmla="*/ 145500 w 143226"/>
                <a:gd name="connsiteY19" fmla="*/ 222843 h 21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3226" h="219051">
                  <a:moveTo>
                    <a:pt x="145500" y="222843"/>
                  </a:moveTo>
                  <a:cubicBezTo>
                    <a:pt x="144489" y="222000"/>
                    <a:pt x="143394" y="221242"/>
                    <a:pt x="142468" y="220400"/>
                  </a:cubicBezTo>
                  <a:cubicBezTo>
                    <a:pt x="140867" y="218967"/>
                    <a:pt x="139435" y="217619"/>
                    <a:pt x="137918" y="216103"/>
                  </a:cubicBezTo>
                  <a:cubicBezTo>
                    <a:pt x="134969" y="213070"/>
                    <a:pt x="132105" y="209868"/>
                    <a:pt x="129409" y="206583"/>
                  </a:cubicBezTo>
                  <a:cubicBezTo>
                    <a:pt x="126797" y="203381"/>
                    <a:pt x="124353" y="200179"/>
                    <a:pt x="121910" y="196809"/>
                  </a:cubicBezTo>
                  <a:cubicBezTo>
                    <a:pt x="119804" y="193861"/>
                    <a:pt x="117361" y="190912"/>
                    <a:pt x="115507" y="187795"/>
                  </a:cubicBezTo>
                  <a:cubicBezTo>
                    <a:pt x="113401" y="184762"/>
                    <a:pt x="111463" y="181644"/>
                    <a:pt x="109357" y="178611"/>
                  </a:cubicBezTo>
                  <a:cubicBezTo>
                    <a:pt x="107503" y="175831"/>
                    <a:pt x="105650" y="173051"/>
                    <a:pt x="104049" y="170102"/>
                  </a:cubicBezTo>
                  <a:cubicBezTo>
                    <a:pt x="99668" y="162688"/>
                    <a:pt x="95793" y="154263"/>
                    <a:pt x="92844" y="144237"/>
                  </a:cubicBezTo>
                  <a:cubicBezTo>
                    <a:pt x="90738" y="141457"/>
                    <a:pt x="88547" y="138677"/>
                    <a:pt x="86357" y="135812"/>
                  </a:cubicBezTo>
                  <a:cubicBezTo>
                    <a:pt x="63693" y="128482"/>
                    <a:pt x="40525" y="107588"/>
                    <a:pt x="15081" y="44316"/>
                  </a:cubicBezTo>
                  <a:cubicBezTo>
                    <a:pt x="8762" y="28645"/>
                    <a:pt x="3875" y="13901"/>
                    <a:pt x="0" y="0"/>
                  </a:cubicBezTo>
                  <a:cubicBezTo>
                    <a:pt x="3875" y="14238"/>
                    <a:pt x="8425" y="28561"/>
                    <a:pt x="13901" y="42968"/>
                  </a:cubicBezTo>
                  <a:cubicBezTo>
                    <a:pt x="14322" y="44147"/>
                    <a:pt x="16092" y="48528"/>
                    <a:pt x="16428" y="49455"/>
                  </a:cubicBezTo>
                  <a:cubicBezTo>
                    <a:pt x="16597" y="49792"/>
                    <a:pt x="24264" y="68159"/>
                    <a:pt x="25696" y="71192"/>
                  </a:cubicBezTo>
                  <a:cubicBezTo>
                    <a:pt x="26370" y="72624"/>
                    <a:pt x="27044" y="74056"/>
                    <a:pt x="27718" y="75489"/>
                  </a:cubicBezTo>
                  <a:cubicBezTo>
                    <a:pt x="28055" y="76163"/>
                    <a:pt x="28308" y="76921"/>
                    <a:pt x="28729" y="77511"/>
                  </a:cubicBezTo>
                  <a:cubicBezTo>
                    <a:pt x="29066" y="78016"/>
                    <a:pt x="30330" y="80965"/>
                    <a:pt x="30835" y="81807"/>
                  </a:cubicBezTo>
                  <a:cubicBezTo>
                    <a:pt x="55184" y="129493"/>
                    <a:pt x="83323" y="171534"/>
                    <a:pt x="137328" y="226550"/>
                  </a:cubicBezTo>
                  <a:cubicBezTo>
                    <a:pt x="139687" y="225623"/>
                    <a:pt x="142468" y="224275"/>
                    <a:pt x="145500" y="22284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5" name="Vrije vorm: vorm 719">
              <a:extLst>
                <a:ext uri="{FF2B5EF4-FFF2-40B4-BE49-F238E27FC236}">
                  <a16:creationId xmlns:a16="http://schemas.microsoft.com/office/drawing/2014/main" id="{BDB5352B-D1C0-2140-BB35-6D9B1D629023}"/>
                </a:ext>
              </a:extLst>
            </p:cNvPr>
            <p:cNvSpPr/>
            <p:nvPr/>
          </p:nvSpPr>
          <p:spPr>
            <a:xfrm>
              <a:off x="20363723" y="1457367"/>
              <a:ext cx="8425" cy="84251"/>
            </a:xfrm>
            <a:custGeom>
              <a:avLst/>
              <a:gdLst>
                <a:gd name="connsiteX0" fmla="*/ 6397 w 0"/>
                <a:gd name="connsiteY0" fmla="*/ 9352 h 84250"/>
                <a:gd name="connsiteX1" fmla="*/ 6144 w 0"/>
                <a:gd name="connsiteY1" fmla="*/ 4465 h 84250"/>
                <a:gd name="connsiteX2" fmla="*/ 3111 w 0"/>
                <a:gd name="connsiteY2" fmla="*/ 0 h 84250"/>
                <a:gd name="connsiteX3" fmla="*/ 2858 w 0"/>
                <a:gd name="connsiteY3" fmla="*/ 2443 h 84250"/>
                <a:gd name="connsiteX4" fmla="*/ 2858 w 0"/>
                <a:gd name="connsiteY4" fmla="*/ 2612 h 84250"/>
                <a:gd name="connsiteX5" fmla="*/ 1763 w 0"/>
                <a:gd name="connsiteY5" fmla="*/ 13312 h 84250"/>
                <a:gd name="connsiteX6" fmla="*/ 1426 w 0"/>
                <a:gd name="connsiteY6" fmla="*/ 18451 h 84250"/>
                <a:gd name="connsiteX7" fmla="*/ 752 w 0"/>
                <a:gd name="connsiteY7" fmla="*/ 82397 h 84250"/>
                <a:gd name="connsiteX8" fmla="*/ 1679 w 0"/>
                <a:gd name="connsiteY8" fmla="*/ 86694 h 84250"/>
                <a:gd name="connsiteX9" fmla="*/ 7492 w 0"/>
                <a:gd name="connsiteY9" fmla="*/ 23085 h 84250"/>
                <a:gd name="connsiteX10" fmla="*/ 6397 w 0"/>
                <a:gd name="connsiteY10" fmla="*/ 9352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h="84250">
                  <a:moveTo>
                    <a:pt x="6397" y="9352"/>
                  </a:moveTo>
                  <a:cubicBezTo>
                    <a:pt x="6397" y="9268"/>
                    <a:pt x="6313" y="7330"/>
                    <a:pt x="6144" y="4465"/>
                  </a:cubicBezTo>
                  <a:cubicBezTo>
                    <a:pt x="5133" y="2949"/>
                    <a:pt x="4122" y="1517"/>
                    <a:pt x="3111" y="0"/>
                  </a:cubicBezTo>
                  <a:cubicBezTo>
                    <a:pt x="3027" y="758"/>
                    <a:pt x="2943" y="1601"/>
                    <a:pt x="2858" y="2443"/>
                  </a:cubicBezTo>
                  <a:cubicBezTo>
                    <a:pt x="2858" y="2528"/>
                    <a:pt x="2858" y="2612"/>
                    <a:pt x="2858" y="2612"/>
                  </a:cubicBezTo>
                  <a:cubicBezTo>
                    <a:pt x="2858" y="2949"/>
                    <a:pt x="1932" y="11121"/>
                    <a:pt x="1763" y="13312"/>
                  </a:cubicBezTo>
                  <a:cubicBezTo>
                    <a:pt x="1679" y="14660"/>
                    <a:pt x="1510" y="16345"/>
                    <a:pt x="1426" y="18451"/>
                  </a:cubicBezTo>
                  <a:cubicBezTo>
                    <a:pt x="-343" y="41620"/>
                    <a:pt x="-343" y="62851"/>
                    <a:pt x="752" y="82397"/>
                  </a:cubicBezTo>
                  <a:cubicBezTo>
                    <a:pt x="1089" y="83914"/>
                    <a:pt x="1342" y="85262"/>
                    <a:pt x="1679" y="86694"/>
                  </a:cubicBezTo>
                  <a:cubicBezTo>
                    <a:pt x="-174" y="61672"/>
                    <a:pt x="6987" y="24938"/>
                    <a:pt x="7492" y="23085"/>
                  </a:cubicBezTo>
                  <a:cubicBezTo>
                    <a:pt x="7239" y="20641"/>
                    <a:pt x="6397" y="9352"/>
                    <a:pt x="6397" y="935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6" name="Vrije vorm: vorm 720">
              <a:extLst>
                <a:ext uri="{FF2B5EF4-FFF2-40B4-BE49-F238E27FC236}">
                  <a16:creationId xmlns:a16="http://schemas.microsoft.com/office/drawing/2014/main" id="{21D421AF-7EC5-FF44-B13C-406307E2AF69}"/>
                </a:ext>
              </a:extLst>
            </p:cNvPr>
            <p:cNvSpPr/>
            <p:nvPr/>
          </p:nvSpPr>
          <p:spPr>
            <a:xfrm>
              <a:off x="20366707" y="1487445"/>
              <a:ext cx="92676" cy="261177"/>
            </a:xfrm>
            <a:custGeom>
              <a:avLst/>
              <a:gdLst>
                <a:gd name="connsiteX0" fmla="*/ 33490 w 92675"/>
                <a:gd name="connsiteY0" fmla="*/ 157127 h 261176"/>
                <a:gd name="connsiteX1" fmla="*/ 74857 w 92675"/>
                <a:gd name="connsiteY1" fmla="*/ 233374 h 261176"/>
                <a:gd name="connsiteX2" fmla="*/ 80334 w 92675"/>
                <a:gd name="connsiteY2" fmla="*/ 241041 h 261176"/>
                <a:gd name="connsiteX3" fmla="*/ 84546 w 92675"/>
                <a:gd name="connsiteY3" fmla="*/ 247865 h 261176"/>
                <a:gd name="connsiteX4" fmla="*/ 94993 w 92675"/>
                <a:gd name="connsiteY4" fmla="*/ 262525 h 261176"/>
                <a:gd name="connsiteX5" fmla="*/ 95246 w 92675"/>
                <a:gd name="connsiteY5" fmla="*/ 262862 h 261176"/>
                <a:gd name="connsiteX6" fmla="*/ 86737 w 92675"/>
                <a:gd name="connsiteY6" fmla="*/ 248539 h 261176"/>
                <a:gd name="connsiteX7" fmla="*/ 78986 w 92675"/>
                <a:gd name="connsiteY7" fmla="*/ 235059 h 261176"/>
                <a:gd name="connsiteX8" fmla="*/ 14871 w 92675"/>
                <a:gd name="connsiteY8" fmla="*/ 64789 h 261176"/>
                <a:gd name="connsiteX9" fmla="*/ 5435 w 92675"/>
                <a:gd name="connsiteY9" fmla="*/ 0 h 261176"/>
                <a:gd name="connsiteX10" fmla="*/ 211 w 92675"/>
                <a:gd name="connsiteY10" fmla="*/ 63356 h 261176"/>
                <a:gd name="connsiteX11" fmla="*/ 1643 w 92675"/>
                <a:gd name="connsiteY11" fmla="*/ 69422 h 261176"/>
                <a:gd name="connsiteX12" fmla="*/ 33490 w 92675"/>
                <a:gd name="connsiteY12" fmla="*/ 157127 h 26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675" h="261176">
                  <a:moveTo>
                    <a:pt x="33490" y="157127"/>
                  </a:moveTo>
                  <a:cubicBezTo>
                    <a:pt x="45538" y="183666"/>
                    <a:pt x="59018" y="209279"/>
                    <a:pt x="74857" y="233374"/>
                  </a:cubicBezTo>
                  <a:cubicBezTo>
                    <a:pt x="76374" y="235649"/>
                    <a:pt x="78817" y="238345"/>
                    <a:pt x="80334" y="241041"/>
                  </a:cubicBezTo>
                  <a:cubicBezTo>
                    <a:pt x="80670" y="241547"/>
                    <a:pt x="83956" y="246349"/>
                    <a:pt x="84546" y="247865"/>
                  </a:cubicBezTo>
                  <a:cubicBezTo>
                    <a:pt x="88000" y="252836"/>
                    <a:pt x="91370" y="257638"/>
                    <a:pt x="94993" y="262525"/>
                  </a:cubicBezTo>
                  <a:cubicBezTo>
                    <a:pt x="95077" y="262609"/>
                    <a:pt x="95162" y="262778"/>
                    <a:pt x="95246" y="262862"/>
                  </a:cubicBezTo>
                  <a:cubicBezTo>
                    <a:pt x="93814" y="260587"/>
                    <a:pt x="90444" y="254774"/>
                    <a:pt x="86737" y="248539"/>
                  </a:cubicBezTo>
                  <a:cubicBezTo>
                    <a:pt x="86316" y="247865"/>
                    <a:pt x="80334" y="237587"/>
                    <a:pt x="78986" y="235059"/>
                  </a:cubicBezTo>
                  <a:cubicBezTo>
                    <a:pt x="43937" y="169175"/>
                    <a:pt x="23464" y="106071"/>
                    <a:pt x="14871" y="64789"/>
                  </a:cubicBezTo>
                  <a:cubicBezTo>
                    <a:pt x="9816" y="40356"/>
                    <a:pt x="5688" y="2022"/>
                    <a:pt x="5435" y="0"/>
                  </a:cubicBezTo>
                  <a:cubicBezTo>
                    <a:pt x="632" y="22074"/>
                    <a:pt x="-547" y="43558"/>
                    <a:pt x="211" y="63356"/>
                  </a:cubicBezTo>
                  <a:cubicBezTo>
                    <a:pt x="1054" y="66979"/>
                    <a:pt x="1559" y="69254"/>
                    <a:pt x="1643" y="69422"/>
                  </a:cubicBezTo>
                  <a:cubicBezTo>
                    <a:pt x="9816" y="99921"/>
                    <a:pt x="20768" y="129072"/>
                    <a:pt x="33490" y="15712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7" name="Vrije vorm: vorm 721">
              <a:extLst>
                <a:ext uri="{FF2B5EF4-FFF2-40B4-BE49-F238E27FC236}">
                  <a16:creationId xmlns:a16="http://schemas.microsoft.com/office/drawing/2014/main" id="{15F45C09-B6C5-3241-8681-7EDC1D37BA44}"/>
                </a:ext>
              </a:extLst>
            </p:cNvPr>
            <p:cNvSpPr/>
            <p:nvPr/>
          </p:nvSpPr>
          <p:spPr>
            <a:xfrm>
              <a:off x="20777640" y="818579"/>
              <a:ext cx="126376" cy="58975"/>
            </a:xfrm>
            <a:custGeom>
              <a:avLst/>
              <a:gdLst>
                <a:gd name="connsiteX0" fmla="*/ 124859 w 126375"/>
                <a:gd name="connsiteY0" fmla="*/ 505 h 58975"/>
                <a:gd name="connsiteX1" fmla="*/ 124607 w 126375"/>
                <a:gd name="connsiteY1" fmla="*/ 505 h 58975"/>
                <a:gd name="connsiteX2" fmla="*/ 50719 w 126375"/>
                <a:gd name="connsiteY2" fmla="*/ 22663 h 58975"/>
                <a:gd name="connsiteX3" fmla="*/ 23000 w 126375"/>
                <a:gd name="connsiteY3" fmla="*/ 39851 h 58975"/>
                <a:gd name="connsiteX4" fmla="*/ 6572 w 126375"/>
                <a:gd name="connsiteY4" fmla="*/ 57796 h 58975"/>
                <a:gd name="connsiteX5" fmla="*/ 0 w 126375"/>
                <a:gd name="connsiteY5" fmla="*/ 66979 h 58975"/>
                <a:gd name="connsiteX6" fmla="*/ 927 w 126375"/>
                <a:gd name="connsiteY6" fmla="*/ 66474 h 58975"/>
                <a:gd name="connsiteX7" fmla="*/ 2865 w 126375"/>
                <a:gd name="connsiteY7" fmla="*/ 64873 h 58975"/>
                <a:gd name="connsiteX8" fmla="*/ 11963 w 126375"/>
                <a:gd name="connsiteY8" fmla="*/ 57880 h 58975"/>
                <a:gd name="connsiteX9" fmla="*/ 21316 w 126375"/>
                <a:gd name="connsiteY9" fmla="*/ 50972 h 58975"/>
                <a:gd name="connsiteX10" fmla="*/ 33195 w 126375"/>
                <a:gd name="connsiteY10" fmla="*/ 43305 h 58975"/>
                <a:gd name="connsiteX11" fmla="*/ 72624 w 126375"/>
                <a:gd name="connsiteY11" fmla="*/ 20389 h 58975"/>
                <a:gd name="connsiteX12" fmla="*/ 95625 w 126375"/>
                <a:gd name="connsiteY12" fmla="*/ 10447 h 58975"/>
                <a:gd name="connsiteX13" fmla="*/ 126039 w 126375"/>
                <a:gd name="connsiteY13" fmla="*/ 505 h 58975"/>
                <a:gd name="connsiteX14" fmla="*/ 125365 w 126375"/>
                <a:gd name="connsiteY14" fmla="*/ 674 h 58975"/>
                <a:gd name="connsiteX15" fmla="*/ 126207 w 126375"/>
                <a:gd name="connsiteY15" fmla="*/ 421 h 58975"/>
                <a:gd name="connsiteX16" fmla="*/ 127471 w 126375"/>
                <a:gd name="connsiteY16" fmla="*/ 0 h 58975"/>
                <a:gd name="connsiteX17" fmla="*/ 124691 w 126375"/>
                <a:gd name="connsiteY17" fmla="*/ 421 h 58975"/>
                <a:gd name="connsiteX18" fmla="*/ 124859 w 126375"/>
                <a:gd name="connsiteY18" fmla="*/ 505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375" h="58975">
                  <a:moveTo>
                    <a:pt x="124859" y="505"/>
                  </a:moveTo>
                  <a:lnTo>
                    <a:pt x="124607" y="505"/>
                  </a:lnTo>
                  <a:cubicBezTo>
                    <a:pt x="88547" y="6572"/>
                    <a:pt x="64620" y="15839"/>
                    <a:pt x="50719" y="22663"/>
                  </a:cubicBezTo>
                  <a:cubicBezTo>
                    <a:pt x="46675" y="24601"/>
                    <a:pt x="34459" y="30667"/>
                    <a:pt x="23000" y="39851"/>
                  </a:cubicBezTo>
                  <a:cubicBezTo>
                    <a:pt x="16598" y="44990"/>
                    <a:pt x="12216" y="51898"/>
                    <a:pt x="6572" y="57796"/>
                  </a:cubicBezTo>
                  <a:cubicBezTo>
                    <a:pt x="6234" y="58133"/>
                    <a:pt x="4381" y="59649"/>
                    <a:pt x="0" y="66979"/>
                  </a:cubicBezTo>
                  <a:cubicBezTo>
                    <a:pt x="337" y="66811"/>
                    <a:pt x="590" y="66642"/>
                    <a:pt x="927" y="66474"/>
                  </a:cubicBezTo>
                  <a:cubicBezTo>
                    <a:pt x="1432" y="66052"/>
                    <a:pt x="2106" y="65547"/>
                    <a:pt x="2865" y="64873"/>
                  </a:cubicBezTo>
                  <a:cubicBezTo>
                    <a:pt x="8088" y="60576"/>
                    <a:pt x="9857" y="59144"/>
                    <a:pt x="11963" y="57880"/>
                  </a:cubicBezTo>
                  <a:cubicBezTo>
                    <a:pt x="13059" y="57038"/>
                    <a:pt x="16429" y="54510"/>
                    <a:pt x="21316" y="50972"/>
                  </a:cubicBezTo>
                  <a:cubicBezTo>
                    <a:pt x="24012" y="49034"/>
                    <a:pt x="31931" y="44232"/>
                    <a:pt x="33195" y="43305"/>
                  </a:cubicBezTo>
                  <a:cubicBezTo>
                    <a:pt x="33363" y="43221"/>
                    <a:pt x="51730" y="30667"/>
                    <a:pt x="72624" y="20389"/>
                  </a:cubicBezTo>
                  <a:cubicBezTo>
                    <a:pt x="75826" y="18788"/>
                    <a:pt x="85346" y="14154"/>
                    <a:pt x="95625" y="10447"/>
                  </a:cubicBezTo>
                  <a:cubicBezTo>
                    <a:pt x="108178" y="5813"/>
                    <a:pt x="121742" y="1769"/>
                    <a:pt x="126039" y="505"/>
                  </a:cubicBezTo>
                  <a:lnTo>
                    <a:pt x="125365" y="674"/>
                  </a:lnTo>
                  <a:cubicBezTo>
                    <a:pt x="125618" y="590"/>
                    <a:pt x="125870" y="505"/>
                    <a:pt x="126207" y="421"/>
                  </a:cubicBezTo>
                  <a:cubicBezTo>
                    <a:pt x="126966" y="168"/>
                    <a:pt x="127471" y="84"/>
                    <a:pt x="127471" y="0"/>
                  </a:cubicBezTo>
                  <a:cubicBezTo>
                    <a:pt x="126629" y="168"/>
                    <a:pt x="125618" y="337"/>
                    <a:pt x="124691" y="421"/>
                  </a:cubicBezTo>
                  <a:cubicBezTo>
                    <a:pt x="124691" y="590"/>
                    <a:pt x="124775" y="505"/>
                    <a:pt x="124859" y="50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8" name="Vrije vorm: vorm 722">
              <a:extLst>
                <a:ext uri="{FF2B5EF4-FFF2-40B4-BE49-F238E27FC236}">
                  <a16:creationId xmlns:a16="http://schemas.microsoft.com/office/drawing/2014/main" id="{BD611EAE-390C-0C4E-9804-E61944E0F627}"/>
                </a:ext>
              </a:extLst>
            </p:cNvPr>
            <p:cNvSpPr/>
            <p:nvPr/>
          </p:nvSpPr>
          <p:spPr>
            <a:xfrm>
              <a:off x="20682100" y="1950907"/>
              <a:ext cx="42125" cy="16850"/>
            </a:xfrm>
            <a:custGeom>
              <a:avLst/>
              <a:gdLst>
                <a:gd name="connsiteX0" fmla="*/ 9099 w 42125"/>
                <a:gd name="connsiteY0" fmla="*/ 0 h 16850"/>
                <a:gd name="connsiteX1" fmla="*/ 0 w 42125"/>
                <a:gd name="connsiteY1" fmla="*/ 11037 h 16850"/>
                <a:gd name="connsiteX2" fmla="*/ 21905 w 42125"/>
                <a:gd name="connsiteY2" fmla="*/ 24096 h 16850"/>
                <a:gd name="connsiteX3" fmla="*/ 44484 w 42125"/>
                <a:gd name="connsiteY3" fmla="*/ 18956 h 16850"/>
                <a:gd name="connsiteX4" fmla="*/ 41620 w 42125"/>
                <a:gd name="connsiteY4" fmla="*/ 17693 h 16850"/>
                <a:gd name="connsiteX5" fmla="*/ 9099 w 42125"/>
                <a:gd name="connsiteY5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125" h="16850">
                  <a:moveTo>
                    <a:pt x="9099" y="0"/>
                  </a:moveTo>
                  <a:cubicBezTo>
                    <a:pt x="5560" y="4297"/>
                    <a:pt x="2443" y="8088"/>
                    <a:pt x="0" y="11037"/>
                  </a:cubicBezTo>
                  <a:cubicBezTo>
                    <a:pt x="7751" y="15755"/>
                    <a:pt x="14996" y="20052"/>
                    <a:pt x="21905" y="24096"/>
                  </a:cubicBezTo>
                  <a:cubicBezTo>
                    <a:pt x="28561" y="22663"/>
                    <a:pt x="36143" y="20978"/>
                    <a:pt x="44484" y="18956"/>
                  </a:cubicBezTo>
                  <a:cubicBezTo>
                    <a:pt x="43221" y="18367"/>
                    <a:pt x="42125" y="17861"/>
                    <a:pt x="41620" y="17693"/>
                  </a:cubicBezTo>
                  <a:cubicBezTo>
                    <a:pt x="35554" y="14912"/>
                    <a:pt x="23843" y="8594"/>
                    <a:pt x="9099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9" name="Vrije vorm: vorm 723">
              <a:extLst>
                <a:ext uri="{FF2B5EF4-FFF2-40B4-BE49-F238E27FC236}">
                  <a16:creationId xmlns:a16="http://schemas.microsoft.com/office/drawing/2014/main" id="{2F311CDF-E6A3-EC4C-A041-917F5F9BE165}"/>
                </a:ext>
              </a:extLst>
            </p:cNvPr>
            <p:cNvSpPr/>
            <p:nvPr/>
          </p:nvSpPr>
          <p:spPr>
            <a:xfrm>
              <a:off x="20517558" y="1842392"/>
              <a:ext cx="16850" cy="8425"/>
            </a:xfrm>
            <a:custGeom>
              <a:avLst/>
              <a:gdLst>
                <a:gd name="connsiteX0" fmla="*/ 25107 w 16850"/>
                <a:gd name="connsiteY0" fmla="*/ 10447 h 8425"/>
                <a:gd name="connsiteX1" fmla="*/ 15249 w 16850"/>
                <a:gd name="connsiteY1" fmla="*/ 0 h 8425"/>
                <a:gd name="connsiteX2" fmla="*/ 0 w 16850"/>
                <a:gd name="connsiteY2" fmla="*/ 6656 h 8425"/>
                <a:gd name="connsiteX3" fmla="*/ 1011 w 16850"/>
                <a:gd name="connsiteY3" fmla="*/ 7583 h 8425"/>
                <a:gd name="connsiteX4" fmla="*/ 5982 w 16850"/>
                <a:gd name="connsiteY4" fmla="*/ 10868 h 8425"/>
                <a:gd name="connsiteX5" fmla="*/ 25107 w 16850"/>
                <a:gd name="connsiteY5" fmla="*/ 1044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50" h="8425">
                  <a:moveTo>
                    <a:pt x="25107" y="10447"/>
                  </a:moveTo>
                  <a:cubicBezTo>
                    <a:pt x="21737" y="6909"/>
                    <a:pt x="18451" y="3454"/>
                    <a:pt x="15249" y="0"/>
                  </a:cubicBezTo>
                  <a:cubicBezTo>
                    <a:pt x="6824" y="3623"/>
                    <a:pt x="842" y="6235"/>
                    <a:pt x="0" y="6656"/>
                  </a:cubicBezTo>
                  <a:cubicBezTo>
                    <a:pt x="337" y="6993"/>
                    <a:pt x="674" y="7330"/>
                    <a:pt x="1011" y="7583"/>
                  </a:cubicBezTo>
                  <a:cubicBezTo>
                    <a:pt x="2696" y="8762"/>
                    <a:pt x="4381" y="9857"/>
                    <a:pt x="5982" y="10868"/>
                  </a:cubicBezTo>
                  <a:cubicBezTo>
                    <a:pt x="11374" y="10953"/>
                    <a:pt x="17777" y="10784"/>
                    <a:pt x="25107" y="1044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0" name="Vrije vorm: vorm 724">
              <a:extLst>
                <a:ext uri="{FF2B5EF4-FFF2-40B4-BE49-F238E27FC236}">
                  <a16:creationId xmlns:a16="http://schemas.microsoft.com/office/drawing/2014/main" id="{6EEF5C79-6553-124E-AA27-793A60E8DD9B}"/>
                </a:ext>
              </a:extLst>
            </p:cNvPr>
            <p:cNvSpPr/>
            <p:nvPr/>
          </p:nvSpPr>
          <p:spPr>
            <a:xfrm>
              <a:off x="20673444" y="1963292"/>
              <a:ext cx="25275" cy="8425"/>
            </a:xfrm>
            <a:custGeom>
              <a:avLst/>
              <a:gdLst>
                <a:gd name="connsiteX0" fmla="*/ 3601 w 25275"/>
                <a:gd name="connsiteY0" fmla="*/ 4971 h 8425"/>
                <a:gd name="connsiteX1" fmla="*/ 737 w 25275"/>
                <a:gd name="connsiteY1" fmla="*/ 15081 h 8425"/>
                <a:gd name="connsiteX2" fmla="*/ 3433 w 25275"/>
                <a:gd name="connsiteY2" fmla="*/ 16260 h 8425"/>
                <a:gd name="connsiteX3" fmla="*/ 29297 w 25275"/>
                <a:gd name="connsiteY3" fmla="*/ 12132 h 8425"/>
                <a:gd name="connsiteX4" fmla="*/ 7729 w 25275"/>
                <a:gd name="connsiteY4" fmla="*/ 0 h 8425"/>
                <a:gd name="connsiteX5" fmla="*/ 3601 w 25275"/>
                <a:gd name="connsiteY5" fmla="*/ 497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75" h="8425">
                  <a:moveTo>
                    <a:pt x="3601" y="4971"/>
                  </a:moveTo>
                  <a:cubicBezTo>
                    <a:pt x="568" y="9773"/>
                    <a:pt x="-1033" y="12806"/>
                    <a:pt x="737" y="15081"/>
                  </a:cubicBezTo>
                  <a:cubicBezTo>
                    <a:pt x="1410" y="15923"/>
                    <a:pt x="2421" y="16176"/>
                    <a:pt x="3433" y="16260"/>
                  </a:cubicBezTo>
                  <a:cubicBezTo>
                    <a:pt x="8656" y="15923"/>
                    <a:pt x="17418" y="14575"/>
                    <a:pt x="29297" y="12132"/>
                  </a:cubicBezTo>
                  <a:cubicBezTo>
                    <a:pt x="26180" y="10531"/>
                    <a:pt x="18598" y="6572"/>
                    <a:pt x="7729" y="0"/>
                  </a:cubicBezTo>
                  <a:cubicBezTo>
                    <a:pt x="6887" y="843"/>
                    <a:pt x="3601" y="4802"/>
                    <a:pt x="3601" y="497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1" name="Vrije vorm: vorm 725">
              <a:extLst>
                <a:ext uri="{FF2B5EF4-FFF2-40B4-BE49-F238E27FC236}">
                  <a16:creationId xmlns:a16="http://schemas.microsoft.com/office/drawing/2014/main" id="{EB2381C4-66C8-CB4B-BAD5-31025851A2BD}"/>
                </a:ext>
              </a:extLst>
            </p:cNvPr>
            <p:cNvSpPr/>
            <p:nvPr/>
          </p:nvSpPr>
          <p:spPr>
            <a:xfrm>
              <a:off x="20559599" y="1776845"/>
              <a:ext cx="598179" cy="185351"/>
            </a:xfrm>
            <a:custGeom>
              <a:avLst/>
              <a:gdLst>
                <a:gd name="connsiteX0" fmla="*/ 600707 w 598179"/>
                <a:gd name="connsiteY0" fmla="*/ 36565 h 185351"/>
                <a:gd name="connsiteX1" fmla="*/ 463547 w 598179"/>
                <a:gd name="connsiteY1" fmla="*/ 2106 h 185351"/>
                <a:gd name="connsiteX2" fmla="*/ 455038 w 598179"/>
                <a:gd name="connsiteY2" fmla="*/ 0 h 185351"/>
                <a:gd name="connsiteX3" fmla="*/ 297910 w 598179"/>
                <a:gd name="connsiteY3" fmla="*/ 34206 h 185351"/>
                <a:gd name="connsiteX4" fmla="*/ 296562 w 598179"/>
                <a:gd name="connsiteY4" fmla="*/ 36733 h 185351"/>
                <a:gd name="connsiteX5" fmla="*/ 262020 w 598179"/>
                <a:gd name="connsiteY5" fmla="*/ 110790 h 185351"/>
                <a:gd name="connsiteX6" fmla="*/ 261430 w 598179"/>
                <a:gd name="connsiteY6" fmla="*/ 112222 h 185351"/>
                <a:gd name="connsiteX7" fmla="*/ 328662 w 598179"/>
                <a:gd name="connsiteY7" fmla="*/ 145248 h 185351"/>
                <a:gd name="connsiteX8" fmla="*/ 324870 w 598179"/>
                <a:gd name="connsiteY8" fmla="*/ 146512 h 185351"/>
                <a:gd name="connsiteX9" fmla="*/ 259829 w 598179"/>
                <a:gd name="connsiteY9" fmla="*/ 116603 h 185351"/>
                <a:gd name="connsiteX10" fmla="*/ 258986 w 598179"/>
                <a:gd name="connsiteY10" fmla="*/ 119046 h 185351"/>
                <a:gd name="connsiteX11" fmla="*/ 248877 w 598179"/>
                <a:gd name="connsiteY11" fmla="*/ 154516 h 185351"/>
                <a:gd name="connsiteX12" fmla="*/ 260671 w 598179"/>
                <a:gd name="connsiteY12" fmla="*/ 166816 h 185351"/>
                <a:gd name="connsiteX13" fmla="*/ 260250 w 598179"/>
                <a:gd name="connsiteY13" fmla="*/ 166985 h 185351"/>
                <a:gd name="connsiteX14" fmla="*/ 257723 w 598179"/>
                <a:gd name="connsiteY14" fmla="*/ 167743 h 185351"/>
                <a:gd name="connsiteX15" fmla="*/ 257302 w 598179"/>
                <a:gd name="connsiteY15" fmla="*/ 167827 h 185351"/>
                <a:gd name="connsiteX16" fmla="*/ 248034 w 598179"/>
                <a:gd name="connsiteY16" fmla="*/ 158391 h 185351"/>
                <a:gd name="connsiteX17" fmla="*/ 246181 w 598179"/>
                <a:gd name="connsiteY17" fmla="*/ 171197 h 185351"/>
                <a:gd name="connsiteX18" fmla="*/ 241715 w 598179"/>
                <a:gd name="connsiteY18" fmla="*/ 172545 h 185351"/>
                <a:gd name="connsiteX19" fmla="*/ 241125 w 598179"/>
                <a:gd name="connsiteY19" fmla="*/ 172714 h 185351"/>
                <a:gd name="connsiteX20" fmla="*/ 254858 w 598179"/>
                <a:gd name="connsiteY20" fmla="*/ 113991 h 185351"/>
                <a:gd name="connsiteX21" fmla="*/ 186952 w 598179"/>
                <a:gd name="connsiteY21" fmla="*/ 78185 h 185351"/>
                <a:gd name="connsiteX22" fmla="*/ 187036 w 598179"/>
                <a:gd name="connsiteY22" fmla="*/ 78269 h 185351"/>
                <a:gd name="connsiteX23" fmla="*/ 201275 w 598179"/>
                <a:gd name="connsiteY23" fmla="*/ 97731 h 185351"/>
                <a:gd name="connsiteX24" fmla="*/ 244495 w 598179"/>
                <a:gd name="connsiteY24" fmla="*/ 149713 h 185351"/>
                <a:gd name="connsiteX25" fmla="*/ 244411 w 598179"/>
                <a:gd name="connsiteY25" fmla="*/ 150219 h 185351"/>
                <a:gd name="connsiteX26" fmla="*/ 243821 w 598179"/>
                <a:gd name="connsiteY26" fmla="*/ 153252 h 185351"/>
                <a:gd name="connsiteX27" fmla="*/ 243737 w 598179"/>
                <a:gd name="connsiteY27" fmla="*/ 153757 h 185351"/>
                <a:gd name="connsiteX28" fmla="*/ 178780 w 598179"/>
                <a:gd name="connsiteY28" fmla="*/ 73635 h 185351"/>
                <a:gd name="connsiteX29" fmla="*/ 179707 w 598179"/>
                <a:gd name="connsiteY29" fmla="*/ 74141 h 185351"/>
                <a:gd name="connsiteX30" fmla="*/ 154432 w 598179"/>
                <a:gd name="connsiteY30" fmla="*/ 59565 h 185351"/>
                <a:gd name="connsiteX31" fmla="*/ 0 w 598179"/>
                <a:gd name="connsiteY31" fmla="*/ 79364 h 185351"/>
                <a:gd name="connsiteX32" fmla="*/ 337 w 598179"/>
                <a:gd name="connsiteY32" fmla="*/ 79617 h 185351"/>
                <a:gd name="connsiteX33" fmla="*/ 128651 w 598179"/>
                <a:gd name="connsiteY33" fmla="*/ 170018 h 185351"/>
                <a:gd name="connsiteX34" fmla="*/ 168164 w 598179"/>
                <a:gd name="connsiteY34" fmla="*/ 123849 h 185351"/>
                <a:gd name="connsiteX35" fmla="*/ 171534 w 598179"/>
                <a:gd name="connsiteY35" fmla="*/ 125618 h 185351"/>
                <a:gd name="connsiteX36" fmla="*/ 132863 w 598179"/>
                <a:gd name="connsiteY36" fmla="*/ 172377 h 185351"/>
                <a:gd name="connsiteX37" fmla="*/ 169344 w 598179"/>
                <a:gd name="connsiteY37" fmla="*/ 192429 h 185351"/>
                <a:gd name="connsiteX38" fmla="*/ 603319 w 598179"/>
                <a:gd name="connsiteY38" fmla="*/ 37070 h 185351"/>
                <a:gd name="connsiteX39" fmla="*/ 600707 w 598179"/>
                <a:gd name="connsiteY39" fmla="*/ 36565 h 18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98179" h="185351">
                  <a:moveTo>
                    <a:pt x="600707" y="36565"/>
                  </a:moveTo>
                  <a:cubicBezTo>
                    <a:pt x="584362" y="33532"/>
                    <a:pt x="517299" y="16850"/>
                    <a:pt x="463547" y="2106"/>
                  </a:cubicBezTo>
                  <a:cubicBezTo>
                    <a:pt x="461020" y="1517"/>
                    <a:pt x="458239" y="843"/>
                    <a:pt x="455038" y="0"/>
                  </a:cubicBezTo>
                  <a:cubicBezTo>
                    <a:pt x="401117" y="12975"/>
                    <a:pt x="348039" y="24433"/>
                    <a:pt x="297910" y="34206"/>
                  </a:cubicBezTo>
                  <a:cubicBezTo>
                    <a:pt x="297489" y="34964"/>
                    <a:pt x="296983" y="35975"/>
                    <a:pt x="296562" y="36733"/>
                  </a:cubicBezTo>
                  <a:cubicBezTo>
                    <a:pt x="276847" y="73551"/>
                    <a:pt x="267411" y="96635"/>
                    <a:pt x="262020" y="110790"/>
                  </a:cubicBezTo>
                  <a:cubicBezTo>
                    <a:pt x="261851" y="111211"/>
                    <a:pt x="261682" y="111716"/>
                    <a:pt x="261430" y="112222"/>
                  </a:cubicBezTo>
                  <a:cubicBezTo>
                    <a:pt x="284178" y="122585"/>
                    <a:pt x="307094" y="132526"/>
                    <a:pt x="328662" y="145248"/>
                  </a:cubicBezTo>
                  <a:cubicBezTo>
                    <a:pt x="327398" y="145669"/>
                    <a:pt x="326134" y="146091"/>
                    <a:pt x="324870" y="146512"/>
                  </a:cubicBezTo>
                  <a:cubicBezTo>
                    <a:pt x="324197" y="146765"/>
                    <a:pt x="297994" y="135559"/>
                    <a:pt x="259829" y="116603"/>
                  </a:cubicBezTo>
                  <a:cubicBezTo>
                    <a:pt x="259576" y="117361"/>
                    <a:pt x="259239" y="118372"/>
                    <a:pt x="258986" y="119046"/>
                  </a:cubicBezTo>
                  <a:cubicBezTo>
                    <a:pt x="253847" y="133706"/>
                    <a:pt x="250814" y="145332"/>
                    <a:pt x="248877" y="154516"/>
                  </a:cubicBezTo>
                  <a:cubicBezTo>
                    <a:pt x="252836" y="158728"/>
                    <a:pt x="256628" y="162688"/>
                    <a:pt x="260671" y="166816"/>
                  </a:cubicBezTo>
                  <a:cubicBezTo>
                    <a:pt x="260503" y="166816"/>
                    <a:pt x="260335" y="166901"/>
                    <a:pt x="260250" y="166985"/>
                  </a:cubicBezTo>
                  <a:cubicBezTo>
                    <a:pt x="259408" y="167238"/>
                    <a:pt x="258565" y="167490"/>
                    <a:pt x="257723" y="167743"/>
                  </a:cubicBezTo>
                  <a:cubicBezTo>
                    <a:pt x="257554" y="167743"/>
                    <a:pt x="257470" y="167827"/>
                    <a:pt x="257302" y="167827"/>
                  </a:cubicBezTo>
                  <a:cubicBezTo>
                    <a:pt x="254184" y="164710"/>
                    <a:pt x="251235" y="161677"/>
                    <a:pt x="248034" y="158391"/>
                  </a:cubicBezTo>
                  <a:cubicBezTo>
                    <a:pt x="247107" y="163446"/>
                    <a:pt x="246517" y="167743"/>
                    <a:pt x="246181" y="171197"/>
                  </a:cubicBezTo>
                  <a:cubicBezTo>
                    <a:pt x="244664" y="171619"/>
                    <a:pt x="243231" y="172124"/>
                    <a:pt x="241715" y="172545"/>
                  </a:cubicBezTo>
                  <a:cubicBezTo>
                    <a:pt x="241547" y="172630"/>
                    <a:pt x="241294" y="172714"/>
                    <a:pt x="241125" y="172714"/>
                  </a:cubicBezTo>
                  <a:cubicBezTo>
                    <a:pt x="242642" y="154853"/>
                    <a:pt x="246854" y="136655"/>
                    <a:pt x="254858" y="113991"/>
                  </a:cubicBezTo>
                  <a:cubicBezTo>
                    <a:pt x="234638" y="103881"/>
                    <a:pt x="211385" y="91833"/>
                    <a:pt x="186952" y="78185"/>
                  </a:cubicBezTo>
                  <a:cubicBezTo>
                    <a:pt x="186952" y="78185"/>
                    <a:pt x="187036" y="78269"/>
                    <a:pt x="187036" y="78269"/>
                  </a:cubicBezTo>
                  <a:cubicBezTo>
                    <a:pt x="192597" y="84166"/>
                    <a:pt x="196388" y="91328"/>
                    <a:pt x="201275" y="97731"/>
                  </a:cubicBezTo>
                  <a:cubicBezTo>
                    <a:pt x="221158" y="124101"/>
                    <a:pt x="237503" y="142047"/>
                    <a:pt x="244495" y="149713"/>
                  </a:cubicBezTo>
                  <a:cubicBezTo>
                    <a:pt x="244495" y="149882"/>
                    <a:pt x="244411" y="150050"/>
                    <a:pt x="244411" y="150219"/>
                  </a:cubicBezTo>
                  <a:cubicBezTo>
                    <a:pt x="244242" y="151230"/>
                    <a:pt x="243990" y="152241"/>
                    <a:pt x="243821" y="153252"/>
                  </a:cubicBezTo>
                  <a:cubicBezTo>
                    <a:pt x="243821" y="153420"/>
                    <a:pt x="243737" y="153589"/>
                    <a:pt x="243737" y="153757"/>
                  </a:cubicBezTo>
                  <a:cubicBezTo>
                    <a:pt x="220316" y="128735"/>
                    <a:pt x="199674" y="103207"/>
                    <a:pt x="178780" y="73635"/>
                  </a:cubicBezTo>
                  <a:cubicBezTo>
                    <a:pt x="179117" y="73804"/>
                    <a:pt x="179370" y="73972"/>
                    <a:pt x="179707" y="74141"/>
                  </a:cubicBezTo>
                  <a:cubicBezTo>
                    <a:pt x="171366" y="69423"/>
                    <a:pt x="162941" y="64620"/>
                    <a:pt x="154432" y="59565"/>
                  </a:cubicBezTo>
                  <a:cubicBezTo>
                    <a:pt x="86526" y="70265"/>
                    <a:pt x="32099" y="76837"/>
                    <a:pt x="0" y="79364"/>
                  </a:cubicBezTo>
                  <a:cubicBezTo>
                    <a:pt x="169" y="79533"/>
                    <a:pt x="253" y="79617"/>
                    <a:pt x="337" y="79617"/>
                  </a:cubicBezTo>
                  <a:cubicBezTo>
                    <a:pt x="49118" y="121995"/>
                    <a:pt x="86526" y="146175"/>
                    <a:pt x="128651" y="170018"/>
                  </a:cubicBezTo>
                  <a:cubicBezTo>
                    <a:pt x="144911" y="151061"/>
                    <a:pt x="167743" y="124607"/>
                    <a:pt x="168164" y="123849"/>
                  </a:cubicBezTo>
                  <a:cubicBezTo>
                    <a:pt x="169765" y="124691"/>
                    <a:pt x="169934" y="124775"/>
                    <a:pt x="171534" y="125618"/>
                  </a:cubicBezTo>
                  <a:cubicBezTo>
                    <a:pt x="171534" y="125618"/>
                    <a:pt x="148871" y="152915"/>
                    <a:pt x="132863" y="172377"/>
                  </a:cubicBezTo>
                  <a:cubicBezTo>
                    <a:pt x="144490" y="178948"/>
                    <a:pt x="156538" y="185520"/>
                    <a:pt x="169344" y="192429"/>
                  </a:cubicBezTo>
                  <a:cubicBezTo>
                    <a:pt x="257807" y="170945"/>
                    <a:pt x="434480" y="116434"/>
                    <a:pt x="603319" y="37070"/>
                  </a:cubicBezTo>
                  <a:cubicBezTo>
                    <a:pt x="601718" y="36818"/>
                    <a:pt x="600791" y="36565"/>
                    <a:pt x="600707" y="3656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2" name="Vrije vorm: vorm 726">
              <a:extLst>
                <a:ext uri="{FF2B5EF4-FFF2-40B4-BE49-F238E27FC236}">
                  <a16:creationId xmlns:a16="http://schemas.microsoft.com/office/drawing/2014/main" id="{0CAB2607-B999-E742-82A6-AD3FE88B3BA5}"/>
                </a:ext>
              </a:extLst>
            </p:cNvPr>
            <p:cNvSpPr/>
            <p:nvPr/>
          </p:nvSpPr>
          <p:spPr>
            <a:xfrm>
              <a:off x="20525647" y="1856462"/>
              <a:ext cx="143226" cy="101101"/>
            </a:xfrm>
            <a:custGeom>
              <a:avLst/>
              <a:gdLst>
                <a:gd name="connsiteX0" fmla="*/ 148871 w 143226"/>
                <a:gd name="connsiteY0" fmla="*/ 106493 h 101100"/>
                <a:gd name="connsiteX1" fmla="*/ 150977 w 143226"/>
                <a:gd name="connsiteY1" fmla="*/ 104049 h 101100"/>
                <a:gd name="connsiteX2" fmla="*/ 21147 w 143226"/>
                <a:gd name="connsiteY2" fmla="*/ 505 h 101100"/>
                <a:gd name="connsiteX3" fmla="*/ 23000 w 143226"/>
                <a:gd name="connsiteY3" fmla="*/ 421 h 101100"/>
                <a:gd name="connsiteX4" fmla="*/ 0 w 143226"/>
                <a:gd name="connsiteY4" fmla="*/ 0 h 101100"/>
                <a:gd name="connsiteX5" fmla="*/ 70012 w 143226"/>
                <a:gd name="connsiteY5" fmla="*/ 57038 h 101100"/>
                <a:gd name="connsiteX6" fmla="*/ 142636 w 143226"/>
                <a:gd name="connsiteY6" fmla="*/ 102533 h 101100"/>
                <a:gd name="connsiteX7" fmla="*/ 148534 w 143226"/>
                <a:gd name="connsiteY7" fmla="*/ 106071 h 101100"/>
                <a:gd name="connsiteX8" fmla="*/ 148871 w 143226"/>
                <a:gd name="connsiteY8" fmla="*/ 106493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226" h="101100">
                  <a:moveTo>
                    <a:pt x="148871" y="106493"/>
                  </a:moveTo>
                  <a:cubicBezTo>
                    <a:pt x="149461" y="105819"/>
                    <a:pt x="150135" y="104976"/>
                    <a:pt x="150977" y="104049"/>
                  </a:cubicBezTo>
                  <a:cubicBezTo>
                    <a:pt x="121405" y="85936"/>
                    <a:pt x="71950" y="51814"/>
                    <a:pt x="21147" y="505"/>
                  </a:cubicBezTo>
                  <a:cubicBezTo>
                    <a:pt x="21736" y="505"/>
                    <a:pt x="22410" y="421"/>
                    <a:pt x="23000" y="421"/>
                  </a:cubicBezTo>
                  <a:cubicBezTo>
                    <a:pt x="15417" y="674"/>
                    <a:pt x="168" y="0"/>
                    <a:pt x="0" y="0"/>
                  </a:cubicBezTo>
                  <a:cubicBezTo>
                    <a:pt x="23421" y="18956"/>
                    <a:pt x="45411" y="39513"/>
                    <a:pt x="70012" y="57038"/>
                  </a:cubicBezTo>
                  <a:cubicBezTo>
                    <a:pt x="93097" y="73382"/>
                    <a:pt x="116856" y="88295"/>
                    <a:pt x="142636" y="102533"/>
                  </a:cubicBezTo>
                  <a:cubicBezTo>
                    <a:pt x="144574" y="103712"/>
                    <a:pt x="146596" y="104976"/>
                    <a:pt x="148534" y="106071"/>
                  </a:cubicBezTo>
                  <a:lnTo>
                    <a:pt x="148871" y="106493"/>
                  </a:ln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3" name="Vrije vorm: vorm 727">
              <a:extLst>
                <a:ext uri="{FF2B5EF4-FFF2-40B4-BE49-F238E27FC236}">
                  <a16:creationId xmlns:a16="http://schemas.microsoft.com/office/drawing/2014/main" id="{C4D9BCDD-8D9B-8F45-8E22-7C01A3214AB2}"/>
                </a:ext>
              </a:extLst>
            </p:cNvPr>
            <p:cNvSpPr/>
            <p:nvPr/>
          </p:nvSpPr>
          <p:spPr>
            <a:xfrm>
              <a:off x="20487818" y="888760"/>
              <a:ext cx="244327" cy="185351"/>
            </a:xfrm>
            <a:custGeom>
              <a:avLst/>
              <a:gdLst>
                <a:gd name="connsiteX0" fmla="*/ 250224 w 244326"/>
                <a:gd name="connsiteY0" fmla="*/ 17608 h 185351"/>
                <a:gd name="connsiteX1" fmla="*/ 214249 w 244326"/>
                <a:gd name="connsiteY1" fmla="*/ 0 h 185351"/>
                <a:gd name="connsiteX2" fmla="*/ 200179 w 244326"/>
                <a:gd name="connsiteY2" fmla="*/ 7835 h 185351"/>
                <a:gd name="connsiteX3" fmla="*/ 98236 w 244326"/>
                <a:gd name="connsiteY3" fmla="*/ 79954 h 185351"/>
                <a:gd name="connsiteX4" fmla="*/ 21315 w 244326"/>
                <a:gd name="connsiteY4" fmla="*/ 158812 h 185351"/>
                <a:gd name="connsiteX5" fmla="*/ 21652 w 244326"/>
                <a:gd name="connsiteY5" fmla="*/ 158560 h 185351"/>
                <a:gd name="connsiteX6" fmla="*/ 12806 w 244326"/>
                <a:gd name="connsiteY6" fmla="*/ 168923 h 185351"/>
                <a:gd name="connsiteX7" fmla="*/ 2106 w 244326"/>
                <a:gd name="connsiteY7" fmla="*/ 182908 h 185351"/>
                <a:gd name="connsiteX8" fmla="*/ 0 w 244326"/>
                <a:gd name="connsiteY8" fmla="*/ 185604 h 185351"/>
                <a:gd name="connsiteX9" fmla="*/ 18114 w 244326"/>
                <a:gd name="connsiteY9" fmla="*/ 172630 h 185351"/>
                <a:gd name="connsiteX10" fmla="*/ 250224 w 244326"/>
                <a:gd name="connsiteY10" fmla="*/ 17608 h 18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326" h="185351">
                  <a:moveTo>
                    <a:pt x="250224" y="17608"/>
                  </a:moveTo>
                  <a:cubicBezTo>
                    <a:pt x="230594" y="11121"/>
                    <a:pt x="219894" y="4971"/>
                    <a:pt x="214249" y="0"/>
                  </a:cubicBezTo>
                  <a:cubicBezTo>
                    <a:pt x="213744" y="253"/>
                    <a:pt x="202285" y="6656"/>
                    <a:pt x="200179" y="7835"/>
                  </a:cubicBezTo>
                  <a:cubicBezTo>
                    <a:pt x="147775" y="37913"/>
                    <a:pt x="113064" y="67400"/>
                    <a:pt x="98236" y="79954"/>
                  </a:cubicBezTo>
                  <a:cubicBezTo>
                    <a:pt x="70096" y="103797"/>
                    <a:pt x="46843" y="132442"/>
                    <a:pt x="21315" y="158812"/>
                  </a:cubicBezTo>
                  <a:cubicBezTo>
                    <a:pt x="21399" y="158728"/>
                    <a:pt x="21568" y="158644"/>
                    <a:pt x="21652" y="158560"/>
                  </a:cubicBezTo>
                  <a:cubicBezTo>
                    <a:pt x="21399" y="158812"/>
                    <a:pt x="13059" y="168670"/>
                    <a:pt x="12806" y="168923"/>
                  </a:cubicBezTo>
                  <a:cubicBezTo>
                    <a:pt x="9183" y="173556"/>
                    <a:pt x="5897" y="178443"/>
                    <a:pt x="2106" y="182908"/>
                  </a:cubicBezTo>
                  <a:cubicBezTo>
                    <a:pt x="1938" y="183161"/>
                    <a:pt x="1095" y="184172"/>
                    <a:pt x="0" y="185604"/>
                  </a:cubicBezTo>
                  <a:cubicBezTo>
                    <a:pt x="5729" y="181307"/>
                    <a:pt x="11795" y="176926"/>
                    <a:pt x="18114" y="172630"/>
                  </a:cubicBezTo>
                  <a:cubicBezTo>
                    <a:pt x="71866" y="123596"/>
                    <a:pt x="147354" y="73467"/>
                    <a:pt x="250224" y="1760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4" name="Vrije vorm: vorm 728">
              <a:extLst>
                <a:ext uri="{FF2B5EF4-FFF2-40B4-BE49-F238E27FC236}">
                  <a16:creationId xmlns:a16="http://schemas.microsoft.com/office/drawing/2014/main" id="{F0CF7769-8CD9-FC48-8D79-9361091D7D09}"/>
                </a:ext>
              </a:extLst>
            </p:cNvPr>
            <p:cNvSpPr/>
            <p:nvPr/>
          </p:nvSpPr>
          <p:spPr>
            <a:xfrm>
              <a:off x="20698141" y="818916"/>
              <a:ext cx="202201" cy="84251"/>
            </a:xfrm>
            <a:custGeom>
              <a:avLst/>
              <a:gdLst>
                <a:gd name="connsiteX0" fmla="*/ 6622 w 202201"/>
                <a:gd name="connsiteY0" fmla="*/ 67653 h 84250"/>
                <a:gd name="connsiteX1" fmla="*/ 18417 w 202201"/>
                <a:gd name="connsiteY1" fmla="*/ 61756 h 84250"/>
                <a:gd name="connsiteX2" fmla="*/ 110840 w 202201"/>
                <a:gd name="connsiteY2" fmla="*/ 23506 h 84250"/>
                <a:gd name="connsiteX3" fmla="*/ 18080 w 202201"/>
                <a:gd name="connsiteY3" fmla="*/ 62430 h 84250"/>
                <a:gd name="connsiteX4" fmla="*/ 7128 w 202201"/>
                <a:gd name="connsiteY4" fmla="*/ 68075 h 84250"/>
                <a:gd name="connsiteX5" fmla="*/ 31729 w 202201"/>
                <a:gd name="connsiteY5" fmla="*/ 79954 h 84250"/>
                <a:gd name="connsiteX6" fmla="*/ 45293 w 202201"/>
                <a:gd name="connsiteY6" fmla="*/ 84588 h 84250"/>
                <a:gd name="connsiteX7" fmla="*/ 56498 w 202201"/>
                <a:gd name="connsiteY7" fmla="*/ 78606 h 84250"/>
                <a:gd name="connsiteX8" fmla="*/ 56498 w 202201"/>
                <a:gd name="connsiteY8" fmla="*/ 78606 h 84250"/>
                <a:gd name="connsiteX9" fmla="*/ 75117 w 202201"/>
                <a:gd name="connsiteY9" fmla="*/ 68917 h 84250"/>
                <a:gd name="connsiteX10" fmla="*/ 75202 w 202201"/>
                <a:gd name="connsiteY10" fmla="*/ 68749 h 84250"/>
                <a:gd name="connsiteX11" fmla="*/ 77392 w 202201"/>
                <a:gd name="connsiteY11" fmla="*/ 64789 h 84250"/>
                <a:gd name="connsiteX12" fmla="*/ 79499 w 202201"/>
                <a:gd name="connsiteY12" fmla="*/ 61924 h 84250"/>
                <a:gd name="connsiteX13" fmla="*/ 201072 w 202201"/>
                <a:gd name="connsiteY13" fmla="*/ 927 h 84250"/>
                <a:gd name="connsiteX14" fmla="*/ 203263 w 202201"/>
                <a:gd name="connsiteY14" fmla="*/ 590 h 84250"/>
                <a:gd name="connsiteX15" fmla="*/ 206633 w 202201"/>
                <a:gd name="connsiteY15" fmla="*/ 0 h 84250"/>
                <a:gd name="connsiteX16" fmla="*/ 206212 w 202201"/>
                <a:gd name="connsiteY16" fmla="*/ 0 h 84250"/>
                <a:gd name="connsiteX17" fmla="*/ 204527 w 202201"/>
                <a:gd name="connsiteY17" fmla="*/ 84 h 84250"/>
                <a:gd name="connsiteX18" fmla="*/ 104437 w 202201"/>
                <a:gd name="connsiteY18" fmla="*/ 15671 h 84250"/>
                <a:gd name="connsiteX19" fmla="*/ 96938 w 202201"/>
                <a:gd name="connsiteY19" fmla="*/ 17356 h 84250"/>
                <a:gd name="connsiteX20" fmla="*/ 67872 w 202201"/>
                <a:gd name="connsiteY20" fmla="*/ 24348 h 84250"/>
                <a:gd name="connsiteX21" fmla="*/ 39395 w 202201"/>
                <a:gd name="connsiteY21" fmla="*/ 33700 h 84250"/>
                <a:gd name="connsiteX22" fmla="*/ 19849 w 202201"/>
                <a:gd name="connsiteY22" fmla="*/ 42041 h 84250"/>
                <a:gd name="connsiteX23" fmla="*/ 9907 w 202201"/>
                <a:gd name="connsiteY23" fmla="*/ 46675 h 84250"/>
                <a:gd name="connsiteX24" fmla="*/ 4347 w 202201"/>
                <a:gd name="connsiteY24" fmla="*/ 51983 h 84250"/>
                <a:gd name="connsiteX25" fmla="*/ 50 w 202201"/>
                <a:gd name="connsiteY25" fmla="*/ 60660 h 84250"/>
                <a:gd name="connsiteX26" fmla="*/ 6622 w 202201"/>
                <a:gd name="connsiteY26" fmla="*/ 67653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2201" h="84250">
                  <a:moveTo>
                    <a:pt x="6622" y="67653"/>
                  </a:moveTo>
                  <a:cubicBezTo>
                    <a:pt x="9739" y="65884"/>
                    <a:pt x="17743" y="62093"/>
                    <a:pt x="18417" y="61756"/>
                  </a:cubicBezTo>
                  <a:cubicBezTo>
                    <a:pt x="49000" y="46338"/>
                    <a:pt x="79752" y="33700"/>
                    <a:pt x="110840" y="23506"/>
                  </a:cubicBezTo>
                  <a:cubicBezTo>
                    <a:pt x="66945" y="38081"/>
                    <a:pt x="34509" y="54089"/>
                    <a:pt x="18080" y="62430"/>
                  </a:cubicBezTo>
                  <a:cubicBezTo>
                    <a:pt x="16985" y="63019"/>
                    <a:pt x="9739" y="66727"/>
                    <a:pt x="7128" y="68075"/>
                  </a:cubicBezTo>
                  <a:cubicBezTo>
                    <a:pt x="15553" y="73804"/>
                    <a:pt x="28864" y="78859"/>
                    <a:pt x="31729" y="79954"/>
                  </a:cubicBezTo>
                  <a:cubicBezTo>
                    <a:pt x="35941" y="81555"/>
                    <a:pt x="40406" y="83071"/>
                    <a:pt x="45293" y="84588"/>
                  </a:cubicBezTo>
                  <a:cubicBezTo>
                    <a:pt x="47399" y="83408"/>
                    <a:pt x="54308" y="79785"/>
                    <a:pt x="56498" y="78606"/>
                  </a:cubicBezTo>
                  <a:cubicBezTo>
                    <a:pt x="56498" y="78606"/>
                    <a:pt x="56498" y="78606"/>
                    <a:pt x="56498" y="78606"/>
                  </a:cubicBezTo>
                  <a:cubicBezTo>
                    <a:pt x="62733" y="75320"/>
                    <a:pt x="68883" y="72119"/>
                    <a:pt x="75117" y="68917"/>
                  </a:cubicBezTo>
                  <a:cubicBezTo>
                    <a:pt x="75117" y="68833"/>
                    <a:pt x="75202" y="68833"/>
                    <a:pt x="75202" y="68749"/>
                  </a:cubicBezTo>
                  <a:cubicBezTo>
                    <a:pt x="75876" y="67400"/>
                    <a:pt x="76550" y="65968"/>
                    <a:pt x="77392" y="64789"/>
                  </a:cubicBezTo>
                  <a:cubicBezTo>
                    <a:pt x="78066" y="63778"/>
                    <a:pt x="78741" y="62851"/>
                    <a:pt x="79499" y="61924"/>
                  </a:cubicBezTo>
                  <a:cubicBezTo>
                    <a:pt x="88429" y="49624"/>
                    <a:pt x="114547" y="15923"/>
                    <a:pt x="201072" y="927"/>
                  </a:cubicBezTo>
                  <a:cubicBezTo>
                    <a:pt x="201746" y="843"/>
                    <a:pt x="202505" y="674"/>
                    <a:pt x="203263" y="590"/>
                  </a:cubicBezTo>
                  <a:cubicBezTo>
                    <a:pt x="204358" y="421"/>
                    <a:pt x="205538" y="253"/>
                    <a:pt x="206633" y="0"/>
                  </a:cubicBezTo>
                  <a:cubicBezTo>
                    <a:pt x="206464" y="0"/>
                    <a:pt x="206296" y="0"/>
                    <a:pt x="206212" y="0"/>
                  </a:cubicBezTo>
                  <a:cubicBezTo>
                    <a:pt x="206043" y="0"/>
                    <a:pt x="205453" y="0"/>
                    <a:pt x="204527" y="84"/>
                  </a:cubicBezTo>
                  <a:cubicBezTo>
                    <a:pt x="192057" y="1264"/>
                    <a:pt x="143192" y="8931"/>
                    <a:pt x="104437" y="15671"/>
                  </a:cubicBezTo>
                  <a:cubicBezTo>
                    <a:pt x="101993" y="16260"/>
                    <a:pt x="99466" y="16766"/>
                    <a:pt x="96938" y="17356"/>
                  </a:cubicBezTo>
                  <a:cubicBezTo>
                    <a:pt x="87249" y="19546"/>
                    <a:pt x="77477" y="21568"/>
                    <a:pt x="67872" y="24348"/>
                  </a:cubicBezTo>
                  <a:cubicBezTo>
                    <a:pt x="58267" y="27129"/>
                    <a:pt x="48747" y="30246"/>
                    <a:pt x="39395" y="33700"/>
                  </a:cubicBezTo>
                  <a:cubicBezTo>
                    <a:pt x="38384" y="34122"/>
                    <a:pt x="29454" y="37660"/>
                    <a:pt x="19849" y="42041"/>
                  </a:cubicBezTo>
                  <a:cubicBezTo>
                    <a:pt x="16564" y="43558"/>
                    <a:pt x="13109" y="45074"/>
                    <a:pt x="9907" y="46675"/>
                  </a:cubicBezTo>
                  <a:cubicBezTo>
                    <a:pt x="7886" y="48360"/>
                    <a:pt x="5948" y="50213"/>
                    <a:pt x="4347" y="51983"/>
                  </a:cubicBezTo>
                  <a:cubicBezTo>
                    <a:pt x="1061" y="55690"/>
                    <a:pt x="-287" y="59144"/>
                    <a:pt x="50" y="60660"/>
                  </a:cubicBezTo>
                  <a:cubicBezTo>
                    <a:pt x="724" y="62767"/>
                    <a:pt x="3252" y="65210"/>
                    <a:pt x="6622" y="6765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5" name="Vrije vorm: vorm 729">
              <a:extLst>
                <a:ext uri="{FF2B5EF4-FFF2-40B4-BE49-F238E27FC236}">
                  <a16:creationId xmlns:a16="http://schemas.microsoft.com/office/drawing/2014/main" id="{445F71B8-441A-8B4D-8D3E-26068FF7F56F}"/>
                </a:ext>
              </a:extLst>
            </p:cNvPr>
            <p:cNvSpPr/>
            <p:nvPr/>
          </p:nvSpPr>
          <p:spPr>
            <a:xfrm>
              <a:off x="20350636" y="1349611"/>
              <a:ext cx="16850" cy="101101"/>
            </a:xfrm>
            <a:custGeom>
              <a:avLst/>
              <a:gdLst>
                <a:gd name="connsiteX0" fmla="*/ 15019 w 16850"/>
                <a:gd name="connsiteY0" fmla="*/ 102533 h 101100"/>
                <a:gd name="connsiteX1" fmla="*/ 17378 w 16850"/>
                <a:gd name="connsiteY1" fmla="*/ 85683 h 101100"/>
                <a:gd name="connsiteX2" fmla="*/ 17462 w 16850"/>
                <a:gd name="connsiteY2" fmla="*/ 86188 h 101100"/>
                <a:gd name="connsiteX3" fmla="*/ 8784 w 16850"/>
                <a:gd name="connsiteY3" fmla="*/ 3033 h 101100"/>
                <a:gd name="connsiteX4" fmla="*/ 7521 w 16850"/>
                <a:gd name="connsiteY4" fmla="*/ 2612 h 101100"/>
                <a:gd name="connsiteX5" fmla="*/ 7521 w 16850"/>
                <a:gd name="connsiteY5" fmla="*/ 2612 h 101100"/>
                <a:gd name="connsiteX6" fmla="*/ 7352 w 16850"/>
                <a:gd name="connsiteY6" fmla="*/ 2528 h 101100"/>
                <a:gd name="connsiteX7" fmla="*/ 7352 w 16850"/>
                <a:gd name="connsiteY7" fmla="*/ 2528 h 101100"/>
                <a:gd name="connsiteX8" fmla="*/ 7352 w 16850"/>
                <a:gd name="connsiteY8" fmla="*/ 2528 h 101100"/>
                <a:gd name="connsiteX9" fmla="*/ 3224 w 16850"/>
                <a:gd name="connsiteY9" fmla="*/ 0 h 101100"/>
                <a:gd name="connsiteX10" fmla="*/ 3055 w 16850"/>
                <a:gd name="connsiteY10" fmla="*/ 2190 h 101100"/>
                <a:gd name="connsiteX11" fmla="*/ 2634 w 16850"/>
                <a:gd name="connsiteY11" fmla="*/ 7246 h 101100"/>
                <a:gd name="connsiteX12" fmla="*/ 22 w 16850"/>
                <a:gd name="connsiteY12" fmla="*/ 50213 h 101100"/>
                <a:gd name="connsiteX13" fmla="*/ 275 w 16850"/>
                <a:gd name="connsiteY13" fmla="*/ 70855 h 101100"/>
                <a:gd name="connsiteX14" fmla="*/ 444 w 16850"/>
                <a:gd name="connsiteY14" fmla="*/ 71613 h 101100"/>
                <a:gd name="connsiteX15" fmla="*/ 15019 w 16850"/>
                <a:gd name="connsiteY15" fmla="*/ 102533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50" h="101100">
                  <a:moveTo>
                    <a:pt x="15019" y="102533"/>
                  </a:moveTo>
                  <a:cubicBezTo>
                    <a:pt x="15525" y="98405"/>
                    <a:pt x="16283" y="92507"/>
                    <a:pt x="17378" y="85683"/>
                  </a:cubicBezTo>
                  <a:cubicBezTo>
                    <a:pt x="17378" y="85851"/>
                    <a:pt x="17462" y="86020"/>
                    <a:pt x="17462" y="86188"/>
                  </a:cubicBezTo>
                  <a:cubicBezTo>
                    <a:pt x="11396" y="58386"/>
                    <a:pt x="8532" y="31257"/>
                    <a:pt x="8784" y="3033"/>
                  </a:cubicBezTo>
                  <a:cubicBezTo>
                    <a:pt x="8363" y="2864"/>
                    <a:pt x="7942" y="2696"/>
                    <a:pt x="7521" y="2612"/>
                  </a:cubicBezTo>
                  <a:cubicBezTo>
                    <a:pt x="7521" y="2612"/>
                    <a:pt x="7521" y="2612"/>
                    <a:pt x="7521" y="2612"/>
                  </a:cubicBezTo>
                  <a:cubicBezTo>
                    <a:pt x="7521" y="2612"/>
                    <a:pt x="7437" y="2528"/>
                    <a:pt x="7352" y="2528"/>
                  </a:cubicBezTo>
                  <a:lnTo>
                    <a:pt x="7352" y="2528"/>
                  </a:lnTo>
                  <a:lnTo>
                    <a:pt x="7352" y="2528"/>
                  </a:lnTo>
                  <a:cubicBezTo>
                    <a:pt x="6257" y="1938"/>
                    <a:pt x="3898" y="758"/>
                    <a:pt x="3224" y="0"/>
                  </a:cubicBezTo>
                  <a:cubicBezTo>
                    <a:pt x="3140" y="927"/>
                    <a:pt x="3140" y="2190"/>
                    <a:pt x="3055" y="2190"/>
                  </a:cubicBezTo>
                  <a:cubicBezTo>
                    <a:pt x="2887" y="3875"/>
                    <a:pt x="2803" y="5561"/>
                    <a:pt x="2634" y="7246"/>
                  </a:cubicBezTo>
                  <a:cubicBezTo>
                    <a:pt x="1202" y="21821"/>
                    <a:pt x="359" y="35469"/>
                    <a:pt x="22" y="50213"/>
                  </a:cubicBezTo>
                  <a:cubicBezTo>
                    <a:pt x="-62" y="52404"/>
                    <a:pt x="107" y="61334"/>
                    <a:pt x="275" y="70855"/>
                  </a:cubicBezTo>
                  <a:cubicBezTo>
                    <a:pt x="359" y="71192"/>
                    <a:pt x="444" y="71444"/>
                    <a:pt x="444" y="71613"/>
                  </a:cubicBezTo>
                  <a:cubicBezTo>
                    <a:pt x="3308" y="82144"/>
                    <a:pt x="8279" y="92507"/>
                    <a:pt x="15019" y="10253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6" name="Vrije vorm: vorm 730">
              <a:extLst>
                <a:ext uri="{FF2B5EF4-FFF2-40B4-BE49-F238E27FC236}">
                  <a16:creationId xmlns:a16="http://schemas.microsoft.com/office/drawing/2014/main" id="{25804976-D789-5443-9AB0-E76E194840F0}"/>
                </a:ext>
              </a:extLst>
            </p:cNvPr>
            <p:cNvSpPr/>
            <p:nvPr/>
          </p:nvSpPr>
          <p:spPr>
            <a:xfrm>
              <a:off x="20476360" y="1067455"/>
              <a:ext cx="16850" cy="16850"/>
            </a:xfrm>
            <a:custGeom>
              <a:avLst/>
              <a:gdLst>
                <a:gd name="connsiteX0" fmla="*/ 23085 w 16850"/>
                <a:gd name="connsiteY0" fmla="*/ 0 h 16850"/>
                <a:gd name="connsiteX1" fmla="*/ 9268 w 16850"/>
                <a:gd name="connsiteY1" fmla="*/ 10194 h 16850"/>
                <a:gd name="connsiteX2" fmla="*/ 5561 w 16850"/>
                <a:gd name="connsiteY2" fmla="*/ 15334 h 16850"/>
                <a:gd name="connsiteX3" fmla="*/ 0 w 16850"/>
                <a:gd name="connsiteY3" fmla="*/ 23337 h 16850"/>
                <a:gd name="connsiteX4" fmla="*/ 23085 w 16850"/>
                <a:gd name="connsiteY4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0" h="16850">
                  <a:moveTo>
                    <a:pt x="23085" y="0"/>
                  </a:moveTo>
                  <a:cubicBezTo>
                    <a:pt x="18367" y="3370"/>
                    <a:pt x="13733" y="6740"/>
                    <a:pt x="9268" y="10194"/>
                  </a:cubicBezTo>
                  <a:cubicBezTo>
                    <a:pt x="8088" y="11795"/>
                    <a:pt x="6656" y="13817"/>
                    <a:pt x="5561" y="15334"/>
                  </a:cubicBezTo>
                  <a:cubicBezTo>
                    <a:pt x="3707" y="18030"/>
                    <a:pt x="1854" y="20641"/>
                    <a:pt x="0" y="23337"/>
                  </a:cubicBezTo>
                  <a:cubicBezTo>
                    <a:pt x="7162" y="15502"/>
                    <a:pt x="14828" y="7835"/>
                    <a:pt x="23085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7" name="Vrije vorm: vorm 731">
              <a:extLst>
                <a:ext uri="{FF2B5EF4-FFF2-40B4-BE49-F238E27FC236}">
                  <a16:creationId xmlns:a16="http://schemas.microsoft.com/office/drawing/2014/main" id="{9CCD0F86-526A-AD4F-AB9C-7278B8636B40}"/>
                </a:ext>
              </a:extLst>
            </p:cNvPr>
            <p:cNvSpPr/>
            <p:nvPr/>
          </p:nvSpPr>
          <p:spPr>
            <a:xfrm>
              <a:off x="20709144" y="835766"/>
              <a:ext cx="84251" cy="25275"/>
            </a:xfrm>
            <a:custGeom>
              <a:avLst/>
              <a:gdLst>
                <a:gd name="connsiteX0" fmla="*/ 22327 w 84250"/>
                <a:gd name="connsiteY0" fmla="*/ 18704 h 25275"/>
                <a:gd name="connsiteX1" fmla="*/ 75489 w 84250"/>
                <a:gd name="connsiteY1" fmla="*/ 2443 h 25275"/>
                <a:gd name="connsiteX2" fmla="*/ 86441 w 84250"/>
                <a:gd name="connsiteY2" fmla="*/ 0 h 25275"/>
                <a:gd name="connsiteX3" fmla="*/ 44316 w 84250"/>
                <a:gd name="connsiteY3" fmla="*/ 8341 h 25275"/>
                <a:gd name="connsiteX4" fmla="*/ 10195 w 84250"/>
                <a:gd name="connsiteY4" fmla="*/ 21737 h 25275"/>
                <a:gd name="connsiteX5" fmla="*/ 0 w 84250"/>
                <a:gd name="connsiteY5" fmla="*/ 28898 h 25275"/>
                <a:gd name="connsiteX6" fmla="*/ 15670 w 84250"/>
                <a:gd name="connsiteY6" fmla="*/ 21568 h 25275"/>
                <a:gd name="connsiteX7" fmla="*/ 22327 w 84250"/>
                <a:gd name="connsiteY7" fmla="*/ 1870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50" h="25275">
                  <a:moveTo>
                    <a:pt x="22327" y="18704"/>
                  </a:moveTo>
                  <a:cubicBezTo>
                    <a:pt x="39514" y="11627"/>
                    <a:pt x="57290" y="6403"/>
                    <a:pt x="75489" y="2443"/>
                  </a:cubicBezTo>
                  <a:cubicBezTo>
                    <a:pt x="79196" y="1601"/>
                    <a:pt x="82818" y="843"/>
                    <a:pt x="86441" y="0"/>
                  </a:cubicBezTo>
                  <a:cubicBezTo>
                    <a:pt x="65715" y="3623"/>
                    <a:pt x="48950" y="6909"/>
                    <a:pt x="44316" y="8341"/>
                  </a:cubicBezTo>
                  <a:cubicBezTo>
                    <a:pt x="32689" y="11964"/>
                    <a:pt x="20895" y="15839"/>
                    <a:pt x="10195" y="21737"/>
                  </a:cubicBezTo>
                  <a:cubicBezTo>
                    <a:pt x="7835" y="23000"/>
                    <a:pt x="3876" y="25696"/>
                    <a:pt x="0" y="28898"/>
                  </a:cubicBezTo>
                  <a:cubicBezTo>
                    <a:pt x="6234" y="25949"/>
                    <a:pt x="12385" y="23085"/>
                    <a:pt x="15670" y="21568"/>
                  </a:cubicBezTo>
                  <a:cubicBezTo>
                    <a:pt x="17019" y="20810"/>
                    <a:pt x="18114" y="20389"/>
                    <a:pt x="22327" y="1870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8" name="Vrije vorm: vorm 732">
              <a:extLst>
                <a:ext uri="{FF2B5EF4-FFF2-40B4-BE49-F238E27FC236}">
                  <a16:creationId xmlns:a16="http://schemas.microsoft.com/office/drawing/2014/main" id="{A5C3598B-8B63-5840-8FF9-6C3A5DB31DB7}"/>
                </a:ext>
              </a:extLst>
            </p:cNvPr>
            <p:cNvSpPr/>
            <p:nvPr/>
          </p:nvSpPr>
          <p:spPr>
            <a:xfrm>
              <a:off x="20811425" y="818832"/>
              <a:ext cx="84251" cy="8425"/>
            </a:xfrm>
            <a:custGeom>
              <a:avLst/>
              <a:gdLst>
                <a:gd name="connsiteX0" fmla="*/ 88210 w 84250"/>
                <a:gd name="connsiteY0" fmla="*/ 84 h 8425"/>
                <a:gd name="connsiteX1" fmla="*/ 64789 w 84250"/>
                <a:gd name="connsiteY1" fmla="*/ 1769 h 8425"/>
                <a:gd name="connsiteX2" fmla="*/ 37239 w 84250"/>
                <a:gd name="connsiteY2" fmla="*/ 5813 h 8425"/>
                <a:gd name="connsiteX3" fmla="*/ 0 w 84250"/>
                <a:gd name="connsiteY3" fmla="*/ 13480 h 8425"/>
                <a:gd name="connsiteX4" fmla="*/ 88294 w 84250"/>
                <a:gd name="connsiteY4" fmla="*/ 0 h 8425"/>
                <a:gd name="connsiteX5" fmla="*/ 88210 w 84250"/>
                <a:gd name="connsiteY5" fmla="*/ 8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250" h="8425">
                  <a:moveTo>
                    <a:pt x="88210" y="84"/>
                  </a:moveTo>
                  <a:cubicBezTo>
                    <a:pt x="84082" y="253"/>
                    <a:pt x="76837" y="590"/>
                    <a:pt x="64789" y="1769"/>
                  </a:cubicBezTo>
                  <a:cubicBezTo>
                    <a:pt x="55521" y="2696"/>
                    <a:pt x="46422" y="4213"/>
                    <a:pt x="37239" y="5813"/>
                  </a:cubicBezTo>
                  <a:cubicBezTo>
                    <a:pt x="24770" y="8088"/>
                    <a:pt x="12385" y="10784"/>
                    <a:pt x="0" y="13480"/>
                  </a:cubicBezTo>
                  <a:cubicBezTo>
                    <a:pt x="34459" y="7667"/>
                    <a:pt x="73719" y="1601"/>
                    <a:pt x="88294" y="0"/>
                  </a:cubicBezTo>
                  <a:cubicBezTo>
                    <a:pt x="88294" y="84"/>
                    <a:pt x="88294" y="84"/>
                    <a:pt x="88210" y="8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9" name="Vrije vorm: vorm 733">
              <a:extLst>
                <a:ext uri="{FF2B5EF4-FFF2-40B4-BE49-F238E27FC236}">
                  <a16:creationId xmlns:a16="http://schemas.microsoft.com/office/drawing/2014/main" id="{4E6C4602-5D66-934E-BB6C-1F18647328F2}"/>
                </a:ext>
              </a:extLst>
            </p:cNvPr>
            <p:cNvSpPr/>
            <p:nvPr/>
          </p:nvSpPr>
          <p:spPr>
            <a:xfrm>
              <a:off x="20384031" y="1080683"/>
              <a:ext cx="92676" cy="202201"/>
            </a:xfrm>
            <a:custGeom>
              <a:avLst/>
              <a:gdLst>
                <a:gd name="connsiteX0" fmla="*/ 243 w 92675"/>
                <a:gd name="connsiteY0" fmla="*/ 173893 h 202201"/>
                <a:gd name="connsiteX1" fmla="*/ 327 w 92675"/>
                <a:gd name="connsiteY1" fmla="*/ 188132 h 202201"/>
                <a:gd name="connsiteX2" fmla="*/ 2181 w 92675"/>
                <a:gd name="connsiteY2" fmla="*/ 202538 h 202201"/>
                <a:gd name="connsiteX3" fmla="*/ 4961 w 92675"/>
                <a:gd name="connsiteY3" fmla="*/ 183414 h 202201"/>
                <a:gd name="connsiteX4" fmla="*/ 20042 w 92675"/>
                <a:gd name="connsiteY4" fmla="*/ 127050 h 202201"/>
                <a:gd name="connsiteX5" fmla="*/ 31584 w 92675"/>
                <a:gd name="connsiteY5" fmla="*/ 100005 h 202201"/>
                <a:gd name="connsiteX6" fmla="*/ 43800 w 92675"/>
                <a:gd name="connsiteY6" fmla="*/ 75573 h 202201"/>
                <a:gd name="connsiteX7" fmla="*/ 43800 w 92675"/>
                <a:gd name="connsiteY7" fmla="*/ 75573 h 202201"/>
                <a:gd name="connsiteX8" fmla="*/ 43379 w 92675"/>
                <a:gd name="connsiteY8" fmla="*/ 76500 h 202201"/>
                <a:gd name="connsiteX9" fmla="*/ 83230 w 92675"/>
                <a:gd name="connsiteY9" fmla="*/ 20304 h 202201"/>
                <a:gd name="connsiteX10" fmla="*/ 93256 w 92675"/>
                <a:gd name="connsiteY10" fmla="*/ 5898 h 202201"/>
                <a:gd name="connsiteX11" fmla="*/ 97721 w 92675"/>
                <a:gd name="connsiteY11" fmla="*/ 0 h 202201"/>
                <a:gd name="connsiteX12" fmla="*/ 74889 w 92675"/>
                <a:gd name="connsiteY12" fmla="*/ 18956 h 202201"/>
                <a:gd name="connsiteX13" fmla="*/ 73120 w 92675"/>
                <a:gd name="connsiteY13" fmla="*/ 20557 h 202201"/>
                <a:gd name="connsiteX14" fmla="*/ 68570 w 92675"/>
                <a:gd name="connsiteY14" fmla="*/ 24770 h 202201"/>
                <a:gd name="connsiteX15" fmla="*/ 67643 w 92675"/>
                <a:gd name="connsiteY15" fmla="*/ 25696 h 202201"/>
                <a:gd name="connsiteX16" fmla="*/ 66464 w 92675"/>
                <a:gd name="connsiteY16" fmla="*/ 26876 h 202201"/>
                <a:gd name="connsiteX17" fmla="*/ 65369 w 92675"/>
                <a:gd name="connsiteY17" fmla="*/ 27971 h 202201"/>
                <a:gd name="connsiteX18" fmla="*/ 61830 w 92675"/>
                <a:gd name="connsiteY18" fmla="*/ 31678 h 202201"/>
                <a:gd name="connsiteX19" fmla="*/ 61746 w 92675"/>
                <a:gd name="connsiteY19" fmla="*/ 31762 h 202201"/>
                <a:gd name="connsiteX20" fmla="*/ 61662 w 92675"/>
                <a:gd name="connsiteY20" fmla="*/ 31931 h 202201"/>
                <a:gd name="connsiteX21" fmla="*/ 58460 w 92675"/>
                <a:gd name="connsiteY21" fmla="*/ 35638 h 202201"/>
                <a:gd name="connsiteX22" fmla="*/ 57786 w 92675"/>
                <a:gd name="connsiteY22" fmla="*/ 36396 h 202201"/>
                <a:gd name="connsiteX23" fmla="*/ 55090 w 92675"/>
                <a:gd name="connsiteY23" fmla="*/ 39598 h 202201"/>
                <a:gd name="connsiteX24" fmla="*/ 52815 w 92675"/>
                <a:gd name="connsiteY24" fmla="*/ 42378 h 202201"/>
                <a:gd name="connsiteX25" fmla="*/ 34449 w 92675"/>
                <a:gd name="connsiteY25" fmla="*/ 66221 h 202201"/>
                <a:gd name="connsiteX26" fmla="*/ 30573 w 92675"/>
                <a:gd name="connsiteY26" fmla="*/ 71950 h 202201"/>
                <a:gd name="connsiteX27" fmla="*/ 25855 w 92675"/>
                <a:gd name="connsiteY27" fmla="*/ 80544 h 202201"/>
                <a:gd name="connsiteX28" fmla="*/ 12712 w 92675"/>
                <a:gd name="connsiteY28" fmla="*/ 109610 h 202201"/>
                <a:gd name="connsiteX29" fmla="*/ 12544 w 92675"/>
                <a:gd name="connsiteY29" fmla="*/ 109947 h 202201"/>
                <a:gd name="connsiteX30" fmla="*/ 12375 w 92675"/>
                <a:gd name="connsiteY30" fmla="*/ 110453 h 202201"/>
                <a:gd name="connsiteX31" fmla="*/ 748 w 92675"/>
                <a:gd name="connsiteY31" fmla="*/ 167069 h 202201"/>
                <a:gd name="connsiteX32" fmla="*/ 243 w 92675"/>
                <a:gd name="connsiteY32" fmla="*/ 173893 h 20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2675" h="202201">
                  <a:moveTo>
                    <a:pt x="243" y="173893"/>
                  </a:moveTo>
                  <a:cubicBezTo>
                    <a:pt x="-94" y="178611"/>
                    <a:pt x="-94" y="183414"/>
                    <a:pt x="327" y="188132"/>
                  </a:cubicBezTo>
                  <a:cubicBezTo>
                    <a:pt x="664" y="192934"/>
                    <a:pt x="1423" y="197736"/>
                    <a:pt x="2181" y="202538"/>
                  </a:cubicBezTo>
                  <a:cubicBezTo>
                    <a:pt x="3192" y="196220"/>
                    <a:pt x="3950" y="189817"/>
                    <a:pt x="4961" y="183414"/>
                  </a:cubicBezTo>
                  <a:cubicBezTo>
                    <a:pt x="8163" y="164289"/>
                    <a:pt x="12459" y="144995"/>
                    <a:pt x="20042" y="127050"/>
                  </a:cubicBezTo>
                  <a:cubicBezTo>
                    <a:pt x="23833" y="118035"/>
                    <a:pt x="28299" y="109273"/>
                    <a:pt x="31584" y="100005"/>
                  </a:cubicBezTo>
                  <a:cubicBezTo>
                    <a:pt x="34617" y="91412"/>
                    <a:pt x="39588" y="83661"/>
                    <a:pt x="43800" y="75573"/>
                  </a:cubicBezTo>
                  <a:cubicBezTo>
                    <a:pt x="43800" y="75573"/>
                    <a:pt x="43885" y="75573"/>
                    <a:pt x="43800" y="75573"/>
                  </a:cubicBezTo>
                  <a:cubicBezTo>
                    <a:pt x="43632" y="75910"/>
                    <a:pt x="43548" y="76163"/>
                    <a:pt x="43379" y="76500"/>
                  </a:cubicBezTo>
                  <a:cubicBezTo>
                    <a:pt x="53911" y="57543"/>
                    <a:pt x="67054" y="38924"/>
                    <a:pt x="83230" y="20304"/>
                  </a:cubicBezTo>
                  <a:cubicBezTo>
                    <a:pt x="86853" y="14744"/>
                    <a:pt x="90223" y="9857"/>
                    <a:pt x="93256" y="5898"/>
                  </a:cubicBezTo>
                  <a:cubicBezTo>
                    <a:pt x="94267" y="4549"/>
                    <a:pt x="95783" y="2528"/>
                    <a:pt x="97721" y="0"/>
                  </a:cubicBezTo>
                  <a:cubicBezTo>
                    <a:pt x="89717" y="6234"/>
                    <a:pt x="82135" y="12553"/>
                    <a:pt x="74889" y="18956"/>
                  </a:cubicBezTo>
                  <a:cubicBezTo>
                    <a:pt x="74805" y="19041"/>
                    <a:pt x="73288" y="20473"/>
                    <a:pt x="73120" y="20557"/>
                  </a:cubicBezTo>
                  <a:cubicBezTo>
                    <a:pt x="71603" y="21989"/>
                    <a:pt x="70087" y="23337"/>
                    <a:pt x="68570" y="24770"/>
                  </a:cubicBezTo>
                  <a:cubicBezTo>
                    <a:pt x="68233" y="25107"/>
                    <a:pt x="67896" y="25359"/>
                    <a:pt x="67643" y="25696"/>
                  </a:cubicBezTo>
                  <a:cubicBezTo>
                    <a:pt x="67643" y="25696"/>
                    <a:pt x="66717" y="26623"/>
                    <a:pt x="66464" y="26876"/>
                  </a:cubicBezTo>
                  <a:cubicBezTo>
                    <a:pt x="66043" y="27213"/>
                    <a:pt x="65706" y="27634"/>
                    <a:pt x="65369" y="27971"/>
                  </a:cubicBezTo>
                  <a:cubicBezTo>
                    <a:pt x="65200" y="28140"/>
                    <a:pt x="62841" y="30583"/>
                    <a:pt x="61830" y="31678"/>
                  </a:cubicBezTo>
                  <a:cubicBezTo>
                    <a:pt x="61830" y="31678"/>
                    <a:pt x="61746" y="31762"/>
                    <a:pt x="61746" y="31762"/>
                  </a:cubicBezTo>
                  <a:cubicBezTo>
                    <a:pt x="61746" y="31847"/>
                    <a:pt x="61662" y="31847"/>
                    <a:pt x="61662" y="31931"/>
                  </a:cubicBezTo>
                  <a:cubicBezTo>
                    <a:pt x="60650" y="33195"/>
                    <a:pt x="59471" y="34374"/>
                    <a:pt x="58460" y="35638"/>
                  </a:cubicBezTo>
                  <a:cubicBezTo>
                    <a:pt x="58292" y="35891"/>
                    <a:pt x="58039" y="36143"/>
                    <a:pt x="57786" y="36396"/>
                  </a:cubicBezTo>
                  <a:cubicBezTo>
                    <a:pt x="56860" y="37491"/>
                    <a:pt x="56017" y="38587"/>
                    <a:pt x="55090" y="39598"/>
                  </a:cubicBezTo>
                  <a:cubicBezTo>
                    <a:pt x="54838" y="39935"/>
                    <a:pt x="53068" y="42041"/>
                    <a:pt x="52815" y="42378"/>
                  </a:cubicBezTo>
                  <a:cubicBezTo>
                    <a:pt x="44559" y="52488"/>
                    <a:pt x="38746" y="60155"/>
                    <a:pt x="34449" y="66221"/>
                  </a:cubicBezTo>
                  <a:cubicBezTo>
                    <a:pt x="33017" y="68327"/>
                    <a:pt x="31669" y="70181"/>
                    <a:pt x="30573" y="71950"/>
                  </a:cubicBezTo>
                  <a:cubicBezTo>
                    <a:pt x="29646" y="73803"/>
                    <a:pt x="27540" y="77595"/>
                    <a:pt x="25855" y="80544"/>
                  </a:cubicBezTo>
                  <a:cubicBezTo>
                    <a:pt x="23328" y="86104"/>
                    <a:pt x="17177" y="99584"/>
                    <a:pt x="12712" y="109610"/>
                  </a:cubicBezTo>
                  <a:cubicBezTo>
                    <a:pt x="12628" y="109694"/>
                    <a:pt x="12628" y="109863"/>
                    <a:pt x="12544" y="109947"/>
                  </a:cubicBezTo>
                  <a:cubicBezTo>
                    <a:pt x="12459" y="110115"/>
                    <a:pt x="12375" y="110284"/>
                    <a:pt x="12375" y="110453"/>
                  </a:cubicBezTo>
                  <a:cubicBezTo>
                    <a:pt x="2518" y="137413"/>
                    <a:pt x="833" y="166732"/>
                    <a:pt x="748" y="167069"/>
                  </a:cubicBezTo>
                  <a:cubicBezTo>
                    <a:pt x="580" y="169259"/>
                    <a:pt x="327" y="171618"/>
                    <a:pt x="243" y="17389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0" name="Vrije vorm: vorm 734">
              <a:extLst>
                <a:ext uri="{FF2B5EF4-FFF2-40B4-BE49-F238E27FC236}">
                  <a16:creationId xmlns:a16="http://schemas.microsoft.com/office/drawing/2014/main" id="{CB882D78-BBCE-6D4E-A2A6-3469DA338D5F}"/>
                </a:ext>
              </a:extLst>
            </p:cNvPr>
            <p:cNvSpPr/>
            <p:nvPr/>
          </p:nvSpPr>
          <p:spPr>
            <a:xfrm>
              <a:off x="20348501" y="1349611"/>
              <a:ext cx="8425" cy="58975"/>
            </a:xfrm>
            <a:custGeom>
              <a:avLst/>
              <a:gdLst>
                <a:gd name="connsiteX0" fmla="*/ 4938 w 0"/>
                <a:gd name="connsiteY0" fmla="*/ 0 h 58975"/>
                <a:gd name="connsiteX1" fmla="*/ 1231 w 0"/>
                <a:gd name="connsiteY1" fmla="*/ 26792 h 58975"/>
                <a:gd name="connsiteX2" fmla="*/ 51 w 0"/>
                <a:gd name="connsiteY2" fmla="*/ 50719 h 58975"/>
                <a:gd name="connsiteX3" fmla="*/ 810 w 0"/>
                <a:gd name="connsiteY3" fmla="*/ 60745 h 58975"/>
                <a:gd name="connsiteX4" fmla="*/ 4685 w 0"/>
                <a:gd name="connsiteY4" fmla="*/ 2022 h 58975"/>
                <a:gd name="connsiteX5" fmla="*/ 4938 w 0"/>
                <a:gd name="connsiteY5" fmla="*/ 0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8975">
                  <a:moveTo>
                    <a:pt x="4938" y="0"/>
                  </a:moveTo>
                  <a:cubicBezTo>
                    <a:pt x="3590" y="9183"/>
                    <a:pt x="2242" y="18114"/>
                    <a:pt x="1231" y="26792"/>
                  </a:cubicBezTo>
                  <a:cubicBezTo>
                    <a:pt x="1146" y="27213"/>
                    <a:pt x="-286" y="42968"/>
                    <a:pt x="51" y="50719"/>
                  </a:cubicBezTo>
                  <a:cubicBezTo>
                    <a:pt x="220" y="54089"/>
                    <a:pt x="472" y="57627"/>
                    <a:pt x="810" y="60745"/>
                  </a:cubicBezTo>
                  <a:cubicBezTo>
                    <a:pt x="557" y="44906"/>
                    <a:pt x="3084" y="15586"/>
                    <a:pt x="4685" y="2022"/>
                  </a:cubicBezTo>
                  <a:cubicBezTo>
                    <a:pt x="4854" y="1601"/>
                    <a:pt x="4854" y="842"/>
                    <a:pt x="4938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1" name="Vrije vorm: vorm 735">
              <a:extLst>
                <a:ext uri="{FF2B5EF4-FFF2-40B4-BE49-F238E27FC236}">
                  <a16:creationId xmlns:a16="http://schemas.microsoft.com/office/drawing/2014/main" id="{E96EAFBA-9382-414C-AD5E-54D183958B6D}"/>
                </a:ext>
              </a:extLst>
            </p:cNvPr>
            <p:cNvSpPr/>
            <p:nvPr/>
          </p:nvSpPr>
          <p:spPr>
            <a:xfrm>
              <a:off x="20355292" y="1341860"/>
              <a:ext cx="8425" cy="8425"/>
            </a:xfrm>
            <a:custGeom>
              <a:avLst/>
              <a:gdLst>
                <a:gd name="connsiteX0" fmla="*/ 4213 w 0"/>
                <a:gd name="connsiteY0" fmla="*/ 4971 h 0"/>
                <a:gd name="connsiteX1" fmla="*/ 4381 w 0"/>
                <a:gd name="connsiteY1" fmla="*/ 0 h 0"/>
                <a:gd name="connsiteX2" fmla="*/ 0 w 0"/>
                <a:gd name="connsiteY2" fmla="*/ 2696 h 0"/>
                <a:gd name="connsiteX3" fmla="*/ 4213 w 0"/>
                <a:gd name="connsiteY3" fmla="*/ 497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213" y="4971"/>
                  </a:moveTo>
                  <a:cubicBezTo>
                    <a:pt x="4213" y="3286"/>
                    <a:pt x="4297" y="1685"/>
                    <a:pt x="4381" y="0"/>
                  </a:cubicBezTo>
                  <a:cubicBezTo>
                    <a:pt x="2696" y="927"/>
                    <a:pt x="1264" y="1769"/>
                    <a:pt x="0" y="2696"/>
                  </a:cubicBezTo>
                  <a:cubicBezTo>
                    <a:pt x="505" y="3117"/>
                    <a:pt x="2612" y="4128"/>
                    <a:pt x="4213" y="497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2" name="Vrije vorm: vorm 736">
              <a:extLst>
                <a:ext uri="{FF2B5EF4-FFF2-40B4-BE49-F238E27FC236}">
                  <a16:creationId xmlns:a16="http://schemas.microsoft.com/office/drawing/2014/main" id="{ADBE3868-6AEF-0241-811A-E4F0DDE8CC86}"/>
                </a:ext>
              </a:extLst>
            </p:cNvPr>
            <p:cNvSpPr/>
            <p:nvPr/>
          </p:nvSpPr>
          <p:spPr>
            <a:xfrm>
              <a:off x="20354702" y="1200066"/>
              <a:ext cx="33700" cy="134801"/>
            </a:xfrm>
            <a:custGeom>
              <a:avLst/>
              <a:gdLst>
                <a:gd name="connsiteX0" fmla="*/ 37492 w 33700"/>
                <a:gd name="connsiteY0" fmla="*/ 125281 h 134800"/>
                <a:gd name="connsiteX1" fmla="*/ 32268 w 33700"/>
                <a:gd name="connsiteY1" fmla="*/ 97141 h 134800"/>
                <a:gd name="connsiteX2" fmla="*/ 31763 w 33700"/>
                <a:gd name="connsiteY2" fmla="*/ 94024 h 134800"/>
                <a:gd name="connsiteX3" fmla="*/ 24264 w 33700"/>
                <a:gd name="connsiteY3" fmla="*/ 128819 h 134800"/>
                <a:gd name="connsiteX4" fmla="*/ 22916 w 33700"/>
                <a:gd name="connsiteY4" fmla="*/ 129240 h 134800"/>
                <a:gd name="connsiteX5" fmla="*/ 22663 w 33700"/>
                <a:gd name="connsiteY5" fmla="*/ 129325 h 134800"/>
                <a:gd name="connsiteX6" fmla="*/ 30920 w 33700"/>
                <a:gd name="connsiteY6" fmla="*/ 89221 h 134800"/>
                <a:gd name="connsiteX7" fmla="*/ 28561 w 33700"/>
                <a:gd name="connsiteY7" fmla="*/ 68749 h 134800"/>
                <a:gd name="connsiteX8" fmla="*/ 28730 w 33700"/>
                <a:gd name="connsiteY8" fmla="*/ 54510 h 134800"/>
                <a:gd name="connsiteX9" fmla="*/ 34964 w 33700"/>
                <a:gd name="connsiteY9" fmla="*/ 10110 h 134800"/>
                <a:gd name="connsiteX10" fmla="*/ 34880 w 33700"/>
                <a:gd name="connsiteY10" fmla="*/ 10026 h 134800"/>
                <a:gd name="connsiteX11" fmla="*/ 37913 w 33700"/>
                <a:gd name="connsiteY11" fmla="*/ 0 h 134800"/>
                <a:gd name="connsiteX12" fmla="*/ 35049 w 33700"/>
                <a:gd name="connsiteY12" fmla="*/ 7077 h 134800"/>
                <a:gd name="connsiteX13" fmla="*/ 34543 w 33700"/>
                <a:gd name="connsiteY13" fmla="*/ 8341 h 134800"/>
                <a:gd name="connsiteX14" fmla="*/ 33953 w 33700"/>
                <a:gd name="connsiteY14" fmla="*/ 9773 h 134800"/>
                <a:gd name="connsiteX15" fmla="*/ 33027 w 33700"/>
                <a:gd name="connsiteY15" fmla="*/ 12216 h 134800"/>
                <a:gd name="connsiteX16" fmla="*/ 21905 w 33700"/>
                <a:gd name="connsiteY16" fmla="*/ 43979 h 134800"/>
                <a:gd name="connsiteX17" fmla="*/ 6235 w 33700"/>
                <a:gd name="connsiteY17" fmla="*/ 135391 h 134800"/>
                <a:gd name="connsiteX18" fmla="*/ 5392 w 33700"/>
                <a:gd name="connsiteY18" fmla="*/ 135812 h 134800"/>
                <a:gd name="connsiteX19" fmla="*/ 5223 w 33700"/>
                <a:gd name="connsiteY19" fmla="*/ 135896 h 134800"/>
                <a:gd name="connsiteX20" fmla="*/ 18620 w 33700"/>
                <a:gd name="connsiteY20" fmla="*/ 54763 h 134800"/>
                <a:gd name="connsiteX21" fmla="*/ 18367 w 33700"/>
                <a:gd name="connsiteY21" fmla="*/ 55437 h 134800"/>
                <a:gd name="connsiteX22" fmla="*/ 10869 w 33700"/>
                <a:gd name="connsiteY22" fmla="*/ 83155 h 134800"/>
                <a:gd name="connsiteX23" fmla="*/ 3033 w 33700"/>
                <a:gd name="connsiteY23" fmla="*/ 121826 h 134800"/>
                <a:gd name="connsiteX24" fmla="*/ 1348 w 33700"/>
                <a:gd name="connsiteY24" fmla="*/ 132358 h 134800"/>
                <a:gd name="connsiteX25" fmla="*/ 758 w 33700"/>
                <a:gd name="connsiteY25" fmla="*/ 136402 h 134800"/>
                <a:gd name="connsiteX26" fmla="*/ 169 w 33700"/>
                <a:gd name="connsiteY26" fmla="*/ 140699 h 134800"/>
                <a:gd name="connsiteX27" fmla="*/ 0 w 33700"/>
                <a:gd name="connsiteY27" fmla="*/ 142552 h 134800"/>
                <a:gd name="connsiteX28" fmla="*/ 37492 w 33700"/>
                <a:gd name="connsiteY28" fmla="*/ 125281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3700" h="134800">
                  <a:moveTo>
                    <a:pt x="37492" y="125281"/>
                  </a:moveTo>
                  <a:cubicBezTo>
                    <a:pt x="35217" y="113233"/>
                    <a:pt x="33027" y="101606"/>
                    <a:pt x="32268" y="97141"/>
                  </a:cubicBezTo>
                  <a:cubicBezTo>
                    <a:pt x="32099" y="96130"/>
                    <a:pt x="31931" y="95119"/>
                    <a:pt x="31763" y="94024"/>
                  </a:cubicBezTo>
                  <a:lnTo>
                    <a:pt x="24264" y="128819"/>
                  </a:lnTo>
                  <a:cubicBezTo>
                    <a:pt x="23843" y="128988"/>
                    <a:pt x="23338" y="129072"/>
                    <a:pt x="22916" y="129240"/>
                  </a:cubicBezTo>
                  <a:cubicBezTo>
                    <a:pt x="22832" y="129240"/>
                    <a:pt x="22748" y="129325"/>
                    <a:pt x="22663" y="129325"/>
                  </a:cubicBezTo>
                  <a:cubicBezTo>
                    <a:pt x="25107" y="115255"/>
                    <a:pt x="27719" y="102533"/>
                    <a:pt x="30920" y="89221"/>
                  </a:cubicBezTo>
                  <a:cubicBezTo>
                    <a:pt x="29825" y="82397"/>
                    <a:pt x="28982" y="75320"/>
                    <a:pt x="28561" y="68749"/>
                  </a:cubicBezTo>
                  <a:cubicBezTo>
                    <a:pt x="28224" y="63946"/>
                    <a:pt x="28309" y="59228"/>
                    <a:pt x="28730" y="54510"/>
                  </a:cubicBezTo>
                  <a:cubicBezTo>
                    <a:pt x="28814" y="53331"/>
                    <a:pt x="30752" y="25107"/>
                    <a:pt x="34964" y="10110"/>
                  </a:cubicBezTo>
                  <a:cubicBezTo>
                    <a:pt x="34880" y="10110"/>
                    <a:pt x="34880" y="10110"/>
                    <a:pt x="34880" y="10026"/>
                  </a:cubicBezTo>
                  <a:cubicBezTo>
                    <a:pt x="35807" y="6656"/>
                    <a:pt x="36817" y="3286"/>
                    <a:pt x="37913" y="0"/>
                  </a:cubicBezTo>
                  <a:cubicBezTo>
                    <a:pt x="36986" y="2359"/>
                    <a:pt x="36060" y="4718"/>
                    <a:pt x="35049" y="7077"/>
                  </a:cubicBezTo>
                  <a:cubicBezTo>
                    <a:pt x="34880" y="7498"/>
                    <a:pt x="34711" y="7920"/>
                    <a:pt x="34543" y="8341"/>
                  </a:cubicBezTo>
                  <a:cubicBezTo>
                    <a:pt x="34374" y="8846"/>
                    <a:pt x="34122" y="9267"/>
                    <a:pt x="33953" y="9773"/>
                  </a:cubicBezTo>
                  <a:cubicBezTo>
                    <a:pt x="33616" y="10616"/>
                    <a:pt x="33363" y="11374"/>
                    <a:pt x="33027" y="12216"/>
                  </a:cubicBezTo>
                  <a:cubicBezTo>
                    <a:pt x="28224" y="25696"/>
                    <a:pt x="24685" y="35891"/>
                    <a:pt x="21905" y="43979"/>
                  </a:cubicBezTo>
                  <a:cubicBezTo>
                    <a:pt x="10026" y="83745"/>
                    <a:pt x="7835" y="112980"/>
                    <a:pt x="6235" y="135391"/>
                  </a:cubicBezTo>
                  <a:cubicBezTo>
                    <a:pt x="5982" y="135475"/>
                    <a:pt x="5645" y="135643"/>
                    <a:pt x="5392" y="135812"/>
                  </a:cubicBezTo>
                  <a:cubicBezTo>
                    <a:pt x="5392" y="135812"/>
                    <a:pt x="5308" y="135896"/>
                    <a:pt x="5223" y="135896"/>
                  </a:cubicBezTo>
                  <a:cubicBezTo>
                    <a:pt x="6993" y="107082"/>
                    <a:pt x="11121" y="81639"/>
                    <a:pt x="18620" y="54763"/>
                  </a:cubicBezTo>
                  <a:cubicBezTo>
                    <a:pt x="18451" y="55184"/>
                    <a:pt x="18367" y="55437"/>
                    <a:pt x="18367" y="55437"/>
                  </a:cubicBezTo>
                  <a:cubicBezTo>
                    <a:pt x="16345" y="62767"/>
                    <a:pt x="13902" y="71697"/>
                    <a:pt x="10869" y="83155"/>
                  </a:cubicBezTo>
                  <a:cubicBezTo>
                    <a:pt x="7751" y="96046"/>
                    <a:pt x="5140" y="108936"/>
                    <a:pt x="3033" y="121826"/>
                  </a:cubicBezTo>
                  <a:cubicBezTo>
                    <a:pt x="2444" y="125281"/>
                    <a:pt x="1938" y="128819"/>
                    <a:pt x="1348" y="132358"/>
                  </a:cubicBezTo>
                  <a:cubicBezTo>
                    <a:pt x="1180" y="133706"/>
                    <a:pt x="927" y="135054"/>
                    <a:pt x="758" y="136402"/>
                  </a:cubicBezTo>
                  <a:cubicBezTo>
                    <a:pt x="674" y="136739"/>
                    <a:pt x="253" y="139603"/>
                    <a:pt x="169" y="140699"/>
                  </a:cubicBezTo>
                  <a:cubicBezTo>
                    <a:pt x="84" y="141288"/>
                    <a:pt x="0" y="141962"/>
                    <a:pt x="0" y="142552"/>
                  </a:cubicBezTo>
                  <a:cubicBezTo>
                    <a:pt x="3455" y="136823"/>
                    <a:pt x="11037" y="132105"/>
                    <a:pt x="37492" y="12528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3" name="Vrije vorm: vorm 737">
              <a:extLst>
                <a:ext uri="{FF2B5EF4-FFF2-40B4-BE49-F238E27FC236}">
                  <a16:creationId xmlns:a16="http://schemas.microsoft.com/office/drawing/2014/main" id="{A8725F1C-4ED3-3A4E-867A-CC9ECE48EBA4}"/>
                </a:ext>
              </a:extLst>
            </p:cNvPr>
            <p:cNvSpPr/>
            <p:nvPr/>
          </p:nvSpPr>
          <p:spPr>
            <a:xfrm>
              <a:off x="20350911" y="1421561"/>
              <a:ext cx="8425" cy="109526"/>
            </a:xfrm>
            <a:custGeom>
              <a:avLst/>
              <a:gdLst>
                <a:gd name="connsiteX0" fmla="*/ 13059 w 8425"/>
                <a:gd name="connsiteY0" fmla="*/ 48107 h 109525"/>
                <a:gd name="connsiteX1" fmla="*/ 13564 w 8425"/>
                <a:gd name="connsiteY1" fmla="*/ 41957 h 109525"/>
                <a:gd name="connsiteX2" fmla="*/ 14070 w 8425"/>
                <a:gd name="connsiteY2" fmla="*/ 36902 h 109525"/>
                <a:gd name="connsiteX3" fmla="*/ 14491 w 8425"/>
                <a:gd name="connsiteY3" fmla="*/ 33363 h 109525"/>
                <a:gd name="connsiteX4" fmla="*/ 0 w 8425"/>
                <a:gd name="connsiteY4" fmla="*/ 0 h 109525"/>
                <a:gd name="connsiteX5" fmla="*/ 674 w 8425"/>
                <a:gd name="connsiteY5" fmla="*/ 24770 h 109525"/>
                <a:gd name="connsiteX6" fmla="*/ 3623 w 8425"/>
                <a:gd name="connsiteY6" fmla="*/ 59818 h 109525"/>
                <a:gd name="connsiteX7" fmla="*/ 10363 w 8425"/>
                <a:gd name="connsiteY7" fmla="*/ 102786 h 109525"/>
                <a:gd name="connsiteX8" fmla="*/ 12469 w 8425"/>
                <a:gd name="connsiteY8" fmla="*/ 113064 h 109525"/>
                <a:gd name="connsiteX9" fmla="*/ 13059 w 8425"/>
                <a:gd name="connsiteY9" fmla="*/ 48107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09525">
                  <a:moveTo>
                    <a:pt x="13059" y="48107"/>
                  </a:moveTo>
                  <a:cubicBezTo>
                    <a:pt x="13227" y="46085"/>
                    <a:pt x="13396" y="43979"/>
                    <a:pt x="13564" y="41957"/>
                  </a:cubicBezTo>
                  <a:cubicBezTo>
                    <a:pt x="13564" y="42041"/>
                    <a:pt x="14070" y="36902"/>
                    <a:pt x="14070" y="36902"/>
                  </a:cubicBezTo>
                  <a:cubicBezTo>
                    <a:pt x="14070" y="36902"/>
                    <a:pt x="14238" y="35554"/>
                    <a:pt x="14491" y="33363"/>
                  </a:cubicBezTo>
                  <a:cubicBezTo>
                    <a:pt x="7835" y="22579"/>
                    <a:pt x="2864" y="11458"/>
                    <a:pt x="0" y="0"/>
                  </a:cubicBezTo>
                  <a:cubicBezTo>
                    <a:pt x="168" y="10616"/>
                    <a:pt x="505" y="21652"/>
                    <a:pt x="674" y="24770"/>
                  </a:cubicBezTo>
                  <a:cubicBezTo>
                    <a:pt x="1432" y="36396"/>
                    <a:pt x="2190" y="48276"/>
                    <a:pt x="3623" y="59818"/>
                  </a:cubicBezTo>
                  <a:cubicBezTo>
                    <a:pt x="4718" y="68833"/>
                    <a:pt x="7245" y="86694"/>
                    <a:pt x="10363" y="102786"/>
                  </a:cubicBezTo>
                  <a:cubicBezTo>
                    <a:pt x="11037" y="106324"/>
                    <a:pt x="11795" y="109779"/>
                    <a:pt x="12469" y="113064"/>
                  </a:cubicBezTo>
                  <a:cubicBezTo>
                    <a:pt x="11205" y="92002"/>
                    <a:pt x="11374" y="70518"/>
                    <a:pt x="13059" y="4810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4" name="Vrije vorm: vorm 738">
              <a:extLst>
                <a:ext uri="{FF2B5EF4-FFF2-40B4-BE49-F238E27FC236}">
                  <a16:creationId xmlns:a16="http://schemas.microsoft.com/office/drawing/2014/main" id="{828DDF61-F102-0549-8801-A3AB60509CA0}"/>
                </a:ext>
              </a:extLst>
            </p:cNvPr>
            <p:cNvSpPr/>
            <p:nvPr/>
          </p:nvSpPr>
          <p:spPr>
            <a:xfrm>
              <a:off x="21123068" y="1844077"/>
              <a:ext cx="278027" cy="185351"/>
            </a:xfrm>
            <a:custGeom>
              <a:avLst/>
              <a:gdLst>
                <a:gd name="connsiteX0" fmla="*/ 185099 w 278027"/>
                <a:gd name="connsiteY0" fmla="*/ 19125 h 185351"/>
                <a:gd name="connsiteX1" fmla="*/ 0 w 278027"/>
                <a:gd name="connsiteY1" fmla="*/ 188216 h 185351"/>
                <a:gd name="connsiteX2" fmla="*/ 17945 w 278027"/>
                <a:gd name="connsiteY2" fmla="*/ 183919 h 185351"/>
                <a:gd name="connsiteX3" fmla="*/ 23253 w 278027"/>
                <a:gd name="connsiteY3" fmla="*/ 182655 h 185351"/>
                <a:gd name="connsiteX4" fmla="*/ 31678 w 278027"/>
                <a:gd name="connsiteY4" fmla="*/ 180296 h 185351"/>
                <a:gd name="connsiteX5" fmla="*/ 58049 w 278027"/>
                <a:gd name="connsiteY5" fmla="*/ 171450 h 185351"/>
                <a:gd name="connsiteX6" fmla="*/ 260250 w 278027"/>
                <a:gd name="connsiteY6" fmla="*/ 39851 h 185351"/>
                <a:gd name="connsiteX7" fmla="*/ 280049 w 278027"/>
                <a:gd name="connsiteY7" fmla="*/ 12722 h 185351"/>
                <a:gd name="connsiteX8" fmla="*/ 281565 w 278027"/>
                <a:gd name="connsiteY8" fmla="*/ 10363 h 185351"/>
                <a:gd name="connsiteX9" fmla="*/ 195546 w 278027"/>
                <a:gd name="connsiteY9" fmla="*/ 0 h 185351"/>
                <a:gd name="connsiteX10" fmla="*/ 185099 w 278027"/>
                <a:gd name="connsiteY10" fmla="*/ 19125 h 18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8027" h="185351">
                  <a:moveTo>
                    <a:pt x="185099" y="19125"/>
                  </a:moveTo>
                  <a:cubicBezTo>
                    <a:pt x="137581" y="100932"/>
                    <a:pt x="72203" y="160582"/>
                    <a:pt x="0" y="188216"/>
                  </a:cubicBezTo>
                  <a:cubicBezTo>
                    <a:pt x="6403" y="186699"/>
                    <a:pt x="12385" y="185351"/>
                    <a:pt x="17945" y="183919"/>
                  </a:cubicBezTo>
                  <a:cubicBezTo>
                    <a:pt x="20052" y="183414"/>
                    <a:pt x="21821" y="182992"/>
                    <a:pt x="23253" y="182655"/>
                  </a:cubicBezTo>
                  <a:cubicBezTo>
                    <a:pt x="23843" y="182487"/>
                    <a:pt x="29909" y="180718"/>
                    <a:pt x="31678" y="180296"/>
                  </a:cubicBezTo>
                  <a:cubicBezTo>
                    <a:pt x="33110" y="179959"/>
                    <a:pt x="46001" y="175662"/>
                    <a:pt x="58049" y="171450"/>
                  </a:cubicBezTo>
                  <a:cubicBezTo>
                    <a:pt x="129577" y="143142"/>
                    <a:pt x="197315" y="99079"/>
                    <a:pt x="260250" y="39851"/>
                  </a:cubicBezTo>
                  <a:cubicBezTo>
                    <a:pt x="267243" y="31088"/>
                    <a:pt x="274068" y="21737"/>
                    <a:pt x="280049" y="12722"/>
                  </a:cubicBezTo>
                  <a:cubicBezTo>
                    <a:pt x="280386" y="12216"/>
                    <a:pt x="280976" y="11290"/>
                    <a:pt x="281565" y="10363"/>
                  </a:cubicBezTo>
                  <a:cubicBezTo>
                    <a:pt x="260840" y="9773"/>
                    <a:pt x="229246" y="5560"/>
                    <a:pt x="195546" y="0"/>
                  </a:cubicBezTo>
                  <a:cubicBezTo>
                    <a:pt x="192176" y="6234"/>
                    <a:pt x="187373" y="15165"/>
                    <a:pt x="185099" y="1912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5" name="Vrije vorm: vorm 739">
              <a:extLst>
                <a:ext uri="{FF2B5EF4-FFF2-40B4-BE49-F238E27FC236}">
                  <a16:creationId xmlns:a16="http://schemas.microsoft.com/office/drawing/2014/main" id="{4D8A9D54-DC5B-3E47-96A6-D3125CE25B1F}"/>
                </a:ext>
              </a:extLst>
            </p:cNvPr>
            <p:cNvSpPr/>
            <p:nvPr/>
          </p:nvSpPr>
          <p:spPr>
            <a:xfrm>
              <a:off x="21425106" y="1643056"/>
              <a:ext cx="109526" cy="185351"/>
            </a:xfrm>
            <a:custGeom>
              <a:avLst/>
              <a:gdLst>
                <a:gd name="connsiteX0" fmla="*/ 12385 w 109525"/>
                <a:gd name="connsiteY0" fmla="*/ 49455 h 185351"/>
                <a:gd name="connsiteX1" fmla="*/ 0 w 109525"/>
                <a:gd name="connsiteY1" fmla="*/ 174651 h 185351"/>
                <a:gd name="connsiteX2" fmla="*/ 5645 w 109525"/>
                <a:gd name="connsiteY2" fmla="*/ 190238 h 185351"/>
                <a:gd name="connsiteX3" fmla="*/ 110368 w 109525"/>
                <a:gd name="connsiteY3" fmla="*/ 15081 h 185351"/>
                <a:gd name="connsiteX4" fmla="*/ 116603 w 109525"/>
                <a:gd name="connsiteY4" fmla="*/ 0 h 185351"/>
                <a:gd name="connsiteX5" fmla="*/ 5055 w 109525"/>
                <a:gd name="connsiteY5" fmla="*/ 19883 h 185351"/>
                <a:gd name="connsiteX6" fmla="*/ 12385 w 109525"/>
                <a:gd name="connsiteY6" fmla="*/ 49455 h 18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25" h="185351">
                  <a:moveTo>
                    <a:pt x="12385" y="49455"/>
                  </a:moveTo>
                  <a:cubicBezTo>
                    <a:pt x="20389" y="94361"/>
                    <a:pt x="16428" y="134548"/>
                    <a:pt x="0" y="174651"/>
                  </a:cubicBezTo>
                  <a:cubicBezTo>
                    <a:pt x="2106" y="180465"/>
                    <a:pt x="4128" y="185941"/>
                    <a:pt x="5645" y="190238"/>
                  </a:cubicBezTo>
                  <a:cubicBezTo>
                    <a:pt x="51561" y="135559"/>
                    <a:pt x="86694" y="76752"/>
                    <a:pt x="110368" y="15081"/>
                  </a:cubicBezTo>
                  <a:cubicBezTo>
                    <a:pt x="114580" y="4128"/>
                    <a:pt x="115760" y="1011"/>
                    <a:pt x="116603" y="0"/>
                  </a:cubicBezTo>
                  <a:cubicBezTo>
                    <a:pt x="95792" y="8678"/>
                    <a:pt x="56616" y="15334"/>
                    <a:pt x="5055" y="19883"/>
                  </a:cubicBezTo>
                  <a:cubicBezTo>
                    <a:pt x="8425" y="31341"/>
                    <a:pt x="11374" y="43894"/>
                    <a:pt x="12385" y="4945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6" name="Vrije vorm: vorm 740">
              <a:extLst>
                <a:ext uri="{FF2B5EF4-FFF2-40B4-BE49-F238E27FC236}">
                  <a16:creationId xmlns:a16="http://schemas.microsoft.com/office/drawing/2014/main" id="{EEE58639-61E2-D844-96E1-DFB07B5CA47F}"/>
                </a:ext>
              </a:extLst>
            </p:cNvPr>
            <p:cNvSpPr/>
            <p:nvPr/>
          </p:nvSpPr>
          <p:spPr>
            <a:xfrm>
              <a:off x="21319961" y="1689815"/>
              <a:ext cx="101101" cy="160076"/>
            </a:xfrm>
            <a:custGeom>
              <a:avLst/>
              <a:gdLst>
                <a:gd name="connsiteX0" fmla="*/ 101438 w 101100"/>
                <a:gd name="connsiteY0" fmla="*/ 128903 h 160076"/>
                <a:gd name="connsiteX1" fmla="*/ 67822 w 101100"/>
                <a:gd name="connsiteY1" fmla="*/ 0 h 160076"/>
                <a:gd name="connsiteX2" fmla="*/ 50298 w 101100"/>
                <a:gd name="connsiteY2" fmla="*/ 12385 h 160076"/>
                <a:gd name="connsiteX3" fmla="*/ 49203 w 101100"/>
                <a:gd name="connsiteY3" fmla="*/ 17103 h 160076"/>
                <a:gd name="connsiteX4" fmla="*/ 2106 w 101100"/>
                <a:gd name="connsiteY4" fmla="*/ 147860 h 160076"/>
                <a:gd name="connsiteX5" fmla="*/ 1348 w 101100"/>
                <a:gd name="connsiteY5" fmla="*/ 149292 h 160076"/>
                <a:gd name="connsiteX6" fmla="*/ 1348 w 101100"/>
                <a:gd name="connsiteY6" fmla="*/ 149292 h 160076"/>
                <a:gd name="connsiteX7" fmla="*/ 1180 w 101100"/>
                <a:gd name="connsiteY7" fmla="*/ 149545 h 160076"/>
                <a:gd name="connsiteX8" fmla="*/ 0 w 101100"/>
                <a:gd name="connsiteY8" fmla="*/ 151820 h 160076"/>
                <a:gd name="connsiteX9" fmla="*/ 590 w 101100"/>
                <a:gd name="connsiteY9" fmla="*/ 151904 h 160076"/>
                <a:gd name="connsiteX10" fmla="*/ 86357 w 101100"/>
                <a:gd name="connsiteY10" fmla="*/ 161761 h 160076"/>
                <a:gd name="connsiteX11" fmla="*/ 87284 w 101100"/>
                <a:gd name="connsiteY11" fmla="*/ 160245 h 160076"/>
                <a:gd name="connsiteX12" fmla="*/ 101944 w 101100"/>
                <a:gd name="connsiteY12" fmla="*/ 130083 h 160076"/>
                <a:gd name="connsiteX13" fmla="*/ 101438 w 101100"/>
                <a:gd name="connsiteY13" fmla="*/ 128903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1100" h="160076">
                  <a:moveTo>
                    <a:pt x="101438" y="128903"/>
                  </a:moveTo>
                  <a:cubicBezTo>
                    <a:pt x="88463" y="95119"/>
                    <a:pt x="74478" y="55690"/>
                    <a:pt x="67822" y="0"/>
                  </a:cubicBezTo>
                  <a:cubicBezTo>
                    <a:pt x="62008" y="4213"/>
                    <a:pt x="56196" y="8257"/>
                    <a:pt x="50298" y="12385"/>
                  </a:cubicBezTo>
                  <a:cubicBezTo>
                    <a:pt x="49961" y="13817"/>
                    <a:pt x="49539" y="15670"/>
                    <a:pt x="49203" y="17103"/>
                  </a:cubicBezTo>
                  <a:cubicBezTo>
                    <a:pt x="33110" y="86188"/>
                    <a:pt x="9773" y="132610"/>
                    <a:pt x="2106" y="147860"/>
                  </a:cubicBezTo>
                  <a:cubicBezTo>
                    <a:pt x="1854" y="148281"/>
                    <a:pt x="1601" y="148786"/>
                    <a:pt x="1348" y="149292"/>
                  </a:cubicBezTo>
                  <a:cubicBezTo>
                    <a:pt x="1348" y="149292"/>
                    <a:pt x="1348" y="149292"/>
                    <a:pt x="1348" y="149292"/>
                  </a:cubicBezTo>
                  <a:cubicBezTo>
                    <a:pt x="1264" y="149376"/>
                    <a:pt x="1264" y="149461"/>
                    <a:pt x="1180" y="149545"/>
                  </a:cubicBezTo>
                  <a:cubicBezTo>
                    <a:pt x="843" y="150303"/>
                    <a:pt x="337" y="151230"/>
                    <a:pt x="0" y="151820"/>
                  </a:cubicBezTo>
                  <a:cubicBezTo>
                    <a:pt x="0" y="151820"/>
                    <a:pt x="337" y="151904"/>
                    <a:pt x="590" y="151904"/>
                  </a:cubicBezTo>
                  <a:cubicBezTo>
                    <a:pt x="34290" y="157549"/>
                    <a:pt x="65210" y="161593"/>
                    <a:pt x="86357" y="161761"/>
                  </a:cubicBezTo>
                  <a:cubicBezTo>
                    <a:pt x="86778" y="161003"/>
                    <a:pt x="87115" y="160413"/>
                    <a:pt x="87284" y="160245"/>
                  </a:cubicBezTo>
                  <a:cubicBezTo>
                    <a:pt x="92929" y="150219"/>
                    <a:pt x="97899" y="140193"/>
                    <a:pt x="101944" y="130083"/>
                  </a:cubicBezTo>
                  <a:cubicBezTo>
                    <a:pt x="101775" y="129662"/>
                    <a:pt x="101606" y="129240"/>
                    <a:pt x="101438" y="12890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7" name="Vrije vorm: vorm 741">
              <a:extLst>
                <a:ext uri="{FF2B5EF4-FFF2-40B4-BE49-F238E27FC236}">
                  <a16:creationId xmlns:a16="http://schemas.microsoft.com/office/drawing/2014/main" id="{F0145032-0CBB-7444-B528-19FA2CDBBC5F}"/>
                </a:ext>
              </a:extLst>
            </p:cNvPr>
            <p:cNvSpPr/>
            <p:nvPr/>
          </p:nvSpPr>
          <p:spPr>
            <a:xfrm>
              <a:off x="21428813" y="1591494"/>
              <a:ext cx="117951" cy="67400"/>
            </a:xfrm>
            <a:custGeom>
              <a:avLst/>
              <a:gdLst>
                <a:gd name="connsiteX0" fmla="*/ 79532 w 117950"/>
                <a:gd name="connsiteY0" fmla="*/ 1264 h 67400"/>
                <a:gd name="connsiteX1" fmla="*/ 76584 w 117950"/>
                <a:gd name="connsiteY1" fmla="*/ 0 h 67400"/>
                <a:gd name="connsiteX2" fmla="*/ 60070 w 117950"/>
                <a:gd name="connsiteY2" fmla="*/ 12553 h 67400"/>
                <a:gd name="connsiteX3" fmla="*/ 5307 w 117950"/>
                <a:gd name="connsiteY3" fmla="*/ 62767 h 67400"/>
                <a:gd name="connsiteX4" fmla="*/ 0 w 117950"/>
                <a:gd name="connsiteY4" fmla="*/ 66558 h 67400"/>
                <a:gd name="connsiteX5" fmla="*/ 337 w 117950"/>
                <a:gd name="connsiteY5" fmla="*/ 67738 h 67400"/>
                <a:gd name="connsiteX6" fmla="*/ 115002 w 117950"/>
                <a:gd name="connsiteY6" fmla="*/ 44316 h 67400"/>
                <a:gd name="connsiteX7" fmla="*/ 121910 w 117950"/>
                <a:gd name="connsiteY7" fmla="*/ 23253 h 67400"/>
                <a:gd name="connsiteX8" fmla="*/ 79532 w 117950"/>
                <a:gd name="connsiteY8" fmla="*/ 1264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950" h="67400">
                  <a:moveTo>
                    <a:pt x="79532" y="1264"/>
                  </a:moveTo>
                  <a:cubicBezTo>
                    <a:pt x="78521" y="843"/>
                    <a:pt x="77594" y="421"/>
                    <a:pt x="76584" y="0"/>
                  </a:cubicBezTo>
                  <a:cubicBezTo>
                    <a:pt x="72202" y="3033"/>
                    <a:pt x="61082" y="11458"/>
                    <a:pt x="60070" y="12553"/>
                  </a:cubicBezTo>
                  <a:cubicBezTo>
                    <a:pt x="36480" y="36902"/>
                    <a:pt x="14575" y="55016"/>
                    <a:pt x="5307" y="62767"/>
                  </a:cubicBezTo>
                  <a:cubicBezTo>
                    <a:pt x="2696" y="64873"/>
                    <a:pt x="1263" y="66053"/>
                    <a:pt x="0" y="66558"/>
                  </a:cubicBezTo>
                  <a:cubicBezTo>
                    <a:pt x="84" y="66895"/>
                    <a:pt x="252" y="67316"/>
                    <a:pt x="337" y="67738"/>
                  </a:cubicBezTo>
                  <a:cubicBezTo>
                    <a:pt x="52657" y="62346"/>
                    <a:pt x="92760" y="54426"/>
                    <a:pt x="115002" y="44316"/>
                  </a:cubicBezTo>
                  <a:cubicBezTo>
                    <a:pt x="116771" y="39261"/>
                    <a:pt x="119130" y="32100"/>
                    <a:pt x="121910" y="23253"/>
                  </a:cubicBezTo>
                  <a:cubicBezTo>
                    <a:pt x="115254" y="18367"/>
                    <a:pt x="102785" y="12048"/>
                    <a:pt x="79532" y="126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8" name="Vrije vorm: vorm 742">
              <a:extLst>
                <a:ext uri="{FF2B5EF4-FFF2-40B4-BE49-F238E27FC236}">
                  <a16:creationId xmlns:a16="http://schemas.microsoft.com/office/drawing/2014/main" id="{12FFCC4A-9ADE-E347-99BF-34A19EDF7505}"/>
                </a:ext>
              </a:extLst>
            </p:cNvPr>
            <p:cNvSpPr/>
            <p:nvPr/>
          </p:nvSpPr>
          <p:spPr>
            <a:xfrm>
              <a:off x="21408087" y="1822678"/>
              <a:ext cx="16850" cy="25275"/>
            </a:xfrm>
            <a:custGeom>
              <a:avLst/>
              <a:gdLst>
                <a:gd name="connsiteX0" fmla="*/ 18451 w 16850"/>
                <a:gd name="connsiteY0" fmla="*/ 8004 h 25275"/>
                <a:gd name="connsiteX1" fmla="*/ 14913 w 16850"/>
                <a:gd name="connsiteY1" fmla="*/ 0 h 25275"/>
                <a:gd name="connsiteX2" fmla="*/ 3538 w 16850"/>
                <a:gd name="connsiteY2" fmla="*/ 23001 h 25275"/>
                <a:gd name="connsiteX3" fmla="*/ 0 w 16850"/>
                <a:gd name="connsiteY3" fmla="*/ 28982 h 25275"/>
                <a:gd name="connsiteX4" fmla="*/ 6909 w 16850"/>
                <a:gd name="connsiteY4" fmla="*/ 28814 h 25275"/>
                <a:gd name="connsiteX5" fmla="*/ 20557 w 16850"/>
                <a:gd name="connsiteY5" fmla="*/ 13143 h 25275"/>
                <a:gd name="connsiteX6" fmla="*/ 18451 w 16850"/>
                <a:gd name="connsiteY6" fmla="*/ 800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0" h="25275">
                  <a:moveTo>
                    <a:pt x="18451" y="8004"/>
                  </a:moveTo>
                  <a:cubicBezTo>
                    <a:pt x="17777" y="6572"/>
                    <a:pt x="16260" y="3033"/>
                    <a:pt x="14913" y="0"/>
                  </a:cubicBezTo>
                  <a:cubicBezTo>
                    <a:pt x="11542" y="7667"/>
                    <a:pt x="7835" y="15334"/>
                    <a:pt x="3538" y="23001"/>
                  </a:cubicBezTo>
                  <a:lnTo>
                    <a:pt x="0" y="28982"/>
                  </a:lnTo>
                  <a:cubicBezTo>
                    <a:pt x="2443" y="28982"/>
                    <a:pt x="4802" y="28898"/>
                    <a:pt x="6909" y="28814"/>
                  </a:cubicBezTo>
                  <a:cubicBezTo>
                    <a:pt x="11542" y="23674"/>
                    <a:pt x="16092" y="18451"/>
                    <a:pt x="20557" y="13143"/>
                  </a:cubicBezTo>
                  <a:cubicBezTo>
                    <a:pt x="19883" y="11205"/>
                    <a:pt x="19125" y="9436"/>
                    <a:pt x="18451" y="800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9" name="Vrije vorm: vorm 743">
              <a:extLst>
                <a:ext uri="{FF2B5EF4-FFF2-40B4-BE49-F238E27FC236}">
                  <a16:creationId xmlns:a16="http://schemas.microsoft.com/office/drawing/2014/main" id="{E91C3C4B-836A-9E4B-9F8B-D19FBDB4F0D7}"/>
                </a:ext>
              </a:extLst>
            </p:cNvPr>
            <p:cNvSpPr/>
            <p:nvPr/>
          </p:nvSpPr>
          <p:spPr>
            <a:xfrm>
              <a:off x="20733830" y="1953687"/>
              <a:ext cx="75826" cy="50550"/>
            </a:xfrm>
            <a:custGeom>
              <a:avLst/>
              <a:gdLst>
                <a:gd name="connsiteX0" fmla="*/ 0 w 75825"/>
                <a:gd name="connsiteY0" fmla="*/ 17945 h 50550"/>
                <a:gd name="connsiteX1" fmla="*/ 1516 w 75825"/>
                <a:gd name="connsiteY1" fmla="*/ 18619 h 50550"/>
                <a:gd name="connsiteX2" fmla="*/ 41283 w 75825"/>
                <a:gd name="connsiteY2" fmla="*/ 36817 h 50550"/>
                <a:gd name="connsiteX3" fmla="*/ 73972 w 75825"/>
                <a:gd name="connsiteY3" fmla="*/ 49961 h 50550"/>
                <a:gd name="connsiteX4" fmla="*/ 77764 w 75825"/>
                <a:gd name="connsiteY4" fmla="*/ 51309 h 50550"/>
                <a:gd name="connsiteX5" fmla="*/ 79111 w 75825"/>
                <a:gd name="connsiteY5" fmla="*/ 51814 h 50550"/>
                <a:gd name="connsiteX6" fmla="*/ 66811 w 75825"/>
                <a:gd name="connsiteY6" fmla="*/ 0 h 50550"/>
                <a:gd name="connsiteX7" fmla="*/ 0 w 75825"/>
                <a:gd name="connsiteY7" fmla="*/ 17945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825" h="50550">
                  <a:moveTo>
                    <a:pt x="0" y="17945"/>
                  </a:moveTo>
                  <a:cubicBezTo>
                    <a:pt x="843" y="18282"/>
                    <a:pt x="1433" y="18619"/>
                    <a:pt x="1516" y="18619"/>
                  </a:cubicBezTo>
                  <a:cubicBezTo>
                    <a:pt x="14997" y="24180"/>
                    <a:pt x="27887" y="31088"/>
                    <a:pt x="41283" y="36817"/>
                  </a:cubicBezTo>
                  <a:cubicBezTo>
                    <a:pt x="55858" y="43052"/>
                    <a:pt x="67990" y="47770"/>
                    <a:pt x="73972" y="49961"/>
                  </a:cubicBezTo>
                  <a:cubicBezTo>
                    <a:pt x="75068" y="50382"/>
                    <a:pt x="76584" y="50719"/>
                    <a:pt x="77764" y="51309"/>
                  </a:cubicBezTo>
                  <a:cubicBezTo>
                    <a:pt x="78100" y="51393"/>
                    <a:pt x="78522" y="51561"/>
                    <a:pt x="79111" y="51814"/>
                  </a:cubicBezTo>
                  <a:cubicBezTo>
                    <a:pt x="70602" y="37660"/>
                    <a:pt x="66474" y="20389"/>
                    <a:pt x="66811" y="0"/>
                  </a:cubicBezTo>
                  <a:cubicBezTo>
                    <a:pt x="40862" y="7330"/>
                    <a:pt x="18283" y="13396"/>
                    <a:pt x="0" y="1794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0" name="Vrije vorm: vorm 744">
              <a:extLst>
                <a:ext uri="{FF2B5EF4-FFF2-40B4-BE49-F238E27FC236}">
                  <a16:creationId xmlns:a16="http://schemas.microsoft.com/office/drawing/2014/main" id="{18B581CD-2003-CA4B-9E4A-DEAE3A105DC2}"/>
                </a:ext>
              </a:extLst>
            </p:cNvPr>
            <p:cNvSpPr/>
            <p:nvPr/>
          </p:nvSpPr>
          <p:spPr>
            <a:xfrm>
              <a:off x="21545079" y="1615590"/>
              <a:ext cx="8425" cy="16850"/>
            </a:xfrm>
            <a:custGeom>
              <a:avLst/>
              <a:gdLst>
                <a:gd name="connsiteX0" fmla="*/ 6572 w 8425"/>
                <a:gd name="connsiteY0" fmla="*/ 0 h 16850"/>
                <a:gd name="connsiteX1" fmla="*/ 590 w 8425"/>
                <a:gd name="connsiteY1" fmla="*/ 18282 h 16850"/>
                <a:gd name="connsiteX2" fmla="*/ 0 w 8425"/>
                <a:gd name="connsiteY2" fmla="*/ 19630 h 16850"/>
                <a:gd name="connsiteX3" fmla="*/ 10700 w 8425"/>
                <a:gd name="connsiteY3" fmla="*/ 13227 h 16850"/>
                <a:gd name="connsiteX4" fmla="*/ 12470 w 8425"/>
                <a:gd name="connsiteY4" fmla="*/ 9015 h 16850"/>
                <a:gd name="connsiteX5" fmla="*/ 6572 w 8425"/>
                <a:gd name="connsiteY5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25" h="16850">
                  <a:moveTo>
                    <a:pt x="6572" y="0"/>
                  </a:moveTo>
                  <a:cubicBezTo>
                    <a:pt x="4045" y="8257"/>
                    <a:pt x="1939" y="14491"/>
                    <a:pt x="590" y="18282"/>
                  </a:cubicBezTo>
                  <a:cubicBezTo>
                    <a:pt x="337" y="18788"/>
                    <a:pt x="169" y="19209"/>
                    <a:pt x="0" y="19630"/>
                  </a:cubicBezTo>
                  <a:cubicBezTo>
                    <a:pt x="4297" y="17608"/>
                    <a:pt x="7920" y="15418"/>
                    <a:pt x="10700" y="13227"/>
                  </a:cubicBezTo>
                  <a:cubicBezTo>
                    <a:pt x="11206" y="12553"/>
                    <a:pt x="12722" y="11458"/>
                    <a:pt x="12470" y="9015"/>
                  </a:cubicBezTo>
                  <a:cubicBezTo>
                    <a:pt x="12133" y="5982"/>
                    <a:pt x="10616" y="3286"/>
                    <a:pt x="6572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1" name="Vrije vorm: vorm 745">
              <a:extLst>
                <a:ext uri="{FF2B5EF4-FFF2-40B4-BE49-F238E27FC236}">
                  <a16:creationId xmlns:a16="http://schemas.microsoft.com/office/drawing/2014/main" id="{062F547A-B387-0744-AF96-81694ABF6020}"/>
                </a:ext>
              </a:extLst>
            </p:cNvPr>
            <p:cNvSpPr/>
            <p:nvPr/>
          </p:nvSpPr>
          <p:spPr>
            <a:xfrm>
              <a:off x="21504302" y="1445656"/>
              <a:ext cx="75826" cy="134801"/>
            </a:xfrm>
            <a:custGeom>
              <a:avLst/>
              <a:gdLst>
                <a:gd name="connsiteX0" fmla="*/ 0 w 75825"/>
                <a:gd name="connsiteY0" fmla="*/ 139351 h 134800"/>
                <a:gd name="connsiteX1" fmla="*/ 2191 w 75825"/>
                <a:gd name="connsiteY1" fmla="*/ 140362 h 134800"/>
                <a:gd name="connsiteX2" fmla="*/ 66474 w 75825"/>
                <a:gd name="connsiteY2" fmla="*/ 78943 h 134800"/>
                <a:gd name="connsiteX3" fmla="*/ 70855 w 75825"/>
                <a:gd name="connsiteY3" fmla="*/ 38755 h 134800"/>
                <a:gd name="connsiteX4" fmla="*/ 73298 w 75825"/>
                <a:gd name="connsiteY4" fmla="*/ 20136 h 134800"/>
                <a:gd name="connsiteX5" fmla="*/ 73130 w 75825"/>
                <a:gd name="connsiteY5" fmla="*/ 23759 h 134800"/>
                <a:gd name="connsiteX6" fmla="*/ 67316 w 75825"/>
                <a:gd name="connsiteY6" fmla="*/ 77679 h 134800"/>
                <a:gd name="connsiteX7" fmla="*/ 83577 w 75825"/>
                <a:gd name="connsiteY7" fmla="*/ 37155 h 134800"/>
                <a:gd name="connsiteX8" fmla="*/ 84082 w 75825"/>
                <a:gd name="connsiteY8" fmla="*/ 32437 h 134800"/>
                <a:gd name="connsiteX9" fmla="*/ 84166 w 75825"/>
                <a:gd name="connsiteY9" fmla="*/ 31088 h 134800"/>
                <a:gd name="connsiteX10" fmla="*/ 78438 w 75825"/>
                <a:gd name="connsiteY10" fmla="*/ 0 h 134800"/>
                <a:gd name="connsiteX11" fmla="*/ 0 w 75825"/>
                <a:gd name="connsiteY11" fmla="*/ 139351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825" h="134800">
                  <a:moveTo>
                    <a:pt x="0" y="139351"/>
                  </a:moveTo>
                  <a:cubicBezTo>
                    <a:pt x="758" y="139688"/>
                    <a:pt x="1432" y="140025"/>
                    <a:pt x="2191" y="140362"/>
                  </a:cubicBezTo>
                  <a:cubicBezTo>
                    <a:pt x="35891" y="116687"/>
                    <a:pt x="55185" y="95961"/>
                    <a:pt x="66474" y="78943"/>
                  </a:cubicBezTo>
                  <a:cubicBezTo>
                    <a:pt x="67485" y="71866"/>
                    <a:pt x="69422" y="57796"/>
                    <a:pt x="70855" y="38755"/>
                  </a:cubicBezTo>
                  <a:cubicBezTo>
                    <a:pt x="71866" y="24517"/>
                    <a:pt x="71866" y="24517"/>
                    <a:pt x="73298" y="20136"/>
                  </a:cubicBezTo>
                  <a:cubicBezTo>
                    <a:pt x="73298" y="21231"/>
                    <a:pt x="73214" y="22663"/>
                    <a:pt x="73130" y="23759"/>
                  </a:cubicBezTo>
                  <a:cubicBezTo>
                    <a:pt x="73046" y="25696"/>
                    <a:pt x="70939" y="67822"/>
                    <a:pt x="67316" y="77679"/>
                  </a:cubicBezTo>
                  <a:cubicBezTo>
                    <a:pt x="78943" y="59734"/>
                    <a:pt x="81807" y="45917"/>
                    <a:pt x="83577" y="37155"/>
                  </a:cubicBezTo>
                  <a:lnTo>
                    <a:pt x="84082" y="32437"/>
                  </a:lnTo>
                  <a:cubicBezTo>
                    <a:pt x="84082" y="32015"/>
                    <a:pt x="84082" y="31510"/>
                    <a:pt x="84166" y="31088"/>
                  </a:cubicBezTo>
                  <a:cubicBezTo>
                    <a:pt x="83913" y="24517"/>
                    <a:pt x="83240" y="13733"/>
                    <a:pt x="78438" y="0"/>
                  </a:cubicBezTo>
                  <a:cubicBezTo>
                    <a:pt x="63188" y="70349"/>
                    <a:pt x="20136" y="119552"/>
                    <a:pt x="0" y="13935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2" name="Vrije vorm: vorm 746">
              <a:extLst>
                <a:ext uri="{FF2B5EF4-FFF2-40B4-BE49-F238E27FC236}">
                  <a16:creationId xmlns:a16="http://schemas.microsoft.com/office/drawing/2014/main" id="{E8E9AF2C-A922-904A-BCCD-868F683AE60D}"/>
                </a:ext>
              </a:extLst>
            </p:cNvPr>
            <p:cNvSpPr/>
            <p:nvPr/>
          </p:nvSpPr>
          <p:spPr>
            <a:xfrm>
              <a:off x="21510536" y="1479357"/>
              <a:ext cx="75826" cy="134801"/>
            </a:xfrm>
            <a:custGeom>
              <a:avLst/>
              <a:gdLst>
                <a:gd name="connsiteX0" fmla="*/ 0 w 75825"/>
                <a:gd name="connsiteY0" fmla="*/ 108431 h 134800"/>
                <a:gd name="connsiteX1" fmla="*/ 41452 w 75825"/>
                <a:gd name="connsiteY1" fmla="*/ 130841 h 134800"/>
                <a:gd name="connsiteX2" fmla="*/ 51393 w 75825"/>
                <a:gd name="connsiteY2" fmla="*/ 92844 h 134800"/>
                <a:gd name="connsiteX3" fmla="*/ 59228 w 75825"/>
                <a:gd name="connsiteY3" fmla="*/ 51646 h 134800"/>
                <a:gd name="connsiteX4" fmla="*/ 60913 w 75825"/>
                <a:gd name="connsiteY4" fmla="*/ 49118 h 134800"/>
                <a:gd name="connsiteX5" fmla="*/ 60408 w 75825"/>
                <a:gd name="connsiteY5" fmla="*/ 52657 h 134800"/>
                <a:gd name="connsiteX6" fmla="*/ 42378 w 75825"/>
                <a:gd name="connsiteY6" fmla="*/ 131684 h 134800"/>
                <a:gd name="connsiteX7" fmla="*/ 47013 w 75825"/>
                <a:gd name="connsiteY7" fmla="*/ 136739 h 134800"/>
                <a:gd name="connsiteX8" fmla="*/ 63525 w 75825"/>
                <a:gd name="connsiteY8" fmla="*/ 81218 h 134800"/>
                <a:gd name="connsiteX9" fmla="*/ 76837 w 75825"/>
                <a:gd name="connsiteY9" fmla="*/ 10194 h 134800"/>
                <a:gd name="connsiteX10" fmla="*/ 77258 w 75825"/>
                <a:gd name="connsiteY10" fmla="*/ 5813 h 134800"/>
                <a:gd name="connsiteX11" fmla="*/ 77594 w 75825"/>
                <a:gd name="connsiteY11" fmla="*/ 337 h 134800"/>
                <a:gd name="connsiteX12" fmla="*/ 77594 w 75825"/>
                <a:gd name="connsiteY12" fmla="*/ 0 h 134800"/>
                <a:gd name="connsiteX13" fmla="*/ 77343 w 75825"/>
                <a:gd name="connsiteY13" fmla="*/ 3454 h 134800"/>
                <a:gd name="connsiteX14" fmla="*/ 0 w 75825"/>
                <a:gd name="connsiteY14" fmla="*/ 108431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25" h="134800">
                  <a:moveTo>
                    <a:pt x="0" y="108431"/>
                  </a:moveTo>
                  <a:cubicBezTo>
                    <a:pt x="21231" y="118035"/>
                    <a:pt x="34122" y="124944"/>
                    <a:pt x="41452" y="130841"/>
                  </a:cubicBezTo>
                  <a:cubicBezTo>
                    <a:pt x="44653" y="120226"/>
                    <a:pt x="48107" y="107420"/>
                    <a:pt x="51393" y="92844"/>
                  </a:cubicBezTo>
                  <a:cubicBezTo>
                    <a:pt x="54510" y="79196"/>
                    <a:pt x="56280" y="65294"/>
                    <a:pt x="59228" y="51646"/>
                  </a:cubicBezTo>
                  <a:cubicBezTo>
                    <a:pt x="59481" y="50550"/>
                    <a:pt x="60408" y="49961"/>
                    <a:pt x="60913" y="49118"/>
                  </a:cubicBezTo>
                  <a:cubicBezTo>
                    <a:pt x="60744" y="50213"/>
                    <a:pt x="60492" y="51561"/>
                    <a:pt x="60408" y="52657"/>
                  </a:cubicBezTo>
                  <a:cubicBezTo>
                    <a:pt x="55269" y="85430"/>
                    <a:pt x="48023" y="112896"/>
                    <a:pt x="42378" y="131684"/>
                  </a:cubicBezTo>
                  <a:cubicBezTo>
                    <a:pt x="44400" y="133453"/>
                    <a:pt x="45917" y="135054"/>
                    <a:pt x="47013" y="136739"/>
                  </a:cubicBezTo>
                  <a:cubicBezTo>
                    <a:pt x="47180" y="136486"/>
                    <a:pt x="56449" y="110874"/>
                    <a:pt x="63525" y="81218"/>
                  </a:cubicBezTo>
                  <a:cubicBezTo>
                    <a:pt x="69169" y="57375"/>
                    <a:pt x="76668" y="11627"/>
                    <a:pt x="76837" y="10194"/>
                  </a:cubicBezTo>
                  <a:cubicBezTo>
                    <a:pt x="77005" y="8762"/>
                    <a:pt x="77174" y="7330"/>
                    <a:pt x="77258" y="5813"/>
                  </a:cubicBezTo>
                  <a:cubicBezTo>
                    <a:pt x="77427" y="3960"/>
                    <a:pt x="77511" y="2191"/>
                    <a:pt x="77594" y="337"/>
                  </a:cubicBezTo>
                  <a:cubicBezTo>
                    <a:pt x="77594" y="253"/>
                    <a:pt x="77594" y="84"/>
                    <a:pt x="77594" y="0"/>
                  </a:cubicBezTo>
                  <a:lnTo>
                    <a:pt x="77343" y="3454"/>
                  </a:lnTo>
                  <a:cubicBezTo>
                    <a:pt x="74225" y="38334"/>
                    <a:pt x="48275" y="73467"/>
                    <a:pt x="0" y="10843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3" name="Vrije vorm: vorm 747">
              <a:extLst>
                <a:ext uri="{FF2B5EF4-FFF2-40B4-BE49-F238E27FC236}">
                  <a16:creationId xmlns:a16="http://schemas.microsoft.com/office/drawing/2014/main" id="{B60AF8BB-B020-9A47-B689-18B3AAA4B22C}"/>
                </a:ext>
              </a:extLst>
            </p:cNvPr>
            <p:cNvSpPr/>
            <p:nvPr/>
          </p:nvSpPr>
          <p:spPr>
            <a:xfrm>
              <a:off x="21416344" y="1836916"/>
              <a:ext cx="8425" cy="8425"/>
            </a:xfrm>
            <a:custGeom>
              <a:avLst/>
              <a:gdLst>
                <a:gd name="connsiteX0" fmla="*/ 3960 w 8425"/>
                <a:gd name="connsiteY0" fmla="*/ 9857 h 8425"/>
                <a:gd name="connsiteX1" fmla="*/ 0 w 8425"/>
                <a:gd name="connsiteY1" fmla="*/ 14491 h 8425"/>
                <a:gd name="connsiteX2" fmla="*/ 674 w 8425"/>
                <a:gd name="connsiteY2" fmla="*/ 14491 h 8425"/>
                <a:gd name="connsiteX3" fmla="*/ 13817 w 8425"/>
                <a:gd name="connsiteY3" fmla="*/ 5308 h 8425"/>
                <a:gd name="connsiteX4" fmla="*/ 12722 w 8425"/>
                <a:gd name="connsiteY4" fmla="*/ 0 h 8425"/>
                <a:gd name="connsiteX5" fmla="*/ 3960 w 8425"/>
                <a:gd name="connsiteY5" fmla="*/ 985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25" h="8425">
                  <a:moveTo>
                    <a:pt x="3960" y="9857"/>
                  </a:moveTo>
                  <a:cubicBezTo>
                    <a:pt x="2780" y="11121"/>
                    <a:pt x="1516" y="13312"/>
                    <a:pt x="0" y="14491"/>
                  </a:cubicBezTo>
                  <a:cubicBezTo>
                    <a:pt x="253" y="14491"/>
                    <a:pt x="421" y="14491"/>
                    <a:pt x="674" y="14491"/>
                  </a:cubicBezTo>
                  <a:cubicBezTo>
                    <a:pt x="5055" y="14154"/>
                    <a:pt x="14407" y="11121"/>
                    <a:pt x="13817" y="5308"/>
                  </a:cubicBezTo>
                  <a:cubicBezTo>
                    <a:pt x="13649" y="3454"/>
                    <a:pt x="13227" y="1685"/>
                    <a:pt x="12722" y="0"/>
                  </a:cubicBezTo>
                  <a:cubicBezTo>
                    <a:pt x="9268" y="3876"/>
                    <a:pt x="6319" y="7161"/>
                    <a:pt x="3960" y="985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4" name="Vrije vorm: vorm 748">
              <a:extLst>
                <a:ext uri="{FF2B5EF4-FFF2-40B4-BE49-F238E27FC236}">
                  <a16:creationId xmlns:a16="http://schemas.microsoft.com/office/drawing/2014/main" id="{C6F551EE-785C-4C47-A20E-6D9E034DABE5}"/>
                </a:ext>
              </a:extLst>
            </p:cNvPr>
            <p:cNvSpPr/>
            <p:nvPr/>
          </p:nvSpPr>
          <p:spPr>
            <a:xfrm>
              <a:off x="20993406" y="2047627"/>
              <a:ext cx="33700" cy="8425"/>
            </a:xfrm>
            <a:custGeom>
              <a:avLst/>
              <a:gdLst>
                <a:gd name="connsiteX0" fmla="*/ 16850 w 33700"/>
                <a:gd name="connsiteY0" fmla="*/ 4465 h 0"/>
                <a:gd name="connsiteX1" fmla="*/ 22411 w 33700"/>
                <a:gd name="connsiteY1" fmla="*/ 3539 h 0"/>
                <a:gd name="connsiteX2" fmla="*/ 27803 w 33700"/>
                <a:gd name="connsiteY2" fmla="*/ 2528 h 0"/>
                <a:gd name="connsiteX3" fmla="*/ 27803 w 33700"/>
                <a:gd name="connsiteY3" fmla="*/ 2528 h 0"/>
                <a:gd name="connsiteX4" fmla="*/ 28730 w 33700"/>
                <a:gd name="connsiteY4" fmla="*/ 2275 h 0"/>
                <a:gd name="connsiteX5" fmla="*/ 34627 w 33700"/>
                <a:gd name="connsiteY5" fmla="*/ 758 h 0"/>
                <a:gd name="connsiteX6" fmla="*/ 35554 w 33700"/>
                <a:gd name="connsiteY6" fmla="*/ 421 h 0"/>
                <a:gd name="connsiteX7" fmla="*/ 36060 w 33700"/>
                <a:gd name="connsiteY7" fmla="*/ 253 h 0"/>
                <a:gd name="connsiteX8" fmla="*/ 36060 w 33700"/>
                <a:gd name="connsiteY8" fmla="*/ 84 h 0"/>
                <a:gd name="connsiteX9" fmla="*/ 36060 w 33700"/>
                <a:gd name="connsiteY9" fmla="*/ 0 h 0"/>
                <a:gd name="connsiteX10" fmla="*/ 23001 w 33700"/>
                <a:gd name="connsiteY10" fmla="*/ 1769 h 0"/>
                <a:gd name="connsiteX11" fmla="*/ 0 w 33700"/>
                <a:gd name="connsiteY11" fmla="*/ 4128 h 0"/>
                <a:gd name="connsiteX12" fmla="*/ 11795 w 33700"/>
                <a:gd name="connsiteY12" fmla="*/ 5224 h 0"/>
                <a:gd name="connsiteX13" fmla="*/ 15081 w 33700"/>
                <a:gd name="connsiteY13" fmla="*/ 4802 h 0"/>
                <a:gd name="connsiteX14" fmla="*/ 16850 w 33700"/>
                <a:gd name="connsiteY14" fmla="*/ 44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700">
                  <a:moveTo>
                    <a:pt x="16850" y="4465"/>
                  </a:moveTo>
                  <a:cubicBezTo>
                    <a:pt x="18704" y="4213"/>
                    <a:pt x="20557" y="3876"/>
                    <a:pt x="22411" y="3539"/>
                  </a:cubicBezTo>
                  <a:cubicBezTo>
                    <a:pt x="24180" y="3202"/>
                    <a:pt x="26034" y="2865"/>
                    <a:pt x="27803" y="2528"/>
                  </a:cubicBezTo>
                  <a:cubicBezTo>
                    <a:pt x="27803" y="2528"/>
                    <a:pt x="27803" y="2528"/>
                    <a:pt x="27803" y="2528"/>
                  </a:cubicBezTo>
                  <a:cubicBezTo>
                    <a:pt x="28140" y="2443"/>
                    <a:pt x="28477" y="2359"/>
                    <a:pt x="28730" y="2275"/>
                  </a:cubicBezTo>
                  <a:cubicBezTo>
                    <a:pt x="29741" y="2022"/>
                    <a:pt x="34038" y="927"/>
                    <a:pt x="34627" y="758"/>
                  </a:cubicBezTo>
                  <a:cubicBezTo>
                    <a:pt x="34964" y="674"/>
                    <a:pt x="35217" y="590"/>
                    <a:pt x="35554" y="421"/>
                  </a:cubicBezTo>
                  <a:cubicBezTo>
                    <a:pt x="35723" y="421"/>
                    <a:pt x="35891" y="337"/>
                    <a:pt x="36060" y="253"/>
                  </a:cubicBezTo>
                  <a:cubicBezTo>
                    <a:pt x="36060" y="169"/>
                    <a:pt x="36060" y="169"/>
                    <a:pt x="36060" y="84"/>
                  </a:cubicBezTo>
                  <a:cubicBezTo>
                    <a:pt x="36060" y="84"/>
                    <a:pt x="36060" y="0"/>
                    <a:pt x="36060" y="0"/>
                  </a:cubicBezTo>
                  <a:cubicBezTo>
                    <a:pt x="31931" y="590"/>
                    <a:pt x="26370" y="1348"/>
                    <a:pt x="23001" y="1769"/>
                  </a:cubicBezTo>
                  <a:cubicBezTo>
                    <a:pt x="14323" y="2780"/>
                    <a:pt x="7162" y="3454"/>
                    <a:pt x="0" y="4128"/>
                  </a:cubicBezTo>
                  <a:cubicBezTo>
                    <a:pt x="4213" y="4634"/>
                    <a:pt x="7836" y="4971"/>
                    <a:pt x="11795" y="5224"/>
                  </a:cubicBezTo>
                  <a:cubicBezTo>
                    <a:pt x="12891" y="5139"/>
                    <a:pt x="13986" y="4971"/>
                    <a:pt x="15081" y="4802"/>
                  </a:cubicBezTo>
                  <a:cubicBezTo>
                    <a:pt x="15671" y="4634"/>
                    <a:pt x="16261" y="4550"/>
                    <a:pt x="16850" y="446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5" name="Vrije vorm: vorm 749">
              <a:extLst>
                <a:ext uri="{FF2B5EF4-FFF2-40B4-BE49-F238E27FC236}">
                  <a16:creationId xmlns:a16="http://schemas.microsoft.com/office/drawing/2014/main" id="{943AE938-EC1F-8A48-A263-A013E9385EDA}"/>
                </a:ext>
              </a:extLst>
            </p:cNvPr>
            <p:cNvSpPr/>
            <p:nvPr/>
          </p:nvSpPr>
          <p:spPr>
            <a:xfrm>
              <a:off x="20817575" y="2008535"/>
              <a:ext cx="168501" cy="42125"/>
            </a:xfrm>
            <a:custGeom>
              <a:avLst/>
              <a:gdLst>
                <a:gd name="connsiteX0" fmla="*/ 159318 w 168501"/>
                <a:gd name="connsiteY0" fmla="*/ 44147 h 42125"/>
                <a:gd name="connsiteX1" fmla="*/ 164289 w 168501"/>
                <a:gd name="connsiteY1" fmla="*/ 43810 h 42125"/>
                <a:gd name="connsiteX2" fmla="*/ 166732 w 168501"/>
                <a:gd name="connsiteY2" fmla="*/ 43642 h 42125"/>
                <a:gd name="connsiteX3" fmla="*/ 166900 w 168501"/>
                <a:gd name="connsiteY3" fmla="*/ 43642 h 42125"/>
                <a:gd name="connsiteX4" fmla="*/ 171787 w 168501"/>
                <a:gd name="connsiteY4" fmla="*/ 43221 h 42125"/>
                <a:gd name="connsiteX5" fmla="*/ 146006 w 168501"/>
                <a:gd name="connsiteY5" fmla="*/ 36565 h 42125"/>
                <a:gd name="connsiteX6" fmla="*/ 5561 w 168501"/>
                <a:gd name="connsiteY6" fmla="*/ 1854 h 42125"/>
                <a:gd name="connsiteX7" fmla="*/ 0 w 168501"/>
                <a:gd name="connsiteY7" fmla="*/ 0 h 42125"/>
                <a:gd name="connsiteX8" fmla="*/ 30752 w 168501"/>
                <a:gd name="connsiteY8" fmla="*/ 26286 h 42125"/>
                <a:gd name="connsiteX9" fmla="*/ 134211 w 168501"/>
                <a:gd name="connsiteY9" fmla="*/ 44821 h 42125"/>
                <a:gd name="connsiteX10" fmla="*/ 149967 w 168501"/>
                <a:gd name="connsiteY10" fmla="*/ 44484 h 42125"/>
                <a:gd name="connsiteX11" fmla="*/ 159318 w 168501"/>
                <a:gd name="connsiteY11" fmla="*/ 44147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501" h="42125">
                  <a:moveTo>
                    <a:pt x="159318" y="44147"/>
                  </a:moveTo>
                  <a:cubicBezTo>
                    <a:pt x="161003" y="44063"/>
                    <a:pt x="162604" y="43895"/>
                    <a:pt x="164289" y="43810"/>
                  </a:cubicBezTo>
                  <a:cubicBezTo>
                    <a:pt x="165132" y="43726"/>
                    <a:pt x="165974" y="43726"/>
                    <a:pt x="166732" y="43642"/>
                  </a:cubicBezTo>
                  <a:lnTo>
                    <a:pt x="166900" y="43642"/>
                  </a:lnTo>
                  <a:cubicBezTo>
                    <a:pt x="168501" y="43473"/>
                    <a:pt x="170186" y="43389"/>
                    <a:pt x="171787" y="43221"/>
                  </a:cubicBezTo>
                  <a:cubicBezTo>
                    <a:pt x="160750" y="41451"/>
                    <a:pt x="151230" y="38334"/>
                    <a:pt x="146006" y="36565"/>
                  </a:cubicBezTo>
                  <a:cubicBezTo>
                    <a:pt x="89222" y="29488"/>
                    <a:pt x="25697" y="10363"/>
                    <a:pt x="5561" y="1854"/>
                  </a:cubicBezTo>
                  <a:cubicBezTo>
                    <a:pt x="4466" y="1432"/>
                    <a:pt x="2191" y="674"/>
                    <a:pt x="0" y="0"/>
                  </a:cubicBezTo>
                  <a:cubicBezTo>
                    <a:pt x="7920" y="11964"/>
                    <a:pt x="18872" y="20304"/>
                    <a:pt x="30752" y="26286"/>
                  </a:cubicBezTo>
                  <a:cubicBezTo>
                    <a:pt x="65210" y="35554"/>
                    <a:pt x="95119" y="41957"/>
                    <a:pt x="134211" y="44821"/>
                  </a:cubicBezTo>
                  <a:cubicBezTo>
                    <a:pt x="139182" y="44821"/>
                    <a:pt x="144406" y="44737"/>
                    <a:pt x="149967" y="44484"/>
                  </a:cubicBezTo>
                  <a:cubicBezTo>
                    <a:pt x="153168" y="44400"/>
                    <a:pt x="156201" y="44316"/>
                    <a:pt x="159318" y="4414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6" name="Vrije vorm: vorm 750">
              <a:extLst>
                <a:ext uri="{FF2B5EF4-FFF2-40B4-BE49-F238E27FC236}">
                  <a16:creationId xmlns:a16="http://schemas.microsoft.com/office/drawing/2014/main" id="{0207C350-BEBF-6A45-BA8E-0D52BDCD3E62}"/>
                </a:ext>
              </a:extLst>
            </p:cNvPr>
            <p:cNvSpPr/>
            <p:nvPr/>
          </p:nvSpPr>
          <p:spPr>
            <a:xfrm>
              <a:off x="20954904" y="2051924"/>
              <a:ext cx="42125" cy="8425"/>
            </a:xfrm>
            <a:custGeom>
              <a:avLst/>
              <a:gdLst>
                <a:gd name="connsiteX0" fmla="*/ 29403 w 42125"/>
                <a:gd name="connsiteY0" fmla="*/ 421 h 0"/>
                <a:gd name="connsiteX1" fmla="*/ 28224 w 42125"/>
                <a:gd name="connsiteY1" fmla="*/ 505 h 0"/>
                <a:gd name="connsiteX2" fmla="*/ 28139 w 42125"/>
                <a:gd name="connsiteY2" fmla="*/ 505 h 0"/>
                <a:gd name="connsiteX3" fmla="*/ 26960 w 42125"/>
                <a:gd name="connsiteY3" fmla="*/ 590 h 0"/>
                <a:gd name="connsiteX4" fmla="*/ 21989 w 42125"/>
                <a:gd name="connsiteY4" fmla="*/ 927 h 0"/>
                <a:gd name="connsiteX5" fmla="*/ 17103 w 42125"/>
                <a:gd name="connsiteY5" fmla="*/ 1180 h 0"/>
                <a:gd name="connsiteX6" fmla="*/ 0 w 42125"/>
                <a:gd name="connsiteY6" fmla="*/ 1769 h 0"/>
                <a:gd name="connsiteX7" fmla="*/ 6066 w 42125"/>
                <a:gd name="connsiteY7" fmla="*/ 2106 h 0"/>
                <a:gd name="connsiteX8" fmla="*/ 35890 w 42125"/>
                <a:gd name="connsiteY8" fmla="*/ 2022 h 0"/>
                <a:gd name="connsiteX9" fmla="*/ 38586 w 42125"/>
                <a:gd name="connsiteY9" fmla="*/ 1854 h 0"/>
                <a:gd name="connsiteX10" fmla="*/ 45664 w 42125"/>
                <a:gd name="connsiteY10" fmla="*/ 1348 h 0"/>
                <a:gd name="connsiteX11" fmla="*/ 47096 w 42125"/>
                <a:gd name="connsiteY11" fmla="*/ 1180 h 0"/>
                <a:gd name="connsiteX12" fmla="*/ 35132 w 42125"/>
                <a:gd name="connsiteY12" fmla="*/ 0 h 0"/>
                <a:gd name="connsiteX13" fmla="*/ 29403 w 42125"/>
                <a:gd name="connsiteY13" fmla="*/ 42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25">
                  <a:moveTo>
                    <a:pt x="29403" y="421"/>
                  </a:moveTo>
                  <a:cubicBezTo>
                    <a:pt x="28982" y="421"/>
                    <a:pt x="28645" y="421"/>
                    <a:pt x="28224" y="505"/>
                  </a:cubicBezTo>
                  <a:cubicBezTo>
                    <a:pt x="28224" y="505"/>
                    <a:pt x="28139" y="505"/>
                    <a:pt x="28139" y="505"/>
                  </a:cubicBezTo>
                  <a:cubicBezTo>
                    <a:pt x="27718" y="505"/>
                    <a:pt x="27297" y="590"/>
                    <a:pt x="26960" y="590"/>
                  </a:cubicBezTo>
                  <a:cubicBezTo>
                    <a:pt x="25275" y="674"/>
                    <a:pt x="23674" y="842"/>
                    <a:pt x="21989" y="927"/>
                  </a:cubicBezTo>
                  <a:cubicBezTo>
                    <a:pt x="20389" y="1011"/>
                    <a:pt x="18703" y="1095"/>
                    <a:pt x="17103" y="1180"/>
                  </a:cubicBezTo>
                  <a:cubicBezTo>
                    <a:pt x="13901" y="1348"/>
                    <a:pt x="4044" y="1685"/>
                    <a:pt x="0" y="1769"/>
                  </a:cubicBezTo>
                  <a:cubicBezTo>
                    <a:pt x="2022" y="1938"/>
                    <a:pt x="3960" y="2022"/>
                    <a:pt x="6066" y="2106"/>
                  </a:cubicBezTo>
                  <a:cubicBezTo>
                    <a:pt x="16934" y="2275"/>
                    <a:pt x="26623" y="2443"/>
                    <a:pt x="35890" y="2022"/>
                  </a:cubicBezTo>
                  <a:cubicBezTo>
                    <a:pt x="36733" y="1938"/>
                    <a:pt x="37660" y="1854"/>
                    <a:pt x="38586" y="1854"/>
                  </a:cubicBezTo>
                  <a:cubicBezTo>
                    <a:pt x="40272" y="1769"/>
                    <a:pt x="44990" y="1348"/>
                    <a:pt x="45664" y="1348"/>
                  </a:cubicBezTo>
                  <a:cubicBezTo>
                    <a:pt x="45832" y="1348"/>
                    <a:pt x="46506" y="1264"/>
                    <a:pt x="47096" y="1180"/>
                  </a:cubicBezTo>
                  <a:cubicBezTo>
                    <a:pt x="42883" y="1011"/>
                    <a:pt x="39092" y="674"/>
                    <a:pt x="35132" y="0"/>
                  </a:cubicBezTo>
                  <a:cubicBezTo>
                    <a:pt x="33868" y="84"/>
                    <a:pt x="30077" y="421"/>
                    <a:pt x="29403" y="42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7" name="Vrije vorm: vorm 751">
              <a:extLst>
                <a:ext uri="{FF2B5EF4-FFF2-40B4-BE49-F238E27FC236}">
                  <a16:creationId xmlns:a16="http://schemas.microsoft.com/office/drawing/2014/main" id="{EEBBFAC7-4E5C-324E-BF91-5A4482791AFD}"/>
                </a:ext>
              </a:extLst>
            </p:cNvPr>
            <p:cNvSpPr/>
            <p:nvPr/>
          </p:nvSpPr>
          <p:spPr>
            <a:xfrm>
              <a:off x="20805095" y="1947874"/>
              <a:ext cx="151651" cy="92676"/>
            </a:xfrm>
            <a:custGeom>
              <a:avLst/>
              <a:gdLst>
                <a:gd name="connsiteX0" fmla="*/ 156464 w 151651"/>
                <a:gd name="connsiteY0" fmla="*/ 96551 h 92675"/>
                <a:gd name="connsiteX1" fmla="*/ 15091 w 151651"/>
                <a:gd name="connsiteY1" fmla="*/ 0 h 92675"/>
                <a:gd name="connsiteX2" fmla="*/ 432 w 151651"/>
                <a:gd name="connsiteY2" fmla="*/ 4297 h 92675"/>
                <a:gd name="connsiteX3" fmla="*/ 10 w 151651"/>
                <a:gd name="connsiteY3" fmla="*/ 12385 h 92675"/>
                <a:gd name="connsiteX4" fmla="*/ 11300 w 151651"/>
                <a:gd name="connsiteY4" fmla="*/ 58807 h 92675"/>
                <a:gd name="connsiteX5" fmla="*/ 16945 w 151651"/>
                <a:gd name="connsiteY5" fmla="*/ 60829 h 92675"/>
                <a:gd name="connsiteX6" fmla="*/ 156464 w 151651"/>
                <a:gd name="connsiteY6" fmla="*/ 96551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651" h="92675">
                  <a:moveTo>
                    <a:pt x="156464" y="96551"/>
                  </a:moveTo>
                  <a:cubicBezTo>
                    <a:pt x="141804" y="91917"/>
                    <a:pt x="87799" y="70939"/>
                    <a:pt x="15091" y="0"/>
                  </a:cubicBezTo>
                  <a:cubicBezTo>
                    <a:pt x="10121" y="1517"/>
                    <a:pt x="5234" y="2949"/>
                    <a:pt x="432" y="4297"/>
                  </a:cubicBezTo>
                  <a:cubicBezTo>
                    <a:pt x="347" y="6740"/>
                    <a:pt x="95" y="9942"/>
                    <a:pt x="10" y="12385"/>
                  </a:cubicBezTo>
                  <a:cubicBezTo>
                    <a:pt x="-243" y="32015"/>
                    <a:pt x="4139" y="47096"/>
                    <a:pt x="11300" y="58807"/>
                  </a:cubicBezTo>
                  <a:cubicBezTo>
                    <a:pt x="13575" y="59649"/>
                    <a:pt x="16018" y="60576"/>
                    <a:pt x="16945" y="60829"/>
                  </a:cubicBezTo>
                  <a:cubicBezTo>
                    <a:pt x="76678" y="81470"/>
                    <a:pt x="121584" y="92254"/>
                    <a:pt x="156464" y="9655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8" name="Vrije vorm: vorm 752">
              <a:extLst>
                <a:ext uri="{FF2B5EF4-FFF2-40B4-BE49-F238E27FC236}">
                  <a16:creationId xmlns:a16="http://schemas.microsoft.com/office/drawing/2014/main" id="{5C9649E3-F17F-3F47-AD51-5EE66990B0D6}"/>
                </a:ext>
              </a:extLst>
            </p:cNvPr>
            <p:cNvSpPr/>
            <p:nvPr/>
          </p:nvSpPr>
          <p:spPr>
            <a:xfrm>
              <a:off x="21096276" y="1826216"/>
              <a:ext cx="219052" cy="202201"/>
            </a:xfrm>
            <a:custGeom>
              <a:avLst/>
              <a:gdLst>
                <a:gd name="connsiteX0" fmla="*/ 219136 w 219051"/>
                <a:gd name="connsiteY0" fmla="*/ 17271 h 202201"/>
                <a:gd name="connsiteX1" fmla="*/ 125870 w 219051"/>
                <a:gd name="connsiteY1" fmla="*/ 0 h 202201"/>
                <a:gd name="connsiteX2" fmla="*/ 125617 w 219051"/>
                <a:gd name="connsiteY2" fmla="*/ 1011 h 202201"/>
                <a:gd name="connsiteX3" fmla="*/ 122500 w 219051"/>
                <a:gd name="connsiteY3" fmla="*/ 10784 h 202201"/>
                <a:gd name="connsiteX4" fmla="*/ 3538 w 219051"/>
                <a:gd name="connsiteY4" fmla="*/ 185099 h 202201"/>
                <a:gd name="connsiteX5" fmla="*/ 0 w 219051"/>
                <a:gd name="connsiteY5" fmla="*/ 187710 h 202201"/>
                <a:gd name="connsiteX6" fmla="*/ 0 w 219051"/>
                <a:gd name="connsiteY6" fmla="*/ 187710 h 202201"/>
                <a:gd name="connsiteX7" fmla="*/ 16766 w 219051"/>
                <a:gd name="connsiteY7" fmla="*/ 208436 h 202201"/>
                <a:gd name="connsiteX8" fmla="*/ 24938 w 219051"/>
                <a:gd name="connsiteY8" fmla="*/ 206583 h 202201"/>
                <a:gd name="connsiteX9" fmla="*/ 219136 w 219051"/>
                <a:gd name="connsiteY9" fmla="*/ 17271 h 20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051" h="202201">
                  <a:moveTo>
                    <a:pt x="219136" y="17271"/>
                  </a:moveTo>
                  <a:cubicBezTo>
                    <a:pt x="187121" y="11964"/>
                    <a:pt x="153589" y="5561"/>
                    <a:pt x="125870" y="0"/>
                  </a:cubicBezTo>
                  <a:cubicBezTo>
                    <a:pt x="125702" y="506"/>
                    <a:pt x="125617" y="843"/>
                    <a:pt x="125617" y="1011"/>
                  </a:cubicBezTo>
                  <a:cubicBezTo>
                    <a:pt x="124691" y="3960"/>
                    <a:pt x="123427" y="7835"/>
                    <a:pt x="122500" y="10784"/>
                  </a:cubicBezTo>
                  <a:cubicBezTo>
                    <a:pt x="105398" y="61756"/>
                    <a:pt x="70771" y="133369"/>
                    <a:pt x="3538" y="185099"/>
                  </a:cubicBezTo>
                  <a:cubicBezTo>
                    <a:pt x="2865" y="185520"/>
                    <a:pt x="1348" y="186699"/>
                    <a:pt x="0" y="187710"/>
                  </a:cubicBezTo>
                  <a:lnTo>
                    <a:pt x="0" y="187710"/>
                  </a:lnTo>
                  <a:cubicBezTo>
                    <a:pt x="15586" y="197147"/>
                    <a:pt x="21147" y="203634"/>
                    <a:pt x="16766" y="208436"/>
                  </a:cubicBezTo>
                  <a:cubicBezTo>
                    <a:pt x="19546" y="207762"/>
                    <a:pt x="22327" y="207172"/>
                    <a:pt x="24938" y="206583"/>
                  </a:cubicBezTo>
                  <a:cubicBezTo>
                    <a:pt x="125955" y="167659"/>
                    <a:pt x="178443" y="82987"/>
                    <a:pt x="219136" y="1727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9" name="Vrije vorm: vorm 753">
              <a:extLst>
                <a:ext uri="{FF2B5EF4-FFF2-40B4-BE49-F238E27FC236}">
                  <a16:creationId xmlns:a16="http://schemas.microsoft.com/office/drawing/2014/main" id="{07D98F10-9155-EC46-A16A-669E924A4B10}"/>
                </a:ext>
              </a:extLst>
            </p:cNvPr>
            <p:cNvSpPr/>
            <p:nvPr/>
          </p:nvSpPr>
          <p:spPr>
            <a:xfrm>
              <a:off x="20966867" y="2015864"/>
              <a:ext cx="143226" cy="33700"/>
            </a:xfrm>
            <a:custGeom>
              <a:avLst/>
              <a:gdLst>
                <a:gd name="connsiteX0" fmla="*/ 126544 w 143226"/>
                <a:gd name="connsiteY0" fmla="*/ 0 h 33700"/>
                <a:gd name="connsiteX1" fmla="*/ 118119 w 143226"/>
                <a:gd name="connsiteY1" fmla="*/ 5729 h 33700"/>
                <a:gd name="connsiteX2" fmla="*/ 59481 w 143226"/>
                <a:gd name="connsiteY2" fmla="*/ 30330 h 33700"/>
                <a:gd name="connsiteX3" fmla="*/ 0 w 143226"/>
                <a:gd name="connsiteY3" fmla="*/ 29656 h 33700"/>
                <a:gd name="connsiteX4" fmla="*/ 927 w 143226"/>
                <a:gd name="connsiteY4" fmla="*/ 29993 h 33700"/>
                <a:gd name="connsiteX5" fmla="*/ 16345 w 143226"/>
                <a:gd name="connsiteY5" fmla="*/ 34290 h 33700"/>
                <a:gd name="connsiteX6" fmla="*/ 25612 w 143226"/>
                <a:gd name="connsiteY6" fmla="*/ 35638 h 33700"/>
                <a:gd name="connsiteX7" fmla="*/ 62682 w 143226"/>
                <a:gd name="connsiteY7" fmla="*/ 31762 h 33700"/>
                <a:gd name="connsiteX8" fmla="*/ 62682 w 143226"/>
                <a:gd name="connsiteY8" fmla="*/ 31678 h 33700"/>
                <a:gd name="connsiteX9" fmla="*/ 64030 w 143226"/>
                <a:gd name="connsiteY9" fmla="*/ 30499 h 33700"/>
                <a:gd name="connsiteX10" fmla="*/ 65210 w 143226"/>
                <a:gd name="connsiteY10" fmla="*/ 31173 h 33700"/>
                <a:gd name="connsiteX11" fmla="*/ 70265 w 143226"/>
                <a:gd name="connsiteY11" fmla="*/ 30751 h 33700"/>
                <a:gd name="connsiteX12" fmla="*/ 77511 w 143226"/>
                <a:gd name="connsiteY12" fmla="*/ 30414 h 33700"/>
                <a:gd name="connsiteX13" fmla="*/ 92676 w 143226"/>
                <a:gd name="connsiteY13" fmla="*/ 29151 h 33700"/>
                <a:gd name="connsiteX14" fmla="*/ 120310 w 143226"/>
                <a:gd name="connsiteY14" fmla="*/ 24601 h 33700"/>
                <a:gd name="connsiteX15" fmla="*/ 123932 w 143226"/>
                <a:gd name="connsiteY15" fmla="*/ 23759 h 33700"/>
                <a:gd name="connsiteX16" fmla="*/ 143057 w 143226"/>
                <a:gd name="connsiteY16" fmla="*/ 19546 h 33700"/>
                <a:gd name="connsiteX17" fmla="*/ 126544 w 143226"/>
                <a:gd name="connsiteY17" fmla="*/ 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226" h="33700">
                  <a:moveTo>
                    <a:pt x="126544" y="0"/>
                  </a:moveTo>
                  <a:cubicBezTo>
                    <a:pt x="124017" y="1769"/>
                    <a:pt x="120647" y="4044"/>
                    <a:pt x="118119" y="5729"/>
                  </a:cubicBezTo>
                  <a:cubicBezTo>
                    <a:pt x="87537" y="25528"/>
                    <a:pt x="66474" y="29151"/>
                    <a:pt x="59481" y="30330"/>
                  </a:cubicBezTo>
                  <a:cubicBezTo>
                    <a:pt x="42799" y="32942"/>
                    <a:pt x="21989" y="32268"/>
                    <a:pt x="0" y="29656"/>
                  </a:cubicBezTo>
                  <a:cubicBezTo>
                    <a:pt x="337" y="29740"/>
                    <a:pt x="590" y="29909"/>
                    <a:pt x="927" y="29993"/>
                  </a:cubicBezTo>
                  <a:cubicBezTo>
                    <a:pt x="6066" y="31257"/>
                    <a:pt x="11037" y="33363"/>
                    <a:pt x="16345" y="34290"/>
                  </a:cubicBezTo>
                  <a:cubicBezTo>
                    <a:pt x="19125" y="34795"/>
                    <a:pt x="22326" y="35217"/>
                    <a:pt x="25612" y="35638"/>
                  </a:cubicBezTo>
                  <a:cubicBezTo>
                    <a:pt x="38418" y="34543"/>
                    <a:pt x="52741" y="32942"/>
                    <a:pt x="62682" y="31762"/>
                  </a:cubicBezTo>
                  <a:cubicBezTo>
                    <a:pt x="62682" y="31762"/>
                    <a:pt x="62682" y="31678"/>
                    <a:pt x="62682" y="31678"/>
                  </a:cubicBezTo>
                  <a:cubicBezTo>
                    <a:pt x="62767" y="31004"/>
                    <a:pt x="63356" y="30499"/>
                    <a:pt x="64030" y="30499"/>
                  </a:cubicBezTo>
                  <a:cubicBezTo>
                    <a:pt x="64536" y="30499"/>
                    <a:pt x="64957" y="30751"/>
                    <a:pt x="65210" y="31173"/>
                  </a:cubicBezTo>
                  <a:cubicBezTo>
                    <a:pt x="67147" y="31004"/>
                    <a:pt x="68664" y="30836"/>
                    <a:pt x="70265" y="30751"/>
                  </a:cubicBezTo>
                  <a:cubicBezTo>
                    <a:pt x="72708" y="30583"/>
                    <a:pt x="75151" y="30499"/>
                    <a:pt x="77511" y="30414"/>
                  </a:cubicBezTo>
                  <a:cubicBezTo>
                    <a:pt x="82566" y="30162"/>
                    <a:pt x="87620" y="29656"/>
                    <a:pt x="92676" y="29151"/>
                  </a:cubicBezTo>
                  <a:cubicBezTo>
                    <a:pt x="97899" y="28645"/>
                    <a:pt x="120310" y="24601"/>
                    <a:pt x="120310" y="24601"/>
                  </a:cubicBezTo>
                  <a:cubicBezTo>
                    <a:pt x="121574" y="24348"/>
                    <a:pt x="122753" y="24096"/>
                    <a:pt x="123932" y="23759"/>
                  </a:cubicBezTo>
                  <a:cubicBezTo>
                    <a:pt x="130757" y="22242"/>
                    <a:pt x="137160" y="20894"/>
                    <a:pt x="143057" y="19546"/>
                  </a:cubicBezTo>
                  <a:cubicBezTo>
                    <a:pt x="147439" y="14070"/>
                    <a:pt x="139182" y="7330"/>
                    <a:pt x="126544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0" name="Vrije vorm: vorm 754">
              <a:extLst>
                <a:ext uri="{FF2B5EF4-FFF2-40B4-BE49-F238E27FC236}">
                  <a16:creationId xmlns:a16="http://schemas.microsoft.com/office/drawing/2014/main" id="{20EE57EC-3CF3-6548-AA80-28FA0F34991B}"/>
                </a:ext>
              </a:extLst>
            </p:cNvPr>
            <p:cNvSpPr/>
            <p:nvPr/>
          </p:nvSpPr>
          <p:spPr>
            <a:xfrm>
              <a:off x="21182801" y="1888141"/>
              <a:ext cx="193776" cy="126376"/>
            </a:xfrm>
            <a:custGeom>
              <a:avLst/>
              <a:gdLst>
                <a:gd name="connsiteX0" fmla="*/ 0 w 193776"/>
                <a:gd name="connsiteY0" fmla="*/ 126797 h 126375"/>
                <a:gd name="connsiteX1" fmla="*/ 19799 w 193776"/>
                <a:gd name="connsiteY1" fmla="*/ 119552 h 126375"/>
                <a:gd name="connsiteX2" fmla="*/ 31173 w 193776"/>
                <a:gd name="connsiteY2" fmla="*/ 115255 h 126375"/>
                <a:gd name="connsiteX3" fmla="*/ 31846 w 193776"/>
                <a:gd name="connsiteY3" fmla="*/ 115002 h 126375"/>
                <a:gd name="connsiteX4" fmla="*/ 35807 w 193776"/>
                <a:gd name="connsiteY4" fmla="*/ 113233 h 126375"/>
                <a:gd name="connsiteX5" fmla="*/ 40272 w 193776"/>
                <a:gd name="connsiteY5" fmla="*/ 111211 h 126375"/>
                <a:gd name="connsiteX6" fmla="*/ 44400 w 193776"/>
                <a:gd name="connsiteY6" fmla="*/ 109357 h 126375"/>
                <a:gd name="connsiteX7" fmla="*/ 62429 w 193776"/>
                <a:gd name="connsiteY7" fmla="*/ 100932 h 126375"/>
                <a:gd name="connsiteX8" fmla="*/ 68158 w 193776"/>
                <a:gd name="connsiteY8" fmla="*/ 98152 h 126375"/>
                <a:gd name="connsiteX9" fmla="*/ 71781 w 193776"/>
                <a:gd name="connsiteY9" fmla="*/ 96130 h 126375"/>
                <a:gd name="connsiteX10" fmla="*/ 81723 w 193776"/>
                <a:gd name="connsiteY10" fmla="*/ 90991 h 126375"/>
                <a:gd name="connsiteX11" fmla="*/ 91412 w 193776"/>
                <a:gd name="connsiteY11" fmla="*/ 85683 h 126375"/>
                <a:gd name="connsiteX12" fmla="*/ 97225 w 193776"/>
                <a:gd name="connsiteY12" fmla="*/ 82229 h 126375"/>
                <a:gd name="connsiteX13" fmla="*/ 100090 w 193776"/>
                <a:gd name="connsiteY13" fmla="*/ 80375 h 126375"/>
                <a:gd name="connsiteX14" fmla="*/ 104218 w 193776"/>
                <a:gd name="connsiteY14" fmla="*/ 77932 h 126375"/>
                <a:gd name="connsiteX15" fmla="*/ 109105 w 193776"/>
                <a:gd name="connsiteY15" fmla="*/ 74730 h 126375"/>
                <a:gd name="connsiteX16" fmla="*/ 119552 w 193776"/>
                <a:gd name="connsiteY16" fmla="*/ 68159 h 126375"/>
                <a:gd name="connsiteX17" fmla="*/ 130083 w 193776"/>
                <a:gd name="connsiteY17" fmla="*/ 60829 h 126375"/>
                <a:gd name="connsiteX18" fmla="*/ 135306 w 193776"/>
                <a:gd name="connsiteY18" fmla="*/ 57038 h 126375"/>
                <a:gd name="connsiteX19" fmla="*/ 139771 w 193776"/>
                <a:gd name="connsiteY19" fmla="*/ 53668 h 126375"/>
                <a:gd name="connsiteX20" fmla="*/ 140446 w 193776"/>
                <a:gd name="connsiteY20" fmla="*/ 53162 h 126375"/>
                <a:gd name="connsiteX21" fmla="*/ 143142 w 193776"/>
                <a:gd name="connsiteY21" fmla="*/ 51056 h 126375"/>
                <a:gd name="connsiteX22" fmla="*/ 146849 w 193776"/>
                <a:gd name="connsiteY22" fmla="*/ 48023 h 126375"/>
                <a:gd name="connsiteX23" fmla="*/ 148197 w 193776"/>
                <a:gd name="connsiteY23" fmla="*/ 46928 h 126375"/>
                <a:gd name="connsiteX24" fmla="*/ 155526 w 193776"/>
                <a:gd name="connsiteY24" fmla="*/ 40693 h 126375"/>
                <a:gd name="connsiteX25" fmla="*/ 165215 w 193776"/>
                <a:gd name="connsiteY25" fmla="*/ 32521 h 126375"/>
                <a:gd name="connsiteX26" fmla="*/ 174651 w 193776"/>
                <a:gd name="connsiteY26" fmla="*/ 23759 h 126375"/>
                <a:gd name="connsiteX27" fmla="*/ 183245 w 193776"/>
                <a:gd name="connsiteY27" fmla="*/ 15671 h 126375"/>
                <a:gd name="connsiteX28" fmla="*/ 183245 w 193776"/>
                <a:gd name="connsiteY28" fmla="*/ 15671 h 126375"/>
                <a:gd name="connsiteX29" fmla="*/ 197062 w 193776"/>
                <a:gd name="connsiteY29" fmla="*/ 0 h 126375"/>
                <a:gd name="connsiteX30" fmla="*/ 189311 w 193776"/>
                <a:gd name="connsiteY30" fmla="*/ 7077 h 126375"/>
                <a:gd name="connsiteX31" fmla="*/ 0 w 193776"/>
                <a:gd name="connsiteY31" fmla="*/ 126797 h 1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776" h="126375">
                  <a:moveTo>
                    <a:pt x="0" y="126797"/>
                  </a:moveTo>
                  <a:cubicBezTo>
                    <a:pt x="9436" y="123511"/>
                    <a:pt x="18114" y="120394"/>
                    <a:pt x="19799" y="119552"/>
                  </a:cubicBezTo>
                  <a:cubicBezTo>
                    <a:pt x="23506" y="117782"/>
                    <a:pt x="27381" y="116687"/>
                    <a:pt x="31173" y="115255"/>
                  </a:cubicBezTo>
                  <a:cubicBezTo>
                    <a:pt x="31425" y="115171"/>
                    <a:pt x="31594" y="115086"/>
                    <a:pt x="31846" y="115002"/>
                  </a:cubicBezTo>
                  <a:cubicBezTo>
                    <a:pt x="33110" y="114412"/>
                    <a:pt x="34458" y="113907"/>
                    <a:pt x="35807" y="113233"/>
                  </a:cubicBezTo>
                  <a:cubicBezTo>
                    <a:pt x="37239" y="112559"/>
                    <a:pt x="38755" y="111885"/>
                    <a:pt x="40272" y="111211"/>
                  </a:cubicBezTo>
                  <a:cubicBezTo>
                    <a:pt x="41620" y="110621"/>
                    <a:pt x="42968" y="109947"/>
                    <a:pt x="44400" y="109357"/>
                  </a:cubicBezTo>
                  <a:cubicBezTo>
                    <a:pt x="49961" y="106830"/>
                    <a:pt x="55942" y="104050"/>
                    <a:pt x="62429" y="100932"/>
                  </a:cubicBezTo>
                  <a:cubicBezTo>
                    <a:pt x="64283" y="100005"/>
                    <a:pt x="66221" y="99163"/>
                    <a:pt x="68158" y="98152"/>
                  </a:cubicBezTo>
                  <a:cubicBezTo>
                    <a:pt x="69338" y="97478"/>
                    <a:pt x="70602" y="96804"/>
                    <a:pt x="71781" y="96130"/>
                  </a:cubicBezTo>
                  <a:cubicBezTo>
                    <a:pt x="75067" y="94361"/>
                    <a:pt x="78522" y="92928"/>
                    <a:pt x="81723" y="90991"/>
                  </a:cubicBezTo>
                  <a:cubicBezTo>
                    <a:pt x="84924" y="89053"/>
                    <a:pt x="88126" y="87368"/>
                    <a:pt x="91412" y="85683"/>
                  </a:cubicBezTo>
                  <a:cubicBezTo>
                    <a:pt x="93265" y="84588"/>
                    <a:pt x="95203" y="83408"/>
                    <a:pt x="97225" y="82229"/>
                  </a:cubicBezTo>
                  <a:cubicBezTo>
                    <a:pt x="98152" y="81555"/>
                    <a:pt x="99079" y="80881"/>
                    <a:pt x="100090" y="80375"/>
                  </a:cubicBezTo>
                  <a:cubicBezTo>
                    <a:pt x="101353" y="79448"/>
                    <a:pt x="102870" y="78859"/>
                    <a:pt x="104218" y="77932"/>
                  </a:cubicBezTo>
                  <a:cubicBezTo>
                    <a:pt x="105819" y="76837"/>
                    <a:pt x="107420" y="75741"/>
                    <a:pt x="109105" y="74730"/>
                  </a:cubicBezTo>
                  <a:cubicBezTo>
                    <a:pt x="112643" y="72624"/>
                    <a:pt x="116097" y="70434"/>
                    <a:pt x="119552" y="68159"/>
                  </a:cubicBezTo>
                  <a:cubicBezTo>
                    <a:pt x="123174" y="65800"/>
                    <a:pt x="126713" y="63441"/>
                    <a:pt x="130083" y="60829"/>
                  </a:cubicBezTo>
                  <a:cubicBezTo>
                    <a:pt x="131768" y="59565"/>
                    <a:pt x="133453" y="58217"/>
                    <a:pt x="135306" y="57038"/>
                  </a:cubicBezTo>
                  <a:cubicBezTo>
                    <a:pt x="135643" y="56785"/>
                    <a:pt x="138676" y="54510"/>
                    <a:pt x="139771" y="53668"/>
                  </a:cubicBezTo>
                  <a:cubicBezTo>
                    <a:pt x="140024" y="53499"/>
                    <a:pt x="140193" y="53331"/>
                    <a:pt x="140446" y="53162"/>
                  </a:cubicBezTo>
                  <a:cubicBezTo>
                    <a:pt x="141372" y="52488"/>
                    <a:pt x="142215" y="51730"/>
                    <a:pt x="143142" y="51056"/>
                  </a:cubicBezTo>
                  <a:cubicBezTo>
                    <a:pt x="144321" y="50045"/>
                    <a:pt x="145585" y="49034"/>
                    <a:pt x="146849" y="48023"/>
                  </a:cubicBezTo>
                  <a:cubicBezTo>
                    <a:pt x="147270" y="47686"/>
                    <a:pt x="147775" y="47265"/>
                    <a:pt x="148197" y="46928"/>
                  </a:cubicBezTo>
                  <a:cubicBezTo>
                    <a:pt x="150471" y="44653"/>
                    <a:pt x="153168" y="42799"/>
                    <a:pt x="155526" y="40693"/>
                  </a:cubicBezTo>
                  <a:cubicBezTo>
                    <a:pt x="158644" y="37913"/>
                    <a:pt x="162098" y="35385"/>
                    <a:pt x="165215" y="32521"/>
                  </a:cubicBezTo>
                  <a:cubicBezTo>
                    <a:pt x="168333" y="29572"/>
                    <a:pt x="171450" y="26623"/>
                    <a:pt x="174651" y="23759"/>
                  </a:cubicBezTo>
                  <a:cubicBezTo>
                    <a:pt x="175410" y="23085"/>
                    <a:pt x="181812" y="16850"/>
                    <a:pt x="183245" y="15671"/>
                  </a:cubicBezTo>
                  <a:cubicBezTo>
                    <a:pt x="183245" y="15671"/>
                    <a:pt x="183245" y="15671"/>
                    <a:pt x="183245" y="15671"/>
                  </a:cubicBezTo>
                  <a:cubicBezTo>
                    <a:pt x="187710" y="11037"/>
                    <a:pt x="192344" y="5729"/>
                    <a:pt x="197062" y="0"/>
                  </a:cubicBezTo>
                  <a:cubicBezTo>
                    <a:pt x="195462" y="1516"/>
                    <a:pt x="193271" y="3539"/>
                    <a:pt x="189311" y="7077"/>
                  </a:cubicBezTo>
                  <a:cubicBezTo>
                    <a:pt x="147101" y="45664"/>
                    <a:pt x="82987" y="93771"/>
                    <a:pt x="0" y="12679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1" name="Vrije vorm: vorm 755">
              <a:extLst>
                <a:ext uri="{FF2B5EF4-FFF2-40B4-BE49-F238E27FC236}">
                  <a16:creationId xmlns:a16="http://schemas.microsoft.com/office/drawing/2014/main" id="{7F2D70B1-CCE9-3D45-85F6-49079CA0FA23}"/>
                </a:ext>
              </a:extLst>
            </p:cNvPr>
            <p:cNvSpPr/>
            <p:nvPr/>
          </p:nvSpPr>
          <p:spPr>
            <a:xfrm>
              <a:off x="21032161" y="2036843"/>
              <a:ext cx="75826" cy="8425"/>
            </a:xfrm>
            <a:custGeom>
              <a:avLst/>
              <a:gdLst>
                <a:gd name="connsiteX0" fmla="*/ 27971 w 75825"/>
                <a:gd name="connsiteY0" fmla="*/ 8594 h 8425"/>
                <a:gd name="connsiteX1" fmla="*/ 12806 w 75825"/>
                <a:gd name="connsiteY1" fmla="*/ 9773 h 8425"/>
                <a:gd name="connsiteX2" fmla="*/ 5560 w 75825"/>
                <a:gd name="connsiteY2" fmla="*/ 10110 h 8425"/>
                <a:gd name="connsiteX3" fmla="*/ 1938 w 75825"/>
                <a:gd name="connsiteY3" fmla="*/ 10363 h 8425"/>
                <a:gd name="connsiteX4" fmla="*/ 0 w 75825"/>
                <a:gd name="connsiteY4" fmla="*/ 10447 h 8425"/>
                <a:gd name="connsiteX5" fmla="*/ 0 w 75825"/>
                <a:gd name="connsiteY5" fmla="*/ 10531 h 8425"/>
                <a:gd name="connsiteX6" fmla="*/ 5560 w 75825"/>
                <a:gd name="connsiteY6" fmla="*/ 10700 h 8425"/>
                <a:gd name="connsiteX7" fmla="*/ 20389 w 75825"/>
                <a:gd name="connsiteY7" fmla="*/ 10700 h 8425"/>
                <a:gd name="connsiteX8" fmla="*/ 23674 w 75825"/>
                <a:gd name="connsiteY8" fmla="*/ 10531 h 8425"/>
                <a:gd name="connsiteX9" fmla="*/ 27550 w 75825"/>
                <a:gd name="connsiteY9" fmla="*/ 10194 h 8425"/>
                <a:gd name="connsiteX10" fmla="*/ 36733 w 75825"/>
                <a:gd name="connsiteY10" fmla="*/ 9183 h 8425"/>
                <a:gd name="connsiteX11" fmla="*/ 58975 w 75825"/>
                <a:gd name="connsiteY11" fmla="*/ 5224 h 8425"/>
                <a:gd name="connsiteX12" fmla="*/ 63019 w 75825"/>
                <a:gd name="connsiteY12" fmla="*/ 4128 h 8425"/>
                <a:gd name="connsiteX13" fmla="*/ 63778 w 75825"/>
                <a:gd name="connsiteY13" fmla="*/ 3960 h 8425"/>
                <a:gd name="connsiteX14" fmla="*/ 76247 w 75825"/>
                <a:gd name="connsiteY14" fmla="*/ 0 h 8425"/>
                <a:gd name="connsiteX15" fmla="*/ 56448 w 75825"/>
                <a:gd name="connsiteY15" fmla="*/ 3876 h 8425"/>
                <a:gd name="connsiteX16" fmla="*/ 27971 w 75825"/>
                <a:gd name="connsiteY16" fmla="*/ 859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825" h="8425">
                  <a:moveTo>
                    <a:pt x="27971" y="8594"/>
                  </a:moveTo>
                  <a:cubicBezTo>
                    <a:pt x="22916" y="9015"/>
                    <a:pt x="17861" y="9605"/>
                    <a:pt x="12806" y="9773"/>
                  </a:cubicBezTo>
                  <a:cubicBezTo>
                    <a:pt x="10363" y="9857"/>
                    <a:pt x="7920" y="9942"/>
                    <a:pt x="5560" y="10110"/>
                  </a:cubicBezTo>
                  <a:cubicBezTo>
                    <a:pt x="4381" y="10194"/>
                    <a:pt x="3117" y="10279"/>
                    <a:pt x="1938" y="10363"/>
                  </a:cubicBezTo>
                  <a:cubicBezTo>
                    <a:pt x="1263" y="10363"/>
                    <a:pt x="674" y="10363"/>
                    <a:pt x="0" y="10447"/>
                  </a:cubicBezTo>
                  <a:cubicBezTo>
                    <a:pt x="0" y="10447"/>
                    <a:pt x="0" y="10447"/>
                    <a:pt x="0" y="10531"/>
                  </a:cubicBezTo>
                  <a:cubicBezTo>
                    <a:pt x="1853" y="10447"/>
                    <a:pt x="3707" y="10700"/>
                    <a:pt x="5560" y="10700"/>
                  </a:cubicBezTo>
                  <a:cubicBezTo>
                    <a:pt x="7077" y="10784"/>
                    <a:pt x="15586" y="10784"/>
                    <a:pt x="20389" y="10700"/>
                  </a:cubicBezTo>
                  <a:cubicBezTo>
                    <a:pt x="21484" y="10616"/>
                    <a:pt x="22579" y="10616"/>
                    <a:pt x="23674" y="10531"/>
                  </a:cubicBezTo>
                  <a:cubicBezTo>
                    <a:pt x="25022" y="10447"/>
                    <a:pt x="26286" y="10279"/>
                    <a:pt x="27550" y="10194"/>
                  </a:cubicBezTo>
                  <a:cubicBezTo>
                    <a:pt x="29319" y="10026"/>
                    <a:pt x="33532" y="9520"/>
                    <a:pt x="36733" y="9183"/>
                  </a:cubicBezTo>
                  <a:cubicBezTo>
                    <a:pt x="38418" y="9015"/>
                    <a:pt x="49034" y="7583"/>
                    <a:pt x="58975" y="5224"/>
                  </a:cubicBezTo>
                  <a:cubicBezTo>
                    <a:pt x="60323" y="4887"/>
                    <a:pt x="61672" y="4465"/>
                    <a:pt x="63019" y="4128"/>
                  </a:cubicBezTo>
                  <a:cubicBezTo>
                    <a:pt x="63272" y="4044"/>
                    <a:pt x="63525" y="4044"/>
                    <a:pt x="63778" y="3960"/>
                  </a:cubicBezTo>
                  <a:cubicBezTo>
                    <a:pt x="68917" y="2443"/>
                    <a:pt x="75910" y="253"/>
                    <a:pt x="76247" y="0"/>
                  </a:cubicBezTo>
                  <a:cubicBezTo>
                    <a:pt x="69086" y="1517"/>
                    <a:pt x="62345" y="2780"/>
                    <a:pt x="56448" y="3876"/>
                  </a:cubicBezTo>
                  <a:cubicBezTo>
                    <a:pt x="56532" y="3960"/>
                    <a:pt x="37492" y="7751"/>
                    <a:pt x="27971" y="859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2" name="Vrije vorm: vorm 756">
              <a:extLst>
                <a:ext uri="{FF2B5EF4-FFF2-40B4-BE49-F238E27FC236}">
                  <a16:creationId xmlns:a16="http://schemas.microsoft.com/office/drawing/2014/main" id="{8747301A-4736-2042-9C27-536D6DFB48CD}"/>
                </a:ext>
              </a:extLst>
            </p:cNvPr>
            <p:cNvSpPr/>
            <p:nvPr/>
          </p:nvSpPr>
          <p:spPr>
            <a:xfrm>
              <a:off x="21005875" y="2047964"/>
              <a:ext cx="16850" cy="8425"/>
            </a:xfrm>
            <a:custGeom>
              <a:avLst/>
              <a:gdLst>
                <a:gd name="connsiteX0" fmla="*/ 21568 w 16850"/>
                <a:gd name="connsiteY0" fmla="*/ 758 h 0"/>
                <a:gd name="connsiteX1" fmla="*/ 16345 w 16850"/>
                <a:gd name="connsiteY1" fmla="*/ 2106 h 0"/>
                <a:gd name="connsiteX2" fmla="*/ 15081 w 16850"/>
                <a:gd name="connsiteY2" fmla="*/ 2359 h 0"/>
                <a:gd name="connsiteX3" fmla="*/ 9689 w 16850"/>
                <a:gd name="connsiteY3" fmla="*/ 3370 h 0"/>
                <a:gd name="connsiteX4" fmla="*/ 3875 w 16850"/>
                <a:gd name="connsiteY4" fmla="*/ 4297 h 0"/>
                <a:gd name="connsiteX5" fmla="*/ 1095 w 16850"/>
                <a:gd name="connsiteY5" fmla="*/ 4718 h 0"/>
                <a:gd name="connsiteX6" fmla="*/ 0 w 16850"/>
                <a:gd name="connsiteY6" fmla="*/ 4887 h 0"/>
                <a:gd name="connsiteX7" fmla="*/ 1516 w 16850"/>
                <a:gd name="connsiteY7" fmla="*/ 4971 h 0"/>
                <a:gd name="connsiteX8" fmla="*/ 22916 w 16850"/>
                <a:gd name="connsiteY8" fmla="*/ 674 h 0"/>
                <a:gd name="connsiteX9" fmla="*/ 23674 w 16850"/>
                <a:gd name="connsiteY9" fmla="*/ 337 h 0"/>
                <a:gd name="connsiteX10" fmla="*/ 23590 w 16850"/>
                <a:gd name="connsiteY10" fmla="*/ 0 h 0"/>
                <a:gd name="connsiteX11" fmla="*/ 21568 w 16850"/>
                <a:gd name="connsiteY11" fmla="*/ 7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50">
                  <a:moveTo>
                    <a:pt x="21568" y="758"/>
                  </a:moveTo>
                  <a:cubicBezTo>
                    <a:pt x="20557" y="1095"/>
                    <a:pt x="17018" y="1938"/>
                    <a:pt x="16345" y="2106"/>
                  </a:cubicBezTo>
                  <a:cubicBezTo>
                    <a:pt x="15923" y="2190"/>
                    <a:pt x="15502" y="2275"/>
                    <a:pt x="15081" y="2359"/>
                  </a:cubicBezTo>
                  <a:cubicBezTo>
                    <a:pt x="13311" y="2696"/>
                    <a:pt x="11458" y="3033"/>
                    <a:pt x="9689" y="3370"/>
                  </a:cubicBezTo>
                  <a:cubicBezTo>
                    <a:pt x="7751" y="3791"/>
                    <a:pt x="5813" y="4044"/>
                    <a:pt x="3875" y="4297"/>
                  </a:cubicBezTo>
                  <a:cubicBezTo>
                    <a:pt x="2949" y="4465"/>
                    <a:pt x="2022" y="4549"/>
                    <a:pt x="1095" y="4718"/>
                  </a:cubicBezTo>
                  <a:cubicBezTo>
                    <a:pt x="758" y="4802"/>
                    <a:pt x="421" y="4887"/>
                    <a:pt x="0" y="4887"/>
                  </a:cubicBezTo>
                  <a:cubicBezTo>
                    <a:pt x="505" y="4887"/>
                    <a:pt x="1011" y="4971"/>
                    <a:pt x="1516" y="4971"/>
                  </a:cubicBezTo>
                  <a:cubicBezTo>
                    <a:pt x="11037" y="4634"/>
                    <a:pt x="19714" y="1854"/>
                    <a:pt x="22916" y="674"/>
                  </a:cubicBezTo>
                  <a:cubicBezTo>
                    <a:pt x="23085" y="590"/>
                    <a:pt x="23506" y="421"/>
                    <a:pt x="23674" y="337"/>
                  </a:cubicBezTo>
                  <a:cubicBezTo>
                    <a:pt x="23590" y="253"/>
                    <a:pt x="23590" y="84"/>
                    <a:pt x="23590" y="0"/>
                  </a:cubicBezTo>
                  <a:cubicBezTo>
                    <a:pt x="22916" y="253"/>
                    <a:pt x="22242" y="505"/>
                    <a:pt x="21568" y="75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3" name="Vrije vorm: vorm 757">
              <a:extLst>
                <a:ext uri="{FF2B5EF4-FFF2-40B4-BE49-F238E27FC236}">
                  <a16:creationId xmlns:a16="http://schemas.microsoft.com/office/drawing/2014/main" id="{16BC07E8-79B7-E740-A016-48AA53B79A60}"/>
                </a:ext>
              </a:extLst>
            </p:cNvPr>
            <p:cNvSpPr/>
            <p:nvPr/>
          </p:nvSpPr>
          <p:spPr>
            <a:xfrm>
              <a:off x="20731976" y="1812568"/>
              <a:ext cx="117951" cy="67400"/>
            </a:xfrm>
            <a:custGeom>
              <a:avLst/>
              <a:gdLst>
                <a:gd name="connsiteX0" fmla="*/ 56364 w 117950"/>
                <a:gd name="connsiteY0" fmla="*/ 60829 h 67400"/>
                <a:gd name="connsiteX1" fmla="*/ 83998 w 117950"/>
                <a:gd name="connsiteY1" fmla="*/ 74225 h 67400"/>
                <a:gd name="connsiteX2" fmla="*/ 118035 w 117950"/>
                <a:gd name="connsiteY2" fmla="*/ 0 h 67400"/>
                <a:gd name="connsiteX3" fmla="*/ 0 w 117950"/>
                <a:gd name="connsiteY3" fmla="*/ 21063 h 67400"/>
                <a:gd name="connsiteX4" fmla="*/ 8678 w 117950"/>
                <a:gd name="connsiteY4" fmla="*/ 33953 h 67400"/>
                <a:gd name="connsiteX5" fmla="*/ 56364 w 117950"/>
                <a:gd name="connsiteY5" fmla="*/ 60829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950" h="67400">
                  <a:moveTo>
                    <a:pt x="56364" y="60829"/>
                  </a:moveTo>
                  <a:cubicBezTo>
                    <a:pt x="65463" y="65547"/>
                    <a:pt x="74730" y="69928"/>
                    <a:pt x="83998" y="74225"/>
                  </a:cubicBezTo>
                  <a:cubicBezTo>
                    <a:pt x="92339" y="51814"/>
                    <a:pt x="102870" y="28814"/>
                    <a:pt x="118035" y="0"/>
                  </a:cubicBezTo>
                  <a:cubicBezTo>
                    <a:pt x="76078" y="8088"/>
                    <a:pt x="36396" y="15165"/>
                    <a:pt x="0" y="21063"/>
                  </a:cubicBezTo>
                  <a:cubicBezTo>
                    <a:pt x="2949" y="25612"/>
                    <a:pt x="5729" y="29572"/>
                    <a:pt x="8678" y="33953"/>
                  </a:cubicBezTo>
                  <a:cubicBezTo>
                    <a:pt x="24601" y="42884"/>
                    <a:pt x="40188" y="52404"/>
                    <a:pt x="56364" y="6082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4" name="Vrije vorm: vorm 758">
              <a:extLst>
                <a:ext uri="{FF2B5EF4-FFF2-40B4-BE49-F238E27FC236}">
                  <a16:creationId xmlns:a16="http://schemas.microsoft.com/office/drawing/2014/main" id="{29C788AE-A46A-A94F-B658-AE87935C15EA}"/>
                </a:ext>
              </a:extLst>
            </p:cNvPr>
            <p:cNvSpPr/>
            <p:nvPr/>
          </p:nvSpPr>
          <p:spPr>
            <a:xfrm>
              <a:off x="21371438" y="1666140"/>
              <a:ext cx="8425" cy="25275"/>
            </a:xfrm>
            <a:custGeom>
              <a:avLst/>
              <a:gdLst>
                <a:gd name="connsiteX0" fmla="*/ 14070 w 8425"/>
                <a:gd name="connsiteY0" fmla="*/ 0 h 25275"/>
                <a:gd name="connsiteX1" fmla="*/ 5813 w 8425"/>
                <a:gd name="connsiteY1" fmla="*/ 506 h 25275"/>
                <a:gd name="connsiteX2" fmla="*/ 5476 w 8425"/>
                <a:gd name="connsiteY2" fmla="*/ 2275 h 25275"/>
                <a:gd name="connsiteX3" fmla="*/ 84 w 8425"/>
                <a:gd name="connsiteY3" fmla="*/ 30414 h 25275"/>
                <a:gd name="connsiteX4" fmla="*/ 0 w 8425"/>
                <a:gd name="connsiteY4" fmla="*/ 30583 h 25275"/>
                <a:gd name="connsiteX5" fmla="*/ 15839 w 8425"/>
                <a:gd name="connsiteY5" fmla="*/ 19378 h 25275"/>
                <a:gd name="connsiteX6" fmla="*/ 14070 w 8425"/>
                <a:gd name="connsiteY6" fmla="*/ 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5" h="25275">
                  <a:moveTo>
                    <a:pt x="14070" y="0"/>
                  </a:moveTo>
                  <a:cubicBezTo>
                    <a:pt x="11290" y="169"/>
                    <a:pt x="8594" y="337"/>
                    <a:pt x="5813" y="506"/>
                  </a:cubicBezTo>
                  <a:cubicBezTo>
                    <a:pt x="5729" y="1095"/>
                    <a:pt x="5561" y="1769"/>
                    <a:pt x="5476" y="2275"/>
                  </a:cubicBezTo>
                  <a:cubicBezTo>
                    <a:pt x="2780" y="18282"/>
                    <a:pt x="84" y="30330"/>
                    <a:pt x="84" y="30414"/>
                  </a:cubicBezTo>
                  <a:cubicBezTo>
                    <a:pt x="84" y="30499"/>
                    <a:pt x="84" y="30499"/>
                    <a:pt x="0" y="30583"/>
                  </a:cubicBezTo>
                  <a:cubicBezTo>
                    <a:pt x="5392" y="26876"/>
                    <a:pt x="10616" y="23169"/>
                    <a:pt x="15839" y="19378"/>
                  </a:cubicBezTo>
                  <a:cubicBezTo>
                    <a:pt x="15166" y="13143"/>
                    <a:pt x="14576" y="6656"/>
                    <a:pt x="1407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5" name="Vrije vorm: vorm 759">
              <a:extLst>
                <a:ext uri="{FF2B5EF4-FFF2-40B4-BE49-F238E27FC236}">
                  <a16:creationId xmlns:a16="http://schemas.microsoft.com/office/drawing/2014/main" id="{377E1593-7C86-4D44-B1DC-54CBE5AB293A}"/>
                </a:ext>
              </a:extLst>
            </p:cNvPr>
            <p:cNvSpPr/>
            <p:nvPr/>
          </p:nvSpPr>
          <p:spPr>
            <a:xfrm>
              <a:off x="20899888" y="1657631"/>
              <a:ext cx="337002" cy="109526"/>
            </a:xfrm>
            <a:custGeom>
              <a:avLst/>
              <a:gdLst>
                <a:gd name="connsiteX0" fmla="*/ 338013 w 337002"/>
                <a:gd name="connsiteY0" fmla="*/ 51309 h 109525"/>
                <a:gd name="connsiteX1" fmla="*/ 339193 w 337002"/>
                <a:gd name="connsiteY1" fmla="*/ 12385 h 109525"/>
                <a:gd name="connsiteX2" fmla="*/ 339193 w 337002"/>
                <a:gd name="connsiteY2" fmla="*/ 12301 h 109525"/>
                <a:gd name="connsiteX3" fmla="*/ 46507 w 337002"/>
                <a:gd name="connsiteY3" fmla="*/ 0 h 109525"/>
                <a:gd name="connsiteX4" fmla="*/ 44990 w 337002"/>
                <a:gd name="connsiteY4" fmla="*/ 2528 h 109525"/>
                <a:gd name="connsiteX5" fmla="*/ 1348 w 337002"/>
                <a:gd name="connsiteY5" fmla="*/ 76837 h 109525"/>
                <a:gd name="connsiteX6" fmla="*/ 0 w 337002"/>
                <a:gd name="connsiteY6" fmla="*/ 79196 h 109525"/>
                <a:gd name="connsiteX7" fmla="*/ 115592 w 337002"/>
                <a:gd name="connsiteY7" fmla="*/ 113907 h 109525"/>
                <a:gd name="connsiteX8" fmla="*/ 338013 w 337002"/>
                <a:gd name="connsiteY8" fmla="*/ 51309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002" h="109525">
                  <a:moveTo>
                    <a:pt x="338013" y="51309"/>
                  </a:moveTo>
                  <a:cubicBezTo>
                    <a:pt x="338688" y="39008"/>
                    <a:pt x="339193" y="24433"/>
                    <a:pt x="339193" y="12385"/>
                  </a:cubicBezTo>
                  <a:lnTo>
                    <a:pt x="339193" y="12301"/>
                  </a:lnTo>
                  <a:cubicBezTo>
                    <a:pt x="247528" y="12216"/>
                    <a:pt x="145501" y="8257"/>
                    <a:pt x="46507" y="0"/>
                  </a:cubicBezTo>
                  <a:cubicBezTo>
                    <a:pt x="46085" y="758"/>
                    <a:pt x="45496" y="1769"/>
                    <a:pt x="44990" y="2528"/>
                  </a:cubicBezTo>
                  <a:cubicBezTo>
                    <a:pt x="38503" y="13733"/>
                    <a:pt x="38503" y="13733"/>
                    <a:pt x="1348" y="76837"/>
                  </a:cubicBezTo>
                  <a:cubicBezTo>
                    <a:pt x="927" y="77511"/>
                    <a:pt x="421" y="78437"/>
                    <a:pt x="0" y="79196"/>
                  </a:cubicBezTo>
                  <a:cubicBezTo>
                    <a:pt x="35217" y="90569"/>
                    <a:pt x="76079" y="102617"/>
                    <a:pt x="115592" y="113907"/>
                  </a:cubicBezTo>
                  <a:cubicBezTo>
                    <a:pt x="191670" y="95625"/>
                    <a:pt x="267917" y="74646"/>
                    <a:pt x="338013" y="5130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6" name="Vrije vorm: vorm 760">
              <a:extLst>
                <a:ext uri="{FF2B5EF4-FFF2-40B4-BE49-F238E27FC236}">
                  <a16:creationId xmlns:a16="http://schemas.microsoft.com/office/drawing/2014/main" id="{6DB8C701-7AE3-F645-9BCD-F7766F970EC3}"/>
                </a:ext>
              </a:extLst>
            </p:cNvPr>
            <p:cNvSpPr/>
            <p:nvPr/>
          </p:nvSpPr>
          <p:spPr>
            <a:xfrm>
              <a:off x="21223157" y="1705654"/>
              <a:ext cx="134801" cy="134801"/>
            </a:xfrm>
            <a:custGeom>
              <a:avLst/>
              <a:gdLst>
                <a:gd name="connsiteX0" fmla="*/ 94024 w 134800"/>
                <a:gd name="connsiteY0" fmla="*/ 134885 h 134800"/>
                <a:gd name="connsiteX1" fmla="*/ 132526 w 134800"/>
                <a:gd name="connsiteY1" fmla="*/ 36818 h 134800"/>
                <a:gd name="connsiteX2" fmla="*/ 142046 w 134800"/>
                <a:gd name="connsiteY2" fmla="*/ 0 h 134800"/>
                <a:gd name="connsiteX3" fmla="*/ 9857 w 134800"/>
                <a:gd name="connsiteY3" fmla="*/ 78690 h 134800"/>
                <a:gd name="connsiteX4" fmla="*/ 9605 w 134800"/>
                <a:gd name="connsiteY4" fmla="*/ 79701 h 134800"/>
                <a:gd name="connsiteX5" fmla="*/ 590 w 134800"/>
                <a:gd name="connsiteY5" fmla="*/ 115171 h 134800"/>
                <a:gd name="connsiteX6" fmla="*/ 0 w 134800"/>
                <a:gd name="connsiteY6" fmla="*/ 117193 h 134800"/>
                <a:gd name="connsiteX7" fmla="*/ 93687 w 134800"/>
                <a:gd name="connsiteY7" fmla="*/ 135475 h 134800"/>
                <a:gd name="connsiteX8" fmla="*/ 94024 w 134800"/>
                <a:gd name="connsiteY8" fmla="*/ 134885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800" h="134800">
                  <a:moveTo>
                    <a:pt x="94024" y="134885"/>
                  </a:moveTo>
                  <a:cubicBezTo>
                    <a:pt x="101354" y="120141"/>
                    <a:pt x="118120" y="86441"/>
                    <a:pt x="132526" y="36818"/>
                  </a:cubicBezTo>
                  <a:cubicBezTo>
                    <a:pt x="136065" y="24685"/>
                    <a:pt x="137750" y="11964"/>
                    <a:pt x="142046" y="0"/>
                  </a:cubicBezTo>
                  <a:cubicBezTo>
                    <a:pt x="100343" y="28393"/>
                    <a:pt x="55690" y="54594"/>
                    <a:pt x="9857" y="78690"/>
                  </a:cubicBezTo>
                  <a:cubicBezTo>
                    <a:pt x="9773" y="79027"/>
                    <a:pt x="9689" y="79364"/>
                    <a:pt x="9605" y="79701"/>
                  </a:cubicBezTo>
                  <a:cubicBezTo>
                    <a:pt x="5813" y="97309"/>
                    <a:pt x="2022" y="110284"/>
                    <a:pt x="590" y="115171"/>
                  </a:cubicBezTo>
                  <a:cubicBezTo>
                    <a:pt x="505" y="115423"/>
                    <a:pt x="253" y="116266"/>
                    <a:pt x="0" y="117193"/>
                  </a:cubicBezTo>
                  <a:cubicBezTo>
                    <a:pt x="29825" y="123596"/>
                    <a:pt x="62851" y="130252"/>
                    <a:pt x="93687" y="135475"/>
                  </a:cubicBezTo>
                  <a:cubicBezTo>
                    <a:pt x="93771" y="135306"/>
                    <a:pt x="93940" y="135054"/>
                    <a:pt x="94024" y="13488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7" name="Vrije vorm: vorm 761">
              <a:extLst>
                <a:ext uri="{FF2B5EF4-FFF2-40B4-BE49-F238E27FC236}">
                  <a16:creationId xmlns:a16="http://schemas.microsoft.com/office/drawing/2014/main" id="{911F8A8A-34A0-424A-B5F0-9B13CDBB2CF2}"/>
                </a:ext>
              </a:extLst>
            </p:cNvPr>
            <p:cNvSpPr/>
            <p:nvPr/>
          </p:nvSpPr>
          <p:spPr>
            <a:xfrm>
              <a:off x="21025084" y="1713742"/>
              <a:ext cx="210627" cy="92676"/>
            </a:xfrm>
            <a:custGeom>
              <a:avLst/>
              <a:gdLst>
                <a:gd name="connsiteX0" fmla="*/ 142299 w 210626"/>
                <a:gd name="connsiteY0" fmla="*/ 96720 h 92675"/>
                <a:gd name="connsiteX1" fmla="*/ 144490 w 210626"/>
                <a:gd name="connsiteY1" fmla="*/ 97225 h 92675"/>
                <a:gd name="connsiteX2" fmla="*/ 203550 w 210626"/>
                <a:gd name="connsiteY2" fmla="*/ 67906 h 92675"/>
                <a:gd name="connsiteX3" fmla="*/ 212565 w 210626"/>
                <a:gd name="connsiteY3" fmla="*/ 0 h 92675"/>
                <a:gd name="connsiteX4" fmla="*/ 0 w 210626"/>
                <a:gd name="connsiteY4" fmla="*/ 60576 h 92675"/>
                <a:gd name="connsiteX5" fmla="*/ 2106 w 210626"/>
                <a:gd name="connsiteY5" fmla="*/ 61166 h 92675"/>
                <a:gd name="connsiteX6" fmla="*/ 142299 w 210626"/>
                <a:gd name="connsiteY6" fmla="*/ 96720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626" h="92675">
                  <a:moveTo>
                    <a:pt x="142299" y="96720"/>
                  </a:moveTo>
                  <a:cubicBezTo>
                    <a:pt x="142468" y="96720"/>
                    <a:pt x="143310" y="96972"/>
                    <a:pt x="144490" y="97225"/>
                  </a:cubicBezTo>
                  <a:cubicBezTo>
                    <a:pt x="164373" y="87789"/>
                    <a:pt x="184088" y="78016"/>
                    <a:pt x="203550" y="67906"/>
                  </a:cubicBezTo>
                  <a:cubicBezTo>
                    <a:pt x="207678" y="46001"/>
                    <a:pt x="210880" y="23169"/>
                    <a:pt x="212565" y="0"/>
                  </a:cubicBezTo>
                  <a:cubicBezTo>
                    <a:pt x="143563" y="23000"/>
                    <a:pt x="71108" y="43136"/>
                    <a:pt x="0" y="60576"/>
                  </a:cubicBezTo>
                  <a:cubicBezTo>
                    <a:pt x="758" y="60745"/>
                    <a:pt x="1433" y="60997"/>
                    <a:pt x="2106" y="61166"/>
                  </a:cubicBezTo>
                  <a:cubicBezTo>
                    <a:pt x="49118" y="71697"/>
                    <a:pt x="95287" y="85767"/>
                    <a:pt x="142299" y="9672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8" name="Vrije vorm: vorm 762">
              <a:extLst>
                <a:ext uri="{FF2B5EF4-FFF2-40B4-BE49-F238E27FC236}">
                  <a16:creationId xmlns:a16="http://schemas.microsoft.com/office/drawing/2014/main" id="{7886701F-969F-3241-90E5-E3CDF7388138}"/>
                </a:ext>
              </a:extLst>
            </p:cNvPr>
            <p:cNvSpPr/>
            <p:nvPr/>
          </p:nvSpPr>
          <p:spPr>
            <a:xfrm>
              <a:off x="21176735" y="1787208"/>
              <a:ext cx="50550" cy="33700"/>
            </a:xfrm>
            <a:custGeom>
              <a:avLst/>
              <a:gdLst>
                <a:gd name="connsiteX0" fmla="*/ 50803 w 50550"/>
                <a:gd name="connsiteY0" fmla="*/ 0 h 33700"/>
                <a:gd name="connsiteX1" fmla="*/ 0 w 50550"/>
                <a:gd name="connsiteY1" fmla="*/ 25359 h 33700"/>
                <a:gd name="connsiteX2" fmla="*/ 4971 w 50550"/>
                <a:gd name="connsiteY2" fmla="*/ 26455 h 33700"/>
                <a:gd name="connsiteX3" fmla="*/ 42125 w 50550"/>
                <a:gd name="connsiteY3" fmla="*/ 34711 h 33700"/>
                <a:gd name="connsiteX4" fmla="*/ 50803 w 50550"/>
                <a:gd name="connsiteY4" fmla="*/ 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550" h="33700">
                  <a:moveTo>
                    <a:pt x="50803" y="0"/>
                  </a:moveTo>
                  <a:cubicBezTo>
                    <a:pt x="33953" y="8762"/>
                    <a:pt x="17019" y="17187"/>
                    <a:pt x="0" y="25359"/>
                  </a:cubicBezTo>
                  <a:cubicBezTo>
                    <a:pt x="2359" y="25949"/>
                    <a:pt x="4381" y="26370"/>
                    <a:pt x="4971" y="26455"/>
                  </a:cubicBezTo>
                  <a:cubicBezTo>
                    <a:pt x="16345" y="29066"/>
                    <a:pt x="28898" y="31847"/>
                    <a:pt x="42125" y="34711"/>
                  </a:cubicBezTo>
                  <a:cubicBezTo>
                    <a:pt x="45243" y="23674"/>
                    <a:pt x="48360" y="11205"/>
                    <a:pt x="50803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9" name="Vrije vorm: vorm 763">
              <a:extLst>
                <a:ext uri="{FF2B5EF4-FFF2-40B4-BE49-F238E27FC236}">
                  <a16:creationId xmlns:a16="http://schemas.microsoft.com/office/drawing/2014/main" id="{5B4F4913-D835-244E-8813-8F5B03EF4706}"/>
                </a:ext>
              </a:extLst>
            </p:cNvPr>
            <p:cNvSpPr/>
            <p:nvPr/>
          </p:nvSpPr>
          <p:spPr>
            <a:xfrm>
              <a:off x="21386435" y="1533530"/>
              <a:ext cx="8425" cy="16850"/>
            </a:xfrm>
            <a:custGeom>
              <a:avLst/>
              <a:gdLst>
                <a:gd name="connsiteX0" fmla="*/ 0 w 0"/>
                <a:gd name="connsiteY0" fmla="*/ 0 h 16850"/>
                <a:gd name="connsiteX1" fmla="*/ 169 w 0"/>
                <a:gd name="connsiteY1" fmla="*/ 21652 h 16850"/>
                <a:gd name="connsiteX2" fmla="*/ 2275 w 0"/>
                <a:gd name="connsiteY2" fmla="*/ 1348 h 16850"/>
                <a:gd name="connsiteX3" fmla="*/ 0 w 0"/>
                <a:gd name="connsiteY3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16850">
                  <a:moveTo>
                    <a:pt x="0" y="0"/>
                  </a:moveTo>
                  <a:cubicBezTo>
                    <a:pt x="169" y="7161"/>
                    <a:pt x="253" y="14407"/>
                    <a:pt x="169" y="21652"/>
                  </a:cubicBezTo>
                  <a:cubicBezTo>
                    <a:pt x="674" y="16682"/>
                    <a:pt x="1516" y="8593"/>
                    <a:pt x="2275" y="1348"/>
                  </a:cubicBezTo>
                  <a:cubicBezTo>
                    <a:pt x="1601" y="927"/>
                    <a:pt x="758" y="421"/>
                    <a:pt x="0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0" name="Vrije vorm: vorm 764">
              <a:extLst>
                <a:ext uri="{FF2B5EF4-FFF2-40B4-BE49-F238E27FC236}">
                  <a16:creationId xmlns:a16="http://schemas.microsoft.com/office/drawing/2014/main" id="{ACCCE597-8D48-D742-89BA-D3EEBBF2AAED}"/>
                </a:ext>
              </a:extLst>
            </p:cNvPr>
            <p:cNvSpPr/>
            <p:nvPr/>
          </p:nvSpPr>
          <p:spPr>
            <a:xfrm>
              <a:off x="21391574" y="1663276"/>
              <a:ext cx="42125" cy="143226"/>
            </a:xfrm>
            <a:custGeom>
              <a:avLst/>
              <a:gdLst>
                <a:gd name="connsiteX0" fmla="*/ 32437 w 42125"/>
                <a:gd name="connsiteY0" fmla="*/ 151398 h 143226"/>
                <a:gd name="connsiteX1" fmla="*/ 35470 w 42125"/>
                <a:gd name="connsiteY1" fmla="*/ 4213 h 143226"/>
                <a:gd name="connsiteX2" fmla="*/ 34290 w 42125"/>
                <a:gd name="connsiteY2" fmla="*/ 0 h 143226"/>
                <a:gd name="connsiteX3" fmla="*/ 31004 w 42125"/>
                <a:gd name="connsiteY3" fmla="*/ 253 h 143226"/>
                <a:gd name="connsiteX4" fmla="*/ 24938 w 42125"/>
                <a:gd name="connsiteY4" fmla="*/ 4971 h 143226"/>
                <a:gd name="connsiteX5" fmla="*/ 0 w 42125"/>
                <a:gd name="connsiteY5" fmla="*/ 23674 h 143226"/>
                <a:gd name="connsiteX6" fmla="*/ 20642 w 42125"/>
                <a:gd name="connsiteY6" fmla="*/ 118541 h 143226"/>
                <a:gd name="connsiteX7" fmla="*/ 32437 w 42125"/>
                <a:gd name="connsiteY7" fmla="*/ 151398 h 14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25" h="143226">
                  <a:moveTo>
                    <a:pt x="32437" y="151398"/>
                  </a:moveTo>
                  <a:cubicBezTo>
                    <a:pt x="49877" y="105313"/>
                    <a:pt x="50719" y="58386"/>
                    <a:pt x="35470" y="4213"/>
                  </a:cubicBezTo>
                  <a:cubicBezTo>
                    <a:pt x="35470" y="4044"/>
                    <a:pt x="34964" y="2275"/>
                    <a:pt x="34290" y="0"/>
                  </a:cubicBezTo>
                  <a:cubicBezTo>
                    <a:pt x="33195" y="84"/>
                    <a:pt x="32099" y="169"/>
                    <a:pt x="31004" y="253"/>
                  </a:cubicBezTo>
                  <a:cubicBezTo>
                    <a:pt x="29151" y="1685"/>
                    <a:pt x="26792" y="3623"/>
                    <a:pt x="24938" y="4971"/>
                  </a:cubicBezTo>
                  <a:cubicBezTo>
                    <a:pt x="16766" y="11290"/>
                    <a:pt x="8509" y="17524"/>
                    <a:pt x="0" y="23674"/>
                  </a:cubicBezTo>
                  <a:cubicBezTo>
                    <a:pt x="3117" y="54763"/>
                    <a:pt x="9268" y="85009"/>
                    <a:pt x="20642" y="118541"/>
                  </a:cubicBezTo>
                  <a:cubicBezTo>
                    <a:pt x="23169" y="126376"/>
                    <a:pt x="27971" y="139435"/>
                    <a:pt x="32437" y="15139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1" name="Vrije vorm: vorm 765">
              <a:extLst>
                <a:ext uri="{FF2B5EF4-FFF2-40B4-BE49-F238E27FC236}">
                  <a16:creationId xmlns:a16="http://schemas.microsoft.com/office/drawing/2014/main" id="{9EC14FC5-A74D-B045-8BE7-6308996AE39E}"/>
                </a:ext>
              </a:extLst>
            </p:cNvPr>
            <p:cNvSpPr/>
            <p:nvPr/>
          </p:nvSpPr>
          <p:spPr>
            <a:xfrm>
              <a:off x="21389889" y="1664118"/>
              <a:ext cx="25275" cy="16850"/>
            </a:xfrm>
            <a:custGeom>
              <a:avLst/>
              <a:gdLst>
                <a:gd name="connsiteX0" fmla="*/ 15249 w 25275"/>
                <a:gd name="connsiteY0" fmla="*/ 8088 h 16850"/>
                <a:gd name="connsiteX1" fmla="*/ 20810 w 25275"/>
                <a:gd name="connsiteY1" fmla="*/ 4044 h 16850"/>
                <a:gd name="connsiteX2" fmla="*/ 25949 w 25275"/>
                <a:gd name="connsiteY2" fmla="*/ 0 h 16850"/>
                <a:gd name="connsiteX3" fmla="*/ 0 w 25275"/>
                <a:gd name="connsiteY3" fmla="*/ 1769 h 16850"/>
                <a:gd name="connsiteX4" fmla="*/ 1264 w 25275"/>
                <a:gd name="connsiteY4" fmla="*/ 18535 h 16850"/>
                <a:gd name="connsiteX5" fmla="*/ 15249 w 25275"/>
                <a:gd name="connsiteY5" fmla="*/ 808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75" h="16850">
                  <a:moveTo>
                    <a:pt x="15249" y="8088"/>
                  </a:moveTo>
                  <a:cubicBezTo>
                    <a:pt x="17440" y="6403"/>
                    <a:pt x="19209" y="5139"/>
                    <a:pt x="20810" y="4044"/>
                  </a:cubicBezTo>
                  <a:cubicBezTo>
                    <a:pt x="21652" y="3370"/>
                    <a:pt x="23674" y="1769"/>
                    <a:pt x="25949" y="0"/>
                  </a:cubicBezTo>
                  <a:cubicBezTo>
                    <a:pt x="17609" y="674"/>
                    <a:pt x="8931" y="1264"/>
                    <a:pt x="0" y="1769"/>
                  </a:cubicBezTo>
                  <a:cubicBezTo>
                    <a:pt x="337" y="7414"/>
                    <a:pt x="758" y="12975"/>
                    <a:pt x="1264" y="18535"/>
                  </a:cubicBezTo>
                  <a:cubicBezTo>
                    <a:pt x="5982" y="15081"/>
                    <a:pt x="10700" y="11626"/>
                    <a:pt x="15249" y="808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2" name="Vrije vorm: vorm 766">
              <a:extLst>
                <a:ext uri="{FF2B5EF4-FFF2-40B4-BE49-F238E27FC236}">
                  <a16:creationId xmlns:a16="http://schemas.microsoft.com/office/drawing/2014/main" id="{AD1711D0-C40C-1B4B-9C1E-2E7F32AE51EB}"/>
                </a:ext>
              </a:extLst>
            </p:cNvPr>
            <p:cNvSpPr/>
            <p:nvPr/>
          </p:nvSpPr>
          <p:spPr>
            <a:xfrm>
              <a:off x="21421905" y="1608260"/>
              <a:ext cx="50550" cy="42125"/>
            </a:xfrm>
            <a:custGeom>
              <a:avLst/>
              <a:gdLst>
                <a:gd name="connsiteX0" fmla="*/ 57711 w 50550"/>
                <a:gd name="connsiteY0" fmla="*/ 169 h 42125"/>
                <a:gd name="connsiteX1" fmla="*/ 57964 w 50550"/>
                <a:gd name="connsiteY1" fmla="*/ 0 h 42125"/>
                <a:gd name="connsiteX2" fmla="*/ 0 w 50550"/>
                <a:gd name="connsiteY2" fmla="*/ 31763 h 42125"/>
                <a:gd name="connsiteX3" fmla="*/ 2359 w 50550"/>
                <a:gd name="connsiteY3" fmla="*/ 37576 h 42125"/>
                <a:gd name="connsiteX4" fmla="*/ 5729 w 50550"/>
                <a:gd name="connsiteY4" fmla="*/ 46591 h 42125"/>
                <a:gd name="connsiteX5" fmla="*/ 29656 w 50550"/>
                <a:gd name="connsiteY5" fmla="*/ 26455 h 42125"/>
                <a:gd name="connsiteX6" fmla="*/ 57711 w 50550"/>
                <a:gd name="connsiteY6" fmla="*/ 169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50" h="42125">
                  <a:moveTo>
                    <a:pt x="57711" y="169"/>
                  </a:moveTo>
                  <a:cubicBezTo>
                    <a:pt x="57796" y="84"/>
                    <a:pt x="57880" y="0"/>
                    <a:pt x="57964" y="0"/>
                  </a:cubicBezTo>
                  <a:cubicBezTo>
                    <a:pt x="40693" y="10616"/>
                    <a:pt x="21399" y="21147"/>
                    <a:pt x="0" y="31763"/>
                  </a:cubicBezTo>
                  <a:cubicBezTo>
                    <a:pt x="927" y="34206"/>
                    <a:pt x="1769" y="36143"/>
                    <a:pt x="2359" y="37576"/>
                  </a:cubicBezTo>
                  <a:cubicBezTo>
                    <a:pt x="3454" y="40019"/>
                    <a:pt x="4549" y="43136"/>
                    <a:pt x="5729" y="46591"/>
                  </a:cubicBezTo>
                  <a:cubicBezTo>
                    <a:pt x="11627" y="41788"/>
                    <a:pt x="20304" y="34627"/>
                    <a:pt x="29656" y="26455"/>
                  </a:cubicBezTo>
                  <a:cubicBezTo>
                    <a:pt x="39261" y="17861"/>
                    <a:pt x="47939" y="8341"/>
                    <a:pt x="57711" y="16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3" name="Vrije vorm: vorm 767">
              <a:extLst>
                <a:ext uri="{FF2B5EF4-FFF2-40B4-BE49-F238E27FC236}">
                  <a16:creationId xmlns:a16="http://schemas.microsoft.com/office/drawing/2014/main" id="{CB4F33DD-387C-FC4F-BAB7-4D95FDFB8585}"/>
                </a:ext>
              </a:extLst>
            </p:cNvPr>
            <p:cNvSpPr/>
            <p:nvPr/>
          </p:nvSpPr>
          <p:spPr>
            <a:xfrm>
              <a:off x="21389552" y="1641792"/>
              <a:ext cx="33700" cy="16850"/>
            </a:xfrm>
            <a:custGeom>
              <a:avLst/>
              <a:gdLst>
                <a:gd name="connsiteX0" fmla="*/ 31425 w 33700"/>
                <a:gd name="connsiteY0" fmla="*/ 18282 h 16850"/>
                <a:gd name="connsiteX1" fmla="*/ 34543 w 33700"/>
                <a:gd name="connsiteY1" fmla="*/ 15839 h 16850"/>
                <a:gd name="connsiteX2" fmla="*/ 32015 w 33700"/>
                <a:gd name="connsiteY2" fmla="*/ 8931 h 16850"/>
                <a:gd name="connsiteX3" fmla="*/ 29488 w 33700"/>
                <a:gd name="connsiteY3" fmla="*/ 2022 h 16850"/>
                <a:gd name="connsiteX4" fmla="*/ 28730 w 33700"/>
                <a:gd name="connsiteY4" fmla="*/ 0 h 16850"/>
                <a:gd name="connsiteX5" fmla="*/ 0 w 33700"/>
                <a:gd name="connsiteY5" fmla="*/ 13480 h 16850"/>
                <a:gd name="connsiteX6" fmla="*/ 337 w 33700"/>
                <a:gd name="connsiteY6" fmla="*/ 20894 h 16850"/>
                <a:gd name="connsiteX7" fmla="*/ 31425 w 33700"/>
                <a:gd name="connsiteY7" fmla="*/ 18282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00" h="16850">
                  <a:moveTo>
                    <a:pt x="31425" y="18282"/>
                  </a:moveTo>
                  <a:cubicBezTo>
                    <a:pt x="33195" y="16850"/>
                    <a:pt x="34459" y="15839"/>
                    <a:pt x="34543" y="15839"/>
                  </a:cubicBezTo>
                  <a:cubicBezTo>
                    <a:pt x="33448" y="12385"/>
                    <a:pt x="32184" y="9268"/>
                    <a:pt x="32015" y="8931"/>
                  </a:cubicBezTo>
                  <a:cubicBezTo>
                    <a:pt x="31173" y="6656"/>
                    <a:pt x="30330" y="4381"/>
                    <a:pt x="29488" y="2022"/>
                  </a:cubicBezTo>
                  <a:cubicBezTo>
                    <a:pt x="29403" y="1769"/>
                    <a:pt x="29067" y="1011"/>
                    <a:pt x="28730" y="0"/>
                  </a:cubicBezTo>
                  <a:cubicBezTo>
                    <a:pt x="19546" y="4550"/>
                    <a:pt x="9942" y="9015"/>
                    <a:pt x="0" y="13480"/>
                  </a:cubicBezTo>
                  <a:cubicBezTo>
                    <a:pt x="84" y="15923"/>
                    <a:pt x="169" y="18451"/>
                    <a:pt x="337" y="20894"/>
                  </a:cubicBezTo>
                  <a:cubicBezTo>
                    <a:pt x="11037" y="20136"/>
                    <a:pt x="21399" y="19209"/>
                    <a:pt x="31425" y="1828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4" name="Vrije vorm: vorm 768">
              <a:extLst>
                <a:ext uri="{FF2B5EF4-FFF2-40B4-BE49-F238E27FC236}">
                  <a16:creationId xmlns:a16="http://schemas.microsoft.com/office/drawing/2014/main" id="{8914074B-1EF7-3342-956B-A950B5D2D6F3}"/>
                </a:ext>
              </a:extLst>
            </p:cNvPr>
            <p:cNvSpPr/>
            <p:nvPr/>
          </p:nvSpPr>
          <p:spPr>
            <a:xfrm>
              <a:off x="21389025" y="1583575"/>
              <a:ext cx="25275" cy="58975"/>
            </a:xfrm>
            <a:custGeom>
              <a:avLst/>
              <a:gdLst>
                <a:gd name="connsiteX0" fmla="*/ 27572 w 25275"/>
                <a:gd name="connsiteY0" fmla="*/ 54089 h 58975"/>
                <a:gd name="connsiteX1" fmla="*/ 26982 w 25275"/>
                <a:gd name="connsiteY1" fmla="*/ 52572 h 58975"/>
                <a:gd name="connsiteX2" fmla="*/ 864 w 25275"/>
                <a:gd name="connsiteY2" fmla="*/ 0 h 58975"/>
                <a:gd name="connsiteX3" fmla="*/ 358 w 25275"/>
                <a:gd name="connsiteY3" fmla="*/ 66895 h 58975"/>
                <a:gd name="connsiteX4" fmla="*/ 27572 w 25275"/>
                <a:gd name="connsiteY4" fmla="*/ 54089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75" h="58975">
                  <a:moveTo>
                    <a:pt x="27572" y="54089"/>
                  </a:moveTo>
                  <a:cubicBezTo>
                    <a:pt x="27234" y="53331"/>
                    <a:pt x="27066" y="52741"/>
                    <a:pt x="26982" y="52572"/>
                  </a:cubicBezTo>
                  <a:cubicBezTo>
                    <a:pt x="22432" y="41788"/>
                    <a:pt x="14934" y="24264"/>
                    <a:pt x="864" y="0"/>
                  </a:cubicBezTo>
                  <a:cubicBezTo>
                    <a:pt x="22" y="24096"/>
                    <a:pt x="-315" y="46001"/>
                    <a:pt x="358" y="66895"/>
                  </a:cubicBezTo>
                  <a:cubicBezTo>
                    <a:pt x="9794" y="62598"/>
                    <a:pt x="18894" y="58301"/>
                    <a:pt x="27572" y="5408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5" name="Vrije vorm: vorm 769">
              <a:extLst>
                <a:ext uri="{FF2B5EF4-FFF2-40B4-BE49-F238E27FC236}">
                  <a16:creationId xmlns:a16="http://schemas.microsoft.com/office/drawing/2014/main" id="{88E6BD1D-05EF-7B40-9EF0-29C0920069A7}"/>
                </a:ext>
              </a:extLst>
            </p:cNvPr>
            <p:cNvSpPr/>
            <p:nvPr/>
          </p:nvSpPr>
          <p:spPr>
            <a:xfrm>
              <a:off x="21363013" y="1290635"/>
              <a:ext cx="58975" cy="235902"/>
            </a:xfrm>
            <a:custGeom>
              <a:avLst/>
              <a:gdLst>
                <a:gd name="connsiteX0" fmla="*/ 26792 w 58975"/>
                <a:gd name="connsiteY0" fmla="*/ 234132 h 235901"/>
                <a:gd name="connsiteX1" fmla="*/ 65126 w 58975"/>
                <a:gd name="connsiteY1" fmla="*/ 3960 h 235901"/>
                <a:gd name="connsiteX2" fmla="*/ 65126 w 58975"/>
                <a:gd name="connsiteY2" fmla="*/ 3875 h 235901"/>
                <a:gd name="connsiteX3" fmla="*/ 59565 w 58975"/>
                <a:gd name="connsiteY3" fmla="*/ 0 h 235901"/>
                <a:gd name="connsiteX4" fmla="*/ 0 w 58975"/>
                <a:gd name="connsiteY4" fmla="*/ 65547 h 235901"/>
                <a:gd name="connsiteX5" fmla="*/ 23253 w 58975"/>
                <a:gd name="connsiteY5" fmla="*/ 236913 h 235901"/>
                <a:gd name="connsiteX6" fmla="*/ 26287 w 58975"/>
                <a:gd name="connsiteY6" fmla="*/ 238766 h 235901"/>
                <a:gd name="connsiteX7" fmla="*/ 26792 w 58975"/>
                <a:gd name="connsiteY7" fmla="*/ 234132 h 235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975" h="235901">
                  <a:moveTo>
                    <a:pt x="26792" y="234132"/>
                  </a:moveTo>
                  <a:cubicBezTo>
                    <a:pt x="27550" y="220568"/>
                    <a:pt x="31173" y="199674"/>
                    <a:pt x="65126" y="3960"/>
                  </a:cubicBezTo>
                  <a:cubicBezTo>
                    <a:pt x="65126" y="3960"/>
                    <a:pt x="65126" y="3960"/>
                    <a:pt x="65126" y="3875"/>
                  </a:cubicBezTo>
                  <a:cubicBezTo>
                    <a:pt x="63272" y="2612"/>
                    <a:pt x="61419" y="1348"/>
                    <a:pt x="59565" y="0"/>
                  </a:cubicBezTo>
                  <a:cubicBezTo>
                    <a:pt x="42715" y="22074"/>
                    <a:pt x="22663" y="43979"/>
                    <a:pt x="0" y="65547"/>
                  </a:cubicBezTo>
                  <a:cubicBezTo>
                    <a:pt x="14070" y="124522"/>
                    <a:pt x="21652" y="179791"/>
                    <a:pt x="23253" y="236913"/>
                  </a:cubicBezTo>
                  <a:cubicBezTo>
                    <a:pt x="24349" y="237587"/>
                    <a:pt x="25360" y="238177"/>
                    <a:pt x="26287" y="238766"/>
                  </a:cubicBezTo>
                  <a:cubicBezTo>
                    <a:pt x="26539" y="236997"/>
                    <a:pt x="26708" y="235480"/>
                    <a:pt x="26792" y="234132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6" name="Vrije vorm: vorm 770">
              <a:extLst>
                <a:ext uri="{FF2B5EF4-FFF2-40B4-BE49-F238E27FC236}">
                  <a16:creationId xmlns:a16="http://schemas.microsoft.com/office/drawing/2014/main" id="{D49E6D6B-D500-A24E-9807-CC11FC7FFFA3}"/>
                </a:ext>
              </a:extLst>
            </p:cNvPr>
            <p:cNvSpPr/>
            <p:nvPr/>
          </p:nvSpPr>
          <p:spPr>
            <a:xfrm>
              <a:off x="20370794" y="1357109"/>
              <a:ext cx="8425" cy="58975"/>
            </a:xfrm>
            <a:custGeom>
              <a:avLst/>
              <a:gdLst>
                <a:gd name="connsiteX0" fmla="*/ 0 w 8425"/>
                <a:gd name="connsiteY0" fmla="*/ 58723 h 58975"/>
                <a:gd name="connsiteX1" fmla="*/ 0 w 8425"/>
                <a:gd name="connsiteY1" fmla="*/ 62682 h 58975"/>
                <a:gd name="connsiteX2" fmla="*/ 15334 w 8425"/>
                <a:gd name="connsiteY2" fmla="*/ 3117 h 58975"/>
                <a:gd name="connsiteX3" fmla="*/ 4213 w 8425"/>
                <a:gd name="connsiteY3" fmla="*/ 0 h 58975"/>
                <a:gd name="connsiteX4" fmla="*/ 0 w 8425"/>
                <a:gd name="connsiteY4" fmla="*/ 58723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5" h="58975">
                  <a:moveTo>
                    <a:pt x="0" y="58723"/>
                  </a:moveTo>
                  <a:cubicBezTo>
                    <a:pt x="0" y="59312"/>
                    <a:pt x="0" y="60913"/>
                    <a:pt x="0" y="62682"/>
                  </a:cubicBezTo>
                  <a:cubicBezTo>
                    <a:pt x="2443" y="47265"/>
                    <a:pt x="8678" y="24096"/>
                    <a:pt x="15334" y="3117"/>
                  </a:cubicBezTo>
                  <a:lnTo>
                    <a:pt x="4213" y="0"/>
                  </a:lnTo>
                  <a:cubicBezTo>
                    <a:pt x="1769" y="20136"/>
                    <a:pt x="337" y="39766"/>
                    <a:pt x="0" y="5872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7" name="Vrije vorm: vorm 771">
              <a:extLst>
                <a:ext uri="{FF2B5EF4-FFF2-40B4-BE49-F238E27FC236}">
                  <a16:creationId xmlns:a16="http://schemas.microsoft.com/office/drawing/2014/main" id="{7793B744-56D3-BC45-897C-E955D13BC338}"/>
                </a:ext>
              </a:extLst>
            </p:cNvPr>
            <p:cNvSpPr/>
            <p:nvPr/>
          </p:nvSpPr>
          <p:spPr>
            <a:xfrm>
              <a:off x="20375681" y="1330317"/>
              <a:ext cx="16850" cy="25275"/>
            </a:xfrm>
            <a:custGeom>
              <a:avLst/>
              <a:gdLst>
                <a:gd name="connsiteX0" fmla="*/ 0 w 16850"/>
                <a:gd name="connsiteY0" fmla="*/ 21568 h 25275"/>
                <a:gd name="connsiteX1" fmla="*/ 11963 w 16850"/>
                <a:gd name="connsiteY1" fmla="*/ 25275 h 25275"/>
                <a:gd name="connsiteX2" fmla="*/ 18282 w 16850"/>
                <a:gd name="connsiteY2" fmla="*/ 6824 h 25275"/>
                <a:gd name="connsiteX3" fmla="*/ 18198 w 16850"/>
                <a:gd name="connsiteY3" fmla="*/ 13986 h 25275"/>
                <a:gd name="connsiteX4" fmla="*/ 14070 w 16850"/>
                <a:gd name="connsiteY4" fmla="*/ 25865 h 25275"/>
                <a:gd name="connsiteX5" fmla="*/ 23590 w 16850"/>
                <a:gd name="connsiteY5" fmla="*/ 28814 h 25275"/>
                <a:gd name="connsiteX6" fmla="*/ 23337 w 16850"/>
                <a:gd name="connsiteY6" fmla="*/ 27971 h 25275"/>
                <a:gd name="connsiteX7" fmla="*/ 17524 w 16850"/>
                <a:gd name="connsiteY7" fmla="*/ 0 h 25275"/>
                <a:gd name="connsiteX8" fmla="*/ 2527 w 16850"/>
                <a:gd name="connsiteY8" fmla="*/ 4213 h 25275"/>
                <a:gd name="connsiteX9" fmla="*/ 0 w 16850"/>
                <a:gd name="connsiteY9" fmla="*/ 2156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0" h="25275">
                  <a:moveTo>
                    <a:pt x="0" y="21568"/>
                  </a:moveTo>
                  <a:cubicBezTo>
                    <a:pt x="3623" y="22663"/>
                    <a:pt x="7667" y="23927"/>
                    <a:pt x="11963" y="25275"/>
                  </a:cubicBezTo>
                  <a:cubicBezTo>
                    <a:pt x="14070" y="18704"/>
                    <a:pt x="16260" y="12469"/>
                    <a:pt x="18282" y="6824"/>
                  </a:cubicBezTo>
                  <a:cubicBezTo>
                    <a:pt x="19209" y="11290"/>
                    <a:pt x="19209" y="11290"/>
                    <a:pt x="18198" y="13986"/>
                  </a:cubicBezTo>
                  <a:cubicBezTo>
                    <a:pt x="16766" y="17945"/>
                    <a:pt x="15417" y="21905"/>
                    <a:pt x="14070" y="25865"/>
                  </a:cubicBezTo>
                  <a:cubicBezTo>
                    <a:pt x="17187" y="26792"/>
                    <a:pt x="20389" y="27803"/>
                    <a:pt x="23590" y="28814"/>
                  </a:cubicBezTo>
                  <a:cubicBezTo>
                    <a:pt x="23506" y="28561"/>
                    <a:pt x="23421" y="28224"/>
                    <a:pt x="23337" y="27971"/>
                  </a:cubicBezTo>
                  <a:cubicBezTo>
                    <a:pt x="22242" y="24011"/>
                    <a:pt x="19883" y="12301"/>
                    <a:pt x="17524" y="0"/>
                  </a:cubicBezTo>
                  <a:cubicBezTo>
                    <a:pt x="11795" y="1432"/>
                    <a:pt x="6824" y="2865"/>
                    <a:pt x="2527" y="4213"/>
                  </a:cubicBezTo>
                  <a:cubicBezTo>
                    <a:pt x="1600" y="10110"/>
                    <a:pt x="758" y="15839"/>
                    <a:pt x="0" y="2156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8" name="Vrije vorm: vorm 772">
              <a:extLst>
                <a:ext uri="{FF2B5EF4-FFF2-40B4-BE49-F238E27FC236}">
                  <a16:creationId xmlns:a16="http://schemas.microsoft.com/office/drawing/2014/main" id="{226EC8F5-B472-D949-9537-717742A617A2}"/>
                </a:ext>
              </a:extLst>
            </p:cNvPr>
            <p:cNvSpPr/>
            <p:nvPr/>
          </p:nvSpPr>
          <p:spPr>
            <a:xfrm>
              <a:off x="20796260" y="828015"/>
              <a:ext cx="261177" cy="109526"/>
            </a:xfrm>
            <a:custGeom>
              <a:avLst/>
              <a:gdLst>
                <a:gd name="connsiteX0" fmla="*/ 252 w 261176"/>
                <a:gd name="connsiteY0" fmla="*/ 87873 h 109525"/>
                <a:gd name="connsiteX1" fmla="*/ 0 w 261176"/>
                <a:gd name="connsiteY1" fmla="*/ 87958 h 109525"/>
                <a:gd name="connsiteX2" fmla="*/ 139519 w 261176"/>
                <a:gd name="connsiteY2" fmla="*/ 108178 h 109525"/>
                <a:gd name="connsiteX3" fmla="*/ 102954 w 261176"/>
                <a:gd name="connsiteY3" fmla="*/ 40440 h 109525"/>
                <a:gd name="connsiteX4" fmla="*/ 104892 w 261176"/>
                <a:gd name="connsiteY4" fmla="*/ 39429 h 109525"/>
                <a:gd name="connsiteX5" fmla="*/ 142215 w 261176"/>
                <a:gd name="connsiteY5" fmla="*/ 106156 h 109525"/>
                <a:gd name="connsiteX6" fmla="*/ 143816 w 261176"/>
                <a:gd name="connsiteY6" fmla="*/ 108599 h 109525"/>
                <a:gd name="connsiteX7" fmla="*/ 219388 w 261176"/>
                <a:gd name="connsiteY7" fmla="*/ 116940 h 109525"/>
                <a:gd name="connsiteX8" fmla="*/ 269433 w 261176"/>
                <a:gd name="connsiteY8" fmla="*/ 64620 h 109525"/>
                <a:gd name="connsiteX9" fmla="*/ 269433 w 261176"/>
                <a:gd name="connsiteY9" fmla="*/ 64620 h 109525"/>
                <a:gd name="connsiteX10" fmla="*/ 212227 w 261176"/>
                <a:gd name="connsiteY10" fmla="*/ 26960 h 109525"/>
                <a:gd name="connsiteX11" fmla="*/ 183329 w 261176"/>
                <a:gd name="connsiteY11" fmla="*/ 12301 h 109525"/>
                <a:gd name="connsiteX12" fmla="*/ 153083 w 261176"/>
                <a:gd name="connsiteY12" fmla="*/ 0 h 109525"/>
                <a:gd name="connsiteX13" fmla="*/ 252 w 261176"/>
                <a:gd name="connsiteY13" fmla="*/ 87873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176" h="109525">
                  <a:moveTo>
                    <a:pt x="252" y="87873"/>
                  </a:moveTo>
                  <a:cubicBezTo>
                    <a:pt x="252" y="87873"/>
                    <a:pt x="168" y="87873"/>
                    <a:pt x="0" y="87958"/>
                  </a:cubicBezTo>
                  <a:cubicBezTo>
                    <a:pt x="38165" y="95287"/>
                    <a:pt x="85514" y="101859"/>
                    <a:pt x="139519" y="108178"/>
                  </a:cubicBezTo>
                  <a:cubicBezTo>
                    <a:pt x="121574" y="79280"/>
                    <a:pt x="109441" y="57206"/>
                    <a:pt x="102954" y="40440"/>
                  </a:cubicBezTo>
                  <a:cubicBezTo>
                    <a:pt x="103628" y="40103"/>
                    <a:pt x="104218" y="39766"/>
                    <a:pt x="104892" y="39429"/>
                  </a:cubicBezTo>
                  <a:cubicBezTo>
                    <a:pt x="111969" y="56532"/>
                    <a:pt x="122753" y="75910"/>
                    <a:pt x="142215" y="106156"/>
                  </a:cubicBezTo>
                  <a:cubicBezTo>
                    <a:pt x="142383" y="106493"/>
                    <a:pt x="143057" y="107504"/>
                    <a:pt x="143816" y="108599"/>
                  </a:cubicBezTo>
                  <a:cubicBezTo>
                    <a:pt x="167827" y="111379"/>
                    <a:pt x="193018" y="114160"/>
                    <a:pt x="219388" y="116940"/>
                  </a:cubicBezTo>
                  <a:cubicBezTo>
                    <a:pt x="238682" y="100511"/>
                    <a:pt x="257891" y="82481"/>
                    <a:pt x="269433" y="64620"/>
                  </a:cubicBezTo>
                  <a:cubicBezTo>
                    <a:pt x="269433" y="64620"/>
                    <a:pt x="269433" y="64620"/>
                    <a:pt x="269433" y="64620"/>
                  </a:cubicBezTo>
                  <a:cubicBezTo>
                    <a:pt x="261935" y="58975"/>
                    <a:pt x="238935" y="41788"/>
                    <a:pt x="212227" y="26960"/>
                  </a:cubicBezTo>
                  <a:cubicBezTo>
                    <a:pt x="206919" y="24011"/>
                    <a:pt x="197062" y="18535"/>
                    <a:pt x="183329" y="12301"/>
                  </a:cubicBezTo>
                  <a:cubicBezTo>
                    <a:pt x="173388" y="7751"/>
                    <a:pt x="163025" y="4465"/>
                    <a:pt x="153083" y="0"/>
                  </a:cubicBezTo>
                  <a:cubicBezTo>
                    <a:pt x="156959" y="18704"/>
                    <a:pt x="70939" y="56616"/>
                    <a:pt x="252" y="8787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9" name="Vrije vorm: vorm 773">
              <a:extLst>
                <a:ext uri="{FF2B5EF4-FFF2-40B4-BE49-F238E27FC236}">
                  <a16:creationId xmlns:a16="http://schemas.microsoft.com/office/drawing/2014/main" id="{08818BD2-0A6B-A84C-932D-676DA952B404}"/>
                </a:ext>
              </a:extLst>
            </p:cNvPr>
            <p:cNvSpPr/>
            <p:nvPr/>
          </p:nvSpPr>
          <p:spPr>
            <a:xfrm>
              <a:off x="20360684" y="1335035"/>
              <a:ext cx="8425" cy="8425"/>
            </a:xfrm>
            <a:custGeom>
              <a:avLst/>
              <a:gdLst>
                <a:gd name="connsiteX0" fmla="*/ 0 w 8425"/>
                <a:gd name="connsiteY0" fmla="*/ 12216 h 8425"/>
                <a:gd name="connsiteX1" fmla="*/ 13396 w 8425"/>
                <a:gd name="connsiteY1" fmla="*/ 16345 h 8425"/>
                <a:gd name="connsiteX2" fmla="*/ 16092 w 8425"/>
                <a:gd name="connsiteY2" fmla="*/ 0 h 8425"/>
                <a:gd name="connsiteX3" fmla="*/ 84 w 8425"/>
                <a:gd name="connsiteY3" fmla="*/ 6234 h 8425"/>
                <a:gd name="connsiteX4" fmla="*/ 0 w 8425"/>
                <a:gd name="connsiteY4" fmla="*/ 12216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5" h="8425">
                  <a:moveTo>
                    <a:pt x="0" y="12216"/>
                  </a:moveTo>
                  <a:cubicBezTo>
                    <a:pt x="1685" y="12722"/>
                    <a:pt x="6656" y="14323"/>
                    <a:pt x="13396" y="16345"/>
                  </a:cubicBezTo>
                  <a:cubicBezTo>
                    <a:pt x="14744" y="6824"/>
                    <a:pt x="15839" y="1180"/>
                    <a:pt x="16092" y="0"/>
                  </a:cubicBezTo>
                  <a:cubicBezTo>
                    <a:pt x="9267" y="2190"/>
                    <a:pt x="4044" y="4213"/>
                    <a:pt x="84" y="6234"/>
                  </a:cubicBezTo>
                  <a:cubicBezTo>
                    <a:pt x="84" y="7835"/>
                    <a:pt x="84" y="9857"/>
                    <a:pt x="0" y="1221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0" name="Vrije vorm: vorm 774">
              <a:extLst>
                <a:ext uri="{FF2B5EF4-FFF2-40B4-BE49-F238E27FC236}">
                  <a16:creationId xmlns:a16="http://schemas.microsoft.com/office/drawing/2014/main" id="{FDB27F03-D34F-2D40-9E4B-ED7B8EF3F0E4}"/>
                </a:ext>
              </a:extLst>
            </p:cNvPr>
            <p:cNvSpPr/>
            <p:nvPr/>
          </p:nvSpPr>
          <p:spPr>
            <a:xfrm>
              <a:off x="20515789" y="906958"/>
              <a:ext cx="227477" cy="143226"/>
            </a:xfrm>
            <a:custGeom>
              <a:avLst/>
              <a:gdLst>
                <a:gd name="connsiteX0" fmla="*/ 218546 w 227476"/>
                <a:gd name="connsiteY0" fmla="*/ 2864 h 143226"/>
                <a:gd name="connsiteX1" fmla="*/ 0 w 227476"/>
                <a:gd name="connsiteY1" fmla="*/ 147860 h 143226"/>
                <a:gd name="connsiteX2" fmla="*/ 171619 w 227476"/>
                <a:gd name="connsiteY2" fmla="*/ 54089 h 143226"/>
                <a:gd name="connsiteX3" fmla="*/ 234975 w 227476"/>
                <a:gd name="connsiteY3" fmla="*/ 3370 h 143226"/>
                <a:gd name="connsiteX4" fmla="*/ 223854 w 227476"/>
                <a:gd name="connsiteY4" fmla="*/ 0 h 143226"/>
                <a:gd name="connsiteX5" fmla="*/ 218546 w 227476"/>
                <a:gd name="connsiteY5" fmla="*/ 2864 h 14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76" h="143226">
                  <a:moveTo>
                    <a:pt x="218546" y="2864"/>
                  </a:moveTo>
                  <a:cubicBezTo>
                    <a:pt x="125281" y="53752"/>
                    <a:pt x="53162" y="101438"/>
                    <a:pt x="0" y="147860"/>
                  </a:cubicBezTo>
                  <a:cubicBezTo>
                    <a:pt x="51983" y="113401"/>
                    <a:pt x="117614" y="79533"/>
                    <a:pt x="171619" y="54089"/>
                  </a:cubicBezTo>
                  <a:cubicBezTo>
                    <a:pt x="181560" y="45917"/>
                    <a:pt x="232448" y="5898"/>
                    <a:pt x="234975" y="3370"/>
                  </a:cubicBezTo>
                  <a:cubicBezTo>
                    <a:pt x="231016" y="2275"/>
                    <a:pt x="227309" y="1095"/>
                    <a:pt x="223854" y="0"/>
                  </a:cubicBezTo>
                  <a:cubicBezTo>
                    <a:pt x="222001" y="927"/>
                    <a:pt x="220231" y="1938"/>
                    <a:pt x="218546" y="286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1" name="Vrije vorm: vorm 775">
              <a:extLst>
                <a:ext uri="{FF2B5EF4-FFF2-40B4-BE49-F238E27FC236}">
                  <a16:creationId xmlns:a16="http://schemas.microsoft.com/office/drawing/2014/main" id="{005AB1E5-C83B-DF41-A506-E13DD5080B73}"/>
                </a:ext>
              </a:extLst>
            </p:cNvPr>
            <p:cNvSpPr/>
            <p:nvPr/>
          </p:nvSpPr>
          <p:spPr>
            <a:xfrm>
              <a:off x="20905111" y="818663"/>
              <a:ext cx="8425" cy="8425"/>
            </a:xfrm>
            <a:custGeom>
              <a:avLst/>
              <a:gdLst>
                <a:gd name="connsiteX0" fmla="*/ 337 w 0"/>
                <a:gd name="connsiteY0" fmla="*/ 0 h 0"/>
                <a:gd name="connsiteX1" fmla="*/ 253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84 h 0"/>
                <a:gd name="connsiteX4" fmla="*/ 337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37" y="0"/>
                  </a:moveTo>
                  <a:cubicBezTo>
                    <a:pt x="337" y="0"/>
                    <a:pt x="253" y="0"/>
                    <a:pt x="253" y="0"/>
                  </a:cubicBezTo>
                  <a:cubicBezTo>
                    <a:pt x="169" y="0"/>
                    <a:pt x="84" y="0"/>
                    <a:pt x="0" y="0"/>
                  </a:cubicBezTo>
                  <a:cubicBezTo>
                    <a:pt x="0" y="0"/>
                    <a:pt x="0" y="84"/>
                    <a:pt x="0" y="84"/>
                  </a:cubicBezTo>
                  <a:cubicBezTo>
                    <a:pt x="84" y="84"/>
                    <a:pt x="169" y="0"/>
                    <a:pt x="337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2" name="Vrije vorm: vorm 776">
              <a:extLst>
                <a:ext uri="{FF2B5EF4-FFF2-40B4-BE49-F238E27FC236}">
                  <a16:creationId xmlns:a16="http://schemas.microsoft.com/office/drawing/2014/main" id="{96B46DDE-FDCD-3B48-961F-ACF5E07DC8E9}"/>
                </a:ext>
              </a:extLst>
            </p:cNvPr>
            <p:cNvSpPr/>
            <p:nvPr/>
          </p:nvSpPr>
          <p:spPr>
            <a:xfrm>
              <a:off x="20585970" y="1721156"/>
              <a:ext cx="134801" cy="109526"/>
            </a:xfrm>
            <a:custGeom>
              <a:avLst/>
              <a:gdLst>
                <a:gd name="connsiteX0" fmla="*/ 138845 w 134800"/>
                <a:gd name="connsiteY0" fmla="*/ 109105 h 109525"/>
                <a:gd name="connsiteX1" fmla="*/ 78690 w 134800"/>
                <a:gd name="connsiteY1" fmla="*/ 0 h 109525"/>
                <a:gd name="connsiteX2" fmla="*/ 0 w 134800"/>
                <a:gd name="connsiteY2" fmla="*/ 23085 h 109525"/>
                <a:gd name="connsiteX3" fmla="*/ 127892 w 134800"/>
                <a:gd name="connsiteY3" fmla="*/ 110874 h 109525"/>
                <a:gd name="connsiteX4" fmla="*/ 138845 w 134800"/>
                <a:gd name="connsiteY4" fmla="*/ 109105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00" h="109525">
                  <a:moveTo>
                    <a:pt x="138845" y="109105"/>
                  </a:moveTo>
                  <a:cubicBezTo>
                    <a:pt x="116013" y="73972"/>
                    <a:pt x="96636" y="39008"/>
                    <a:pt x="78690" y="0"/>
                  </a:cubicBezTo>
                  <a:cubicBezTo>
                    <a:pt x="49455" y="9352"/>
                    <a:pt x="23253" y="17103"/>
                    <a:pt x="0" y="23085"/>
                  </a:cubicBezTo>
                  <a:cubicBezTo>
                    <a:pt x="39429" y="54257"/>
                    <a:pt x="79533" y="81976"/>
                    <a:pt x="127892" y="110874"/>
                  </a:cubicBezTo>
                  <a:cubicBezTo>
                    <a:pt x="131515" y="110284"/>
                    <a:pt x="135138" y="109779"/>
                    <a:pt x="138845" y="10910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3" name="Vrije vorm: vorm 777">
              <a:extLst>
                <a:ext uri="{FF2B5EF4-FFF2-40B4-BE49-F238E27FC236}">
                  <a16:creationId xmlns:a16="http://schemas.microsoft.com/office/drawing/2014/main" id="{BBDEE666-C6BB-F24E-99E7-48366F8C398E}"/>
                </a:ext>
              </a:extLst>
            </p:cNvPr>
            <p:cNvSpPr/>
            <p:nvPr/>
          </p:nvSpPr>
          <p:spPr>
            <a:xfrm>
              <a:off x="20720013" y="1834304"/>
              <a:ext cx="8425" cy="8425"/>
            </a:xfrm>
            <a:custGeom>
              <a:avLst/>
              <a:gdLst>
                <a:gd name="connsiteX0" fmla="*/ 7414 w 8425"/>
                <a:gd name="connsiteY0" fmla="*/ 0 h 0"/>
                <a:gd name="connsiteX1" fmla="*/ 0 w 8425"/>
                <a:gd name="connsiteY1" fmla="*/ 1180 h 0"/>
                <a:gd name="connsiteX2" fmla="*/ 12638 w 8425"/>
                <a:gd name="connsiteY2" fmla="*/ 7667 h 0"/>
                <a:gd name="connsiteX3" fmla="*/ 7414 w 8425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">
                  <a:moveTo>
                    <a:pt x="7414" y="0"/>
                  </a:moveTo>
                  <a:cubicBezTo>
                    <a:pt x="4886" y="421"/>
                    <a:pt x="2443" y="758"/>
                    <a:pt x="0" y="1180"/>
                  </a:cubicBezTo>
                  <a:cubicBezTo>
                    <a:pt x="4213" y="3286"/>
                    <a:pt x="8425" y="5476"/>
                    <a:pt x="12638" y="7667"/>
                  </a:cubicBezTo>
                  <a:cubicBezTo>
                    <a:pt x="11542" y="6235"/>
                    <a:pt x="9689" y="3454"/>
                    <a:pt x="7414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4" name="Vrije vorm: vorm 778">
              <a:extLst>
                <a:ext uri="{FF2B5EF4-FFF2-40B4-BE49-F238E27FC236}">
                  <a16:creationId xmlns:a16="http://schemas.microsoft.com/office/drawing/2014/main" id="{EC27A768-869B-8149-91FD-4D20F7C60B56}"/>
                </a:ext>
              </a:extLst>
            </p:cNvPr>
            <p:cNvSpPr/>
            <p:nvPr/>
          </p:nvSpPr>
          <p:spPr>
            <a:xfrm>
              <a:off x="20371805" y="1464613"/>
              <a:ext cx="8425" cy="8425"/>
            </a:xfrm>
            <a:custGeom>
              <a:avLst/>
              <a:gdLst>
                <a:gd name="connsiteX0" fmla="*/ 84 w 0"/>
                <a:gd name="connsiteY0" fmla="*/ 1938 h 8425"/>
                <a:gd name="connsiteX1" fmla="*/ 337 w 0"/>
                <a:gd name="connsiteY1" fmla="*/ 8678 h 8425"/>
                <a:gd name="connsiteX2" fmla="*/ 505 w 0"/>
                <a:gd name="connsiteY2" fmla="*/ 11458 h 8425"/>
                <a:gd name="connsiteX3" fmla="*/ 505 w 0"/>
                <a:gd name="connsiteY3" fmla="*/ 11458 h 8425"/>
                <a:gd name="connsiteX4" fmla="*/ 2612 w 0"/>
                <a:gd name="connsiteY4" fmla="*/ 3539 h 8425"/>
                <a:gd name="connsiteX5" fmla="*/ 0 w 0"/>
                <a:gd name="connsiteY5" fmla="*/ 0 h 8425"/>
                <a:gd name="connsiteX6" fmla="*/ 0 w 0"/>
                <a:gd name="connsiteY6" fmla="*/ 674 h 8425"/>
                <a:gd name="connsiteX7" fmla="*/ 84 w 0"/>
                <a:gd name="connsiteY7" fmla="*/ 1938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8425">
                  <a:moveTo>
                    <a:pt x="84" y="1938"/>
                  </a:moveTo>
                  <a:cubicBezTo>
                    <a:pt x="84" y="2528"/>
                    <a:pt x="252" y="7330"/>
                    <a:pt x="337" y="8678"/>
                  </a:cubicBezTo>
                  <a:cubicBezTo>
                    <a:pt x="421" y="9520"/>
                    <a:pt x="505" y="11374"/>
                    <a:pt x="505" y="11458"/>
                  </a:cubicBezTo>
                  <a:cubicBezTo>
                    <a:pt x="505" y="11458"/>
                    <a:pt x="505" y="11458"/>
                    <a:pt x="505" y="11458"/>
                  </a:cubicBezTo>
                  <a:cubicBezTo>
                    <a:pt x="674" y="10953"/>
                    <a:pt x="2275" y="4634"/>
                    <a:pt x="2612" y="3539"/>
                  </a:cubicBezTo>
                  <a:cubicBezTo>
                    <a:pt x="1685" y="2359"/>
                    <a:pt x="842" y="1180"/>
                    <a:pt x="0" y="0"/>
                  </a:cubicBezTo>
                  <a:cubicBezTo>
                    <a:pt x="0" y="253"/>
                    <a:pt x="0" y="505"/>
                    <a:pt x="0" y="674"/>
                  </a:cubicBezTo>
                  <a:cubicBezTo>
                    <a:pt x="84" y="1095"/>
                    <a:pt x="84" y="1517"/>
                    <a:pt x="84" y="193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5" name="Vrije vorm: vorm 779">
              <a:extLst>
                <a:ext uri="{FF2B5EF4-FFF2-40B4-BE49-F238E27FC236}">
                  <a16:creationId xmlns:a16="http://schemas.microsoft.com/office/drawing/2014/main" id="{E0D61322-3A9E-4949-8A38-340ED583ECA6}"/>
                </a:ext>
              </a:extLst>
            </p:cNvPr>
            <p:cNvSpPr/>
            <p:nvPr/>
          </p:nvSpPr>
          <p:spPr>
            <a:xfrm>
              <a:off x="20468868" y="1658221"/>
              <a:ext cx="101101" cy="92676"/>
            </a:xfrm>
            <a:custGeom>
              <a:avLst/>
              <a:gdLst>
                <a:gd name="connsiteX0" fmla="*/ 78 w 101100"/>
                <a:gd name="connsiteY0" fmla="*/ 87031 h 92675"/>
                <a:gd name="connsiteX1" fmla="*/ 415 w 101100"/>
                <a:gd name="connsiteY1" fmla="*/ 90738 h 92675"/>
                <a:gd name="connsiteX2" fmla="*/ 1005 w 101100"/>
                <a:gd name="connsiteY2" fmla="*/ 95035 h 92675"/>
                <a:gd name="connsiteX3" fmla="*/ 107413 w 101100"/>
                <a:gd name="connsiteY3" fmla="*/ 83408 h 92675"/>
                <a:gd name="connsiteX4" fmla="*/ 19034 w 101100"/>
                <a:gd name="connsiteY4" fmla="*/ 0 h 92675"/>
                <a:gd name="connsiteX5" fmla="*/ 78 w 101100"/>
                <a:gd name="connsiteY5" fmla="*/ 87031 h 92675"/>
                <a:gd name="connsiteX6" fmla="*/ 78 w 101100"/>
                <a:gd name="connsiteY6" fmla="*/ 87031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100" h="92675">
                  <a:moveTo>
                    <a:pt x="78" y="87031"/>
                  </a:moveTo>
                  <a:cubicBezTo>
                    <a:pt x="162" y="88126"/>
                    <a:pt x="331" y="89643"/>
                    <a:pt x="415" y="90738"/>
                  </a:cubicBezTo>
                  <a:cubicBezTo>
                    <a:pt x="583" y="92170"/>
                    <a:pt x="752" y="93602"/>
                    <a:pt x="1005" y="95035"/>
                  </a:cubicBezTo>
                  <a:cubicBezTo>
                    <a:pt x="15664" y="98320"/>
                    <a:pt x="42962" y="99500"/>
                    <a:pt x="107413" y="83408"/>
                  </a:cubicBezTo>
                  <a:cubicBezTo>
                    <a:pt x="72955" y="55268"/>
                    <a:pt x="45236" y="29151"/>
                    <a:pt x="19034" y="0"/>
                  </a:cubicBezTo>
                  <a:cubicBezTo>
                    <a:pt x="5217" y="29909"/>
                    <a:pt x="-765" y="61924"/>
                    <a:pt x="78" y="87031"/>
                  </a:cubicBezTo>
                  <a:cubicBezTo>
                    <a:pt x="78" y="86947"/>
                    <a:pt x="78" y="86947"/>
                    <a:pt x="78" y="8703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6" name="Vrije vorm: vorm 780">
              <a:extLst>
                <a:ext uri="{FF2B5EF4-FFF2-40B4-BE49-F238E27FC236}">
                  <a16:creationId xmlns:a16="http://schemas.microsoft.com/office/drawing/2014/main" id="{EC0B281E-E606-8949-90C2-31371020139A}"/>
                </a:ext>
              </a:extLst>
            </p:cNvPr>
            <p:cNvSpPr/>
            <p:nvPr/>
          </p:nvSpPr>
          <p:spPr>
            <a:xfrm>
              <a:off x="20745204" y="889518"/>
              <a:ext cx="25275" cy="16850"/>
            </a:xfrm>
            <a:custGeom>
              <a:avLst/>
              <a:gdLst>
                <a:gd name="connsiteX0" fmla="*/ 11121 w 25275"/>
                <a:gd name="connsiteY0" fmla="*/ 8425 h 16850"/>
                <a:gd name="connsiteX1" fmla="*/ 11121 w 25275"/>
                <a:gd name="connsiteY1" fmla="*/ 8425 h 16850"/>
                <a:gd name="connsiteX2" fmla="*/ 0 w 25275"/>
                <a:gd name="connsiteY2" fmla="*/ 14407 h 16850"/>
                <a:gd name="connsiteX3" fmla="*/ 9352 w 25275"/>
                <a:gd name="connsiteY3" fmla="*/ 17103 h 16850"/>
                <a:gd name="connsiteX4" fmla="*/ 26876 w 25275"/>
                <a:gd name="connsiteY4" fmla="*/ 1095 h 16850"/>
                <a:gd name="connsiteX5" fmla="*/ 27381 w 25275"/>
                <a:gd name="connsiteY5" fmla="*/ 0 h 16850"/>
                <a:gd name="connsiteX6" fmla="*/ 11121 w 25275"/>
                <a:gd name="connsiteY6" fmla="*/ 842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75" h="16850">
                  <a:moveTo>
                    <a:pt x="11121" y="8425"/>
                  </a:moveTo>
                  <a:cubicBezTo>
                    <a:pt x="11121" y="8425"/>
                    <a:pt x="11121" y="8425"/>
                    <a:pt x="11121" y="8425"/>
                  </a:cubicBezTo>
                  <a:cubicBezTo>
                    <a:pt x="8846" y="9605"/>
                    <a:pt x="2191" y="13227"/>
                    <a:pt x="0" y="14407"/>
                  </a:cubicBezTo>
                  <a:cubicBezTo>
                    <a:pt x="3033" y="15334"/>
                    <a:pt x="6066" y="16176"/>
                    <a:pt x="9352" y="17103"/>
                  </a:cubicBezTo>
                  <a:cubicBezTo>
                    <a:pt x="15417" y="11290"/>
                    <a:pt x="20557" y="6572"/>
                    <a:pt x="26876" y="1095"/>
                  </a:cubicBezTo>
                  <a:cubicBezTo>
                    <a:pt x="27044" y="674"/>
                    <a:pt x="27213" y="337"/>
                    <a:pt x="27381" y="0"/>
                  </a:cubicBezTo>
                  <a:cubicBezTo>
                    <a:pt x="21989" y="2696"/>
                    <a:pt x="16513" y="5561"/>
                    <a:pt x="11121" y="8425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7" name="Vrije vorm: vorm 781">
              <a:extLst>
                <a:ext uri="{FF2B5EF4-FFF2-40B4-BE49-F238E27FC236}">
                  <a16:creationId xmlns:a16="http://schemas.microsoft.com/office/drawing/2014/main" id="{C6F5EE33-FBEC-6A4C-BD7B-A8B04EEF56A0}"/>
                </a:ext>
              </a:extLst>
            </p:cNvPr>
            <p:cNvSpPr/>
            <p:nvPr/>
          </p:nvSpPr>
          <p:spPr>
            <a:xfrm>
              <a:off x="20914716" y="813608"/>
              <a:ext cx="134801" cy="25275"/>
            </a:xfrm>
            <a:custGeom>
              <a:avLst/>
              <a:gdLst>
                <a:gd name="connsiteX0" fmla="*/ 6403 w 134800"/>
                <a:gd name="connsiteY0" fmla="*/ 4718 h 25275"/>
                <a:gd name="connsiteX1" fmla="*/ 27381 w 134800"/>
                <a:gd name="connsiteY1" fmla="*/ 7920 h 25275"/>
                <a:gd name="connsiteX2" fmla="*/ 33785 w 134800"/>
                <a:gd name="connsiteY2" fmla="*/ 12722 h 25275"/>
                <a:gd name="connsiteX3" fmla="*/ 94108 w 134800"/>
                <a:gd name="connsiteY3" fmla="*/ 22495 h 25275"/>
                <a:gd name="connsiteX4" fmla="*/ 108009 w 134800"/>
                <a:gd name="connsiteY4" fmla="*/ 24854 h 25275"/>
                <a:gd name="connsiteX5" fmla="*/ 107167 w 134800"/>
                <a:gd name="connsiteY5" fmla="*/ 24601 h 25275"/>
                <a:gd name="connsiteX6" fmla="*/ 96888 w 134800"/>
                <a:gd name="connsiteY6" fmla="*/ 20557 h 25275"/>
                <a:gd name="connsiteX7" fmla="*/ 83745 w 134800"/>
                <a:gd name="connsiteY7" fmla="*/ 16597 h 25275"/>
                <a:gd name="connsiteX8" fmla="*/ 53836 w 134800"/>
                <a:gd name="connsiteY8" fmla="*/ 9689 h 25275"/>
                <a:gd name="connsiteX9" fmla="*/ 16345 w 134800"/>
                <a:gd name="connsiteY9" fmla="*/ 5392 h 25275"/>
                <a:gd name="connsiteX10" fmla="*/ 20473 w 134800"/>
                <a:gd name="connsiteY10" fmla="*/ 5645 h 25275"/>
                <a:gd name="connsiteX11" fmla="*/ 83829 w 134800"/>
                <a:gd name="connsiteY11" fmla="*/ 16429 h 25275"/>
                <a:gd name="connsiteX12" fmla="*/ 97141 w 134800"/>
                <a:gd name="connsiteY12" fmla="*/ 20304 h 25275"/>
                <a:gd name="connsiteX13" fmla="*/ 109778 w 134800"/>
                <a:gd name="connsiteY13" fmla="*/ 24938 h 25275"/>
                <a:gd name="connsiteX14" fmla="*/ 110621 w 134800"/>
                <a:gd name="connsiteY14" fmla="*/ 25359 h 25275"/>
                <a:gd name="connsiteX15" fmla="*/ 137750 w 134800"/>
                <a:gd name="connsiteY15" fmla="*/ 30077 h 25275"/>
                <a:gd name="connsiteX16" fmla="*/ 104387 w 134800"/>
                <a:gd name="connsiteY16" fmla="*/ 12385 h 25275"/>
                <a:gd name="connsiteX17" fmla="*/ 8172 w 134800"/>
                <a:gd name="connsiteY17" fmla="*/ 4718 h 25275"/>
                <a:gd name="connsiteX18" fmla="*/ 103123 w 134800"/>
                <a:gd name="connsiteY18" fmla="*/ 11879 h 25275"/>
                <a:gd name="connsiteX19" fmla="*/ 101438 w 134800"/>
                <a:gd name="connsiteY19" fmla="*/ 11290 h 25275"/>
                <a:gd name="connsiteX20" fmla="*/ 68580 w 134800"/>
                <a:gd name="connsiteY20" fmla="*/ 3286 h 25275"/>
                <a:gd name="connsiteX21" fmla="*/ 58470 w 134800"/>
                <a:gd name="connsiteY21" fmla="*/ 1938 h 25275"/>
                <a:gd name="connsiteX22" fmla="*/ 51982 w 134800"/>
                <a:gd name="connsiteY22" fmla="*/ 1264 h 25275"/>
                <a:gd name="connsiteX23" fmla="*/ 49286 w 134800"/>
                <a:gd name="connsiteY23" fmla="*/ 1095 h 25275"/>
                <a:gd name="connsiteX24" fmla="*/ 46169 w 134800"/>
                <a:gd name="connsiteY24" fmla="*/ 758 h 25275"/>
                <a:gd name="connsiteX25" fmla="*/ 45832 w 134800"/>
                <a:gd name="connsiteY25" fmla="*/ 758 h 25275"/>
                <a:gd name="connsiteX26" fmla="*/ 44737 w 134800"/>
                <a:gd name="connsiteY26" fmla="*/ 674 h 25275"/>
                <a:gd name="connsiteX27" fmla="*/ 39850 w 134800"/>
                <a:gd name="connsiteY27" fmla="*/ 337 h 25275"/>
                <a:gd name="connsiteX28" fmla="*/ 39766 w 134800"/>
                <a:gd name="connsiteY28" fmla="*/ 337 h 25275"/>
                <a:gd name="connsiteX29" fmla="*/ 39176 w 134800"/>
                <a:gd name="connsiteY29" fmla="*/ 337 h 25275"/>
                <a:gd name="connsiteX30" fmla="*/ 32184 w 134800"/>
                <a:gd name="connsiteY30" fmla="*/ 253 h 25275"/>
                <a:gd name="connsiteX31" fmla="*/ 25360 w 134800"/>
                <a:gd name="connsiteY31" fmla="*/ 0 h 25275"/>
                <a:gd name="connsiteX32" fmla="*/ 19378 w 134800"/>
                <a:gd name="connsiteY32" fmla="*/ 842 h 25275"/>
                <a:gd name="connsiteX33" fmla="*/ 8762 w 134800"/>
                <a:gd name="connsiteY33" fmla="*/ 2359 h 25275"/>
                <a:gd name="connsiteX34" fmla="*/ 2780 w 134800"/>
                <a:gd name="connsiteY34" fmla="*/ 3202 h 25275"/>
                <a:gd name="connsiteX35" fmla="*/ 2696 w 134800"/>
                <a:gd name="connsiteY35" fmla="*/ 3202 h 25275"/>
                <a:gd name="connsiteX36" fmla="*/ 0 w 134800"/>
                <a:gd name="connsiteY36" fmla="*/ 4634 h 25275"/>
                <a:gd name="connsiteX37" fmla="*/ 6403 w 134800"/>
                <a:gd name="connsiteY37" fmla="*/ 471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4800" h="25275">
                  <a:moveTo>
                    <a:pt x="6403" y="4718"/>
                  </a:moveTo>
                  <a:cubicBezTo>
                    <a:pt x="17271" y="4887"/>
                    <a:pt x="24096" y="6572"/>
                    <a:pt x="27381" y="7920"/>
                  </a:cubicBezTo>
                  <a:cubicBezTo>
                    <a:pt x="30667" y="9268"/>
                    <a:pt x="32689" y="10868"/>
                    <a:pt x="33785" y="12722"/>
                  </a:cubicBezTo>
                  <a:cubicBezTo>
                    <a:pt x="64199" y="17608"/>
                    <a:pt x="82818" y="20641"/>
                    <a:pt x="94108" y="22495"/>
                  </a:cubicBezTo>
                  <a:cubicBezTo>
                    <a:pt x="95624" y="22748"/>
                    <a:pt x="101016" y="23674"/>
                    <a:pt x="108009" y="24854"/>
                  </a:cubicBezTo>
                  <a:cubicBezTo>
                    <a:pt x="107672" y="24770"/>
                    <a:pt x="107420" y="24685"/>
                    <a:pt x="107167" y="24601"/>
                  </a:cubicBezTo>
                  <a:cubicBezTo>
                    <a:pt x="103712" y="23337"/>
                    <a:pt x="100258" y="21905"/>
                    <a:pt x="96888" y="20557"/>
                  </a:cubicBezTo>
                  <a:cubicBezTo>
                    <a:pt x="96298" y="20304"/>
                    <a:pt x="84503" y="16766"/>
                    <a:pt x="83745" y="16597"/>
                  </a:cubicBezTo>
                  <a:cubicBezTo>
                    <a:pt x="77342" y="14744"/>
                    <a:pt x="67147" y="12048"/>
                    <a:pt x="53836" y="9689"/>
                  </a:cubicBezTo>
                  <a:cubicBezTo>
                    <a:pt x="41451" y="7498"/>
                    <a:pt x="28814" y="6993"/>
                    <a:pt x="16345" y="5392"/>
                  </a:cubicBezTo>
                  <a:cubicBezTo>
                    <a:pt x="17608" y="5476"/>
                    <a:pt x="19209" y="5561"/>
                    <a:pt x="20473" y="5645"/>
                  </a:cubicBezTo>
                  <a:cubicBezTo>
                    <a:pt x="43726" y="7077"/>
                    <a:pt x="67485" y="11205"/>
                    <a:pt x="83829" y="16429"/>
                  </a:cubicBezTo>
                  <a:cubicBezTo>
                    <a:pt x="84587" y="16682"/>
                    <a:pt x="96551" y="20136"/>
                    <a:pt x="97141" y="20304"/>
                  </a:cubicBezTo>
                  <a:cubicBezTo>
                    <a:pt x="103459" y="22495"/>
                    <a:pt x="108094" y="24264"/>
                    <a:pt x="109778" y="24938"/>
                  </a:cubicBezTo>
                  <a:cubicBezTo>
                    <a:pt x="109863" y="24938"/>
                    <a:pt x="110200" y="25191"/>
                    <a:pt x="110621" y="25359"/>
                  </a:cubicBezTo>
                  <a:cubicBezTo>
                    <a:pt x="118877" y="26792"/>
                    <a:pt x="128988" y="28477"/>
                    <a:pt x="137750" y="30077"/>
                  </a:cubicBezTo>
                  <a:cubicBezTo>
                    <a:pt x="128229" y="22916"/>
                    <a:pt x="117108" y="17019"/>
                    <a:pt x="104387" y="12385"/>
                  </a:cubicBezTo>
                  <a:cubicBezTo>
                    <a:pt x="75994" y="7835"/>
                    <a:pt x="53078" y="6824"/>
                    <a:pt x="8172" y="4718"/>
                  </a:cubicBezTo>
                  <a:cubicBezTo>
                    <a:pt x="45664" y="4802"/>
                    <a:pt x="78774" y="8341"/>
                    <a:pt x="103123" y="11879"/>
                  </a:cubicBezTo>
                  <a:cubicBezTo>
                    <a:pt x="102533" y="11711"/>
                    <a:pt x="102027" y="11458"/>
                    <a:pt x="101438" y="11290"/>
                  </a:cubicBezTo>
                  <a:cubicBezTo>
                    <a:pt x="96383" y="9605"/>
                    <a:pt x="85093" y="6150"/>
                    <a:pt x="68580" y="3286"/>
                  </a:cubicBezTo>
                  <a:cubicBezTo>
                    <a:pt x="64704" y="2612"/>
                    <a:pt x="61840" y="2359"/>
                    <a:pt x="58470" y="1938"/>
                  </a:cubicBezTo>
                  <a:cubicBezTo>
                    <a:pt x="56279" y="1685"/>
                    <a:pt x="54089" y="1432"/>
                    <a:pt x="51982" y="1264"/>
                  </a:cubicBezTo>
                  <a:cubicBezTo>
                    <a:pt x="51225" y="1264"/>
                    <a:pt x="49961" y="1180"/>
                    <a:pt x="49286" y="1095"/>
                  </a:cubicBezTo>
                  <a:cubicBezTo>
                    <a:pt x="48275" y="1011"/>
                    <a:pt x="47264" y="842"/>
                    <a:pt x="46169" y="758"/>
                  </a:cubicBezTo>
                  <a:cubicBezTo>
                    <a:pt x="46085" y="758"/>
                    <a:pt x="45917" y="758"/>
                    <a:pt x="45832" y="758"/>
                  </a:cubicBezTo>
                  <a:cubicBezTo>
                    <a:pt x="45495" y="758"/>
                    <a:pt x="45074" y="674"/>
                    <a:pt x="44737" y="674"/>
                  </a:cubicBezTo>
                  <a:cubicBezTo>
                    <a:pt x="43136" y="505"/>
                    <a:pt x="41535" y="421"/>
                    <a:pt x="39850" y="337"/>
                  </a:cubicBezTo>
                  <a:cubicBezTo>
                    <a:pt x="39850" y="337"/>
                    <a:pt x="39850" y="337"/>
                    <a:pt x="39766" y="337"/>
                  </a:cubicBezTo>
                  <a:cubicBezTo>
                    <a:pt x="39598" y="337"/>
                    <a:pt x="39345" y="337"/>
                    <a:pt x="39176" y="337"/>
                  </a:cubicBezTo>
                  <a:cubicBezTo>
                    <a:pt x="36817" y="253"/>
                    <a:pt x="34543" y="337"/>
                    <a:pt x="32184" y="253"/>
                  </a:cubicBezTo>
                  <a:cubicBezTo>
                    <a:pt x="29909" y="168"/>
                    <a:pt x="27634" y="168"/>
                    <a:pt x="25360" y="0"/>
                  </a:cubicBezTo>
                  <a:cubicBezTo>
                    <a:pt x="23338" y="253"/>
                    <a:pt x="21399" y="590"/>
                    <a:pt x="19378" y="842"/>
                  </a:cubicBezTo>
                  <a:cubicBezTo>
                    <a:pt x="18282" y="1011"/>
                    <a:pt x="10363" y="2106"/>
                    <a:pt x="8762" y="2359"/>
                  </a:cubicBezTo>
                  <a:cubicBezTo>
                    <a:pt x="6740" y="2612"/>
                    <a:pt x="4802" y="2949"/>
                    <a:pt x="2780" y="3202"/>
                  </a:cubicBezTo>
                  <a:cubicBezTo>
                    <a:pt x="2780" y="3202"/>
                    <a:pt x="2780" y="3202"/>
                    <a:pt x="2696" y="3202"/>
                  </a:cubicBezTo>
                  <a:cubicBezTo>
                    <a:pt x="1769" y="3707"/>
                    <a:pt x="927" y="4128"/>
                    <a:pt x="0" y="4634"/>
                  </a:cubicBezTo>
                  <a:cubicBezTo>
                    <a:pt x="2191" y="4634"/>
                    <a:pt x="4381" y="4634"/>
                    <a:pt x="6403" y="4718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8" name="Vrije vorm: vorm 782">
              <a:extLst>
                <a:ext uri="{FF2B5EF4-FFF2-40B4-BE49-F238E27FC236}">
                  <a16:creationId xmlns:a16="http://schemas.microsoft.com/office/drawing/2014/main" id="{BA674057-3F2D-FD4D-A771-80425C6DEBB4}"/>
                </a:ext>
              </a:extLst>
            </p:cNvPr>
            <p:cNvSpPr/>
            <p:nvPr/>
          </p:nvSpPr>
          <p:spPr>
            <a:xfrm>
              <a:off x="21077825" y="849330"/>
              <a:ext cx="328577" cy="160076"/>
            </a:xfrm>
            <a:custGeom>
              <a:avLst/>
              <a:gdLst>
                <a:gd name="connsiteX0" fmla="*/ 115002 w 328577"/>
                <a:gd name="connsiteY0" fmla="*/ 27297 h 160076"/>
                <a:gd name="connsiteX1" fmla="*/ 297152 w 328577"/>
                <a:gd name="connsiteY1" fmla="*/ 142468 h 160076"/>
                <a:gd name="connsiteX2" fmla="*/ 302207 w 328577"/>
                <a:gd name="connsiteY2" fmla="*/ 147270 h 160076"/>
                <a:gd name="connsiteX3" fmla="*/ 271540 w 328577"/>
                <a:gd name="connsiteY3" fmla="*/ 122585 h 160076"/>
                <a:gd name="connsiteX4" fmla="*/ 218799 w 328577"/>
                <a:gd name="connsiteY4" fmla="*/ 84082 h 160076"/>
                <a:gd name="connsiteX5" fmla="*/ 112559 w 328577"/>
                <a:gd name="connsiteY5" fmla="*/ 26792 h 160076"/>
                <a:gd name="connsiteX6" fmla="*/ 92086 w 328577"/>
                <a:gd name="connsiteY6" fmla="*/ 21652 h 160076"/>
                <a:gd name="connsiteX7" fmla="*/ 44821 w 328577"/>
                <a:gd name="connsiteY7" fmla="*/ 10363 h 160076"/>
                <a:gd name="connsiteX8" fmla="*/ 7330 w 328577"/>
                <a:gd name="connsiteY8" fmla="*/ 1432 h 160076"/>
                <a:gd name="connsiteX9" fmla="*/ 0 w 328577"/>
                <a:gd name="connsiteY9" fmla="*/ 0 h 160076"/>
                <a:gd name="connsiteX10" fmla="*/ 2527 w 328577"/>
                <a:gd name="connsiteY10" fmla="*/ 7414 h 160076"/>
                <a:gd name="connsiteX11" fmla="*/ 173640 w 328577"/>
                <a:gd name="connsiteY11" fmla="*/ 122500 h 160076"/>
                <a:gd name="connsiteX12" fmla="*/ 335317 w 328577"/>
                <a:gd name="connsiteY12" fmla="*/ 160160 h 160076"/>
                <a:gd name="connsiteX13" fmla="*/ 312233 w 328577"/>
                <a:gd name="connsiteY13" fmla="*/ 128819 h 160076"/>
                <a:gd name="connsiteX14" fmla="*/ 311896 w 328577"/>
                <a:gd name="connsiteY14" fmla="*/ 128482 h 160076"/>
                <a:gd name="connsiteX15" fmla="*/ 308357 w 328577"/>
                <a:gd name="connsiteY15" fmla="*/ 125112 h 160076"/>
                <a:gd name="connsiteX16" fmla="*/ 206667 w 328577"/>
                <a:gd name="connsiteY16" fmla="*/ 57543 h 160076"/>
                <a:gd name="connsiteX17" fmla="*/ 187036 w 328577"/>
                <a:gd name="connsiteY17" fmla="*/ 49539 h 160076"/>
                <a:gd name="connsiteX18" fmla="*/ 134717 w 328577"/>
                <a:gd name="connsiteY18" fmla="*/ 32605 h 160076"/>
                <a:gd name="connsiteX19" fmla="*/ 115002 w 328577"/>
                <a:gd name="connsiteY19" fmla="*/ 27297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8577" h="160076">
                  <a:moveTo>
                    <a:pt x="115002" y="27297"/>
                  </a:moveTo>
                  <a:cubicBezTo>
                    <a:pt x="138761" y="36733"/>
                    <a:pt x="215850" y="70771"/>
                    <a:pt x="297152" y="142468"/>
                  </a:cubicBezTo>
                  <a:lnTo>
                    <a:pt x="302207" y="147270"/>
                  </a:lnTo>
                  <a:cubicBezTo>
                    <a:pt x="302123" y="147270"/>
                    <a:pt x="302123" y="147270"/>
                    <a:pt x="271540" y="122585"/>
                  </a:cubicBezTo>
                  <a:cubicBezTo>
                    <a:pt x="255027" y="109189"/>
                    <a:pt x="236744" y="95877"/>
                    <a:pt x="218799" y="84082"/>
                  </a:cubicBezTo>
                  <a:cubicBezTo>
                    <a:pt x="172377" y="53499"/>
                    <a:pt x="131937" y="35133"/>
                    <a:pt x="112559" y="26792"/>
                  </a:cubicBezTo>
                  <a:cubicBezTo>
                    <a:pt x="105734" y="25022"/>
                    <a:pt x="98910" y="23337"/>
                    <a:pt x="92086" y="21652"/>
                  </a:cubicBezTo>
                  <a:cubicBezTo>
                    <a:pt x="76331" y="17861"/>
                    <a:pt x="60576" y="14154"/>
                    <a:pt x="44821" y="10363"/>
                  </a:cubicBezTo>
                  <a:cubicBezTo>
                    <a:pt x="34037" y="7751"/>
                    <a:pt x="19967" y="4550"/>
                    <a:pt x="7330" y="1432"/>
                  </a:cubicBezTo>
                  <a:cubicBezTo>
                    <a:pt x="5561" y="1095"/>
                    <a:pt x="2527" y="506"/>
                    <a:pt x="0" y="0"/>
                  </a:cubicBezTo>
                  <a:cubicBezTo>
                    <a:pt x="1180" y="2359"/>
                    <a:pt x="2022" y="4802"/>
                    <a:pt x="2527" y="7414"/>
                  </a:cubicBezTo>
                  <a:cubicBezTo>
                    <a:pt x="55774" y="39177"/>
                    <a:pt x="118877" y="82987"/>
                    <a:pt x="173640" y="122500"/>
                  </a:cubicBezTo>
                  <a:cubicBezTo>
                    <a:pt x="251741" y="133369"/>
                    <a:pt x="303218" y="144574"/>
                    <a:pt x="335317" y="160160"/>
                  </a:cubicBezTo>
                  <a:cubicBezTo>
                    <a:pt x="328830" y="149208"/>
                    <a:pt x="321163" y="138929"/>
                    <a:pt x="312233" y="128819"/>
                  </a:cubicBezTo>
                  <a:cubicBezTo>
                    <a:pt x="312148" y="128735"/>
                    <a:pt x="312064" y="128651"/>
                    <a:pt x="311896" y="128482"/>
                  </a:cubicBezTo>
                  <a:cubicBezTo>
                    <a:pt x="311390" y="127892"/>
                    <a:pt x="310126" y="126713"/>
                    <a:pt x="308357" y="125112"/>
                  </a:cubicBezTo>
                  <a:cubicBezTo>
                    <a:pt x="277437" y="99500"/>
                    <a:pt x="242389" y="76921"/>
                    <a:pt x="206667" y="57543"/>
                  </a:cubicBezTo>
                  <a:cubicBezTo>
                    <a:pt x="200432" y="54847"/>
                    <a:pt x="193945" y="52151"/>
                    <a:pt x="187036" y="49539"/>
                  </a:cubicBezTo>
                  <a:cubicBezTo>
                    <a:pt x="169850" y="43052"/>
                    <a:pt x="152325" y="37492"/>
                    <a:pt x="134717" y="32605"/>
                  </a:cubicBezTo>
                  <a:cubicBezTo>
                    <a:pt x="128230" y="30751"/>
                    <a:pt x="121574" y="29067"/>
                    <a:pt x="115002" y="2729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9" name="Vrije vorm: vorm 783">
              <a:extLst>
                <a:ext uri="{FF2B5EF4-FFF2-40B4-BE49-F238E27FC236}">
                  <a16:creationId xmlns:a16="http://schemas.microsoft.com/office/drawing/2014/main" id="{454B3BA3-7458-B740-A6CF-C1F9D1ECAA87}"/>
                </a:ext>
              </a:extLst>
            </p:cNvPr>
            <p:cNvSpPr/>
            <p:nvPr/>
          </p:nvSpPr>
          <p:spPr>
            <a:xfrm>
              <a:off x="20986076" y="812133"/>
              <a:ext cx="269602" cy="84251"/>
            </a:xfrm>
            <a:custGeom>
              <a:avLst/>
              <a:gdLst>
                <a:gd name="connsiteX0" fmla="*/ 2865 w 269601"/>
                <a:gd name="connsiteY0" fmla="*/ 886 h 84250"/>
                <a:gd name="connsiteX1" fmla="*/ 4550 w 269601"/>
                <a:gd name="connsiteY1" fmla="*/ 1223 h 84250"/>
                <a:gd name="connsiteX2" fmla="*/ 5982 w 269601"/>
                <a:gd name="connsiteY2" fmla="*/ 1560 h 84250"/>
                <a:gd name="connsiteX3" fmla="*/ 6740 w 269601"/>
                <a:gd name="connsiteY3" fmla="*/ 1728 h 84250"/>
                <a:gd name="connsiteX4" fmla="*/ 12048 w 269601"/>
                <a:gd name="connsiteY4" fmla="*/ 2571 h 84250"/>
                <a:gd name="connsiteX5" fmla="*/ 13733 w 269601"/>
                <a:gd name="connsiteY5" fmla="*/ 2739 h 84250"/>
                <a:gd name="connsiteX6" fmla="*/ 19209 w 269601"/>
                <a:gd name="connsiteY6" fmla="*/ 3497 h 84250"/>
                <a:gd name="connsiteX7" fmla="*/ 22411 w 269601"/>
                <a:gd name="connsiteY7" fmla="*/ 4003 h 84250"/>
                <a:gd name="connsiteX8" fmla="*/ 55521 w 269601"/>
                <a:gd name="connsiteY8" fmla="*/ 12091 h 84250"/>
                <a:gd name="connsiteX9" fmla="*/ 56785 w 269601"/>
                <a:gd name="connsiteY9" fmla="*/ 12512 h 84250"/>
                <a:gd name="connsiteX10" fmla="*/ 63020 w 269601"/>
                <a:gd name="connsiteY10" fmla="*/ 14787 h 84250"/>
                <a:gd name="connsiteX11" fmla="*/ 69422 w 269601"/>
                <a:gd name="connsiteY11" fmla="*/ 17567 h 84250"/>
                <a:gd name="connsiteX12" fmla="*/ 72119 w 269601"/>
                <a:gd name="connsiteY12" fmla="*/ 19000 h 84250"/>
                <a:gd name="connsiteX13" fmla="*/ 77090 w 269601"/>
                <a:gd name="connsiteY13" fmla="*/ 21864 h 84250"/>
                <a:gd name="connsiteX14" fmla="*/ 193692 w 269601"/>
                <a:gd name="connsiteY14" fmla="*/ 58345 h 84250"/>
                <a:gd name="connsiteX15" fmla="*/ 197399 w 269601"/>
                <a:gd name="connsiteY15" fmla="*/ 59861 h 84250"/>
                <a:gd name="connsiteX16" fmla="*/ 227056 w 269601"/>
                <a:gd name="connsiteY16" fmla="*/ 68202 h 84250"/>
                <a:gd name="connsiteX17" fmla="*/ 276679 w 269601"/>
                <a:gd name="connsiteY17" fmla="*/ 84715 h 84250"/>
                <a:gd name="connsiteX18" fmla="*/ 212480 w 269601"/>
                <a:gd name="connsiteY18" fmla="*/ 54806 h 84250"/>
                <a:gd name="connsiteX19" fmla="*/ 139435 w 269601"/>
                <a:gd name="connsiteY19" fmla="*/ 26919 h 84250"/>
                <a:gd name="connsiteX20" fmla="*/ 70097 w 269601"/>
                <a:gd name="connsiteY20" fmla="*/ 8047 h 84250"/>
                <a:gd name="connsiteX21" fmla="*/ 42463 w 269601"/>
                <a:gd name="connsiteY21" fmla="*/ 2908 h 84250"/>
                <a:gd name="connsiteX22" fmla="*/ 37407 w 269601"/>
                <a:gd name="connsiteY22" fmla="*/ 2234 h 84250"/>
                <a:gd name="connsiteX23" fmla="*/ 35975 w 269601"/>
                <a:gd name="connsiteY23" fmla="*/ 2065 h 84250"/>
                <a:gd name="connsiteX24" fmla="*/ 34206 w 269601"/>
                <a:gd name="connsiteY24" fmla="*/ 1813 h 84250"/>
                <a:gd name="connsiteX25" fmla="*/ 25275 w 269601"/>
                <a:gd name="connsiteY25" fmla="*/ 970 h 84250"/>
                <a:gd name="connsiteX26" fmla="*/ 1938 w 269601"/>
                <a:gd name="connsiteY26" fmla="*/ 43 h 84250"/>
                <a:gd name="connsiteX27" fmla="*/ 0 w 269601"/>
                <a:gd name="connsiteY27" fmla="*/ 296 h 84250"/>
                <a:gd name="connsiteX28" fmla="*/ 505 w 269601"/>
                <a:gd name="connsiteY28" fmla="*/ 380 h 84250"/>
                <a:gd name="connsiteX29" fmla="*/ 2865 w 269601"/>
                <a:gd name="connsiteY29" fmla="*/ 886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9601" h="84250">
                  <a:moveTo>
                    <a:pt x="2865" y="886"/>
                  </a:moveTo>
                  <a:cubicBezTo>
                    <a:pt x="3370" y="970"/>
                    <a:pt x="3960" y="1138"/>
                    <a:pt x="4550" y="1223"/>
                  </a:cubicBezTo>
                  <a:cubicBezTo>
                    <a:pt x="4634" y="1223"/>
                    <a:pt x="5645" y="1475"/>
                    <a:pt x="5982" y="1560"/>
                  </a:cubicBezTo>
                  <a:cubicBezTo>
                    <a:pt x="6234" y="1644"/>
                    <a:pt x="6487" y="1644"/>
                    <a:pt x="6740" y="1728"/>
                  </a:cubicBezTo>
                  <a:cubicBezTo>
                    <a:pt x="8509" y="1981"/>
                    <a:pt x="10279" y="2318"/>
                    <a:pt x="12048" y="2571"/>
                  </a:cubicBezTo>
                  <a:cubicBezTo>
                    <a:pt x="12638" y="2655"/>
                    <a:pt x="13143" y="2655"/>
                    <a:pt x="13733" y="2739"/>
                  </a:cubicBezTo>
                  <a:cubicBezTo>
                    <a:pt x="15587" y="2992"/>
                    <a:pt x="17356" y="3245"/>
                    <a:pt x="19209" y="3497"/>
                  </a:cubicBezTo>
                  <a:cubicBezTo>
                    <a:pt x="20305" y="3666"/>
                    <a:pt x="21316" y="3834"/>
                    <a:pt x="22411" y="4003"/>
                  </a:cubicBezTo>
                  <a:cubicBezTo>
                    <a:pt x="23591" y="4172"/>
                    <a:pt x="36565" y="5856"/>
                    <a:pt x="55521" y="12091"/>
                  </a:cubicBezTo>
                  <a:cubicBezTo>
                    <a:pt x="55858" y="12175"/>
                    <a:pt x="56279" y="12344"/>
                    <a:pt x="56785" y="12512"/>
                  </a:cubicBezTo>
                  <a:cubicBezTo>
                    <a:pt x="58891" y="13186"/>
                    <a:pt x="60997" y="13945"/>
                    <a:pt x="63020" y="14787"/>
                  </a:cubicBezTo>
                  <a:cubicBezTo>
                    <a:pt x="65126" y="15714"/>
                    <a:pt x="67316" y="16556"/>
                    <a:pt x="69422" y="17567"/>
                  </a:cubicBezTo>
                  <a:cubicBezTo>
                    <a:pt x="70350" y="17989"/>
                    <a:pt x="71276" y="18410"/>
                    <a:pt x="72119" y="19000"/>
                  </a:cubicBezTo>
                  <a:cubicBezTo>
                    <a:pt x="73888" y="19926"/>
                    <a:pt x="75489" y="20853"/>
                    <a:pt x="77090" y="21864"/>
                  </a:cubicBezTo>
                  <a:cubicBezTo>
                    <a:pt x="116098" y="30879"/>
                    <a:pt x="156538" y="43264"/>
                    <a:pt x="193692" y="58345"/>
                  </a:cubicBezTo>
                  <a:cubicBezTo>
                    <a:pt x="194787" y="58766"/>
                    <a:pt x="196220" y="59440"/>
                    <a:pt x="197399" y="59861"/>
                  </a:cubicBezTo>
                  <a:cubicBezTo>
                    <a:pt x="207847" y="62641"/>
                    <a:pt x="217704" y="65422"/>
                    <a:pt x="227056" y="68202"/>
                  </a:cubicBezTo>
                  <a:cubicBezTo>
                    <a:pt x="247697" y="74352"/>
                    <a:pt x="278870" y="85810"/>
                    <a:pt x="276679" y="84715"/>
                  </a:cubicBezTo>
                  <a:cubicBezTo>
                    <a:pt x="266232" y="79744"/>
                    <a:pt x="240199" y="66601"/>
                    <a:pt x="212480" y="54806"/>
                  </a:cubicBezTo>
                  <a:cubicBezTo>
                    <a:pt x="181644" y="41663"/>
                    <a:pt x="148871" y="30121"/>
                    <a:pt x="139435" y="26919"/>
                  </a:cubicBezTo>
                  <a:cubicBezTo>
                    <a:pt x="123091" y="22201"/>
                    <a:pt x="85599" y="11501"/>
                    <a:pt x="70097" y="8047"/>
                  </a:cubicBezTo>
                  <a:cubicBezTo>
                    <a:pt x="64031" y="6952"/>
                    <a:pt x="47854" y="3750"/>
                    <a:pt x="42463" y="2908"/>
                  </a:cubicBezTo>
                  <a:cubicBezTo>
                    <a:pt x="40441" y="2655"/>
                    <a:pt x="38334" y="2318"/>
                    <a:pt x="37407" y="2234"/>
                  </a:cubicBezTo>
                  <a:cubicBezTo>
                    <a:pt x="36902" y="2150"/>
                    <a:pt x="36481" y="2150"/>
                    <a:pt x="35975" y="2065"/>
                  </a:cubicBezTo>
                  <a:lnTo>
                    <a:pt x="34206" y="1813"/>
                  </a:lnTo>
                  <a:cubicBezTo>
                    <a:pt x="31257" y="1475"/>
                    <a:pt x="28224" y="1223"/>
                    <a:pt x="25275" y="970"/>
                  </a:cubicBezTo>
                  <a:cubicBezTo>
                    <a:pt x="21231" y="717"/>
                    <a:pt x="6066" y="-209"/>
                    <a:pt x="1938" y="43"/>
                  </a:cubicBezTo>
                  <a:cubicBezTo>
                    <a:pt x="1095" y="128"/>
                    <a:pt x="505" y="212"/>
                    <a:pt x="0" y="296"/>
                  </a:cubicBezTo>
                  <a:cubicBezTo>
                    <a:pt x="169" y="296"/>
                    <a:pt x="337" y="296"/>
                    <a:pt x="505" y="380"/>
                  </a:cubicBezTo>
                  <a:cubicBezTo>
                    <a:pt x="927" y="464"/>
                    <a:pt x="2780" y="801"/>
                    <a:pt x="2865" y="88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0" name="Vrije vorm: vorm 784">
              <a:extLst>
                <a:ext uri="{FF2B5EF4-FFF2-40B4-BE49-F238E27FC236}">
                  <a16:creationId xmlns:a16="http://schemas.microsoft.com/office/drawing/2014/main" id="{AF149D66-9138-8846-8C0A-82B576045FAC}"/>
                </a:ext>
              </a:extLst>
            </p:cNvPr>
            <p:cNvSpPr/>
            <p:nvPr/>
          </p:nvSpPr>
          <p:spPr>
            <a:xfrm>
              <a:off x="21391069" y="978655"/>
              <a:ext cx="42125" cy="42125"/>
            </a:xfrm>
            <a:custGeom>
              <a:avLst/>
              <a:gdLst>
                <a:gd name="connsiteX0" fmla="*/ 24601 w 42125"/>
                <a:gd name="connsiteY0" fmla="*/ 32184 h 42125"/>
                <a:gd name="connsiteX1" fmla="*/ 43979 w 42125"/>
                <a:gd name="connsiteY1" fmla="*/ 44653 h 42125"/>
                <a:gd name="connsiteX2" fmla="*/ 32605 w 42125"/>
                <a:gd name="connsiteY2" fmla="*/ 31173 h 42125"/>
                <a:gd name="connsiteX3" fmla="*/ 30836 w 42125"/>
                <a:gd name="connsiteY3" fmla="*/ 29235 h 42125"/>
                <a:gd name="connsiteX4" fmla="*/ 29741 w 42125"/>
                <a:gd name="connsiteY4" fmla="*/ 28055 h 42125"/>
                <a:gd name="connsiteX5" fmla="*/ 29320 w 42125"/>
                <a:gd name="connsiteY5" fmla="*/ 27634 h 42125"/>
                <a:gd name="connsiteX6" fmla="*/ 27129 w 42125"/>
                <a:gd name="connsiteY6" fmla="*/ 25275 h 42125"/>
                <a:gd name="connsiteX7" fmla="*/ 26370 w 42125"/>
                <a:gd name="connsiteY7" fmla="*/ 24517 h 42125"/>
                <a:gd name="connsiteX8" fmla="*/ 26118 w 42125"/>
                <a:gd name="connsiteY8" fmla="*/ 24264 h 42125"/>
                <a:gd name="connsiteX9" fmla="*/ 25696 w 42125"/>
                <a:gd name="connsiteY9" fmla="*/ 23843 h 42125"/>
                <a:gd name="connsiteX10" fmla="*/ 19967 w 42125"/>
                <a:gd name="connsiteY10" fmla="*/ 18198 h 42125"/>
                <a:gd name="connsiteX11" fmla="*/ 13986 w 42125"/>
                <a:gd name="connsiteY11" fmla="*/ 12638 h 42125"/>
                <a:gd name="connsiteX12" fmla="*/ 10869 w 42125"/>
                <a:gd name="connsiteY12" fmla="*/ 9605 h 42125"/>
                <a:gd name="connsiteX13" fmla="*/ 0 w 42125"/>
                <a:gd name="connsiteY13" fmla="*/ 0 h 42125"/>
                <a:gd name="connsiteX14" fmla="*/ 1516 w 42125"/>
                <a:gd name="connsiteY14" fmla="*/ 1601 h 42125"/>
                <a:gd name="connsiteX15" fmla="*/ 24601 w 42125"/>
                <a:gd name="connsiteY15" fmla="*/ 32184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125" h="42125">
                  <a:moveTo>
                    <a:pt x="24601" y="32184"/>
                  </a:moveTo>
                  <a:cubicBezTo>
                    <a:pt x="32184" y="36059"/>
                    <a:pt x="38587" y="40188"/>
                    <a:pt x="43979" y="44653"/>
                  </a:cubicBezTo>
                  <a:cubicBezTo>
                    <a:pt x="40440" y="40693"/>
                    <a:pt x="36312" y="35301"/>
                    <a:pt x="32605" y="31173"/>
                  </a:cubicBezTo>
                  <a:cubicBezTo>
                    <a:pt x="32099" y="30583"/>
                    <a:pt x="31426" y="29909"/>
                    <a:pt x="30836" y="29235"/>
                  </a:cubicBezTo>
                  <a:cubicBezTo>
                    <a:pt x="30920" y="29235"/>
                    <a:pt x="30162" y="28477"/>
                    <a:pt x="29741" y="28055"/>
                  </a:cubicBezTo>
                  <a:cubicBezTo>
                    <a:pt x="29572" y="27887"/>
                    <a:pt x="29488" y="27803"/>
                    <a:pt x="29320" y="27634"/>
                  </a:cubicBezTo>
                  <a:cubicBezTo>
                    <a:pt x="28561" y="26792"/>
                    <a:pt x="26876" y="25022"/>
                    <a:pt x="27129" y="25275"/>
                  </a:cubicBezTo>
                  <a:cubicBezTo>
                    <a:pt x="27129" y="25275"/>
                    <a:pt x="26370" y="24517"/>
                    <a:pt x="26370" y="24517"/>
                  </a:cubicBezTo>
                  <a:cubicBezTo>
                    <a:pt x="26286" y="24433"/>
                    <a:pt x="26118" y="24348"/>
                    <a:pt x="26118" y="24264"/>
                  </a:cubicBezTo>
                  <a:cubicBezTo>
                    <a:pt x="25949" y="24096"/>
                    <a:pt x="25781" y="24011"/>
                    <a:pt x="25696" y="23843"/>
                  </a:cubicBezTo>
                  <a:cubicBezTo>
                    <a:pt x="23759" y="21989"/>
                    <a:pt x="21905" y="20052"/>
                    <a:pt x="19967" y="18198"/>
                  </a:cubicBezTo>
                  <a:cubicBezTo>
                    <a:pt x="18030" y="16345"/>
                    <a:pt x="16008" y="14491"/>
                    <a:pt x="13986" y="12638"/>
                  </a:cubicBezTo>
                  <a:cubicBezTo>
                    <a:pt x="12975" y="11627"/>
                    <a:pt x="11880" y="10616"/>
                    <a:pt x="10869" y="9605"/>
                  </a:cubicBezTo>
                  <a:cubicBezTo>
                    <a:pt x="7330" y="6403"/>
                    <a:pt x="3707" y="3202"/>
                    <a:pt x="0" y="0"/>
                  </a:cubicBezTo>
                  <a:cubicBezTo>
                    <a:pt x="590" y="674"/>
                    <a:pt x="1180" y="1264"/>
                    <a:pt x="1516" y="1601"/>
                  </a:cubicBezTo>
                  <a:cubicBezTo>
                    <a:pt x="7077" y="7245"/>
                    <a:pt x="15755" y="17356"/>
                    <a:pt x="24601" y="3218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1" name="Vrije vorm: vorm 785">
              <a:extLst>
                <a:ext uri="{FF2B5EF4-FFF2-40B4-BE49-F238E27FC236}">
                  <a16:creationId xmlns:a16="http://schemas.microsoft.com/office/drawing/2014/main" id="{E45F3A4B-BC7E-0444-94E0-6AAB2A2824A1}"/>
                </a:ext>
              </a:extLst>
            </p:cNvPr>
            <p:cNvSpPr/>
            <p:nvPr/>
          </p:nvSpPr>
          <p:spPr>
            <a:xfrm>
              <a:off x="21291906" y="910244"/>
              <a:ext cx="84251" cy="58975"/>
            </a:xfrm>
            <a:custGeom>
              <a:avLst/>
              <a:gdLst>
                <a:gd name="connsiteX0" fmla="*/ 69591 w 84250"/>
                <a:gd name="connsiteY0" fmla="*/ 41957 h 58975"/>
                <a:gd name="connsiteX1" fmla="*/ 0 w 84250"/>
                <a:gd name="connsiteY1" fmla="*/ 0 h 58975"/>
                <a:gd name="connsiteX2" fmla="*/ 91917 w 84250"/>
                <a:gd name="connsiteY2" fmla="*/ 62008 h 58975"/>
                <a:gd name="connsiteX3" fmla="*/ 69591 w 84250"/>
                <a:gd name="connsiteY3" fmla="*/ 41957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0" h="58975">
                  <a:moveTo>
                    <a:pt x="69591" y="41957"/>
                  </a:moveTo>
                  <a:cubicBezTo>
                    <a:pt x="56363" y="31762"/>
                    <a:pt x="33868" y="15586"/>
                    <a:pt x="0" y="0"/>
                  </a:cubicBezTo>
                  <a:cubicBezTo>
                    <a:pt x="33194" y="18535"/>
                    <a:pt x="64367" y="39261"/>
                    <a:pt x="91917" y="62008"/>
                  </a:cubicBezTo>
                  <a:cubicBezTo>
                    <a:pt x="84251" y="54847"/>
                    <a:pt x="71866" y="43726"/>
                    <a:pt x="69591" y="4195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2" name="Vrije vorm: vorm 786">
              <a:extLst>
                <a:ext uri="{FF2B5EF4-FFF2-40B4-BE49-F238E27FC236}">
                  <a16:creationId xmlns:a16="http://schemas.microsoft.com/office/drawing/2014/main" id="{B26497E4-F85A-1A49-8B40-F08A92600338}"/>
                </a:ext>
              </a:extLst>
            </p:cNvPr>
            <p:cNvSpPr/>
            <p:nvPr/>
          </p:nvSpPr>
          <p:spPr>
            <a:xfrm>
              <a:off x="20904859" y="818663"/>
              <a:ext cx="8425" cy="8425"/>
            </a:xfrm>
            <a:custGeom>
              <a:avLst/>
              <a:gdLst>
                <a:gd name="connsiteX0" fmla="*/ 84 w 0"/>
                <a:gd name="connsiteY0" fmla="*/ 253 h 0"/>
                <a:gd name="connsiteX1" fmla="*/ 252 w 0"/>
                <a:gd name="connsiteY1" fmla="*/ 169 h 0"/>
                <a:gd name="connsiteX2" fmla="*/ 589 w 0"/>
                <a:gd name="connsiteY2" fmla="*/ 0 h 0"/>
                <a:gd name="connsiteX3" fmla="*/ 84 w 0"/>
                <a:gd name="connsiteY3" fmla="*/ 253 h 0"/>
                <a:gd name="connsiteX4" fmla="*/ 0 w 0"/>
                <a:gd name="connsiteY4" fmla="*/ 421 h 0"/>
                <a:gd name="connsiteX5" fmla="*/ 674 w 0"/>
                <a:gd name="connsiteY5" fmla="*/ 0 h 0"/>
                <a:gd name="connsiteX6" fmla="*/ 589 w 0"/>
                <a:gd name="connsiteY6" fmla="*/ 0 h 0"/>
                <a:gd name="connsiteX7" fmla="*/ 505 w 0"/>
                <a:gd name="connsiteY7" fmla="*/ 0 h 0"/>
                <a:gd name="connsiteX8" fmla="*/ 168 w 0"/>
                <a:gd name="connsiteY8" fmla="*/ 84 h 0"/>
                <a:gd name="connsiteX9" fmla="*/ 84 w 0"/>
                <a:gd name="connsiteY9" fmla="*/ 2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>
                  <a:moveTo>
                    <a:pt x="84" y="253"/>
                  </a:moveTo>
                  <a:cubicBezTo>
                    <a:pt x="168" y="253"/>
                    <a:pt x="168" y="169"/>
                    <a:pt x="252" y="169"/>
                  </a:cubicBezTo>
                  <a:lnTo>
                    <a:pt x="589" y="0"/>
                  </a:lnTo>
                  <a:cubicBezTo>
                    <a:pt x="505" y="84"/>
                    <a:pt x="252" y="169"/>
                    <a:pt x="84" y="253"/>
                  </a:cubicBezTo>
                  <a:cubicBezTo>
                    <a:pt x="0" y="337"/>
                    <a:pt x="0" y="421"/>
                    <a:pt x="0" y="421"/>
                  </a:cubicBezTo>
                  <a:lnTo>
                    <a:pt x="674" y="0"/>
                  </a:lnTo>
                  <a:cubicBezTo>
                    <a:pt x="674" y="0"/>
                    <a:pt x="674" y="0"/>
                    <a:pt x="589" y="0"/>
                  </a:cubicBezTo>
                  <a:lnTo>
                    <a:pt x="505" y="0"/>
                  </a:lnTo>
                  <a:lnTo>
                    <a:pt x="168" y="84"/>
                  </a:lnTo>
                  <a:cubicBezTo>
                    <a:pt x="168" y="169"/>
                    <a:pt x="168" y="169"/>
                    <a:pt x="84" y="25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3" name="Vrije vorm: vorm 787">
              <a:extLst>
                <a:ext uri="{FF2B5EF4-FFF2-40B4-BE49-F238E27FC236}">
                  <a16:creationId xmlns:a16="http://schemas.microsoft.com/office/drawing/2014/main" id="{37ADE428-B509-A64A-A49F-CD7BCCDCB79A}"/>
                </a:ext>
              </a:extLst>
            </p:cNvPr>
            <p:cNvSpPr/>
            <p:nvPr/>
          </p:nvSpPr>
          <p:spPr>
            <a:xfrm>
              <a:off x="20905954" y="816978"/>
              <a:ext cx="8425" cy="8425"/>
            </a:xfrm>
            <a:custGeom>
              <a:avLst/>
              <a:gdLst>
                <a:gd name="connsiteX0" fmla="*/ 5982 w 8425"/>
                <a:gd name="connsiteY0" fmla="*/ 2443 h 0"/>
                <a:gd name="connsiteX1" fmla="*/ 3118 w 8425"/>
                <a:gd name="connsiteY1" fmla="*/ 2022 h 0"/>
                <a:gd name="connsiteX2" fmla="*/ 5982 w 8425"/>
                <a:gd name="connsiteY2" fmla="*/ 2443 h 0"/>
                <a:gd name="connsiteX3" fmla="*/ 7667 w 8425"/>
                <a:gd name="connsiteY3" fmla="*/ 1601 h 0"/>
                <a:gd name="connsiteX4" fmla="*/ 5476 w 8425"/>
                <a:gd name="connsiteY4" fmla="*/ 1601 h 0"/>
                <a:gd name="connsiteX5" fmla="*/ 0 w 8425"/>
                <a:gd name="connsiteY5" fmla="*/ 1685 h 0"/>
                <a:gd name="connsiteX6" fmla="*/ 6235 w 8425"/>
                <a:gd name="connsiteY6" fmla="*/ 1601 h 0"/>
                <a:gd name="connsiteX7" fmla="*/ 7751 w 8425"/>
                <a:gd name="connsiteY7" fmla="*/ 1601 h 0"/>
                <a:gd name="connsiteX8" fmla="*/ 8004 w 8425"/>
                <a:gd name="connsiteY8" fmla="*/ 1517 h 0"/>
                <a:gd name="connsiteX9" fmla="*/ 1180 w 8425"/>
                <a:gd name="connsiteY9" fmla="*/ 1685 h 0"/>
                <a:gd name="connsiteX10" fmla="*/ 4466 w 8425"/>
                <a:gd name="connsiteY10" fmla="*/ 1601 h 0"/>
                <a:gd name="connsiteX11" fmla="*/ 7836 w 8425"/>
                <a:gd name="connsiteY11" fmla="*/ 1517 h 0"/>
                <a:gd name="connsiteX12" fmla="*/ 8004 w 8425"/>
                <a:gd name="connsiteY12" fmla="*/ 1517 h 0"/>
                <a:gd name="connsiteX13" fmla="*/ 8088 w 8425"/>
                <a:gd name="connsiteY13" fmla="*/ 1517 h 0"/>
                <a:gd name="connsiteX14" fmla="*/ 4297 w 8425"/>
                <a:gd name="connsiteY14" fmla="*/ 1517 h 0"/>
                <a:gd name="connsiteX15" fmla="*/ 8341 w 8425"/>
                <a:gd name="connsiteY15" fmla="*/ 1348 h 0"/>
                <a:gd name="connsiteX16" fmla="*/ 11037 w 8425"/>
                <a:gd name="connsiteY16" fmla="*/ 0 h 0"/>
                <a:gd name="connsiteX17" fmla="*/ 9268 w 8425"/>
                <a:gd name="connsiteY17" fmla="*/ 253 h 0"/>
                <a:gd name="connsiteX18" fmla="*/ 5140 w 8425"/>
                <a:gd name="connsiteY18" fmla="*/ 927 h 0"/>
                <a:gd name="connsiteX19" fmla="*/ 2022 w 8425"/>
                <a:gd name="connsiteY19" fmla="*/ 1432 h 0"/>
                <a:gd name="connsiteX20" fmla="*/ 169 w 8425"/>
                <a:gd name="connsiteY20" fmla="*/ 1685 h 0"/>
                <a:gd name="connsiteX21" fmla="*/ 253 w 8425"/>
                <a:gd name="connsiteY21" fmla="*/ 1685 h 0"/>
                <a:gd name="connsiteX22" fmla="*/ 1095 w 8425"/>
                <a:gd name="connsiteY22" fmla="*/ 1685 h 0"/>
                <a:gd name="connsiteX23" fmla="*/ 169 w 8425"/>
                <a:gd name="connsiteY23" fmla="*/ 1769 h 0"/>
                <a:gd name="connsiteX24" fmla="*/ 169 w 8425"/>
                <a:gd name="connsiteY24" fmla="*/ 1769 h 0"/>
                <a:gd name="connsiteX25" fmla="*/ 1264 w 8425"/>
                <a:gd name="connsiteY25" fmla="*/ 1769 h 0"/>
                <a:gd name="connsiteX26" fmla="*/ 169 w 8425"/>
                <a:gd name="connsiteY26" fmla="*/ 1769 h 0"/>
                <a:gd name="connsiteX27" fmla="*/ 169 w 8425"/>
                <a:gd name="connsiteY27" fmla="*/ 1769 h 0"/>
                <a:gd name="connsiteX28" fmla="*/ 84 w 8425"/>
                <a:gd name="connsiteY28" fmla="*/ 1769 h 0"/>
                <a:gd name="connsiteX29" fmla="*/ 0 w 8425"/>
                <a:gd name="connsiteY29" fmla="*/ 1769 h 0"/>
                <a:gd name="connsiteX30" fmla="*/ 5224 w 8425"/>
                <a:gd name="connsiteY30" fmla="*/ 3033 h 0"/>
                <a:gd name="connsiteX31" fmla="*/ 5982 w 8425"/>
                <a:gd name="connsiteY31" fmla="*/ 244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25">
                  <a:moveTo>
                    <a:pt x="5982" y="2443"/>
                  </a:moveTo>
                  <a:cubicBezTo>
                    <a:pt x="5055" y="2275"/>
                    <a:pt x="4129" y="2191"/>
                    <a:pt x="3118" y="2022"/>
                  </a:cubicBezTo>
                  <a:cubicBezTo>
                    <a:pt x="4129" y="2106"/>
                    <a:pt x="5140" y="2275"/>
                    <a:pt x="5982" y="2443"/>
                  </a:cubicBezTo>
                  <a:cubicBezTo>
                    <a:pt x="6572" y="2106"/>
                    <a:pt x="7162" y="1854"/>
                    <a:pt x="7667" y="1601"/>
                  </a:cubicBezTo>
                  <a:cubicBezTo>
                    <a:pt x="6909" y="1601"/>
                    <a:pt x="6151" y="1601"/>
                    <a:pt x="5476" y="1601"/>
                  </a:cubicBezTo>
                  <a:lnTo>
                    <a:pt x="0" y="1685"/>
                  </a:lnTo>
                  <a:cubicBezTo>
                    <a:pt x="1938" y="1685"/>
                    <a:pt x="4381" y="1601"/>
                    <a:pt x="6235" y="1601"/>
                  </a:cubicBezTo>
                  <a:cubicBezTo>
                    <a:pt x="6656" y="1601"/>
                    <a:pt x="7162" y="1601"/>
                    <a:pt x="7751" y="1601"/>
                  </a:cubicBezTo>
                  <a:cubicBezTo>
                    <a:pt x="7836" y="1601"/>
                    <a:pt x="7920" y="1517"/>
                    <a:pt x="8004" y="1517"/>
                  </a:cubicBezTo>
                  <a:cubicBezTo>
                    <a:pt x="5729" y="1517"/>
                    <a:pt x="3455" y="1601"/>
                    <a:pt x="1180" y="1685"/>
                  </a:cubicBezTo>
                  <a:cubicBezTo>
                    <a:pt x="2275" y="1685"/>
                    <a:pt x="3370" y="1601"/>
                    <a:pt x="4466" y="1601"/>
                  </a:cubicBezTo>
                  <a:cubicBezTo>
                    <a:pt x="5561" y="1601"/>
                    <a:pt x="6740" y="1601"/>
                    <a:pt x="7836" y="1517"/>
                  </a:cubicBezTo>
                  <a:lnTo>
                    <a:pt x="8004" y="1517"/>
                  </a:lnTo>
                  <a:cubicBezTo>
                    <a:pt x="8004" y="1517"/>
                    <a:pt x="8004" y="1517"/>
                    <a:pt x="8088" y="1517"/>
                  </a:cubicBezTo>
                  <a:cubicBezTo>
                    <a:pt x="6656" y="1517"/>
                    <a:pt x="5476" y="1517"/>
                    <a:pt x="4297" y="1517"/>
                  </a:cubicBezTo>
                  <a:cubicBezTo>
                    <a:pt x="5645" y="1432"/>
                    <a:pt x="6993" y="1348"/>
                    <a:pt x="8341" y="1348"/>
                  </a:cubicBezTo>
                  <a:cubicBezTo>
                    <a:pt x="9268" y="927"/>
                    <a:pt x="10195" y="421"/>
                    <a:pt x="11037" y="0"/>
                  </a:cubicBezTo>
                  <a:cubicBezTo>
                    <a:pt x="10448" y="84"/>
                    <a:pt x="9858" y="168"/>
                    <a:pt x="9268" y="253"/>
                  </a:cubicBezTo>
                  <a:cubicBezTo>
                    <a:pt x="7920" y="421"/>
                    <a:pt x="6572" y="674"/>
                    <a:pt x="5140" y="927"/>
                  </a:cubicBezTo>
                  <a:cubicBezTo>
                    <a:pt x="5055" y="927"/>
                    <a:pt x="3033" y="1264"/>
                    <a:pt x="2022" y="1432"/>
                  </a:cubicBezTo>
                  <a:cubicBezTo>
                    <a:pt x="1433" y="1517"/>
                    <a:pt x="758" y="1601"/>
                    <a:pt x="169" y="1685"/>
                  </a:cubicBezTo>
                  <a:cubicBezTo>
                    <a:pt x="169" y="1685"/>
                    <a:pt x="169" y="1685"/>
                    <a:pt x="253" y="1685"/>
                  </a:cubicBezTo>
                  <a:cubicBezTo>
                    <a:pt x="506" y="1685"/>
                    <a:pt x="758" y="1685"/>
                    <a:pt x="1095" y="1685"/>
                  </a:cubicBezTo>
                  <a:lnTo>
                    <a:pt x="169" y="1769"/>
                  </a:lnTo>
                  <a:cubicBezTo>
                    <a:pt x="169" y="1769"/>
                    <a:pt x="169" y="1769"/>
                    <a:pt x="169" y="1769"/>
                  </a:cubicBezTo>
                  <a:cubicBezTo>
                    <a:pt x="506" y="1769"/>
                    <a:pt x="843" y="1769"/>
                    <a:pt x="1264" y="1769"/>
                  </a:cubicBezTo>
                  <a:lnTo>
                    <a:pt x="169" y="1769"/>
                  </a:lnTo>
                  <a:cubicBezTo>
                    <a:pt x="169" y="1769"/>
                    <a:pt x="169" y="1769"/>
                    <a:pt x="169" y="1769"/>
                  </a:cubicBezTo>
                  <a:cubicBezTo>
                    <a:pt x="169" y="1769"/>
                    <a:pt x="84" y="1769"/>
                    <a:pt x="84" y="1769"/>
                  </a:cubicBezTo>
                  <a:cubicBezTo>
                    <a:pt x="84" y="1769"/>
                    <a:pt x="84" y="1769"/>
                    <a:pt x="0" y="1769"/>
                  </a:cubicBezTo>
                  <a:cubicBezTo>
                    <a:pt x="1769" y="2191"/>
                    <a:pt x="3455" y="2612"/>
                    <a:pt x="5224" y="3033"/>
                  </a:cubicBezTo>
                  <a:cubicBezTo>
                    <a:pt x="5392" y="2780"/>
                    <a:pt x="5729" y="2612"/>
                    <a:pt x="5982" y="244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4" name="Vrije vorm: vorm 788">
              <a:extLst>
                <a:ext uri="{FF2B5EF4-FFF2-40B4-BE49-F238E27FC236}">
                  <a16:creationId xmlns:a16="http://schemas.microsoft.com/office/drawing/2014/main" id="{EB37BFBE-13CF-BE40-86F8-BA0BC8605979}"/>
                </a:ext>
              </a:extLst>
            </p:cNvPr>
            <p:cNvSpPr/>
            <p:nvPr/>
          </p:nvSpPr>
          <p:spPr>
            <a:xfrm>
              <a:off x="20830297" y="819000"/>
              <a:ext cx="67400" cy="33700"/>
            </a:xfrm>
            <a:custGeom>
              <a:avLst/>
              <a:gdLst>
                <a:gd name="connsiteX0" fmla="*/ 37744 w 67400"/>
                <a:gd name="connsiteY0" fmla="*/ 17861 h 33700"/>
                <a:gd name="connsiteX1" fmla="*/ 38081 w 67400"/>
                <a:gd name="connsiteY1" fmla="*/ 17693 h 33700"/>
                <a:gd name="connsiteX2" fmla="*/ 0 w 67400"/>
                <a:gd name="connsiteY2" fmla="*/ 40356 h 33700"/>
                <a:gd name="connsiteX3" fmla="*/ 66474 w 67400"/>
                <a:gd name="connsiteY3" fmla="*/ 7920 h 33700"/>
                <a:gd name="connsiteX4" fmla="*/ 74646 w 67400"/>
                <a:gd name="connsiteY4" fmla="*/ 0 h 33700"/>
                <a:gd name="connsiteX5" fmla="*/ 73804 w 67400"/>
                <a:gd name="connsiteY5" fmla="*/ 253 h 33700"/>
                <a:gd name="connsiteX6" fmla="*/ 37744 w 67400"/>
                <a:gd name="connsiteY6" fmla="*/ 17861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400" h="33700">
                  <a:moveTo>
                    <a:pt x="37744" y="17861"/>
                  </a:moveTo>
                  <a:cubicBezTo>
                    <a:pt x="37913" y="17777"/>
                    <a:pt x="38081" y="17693"/>
                    <a:pt x="38081" y="17693"/>
                  </a:cubicBezTo>
                  <a:cubicBezTo>
                    <a:pt x="28730" y="23000"/>
                    <a:pt x="10110" y="34037"/>
                    <a:pt x="0" y="40356"/>
                  </a:cubicBezTo>
                  <a:cubicBezTo>
                    <a:pt x="22158" y="29572"/>
                    <a:pt x="44316" y="18872"/>
                    <a:pt x="66474" y="7920"/>
                  </a:cubicBezTo>
                  <a:cubicBezTo>
                    <a:pt x="68411" y="4887"/>
                    <a:pt x="71108" y="2275"/>
                    <a:pt x="74646" y="0"/>
                  </a:cubicBezTo>
                  <a:cubicBezTo>
                    <a:pt x="74646" y="0"/>
                    <a:pt x="74309" y="84"/>
                    <a:pt x="73804" y="253"/>
                  </a:cubicBezTo>
                  <a:cubicBezTo>
                    <a:pt x="61419" y="5561"/>
                    <a:pt x="49708" y="11964"/>
                    <a:pt x="37744" y="17861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5" name="Vrije vorm: vorm 789">
              <a:extLst>
                <a:ext uri="{FF2B5EF4-FFF2-40B4-BE49-F238E27FC236}">
                  <a16:creationId xmlns:a16="http://schemas.microsoft.com/office/drawing/2014/main" id="{10D79A9B-88F1-E64A-A37B-AC65B94523EE}"/>
                </a:ext>
              </a:extLst>
            </p:cNvPr>
            <p:cNvSpPr/>
            <p:nvPr/>
          </p:nvSpPr>
          <p:spPr>
            <a:xfrm>
              <a:off x="20897613" y="818663"/>
              <a:ext cx="8425" cy="8425"/>
            </a:xfrm>
            <a:custGeom>
              <a:avLst/>
              <a:gdLst>
                <a:gd name="connsiteX0" fmla="*/ 0 w 8425"/>
                <a:gd name="connsiteY0" fmla="*/ 7920 h 0"/>
                <a:gd name="connsiteX1" fmla="*/ 13396 w 8425"/>
                <a:gd name="connsiteY1" fmla="*/ 1264 h 0"/>
                <a:gd name="connsiteX2" fmla="*/ 10110 w 8425"/>
                <a:gd name="connsiteY2" fmla="*/ 506 h 0"/>
                <a:gd name="connsiteX3" fmla="*/ 8257 w 8425"/>
                <a:gd name="connsiteY3" fmla="*/ 0 h 0"/>
                <a:gd name="connsiteX4" fmla="*/ 8173 w 8425"/>
                <a:gd name="connsiteY4" fmla="*/ 0 h 0"/>
                <a:gd name="connsiteX5" fmla="*/ 8088 w 8425"/>
                <a:gd name="connsiteY5" fmla="*/ 0 h 0"/>
                <a:gd name="connsiteX6" fmla="*/ 8088 w 8425"/>
                <a:gd name="connsiteY6" fmla="*/ 0 h 0"/>
                <a:gd name="connsiteX7" fmla="*/ 8004 w 8425"/>
                <a:gd name="connsiteY7" fmla="*/ 84 h 0"/>
                <a:gd name="connsiteX8" fmla="*/ 0 w 8425"/>
                <a:gd name="connsiteY8" fmla="*/ 792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>
                  <a:moveTo>
                    <a:pt x="0" y="7920"/>
                  </a:moveTo>
                  <a:cubicBezTo>
                    <a:pt x="4466" y="5729"/>
                    <a:pt x="8931" y="3539"/>
                    <a:pt x="13396" y="1264"/>
                  </a:cubicBezTo>
                  <a:cubicBezTo>
                    <a:pt x="12216" y="1011"/>
                    <a:pt x="11205" y="758"/>
                    <a:pt x="10110" y="506"/>
                  </a:cubicBezTo>
                  <a:cubicBezTo>
                    <a:pt x="9520" y="337"/>
                    <a:pt x="8847" y="169"/>
                    <a:pt x="8257" y="0"/>
                  </a:cubicBezTo>
                  <a:cubicBezTo>
                    <a:pt x="8257" y="0"/>
                    <a:pt x="8173" y="0"/>
                    <a:pt x="8173" y="0"/>
                  </a:cubicBezTo>
                  <a:cubicBezTo>
                    <a:pt x="8173" y="0"/>
                    <a:pt x="8088" y="0"/>
                    <a:pt x="8088" y="0"/>
                  </a:cubicBezTo>
                  <a:cubicBezTo>
                    <a:pt x="8088" y="0"/>
                    <a:pt x="8088" y="0"/>
                    <a:pt x="8088" y="0"/>
                  </a:cubicBezTo>
                  <a:cubicBezTo>
                    <a:pt x="8088" y="0"/>
                    <a:pt x="8088" y="0"/>
                    <a:pt x="8004" y="84"/>
                  </a:cubicBezTo>
                  <a:cubicBezTo>
                    <a:pt x="4466" y="2191"/>
                    <a:pt x="1854" y="4802"/>
                    <a:pt x="0" y="792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6" name="Vrije vorm: vorm 790">
              <a:extLst>
                <a:ext uri="{FF2B5EF4-FFF2-40B4-BE49-F238E27FC236}">
                  <a16:creationId xmlns:a16="http://schemas.microsoft.com/office/drawing/2014/main" id="{84FE5404-7583-BE4B-B7DD-F427C9B617A1}"/>
                </a:ext>
              </a:extLst>
            </p:cNvPr>
            <p:cNvSpPr/>
            <p:nvPr/>
          </p:nvSpPr>
          <p:spPr>
            <a:xfrm>
              <a:off x="20941592" y="811633"/>
              <a:ext cx="75826" cy="8425"/>
            </a:xfrm>
            <a:custGeom>
              <a:avLst/>
              <a:gdLst>
                <a:gd name="connsiteX0" fmla="*/ 12553 w 75825"/>
                <a:gd name="connsiteY0" fmla="*/ 2144 h 8425"/>
                <a:gd name="connsiteX1" fmla="*/ 19883 w 75825"/>
                <a:gd name="connsiteY1" fmla="*/ 2649 h 8425"/>
                <a:gd name="connsiteX2" fmla="*/ 23169 w 75825"/>
                <a:gd name="connsiteY2" fmla="*/ 2902 h 8425"/>
                <a:gd name="connsiteX3" fmla="*/ 24517 w 75825"/>
                <a:gd name="connsiteY3" fmla="*/ 2986 h 8425"/>
                <a:gd name="connsiteX4" fmla="*/ 31931 w 75825"/>
                <a:gd name="connsiteY4" fmla="*/ 3660 h 8425"/>
                <a:gd name="connsiteX5" fmla="*/ 41199 w 75825"/>
                <a:gd name="connsiteY5" fmla="*/ 4840 h 8425"/>
                <a:gd name="connsiteX6" fmla="*/ 50887 w 75825"/>
                <a:gd name="connsiteY6" fmla="*/ 6609 h 8425"/>
                <a:gd name="connsiteX7" fmla="*/ 55353 w 75825"/>
                <a:gd name="connsiteY7" fmla="*/ 7620 h 8425"/>
                <a:gd name="connsiteX8" fmla="*/ 59565 w 75825"/>
                <a:gd name="connsiteY8" fmla="*/ 8715 h 8425"/>
                <a:gd name="connsiteX9" fmla="*/ 74899 w 75825"/>
                <a:gd name="connsiteY9" fmla="*/ 12928 h 8425"/>
                <a:gd name="connsiteX10" fmla="*/ 78353 w 75825"/>
                <a:gd name="connsiteY10" fmla="*/ 14107 h 8425"/>
                <a:gd name="connsiteX11" fmla="*/ 83576 w 75825"/>
                <a:gd name="connsiteY11" fmla="*/ 14950 h 8425"/>
                <a:gd name="connsiteX12" fmla="*/ 66979 w 75825"/>
                <a:gd name="connsiteY12" fmla="*/ 7704 h 8425"/>
                <a:gd name="connsiteX13" fmla="*/ 62345 w 75825"/>
                <a:gd name="connsiteY13" fmla="*/ 5935 h 8425"/>
                <a:gd name="connsiteX14" fmla="*/ 54931 w 75825"/>
                <a:gd name="connsiteY14" fmla="*/ 3492 h 8425"/>
                <a:gd name="connsiteX15" fmla="*/ 29740 w 75825"/>
                <a:gd name="connsiteY15" fmla="*/ 37 h 8425"/>
                <a:gd name="connsiteX16" fmla="*/ 26876 w 75825"/>
                <a:gd name="connsiteY16" fmla="*/ 37 h 8425"/>
                <a:gd name="connsiteX17" fmla="*/ 21147 w 75825"/>
                <a:gd name="connsiteY17" fmla="*/ 206 h 8425"/>
                <a:gd name="connsiteX18" fmla="*/ 13143 w 75825"/>
                <a:gd name="connsiteY18" fmla="*/ 627 h 8425"/>
                <a:gd name="connsiteX19" fmla="*/ 5898 w 75825"/>
                <a:gd name="connsiteY19" fmla="*/ 1133 h 8425"/>
                <a:gd name="connsiteX20" fmla="*/ 0 w 75825"/>
                <a:gd name="connsiteY20" fmla="*/ 1807 h 8425"/>
                <a:gd name="connsiteX21" fmla="*/ 5645 w 75825"/>
                <a:gd name="connsiteY21" fmla="*/ 1975 h 8425"/>
                <a:gd name="connsiteX22" fmla="*/ 12553 w 75825"/>
                <a:gd name="connsiteY22" fmla="*/ 214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825" h="8425">
                  <a:moveTo>
                    <a:pt x="12553" y="2144"/>
                  </a:moveTo>
                  <a:cubicBezTo>
                    <a:pt x="14996" y="2228"/>
                    <a:pt x="17440" y="2312"/>
                    <a:pt x="19883" y="2649"/>
                  </a:cubicBezTo>
                  <a:cubicBezTo>
                    <a:pt x="20978" y="2734"/>
                    <a:pt x="22074" y="2902"/>
                    <a:pt x="23169" y="2902"/>
                  </a:cubicBezTo>
                  <a:cubicBezTo>
                    <a:pt x="23590" y="2902"/>
                    <a:pt x="24096" y="2986"/>
                    <a:pt x="24517" y="2986"/>
                  </a:cubicBezTo>
                  <a:cubicBezTo>
                    <a:pt x="26960" y="3070"/>
                    <a:pt x="29488" y="3407"/>
                    <a:pt x="31931" y="3660"/>
                  </a:cubicBezTo>
                  <a:cubicBezTo>
                    <a:pt x="35048" y="3997"/>
                    <a:pt x="38165" y="4334"/>
                    <a:pt x="41199" y="4840"/>
                  </a:cubicBezTo>
                  <a:cubicBezTo>
                    <a:pt x="44400" y="5345"/>
                    <a:pt x="47686" y="5935"/>
                    <a:pt x="50887" y="6609"/>
                  </a:cubicBezTo>
                  <a:cubicBezTo>
                    <a:pt x="52404" y="6946"/>
                    <a:pt x="53920" y="7283"/>
                    <a:pt x="55353" y="7620"/>
                  </a:cubicBezTo>
                  <a:cubicBezTo>
                    <a:pt x="56111" y="7789"/>
                    <a:pt x="59650" y="8715"/>
                    <a:pt x="59565" y="8715"/>
                  </a:cubicBezTo>
                  <a:cubicBezTo>
                    <a:pt x="64704" y="9895"/>
                    <a:pt x="69844" y="11327"/>
                    <a:pt x="74899" y="12928"/>
                  </a:cubicBezTo>
                  <a:cubicBezTo>
                    <a:pt x="76078" y="13265"/>
                    <a:pt x="77173" y="13686"/>
                    <a:pt x="78353" y="14107"/>
                  </a:cubicBezTo>
                  <a:cubicBezTo>
                    <a:pt x="80122" y="14360"/>
                    <a:pt x="81891" y="14697"/>
                    <a:pt x="83576" y="14950"/>
                  </a:cubicBezTo>
                  <a:cubicBezTo>
                    <a:pt x="77679" y="12170"/>
                    <a:pt x="72119" y="9726"/>
                    <a:pt x="66979" y="7704"/>
                  </a:cubicBezTo>
                  <a:cubicBezTo>
                    <a:pt x="66052" y="7367"/>
                    <a:pt x="62851" y="6103"/>
                    <a:pt x="62345" y="5935"/>
                  </a:cubicBezTo>
                  <a:cubicBezTo>
                    <a:pt x="60071" y="5093"/>
                    <a:pt x="55184" y="3576"/>
                    <a:pt x="54931" y="3492"/>
                  </a:cubicBezTo>
                  <a:cubicBezTo>
                    <a:pt x="53752" y="3239"/>
                    <a:pt x="45917" y="627"/>
                    <a:pt x="29740" y="37"/>
                  </a:cubicBezTo>
                  <a:cubicBezTo>
                    <a:pt x="28814" y="37"/>
                    <a:pt x="27803" y="-47"/>
                    <a:pt x="26876" y="37"/>
                  </a:cubicBezTo>
                  <a:cubicBezTo>
                    <a:pt x="24938" y="37"/>
                    <a:pt x="23085" y="122"/>
                    <a:pt x="21147" y="206"/>
                  </a:cubicBezTo>
                  <a:cubicBezTo>
                    <a:pt x="18535" y="290"/>
                    <a:pt x="15839" y="627"/>
                    <a:pt x="13143" y="627"/>
                  </a:cubicBezTo>
                  <a:cubicBezTo>
                    <a:pt x="12553" y="627"/>
                    <a:pt x="7751" y="964"/>
                    <a:pt x="5898" y="1133"/>
                  </a:cubicBezTo>
                  <a:cubicBezTo>
                    <a:pt x="3960" y="1301"/>
                    <a:pt x="1938" y="1554"/>
                    <a:pt x="0" y="1807"/>
                  </a:cubicBezTo>
                  <a:cubicBezTo>
                    <a:pt x="1853" y="1807"/>
                    <a:pt x="3791" y="1975"/>
                    <a:pt x="5645" y="1975"/>
                  </a:cubicBezTo>
                  <a:cubicBezTo>
                    <a:pt x="7835" y="2059"/>
                    <a:pt x="10194" y="2059"/>
                    <a:pt x="12553" y="2144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7" name="Vrije vorm: vorm 791">
              <a:extLst>
                <a:ext uri="{FF2B5EF4-FFF2-40B4-BE49-F238E27FC236}">
                  <a16:creationId xmlns:a16="http://schemas.microsoft.com/office/drawing/2014/main" id="{8BBFD2A6-1AB5-1548-A65D-9BF114B9E245}"/>
                </a:ext>
              </a:extLst>
            </p:cNvPr>
            <p:cNvSpPr/>
            <p:nvPr/>
          </p:nvSpPr>
          <p:spPr>
            <a:xfrm>
              <a:off x="21417439" y="1013619"/>
              <a:ext cx="33700" cy="42125"/>
            </a:xfrm>
            <a:custGeom>
              <a:avLst/>
              <a:gdLst>
                <a:gd name="connsiteX0" fmla="*/ 17861 w 33700"/>
                <a:gd name="connsiteY0" fmla="*/ 40019 h 42125"/>
                <a:gd name="connsiteX1" fmla="*/ 23085 w 33700"/>
                <a:gd name="connsiteY1" fmla="*/ 46169 h 42125"/>
                <a:gd name="connsiteX2" fmla="*/ 34290 w 33700"/>
                <a:gd name="connsiteY2" fmla="*/ 46169 h 42125"/>
                <a:gd name="connsiteX3" fmla="*/ 31425 w 33700"/>
                <a:gd name="connsiteY3" fmla="*/ 28729 h 42125"/>
                <a:gd name="connsiteX4" fmla="*/ 20136 w 33700"/>
                <a:gd name="connsiteY4" fmla="*/ 12722 h 42125"/>
                <a:gd name="connsiteX5" fmla="*/ 0 w 33700"/>
                <a:gd name="connsiteY5" fmla="*/ 0 h 42125"/>
                <a:gd name="connsiteX6" fmla="*/ 17861 w 33700"/>
                <a:gd name="connsiteY6" fmla="*/ 40019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00" h="42125">
                  <a:moveTo>
                    <a:pt x="17861" y="40019"/>
                  </a:moveTo>
                  <a:cubicBezTo>
                    <a:pt x="19631" y="42041"/>
                    <a:pt x="21399" y="44147"/>
                    <a:pt x="23085" y="46169"/>
                  </a:cubicBezTo>
                  <a:cubicBezTo>
                    <a:pt x="27129" y="46001"/>
                    <a:pt x="30836" y="46001"/>
                    <a:pt x="34290" y="46169"/>
                  </a:cubicBezTo>
                  <a:cubicBezTo>
                    <a:pt x="34374" y="40103"/>
                    <a:pt x="33448" y="34290"/>
                    <a:pt x="31425" y="28729"/>
                  </a:cubicBezTo>
                  <a:cubicBezTo>
                    <a:pt x="28056" y="23506"/>
                    <a:pt x="24264" y="18198"/>
                    <a:pt x="20136" y="12722"/>
                  </a:cubicBezTo>
                  <a:cubicBezTo>
                    <a:pt x="14660" y="8172"/>
                    <a:pt x="7920" y="3960"/>
                    <a:pt x="0" y="0"/>
                  </a:cubicBezTo>
                  <a:cubicBezTo>
                    <a:pt x="6319" y="10953"/>
                    <a:pt x="12638" y="24264"/>
                    <a:pt x="17861" y="4001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8" name="Vrije vorm: vorm 792">
              <a:extLst>
                <a:ext uri="{FF2B5EF4-FFF2-40B4-BE49-F238E27FC236}">
                  <a16:creationId xmlns:a16="http://schemas.microsoft.com/office/drawing/2014/main" id="{45B96FB7-107E-8D4F-9BD6-98FC37799DE6}"/>
                </a:ext>
              </a:extLst>
            </p:cNvPr>
            <p:cNvSpPr/>
            <p:nvPr/>
          </p:nvSpPr>
          <p:spPr>
            <a:xfrm>
              <a:off x="21469843" y="1071078"/>
              <a:ext cx="109526" cy="278027"/>
            </a:xfrm>
            <a:custGeom>
              <a:avLst/>
              <a:gdLst>
                <a:gd name="connsiteX0" fmla="*/ 9099 w 109525"/>
                <a:gd name="connsiteY0" fmla="*/ 40019 h 278027"/>
                <a:gd name="connsiteX1" fmla="*/ 78352 w 109525"/>
                <a:gd name="connsiteY1" fmla="*/ 182150 h 278027"/>
                <a:gd name="connsiteX2" fmla="*/ 114243 w 109525"/>
                <a:gd name="connsiteY2" fmla="*/ 278448 h 278027"/>
                <a:gd name="connsiteX3" fmla="*/ 111126 w 109525"/>
                <a:gd name="connsiteY3" fmla="*/ 257217 h 278027"/>
                <a:gd name="connsiteX4" fmla="*/ 108851 w 109525"/>
                <a:gd name="connsiteY4" fmla="*/ 244074 h 278027"/>
                <a:gd name="connsiteX5" fmla="*/ 100258 w 109525"/>
                <a:gd name="connsiteY5" fmla="*/ 205740 h 278027"/>
                <a:gd name="connsiteX6" fmla="*/ 84587 w 109525"/>
                <a:gd name="connsiteY6" fmla="*/ 154431 h 278027"/>
                <a:gd name="connsiteX7" fmla="*/ 70180 w 109525"/>
                <a:gd name="connsiteY7" fmla="*/ 117782 h 278027"/>
                <a:gd name="connsiteX8" fmla="*/ 67653 w 109525"/>
                <a:gd name="connsiteY8" fmla="*/ 111464 h 278027"/>
                <a:gd name="connsiteX9" fmla="*/ 61924 w 109525"/>
                <a:gd name="connsiteY9" fmla="*/ 98826 h 278027"/>
                <a:gd name="connsiteX10" fmla="*/ 54763 w 109525"/>
                <a:gd name="connsiteY10" fmla="*/ 84503 h 278027"/>
                <a:gd name="connsiteX11" fmla="*/ 49539 w 109525"/>
                <a:gd name="connsiteY11" fmla="*/ 74141 h 278027"/>
                <a:gd name="connsiteX12" fmla="*/ 38334 w 109525"/>
                <a:gd name="connsiteY12" fmla="*/ 53499 h 278027"/>
                <a:gd name="connsiteX13" fmla="*/ 23421 w 109525"/>
                <a:gd name="connsiteY13" fmla="*/ 28729 h 278027"/>
                <a:gd name="connsiteX14" fmla="*/ 10952 w 109525"/>
                <a:gd name="connsiteY14" fmla="*/ 10026 h 278027"/>
                <a:gd name="connsiteX15" fmla="*/ 10952 w 109525"/>
                <a:gd name="connsiteY15" fmla="*/ 10026 h 278027"/>
                <a:gd name="connsiteX16" fmla="*/ 3623 w 109525"/>
                <a:gd name="connsiteY16" fmla="*/ 0 h 278027"/>
                <a:gd name="connsiteX17" fmla="*/ 4128 w 109525"/>
                <a:gd name="connsiteY17" fmla="*/ 2528 h 278027"/>
                <a:gd name="connsiteX18" fmla="*/ 0 w 109525"/>
                <a:gd name="connsiteY18" fmla="*/ 7246 h 278027"/>
                <a:gd name="connsiteX19" fmla="*/ 9099 w 109525"/>
                <a:gd name="connsiteY19" fmla="*/ 40019 h 27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525" h="278027">
                  <a:moveTo>
                    <a:pt x="9099" y="40019"/>
                  </a:moveTo>
                  <a:cubicBezTo>
                    <a:pt x="38671" y="84672"/>
                    <a:pt x="61840" y="132358"/>
                    <a:pt x="78352" y="182150"/>
                  </a:cubicBezTo>
                  <a:cubicBezTo>
                    <a:pt x="96551" y="214334"/>
                    <a:pt x="108346" y="246180"/>
                    <a:pt x="114243" y="278448"/>
                  </a:cubicBezTo>
                  <a:cubicBezTo>
                    <a:pt x="113064" y="270108"/>
                    <a:pt x="112053" y="263199"/>
                    <a:pt x="111126" y="257217"/>
                  </a:cubicBezTo>
                  <a:cubicBezTo>
                    <a:pt x="110957" y="256290"/>
                    <a:pt x="108935" y="244243"/>
                    <a:pt x="108851" y="244074"/>
                  </a:cubicBezTo>
                  <a:cubicBezTo>
                    <a:pt x="106829" y="234554"/>
                    <a:pt x="104049" y="222506"/>
                    <a:pt x="100258" y="205740"/>
                  </a:cubicBezTo>
                  <a:cubicBezTo>
                    <a:pt x="94782" y="188469"/>
                    <a:pt x="87705" y="163867"/>
                    <a:pt x="84587" y="154431"/>
                  </a:cubicBezTo>
                  <a:cubicBezTo>
                    <a:pt x="81554" y="146680"/>
                    <a:pt x="75404" y="130673"/>
                    <a:pt x="70180" y="117782"/>
                  </a:cubicBezTo>
                  <a:cubicBezTo>
                    <a:pt x="69338" y="115760"/>
                    <a:pt x="68496" y="113654"/>
                    <a:pt x="67653" y="111464"/>
                  </a:cubicBezTo>
                  <a:cubicBezTo>
                    <a:pt x="67485" y="111127"/>
                    <a:pt x="62093" y="99079"/>
                    <a:pt x="61924" y="98826"/>
                  </a:cubicBezTo>
                  <a:cubicBezTo>
                    <a:pt x="59312" y="93518"/>
                    <a:pt x="56869" y="88800"/>
                    <a:pt x="54763" y="84503"/>
                  </a:cubicBezTo>
                  <a:cubicBezTo>
                    <a:pt x="52910" y="80796"/>
                    <a:pt x="51140" y="77342"/>
                    <a:pt x="49539" y="74141"/>
                  </a:cubicBezTo>
                  <a:cubicBezTo>
                    <a:pt x="47180" y="69422"/>
                    <a:pt x="40019" y="56364"/>
                    <a:pt x="38334" y="53499"/>
                  </a:cubicBezTo>
                  <a:cubicBezTo>
                    <a:pt x="34374" y="46843"/>
                    <a:pt x="29572" y="38840"/>
                    <a:pt x="23421" y="28729"/>
                  </a:cubicBezTo>
                  <a:cubicBezTo>
                    <a:pt x="22579" y="27382"/>
                    <a:pt x="11795" y="11458"/>
                    <a:pt x="10952" y="10026"/>
                  </a:cubicBezTo>
                  <a:lnTo>
                    <a:pt x="10952" y="10026"/>
                  </a:lnTo>
                  <a:cubicBezTo>
                    <a:pt x="8593" y="6740"/>
                    <a:pt x="6150" y="3370"/>
                    <a:pt x="3623" y="0"/>
                  </a:cubicBezTo>
                  <a:cubicBezTo>
                    <a:pt x="3707" y="843"/>
                    <a:pt x="3791" y="1854"/>
                    <a:pt x="4128" y="2528"/>
                  </a:cubicBezTo>
                  <a:cubicBezTo>
                    <a:pt x="3117" y="3960"/>
                    <a:pt x="1769" y="5561"/>
                    <a:pt x="0" y="7246"/>
                  </a:cubicBezTo>
                  <a:cubicBezTo>
                    <a:pt x="3117" y="16682"/>
                    <a:pt x="7498" y="31678"/>
                    <a:pt x="9099" y="40019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9" name="Vrije vorm: vorm 793">
              <a:extLst>
                <a:ext uri="{FF2B5EF4-FFF2-40B4-BE49-F238E27FC236}">
                  <a16:creationId xmlns:a16="http://schemas.microsoft.com/office/drawing/2014/main" id="{A698B20A-5C16-9348-A62B-F239E241C58E}"/>
                </a:ext>
              </a:extLst>
            </p:cNvPr>
            <p:cNvSpPr/>
            <p:nvPr/>
          </p:nvSpPr>
          <p:spPr>
            <a:xfrm>
              <a:off x="21393007" y="1297291"/>
              <a:ext cx="176926" cy="286452"/>
            </a:xfrm>
            <a:custGeom>
              <a:avLst/>
              <a:gdLst>
                <a:gd name="connsiteX0" fmla="*/ 183329 w 176926"/>
                <a:gd name="connsiteY0" fmla="*/ 165553 h 286452"/>
                <a:gd name="connsiteX1" fmla="*/ 183498 w 176926"/>
                <a:gd name="connsiteY1" fmla="*/ 133621 h 286452"/>
                <a:gd name="connsiteX2" fmla="*/ 151229 w 176926"/>
                <a:gd name="connsiteY2" fmla="*/ 90064 h 286452"/>
                <a:gd name="connsiteX3" fmla="*/ 86609 w 176926"/>
                <a:gd name="connsiteY3" fmla="*/ 34037 h 286452"/>
                <a:gd name="connsiteX4" fmla="*/ 39345 w 176926"/>
                <a:gd name="connsiteY4" fmla="*/ 0 h 286452"/>
                <a:gd name="connsiteX5" fmla="*/ 39345 w 176926"/>
                <a:gd name="connsiteY5" fmla="*/ 84 h 286452"/>
                <a:gd name="connsiteX6" fmla="*/ 38755 w 176926"/>
                <a:gd name="connsiteY6" fmla="*/ 3960 h 286452"/>
                <a:gd name="connsiteX7" fmla="*/ 0 w 176926"/>
                <a:gd name="connsiteY7" fmla="*/ 234301 h 286452"/>
                <a:gd name="connsiteX8" fmla="*/ 421 w 176926"/>
                <a:gd name="connsiteY8" fmla="*/ 234554 h 286452"/>
                <a:gd name="connsiteX9" fmla="*/ 101438 w 176926"/>
                <a:gd name="connsiteY9" fmla="*/ 283419 h 286452"/>
                <a:gd name="connsiteX10" fmla="*/ 109357 w 176926"/>
                <a:gd name="connsiteY10" fmla="*/ 286873 h 286452"/>
                <a:gd name="connsiteX11" fmla="*/ 183329 w 176926"/>
                <a:gd name="connsiteY11" fmla="*/ 165553 h 28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6926" h="286452">
                  <a:moveTo>
                    <a:pt x="183329" y="165553"/>
                  </a:moveTo>
                  <a:cubicBezTo>
                    <a:pt x="183498" y="157380"/>
                    <a:pt x="183666" y="146596"/>
                    <a:pt x="183498" y="133621"/>
                  </a:cubicBezTo>
                  <a:cubicBezTo>
                    <a:pt x="177011" y="120731"/>
                    <a:pt x="166900" y="105987"/>
                    <a:pt x="151229" y="90064"/>
                  </a:cubicBezTo>
                  <a:cubicBezTo>
                    <a:pt x="141288" y="79954"/>
                    <a:pt x="124690" y="63104"/>
                    <a:pt x="86609" y="34037"/>
                  </a:cubicBezTo>
                  <a:cubicBezTo>
                    <a:pt x="71191" y="22242"/>
                    <a:pt x="55352" y="11037"/>
                    <a:pt x="39345" y="0"/>
                  </a:cubicBezTo>
                  <a:cubicBezTo>
                    <a:pt x="39345" y="0"/>
                    <a:pt x="39345" y="84"/>
                    <a:pt x="39345" y="84"/>
                  </a:cubicBezTo>
                  <a:cubicBezTo>
                    <a:pt x="39345" y="84"/>
                    <a:pt x="39008" y="2696"/>
                    <a:pt x="38755" y="3960"/>
                  </a:cubicBezTo>
                  <a:cubicBezTo>
                    <a:pt x="9942" y="170860"/>
                    <a:pt x="2949" y="212312"/>
                    <a:pt x="0" y="234301"/>
                  </a:cubicBezTo>
                  <a:cubicBezTo>
                    <a:pt x="168" y="234385"/>
                    <a:pt x="252" y="234469"/>
                    <a:pt x="421" y="234554"/>
                  </a:cubicBezTo>
                  <a:cubicBezTo>
                    <a:pt x="32099" y="252415"/>
                    <a:pt x="47180" y="259745"/>
                    <a:pt x="101438" y="283419"/>
                  </a:cubicBezTo>
                  <a:cubicBezTo>
                    <a:pt x="104218" y="284599"/>
                    <a:pt x="106830" y="285778"/>
                    <a:pt x="109357" y="286873"/>
                  </a:cubicBezTo>
                  <a:cubicBezTo>
                    <a:pt x="149292" y="240957"/>
                    <a:pt x="171703" y="202201"/>
                    <a:pt x="183329" y="165553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0" name="Vrije vorm: vorm 794">
              <a:extLst>
                <a:ext uri="{FF2B5EF4-FFF2-40B4-BE49-F238E27FC236}">
                  <a16:creationId xmlns:a16="http://schemas.microsoft.com/office/drawing/2014/main" id="{ADF3A4C6-0DE9-0047-9027-307D29DCCD8C}"/>
                </a:ext>
              </a:extLst>
            </p:cNvPr>
            <p:cNvSpPr/>
            <p:nvPr/>
          </p:nvSpPr>
          <p:spPr>
            <a:xfrm>
              <a:off x="21496466" y="1589051"/>
              <a:ext cx="8425" cy="8425"/>
            </a:xfrm>
            <a:custGeom>
              <a:avLst/>
              <a:gdLst>
                <a:gd name="connsiteX0" fmla="*/ 3538 w 0"/>
                <a:gd name="connsiteY0" fmla="*/ 0 h 0"/>
                <a:gd name="connsiteX1" fmla="*/ 0 w 0"/>
                <a:gd name="connsiteY1" fmla="*/ 3707 h 0"/>
                <a:gd name="connsiteX2" fmla="*/ 4802 w 0"/>
                <a:gd name="connsiteY2" fmla="*/ 505 h 0"/>
                <a:gd name="connsiteX3" fmla="*/ 3538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3538" y="0"/>
                  </a:moveTo>
                  <a:cubicBezTo>
                    <a:pt x="253" y="3033"/>
                    <a:pt x="674" y="3117"/>
                    <a:pt x="0" y="3707"/>
                  </a:cubicBezTo>
                  <a:cubicBezTo>
                    <a:pt x="2527" y="2022"/>
                    <a:pt x="2359" y="2190"/>
                    <a:pt x="4802" y="505"/>
                  </a:cubicBezTo>
                  <a:cubicBezTo>
                    <a:pt x="4381" y="421"/>
                    <a:pt x="3960" y="253"/>
                    <a:pt x="3538" y="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1" name="Vrije vorm: vorm 795">
              <a:extLst>
                <a:ext uri="{FF2B5EF4-FFF2-40B4-BE49-F238E27FC236}">
                  <a16:creationId xmlns:a16="http://schemas.microsoft.com/office/drawing/2014/main" id="{D20E43AC-D05D-4C45-A83B-60DDE4925800}"/>
                </a:ext>
              </a:extLst>
            </p:cNvPr>
            <p:cNvSpPr/>
            <p:nvPr/>
          </p:nvSpPr>
          <p:spPr>
            <a:xfrm>
              <a:off x="21390142" y="1536984"/>
              <a:ext cx="101101" cy="92676"/>
            </a:xfrm>
            <a:custGeom>
              <a:avLst/>
              <a:gdLst>
                <a:gd name="connsiteX0" fmla="*/ 108431 w 101100"/>
                <a:gd name="connsiteY0" fmla="*/ 51477 h 92675"/>
                <a:gd name="connsiteX1" fmla="*/ 2106 w 101100"/>
                <a:gd name="connsiteY1" fmla="*/ 0 h 92675"/>
                <a:gd name="connsiteX2" fmla="*/ 1180 w 101100"/>
                <a:gd name="connsiteY2" fmla="*/ 8088 h 92675"/>
                <a:gd name="connsiteX3" fmla="*/ 0 w 101100"/>
                <a:gd name="connsiteY3" fmla="*/ 36481 h 92675"/>
                <a:gd name="connsiteX4" fmla="*/ 13817 w 101100"/>
                <a:gd name="connsiteY4" fmla="*/ 61082 h 92675"/>
                <a:gd name="connsiteX5" fmla="*/ 30078 w 101100"/>
                <a:gd name="connsiteY5" fmla="*/ 98994 h 92675"/>
                <a:gd name="connsiteX6" fmla="*/ 101859 w 101100"/>
                <a:gd name="connsiteY6" fmla="*/ 58807 h 92675"/>
                <a:gd name="connsiteX7" fmla="*/ 108431 w 101100"/>
                <a:gd name="connsiteY7" fmla="*/ 51477 h 9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100" h="92675">
                  <a:moveTo>
                    <a:pt x="108431" y="51477"/>
                  </a:moveTo>
                  <a:cubicBezTo>
                    <a:pt x="69086" y="34037"/>
                    <a:pt x="32942" y="17693"/>
                    <a:pt x="2106" y="0"/>
                  </a:cubicBezTo>
                  <a:cubicBezTo>
                    <a:pt x="1769" y="2780"/>
                    <a:pt x="1432" y="5392"/>
                    <a:pt x="1180" y="8088"/>
                  </a:cubicBezTo>
                  <a:cubicBezTo>
                    <a:pt x="758" y="17945"/>
                    <a:pt x="337" y="27381"/>
                    <a:pt x="0" y="36481"/>
                  </a:cubicBezTo>
                  <a:cubicBezTo>
                    <a:pt x="5476" y="45580"/>
                    <a:pt x="10026" y="53752"/>
                    <a:pt x="13817" y="61082"/>
                  </a:cubicBezTo>
                  <a:cubicBezTo>
                    <a:pt x="19125" y="71360"/>
                    <a:pt x="25696" y="87789"/>
                    <a:pt x="30078" y="98994"/>
                  </a:cubicBezTo>
                  <a:cubicBezTo>
                    <a:pt x="58722" y="84925"/>
                    <a:pt x="82313" y="71445"/>
                    <a:pt x="101859" y="58807"/>
                  </a:cubicBezTo>
                  <a:cubicBezTo>
                    <a:pt x="104134" y="56279"/>
                    <a:pt x="106324" y="53836"/>
                    <a:pt x="108431" y="51477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2" name="Vrije vorm: vorm 796">
              <a:extLst>
                <a:ext uri="{FF2B5EF4-FFF2-40B4-BE49-F238E27FC236}">
                  <a16:creationId xmlns:a16="http://schemas.microsoft.com/office/drawing/2014/main" id="{A3F4D267-AB7A-7D4D-87A4-4C85BFFC5B2C}"/>
                </a:ext>
              </a:extLst>
            </p:cNvPr>
            <p:cNvSpPr/>
            <p:nvPr/>
          </p:nvSpPr>
          <p:spPr>
            <a:xfrm>
              <a:off x="21448107" y="1037883"/>
              <a:ext cx="16850" cy="25275"/>
            </a:xfrm>
            <a:custGeom>
              <a:avLst/>
              <a:gdLst>
                <a:gd name="connsiteX0" fmla="*/ 3454 w 16850"/>
                <a:gd name="connsiteY0" fmla="*/ 7330 h 25275"/>
                <a:gd name="connsiteX1" fmla="*/ 12722 w 16850"/>
                <a:gd name="connsiteY1" fmla="*/ 23000 h 25275"/>
                <a:gd name="connsiteX2" fmla="*/ 19462 w 16850"/>
                <a:gd name="connsiteY2" fmla="*/ 25359 h 25275"/>
                <a:gd name="connsiteX3" fmla="*/ 16681 w 16850"/>
                <a:gd name="connsiteY3" fmla="*/ 21652 h 25275"/>
                <a:gd name="connsiteX4" fmla="*/ 0 w 16850"/>
                <a:gd name="connsiteY4" fmla="*/ 0 h 25275"/>
                <a:gd name="connsiteX5" fmla="*/ 1095 w 16850"/>
                <a:gd name="connsiteY5" fmla="*/ 2359 h 25275"/>
                <a:gd name="connsiteX6" fmla="*/ 3454 w 16850"/>
                <a:gd name="connsiteY6" fmla="*/ 733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0" h="25275">
                  <a:moveTo>
                    <a:pt x="3454" y="7330"/>
                  </a:moveTo>
                  <a:cubicBezTo>
                    <a:pt x="7245" y="13143"/>
                    <a:pt x="10278" y="18367"/>
                    <a:pt x="12722" y="23000"/>
                  </a:cubicBezTo>
                  <a:cubicBezTo>
                    <a:pt x="16513" y="23843"/>
                    <a:pt x="18451" y="24770"/>
                    <a:pt x="19462" y="25359"/>
                  </a:cubicBezTo>
                  <a:cubicBezTo>
                    <a:pt x="18535" y="24096"/>
                    <a:pt x="17608" y="22916"/>
                    <a:pt x="16681" y="21652"/>
                  </a:cubicBezTo>
                  <a:cubicBezTo>
                    <a:pt x="11037" y="14238"/>
                    <a:pt x="5308" y="6824"/>
                    <a:pt x="0" y="0"/>
                  </a:cubicBezTo>
                  <a:cubicBezTo>
                    <a:pt x="421" y="758"/>
                    <a:pt x="758" y="1517"/>
                    <a:pt x="1095" y="2359"/>
                  </a:cubicBezTo>
                  <a:cubicBezTo>
                    <a:pt x="2022" y="4044"/>
                    <a:pt x="2780" y="5729"/>
                    <a:pt x="3454" y="733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3" name="Vrije vorm: vorm 797">
              <a:extLst>
                <a:ext uri="{FF2B5EF4-FFF2-40B4-BE49-F238E27FC236}">
                  <a16:creationId xmlns:a16="http://schemas.microsoft.com/office/drawing/2014/main" id="{7EB7A03B-59EC-0343-A1D4-A9490C2648FF}"/>
                </a:ext>
              </a:extLst>
            </p:cNvPr>
            <p:cNvSpPr/>
            <p:nvPr/>
          </p:nvSpPr>
          <p:spPr>
            <a:xfrm>
              <a:off x="21439176" y="1027689"/>
              <a:ext cx="8425" cy="8425"/>
            </a:xfrm>
            <a:custGeom>
              <a:avLst/>
              <a:gdLst>
                <a:gd name="connsiteX0" fmla="*/ 8256 w 0"/>
                <a:gd name="connsiteY0" fmla="*/ 11290 h 8425"/>
                <a:gd name="connsiteX1" fmla="*/ 4970 w 0"/>
                <a:gd name="connsiteY1" fmla="*/ 5392 h 8425"/>
                <a:gd name="connsiteX2" fmla="*/ 1348 w 0"/>
                <a:gd name="connsiteY2" fmla="*/ 1348 h 8425"/>
                <a:gd name="connsiteX3" fmla="*/ 590 w 0"/>
                <a:gd name="connsiteY3" fmla="*/ 505 h 8425"/>
                <a:gd name="connsiteX4" fmla="*/ 0 w 0"/>
                <a:gd name="connsiteY4" fmla="*/ 0 h 8425"/>
                <a:gd name="connsiteX5" fmla="*/ 421 w 0"/>
                <a:gd name="connsiteY5" fmla="*/ 505 h 8425"/>
                <a:gd name="connsiteX6" fmla="*/ 8256 w 0"/>
                <a:gd name="connsiteY6" fmla="*/ 1129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8425">
                  <a:moveTo>
                    <a:pt x="8256" y="11290"/>
                  </a:moveTo>
                  <a:cubicBezTo>
                    <a:pt x="7330" y="9268"/>
                    <a:pt x="6234" y="7330"/>
                    <a:pt x="4970" y="5392"/>
                  </a:cubicBezTo>
                  <a:cubicBezTo>
                    <a:pt x="3791" y="4044"/>
                    <a:pt x="2696" y="2527"/>
                    <a:pt x="1348" y="1348"/>
                  </a:cubicBezTo>
                  <a:cubicBezTo>
                    <a:pt x="1095" y="1095"/>
                    <a:pt x="842" y="842"/>
                    <a:pt x="590" y="505"/>
                  </a:cubicBezTo>
                  <a:cubicBezTo>
                    <a:pt x="421" y="337"/>
                    <a:pt x="169" y="168"/>
                    <a:pt x="0" y="0"/>
                  </a:cubicBezTo>
                  <a:cubicBezTo>
                    <a:pt x="84" y="168"/>
                    <a:pt x="252" y="337"/>
                    <a:pt x="421" y="505"/>
                  </a:cubicBezTo>
                  <a:cubicBezTo>
                    <a:pt x="3202" y="4297"/>
                    <a:pt x="5813" y="7920"/>
                    <a:pt x="8256" y="11290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4" name="Vrije vorm: vorm 798">
              <a:extLst>
                <a:ext uri="{FF2B5EF4-FFF2-40B4-BE49-F238E27FC236}">
                  <a16:creationId xmlns:a16="http://schemas.microsoft.com/office/drawing/2014/main" id="{B411F900-DDAC-7B42-9D5D-D62B0308E56A}"/>
                </a:ext>
              </a:extLst>
            </p:cNvPr>
            <p:cNvSpPr/>
            <p:nvPr/>
          </p:nvSpPr>
          <p:spPr>
            <a:xfrm>
              <a:off x="21463019" y="1065265"/>
              <a:ext cx="8425" cy="8425"/>
            </a:xfrm>
            <a:custGeom>
              <a:avLst/>
              <a:gdLst>
                <a:gd name="connsiteX0" fmla="*/ 3538 w 0"/>
                <a:gd name="connsiteY0" fmla="*/ 7246 h 0"/>
                <a:gd name="connsiteX1" fmla="*/ 7077 w 0"/>
                <a:gd name="connsiteY1" fmla="*/ 2275 h 0"/>
                <a:gd name="connsiteX2" fmla="*/ 0 w 0"/>
                <a:gd name="connsiteY2" fmla="*/ 0 h 0"/>
                <a:gd name="connsiteX3" fmla="*/ 3538 w 0"/>
                <a:gd name="connsiteY3" fmla="*/ 724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3538" y="7246"/>
                  </a:moveTo>
                  <a:cubicBezTo>
                    <a:pt x="5223" y="5476"/>
                    <a:pt x="6319" y="3791"/>
                    <a:pt x="7077" y="2275"/>
                  </a:cubicBezTo>
                  <a:cubicBezTo>
                    <a:pt x="5307" y="1264"/>
                    <a:pt x="3538" y="590"/>
                    <a:pt x="0" y="0"/>
                  </a:cubicBezTo>
                  <a:cubicBezTo>
                    <a:pt x="1432" y="2696"/>
                    <a:pt x="2527" y="5055"/>
                    <a:pt x="3538" y="7246"/>
                  </a:cubicBezTo>
                  <a:close/>
                </a:path>
              </a:pathLst>
            </a:custGeom>
            <a:noFill/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5" name="Vrije vorm: vorm 799">
              <a:extLst>
                <a:ext uri="{FF2B5EF4-FFF2-40B4-BE49-F238E27FC236}">
                  <a16:creationId xmlns:a16="http://schemas.microsoft.com/office/drawing/2014/main" id="{BC68C27E-26D4-494F-89AD-1BBE66B3B22D}"/>
                </a:ext>
              </a:extLst>
            </p:cNvPr>
            <p:cNvSpPr/>
            <p:nvPr/>
          </p:nvSpPr>
          <p:spPr>
            <a:xfrm>
              <a:off x="20771995" y="890529"/>
              <a:ext cx="8425" cy="8425"/>
            </a:xfrm>
            <a:custGeom>
              <a:avLst/>
              <a:gdLst>
                <a:gd name="connsiteX0" fmla="*/ 84 w 0"/>
                <a:gd name="connsiteY0" fmla="*/ 0 h 0"/>
                <a:gd name="connsiteX1" fmla="*/ 84 w 0"/>
                <a:gd name="connsiteY1" fmla="*/ 0 h 0"/>
                <a:gd name="connsiteX2" fmla="*/ 0 w 0"/>
                <a:gd name="connsiteY2" fmla="*/ 169 h 0"/>
                <a:gd name="connsiteX3" fmla="*/ 84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84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84"/>
                    <a:pt x="0" y="84"/>
                    <a:pt x="0" y="169"/>
                  </a:cubicBezTo>
                  <a:cubicBezTo>
                    <a:pt x="0" y="84"/>
                    <a:pt x="0" y="84"/>
                    <a:pt x="84" y="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6" name="Vrije vorm: vorm 800">
              <a:extLst>
                <a:ext uri="{FF2B5EF4-FFF2-40B4-BE49-F238E27FC236}">
                  <a16:creationId xmlns:a16="http://schemas.microsoft.com/office/drawing/2014/main" id="{D15CBAE3-4B29-7444-96FF-89DEDD68F918}"/>
                </a:ext>
              </a:extLst>
            </p:cNvPr>
            <p:cNvSpPr/>
            <p:nvPr/>
          </p:nvSpPr>
          <p:spPr>
            <a:xfrm>
              <a:off x="20347793" y="811249"/>
              <a:ext cx="1238484" cy="1238484"/>
            </a:xfrm>
            <a:custGeom>
              <a:avLst/>
              <a:gdLst>
                <a:gd name="connsiteX0" fmla="*/ 1242276 w 1238483"/>
                <a:gd name="connsiteY0" fmla="*/ 616462 h 1238484"/>
                <a:gd name="connsiteX1" fmla="*/ 1240928 w 1238483"/>
                <a:gd name="connsiteY1" fmla="*/ 659008 h 1238484"/>
                <a:gd name="connsiteX2" fmla="*/ 1235788 w 1238483"/>
                <a:gd name="connsiteY2" fmla="*/ 630363 h 1238484"/>
                <a:gd name="connsiteX3" fmla="*/ 1240422 w 1238483"/>
                <a:gd name="connsiteY3" fmla="*/ 578128 h 1238484"/>
                <a:gd name="connsiteX4" fmla="*/ 1242276 w 1238483"/>
                <a:gd name="connsiteY4" fmla="*/ 616462 h 1238484"/>
                <a:gd name="connsiteX5" fmla="*/ 1239664 w 1238483"/>
                <a:gd name="connsiteY5" fmla="*/ 563721 h 1238484"/>
                <a:gd name="connsiteX6" fmla="*/ 1239495 w 1238483"/>
                <a:gd name="connsiteY6" fmla="*/ 562120 h 1238484"/>
                <a:gd name="connsiteX7" fmla="*/ 1239579 w 1238483"/>
                <a:gd name="connsiteY7" fmla="*/ 562541 h 1238484"/>
                <a:gd name="connsiteX8" fmla="*/ 1239159 w 1238483"/>
                <a:gd name="connsiteY8" fmla="*/ 558245 h 1238484"/>
                <a:gd name="connsiteX9" fmla="*/ 1234356 w 1238483"/>
                <a:gd name="connsiteY9" fmla="*/ 520837 h 1238484"/>
                <a:gd name="connsiteX10" fmla="*/ 1234356 w 1238483"/>
                <a:gd name="connsiteY10" fmla="*/ 520837 h 1238484"/>
                <a:gd name="connsiteX11" fmla="*/ 1234187 w 1238483"/>
                <a:gd name="connsiteY11" fmla="*/ 519995 h 1238484"/>
                <a:gd name="connsiteX12" fmla="*/ 1233598 w 1238483"/>
                <a:gd name="connsiteY12" fmla="*/ 516793 h 1238484"/>
                <a:gd name="connsiteX13" fmla="*/ 1233598 w 1238483"/>
                <a:gd name="connsiteY13" fmla="*/ 516625 h 1238484"/>
                <a:gd name="connsiteX14" fmla="*/ 1230986 w 1238483"/>
                <a:gd name="connsiteY14" fmla="*/ 502892 h 1238484"/>
                <a:gd name="connsiteX15" fmla="*/ 1222645 w 1238483"/>
                <a:gd name="connsiteY15" fmla="*/ 465316 h 1238484"/>
                <a:gd name="connsiteX16" fmla="*/ 1206890 w 1238483"/>
                <a:gd name="connsiteY16" fmla="*/ 414092 h 1238484"/>
                <a:gd name="connsiteX17" fmla="*/ 1192989 w 1238483"/>
                <a:gd name="connsiteY17" fmla="*/ 377864 h 1238484"/>
                <a:gd name="connsiteX18" fmla="*/ 1189956 w 1238483"/>
                <a:gd name="connsiteY18" fmla="*/ 371040 h 1238484"/>
                <a:gd name="connsiteX19" fmla="*/ 1184058 w 1238483"/>
                <a:gd name="connsiteY19" fmla="*/ 357981 h 1238484"/>
                <a:gd name="connsiteX20" fmla="*/ 1172010 w 1238483"/>
                <a:gd name="connsiteY20" fmla="*/ 333380 h 1238484"/>
                <a:gd name="connsiteX21" fmla="*/ 1160974 w 1238483"/>
                <a:gd name="connsiteY21" fmla="*/ 313412 h 1238484"/>
                <a:gd name="connsiteX22" fmla="*/ 1160215 w 1238483"/>
                <a:gd name="connsiteY22" fmla="*/ 312064 h 1238484"/>
                <a:gd name="connsiteX23" fmla="*/ 1145977 w 1238483"/>
                <a:gd name="connsiteY23" fmla="*/ 288306 h 1238484"/>
                <a:gd name="connsiteX24" fmla="*/ 1139658 w 1238483"/>
                <a:gd name="connsiteY24" fmla="*/ 278954 h 1238484"/>
                <a:gd name="connsiteX25" fmla="*/ 1140079 w 1238483"/>
                <a:gd name="connsiteY25" fmla="*/ 279459 h 1238484"/>
                <a:gd name="connsiteX26" fmla="*/ 1132160 w 1238483"/>
                <a:gd name="connsiteY26" fmla="*/ 267917 h 1238484"/>
                <a:gd name="connsiteX27" fmla="*/ 1131907 w 1238483"/>
                <a:gd name="connsiteY27" fmla="*/ 267580 h 1238484"/>
                <a:gd name="connsiteX28" fmla="*/ 1131907 w 1238483"/>
                <a:gd name="connsiteY28" fmla="*/ 267580 h 1238484"/>
                <a:gd name="connsiteX29" fmla="*/ 1124914 w 1238483"/>
                <a:gd name="connsiteY29" fmla="*/ 258060 h 1238484"/>
                <a:gd name="connsiteX30" fmla="*/ 1124409 w 1238483"/>
                <a:gd name="connsiteY30" fmla="*/ 257301 h 1238484"/>
                <a:gd name="connsiteX31" fmla="*/ 1124578 w 1238483"/>
                <a:gd name="connsiteY31" fmla="*/ 257386 h 1238484"/>
                <a:gd name="connsiteX32" fmla="*/ 1125504 w 1238483"/>
                <a:gd name="connsiteY32" fmla="*/ 258397 h 1238484"/>
                <a:gd name="connsiteX33" fmla="*/ 1120702 w 1238483"/>
                <a:gd name="connsiteY33" fmla="*/ 252331 h 1238484"/>
                <a:gd name="connsiteX34" fmla="*/ 1109328 w 1238483"/>
                <a:gd name="connsiteY34" fmla="*/ 237587 h 1238484"/>
                <a:gd name="connsiteX35" fmla="*/ 1099639 w 1238483"/>
                <a:gd name="connsiteY35" fmla="*/ 225118 h 1238484"/>
                <a:gd name="connsiteX36" fmla="*/ 1097533 w 1238483"/>
                <a:gd name="connsiteY36" fmla="*/ 222085 h 1238484"/>
                <a:gd name="connsiteX37" fmla="*/ 1093152 w 1238483"/>
                <a:gd name="connsiteY37" fmla="*/ 217282 h 1238484"/>
                <a:gd name="connsiteX38" fmla="*/ 1093152 w 1238483"/>
                <a:gd name="connsiteY38" fmla="*/ 217282 h 1238484"/>
                <a:gd name="connsiteX39" fmla="*/ 1092057 w 1238483"/>
                <a:gd name="connsiteY39" fmla="*/ 216103 h 1238484"/>
                <a:gd name="connsiteX40" fmla="*/ 1088266 w 1238483"/>
                <a:gd name="connsiteY40" fmla="*/ 212649 h 1238484"/>
                <a:gd name="connsiteX41" fmla="*/ 1088434 w 1238483"/>
                <a:gd name="connsiteY41" fmla="*/ 212817 h 1238484"/>
                <a:gd name="connsiteX42" fmla="*/ 1082873 w 1238483"/>
                <a:gd name="connsiteY42" fmla="*/ 206077 h 1238484"/>
                <a:gd name="connsiteX43" fmla="*/ 1073690 w 1238483"/>
                <a:gd name="connsiteY43" fmla="*/ 195798 h 1238484"/>
                <a:gd name="connsiteX44" fmla="*/ 1073437 w 1238483"/>
                <a:gd name="connsiteY44" fmla="*/ 195461 h 1238484"/>
                <a:gd name="connsiteX45" fmla="*/ 1072173 w 1238483"/>
                <a:gd name="connsiteY45" fmla="*/ 194113 h 1238484"/>
                <a:gd name="connsiteX46" fmla="*/ 1069477 w 1238483"/>
                <a:gd name="connsiteY46" fmla="*/ 191249 h 1238484"/>
                <a:gd name="connsiteX47" fmla="*/ 1066866 w 1238483"/>
                <a:gd name="connsiteY47" fmla="*/ 188721 h 1238484"/>
                <a:gd name="connsiteX48" fmla="*/ 1066782 w 1238483"/>
                <a:gd name="connsiteY48" fmla="*/ 188637 h 1238484"/>
                <a:gd name="connsiteX49" fmla="*/ 1063748 w 1238483"/>
                <a:gd name="connsiteY49" fmla="*/ 185688 h 1238484"/>
                <a:gd name="connsiteX50" fmla="*/ 1060126 w 1238483"/>
                <a:gd name="connsiteY50" fmla="*/ 182318 h 1238484"/>
                <a:gd name="connsiteX51" fmla="*/ 1056924 w 1238483"/>
                <a:gd name="connsiteY51" fmla="*/ 179285 h 1238484"/>
                <a:gd name="connsiteX52" fmla="*/ 1051869 w 1238483"/>
                <a:gd name="connsiteY52" fmla="*/ 174651 h 1238484"/>
                <a:gd name="connsiteX53" fmla="*/ 1042433 w 1238483"/>
                <a:gd name="connsiteY53" fmla="*/ 166395 h 1238484"/>
                <a:gd name="connsiteX54" fmla="*/ 1041169 w 1238483"/>
                <a:gd name="connsiteY54" fmla="*/ 164963 h 1238484"/>
                <a:gd name="connsiteX55" fmla="*/ 1017916 w 1238483"/>
                <a:gd name="connsiteY55" fmla="*/ 143563 h 1238484"/>
                <a:gd name="connsiteX56" fmla="*/ 1013535 w 1238483"/>
                <a:gd name="connsiteY56" fmla="*/ 140109 h 1238484"/>
                <a:gd name="connsiteX57" fmla="*/ 1009323 w 1238483"/>
                <a:gd name="connsiteY57" fmla="*/ 136739 h 1238484"/>
                <a:gd name="connsiteX58" fmla="*/ 938131 w 1238483"/>
                <a:gd name="connsiteY58" fmla="*/ 95709 h 1238484"/>
                <a:gd name="connsiteX59" fmla="*/ 922629 w 1238483"/>
                <a:gd name="connsiteY59" fmla="*/ 88210 h 1238484"/>
                <a:gd name="connsiteX60" fmla="*/ 840569 w 1238483"/>
                <a:gd name="connsiteY60" fmla="*/ 50382 h 1238484"/>
                <a:gd name="connsiteX61" fmla="*/ 823718 w 1238483"/>
                <a:gd name="connsiteY61" fmla="*/ 43726 h 1238484"/>
                <a:gd name="connsiteX62" fmla="*/ 822960 w 1238483"/>
                <a:gd name="connsiteY62" fmla="*/ 43389 h 1238484"/>
                <a:gd name="connsiteX63" fmla="*/ 820517 w 1238483"/>
                <a:gd name="connsiteY63" fmla="*/ 42462 h 1238484"/>
                <a:gd name="connsiteX64" fmla="*/ 799370 w 1238483"/>
                <a:gd name="connsiteY64" fmla="*/ 34795 h 1238484"/>
                <a:gd name="connsiteX65" fmla="*/ 778139 w 1238483"/>
                <a:gd name="connsiteY65" fmla="*/ 27634 h 1238484"/>
                <a:gd name="connsiteX66" fmla="*/ 713856 w 1238483"/>
                <a:gd name="connsiteY66" fmla="*/ 9942 h 1238484"/>
                <a:gd name="connsiteX67" fmla="*/ 709306 w 1238483"/>
                <a:gd name="connsiteY67" fmla="*/ 8931 h 1238484"/>
                <a:gd name="connsiteX68" fmla="*/ 709306 w 1238483"/>
                <a:gd name="connsiteY68" fmla="*/ 8931 h 1238484"/>
                <a:gd name="connsiteX69" fmla="*/ 708211 w 1238483"/>
                <a:gd name="connsiteY69" fmla="*/ 8678 h 1238484"/>
                <a:gd name="connsiteX70" fmla="*/ 708043 w 1238483"/>
                <a:gd name="connsiteY70" fmla="*/ 8678 h 1238484"/>
                <a:gd name="connsiteX71" fmla="*/ 691361 w 1238483"/>
                <a:gd name="connsiteY71" fmla="*/ 5308 h 1238484"/>
                <a:gd name="connsiteX72" fmla="*/ 682178 w 1238483"/>
                <a:gd name="connsiteY72" fmla="*/ 3876 h 1238484"/>
                <a:gd name="connsiteX73" fmla="*/ 681925 w 1238483"/>
                <a:gd name="connsiteY73" fmla="*/ 3791 h 1238484"/>
                <a:gd name="connsiteX74" fmla="*/ 676111 w 1238483"/>
                <a:gd name="connsiteY74" fmla="*/ 2864 h 1238484"/>
                <a:gd name="connsiteX75" fmla="*/ 664148 w 1238483"/>
                <a:gd name="connsiteY75" fmla="*/ 1685 h 1238484"/>
                <a:gd name="connsiteX76" fmla="*/ 658672 w 1238483"/>
                <a:gd name="connsiteY76" fmla="*/ 1348 h 1238484"/>
                <a:gd name="connsiteX77" fmla="*/ 654206 w 1238483"/>
                <a:gd name="connsiteY77" fmla="*/ 1011 h 1238484"/>
                <a:gd name="connsiteX78" fmla="*/ 651847 w 1238483"/>
                <a:gd name="connsiteY78" fmla="*/ 842 h 1238484"/>
                <a:gd name="connsiteX79" fmla="*/ 643844 w 1238483"/>
                <a:gd name="connsiteY79" fmla="*/ 590 h 1238484"/>
                <a:gd name="connsiteX80" fmla="*/ 634997 w 1238483"/>
                <a:gd name="connsiteY80" fmla="*/ 758 h 1238484"/>
                <a:gd name="connsiteX81" fmla="*/ 633818 w 1238483"/>
                <a:gd name="connsiteY81" fmla="*/ 674 h 1238484"/>
                <a:gd name="connsiteX82" fmla="*/ 628847 w 1238483"/>
                <a:gd name="connsiteY82" fmla="*/ 337 h 1238484"/>
                <a:gd name="connsiteX83" fmla="*/ 623286 w 1238483"/>
                <a:gd name="connsiteY83" fmla="*/ 0 h 1238484"/>
                <a:gd name="connsiteX84" fmla="*/ 620675 w 1238483"/>
                <a:gd name="connsiteY84" fmla="*/ 0 h 1238484"/>
                <a:gd name="connsiteX85" fmla="*/ 614946 w 1238483"/>
                <a:gd name="connsiteY85" fmla="*/ 168 h 1238484"/>
                <a:gd name="connsiteX86" fmla="*/ 611660 w 1238483"/>
                <a:gd name="connsiteY86" fmla="*/ 337 h 1238484"/>
                <a:gd name="connsiteX87" fmla="*/ 609554 w 1238483"/>
                <a:gd name="connsiteY87" fmla="*/ 421 h 1238484"/>
                <a:gd name="connsiteX88" fmla="*/ 607616 w 1238483"/>
                <a:gd name="connsiteY88" fmla="*/ 590 h 1238484"/>
                <a:gd name="connsiteX89" fmla="*/ 605931 w 1238483"/>
                <a:gd name="connsiteY89" fmla="*/ 674 h 1238484"/>
                <a:gd name="connsiteX90" fmla="*/ 593125 w 1238483"/>
                <a:gd name="connsiteY90" fmla="*/ 1938 h 1238484"/>
                <a:gd name="connsiteX91" fmla="*/ 590850 w 1238483"/>
                <a:gd name="connsiteY91" fmla="*/ 2275 h 1238484"/>
                <a:gd name="connsiteX92" fmla="*/ 576190 w 1238483"/>
                <a:gd name="connsiteY92" fmla="*/ 2443 h 1238484"/>
                <a:gd name="connsiteX93" fmla="*/ 575516 w 1238483"/>
                <a:gd name="connsiteY93" fmla="*/ 2443 h 1238484"/>
                <a:gd name="connsiteX94" fmla="*/ 576106 w 1238483"/>
                <a:gd name="connsiteY94" fmla="*/ 2443 h 1238484"/>
                <a:gd name="connsiteX95" fmla="*/ 590597 w 1238483"/>
                <a:gd name="connsiteY95" fmla="*/ 2275 h 1238484"/>
                <a:gd name="connsiteX96" fmla="*/ 589165 w 1238483"/>
                <a:gd name="connsiteY96" fmla="*/ 2527 h 1238484"/>
                <a:gd name="connsiteX97" fmla="*/ 576274 w 1238483"/>
                <a:gd name="connsiteY97" fmla="*/ 4381 h 1238484"/>
                <a:gd name="connsiteX98" fmla="*/ 575263 w 1238483"/>
                <a:gd name="connsiteY98" fmla="*/ 4465 h 1238484"/>
                <a:gd name="connsiteX99" fmla="*/ 570040 w 1238483"/>
                <a:gd name="connsiteY99" fmla="*/ 5224 h 1238484"/>
                <a:gd name="connsiteX100" fmla="*/ 572567 w 1238483"/>
                <a:gd name="connsiteY100" fmla="*/ 3876 h 1238484"/>
                <a:gd name="connsiteX101" fmla="*/ 575263 w 1238483"/>
                <a:gd name="connsiteY101" fmla="*/ 2443 h 1238484"/>
                <a:gd name="connsiteX102" fmla="*/ 574252 w 1238483"/>
                <a:gd name="connsiteY102" fmla="*/ 2949 h 1238484"/>
                <a:gd name="connsiteX103" fmla="*/ 569703 w 1238483"/>
                <a:gd name="connsiteY103" fmla="*/ 5224 h 1238484"/>
                <a:gd name="connsiteX104" fmla="*/ 569281 w 1238483"/>
                <a:gd name="connsiteY104" fmla="*/ 5308 h 1238484"/>
                <a:gd name="connsiteX105" fmla="*/ 563047 w 1238483"/>
                <a:gd name="connsiteY105" fmla="*/ 6235 h 1238484"/>
                <a:gd name="connsiteX106" fmla="*/ 557908 w 1238483"/>
                <a:gd name="connsiteY106" fmla="*/ 7161 h 1238484"/>
                <a:gd name="connsiteX107" fmla="*/ 557908 w 1238483"/>
                <a:gd name="connsiteY107" fmla="*/ 7161 h 1238484"/>
                <a:gd name="connsiteX108" fmla="*/ 557908 w 1238483"/>
                <a:gd name="connsiteY108" fmla="*/ 7161 h 1238484"/>
                <a:gd name="connsiteX109" fmla="*/ 557824 w 1238483"/>
                <a:gd name="connsiteY109" fmla="*/ 7161 h 1238484"/>
                <a:gd name="connsiteX110" fmla="*/ 557402 w 1238483"/>
                <a:gd name="connsiteY110" fmla="*/ 7077 h 1238484"/>
                <a:gd name="connsiteX111" fmla="*/ 553611 w 1238483"/>
                <a:gd name="connsiteY111" fmla="*/ 7330 h 1238484"/>
                <a:gd name="connsiteX112" fmla="*/ 528420 w 1238483"/>
                <a:gd name="connsiteY112" fmla="*/ 8931 h 1238484"/>
                <a:gd name="connsiteX113" fmla="*/ 495984 w 1238483"/>
                <a:gd name="connsiteY113" fmla="*/ 13901 h 1238484"/>
                <a:gd name="connsiteX114" fmla="*/ 456638 w 1238483"/>
                <a:gd name="connsiteY114" fmla="*/ 22242 h 1238484"/>
                <a:gd name="connsiteX115" fmla="*/ 404487 w 1238483"/>
                <a:gd name="connsiteY115" fmla="*/ 32184 h 1238484"/>
                <a:gd name="connsiteX116" fmla="*/ 370871 w 1238483"/>
                <a:gd name="connsiteY116" fmla="*/ 45580 h 1238484"/>
                <a:gd name="connsiteX117" fmla="*/ 356212 w 1238483"/>
                <a:gd name="connsiteY117" fmla="*/ 55690 h 1238484"/>
                <a:gd name="connsiteX118" fmla="*/ 344248 w 1238483"/>
                <a:gd name="connsiteY118" fmla="*/ 61671 h 1238484"/>
                <a:gd name="connsiteX119" fmla="*/ 344754 w 1238483"/>
                <a:gd name="connsiteY119" fmla="*/ 76837 h 1238484"/>
                <a:gd name="connsiteX120" fmla="*/ 83745 w 1238483"/>
                <a:gd name="connsiteY120" fmla="*/ 314423 h 1238484"/>
                <a:gd name="connsiteX121" fmla="*/ 301954 w 1238483"/>
                <a:gd name="connsiteY121" fmla="*/ 87536 h 1238484"/>
                <a:gd name="connsiteX122" fmla="*/ 297826 w 1238483"/>
                <a:gd name="connsiteY122" fmla="*/ 90064 h 1238484"/>
                <a:gd name="connsiteX123" fmla="*/ 285104 w 1238483"/>
                <a:gd name="connsiteY123" fmla="*/ 98489 h 1238484"/>
                <a:gd name="connsiteX124" fmla="*/ 279796 w 1238483"/>
                <a:gd name="connsiteY124" fmla="*/ 101943 h 1238484"/>
                <a:gd name="connsiteX125" fmla="*/ 275584 w 1238483"/>
                <a:gd name="connsiteY125" fmla="*/ 104724 h 1238484"/>
                <a:gd name="connsiteX126" fmla="*/ 270192 w 1238483"/>
                <a:gd name="connsiteY126" fmla="*/ 108431 h 1238484"/>
                <a:gd name="connsiteX127" fmla="*/ 250730 w 1238483"/>
                <a:gd name="connsiteY127" fmla="*/ 122248 h 1238484"/>
                <a:gd name="connsiteX128" fmla="*/ 232027 w 1238483"/>
                <a:gd name="connsiteY128" fmla="*/ 136739 h 1238484"/>
                <a:gd name="connsiteX129" fmla="*/ 220990 w 1238483"/>
                <a:gd name="connsiteY129" fmla="*/ 145838 h 1238484"/>
                <a:gd name="connsiteX130" fmla="*/ 208605 w 1238483"/>
                <a:gd name="connsiteY130" fmla="*/ 156453 h 1238484"/>
                <a:gd name="connsiteX131" fmla="*/ 200601 w 1238483"/>
                <a:gd name="connsiteY131" fmla="*/ 163615 h 1238484"/>
                <a:gd name="connsiteX132" fmla="*/ 185183 w 1238483"/>
                <a:gd name="connsiteY132" fmla="*/ 178022 h 1238484"/>
                <a:gd name="connsiteX133" fmla="*/ 165132 w 1238483"/>
                <a:gd name="connsiteY133" fmla="*/ 198747 h 1238484"/>
                <a:gd name="connsiteX134" fmla="*/ 153926 w 1238483"/>
                <a:gd name="connsiteY134" fmla="*/ 211469 h 1238484"/>
                <a:gd name="connsiteX135" fmla="*/ 128230 w 1238483"/>
                <a:gd name="connsiteY135" fmla="*/ 242473 h 1238484"/>
                <a:gd name="connsiteX136" fmla="*/ 122163 w 1238483"/>
                <a:gd name="connsiteY136" fmla="*/ 250224 h 1238484"/>
                <a:gd name="connsiteX137" fmla="*/ 104302 w 1238483"/>
                <a:gd name="connsiteY137" fmla="*/ 275500 h 1238484"/>
                <a:gd name="connsiteX138" fmla="*/ 97562 w 1238483"/>
                <a:gd name="connsiteY138" fmla="*/ 285862 h 1238484"/>
                <a:gd name="connsiteX139" fmla="*/ 79027 w 1238483"/>
                <a:gd name="connsiteY139" fmla="*/ 316614 h 1238484"/>
                <a:gd name="connsiteX140" fmla="*/ 65463 w 1238483"/>
                <a:gd name="connsiteY140" fmla="*/ 342057 h 1238484"/>
                <a:gd name="connsiteX141" fmla="*/ 63357 w 1238483"/>
                <a:gd name="connsiteY141" fmla="*/ 346101 h 1238484"/>
                <a:gd name="connsiteX142" fmla="*/ 62177 w 1238483"/>
                <a:gd name="connsiteY142" fmla="*/ 348292 h 1238484"/>
                <a:gd name="connsiteX143" fmla="*/ 61925 w 1238483"/>
                <a:gd name="connsiteY143" fmla="*/ 348798 h 1238484"/>
                <a:gd name="connsiteX144" fmla="*/ 59481 w 1238483"/>
                <a:gd name="connsiteY144" fmla="*/ 353179 h 1238484"/>
                <a:gd name="connsiteX145" fmla="*/ 53078 w 1238483"/>
                <a:gd name="connsiteY145" fmla="*/ 367501 h 1238484"/>
                <a:gd name="connsiteX146" fmla="*/ 50382 w 1238483"/>
                <a:gd name="connsiteY146" fmla="*/ 373904 h 1238484"/>
                <a:gd name="connsiteX147" fmla="*/ 47096 w 1238483"/>
                <a:gd name="connsiteY147" fmla="*/ 381571 h 1238484"/>
                <a:gd name="connsiteX148" fmla="*/ 46001 w 1238483"/>
                <a:gd name="connsiteY148" fmla="*/ 384267 h 1238484"/>
                <a:gd name="connsiteX149" fmla="*/ 44653 w 1238483"/>
                <a:gd name="connsiteY149" fmla="*/ 387553 h 1238484"/>
                <a:gd name="connsiteX150" fmla="*/ 39851 w 1238483"/>
                <a:gd name="connsiteY150" fmla="*/ 399601 h 1238484"/>
                <a:gd name="connsiteX151" fmla="*/ 29656 w 1238483"/>
                <a:gd name="connsiteY151" fmla="*/ 428077 h 1238484"/>
                <a:gd name="connsiteX152" fmla="*/ 28561 w 1238483"/>
                <a:gd name="connsiteY152" fmla="*/ 431532 h 1238484"/>
                <a:gd name="connsiteX153" fmla="*/ 27298 w 1238483"/>
                <a:gd name="connsiteY153" fmla="*/ 435828 h 1238484"/>
                <a:gd name="connsiteX154" fmla="*/ 25275 w 1238483"/>
                <a:gd name="connsiteY154" fmla="*/ 442484 h 1238484"/>
                <a:gd name="connsiteX155" fmla="*/ 16176 w 1238483"/>
                <a:gd name="connsiteY155" fmla="*/ 475679 h 1238484"/>
                <a:gd name="connsiteX156" fmla="*/ 12975 w 1238483"/>
                <a:gd name="connsiteY156" fmla="*/ 491434 h 1238484"/>
                <a:gd name="connsiteX157" fmla="*/ 12975 w 1238483"/>
                <a:gd name="connsiteY157" fmla="*/ 491434 h 1238484"/>
                <a:gd name="connsiteX158" fmla="*/ 12638 w 1238483"/>
                <a:gd name="connsiteY158" fmla="*/ 493035 h 1238484"/>
                <a:gd name="connsiteX159" fmla="*/ 5645 w 1238483"/>
                <a:gd name="connsiteY159" fmla="*/ 530863 h 1238484"/>
                <a:gd name="connsiteX160" fmla="*/ 5645 w 1238483"/>
                <a:gd name="connsiteY160" fmla="*/ 530863 h 1238484"/>
                <a:gd name="connsiteX161" fmla="*/ 4802 w 1238483"/>
                <a:gd name="connsiteY161" fmla="*/ 535244 h 1238484"/>
                <a:gd name="connsiteX162" fmla="*/ 4887 w 1238483"/>
                <a:gd name="connsiteY162" fmla="*/ 536424 h 1238484"/>
                <a:gd name="connsiteX163" fmla="*/ 506 w 1238483"/>
                <a:gd name="connsiteY163" fmla="*/ 573578 h 1238484"/>
                <a:gd name="connsiteX164" fmla="*/ 0 w 1238483"/>
                <a:gd name="connsiteY164" fmla="*/ 587395 h 1238484"/>
                <a:gd name="connsiteX165" fmla="*/ 1433 w 1238483"/>
                <a:gd name="connsiteY165" fmla="*/ 603487 h 1238484"/>
                <a:gd name="connsiteX166" fmla="*/ 1433 w 1238483"/>
                <a:gd name="connsiteY166" fmla="*/ 613176 h 1238484"/>
                <a:gd name="connsiteX167" fmla="*/ 1517 w 1238483"/>
                <a:gd name="connsiteY167" fmla="*/ 617557 h 1238484"/>
                <a:gd name="connsiteX168" fmla="*/ 15166 w 1238483"/>
                <a:gd name="connsiteY168" fmla="*/ 728599 h 1238484"/>
                <a:gd name="connsiteX169" fmla="*/ 15923 w 1238483"/>
                <a:gd name="connsiteY169" fmla="*/ 732054 h 1238484"/>
                <a:gd name="connsiteX170" fmla="*/ 22748 w 1238483"/>
                <a:gd name="connsiteY170" fmla="*/ 780582 h 1238484"/>
                <a:gd name="connsiteX171" fmla="*/ 16934 w 1238483"/>
                <a:gd name="connsiteY171" fmla="*/ 735845 h 1238484"/>
                <a:gd name="connsiteX172" fmla="*/ 17609 w 1238483"/>
                <a:gd name="connsiteY172" fmla="*/ 738794 h 1238484"/>
                <a:gd name="connsiteX173" fmla="*/ 23591 w 1238483"/>
                <a:gd name="connsiteY173" fmla="*/ 784457 h 1238484"/>
                <a:gd name="connsiteX174" fmla="*/ 22748 w 1238483"/>
                <a:gd name="connsiteY174" fmla="*/ 780582 h 1238484"/>
                <a:gd name="connsiteX175" fmla="*/ 44400 w 1238483"/>
                <a:gd name="connsiteY175" fmla="*/ 854807 h 1238484"/>
                <a:gd name="connsiteX176" fmla="*/ 44400 w 1238483"/>
                <a:gd name="connsiteY176" fmla="*/ 854891 h 1238484"/>
                <a:gd name="connsiteX177" fmla="*/ 44485 w 1238483"/>
                <a:gd name="connsiteY177" fmla="*/ 854975 h 1238484"/>
                <a:gd name="connsiteX178" fmla="*/ 45496 w 1238483"/>
                <a:gd name="connsiteY178" fmla="*/ 857419 h 1238484"/>
                <a:gd name="connsiteX179" fmla="*/ 45917 w 1238483"/>
                <a:gd name="connsiteY179" fmla="*/ 858514 h 1238484"/>
                <a:gd name="connsiteX180" fmla="*/ 46928 w 1238483"/>
                <a:gd name="connsiteY180" fmla="*/ 861126 h 1238484"/>
                <a:gd name="connsiteX181" fmla="*/ 47517 w 1238483"/>
                <a:gd name="connsiteY181" fmla="*/ 862389 h 1238484"/>
                <a:gd name="connsiteX182" fmla="*/ 49708 w 1238483"/>
                <a:gd name="connsiteY182" fmla="*/ 867444 h 1238484"/>
                <a:gd name="connsiteX183" fmla="*/ 54763 w 1238483"/>
                <a:gd name="connsiteY183" fmla="*/ 879239 h 1238484"/>
                <a:gd name="connsiteX184" fmla="*/ 55353 w 1238483"/>
                <a:gd name="connsiteY184" fmla="*/ 880419 h 1238484"/>
                <a:gd name="connsiteX185" fmla="*/ 63188 w 1238483"/>
                <a:gd name="connsiteY185" fmla="*/ 896848 h 1238484"/>
                <a:gd name="connsiteX186" fmla="*/ 154095 w 1238483"/>
                <a:gd name="connsiteY186" fmla="*/ 1023308 h 1238484"/>
                <a:gd name="connsiteX187" fmla="*/ 166058 w 1238483"/>
                <a:gd name="connsiteY187" fmla="*/ 1035440 h 1238484"/>
                <a:gd name="connsiteX188" fmla="*/ 160919 w 1238483"/>
                <a:gd name="connsiteY188" fmla="*/ 1038136 h 1238484"/>
                <a:gd name="connsiteX189" fmla="*/ 159487 w 1238483"/>
                <a:gd name="connsiteY189" fmla="*/ 1039821 h 1238484"/>
                <a:gd name="connsiteX190" fmla="*/ 165468 w 1238483"/>
                <a:gd name="connsiteY190" fmla="*/ 1043781 h 1238484"/>
                <a:gd name="connsiteX191" fmla="*/ 176253 w 1238483"/>
                <a:gd name="connsiteY191" fmla="*/ 1045129 h 1238484"/>
                <a:gd name="connsiteX192" fmla="*/ 180297 w 1238483"/>
                <a:gd name="connsiteY192" fmla="*/ 1048920 h 1238484"/>
                <a:gd name="connsiteX193" fmla="*/ 326134 w 1238483"/>
                <a:gd name="connsiteY193" fmla="*/ 1152548 h 1238484"/>
                <a:gd name="connsiteX194" fmla="*/ 324534 w 1238483"/>
                <a:gd name="connsiteY194" fmla="*/ 1154486 h 1238484"/>
                <a:gd name="connsiteX195" fmla="*/ 321164 w 1238483"/>
                <a:gd name="connsiteY195" fmla="*/ 1164259 h 1238484"/>
                <a:gd name="connsiteX196" fmla="*/ 326808 w 1238483"/>
                <a:gd name="connsiteY196" fmla="*/ 1170494 h 1238484"/>
                <a:gd name="connsiteX197" fmla="*/ 332790 w 1238483"/>
                <a:gd name="connsiteY197" fmla="*/ 1171421 h 1238484"/>
                <a:gd name="connsiteX198" fmla="*/ 336329 w 1238483"/>
                <a:gd name="connsiteY198" fmla="*/ 1171168 h 1238484"/>
                <a:gd name="connsiteX199" fmla="*/ 342226 w 1238483"/>
                <a:gd name="connsiteY199" fmla="*/ 1170241 h 1238484"/>
                <a:gd name="connsiteX200" fmla="*/ 383762 w 1238483"/>
                <a:gd name="connsiteY200" fmla="*/ 1160889 h 1238484"/>
                <a:gd name="connsiteX201" fmla="*/ 386964 w 1238483"/>
                <a:gd name="connsiteY201" fmla="*/ 1162406 h 1238484"/>
                <a:gd name="connsiteX202" fmla="*/ 465316 w 1238483"/>
                <a:gd name="connsiteY202" fmla="*/ 1195685 h 1238484"/>
                <a:gd name="connsiteX203" fmla="*/ 465485 w 1238483"/>
                <a:gd name="connsiteY203" fmla="*/ 1195769 h 1238484"/>
                <a:gd name="connsiteX204" fmla="*/ 466327 w 1238483"/>
                <a:gd name="connsiteY204" fmla="*/ 1196106 h 1238484"/>
                <a:gd name="connsiteX205" fmla="*/ 492024 w 1238483"/>
                <a:gd name="connsiteY205" fmla="*/ 1220707 h 1238484"/>
                <a:gd name="connsiteX206" fmla="*/ 426561 w 1238483"/>
                <a:gd name="connsiteY206" fmla="*/ 1197707 h 1238484"/>
                <a:gd name="connsiteX207" fmla="*/ 366743 w 1238483"/>
                <a:gd name="connsiteY207" fmla="*/ 1169314 h 1238484"/>
                <a:gd name="connsiteX208" fmla="*/ 360930 w 1238483"/>
                <a:gd name="connsiteY208" fmla="*/ 1167292 h 1238484"/>
                <a:gd name="connsiteX209" fmla="*/ 494804 w 1238483"/>
                <a:gd name="connsiteY209" fmla="*/ 1222392 h 1238484"/>
                <a:gd name="connsiteX210" fmla="*/ 556307 w 1238483"/>
                <a:gd name="connsiteY210" fmla="*/ 1239664 h 1238484"/>
                <a:gd name="connsiteX211" fmla="*/ 554201 w 1238483"/>
                <a:gd name="connsiteY211" fmla="*/ 1239495 h 1238484"/>
                <a:gd name="connsiteX212" fmla="*/ 566502 w 1238483"/>
                <a:gd name="connsiteY212" fmla="*/ 1240843 h 1238484"/>
                <a:gd name="connsiteX213" fmla="*/ 569113 w 1238483"/>
                <a:gd name="connsiteY213" fmla="*/ 1241012 h 1238484"/>
                <a:gd name="connsiteX214" fmla="*/ 556391 w 1238483"/>
                <a:gd name="connsiteY214" fmla="*/ 1239748 h 1238484"/>
                <a:gd name="connsiteX215" fmla="*/ 548640 w 1238483"/>
                <a:gd name="connsiteY215" fmla="*/ 1238653 h 1238484"/>
                <a:gd name="connsiteX216" fmla="*/ 501797 w 1238483"/>
                <a:gd name="connsiteY216" fmla="*/ 1224246 h 1238484"/>
                <a:gd name="connsiteX217" fmla="*/ 600033 w 1238483"/>
                <a:gd name="connsiteY217" fmla="*/ 1242191 h 1238484"/>
                <a:gd name="connsiteX218" fmla="*/ 569113 w 1238483"/>
                <a:gd name="connsiteY218" fmla="*/ 1241096 h 1238484"/>
                <a:gd name="connsiteX219" fmla="*/ 574589 w 1238483"/>
                <a:gd name="connsiteY219" fmla="*/ 1241601 h 1238484"/>
                <a:gd name="connsiteX220" fmla="*/ 604246 w 1238483"/>
                <a:gd name="connsiteY220" fmla="*/ 1242528 h 1238484"/>
                <a:gd name="connsiteX221" fmla="*/ 610564 w 1238483"/>
                <a:gd name="connsiteY221" fmla="*/ 1242865 h 1238484"/>
                <a:gd name="connsiteX222" fmla="*/ 616715 w 1238483"/>
                <a:gd name="connsiteY222" fmla="*/ 1243118 h 1238484"/>
                <a:gd name="connsiteX223" fmla="*/ 636176 w 1238483"/>
                <a:gd name="connsiteY223" fmla="*/ 1243118 h 1238484"/>
                <a:gd name="connsiteX224" fmla="*/ 645781 w 1238483"/>
                <a:gd name="connsiteY224" fmla="*/ 1242781 h 1238484"/>
                <a:gd name="connsiteX225" fmla="*/ 654627 w 1238483"/>
                <a:gd name="connsiteY225" fmla="*/ 1242023 h 1238484"/>
                <a:gd name="connsiteX226" fmla="*/ 675522 w 1238483"/>
                <a:gd name="connsiteY226" fmla="*/ 1239664 h 1238484"/>
                <a:gd name="connsiteX227" fmla="*/ 681756 w 1238483"/>
                <a:gd name="connsiteY227" fmla="*/ 1237305 h 1238484"/>
                <a:gd name="connsiteX228" fmla="*/ 682936 w 1238483"/>
                <a:gd name="connsiteY228" fmla="*/ 1237979 h 1238484"/>
                <a:gd name="connsiteX229" fmla="*/ 684368 w 1238483"/>
                <a:gd name="connsiteY229" fmla="*/ 1236546 h 1238484"/>
                <a:gd name="connsiteX230" fmla="*/ 684284 w 1238483"/>
                <a:gd name="connsiteY230" fmla="*/ 1236209 h 1238484"/>
                <a:gd name="connsiteX231" fmla="*/ 693635 w 1238483"/>
                <a:gd name="connsiteY231" fmla="*/ 1236546 h 1238484"/>
                <a:gd name="connsiteX232" fmla="*/ 704082 w 1238483"/>
                <a:gd name="connsiteY232" fmla="*/ 1236462 h 1238484"/>
                <a:gd name="connsiteX233" fmla="*/ 704082 w 1238483"/>
                <a:gd name="connsiteY233" fmla="*/ 1236462 h 1238484"/>
                <a:gd name="connsiteX234" fmla="*/ 708379 w 1238483"/>
                <a:gd name="connsiteY234" fmla="*/ 1236209 h 1238484"/>
                <a:gd name="connsiteX235" fmla="*/ 714277 w 1238483"/>
                <a:gd name="connsiteY235" fmla="*/ 1235704 h 1238484"/>
                <a:gd name="connsiteX236" fmla="*/ 719248 w 1238483"/>
                <a:gd name="connsiteY236" fmla="*/ 1235198 h 1238484"/>
                <a:gd name="connsiteX237" fmla="*/ 721607 w 1238483"/>
                <a:gd name="connsiteY237" fmla="*/ 1234946 h 1238484"/>
                <a:gd name="connsiteX238" fmla="*/ 743428 w 1238483"/>
                <a:gd name="connsiteY238" fmla="*/ 1230902 h 1238484"/>
                <a:gd name="connsiteX239" fmla="*/ 745955 w 1238483"/>
                <a:gd name="connsiteY239" fmla="*/ 1230228 h 1238484"/>
                <a:gd name="connsiteX240" fmla="*/ 747893 w 1238483"/>
                <a:gd name="connsiteY240" fmla="*/ 1229722 h 1238484"/>
                <a:gd name="connsiteX241" fmla="*/ 750673 w 1238483"/>
                <a:gd name="connsiteY241" fmla="*/ 1229048 h 1238484"/>
                <a:gd name="connsiteX242" fmla="*/ 807795 w 1238483"/>
                <a:gd name="connsiteY242" fmla="*/ 1213799 h 1238484"/>
                <a:gd name="connsiteX243" fmla="*/ 823044 w 1238483"/>
                <a:gd name="connsiteY243" fmla="*/ 1209165 h 1238484"/>
                <a:gd name="connsiteX244" fmla="*/ 854554 w 1238483"/>
                <a:gd name="connsiteY244" fmla="*/ 1197370 h 1238484"/>
                <a:gd name="connsiteX245" fmla="*/ 866349 w 1238483"/>
                <a:gd name="connsiteY245" fmla="*/ 1192905 h 1238484"/>
                <a:gd name="connsiteX246" fmla="*/ 871657 w 1238483"/>
                <a:gd name="connsiteY246" fmla="*/ 1190630 h 1238484"/>
                <a:gd name="connsiteX247" fmla="*/ 879071 w 1238483"/>
                <a:gd name="connsiteY247" fmla="*/ 1186923 h 1238484"/>
                <a:gd name="connsiteX248" fmla="*/ 896848 w 1238483"/>
                <a:gd name="connsiteY248" fmla="*/ 1178582 h 1238484"/>
                <a:gd name="connsiteX249" fmla="*/ 906368 w 1238483"/>
                <a:gd name="connsiteY249" fmla="*/ 1173948 h 1238484"/>
                <a:gd name="connsiteX250" fmla="*/ 916310 w 1238483"/>
                <a:gd name="connsiteY250" fmla="*/ 1168893 h 1238484"/>
                <a:gd name="connsiteX251" fmla="*/ 926083 w 1238483"/>
                <a:gd name="connsiteY251" fmla="*/ 1163501 h 1238484"/>
                <a:gd name="connsiteX252" fmla="*/ 934676 w 1238483"/>
                <a:gd name="connsiteY252" fmla="*/ 1158193 h 1238484"/>
                <a:gd name="connsiteX253" fmla="*/ 937878 w 1238483"/>
                <a:gd name="connsiteY253" fmla="*/ 1156255 h 1238484"/>
                <a:gd name="connsiteX254" fmla="*/ 939226 w 1238483"/>
                <a:gd name="connsiteY254" fmla="*/ 1155497 h 1238484"/>
                <a:gd name="connsiteX255" fmla="*/ 939984 w 1238483"/>
                <a:gd name="connsiteY255" fmla="*/ 1154992 h 1238484"/>
                <a:gd name="connsiteX256" fmla="*/ 947988 w 1238483"/>
                <a:gd name="connsiteY256" fmla="*/ 1149937 h 1238484"/>
                <a:gd name="connsiteX257" fmla="*/ 955150 w 1238483"/>
                <a:gd name="connsiteY257" fmla="*/ 1145387 h 1238484"/>
                <a:gd name="connsiteX258" fmla="*/ 965681 w 1238483"/>
                <a:gd name="connsiteY258" fmla="*/ 1137973 h 1238484"/>
                <a:gd name="connsiteX259" fmla="*/ 972252 w 1238483"/>
                <a:gd name="connsiteY259" fmla="*/ 1133424 h 1238484"/>
                <a:gd name="connsiteX260" fmla="*/ 987080 w 1238483"/>
                <a:gd name="connsiteY260" fmla="*/ 1121207 h 1238484"/>
                <a:gd name="connsiteX261" fmla="*/ 990703 w 1238483"/>
                <a:gd name="connsiteY261" fmla="*/ 1118258 h 1238484"/>
                <a:gd name="connsiteX262" fmla="*/ 990703 w 1238483"/>
                <a:gd name="connsiteY262" fmla="*/ 1118258 h 1238484"/>
                <a:gd name="connsiteX263" fmla="*/ 994495 w 1238483"/>
                <a:gd name="connsiteY263" fmla="*/ 1115057 h 1238484"/>
                <a:gd name="connsiteX264" fmla="*/ 1000308 w 1238483"/>
                <a:gd name="connsiteY264" fmla="*/ 1110086 h 1238484"/>
                <a:gd name="connsiteX265" fmla="*/ 1004773 w 1238483"/>
                <a:gd name="connsiteY265" fmla="*/ 1105874 h 1238484"/>
                <a:gd name="connsiteX266" fmla="*/ 1010334 w 1238483"/>
                <a:gd name="connsiteY266" fmla="*/ 1100734 h 1238484"/>
                <a:gd name="connsiteX267" fmla="*/ 1016063 w 1238483"/>
                <a:gd name="connsiteY267" fmla="*/ 1095342 h 1238484"/>
                <a:gd name="connsiteX268" fmla="*/ 1017664 w 1238483"/>
                <a:gd name="connsiteY268" fmla="*/ 1093742 h 1238484"/>
                <a:gd name="connsiteX269" fmla="*/ 1026510 w 1238483"/>
                <a:gd name="connsiteY269" fmla="*/ 1084558 h 1238484"/>
                <a:gd name="connsiteX270" fmla="*/ 1055829 w 1238483"/>
                <a:gd name="connsiteY270" fmla="*/ 1047151 h 1238484"/>
                <a:gd name="connsiteX271" fmla="*/ 1058272 w 1238483"/>
                <a:gd name="connsiteY271" fmla="*/ 1043360 h 1238484"/>
                <a:gd name="connsiteX272" fmla="*/ 1064086 w 1238483"/>
                <a:gd name="connsiteY272" fmla="*/ 1043360 h 1238484"/>
                <a:gd name="connsiteX273" fmla="*/ 1047657 w 1238483"/>
                <a:gd name="connsiteY273" fmla="*/ 1060715 h 1238484"/>
                <a:gd name="connsiteX274" fmla="*/ 1039147 w 1238483"/>
                <a:gd name="connsiteY274" fmla="*/ 1070151 h 1238484"/>
                <a:gd name="connsiteX275" fmla="*/ 1039906 w 1238483"/>
                <a:gd name="connsiteY275" fmla="*/ 1069393 h 1238484"/>
                <a:gd name="connsiteX276" fmla="*/ 1062906 w 1238483"/>
                <a:gd name="connsiteY276" fmla="*/ 1045887 h 1238484"/>
                <a:gd name="connsiteX277" fmla="*/ 1065349 w 1238483"/>
                <a:gd name="connsiteY277" fmla="*/ 1043275 h 1238484"/>
                <a:gd name="connsiteX278" fmla="*/ 1076723 w 1238483"/>
                <a:gd name="connsiteY278" fmla="*/ 1041843 h 1238484"/>
                <a:gd name="connsiteX279" fmla="*/ 1083969 w 1238483"/>
                <a:gd name="connsiteY279" fmla="*/ 1026088 h 1238484"/>
                <a:gd name="connsiteX280" fmla="*/ 1083042 w 1238483"/>
                <a:gd name="connsiteY280" fmla="*/ 1023308 h 1238484"/>
                <a:gd name="connsiteX281" fmla="*/ 1191810 w 1238483"/>
                <a:gd name="connsiteY281" fmla="*/ 838968 h 1238484"/>
                <a:gd name="connsiteX282" fmla="*/ 1194505 w 1238483"/>
                <a:gd name="connsiteY282" fmla="*/ 831638 h 1238484"/>
                <a:gd name="connsiteX283" fmla="*/ 1207143 w 1238483"/>
                <a:gd name="connsiteY283" fmla="*/ 823887 h 1238484"/>
                <a:gd name="connsiteX284" fmla="*/ 1210176 w 1238483"/>
                <a:gd name="connsiteY284" fmla="*/ 805773 h 1238484"/>
                <a:gd name="connsiteX285" fmla="*/ 1213631 w 1238483"/>
                <a:gd name="connsiteY285" fmla="*/ 797938 h 1238484"/>
                <a:gd name="connsiteX286" fmla="*/ 1233682 w 1238483"/>
                <a:gd name="connsiteY286" fmla="*/ 724555 h 1238484"/>
                <a:gd name="connsiteX287" fmla="*/ 1239074 w 1238483"/>
                <a:gd name="connsiteY287" fmla="*/ 684873 h 1238484"/>
                <a:gd name="connsiteX288" fmla="*/ 1239243 w 1238483"/>
                <a:gd name="connsiteY288" fmla="*/ 683188 h 1238484"/>
                <a:gd name="connsiteX289" fmla="*/ 1239664 w 1238483"/>
                <a:gd name="connsiteY289" fmla="*/ 680324 h 1238484"/>
                <a:gd name="connsiteX290" fmla="*/ 1240170 w 1238483"/>
                <a:gd name="connsiteY290" fmla="*/ 674679 h 1238484"/>
                <a:gd name="connsiteX291" fmla="*/ 1240759 w 1238483"/>
                <a:gd name="connsiteY291" fmla="*/ 664990 h 1238484"/>
                <a:gd name="connsiteX292" fmla="*/ 1242276 w 1238483"/>
                <a:gd name="connsiteY292" fmla="*/ 616462 h 1238484"/>
                <a:gd name="connsiteX293" fmla="*/ 1239243 w 1238483"/>
                <a:gd name="connsiteY293" fmla="*/ 559930 h 1238484"/>
                <a:gd name="connsiteX294" fmla="*/ 1234778 w 1238483"/>
                <a:gd name="connsiteY294" fmla="*/ 627499 h 1238484"/>
                <a:gd name="connsiteX295" fmla="*/ 1230312 w 1238483"/>
                <a:gd name="connsiteY295" fmla="*/ 617052 h 1238484"/>
                <a:gd name="connsiteX296" fmla="*/ 1215821 w 1238483"/>
                <a:gd name="connsiteY296" fmla="*/ 497668 h 1238484"/>
                <a:gd name="connsiteX297" fmla="*/ 1203604 w 1238483"/>
                <a:gd name="connsiteY297" fmla="*/ 452005 h 1238484"/>
                <a:gd name="connsiteX298" fmla="*/ 1236799 w 1238483"/>
                <a:gd name="connsiteY298" fmla="*/ 542574 h 1238484"/>
                <a:gd name="connsiteX299" fmla="*/ 1239243 w 1238483"/>
                <a:gd name="connsiteY299" fmla="*/ 559930 h 1238484"/>
                <a:gd name="connsiteX300" fmla="*/ 1233935 w 1238483"/>
                <a:gd name="connsiteY300" fmla="*/ 631543 h 1238484"/>
                <a:gd name="connsiteX301" fmla="*/ 1229217 w 1238483"/>
                <a:gd name="connsiteY301" fmla="*/ 649572 h 1238484"/>
                <a:gd name="connsiteX302" fmla="*/ 1230396 w 1238483"/>
                <a:gd name="connsiteY302" fmla="*/ 623118 h 1238484"/>
                <a:gd name="connsiteX303" fmla="*/ 1233935 w 1238483"/>
                <a:gd name="connsiteY303" fmla="*/ 631543 h 1238484"/>
                <a:gd name="connsiteX304" fmla="*/ 1019264 w 1238483"/>
                <a:gd name="connsiteY304" fmla="*/ 888338 h 1238484"/>
                <a:gd name="connsiteX305" fmla="*/ 1021792 w 1238483"/>
                <a:gd name="connsiteY305" fmla="*/ 886653 h 1238484"/>
                <a:gd name="connsiteX306" fmla="*/ 1022382 w 1238483"/>
                <a:gd name="connsiteY306" fmla="*/ 886401 h 1238484"/>
                <a:gd name="connsiteX307" fmla="*/ 886317 w 1238483"/>
                <a:gd name="connsiteY307" fmla="*/ 967618 h 1238484"/>
                <a:gd name="connsiteX308" fmla="*/ 892383 w 1238483"/>
                <a:gd name="connsiteY308" fmla="*/ 930969 h 1238484"/>
                <a:gd name="connsiteX309" fmla="*/ 895416 w 1238483"/>
                <a:gd name="connsiteY309" fmla="*/ 900723 h 1238484"/>
                <a:gd name="connsiteX310" fmla="*/ 1000139 w 1238483"/>
                <a:gd name="connsiteY310" fmla="*/ 861968 h 1238484"/>
                <a:gd name="connsiteX311" fmla="*/ 1013872 w 1238483"/>
                <a:gd name="connsiteY311" fmla="*/ 856239 h 1238484"/>
                <a:gd name="connsiteX312" fmla="*/ 1024909 w 1238483"/>
                <a:gd name="connsiteY312" fmla="*/ 855734 h 1238484"/>
                <a:gd name="connsiteX313" fmla="*/ 1018590 w 1238483"/>
                <a:gd name="connsiteY313" fmla="*/ 888844 h 1238484"/>
                <a:gd name="connsiteX314" fmla="*/ 1019264 w 1238483"/>
                <a:gd name="connsiteY314" fmla="*/ 888338 h 1238484"/>
                <a:gd name="connsiteX315" fmla="*/ 543669 w 1238483"/>
                <a:gd name="connsiteY315" fmla="*/ 1114467 h 1238484"/>
                <a:gd name="connsiteX316" fmla="*/ 822623 w 1238483"/>
                <a:gd name="connsiteY316" fmla="*/ 1004352 h 1238484"/>
                <a:gd name="connsiteX317" fmla="*/ 870056 w 1238483"/>
                <a:gd name="connsiteY317" fmla="*/ 1014125 h 1238484"/>
                <a:gd name="connsiteX318" fmla="*/ 746882 w 1238483"/>
                <a:gd name="connsiteY318" fmla="*/ 1201919 h 1238484"/>
                <a:gd name="connsiteX319" fmla="*/ 543669 w 1238483"/>
                <a:gd name="connsiteY319" fmla="*/ 1114467 h 1238484"/>
                <a:gd name="connsiteX320" fmla="*/ 744354 w 1238483"/>
                <a:gd name="connsiteY320" fmla="*/ 1203857 h 1238484"/>
                <a:gd name="connsiteX321" fmla="*/ 617473 w 1238483"/>
                <a:gd name="connsiteY321" fmla="*/ 1233598 h 1238484"/>
                <a:gd name="connsiteX322" fmla="*/ 475763 w 1238483"/>
                <a:gd name="connsiteY322" fmla="*/ 1135614 h 1238484"/>
                <a:gd name="connsiteX323" fmla="*/ 542153 w 1238483"/>
                <a:gd name="connsiteY323" fmla="*/ 1114888 h 1238484"/>
                <a:gd name="connsiteX324" fmla="*/ 732054 w 1238483"/>
                <a:gd name="connsiteY324" fmla="*/ 1197117 h 1238484"/>
                <a:gd name="connsiteX325" fmla="*/ 744354 w 1238483"/>
                <a:gd name="connsiteY325" fmla="*/ 1203857 h 1238484"/>
                <a:gd name="connsiteX326" fmla="*/ 543585 w 1238483"/>
                <a:gd name="connsiteY326" fmla="*/ 928105 h 1238484"/>
                <a:gd name="connsiteX327" fmla="*/ 505083 w 1238483"/>
                <a:gd name="connsiteY327" fmla="*/ 995927 h 1238484"/>
                <a:gd name="connsiteX328" fmla="*/ 506010 w 1238483"/>
                <a:gd name="connsiteY328" fmla="*/ 995758 h 1238484"/>
                <a:gd name="connsiteX329" fmla="*/ 509127 w 1238483"/>
                <a:gd name="connsiteY329" fmla="*/ 995168 h 1238484"/>
                <a:gd name="connsiteX330" fmla="*/ 381740 w 1238483"/>
                <a:gd name="connsiteY330" fmla="*/ 1018253 h 1238484"/>
                <a:gd name="connsiteX331" fmla="*/ 321585 w 1238483"/>
                <a:gd name="connsiteY331" fmla="*/ 908390 h 1238484"/>
                <a:gd name="connsiteX332" fmla="*/ 408868 w 1238483"/>
                <a:gd name="connsiteY332" fmla="*/ 878313 h 1238484"/>
                <a:gd name="connsiteX333" fmla="*/ 418558 w 1238483"/>
                <a:gd name="connsiteY333" fmla="*/ 882104 h 1238484"/>
                <a:gd name="connsiteX334" fmla="*/ 657155 w 1238483"/>
                <a:gd name="connsiteY334" fmla="*/ 962900 h 1238484"/>
                <a:gd name="connsiteX335" fmla="*/ 512665 w 1238483"/>
                <a:gd name="connsiteY335" fmla="*/ 994410 h 1238484"/>
                <a:gd name="connsiteX336" fmla="*/ 548303 w 1238483"/>
                <a:gd name="connsiteY336" fmla="*/ 932149 h 1238484"/>
                <a:gd name="connsiteX337" fmla="*/ 549567 w 1238483"/>
                <a:gd name="connsiteY337" fmla="*/ 930042 h 1238484"/>
                <a:gd name="connsiteX338" fmla="*/ 543585 w 1238483"/>
                <a:gd name="connsiteY338" fmla="*/ 928105 h 1238484"/>
                <a:gd name="connsiteX339" fmla="*/ 182150 w 1238483"/>
                <a:gd name="connsiteY339" fmla="*/ 1027942 h 1238484"/>
                <a:gd name="connsiteX340" fmla="*/ 175579 w 1238483"/>
                <a:gd name="connsiteY340" fmla="*/ 1030975 h 1238484"/>
                <a:gd name="connsiteX341" fmla="*/ 172714 w 1238483"/>
                <a:gd name="connsiteY341" fmla="*/ 1028784 h 1238484"/>
                <a:gd name="connsiteX342" fmla="*/ 168080 w 1238483"/>
                <a:gd name="connsiteY342" fmla="*/ 1024572 h 1238484"/>
                <a:gd name="connsiteX343" fmla="*/ 159487 w 1238483"/>
                <a:gd name="connsiteY343" fmla="*/ 1015220 h 1238484"/>
                <a:gd name="connsiteX344" fmla="*/ 151567 w 1238483"/>
                <a:gd name="connsiteY344" fmla="*/ 1004941 h 1238484"/>
                <a:gd name="connsiteX345" fmla="*/ 148787 w 1238483"/>
                <a:gd name="connsiteY345" fmla="*/ 1000897 h 1238484"/>
                <a:gd name="connsiteX346" fmla="*/ 148028 w 1238483"/>
                <a:gd name="connsiteY346" fmla="*/ 999886 h 1238484"/>
                <a:gd name="connsiteX347" fmla="*/ 146344 w 1238483"/>
                <a:gd name="connsiteY347" fmla="*/ 997527 h 1238484"/>
                <a:gd name="connsiteX348" fmla="*/ 144069 w 1238483"/>
                <a:gd name="connsiteY348" fmla="*/ 994157 h 1238484"/>
                <a:gd name="connsiteX349" fmla="*/ 145417 w 1238483"/>
                <a:gd name="connsiteY349" fmla="*/ 996011 h 1238484"/>
                <a:gd name="connsiteX350" fmla="*/ 143732 w 1238483"/>
                <a:gd name="connsiteY350" fmla="*/ 993652 h 1238484"/>
                <a:gd name="connsiteX351" fmla="*/ 139182 w 1238483"/>
                <a:gd name="connsiteY351" fmla="*/ 986827 h 1238484"/>
                <a:gd name="connsiteX352" fmla="*/ 137160 w 1238483"/>
                <a:gd name="connsiteY352" fmla="*/ 983879 h 1238484"/>
                <a:gd name="connsiteX353" fmla="*/ 125112 w 1238483"/>
                <a:gd name="connsiteY353" fmla="*/ 956413 h 1238484"/>
                <a:gd name="connsiteX354" fmla="*/ 187711 w 1238483"/>
                <a:gd name="connsiteY354" fmla="*/ 1025330 h 1238484"/>
                <a:gd name="connsiteX355" fmla="*/ 183329 w 1238483"/>
                <a:gd name="connsiteY355" fmla="*/ 1027352 h 1238484"/>
                <a:gd name="connsiteX356" fmla="*/ 128651 w 1238483"/>
                <a:gd name="connsiteY356" fmla="*/ 960963 h 1238484"/>
                <a:gd name="connsiteX357" fmla="*/ 182150 w 1238483"/>
                <a:gd name="connsiteY357" fmla="*/ 1027942 h 1238484"/>
                <a:gd name="connsiteX358" fmla="*/ 191165 w 1238483"/>
                <a:gd name="connsiteY358" fmla="*/ 1028447 h 1238484"/>
                <a:gd name="connsiteX359" fmla="*/ 204308 w 1238483"/>
                <a:gd name="connsiteY359" fmla="*/ 1040664 h 1238484"/>
                <a:gd name="connsiteX360" fmla="*/ 204729 w 1238483"/>
                <a:gd name="connsiteY360" fmla="*/ 1041001 h 1238484"/>
                <a:gd name="connsiteX361" fmla="*/ 196557 w 1238483"/>
                <a:gd name="connsiteY361" fmla="*/ 1041506 h 1238484"/>
                <a:gd name="connsiteX362" fmla="*/ 193524 w 1238483"/>
                <a:gd name="connsiteY362" fmla="*/ 1038052 h 1238484"/>
                <a:gd name="connsiteX363" fmla="*/ 186447 w 1238483"/>
                <a:gd name="connsiteY363" fmla="*/ 1030554 h 1238484"/>
                <a:gd name="connsiteX364" fmla="*/ 191165 w 1238483"/>
                <a:gd name="connsiteY364" fmla="*/ 1028447 h 1238484"/>
                <a:gd name="connsiteX365" fmla="*/ 206920 w 1238483"/>
                <a:gd name="connsiteY365" fmla="*/ 1045382 h 1238484"/>
                <a:gd name="connsiteX366" fmla="*/ 209953 w 1238483"/>
                <a:gd name="connsiteY366" fmla="*/ 1045129 h 1238484"/>
                <a:gd name="connsiteX367" fmla="*/ 210121 w 1238483"/>
                <a:gd name="connsiteY367" fmla="*/ 1045297 h 1238484"/>
                <a:gd name="connsiteX368" fmla="*/ 210121 w 1238483"/>
                <a:gd name="connsiteY368" fmla="*/ 1045297 h 1238484"/>
                <a:gd name="connsiteX369" fmla="*/ 339109 w 1238483"/>
                <a:gd name="connsiteY369" fmla="*/ 1137299 h 1238484"/>
                <a:gd name="connsiteX370" fmla="*/ 329841 w 1238483"/>
                <a:gd name="connsiteY370" fmla="*/ 1148083 h 1238484"/>
                <a:gd name="connsiteX371" fmla="*/ 200854 w 1238483"/>
                <a:gd name="connsiteY371" fmla="*/ 1045719 h 1238484"/>
                <a:gd name="connsiteX372" fmla="*/ 206920 w 1238483"/>
                <a:gd name="connsiteY372" fmla="*/ 1045382 h 1238484"/>
                <a:gd name="connsiteX373" fmla="*/ 207004 w 1238483"/>
                <a:gd name="connsiteY373" fmla="*/ 1040832 h 1238484"/>
                <a:gd name="connsiteX374" fmla="*/ 206246 w 1238483"/>
                <a:gd name="connsiteY374" fmla="*/ 1040158 h 1238484"/>
                <a:gd name="connsiteX375" fmla="*/ 202286 w 1238483"/>
                <a:gd name="connsiteY375" fmla="*/ 1036451 h 1238484"/>
                <a:gd name="connsiteX376" fmla="*/ 192850 w 1238483"/>
                <a:gd name="connsiteY376" fmla="*/ 1027773 h 1238484"/>
                <a:gd name="connsiteX377" fmla="*/ 257049 w 1238483"/>
                <a:gd name="connsiteY377" fmla="*/ 1000308 h 1238484"/>
                <a:gd name="connsiteX378" fmla="*/ 253763 w 1238483"/>
                <a:gd name="connsiteY378" fmla="*/ 997106 h 1238484"/>
                <a:gd name="connsiteX379" fmla="*/ 189480 w 1238483"/>
                <a:gd name="connsiteY379" fmla="*/ 1024656 h 1238484"/>
                <a:gd name="connsiteX380" fmla="*/ 150388 w 1238483"/>
                <a:gd name="connsiteY380" fmla="*/ 984132 h 1238484"/>
                <a:gd name="connsiteX381" fmla="*/ 129577 w 1238483"/>
                <a:gd name="connsiteY381" fmla="*/ 959362 h 1238484"/>
                <a:gd name="connsiteX382" fmla="*/ 129325 w 1238483"/>
                <a:gd name="connsiteY382" fmla="*/ 958941 h 1238484"/>
                <a:gd name="connsiteX383" fmla="*/ 123680 w 1238483"/>
                <a:gd name="connsiteY383" fmla="*/ 950515 h 1238484"/>
                <a:gd name="connsiteX384" fmla="*/ 122753 w 1238483"/>
                <a:gd name="connsiteY384" fmla="*/ 946219 h 1238484"/>
                <a:gd name="connsiteX385" fmla="*/ 139182 w 1238483"/>
                <a:gd name="connsiteY385" fmla="*/ 948241 h 1238484"/>
                <a:gd name="connsiteX386" fmla="*/ 169934 w 1238483"/>
                <a:gd name="connsiteY386" fmla="*/ 947061 h 1238484"/>
                <a:gd name="connsiteX387" fmla="*/ 233374 w 1238483"/>
                <a:gd name="connsiteY387" fmla="*/ 934255 h 1238484"/>
                <a:gd name="connsiteX388" fmla="*/ 360424 w 1238483"/>
                <a:gd name="connsiteY388" fmla="*/ 1021707 h 1238484"/>
                <a:gd name="connsiteX389" fmla="*/ 207004 w 1238483"/>
                <a:gd name="connsiteY389" fmla="*/ 1040832 h 1238484"/>
                <a:gd name="connsiteX390" fmla="*/ 118288 w 1238483"/>
                <a:gd name="connsiteY390" fmla="*/ 928021 h 1238484"/>
                <a:gd name="connsiteX391" fmla="*/ 119720 w 1238483"/>
                <a:gd name="connsiteY391" fmla="*/ 941332 h 1238484"/>
                <a:gd name="connsiteX392" fmla="*/ 117193 w 1238483"/>
                <a:gd name="connsiteY392" fmla="*/ 940658 h 1238484"/>
                <a:gd name="connsiteX393" fmla="*/ 105145 w 1238483"/>
                <a:gd name="connsiteY393" fmla="*/ 920606 h 1238484"/>
                <a:gd name="connsiteX394" fmla="*/ 102786 w 1238483"/>
                <a:gd name="connsiteY394" fmla="*/ 916647 h 1238484"/>
                <a:gd name="connsiteX395" fmla="*/ 93518 w 1238483"/>
                <a:gd name="connsiteY395" fmla="*/ 899797 h 1238484"/>
                <a:gd name="connsiteX396" fmla="*/ 35723 w 1238483"/>
                <a:gd name="connsiteY396" fmla="*/ 739889 h 1238484"/>
                <a:gd name="connsiteX397" fmla="*/ 25865 w 1238483"/>
                <a:gd name="connsiteY397" fmla="*/ 667518 h 1238484"/>
                <a:gd name="connsiteX398" fmla="*/ 27045 w 1238483"/>
                <a:gd name="connsiteY398" fmla="*/ 663726 h 1238484"/>
                <a:gd name="connsiteX399" fmla="*/ 28814 w 1238483"/>
                <a:gd name="connsiteY399" fmla="*/ 659514 h 1238484"/>
                <a:gd name="connsiteX400" fmla="*/ 30078 w 1238483"/>
                <a:gd name="connsiteY400" fmla="*/ 661115 h 1238484"/>
                <a:gd name="connsiteX401" fmla="*/ 31257 w 1238483"/>
                <a:gd name="connsiteY401" fmla="*/ 664906 h 1238484"/>
                <a:gd name="connsiteX402" fmla="*/ 33785 w 1238483"/>
                <a:gd name="connsiteY402" fmla="*/ 672067 h 1238484"/>
                <a:gd name="connsiteX403" fmla="*/ 43895 w 1238483"/>
                <a:gd name="connsiteY403" fmla="*/ 698690 h 1238484"/>
                <a:gd name="connsiteX404" fmla="*/ 128904 w 1238483"/>
                <a:gd name="connsiteY404" fmla="*/ 834081 h 1238484"/>
                <a:gd name="connsiteX405" fmla="*/ 136739 w 1238483"/>
                <a:gd name="connsiteY405" fmla="*/ 843180 h 1238484"/>
                <a:gd name="connsiteX406" fmla="*/ 118288 w 1238483"/>
                <a:gd name="connsiteY406" fmla="*/ 928021 h 1238484"/>
                <a:gd name="connsiteX407" fmla="*/ 27298 w 1238483"/>
                <a:gd name="connsiteY407" fmla="*/ 643590 h 1238484"/>
                <a:gd name="connsiteX408" fmla="*/ 22411 w 1238483"/>
                <a:gd name="connsiteY408" fmla="*/ 624634 h 1238484"/>
                <a:gd name="connsiteX409" fmla="*/ 22580 w 1238483"/>
                <a:gd name="connsiteY409" fmla="*/ 625140 h 1238484"/>
                <a:gd name="connsiteX410" fmla="*/ 22916 w 1238483"/>
                <a:gd name="connsiteY410" fmla="*/ 626572 h 1238484"/>
                <a:gd name="connsiteX411" fmla="*/ 23001 w 1238483"/>
                <a:gd name="connsiteY411" fmla="*/ 626825 h 1238484"/>
                <a:gd name="connsiteX412" fmla="*/ 23001 w 1238483"/>
                <a:gd name="connsiteY412" fmla="*/ 626572 h 1238484"/>
                <a:gd name="connsiteX413" fmla="*/ 22916 w 1238483"/>
                <a:gd name="connsiteY413" fmla="*/ 619663 h 1238484"/>
                <a:gd name="connsiteX414" fmla="*/ 40441 w 1238483"/>
                <a:gd name="connsiteY414" fmla="*/ 549567 h 1238484"/>
                <a:gd name="connsiteX415" fmla="*/ 52994 w 1238483"/>
                <a:gd name="connsiteY415" fmla="*/ 553105 h 1238484"/>
                <a:gd name="connsiteX416" fmla="*/ 62346 w 1238483"/>
                <a:gd name="connsiteY416" fmla="*/ 579476 h 1238484"/>
                <a:gd name="connsiteX417" fmla="*/ 27634 w 1238483"/>
                <a:gd name="connsiteY417" fmla="*/ 653701 h 1238484"/>
                <a:gd name="connsiteX418" fmla="*/ 23927 w 1238483"/>
                <a:gd name="connsiteY418" fmla="*/ 649151 h 1238484"/>
                <a:gd name="connsiteX419" fmla="*/ 23253 w 1238483"/>
                <a:gd name="connsiteY419" fmla="*/ 637019 h 1238484"/>
                <a:gd name="connsiteX420" fmla="*/ 23253 w 1238483"/>
                <a:gd name="connsiteY420" fmla="*/ 636850 h 1238484"/>
                <a:gd name="connsiteX421" fmla="*/ 27719 w 1238483"/>
                <a:gd name="connsiteY421" fmla="*/ 653279 h 1238484"/>
                <a:gd name="connsiteX422" fmla="*/ 27887 w 1238483"/>
                <a:gd name="connsiteY422" fmla="*/ 652774 h 1238484"/>
                <a:gd name="connsiteX423" fmla="*/ 28814 w 1238483"/>
                <a:gd name="connsiteY423" fmla="*/ 649741 h 1238484"/>
                <a:gd name="connsiteX424" fmla="*/ 27298 w 1238483"/>
                <a:gd name="connsiteY424" fmla="*/ 643590 h 1238484"/>
                <a:gd name="connsiteX425" fmla="*/ 21905 w 1238483"/>
                <a:gd name="connsiteY425" fmla="*/ 646539 h 1238484"/>
                <a:gd name="connsiteX426" fmla="*/ 19462 w 1238483"/>
                <a:gd name="connsiteY426" fmla="*/ 643169 h 1238484"/>
                <a:gd name="connsiteX427" fmla="*/ 21400 w 1238483"/>
                <a:gd name="connsiteY427" fmla="*/ 629352 h 1238484"/>
                <a:gd name="connsiteX428" fmla="*/ 21905 w 1238483"/>
                <a:gd name="connsiteY428" fmla="*/ 646539 h 1238484"/>
                <a:gd name="connsiteX429" fmla="*/ 21147 w 1238483"/>
                <a:gd name="connsiteY429" fmla="*/ 618315 h 1238484"/>
                <a:gd name="connsiteX430" fmla="*/ 21231 w 1238483"/>
                <a:gd name="connsiteY430" fmla="*/ 619074 h 1238484"/>
                <a:gd name="connsiteX431" fmla="*/ 12891 w 1238483"/>
                <a:gd name="connsiteY431" fmla="*/ 541816 h 1238484"/>
                <a:gd name="connsiteX432" fmla="*/ 13817 w 1238483"/>
                <a:gd name="connsiteY432" fmla="*/ 542153 h 1238484"/>
                <a:gd name="connsiteX433" fmla="*/ 25613 w 1238483"/>
                <a:gd name="connsiteY433" fmla="*/ 545438 h 1238484"/>
                <a:gd name="connsiteX434" fmla="*/ 21147 w 1238483"/>
                <a:gd name="connsiteY434" fmla="*/ 618315 h 1238484"/>
                <a:gd name="connsiteX435" fmla="*/ 44653 w 1238483"/>
                <a:gd name="connsiteY435" fmla="*/ 458323 h 1238484"/>
                <a:gd name="connsiteX436" fmla="*/ 44821 w 1238483"/>
                <a:gd name="connsiteY436" fmla="*/ 457565 h 1238484"/>
                <a:gd name="connsiteX437" fmla="*/ 123764 w 1238483"/>
                <a:gd name="connsiteY437" fmla="*/ 286536 h 1238484"/>
                <a:gd name="connsiteX438" fmla="*/ 161088 w 1238483"/>
                <a:gd name="connsiteY438" fmla="*/ 249635 h 1238484"/>
                <a:gd name="connsiteX439" fmla="*/ 335570 w 1238483"/>
                <a:gd name="connsiteY439" fmla="*/ 155442 h 1238484"/>
                <a:gd name="connsiteX440" fmla="*/ 51478 w 1238483"/>
                <a:gd name="connsiteY440" fmla="*/ 512244 h 1238484"/>
                <a:gd name="connsiteX441" fmla="*/ 51814 w 1238483"/>
                <a:gd name="connsiteY441" fmla="*/ 512160 h 1238484"/>
                <a:gd name="connsiteX442" fmla="*/ 53668 w 1238483"/>
                <a:gd name="connsiteY442" fmla="*/ 511738 h 1238484"/>
                <a:gd name="connsiteX443" fmla="*/ 318973 w 1238483"/>
                <a:gd name="connsiteY443" fmla="*/ 169681 h 1238484"/>
                <a:gd name="connsiteX444" fmla="*/ 335823 w 1238483"/>
                <a:gd name="connsiteY444" fmla="*/ 155358 h 1238484"/>
                <a:gd name="connsiteX445" fmla="*/ 369102 w 1238483"/>
                <a:gd name="connsiteY445" fmla="*/ 140109 h 1238484"/>
                <a:gd name="connsiteX446" fmla="*/ 252331 w 1238483"/>
                <a:gd name="connsiteY446" fmla="*/ 399685 h 1238484"/>
                <a:gd name="connsiteX447" fmla="*/ 253005 w 1238483"/>
                <a:gd name="connsiteY447" fmla="*/ 399264 h 1238484"/>
                <a:gd name="connsiteX448" fmla="*/ 256881 w 1238483"/>
                <a:gd name="connsiteY448" fmla="*/ 396568 h 1238484"/>
                <a:gd name="connsiteX449" fmla="*/ 261599 w 1238483"/>
                <a:gd name="connsiteY449" fmla="*/ 376853 h 1238484"/>
                <a:gd name="connsiteX450" fmla="*/ 369271 w 1238483"/>
                <a:gd name="connsiteY450" fmla="*/ 140109 h 1238484"/>
                <a:gd name="connsiteX451" fmla="*/ 417462 w 1238483"/>
                <a:gd name="connsiteY451" fmla="*/ 118541 h 1238484"/>
                <a:gd name="connsiteX452" fmla="*/ 417630 w 1238483"/>
                <a:gd name="connsiteY452" fmla="*/ 120141 h 1238484"/>
                <a:gd name="connsiteX453" fmla="*/ 494046 w 1238483"/>
                <a:gd name="connsiteY453" fmla="*/ 244411 h 1238484"/>
                <a:gd name="connsiteX454" fmla="*/ 499438 w 1238483"/>
                <a:gd name="connsiteY454" fmla="*/ 249803 h 1238484"/>
                <a:gd name="connsiteX455" fmla="*/ 134043 w 1238483"/>
                <a:gd name="connsiteY455" fmla="*/ 494972 h 1238484"/>
                <a:gd name="connsiteX456" fmla="*/ 134970 w 1238483"/>
                <a:gd name="connsiteY456" fmla="*/ 494804 h 1238484"/>
                <a:gd name="connsiteX457" fmla="*/ 153336 w 1238483"/>
                <a:gd name="connsiteY457" fmla="*/ 482672 h 1238484"/>
                <a:gd name="connsiteX458" fmla="*/ 251235 w 1238483"/>
                <a:gd name="connsiteY458" fmla="*/ 405751 h 1238484"/>
                <a:gd name="connsiteX459" fmla="*/ 241631 w 1238483"/>
                <a:gd name="connsiteY459" fmla="*/ 475173 h 1238484"/>
                <a:gd name="connsiteX460" fmla="*/ 242221 w 1238483"/>
                <a:gd name="connsiteY460" fmla="*/ 475089 h 1238484"/>
                <a:gd name="connsiteX461" fmla="*/ 245844 w 1238483"/>
                <a:gd name="connsiteY461" fmla="*/ 474415 h 1238484"/>
                <a:gd name="connsiteX462" fmla="*/ 246433 w 1238483"/>
                <a:gd name="connsiteY462" fmla="*/ 474331 h 1238484"/>
                <a:gd name="connsiteX463" fmla="*/ 256291 w 1238483"/>
                <a:gd name="connsiteY463" fmla="*/ 402128 h 1238484"/>
                <a:gd name="connsiteX464" fmla="*/ 313328 w 1238483"/>
                <a:gd name="connsiteY464" fmla="*/ 363794 h 1238484"/>
                <a:gd name="connsiteX465" fmla="*/ 500533 w 1238483"/>
                <a:gd name="connsiteY465" fmla="*/ 250983 h 1238484"/>
                <a:gd name="connsiteX466" fmla="*/ 502050 w 1238483"/>
                <a:gd name="connsiteY466" fmla="*/ 252499 h 1238484"/>
                <a:gd name="connsiteX467" fmla="*/ 592788 w 1238483"/>
                <a:gd name="connsiteY467" fmla="*/ 333380 h 1238484"/>
                <a:gd name="connsiteX468" fmla="*/ 602982 w 1238483"/>
                <a:gd name="connsiteY468" fmla="*/ 341889 h 1238484"/>
                <a:gd name="connsiteX469" fmla="*/ 604161 w 1238483"/>
                <a:gd name="connsiteY469" fmla="*/ 342816 h 1238484"/>
                <a:gd name="connsiteX470" fmla="*/ 523365 w 1238483"/>
                <a:gd name="connsiteY470" fmla="*/ 422770 h 1238484"/>
                <a:gd name="connsiteX471" fmla="*/ 524629 w 1238483"/>
                <a:gd name="connsiteY471" fmla="*/ 422517 h 1238484"/>
                <a:gd name="connsiteX472" fmla="*/ 609554 w 1238483"/>
                <a:gd name="connsiteY472" fmla="*/ 347281 h 1238484"/>
                <a:gd name="connsiteX473" fmla="*/ 663558 w 1238483"/>
                <a:gd name="connsiteY473" fmla="*/ 391344 h 1238484"/>
                <a:gd name="connsiteX474" fmla="*/ 667686 w 1238483"/>
                <a:gd name="connsiteY474" fmla="*/ 394714 h 1238484"/>
                <a:gd name="connsiteX475" fmla="*/ 310464 w 1238483"/>
                <a:gd name="connsiteY475" fmla="*/ 462873 h 1238484"/>
                <a:gd name="connsiteX476" fmla="*/ 46760 w 1238483"/>
                <a:gd name="connsiteY476" fmla="*/ 513423 h 1238484"/>
                <a:gd name="connsiteX477" fmla="*/ 40862 w 1238483"/>
                <a:gd name="connsiteY477" fmla="*/ 485620 h 1238484"/>
                <a:gd name="connsiteX478" fmla="*/ 39514 w 1238483"/>
                <a:gd name="connsiteY478" fmla="*/ 478459 h 1238484"/>
                <a:gd name="connsiteX479" fmla="*/ 44653 w 1238483"/>
                <a:gd name="connsiteY479" fmla="*/ 458323 h 1238484"/>
                <a:gd name="connsiteX480" fmla="*/ 38756 w 1238483"/>
                <a:gd name="connsiteY480" fmla="*/ 474163 h 1238484"/>
                <a:gd name="connsiteX481" fmla="*/ 38671 w 1238483"/>
                <a:gd name="connsiteY481" fmla="*/ 473741 h 1238484"/>
                <a:gd name="connsiteX482" fmla="*/ 42799 w 1238483"/>
                <a:gd name="connsiteY482" fmla="*/ 446023 h 1238484"/>
                <a:gd name="connsiteX483" fmla="*/ 49203 w 1238483"/>
                <a:gd name="connsiteY483" fmla="*/ 417630 h 1238484"/>
                <a:gd name="connsiteX484" fmla="*/ 59481 w 1238483"/>
                <a:gd name="connsiteY484" fmla="*/ 389491 h 1238484"/>
                <a:gd name="connsiteX485" fmla="*/ 65210 w 1238483"/>
                <a:gd name="connsiteY485" fmla="*/ 376516 h 1238484"/>
                <a:gd name="connsiteX486" fmla="*/ 69760 w 1238483"/>
                <a:gd name="connsiteY486" fmla="*/ 365058 h 1238484"/>
                <a:gd name="connsiteX487" fmla="*/ 74057 w 1238483"/>
                <a:gd name="connsiteY487" fmla="*/ 356296 h 1238484"/>
                <a:gd name="connsiteX488" fmla="*/ 77595 w 1238483"/>
                <a:gd name="connsiteY488" fmla="*/ 349724 h 1238484"/>
                <a:gd name="connsiteX489" fmla="*/ 115339 w 1238483"/>
                <a:gd name="connsiteY489" fmla="*/ 295972 h 1238484"/>
                <a:gd name="connsiteX490" fmla="*/ 43558 w 1238483"/>
                <a:gd name="connsiteY490" fmla="*/ 457481 h 1238484"/>
                <a:gd name="connsiteX491" fmla="*/ 38756 w 1238483"/>
                <a:gd name="connsiteY491" fmla="*/ 474163 h 1238484"/>
                <a:gd name="connsiteX492" fmla="*/ 465316 w 1238483"/>
                <a:gd name="connsiteY492" fmla="*/ 57796 h 1238484"/>
                <a:gd name="connsiteX493" fmla="*/ 423865 w 1238483"/>
                <a:gd name="connsiteY493" fmla="*/ 87368 h 1238484"/>
                <a:gd name="connsiteX494" fmla="*/ 427066 w 1238483"/>
                <a:gd name="connsiteY494" fmla="*/ 85093 h 1238484"/>
                <a:gd name="connsiteX495" fmla="*/ 474247 w 1238483"/>
                <a:gd name="connsiteY495" fmla="*/ 53415 h 1238484"/>
                <a:gd name="connsiteX496" fmla="*/ 548472 w 1238483"/>
                <a:gd name="connsiteY496" fmla="*/ 16597 h 1238484"/>
                <a:gd name="connsiteX497" fmla="*/ 550578 w 1238483"/>
                <a:gd name="connsiteY497" fmla="*/ 55353 h 1238484"/>
                <a:gd name="connsiteX498" fmla="*/ 550831 w 1238483"/>
                <a:gd name="connsiteY498" fmla="*/ 55184 h 1238484"/>
                <a:gd name="connsiteX499" fmla="*/ 552263 w 1238483"/>
                <a:gd name="connsiteY499" fmla="*/ 54426 h 1238484"/>
                <a:gd name="connsiteX500" fmla="*/ 552516 w 1238483"/>
                <a:gd name="connsiteY500" fmla="*/ 54342 h 1238484"/>
                <a:gd name="connsiteX501" fmla="*/ 549398 w 1238483"/>
                <a:gd name="connsiteY501" fmla="*/ 16092 h 1238484"/>
                <a:gd name="connsiteX502" fmla="*/ 563637 w 1238483"/>
                <a:gd name="connsiteY502" fmla="*/ 8762 h 1238484"/>
                <a:gd name="connsiteX503" fmla="*/ 590934 w 1238483"/>
                <a:gd name="connsiteY503" fmla="*/ 13986 h 1238484"/>
                <a:gd name="connsiteX504" fmla="*/ 598011 w 1238483"/>
                <a:gd name="connsiteY504" fmla="*/ 16092 h 1238484"/>
                <a:gd name="connsiteX505" fmla="*/ 589502 w 1238483"/>
                <a:gd name="connsiteY505" fmla="*/ 30751 h 1238484"/>
                <a:gd name="connsiteX506" fmla="*/ 444928 w 1238483"/>
                <a:gd name="connsiteY506" fmla="*/ 103965 h 1238484"/>
                <a:gd name="connsiteX507" fmla="*/ 444928 w 1238483"/>
                <a:gd name="connsiteY507" fmla="*/ 103965 h 1238484"/>
                <a:gd name="connsiteX508" fmla="*/ 444759 w 1238483"/>
                <a:gd name="connsiteY508" fmla="*/ 104049 h 1238484"/>
                <a:gd name="connsiteX509" fmla="*/ 421337 w 1238483"/>
                <a:gd name="connsiteY509" fmla="*/ 98994 h 1238484"/>
                <a:gd name="connsiteX510" fmla="*/ 421422 w 1238483"/>
                <a:gd name="connsiteY510" fmla="*/ 98236 h 1238484"/>
                <a:gd name="connsiteX511" fmla="*/ 427151 w 1238483"/>
                <a:gd name="connsiteY511" fmla="*/ 79027 h 1238484"/>
                <a:gd name="connsiteX512" fmla="*/ 427825 w 1238483"/>
                <a:gd name="connsiteY512" fmla="*/ 77848 h 1238484"/>
                <a:gd name="connsiteX513" fmla="*/ 428162 w 1238483"/>
                <a:gd name="connsiteY513" fmla="*/ 77511 h 1238484"/>
                <a:gd name="connsiteX514" fmla="*/ 431195 w 1238483"/>
                <a:gd name="connsiteY514" fmla="*/ 74899 h 1238484"/>
                <a:gd name="connsiteX515" fmla="*/ 465316 w 1238483"/>
                <a:gd name="connsiteY515" fmla="*/ 57796 h 1238484"/>
                <a:gd name="connsiteX516" fmla="*/ 435070 w 1238483"/>
                <a:gd name="connsiteY516" fmla="*/ 71613 h 1238484"/>
                <a:gd name="connsiteX517" fmla="*/ 444759 w 1238483"/>
                <a:gd name="connsiteY517" fmla="*/ 63946 h 1238484"/>
                <a:gd name="connsiteX518" fmla="*/ 448213 w 1238483"/>
                <a:gd name="connsiteY518" fmla="*/ 61503 h 1238484"/>
                <a:gd name="connsiteX519" fmla="*/ 464979 w 1238483"/>
                <a:gd name="connsiteY519" fmla="*/ 50382 h 1238484"/>
                <a:gd name="connsiteX520" fmla="*/ 489412 w 1238483"/>
                <a:gd name="connsiteY520" fmla="*/ 35554 h 1238484"/>
                <a:gd name="connsiteX521" fmla="*/ 525134 w 1238483"/>
                <a:gd name="connsiteY521" fmla="*/ 18535 h 1238484"/>
                <a:gd name="connsiteX522" fmla="*/ 555886 w 1238483"/>
                <a:gd name="connsiteY522" fmla="*/ 8257 h 1238484"/>
                <a:gd name="connsiteX523" fmla="*/ 517552 w 1238483"/>
                <a:gd name="connsiteY523" fmla="*/ 26960 h 1238484"/>
                <a:gd name="connsiteX524" fmla="*/ 517552 w 1238483"/>
                <a:gd name="connsiteY524" fmla="*/ 26960 h 1238484"/>
                <a:gd name="connsiteX525" fmla="*/ 475005 w 1238483"/>
                <a:gd name="connsiteY525" fmla="*/ 51898 h 1238484"/>
                <a:gd name="connsiteX526" fmla="*/ 435070 w 1238483"/>
                <a:gd name="connsiteY526" fmla="*/ 71613 h 1238484"/>
                <a:gd name="connsiteX527" fmla="*/ 584868 w 1238483"/>
                <a:gd name="connsiteY527" fmla="*/ 12385 h 1238484"/>
                <a:gd name="connsiteX528" fmla="*/ 563637 w 1238483"/>
                <a:gd name="connsiteY528" fmla="*/ 8678 h 1238484"/>
                <a:gd name="connsiteX529" fmla="*/ 564563 w 1238483"/>
                <a:gd name="connsiteY529" fmla="*/ 8172 h 1238484"/>
                <a:gd name="connsiteX530" fmla="*/ 584868 w 1238483"/>
                <a:gd name="connsiteY530" fmla="*/ 12385 h 1238484"/>
                <a:gd name="connsiteX531" fmla="*/ 564648 w 1238483"/>
                <a:gd name="connsiteY531" fmla="*/ 8172 h 1238484"/>
                <a:gd name="connsiteX532" fmla="*/ 566333 w 1238483"/>
                <a:gd name="connsiteY532" fmla="*/ 7246 h 1238484"/>
                <a:gd name="connsiteX533" fmla="*/ 577791 w 1238483"/>
                <a:gd name="connsiteY533" fmla="*/ 7498 h 1238484"/>
                <a:gd name="connsiteX534" fmla="*/ 597337 w 1238483"/>
                <a:gd name="connsiteY534" fmla="*/ 14575 h 1238484"/>
                <a:gd name="connsiteX535" fmla="*/ 587396 w 1238483"/>
                <a:gd name="connsiteY535" fmla="*/ 12722 h 1238484"/>
                <a:gd name="connsiteX536" fmla="*/ 583857 w 1238483"/>
                <a:gd name="connsiteY536" fmla="*/ 11795 h 1238484"/>
                <a:gd name="connsiteX537" fmla="*/ 564648 w 1238483"/>
                <a:gd name="connsiteY537" fmla="*/ 8172 h 1238484"/>
                <a:gd name="connsiteX538" fmla="*/ 712002 w 1238483"/>
                <a:gd name="connsiteY538" fmla="*/ 22158 h 1238484"/>
                <a:gd name="connsiteX539" fmla="*/ 712676 w 1238483"/>
                <a:gd name="connsiteY539" fmla="*/ 22663 h 1238484"/>
                <a:gd name="connsiteX540" fmla="*/ 712002 w 1238483"/>
                <a:gd name="connsiteY540" fmla="*/ 22158 h 1238484"/>
                <a:gd name="connsiteX541" fmla="*/ 679397 w 1238483"/>
                <a:gd name="connsiteY541" fmla="*/ 15755 h 1238484"/>
                <a:gd name="connsiteX542" fmla="*/ 655386 w 1238483"/>
                <a:gd name="connsiteY542" fmla="*/ 5645 h 1238484"/>
                <a:gd name="connsiteX543" fmla="*/ 648983 w 1238483"/>
                <a:gd name="connsiteY543" fmla="*/ 3623 h 1238484"/>
                <a:gd name="connsiteX544" fmla="*/ 648898 w 1238483"/>
                <a:gd name="connsiteY544" fmla="*/ 3623 h 1238484"/>
                <a:gd name="connsiteX545" fmla="*/ 651342 w 1238483"/>
                <a:gd name="connsiteY545" fmla="*/ 3791 h 1238484"/>
                <a:gd name="connsiteX546" fmla="*/ 656566 w 1238483"/>
                <a:gd name="connsiteY546" fmla="*/ 4550 h 1238484"/>
                <a:gd name="connsiteX547" fmla="*/ 661284 w 1238483"/>
                <a:gd name="connsiteY547" fmla="*/ 5392 h 1238484"/>
                <a:gd name="connsiteX548" fmla="*/ 662631 w 1238483"/>
                <a:gd name="connsiteY548" fmla="*/ 5645 h 1238484"/>
                <a:gd name="connsiteX549" fmla="*/ 662884 w 1238483"/>
                <a:gd name="connsiteY549" fmla="*/ 5645 h 1238484"/>
                <a:gd name="connsiteX550" fmla="*/ 665917 w 1238483"/>
                <a:gd name="connsiteY550" fmla="*/ 6235 h 1238484"/>
                <a:gd name="connsiteX551" fmla="*/ 666002 w 1238483"/>
                <a:gd name="connsiteY551" fmla="*/ 6235 h 1238484"/>
                <a:gd name="connsiteX552" fmla="*/ 688412 w 1238483"/>
                <a:gd name="connsiteY552" fmla="*/ 11542 h 1238484"/>
                <a:gd name="connsiteX553" fmla="*/ 700292 w 1238483"/>
                <a:gd name="connsiteY553" fmla="*/ 15755 h 1238484"/>
                <a:gd name="connsiteX554" fmla="*/ 703830 w 1238483"/>
                <a:gd name="connsiteY554" fmla="*/ 17271 h 1238484"/>
                <a:gd name="connsiteX555" fmla="*/ 712002 w 1238483"/>
                <a:gd name="connsiteY555" fmla="*/ 22074 h 1238484"/>
                <a:gd name="connsiteX556" fmla="*/ 711918 w 1238483"/>
                <a:gd name="connsiteY556" fmla="*/ 22074 h 1238484"/>
                <a:gd name="connsiteX557" fmla="*/ 712002 w 1238483"/>
                <a:gd name="connsiteY557" fmla="*/ 22158 h 1238484"/>
                <a:gd name="connsiteX558" fmla="*/ 733065 w 1238483"/>
                <a:gd name="connsiteY558" fmla="*/ 47939 h 1238484"/>
                <a:gd name="connsiteX559" fmla="*/ 898028 w 1238483"/>
                <a:gd name="connsiteY559" fmla="*/ 159823 h 1238484"/>
                <a:gd name="connsiteX560" fmla="*/ 793557 w 1238483"/>
                <a:gd name="connsiteY560" fmla="*/ 147186 h 1238484"/>
                <a:gd name="connsiteX561" fmla="*/ 794484 w 1238483"/>
                <a:gd name="connsiteY561" fmla="*/ 147186 h 1238484"/>
                <a:gd name="connsiteX562" fmla="*/ 798359 w 1238483"/>
                <a:gd name="connsiteY562" fmla="*/ 147607 h 1238484"/>
                <a:gd name="connsiteX563" fmla="*/ 796927 w 1238483"/>
                <a:gd name="connsiteY563" fmla="*/ 144237 h 1238484"/>
                <a:gd name="connsiteX564" fmla="*/ 734918 w 1238483"/>
                <a:gd name="connsiteY564" fmla="*/ 61166 h 1238484"/>
                <a:gd name="connsiteX565" fmla="*/ 732559 w 1238483"/>
                <a:gd name="connsiteY565" fmla="*/ 59312 h 1238484"/>
                <a:gd name="connsiteX566" fmla="*/ 732391 w 1238483"/>
                <a:gd name="connsiteY566" fmla="*/ 59060 h 1238484"/>
                <a:gd name="connsiteX567" fmla="*/ 733065 w 1238483"/>
                <a:gd name="connsiteY567" fmla="*/ 47939 h 1238484"/>
                <a:gd name="connsiteX568" fmla="*/ 1084559 w 1238483"/>
                <a:gd name="connsiteY568" fmla="*/ 240957 h 1238484"/>
                <a:gd name="connsiteX569" fmla="*/ 1086075 w 1238483"/>
                <a:gd name="connsiteY569" fmla="*/ 245759 h 1238484"/>
                <a:gd name="connsiteX570" fmla="*/ 1086917 w 1238483"/>
                <a:gd name="connsiteY570" fmla="*/ 248792 h 1238484"/>
                <a:gd name="connsiteX571" fmla="*/ 1033587 w 1238483"/>
                <a:gd name="connsiteY571" fmla="*/ 257891 h 1238484"/>
                <a:gd name="connsiteX572" fmla="*/ 909401 w 1238483"/>
                <a:gd name="connsiteY572" fmla="*/ 164626 h 1238484"/>
                <a:gd name="connsiteX573" fmla="*/ 1034598 w 1238483"/>
                <a:gd name="connsiteY573" fmla="*/ 189058 h 1238484"/>
                <a:gd name="connsiteX574" fmla="*/ 1084559 w 1238483"/>
                <a:gd name="connsiteY574" fmla="*/ 240957 h 1238484"/>
                <a:gd name="connsiteX575" fmla="*/ 1035440 w 1238483"/>
                <a:gd name="connsiteY575" fmla="*/ 189395 h 1238484"/>
                <a:gd name="connsiteX576" fmla="*/ 1067203 w 1238483"/>
                <a:gd name="connsiteY576" fmla="*/ 201275 h 1238484"/>
                <a:gd name="connsiteX577" fmla="*/ 1083463 w 1238483"/>
                <a:gd name="connsiteY577" fmla="*/ 237503 h 1238484"/>
                <a:gd name="connsiteX578" fmla="*/ 1035440 w 1238483"/>
                <a:gd name="connsiteY578" fmla="*/ 189395 h 1238484"/>
                <a:gd name="connsiteX579" fmla="*/ 1109160 w 1238483"/>
                <a:gd name="connsiteY579" fmla="*/ 269265 h 1238484"/>
                <a:gd name="connsiteX580" fmla="*/ 1105958 w 1238483"/>
                <a:gd name="connsiteY580" fmla="*/ 264884 h 1238484"/>
                <a:gd name="connsiteX581" fmla="*/ 1105958 w 1238483"/>
                <a:gd name="connsiteY581" fmla="*/ 264884 h 1238484"/>
                <a:gd name="connsiteX582" fmla="*/ 1107390 w 1238483"/>
                <a:gd name="connsiteY582" fmla="*/ 253089 h 1238484"/>
                <a:gd name="connsiteX583" fmla="*/ 1113203 w 1238483"/>
                <a:gd name="connsiteY583" fmla="*/ 253763 h 1238484"/>
                <a:gd name="connsiteX584" fmla="*/ 1113793 w 1238483"/>
                <a:gd name="connsiteY584" fmla="*/ 253847 h 1238484"/>
                <a:gd name="connsiteX585" fmla="*/ 1117669 w 1238483"/>
                <a:gd name="connsiteY585" fmla="*/ 262441 h 1238484"/>
                <a:gd name="connsiteX586" fmla="*/ 1109160 w 1238483"/>
                <a:gd name="connsiteY586" fmla="*/ 269265 h 1238484"/>
                <a:gd name="connsiteX587" fmla="*/ 1120955 w 1238483"/>
                <a:gd name="connsiteY587" fmla="*/ 267749 h 1238484"/>
                <a:gd name="connsiteX588" fmla="*/ 1127610 w 1238483"/>
                <a:gd name="connsiteY588" fmla="*/ 294119 h 1238484"/>
                <a:gd name="connsiteX589" fmla="*/ 1112698 w 1238483"/>
                <a:gd name="connsiteY589" fmla="*/ 273983 h 1238484"/>
                <a:gd name="connsiteX590" fmla="*/ 1120955 w 1238483"/>
                <a:gd name="connsiteY590" fmla="*/ 267749 h 1238484"/>
                <a:gd name="connsiteX591" fmla="*/ 1107222 w 1238483"/>
                <a:gd name="connsiteY591" fmla="*/ 248792 h 1238484"/>
                <a:gd name="connsiteX592" fmla="*/ 1105116 w 1238483"/>
                <a:gd name="connsiteY592" fmla="*/ 237839 h 1238484"/>
                <a:gd name="connsiteX593" fmla="*/ 1111519 w 1238483"/>
                <a:gd name="connsiteY593" fmla="*/ 249466 h 1238484"/>
                <a:gd name="connsiteX594" fmla="*/ 1107222 w 1238483"/>
                <a:gd name="connsiteY594" fmla="*/ 248792 h 1238484"/>
                <a:gd name="connsiteX595" fmla="*/ 1105537 w 1238483"/>
                <a:gd name="connsiteY595" fmla="*/ 266737 h 1238484"/>
                <a:gd name="connsiteX596" fmla="*/ 1108064 w 1238483"/>
                <a:gd name="connsiteY596" fmla="*/ 270023 h 1238484"/>
                <a:gd name="connsiteX597" fmla="*/ 1103852 w 1238483"/>
                <a:gd name="connsiteY597" fmla="*/ 272635 h 1238484"/>
                <a:gd name="connsiteX598" fmla="*/ 1105537 w 1238483"/>
                <a:gd name="connsiteY598" fmla="*/ 266737 h 1238484"/>
                <a:gd name="connsiteX599" fmla="*/ 1111266 w 1238483"/>
                <a:gd name="connsiteY599" fmla="*/ 274910 h 1238484"/>
                <a:gd name="connsiteX600" fmla="*/ 1127695 w 1238483"/>
                <a:gd name="connsiteY600" fmla="*/ 296983 h 1238484"/>
                <a:gd name="connsiteX601" fmla="*/ 1129127 w 1238483"/>
                <a:gd name="connsiteY601" fmla="*/ 346944 h 1238484"/>
                <a:gd name="connsiteX602" fmla="*/ 1100650 w 1238483"/>
                <a:gd name="connsiteY602" fmla="*/ 317793 h 1238484"/>
                <a:gd name="connsiteX603" fmla="*/ 1100482 w 1238483"/>
                <a:gd name="connsiteY603" fmla="*/ 315603 h 1238484"/>
                <a:gd name="connsiteX604" fmla="*/ 1100145 w 1238483"/>
                <a:gd name="connsiteY604" fmla="*/ 310716 h 1238484"/>
                <a:gd name="connsiteX605" fmla="*/ 1098207 w 1238483"/>
                <a:gd name="connsiteY605" fmla="*/ 290328 h 1238484"/>
                <a:gd name="connsiteX606" fmla="*/ 1097786 w 1238483"/>
                <a:gd name="connsiteY606" fmla="*/ 287632 h 1238484"/>
                <a:gd name="connsiteX607" fmla="*/ 1100735 w 1238483"/>
                <a:gd name="connsiteY607" fmla="*/ 281060 h 1238484"/>
                <a:gd name="connsiteX608" fmla="*/ 1111266 w 1238483"/>
                <a:gd name="connsiteY608" fmla="*/ 274910 h 1238484"/>
                <a:gd name="connsiteX609" fmla="*/ 1131823 w 1238483"/>
                <a:gd name="connsiteY609" fmla="*/ 303723 h 1238484"/>
                <a:gd name="connsiteX610" fmla="*/ 1173274 w 1238483"/>
                <a:gd name="connsiteY610" fmla="*/ 377948 h 1238484"/>
                <a:gd name="connsiteX611" fmla="*/ 1196527 w 1238483"/>
                <a:gd name="connsiteY611" fmla="*/ 435323 h 1238484"/>
                <a:gd name="connsiteX612" fmla="*/ 1132834 w 1238483"/>
                <a:gd name="connsiteY612" fmla="*/ 350988 h 1238484"/>
                <a:gd name="connsiteX613" fmla="*/ 1131823 w 1238483"/>
                <a:gd name="connsiteY613" fmla="*/ 303723 h 1238484"/>
                <a:gd name="connsiteX614" fmla="*/ 1132497 w 1238483"/>
                <a:gd name="connsiteY614" fmla="*/ 354358 h 1238484"/>
                <a:gd name="connsiteX615" fmla="*/ 1199898 w 1238483"/>
                <a:gd name="connsiteY615" fmla="*/ 445180 h 1238484"/>
                <a:gd name="connsiteX616" fmla="*/ 1228627 w 1238483"/>
                <a:gd name="connsiteY616" fmla="*/ 613513 h 1238484"/>
                <a:gd name="connsiteX617" fmla="*/ 1196865 w 1238483"/>
                <a:gd name="connsiteY617" fmla="*/ 570461 h 1238484"/>
                <a:gd name="connsiteX618" fmla="*/ 1085654 w 1238483"/>
                <a:gd name="connsiteY618" fmla="*/ 479807 h 1238484"/>
                <a:gd name="connsiteX619" fmla="*/ 1088939 w 1238483"/>
                <a:gd name="connsiteY619" fmla="*/ 459840 h 1238484"/>
                <a:gd name="connsiteX620" fmla="*/ 1132497 w 1238483"/>
                <a:gd name="connsiteY620" fmla="*/ 354358 h 1238484"/>
                <a:gd name="connsiteX621" fmla="*/ 1074027 w 1238483"/>
                <a:gd name="connsiteY621" fmla="*/ 471719 h 1238484"/>
                <a:gd name="connsiteX622" fmla="*/ 1004520 w 1238483"/>
                <a:gd name="connsiteY622" fmla="*/ 424876 h 1238484"/>
                <a:gd name="connsiteX623" fmla="*/ 1048499 w 1238483"/>
                <a:gd name="connsiteY623" fmla="*/ 363289 h 1238484"/>
                <a:gd name="connsiteX624" fmla="*/ 1095006 w 1238483"/>
                <a:gd name="connsiteY624" fmla="*/ 293276 h 1238484"/>
                <a:gd name="connsiteX625" fmla="*/ 1095427 w 1238483"/>
                <a:gd name="connsiteY625" fmla="*/ 297068 h 1238484"/>
                <a:gd name="connsiteX626" fmla="*/ 1096185 w 1238483"/>
                <a:gd name="connsiteY626" fmla="*/ 303302 h 1238484"/>
                <a:gd name="connsiteX627" fmla="*/ 1096859 w 1238483"/>
                <a:gd name="connsiteY627" fmla="*/ 311812 h 1238484"/>
                <a:gd name="connsiteX628" fmla="*/ 1096943 w 1238483"/>
                <a:gd name="connsiteY628" fmla="*/ 314086 h 1238484"/>
                <a:gd name="connsiteX629" fmla="*/ 1088181 w 1238483"/>
                <a:gd name="connsiteY629" fmla="*/ 305746 h 1238484"/>
                <a:gd name="connsiteX630" fmla="*/ 1086749 w 1238483"/>
                <a:gd name="connsiteY630" fmla="*/ 308105 h 1238484"/>
                <a:gd name="connsiteX631" fmla="*/ 1088013 w 1238483"/>
                <a:gd name="connsiteY631" fmla="*/ 309284 h 1238484"/>
                <a:gd name="connsiteX632" fmla="*/ 1096943 w 1238483"/>
                <a:gd name="connsiteY632" fmla="*/ 317793 h 1238484"/>
                <a:gd name="connsiteX633" fmla="*/ 1096943 w 1238483"/>
                <a:gd name="connsiteY633" fmla="*/ 320152 h 1238484"/>
                <a:gd name="connsiteX634" fmla="*/ 1094247 w 1238483"/>
                <a:gd name="connsiteY634" fmla="*/ 386373 h 1238484"/>
                <a:gd name="connsiteX635" fmla="*/ 1084390 w 1238483"/>
                <a:gd name="connsiteY635" fmla="*/ 457481 h 1238484"/>
                <a:gd name="connsiteX636" fmla="*/ 1074027 w 1238483"/>
                <a:gd name="connsiteY636" fmla="*/ 471719 h 1238484"/>
                <a:gd name="connsiteX637" fmla="*/ 1082705 w 1238483"/>
                <a:gd name="connsiteY637" fmla="*/ 468770 h 1238484"/>
                <a:gd name="connsiteX638" fmla="*/ 1081441 w 1238483"/>
                <a:gd name="connsiteY638" fmla="*/ 476943 h 1238484"/>
                <a:gd name="connsiteX639" fmla="*/ 1078324 w 1238483"/>
                <a:gd name="connsiteY639" fmla="*/ 474752 h 1238484"/>
                <a:gd name="connsiteX640" fmla="*/ 1082705 w 1238483"/>
                <a:gd name="connsiteY640" fmla="*/ 468770 h 1238484"/>
                <a:gd name="connsiteX641" fmla="*/ 897017 w 1238483"/>
                <a:gd name="connsiteY641" fmla="*/ 856239 h 1238484"/>
                <a:gd name="connsiteX642" fmla="*/ 897017 w 1238483"/>
                <a:gd name="connsiteY642" fmla="*/ 847982 h 1238484"/>
                <a:gd name="connsiteX643" fmla="*/ 869888 w 1238483"/>
                <a:gd name="connsiteY643" fmla="*/ 657829 h 1238484"/>
                <a:gd name="connsiteX644" fmla="*/ 869888 w 1238483"/>
                <a:gd name="connsiteY644" fmla="*/ 657660 h 1238484"/>
                <a:gd name="connsiteX645" fmla="*/ 924314 w 1238483"/>
                <a:gd name="connsiteY645" fmla="*/ 620085 h 1238484"/>
                <a:gd name="connsiteX646" fmla="*/ 926504 w 1238483"/>
                <a:gd name="connsiteY646" fmla="*/ 622359 h 1238484"/>
                <a:gd name="connsiteX647" fmla="*/ 1034008 w 1238483"/>
                <a:gd name="connsiteY647" fmla="*/ 758677 h 1238484"/>
                <a:gd name="connsiteX648" fmla="*/ 1026594 w 1238483"/>
                <a:gd name="connsiteY648" fmla="*/ 845792 h 1238484"/>
                <a:gd name="connsiteX649" fmla="*/ 1026594 w 1238483"/>
                <a:gd name="connsiteY649" fmla="*/ 845876 h 1238484"/>
                <a:gd name="connsiteX650" fmla="*/ 1009744 w 1238483"/>
                <a:gd name="connsiteY650" fmla="*/ 853375 h 1238484"/>
                <a:gd name="connsiteX651" fmla="*/ 897017 w 1238483"/>
                <a:gd name="connsiteY651" fmla="*/ 856239 h 1238484"/>
                <a:gd name="connsiteX652" fmla="*/ 1002330 w 1238483"/>
                <a:gd name="connsiteY652" fmla="*/ 856660 h 1238484"/>
                <a:gd name="connsiteX653" fmla="*/ 999128 w 1238483"/>
                <a:gd name="connsiteY653" fmla="*/ 858093 h 1238484"/>
                <a:gd name="connsiteX654" fmla="*/ 975875 w 1238483"/>
                <a:gd name="connsiteY654" fmla="*/ 866770 h 1238484"/>
                <a:gd name="connsiteX655" fmla="*/ 895669 w 1238483"/>
                <a:gd name="connsiteY655" fmla="*/ 895921 h 1238484"/>
                <a:gd name="connsiteX656" fmla="*/ 896932 w 1238483"/>
                <a:gd name="connsiteY656" fmla="*/ 858851 h 1238484"/>
                <a:gd name="connsiteX657" fmla="*/ 896932 w 1238483"/>
                <a:gd name="connsiteY657" fmla="*/ 858767 h 1238484"/>
                <a:gd name="connsiteX658" fmla="*/ 1002330 w 1238483"/>
                <a:gd name="connsiteY658" fmla="*/ 856660 h 1238484"/>
                <a:gd name="connsiteX659" fmla="*/ 511739 w 1238483"/>
                <a:gd name="connsiteY659" fmla="*/ 837957 h 1238484"/>
                <a:gd name="connsiteX660" fmla="*/ 490423 w 1238483"/>
                <a:gd name="connsiteY660" fmla="*/ 841832 h 1238484"/>
                <a:gd name="connsiteX661" fmla="*/ 410132 w 1238483"/>
                <a:gd name="connsiteY661" fmla="*/ 872162 h 1238484"/>
                <a:gd name="connsiteX662" fmla="*/ 282998 w 1238483"/>
                <a:gd name="connsiteY662" fmla="*/ 807205 h 1238484"/>
                <a:gd name="connsiteX663" fmla="*/ 283167 w 1238483"/>
                <a:gd name="connsiteY663" fmla="*/ 807289 h 1238484"/>
                <a:gd name="connsiteX664" fmla="*/ 282998 w 1238483"/>
                <a:gd name="connsiteY664" fmla="*/ 806700 h 1238484"/>
                <a:gd name="connsiteX665" fmla="*/ 280471 w 1238483"/>
                <a:gd name="connsiteY665" fmla="*/ 798359 h 1238484"/>
                <a:gd name="connsiteX666" fmla="*/ 349472 w 1238483"/>
                <a:gd name="connsiteY666" fmla="*/ 813692 h 1238484"/>
                <a:gd name="connsiteX667" fmla="*/ 591608 w 1238483"/>
                <a:gd name="connsiteY667" fmla="*/ 845792 h 1238484"/>
                <a:gd name="connsiteX668" fmla="*/ 546029 w 1238483"/>
                <a:gd name="connsiteY668" fmla="*/ 923639 h 1238484"/>
                <a:gd name="connsiteX669" fmla="*/ 420748 w 1238483"/>
                <a:gd name="connsiteY669" fmla="*/ 876880 h 1238484"/>
                <a:gd name="connsiteX670" fmla="*/ 417041 w 1238483"/>
                <a:gd name="connsiteY670" fmla="*/ 875280 h 1238484"/>
                <a:gd name="connsiteX671" fmla="*/ 501460 w 1238483"/>
                <a:gd name="connsiteY671" fmla="*/ 843433 h 1238484"/>
                <a:gd name="connsiteX672" fmla="*/ 514519 w 1238483"/>
                <a:gd name="connsiteY672" fmla="*/ 838294 h 1238484"/>
                <a:gd name="connsiteX673" fmla="*/ 511739 w 1238483"/>
                <a:gd name="connsiteY673" fmla="*/ 837957 h 1238484"/>
                <a:gd name="connsiteX674" fmla="*/ 233122 w 1238483"/>
                <a:gd name="connsiteY674" fmla="*/ 929116 h 1238484"/>
                <a:gd name="connsiteX675" fmla="*/ 232532 w 1238483"/>
                <a:gd name="connsiteY675" fmla="*/ 929284 h 1238484"/>
                <a:gd name="connsiteX676" fmla="*/ 233122 w 1238483"/>
                <a:gd name="connsiteY676" fmla="*/ 929116 h 1238484"/>
                <a:gd name="connsiteX677" fmla="*/ 141794 w 1238483"/>
                <a:gd name="connsiteY677" fmla="*/ 843349 h 1238484"/>
                <a:gd name="connsiteX678" fmla="*/ 186952 w 1238483"/>
                <a:gd name="connsiteY678" fmla="*/ 769629 h 1238484"/>
                <a:gd name="connsiteX679" fmla="*/ 189311 w 1238483"/>
                <a:gd name="connsiteY679" fmla="*/ 766428 h 1238484"/>
                <a:gd name="connsiteX680" fmla="*/ 244411 w 1238483"/>
                <a:gd name="connsiteY680" fmla="*/ 787659 h 1238484"/>
                <a:gd name="connsiteX681" fmla="*/ 275078 w 1238483"/>
                <a:gd name="connsiteY681" fmla="*/ 808216 h 1238484"/>
                <a:gd name="connsiteX682" fmla="*/ 279881 w 1238483"/>
                <a:gd name="connsiteY682" fmla="*/ 811165 h 1238484"/>
                <a:gd name="connsiteX683" fmla="*/ 278786 w 1238483"/>
                <a:gd name="connsiteY683" fmla="*/ 810659 h 1238484"/>
                <a:gd name="connsiteX684" fmla="*/ 314592 w 1238483"/>
                <a:gd name="connsiteY684" fmla="*/ 905020 h 1238484"/>
                <a:gd name="connsiteX685" fmla="*/ 315182 w 1238483"/>
                <a:gd name="connsiteY685" fmla="*/ 904852 h 1238484"/>
                <a:gd name="connsiteX686" fmla="*/ 318720 w 1238483"/>
                <a:gd name="connsiteY686" fmla="*/ 903672 h 1238484"/>
                <a:gd name="connsiteX687" fmla="*/ 319310 w 1238483"/>
                <a:gd name="connsiteY687" fmla="*/ 903504 h 1238484"/>
                <a:gd name="connsiteX688" fmla="*/ 293277 w 1238483"/>
                <a:gd name="connsiteY688" fmla="*/ 837872 h 1238484"/>
                <a:gd name="connsiteX689" fmla="*/ 285525 w 1238483"/>
                <a:gd name="connsiteY689" fmla="*/ 814788 h 1238484"/>
                <a:gd name="connsiteX690" fmla="*/ 285441 w 1238483"/>
                <a:gd name="connsiteY690" fmla="*/ 814619 h 1238484"/>
                <a:gd name="connsiteX691" fmla="*/ 401791 w 1238483"/>
                <a:gd name="connsiteY691" fmla="*/ 875280 h 1238484"/>
                <a:gd name="connsiteX692" fmla="*/ 233122 w 1238483"/>
                <a:gd name="connsiteY692" fmla="*/ 929116 h 1238484"/>
                <a:gd name="connsiteX693" fmla="*/ 233122 w 1238483"/>
                <a:gd name="connsiteY693" fmla="*/ 929116 h 1238484"/>
                <a:gd name="connsiteX694" fmla="*/ 247360 w 1238483"/>
                <a:gd name="connsiteY694" fmla="*/ 672151 h 1238484"/>
                <a:gd name="connsiteX695" fmla="*/ 247950 w 1238483"/>
                <a:gd name="connsiteY695" fmla="*/ 671562 h 1238484"/>
                <a:gd name="connsiteX696" fmla="*/ 251404 w 1238483"/>
                <a:gd name="connsiteY696" fmla="*/ 667855 h 1238484"/>
                <a:gd name="connsiteX697" fmla="*/ 243653 w 1238483"/>
                <a:gd name="connsiteY697" fmla="*/ 569955 h 1238484"/>
                <a:gd name="connsiteX698" fmla="*/ 245928 w 1238483"/>
                <a:gd name="connsiteY698" fmla="*/ 479807 h 1238484"/>
                <a:gd name="connsiteX699" fmla="*/ 309705 w 1238483"/>
                <a:gd name="connsiteY699" fmla="*/ 468433 h 1238484"/>
                <a:gd name="connsiteX700" fmla="*/ 522017 w 1238483"/>
                <a:gd name="connsiteY700" fmla="*/ 429173 h 1238484"/>
                <a:gd name="connsiteX701" fmla="*/ 254016 w 1238483"/>
                <a:gd name="connsiteY701" fmla="*/ 680492 h 1238484"/>
                <a:gd name="connsiteX702" fmla="*/ 253089 w 1238483"/>
                <a:gd name="connsiteY702" fmla="*/ 674258 h 1238484"/>
                <a:gd name="connsiteX703" fmla="*/ 248539 w 1238483"/>
                <a:gd name="connsiteY703" fmla="*/ 679229 h 1238484"/>
                <a:gd name="connsiteX704" fmla="*/ 249551 w 1238483"/>
                <a:gd name="connsiteY704" fmla="*/ 685547 h 1238484"/>
                <a:gd name="connsiteX705" fmla="*/ 197652 w 1238483"/>
                <a:gd name="connsiteY705" fmla="*/ 746713 h 1238484"/>
                <a:gd name="connsiteX706" fmla="*/ 193524 w 1238483"/>
                <a:gd name="connsiteY706" fmla="*/ 743259 h 1238484"/>
                <a:gd name="connsiteX707" fmla="*/ 148703 w 1238483"/>
                <a:gd name="connsiteY707" fmla="*/ 700965 h 1238484"/>
                <a:gd name="connsiteX708" fmla="*/ 114581 w 1238483"/>
                <a:gd name="connsiteY708" fmla="*/ 661115 h 1238484"/>
                <a:gd name="connsiteX709" fmla="*/ 66643 w 1238483"/>
                <a:gd name="connsiteY709" fmla="*/ 579897 h 1238484"/>
                <a:gd name="connsiteX710" fmla="*/ 66643 w 1238483"/>
                <a:gd name="connsiteY710" fmla="*/ 579813 h 1238484"/>
                <a:gd name="connsiteX711" fmla="*/ 80122 w 1238483"/>
                <a:gd name="connsiteY711" fmla="*/ 560772 h 1238484"/>
                <a:gd name="connsiteX712" fmla="*/ 104134 w 1238483"/>
                <a:gd name="connsiteY712" fmla="*/ 567512 h 1238484"/>
                <a:gd name="connsiteX713" fmla="*/ 104471 w 1238483"/>
                <a:gd name="connsiteY713" fmla="*/ 564395 h 1238484"/>
                <a:gd name="connsiteX714" fmla="*/ 82482 w 1238483"/>
                <a:gd name="connsiteY714" fmla="*/ 557655 h 1238484"/>
                <a:gd name="connsiteX715" fmla="*/ 129241 w 1238483"/>
                <a:gd name="connsiteY715" fmla="*/ 505419 h 1238484"/>
                <a:gd name="connsiteX716" fmla="*/ 134296 w 1238483"/>
                <a:gd name="connsiteY716" fmla="*/ 500533 h 1238484"/>
                <a:gd name="connsiteX717" fmla="*/ 241126 w 1238483"/>
                <a:gd name="connsiteY717" fmla="*/ 480902 h 1238484"/>
                <a:gd name="connsiteX718" fmla="*/ 247360 w 1238483"/>
                <a:gd name="connsiteY718" fmla="*/ 672151 h 1238484"/>
                <a:gd name="connsiteX719" fmla="*/ 417041 w 1238483"/>
                <a:gd name="connsiteY719" fmla="*/ 115508 h 1238484"/>
                <a:gd name="connsiteX720" fmla="*/ 373904 w 1238483"/>
                <a:gd name="connsiteY720" fmla="*/ 134043 h 1238484"/>
                <a:gd name="connsiteX721" fmla="*/ 396905 w 1238483"/>
                <a:gd name="connsiteY721" fmla="*/ 107504 h 1238484"/>
                <a:gd name="connsiteX722" fmla="*/ 398590 w 1238483"/>
                <a:gd name="connsiteY722" fmla="*/ 105734 h 1238484"/>
                <a:gd name="connsiteX723" fmla="*/ 405498 w 1238483"/>
                <a:gd name="connsiteY723" fmla="*/ 100595 h 1238484"/>
                <a:gd name="connsiteX724" fmla="*/ 406509 w 1238483"/>
                <a:gd name="connsiteY724" fmla="*/ 99921 h 1238484"/>
                <a:gd name="connsiteX725" fmla="*/ 406257 w 1238483"/>
                <a:gd name="connsiteY725" fmla="*/ 99837 h 1238484"/>
                <a:gd name="connsiteX726" fmla="*/ 417630 w 1238483"/>
                <a:gd name="connsiteY726" fmla="*/ 102617 h 1238484"/>
                <a:gd name="connsiteX727" fmla="*/ 417462 w 1238483"/>
                <a:gd name="connsiteY727" fmla="*/ 103544 h 1238484"/>
                <a:gd name="connsiteX728" fmla="*/ 417041 w 1238483"/>
                <a:gd name="connsiteY728" fmla="*/ 112896 h 1238484"/>
                <a:gd name="connsiteX729" fmla="*/ 417041 w 1238483"/>
                <a:gd name="connsiteY729" fmla="*/ 115508 h 1238484"/>
                <a:gd name="connsiteX730" fmla="*/ 369945 w 1238483"/>
                <a:gd name="connsiteY730" fmla="*/ 135812 h 1238484"/>
                <a:gd name="connsiteX731" fmla="*/ 346270 w 1238483"/>
                <a:gd name="connsiteY731" fmla="*/ 146680 h 1238484"/>
                <a:gd name="connsiteX732" fmla="*/ 396652 w 1238483"/>
                <a:gd name="connsiteY732" fmla="*/ 107251 h 1238484"/>
                <a:gd name="connsiteX733" fmla="*/ 369945 w 1238483"/>
                <a:gd name="connsiteY733" fmla="*/ 135812 h 1238484"/>
                <a:gd name="connsiteX734" fmla="*/ 411143 w 1238483"/>
                <a:gd name="connsiteY734" fmla="*/ 96467 h 1238484"/>
                <a:gd name="connsiteX735" fmla="*/ 419484 w 1238483"/>
                <a:gd name="connsiteY735" fmla="*/ 90485 h 1238484"/>
                <a:gd name="connsiteX736" fmla="*/ 420664 w 1238483"/>
                <a:gd name="connsiteY736" fmla="*/ 88295 h 1238484"/>
                <a:gd name="connsiteX737" fmla="*/ 420748 w 1238483"/>
                <a:gd name="connsiteY737" fmla="*/ 88126 h 1238484"/>
                <a:gd name="connsiteX738" fmla="*/ 420832 w 1238483"/>
                <a:gd name="connsiteY738" fmla="*/ 87958 h 1238484"/>
                <a:gd name="connsiteX739" fmla="*/ 409458 w 1238483"/>
                <a:gd name="connsiteY739" fmla="*/ 96046 h 1238484"/>
                <a:gd name="connsiteX740" fmla="*/ 408447 w 1238483"/>
                <a:gd name="connsiteY740" fmla="*/ 95793 h 1238484"/>
                <a:gd name="connsiteX741" fmla="*/ 408700 w 1238483"/>
                <a:gd name="connsiteY741" fmla="*/ 95540 h 1238484"/>
                <a:gd name="connsiteX742" fmla="*/ 422180 w 1238483"/>
                <a:gd name="connsiteY742" fmla="*/ 82903 h 1238484"/>
                <a:gd name="connsiteX743" fmla="*/ 424202 w 1238483"/>
                <a:gd name="connsiteY743" fmla="*/ 79701 h 1238484"/>
                <a:gd name="connsiteX744" fmla="*/ 420832 w 1238483"/>
                <a:gd name="connsiteY744" fmla="*/ 88210 h 1238484"/>
                <a:gd name="connsiteX745" fmla="*/ 420748 w 1238483"/>
                <a:gd name="connsiteY745" fmla="*/ 88379 h 1238484"/>
                <a:gd name="connsiteX746" fmla="*/ 418220 w 1238483"/>
                <a:gd name="connsiteY746" fmla="*/ 98320 h 1238484"/>
                <a:gd name="connsiteX747" fmla="*/ 411143 w 1238483"/>
                <a:gd name="connsiteY747" fmla="*/ 96467 h 1238484"/>
                <a:gd name="connsiteX748" fmla="*/ 420748 w 1238483"/>
                <a:gd name="connsiteY748" fmla="*/ 104302 h 1238484"/>
                <a:gd name="connsiteX749" fmla="*/ 420832 w 1238483"/>
                <a:gd name="connsiteY749" fmla="*/ 103460 h 1238484"/>
                <a:gd name="connsiteX750" fmla="*/ 437766 w 1238483"/>
                <a:gd name="connsiteY750" fmla="*/ 107167 h 1238484"/>
                <a:gd name="connsiteX751" fmla="*/ 431448 w 1238483"/>
                <a:gd name="connsiteY751" fmla="*/ 109863 h 1238484"/>
                <a:gd name="connsiteX752" fmla="*/ 420748 w 1238483"/>
                <a:gd name="connsiteY752" fmla="*/ 113991 h 1238484"/>
                <a:gd name="connsiteX753" fmla="*/ 420664 w 1238483"/>
                <a:gd name="connsiteY753" fmla="*/ 112559 h 1238484"/>
                <a:gd name="connsiteX754" fmla="*/ 420748 w 1238483"/>
                <a:gd name="connsiteY754" fmla="*/ 104302 h 1238484"/>
                <a:gd name="connsiteX755" fmla="*/ 436671 w 1238483"/>
                <a:gd name="connsiteY755" fmla="*/ 109947 h 1238484"/>
                <a:gd name="connsiteX756" fmla="*/ 438862 w 1238483"/>
                <a:gd name="connsiteY756" fmla="*/ 109020 h 1238484"/>
                <a:gd name="connsiteX757" fmla="*/ 441389 w 1238483"/>
                <a:gd name="connsiteY757" fmla="*/ 107925 h 1238484"/>
                <a:gd name="connsiteX758" fmla="*/ 590344 w 1238483"/>
                <a:gd name="connsiteY758" fmla="*/ 128651 h 1238484"/>
                <a:gd name="connsiteX759" fmla="*/ 590344 w 1238483"/>
                <a:gd name="connsiteY759" fmla="*/ 128735 h 1238484"/>
                <a:gd name="connsiteX760" fmla="*/ 618315 w 1238483"/>
                <a:gd name="connsiteY760" fmla="*/ 171871 h 1238484"/>
                <a:gd name="connsiteX761" fmla="*/ 503566 w 1238483"/>
                <a:gd name="connsiteY761" fmla="*/ 247276 h 1238484"/>
                <a:gd name="connsiteX762" fmla="*/ 478375 w 1238483"/>
                <a:gd name="connsiteY762" fmla="*/ 221411 h 1238484"/>
                <a:gd name="connsiteX763" fmla="*/ 443243 w 1238483"/>
                <a:gd name="connsiteY763" fmla="*/ 175915 h 1238484"/>
                <a:gd name="connsiteX764" fmla="*/ 421253 w 1238483"/>
                <a:gd name="connsiteY764" fmla="*/ 119467 h 1238484"/>
                <a:gd name="connsiteX765" fmla="*/ 420916 w 1238483"/>
                <a:gd name="connsiteY765" fmla="*/ 116940 h 1238484"/>
                <a:gd name="connsiteX766" fmla="*/ 436671 w 1238483"/>
                <a:gd name="connsiteY766" fmla="*/ 109947 h 1238484"/>
                <a:gd name="connsiteX767" fmla="*/ 739383 w 1238483"/>
                <a:gd name="connsiteY767" fmla="*/ 134632 h 1238484"/>
                <a:gd name="connsiteX768" fmla="*/ 743596 w 1238483"/>
                <a:gd name="connsiteY768" fmla="*/ 135054 h 1238484"/>
                <a:gd name="connsiteX769" fmla="*/ 743933 w 1238483"/>
                <a:gd name="connsiteY769" fmla="*/ 133200 h 1238484"/>
                <a:gd name="connsiteX770" fmla="*/ 746208 w 1238483"/>
                <a:gd name="connsiteY770" fmla="*/ 105145 h 1238484"/>
                <a:gd name="connsiteX771" fmla="*/ 775106 w 1238483"/>
                <a:gd name="connsiteY771" fmla="*/ 130420 h 1238484"/>
                <a:gd name="connsiteX772" fmla="*/ 791619 w 1238483"/>
                <a:gd name="connsiteY772" fmla="*/ 146765 h 1238484"/>
                <a:gd name="connsiteX773" fmla="*/ 791788 w 1238483"/>
                <a:gd name="connsiteY773" fmla="*/ 146933 h 1238484"/>
                <a:gd name="connsiteX774" fmla="*/ 742080 w 1238483"/>
                <a:gd name="connsiteY774" fmla="*/ 141541 h 1238484"/>
                <a:gd name="connsiteX775" fmla="*/ 742838 w 1238483"/>
                <a:gd name="connsiteY775" fmla="*/ 138255 h 1238484"/>
                <a:gd name="connsiteX776" fmla="*/ 739636 w 1238483"/>
                <a:gd name="connsiteY776" fmla="*/ 137918 h 1238484"/>
                <a:gd name="connsiteX777" fmla="*/ 738204 w 1238483"/>
                <a:gd name="connsiteY777" fmla="*/ 141120 h 1238484"/>
                <a:gd name="connsiteX778" fmla="*/ 703577 w 1238483"/>
                <a:gd name="connsiteY778" fmla="*/ 137497 h 1238484"/>
                <a:gd name="connsiteX779" fmla="*/ 668950 w 1238483"/>
                <a:gd name="connsiteY779" fmla="*/ 133874 h 1238484"/>
                <a:gd name="connsiteX780" fmla="*/ 673247 w 1238483"/>
                <a:gd name="connsiteY780" fmla="*/ 134296 h 1238484"/>
                <a:gd name="connsiteX781" fmla="*/ 720849 w 1238483"/>
                <a:gd name="connsiteY781" fmla="*/ 83914 h 1238484"/>
                <a:gd name="connsiteX782" fmla="*/ 742333 w 1238483"/>
                <a:gd name="connsiteY782" fmla="*/ 101943 h 1238484"/>
                <a:gd name="connsiteX783" fmla="*/ 739383 w 1238483"/>
                <a:gd name="connsiteY783" fmla="*/ 134632 h 1238484"/>
                <a:gd name="connsiteX784" fmla="*/ 734834 w 1238483"/>
                <a:gd name="connsiteY784" fmla="*/ 63104 h 1238484"/>
                <a:gd name="connsiteX785" fmla="*/ 752948 w 1238483"/>
                <a:gd name="connsiteY785" fmla="*/ 80459 h 1238484"/>
                <a:gd name="connsiteX786" fmla="*/ 769293 w 1238483"/>
                <a:gd name="connsiteY786" fmla="*/ 100595 h 1238484"/>
                <a:gd name="connsiteX787" fmla="*/ 793641 w 1238483"/>
                <a:gd name="connsiteY787" fmla="*/ 144995 h 1238484"/>
                <a:gd name="connsiteX788" fmla="*/ 746040 w 1238483"/>
                <a:gd name="connsiteY788" fmla="*/ 101269 h 1238484"/>
                <a:gd name="connsiteX789" fmla="*/ 734834 w 1238483"/>
                <a:gd name="connsiteY789" fmla="*/ 63104 h 1238484"/>
                <a:gd name="connsiteX790" fmla="*/ 795831 w 1238483"/>
                <a:gd name="connsiteY790" fmla="*/ 150724 h 1238484"/>
                <a:gd name="connsiteX791" fmla="*/ 796758 w 1238483"/>
                <a:gd name="connsiteY791" fmla="*/ 150809 h 1238484"/>
                <a:gd name="connsiteX792" fmla="*/ 808638 w 1238483"/>
                <a:gd name="connsiteY792" fmla="*/ 197146 h 1238484"/>
                <a:gd name="connsiteX793" fmla="*/ 813861 w 1238483"/>
                <a:gd name="connsiteY793" fmla="*/ 248371 h 1238484"/>
                <a:gd name="connsiteX794" fmla="*/ 802066 w 1238483"/>
                <a:gd name="connsiteY794" fmla="*/ 365395 h 1238484"/>
                <a:gd name="connsiteX795" fmla="*/ 752780 w 1238483"/>
                <a:gd name="connsiteY795" fmla="*/ 376516 h 1238484"/>
                <a:gd name="connsiteX796" fmla="*/ 750673 w 1238483"/>
                <a:gd name="connsiteY796" fmla="*/ 372725 h 1238484"/>
                <a:gd name="connsiteX797" fmla="*/ 681251 w 1238483"/>
                <a:gd name="connsiteY797" fmla="*/ 259155 h 1238484"/>
                <a:gd name="connsiteX798" fmla="*/ 741322 w 1238483"/>
                <a:gd name="connsiteY798" fmla="*/ 144743 h 1238484"/>
                <a:gd name="connsiteX799" fmla="*/ 795410 w 1238483"/>
                <a:gd name="connsiteY799" fmla="*/ 150640 h 1238484"/>
                <a:gd name="connsiteX800" fmla="*/ 796168 w 1238483"/>
                <a:gd name="connsiteY800" fmla="*/ 151398 h 1238484"/>
                <a:gd name="connsiteX801" fmla="*/ 795831 w 1238483"/>
                <a:gd name="connsiteY801" fmla="*/ 150724 h 1238484"/>
                <a:gd name="connsiteX802" fmla="*/ 1071752 w 1238483"/>
                <a:gd name="connsiteY802" fmla="*/ 294287 h 1238484"/>
                <a:gd name="connsiteX803" fmla="*/ 1082284 w 1238483"/>
                <a:gd name="connsiteY803" fmla="*/ 303892 h 1238484"/>
                <a:gd name="connsiteX804" fmla="*/ 1082873 w 1238483"/>
                <a:gd name="connsiteY804" fmla="*/ 304397 h 1238484"/>
                <a:gd name="connsiteX805" fmla="*/ 1044118 w 1238483"/>
                <a:gd name="connsiteY805" fmla="*/ 360087 h 1238484"/>
                <a:gd name="connsiteX806" fmla="*/ 984721 w 1238483"/>
                <a:gd name="connsiteY806" fmla="*/ 445349 h 1238484"/>
                <a:gd name="connsiteX807" fmla="*/ 962901 w 1238483"/>
                <a:gd name="connsiteY807" fmla="*/ 392861 h 1238484"/>
                <a:gd name="connsiteX808" fmla="*/ 984974 w 1238483"/>
                <a:gd name="connsiteY808" fmla="*/ 413586 h 1238484"/>
                <a:gd name="connsiteX809" fmla="*/ 998033 w 1238483"/>
                <a:gd name="connsiteY809" fmla="*/ 424286 h 1238484"/>
                <a:gd name="connsiteX810" fmla="*/ 1000729 w 1238483"/>
                <a:gd name="connsiteY810" fmla="*/ 420326 h 1238484"/>
                <a:gd name="connsiteX811" fmla="*/ 967029 w 1238483"/>
                <a:gd name="connsiteY811" fmla="*/ 390670 h 1238484"/>
                <a:gd name="connsiteX812" fmla="*/ 955908 w 1238483"/>
                <a:gd name="connsiteY812" fmla="*/ 377780 h 1238484"/>
                <a:gd name="connsiteX813" fmla="*/ 940322 w 1238483"/>
                <a:gd name="connsiteY813" fmla="*/ 346439 h 1238484"/>
                <a:gd name="connsiteX814" fmla="*/ 939394 w 1238483"/>
                <a:gd name="connsiteY814" fmla="*/ 336750 h 1238484"/>
                <a:gd name="connsiteX815" fmla="*/ 1071752 w 1238483"/>
                <a:gd name="connsiteY815" fmla="*/ 294287 h 1238484"/>
                <a:gd name="connsiteX816" fmla="*/ 939647 w 1238483"/>
                <a:gd name="connsiteY816" fmla="*/ 331273 h 1238484"/>
                <a:gd name="connsiteX817" fmla="*/ 1036030 w 1238483"/>
                <a:gd name="connsiteY817" fmla="*/ 263452 h 1238484"/>
                <a:gd name="connsiteX818" fmla="*/ 1036957 w 1238483"/>
                <a:gd name="connsiteY818" fmla="*/ 264210 h 1238484"/>
                <a:gd name="connsiteX819" fmla="*/ 1067287 w 1238483"/>
                <a:gd name="connsiteY819" fmla="*/ 290328 h 1238484"/>
                <a:gd name="connsiteX820" fmla="*/ 939647 w 1238483"/>
                <a:gd name="connsiteY820" fmla="*/ 331273 h 1238484"/>
                <a:gd name="connsiteX821" fmla="*/ 1074448 w 1238483"/>
                <a:gd name="connsiteY821" fmla="*/ 293192 h 1238484"/>
                <a:gd name="connsiteX822" fmla="*/ 1093742 w 1238483"/>
                <a:gd name="connsiteY822" fmla="*/ 284599 h 1238484"/>
                <a:gd name="connsiteX823" fmla="*/ 1084221 w 1238483"/>
                <a:gd name="connsiteY823" fmla="*/ 302123 h 1238484"/>
                <a:gd name="connsiteX824" fmla="*/ 1074448 w 1238483"/>
                <a:gd name="connsiteY824" fmla="*/ 293192 h 1238484"/>
                <a:gd name="connsiteX825" fmla="*/ 983963 w 1238483"/>
                <a:gd name="connsiteY825" fmla="*/ 457649 h 1238484"/>
                <a:gd name="connsiteX826" fmla="*/ 1009575 w 1238483"/>
                <a:gd name="connsiteY826" fmla="*/ 542490 h 1238484"/>
                <a:gd name="connsiteX827" fmla="*/ 1009744 w 1238483"/>
                <a:gd name="connsiteY827" fmla="*/ 542321 h 1238484"/>
                <a:gd name="connsiteX828" fmla="*/ 1006289 w 1238483"/>
                <a:gd name="connsiteY828" fmla="*/ 545523 h 1238484"/>
                <a:gd name="connsiteX829" fmla="*/ 946135 w 1238483"/>
                <a:gd name="connsiteY829" fmla="*/ 596494 h 1238484"/>
                <a:gd name="connsiteX830" fmla="*/ 983963 w 1238483"/>
                <a:gd name="connsiteY830" fmla="*/ 457649 h 1238484"/>
                <a:gd name="connsiteX831" fmla="*/ 959025 w 1238483"/>
                <a:gd name="connsiteY831" fmla="*/ 649909 h 1238484"/>
                <a:gd name="connsiteX832" fmla="*/ 932907 w 1238483"/>
                <a:gd name="connsiteY832" fmla="*/ 620843 h 1238484"/>
                <a:gd name="connsiteX833" fmla="*/ 928947 w 1238483"/>
                <a:gd name="connsiteY833" fmla="*/ 616630 h 1238484"/>
                <a:gd name="connsiteX834" fmla="*/ 942175 w 1238483"/>
                <a:gd name="connsiteY834" fmla="*/ 606689 h 1238484"/>
                <a:gd name="connsiteX835" fmla="*/ 944955 w 1238483"/>
                <a:gd name="connsiteY835" fmla="*/ 617641 h 1238484"/>
                <a:gd name="connsiteX836" fmla="*/ 959025 w 1238483"/>
                <a:gd name="connsiteY836" fmla="*/ 649909 h 1238484"/>
                <a:gd name="connsiteX837" fmla="*/ 940995 w 1238483"/>
                <a:gd name="connsiteY837" fmla="*/ 363878 h 1238484"/>
                <a:gd name="connsiteX838" fmla="*/ 952454 w 1238483"/>
                <a:gd name="connsiteY838" fmla="*/ 381150 h 1238484"/>
                <a:gd name="connsiteX839" fmla="*/ 981436 w 1238483"/>
                <a:gd name="connsiteY839" fmla="*/ 450572 h 1238484"/>
                <a:gd name="connsiteX840" fmla="*/ 941079 w 1238483"/>
                <a:gd name="connsiteY840" fmla="*/ 600370 h 1238484"/>
                <a:gd name="connsiteX841" fmla="*/ 925072 w 1238483"/>
                <a:gd name="connsiteY841" fmla="*/ 612502 h 1238484"/>
                <a:gd name="connsiteX842" fmla="*/ 902071 w 1238483"/>
                <a:gd name="connsiteY842" fmla="*/ 588491 h 1238484"/>
                <a:gd name="connsiteX843" fmla="*/ 820770 w 1238483"/>
                <a:gd name="connsiteY843" fmla="*/ 514182 h 1238484"/>
                <a:gd name="connsiteX844" fmla="*/ 820264 w 1238483"/>
                <a:gd name="connsiteY844" fmla="*/ 512918 h 1238484"/>
                <a:gd name="connsiteX845" fmla="*/ 819759 w 1238483"/>
                <a:gd name="connsiteY845" fmla="*/ 511738 h 1238484"/>
                <a:gd name="connsiteX846" fmla="*/ 787828 w 1238483"/>
                <a:gd name="connsiteY846" fmla="*/ 442569 h 1238484"/>
                <a:gd name="connsiteX847" fmla="*/ 805942 w 1238483"/>
                <a:gd name="connsiteY847" fmla="*/ 374325 h 1238484"/>
                <a:gd name="connsiteX848" fmla="*/ 806868 w 1238483"/>
                <a:gd name="connsiteY848" fmla="*/ 369944 h 1238484"/>
                <a:gd name="connsiteX849" fmla="*/ 800887 w 1238483"/>
                <a:gd name="connsiteY849" fmla="*/ 371377 h 1238484"/>
                <a:gd name="connsiteX850" fmla="*/ 784037 w 1238483"/>
                <a:gd name="connsiteY850" fmla="*/ 435154 h 1238484"/>
                <a:gd name="connsiteX851" fmla="*/ 782267 w 1238483"/>
                <a:gd name="connsiteY851" fmla="*/ 431700 h 1238484"/>
                <a:gd name="connsiteX852" fmla="*/ 755728 w 1238483"/>
                <a:gd name="connsiteY852" fmla="*/ 381740 h 1238484"/>
                <a:gd name="connsiteX853" fmla="*/ 755391 w 1238483"/>
                <a:gd name="connsiteY853" fmla="*/ 381234 h 1238484"/>
                <a:gd name="connsiteX854" fmla="*/ 931307 w 1238483"/>
                <a:gd name="connsiteY854" fmla="*/ 338856 h 1238484"/>
                <a:gd name="connsiteX855" fmla="*/ 934508 w 1238483"/>
                <a:gd name="connsiteY855" fmla="*/ 344922 h 1238484"/>
                <a:gd name="connsiteX856" fmla="*/ 940995 w 1238483"/>
                <a:gd name="connsiteY856" fmla="*/ 363878 h 1238484"/>
                <a:gd name="connsiteX857" fmla="*/ 776706 w 1238483"/>
                <a:gd name="connsiteY857" fmla="*/ 476522 h 1238484"/>
                <a:gd name="connsiteX858" fmla="*/ 777802 w 1238483"/>
                <a:gd name="connsiteY858" fmla="*/ 473236 h 1238484"/>
                <a:gd name="connsiteX859" fmla="*/ 785300 w 1238483"/>
                <a:gd name="connsiteY859" fmla="*/ 450657 h 1238484"/>
                <a:gd name="connsiteX860" fmla="*/ 785469 w 1238483"/>
                <a:gd name="connsiteY860" fmla="*/ 450909 h 1238484"/>
                <a:gd name="connsiteX861" fmla="*/ 810154 w 1238483"/>
                <a:gd name="connsiteY861" fmla="*/ 504661 h 1238484"/>
                <a:gd name="connsiteX862" fmla="*/ 810407 w 1238483"/>
                <a:gd name="connsiteY862" fmla="*/ 505167 h 1238484"/>
                <a:gd name="connsiteX863" fmla="*/ 685716 w 1238483"/>
                <a:gd name="connsiteY863" fmla="*/ 402212 h 1238484"/>
                <a:gd name="connsiteX864" fmla="*/ 683104 w 1238483"/>
                <a:gd name="connsiteY864" fmla="*/ 400106 h 1238484"/>
                <a:gd name="connsiteX865" fmla="*/ 679818 w 1238483"/>
                <a:gd name="connsiteY865" fmla="*/ 397410 h 1238484"/>
                <a:gd name="connsiteX866" fmla="*/ 749915 w 1238483"/>
                <a:gd name="connsiteY866" fmla="*/ 382329 h 1238484"/>
                <a:gd name="connsiteX867" fmla="*/ 750252 w 1238483"/>
                <a:gd name="connsiteY867" fmla="*/ 382835 h 1238484"/>
                <a:gd name="connsiteX868" fmla="*/ 781677 w 1238483"/>
                <a:gd name="connsiteY868" fmla="*/ 442990 h 1238484"/>
                <a:gd name="connsiteX869" fmla="*/ 771905 w 1238483"/>
                <a:gd name="connsiteY869" fmla="*/ 472309 h 1238484"/>
                <a:gd name="connsiteX870" fmla="*/ 776706 w 1238483"/>
                <a:gd name="connsiteY870" fmla="*/ 476522 h 1238484"/>
                <a:gd name="connsiteX871" fmla="*/ 774685 w 1238483"/>
                <a:gd name="connsiteY871" fmla="*/ 482251 h 1238484"/>
                <a:gd name="connsiteX872" fmla="*/ 815378 w 1238483"/>
                <a:gd name="connsiteY872" fmla="*/ 516962 h 1238484"/>
                <a:gd name="connsiteX873" fmla="*/ 815968 w 1238483"/>
                <a:gd name="connsiteY873" fmla="*/ 518394 h 1238484"/>
                <a:gd name="connsiteX874" fmla="*/ 862727 w 1238483"/>
                <a:gd name="connsiteY874" fmla="*/ 655975 h 1238484"/>
                <a:gd name="connsiteX875" fmla="*/ 634239 w 1238483"/>
                <a:gd name="connsiteY875" fmla="*/ 781003 h 1238484"/>
                <a:gd name="connsiteX876" fmla="*/ 772157 w 1238483"/>
                <a:gd name="connsiteY876" fmla="*/ 489159 h 1238484"/>
                <a:gd name="connsiteX877" fmla="*/ 774685 w 1238483"/>
                <a:gd name="connsiteY877" fmla="*/ 482251 h 1238484"/>
                <a:gd name="connsiteX878" fmla="*/ 831975 w 1238483"/>
                <a:gd name="connsiteY878" fmla="*/ 541563 h 1238484"/>
                <a:gd name="connsiteX879" fmla="*/ 826920 w 1238483"/>
                <a:gd name="connsiteY879" fmla="*/ 529599 h 1238484"/>
                <a:gd name="connsiteX880" fmla="*/ 825404 w 1238483"/>
                <a:gd name="connsiteY880" fmla="*/ 525724 h 1238484"/>
                <a:gd name="connsiteX881" fmla="*/ 915720 w 1238483"/>
                <a:gd name="connsiteY881" fmla="*/ 611238 h 1238484"/>
                <a:gd name="connsiteX882" fmla="*/ 920354 w 1238483"/>
                <a:gd name="connsiteY882" fmla="*/ 616041 h 1238484"/>
                <a:gd name="connsiteX883" fmla="*/ 868455 w 1238483"/>
                <a:gd name="connsiteY883" fmla="*/ 652268 h 1238484"/>
                <a:gd name="connsiteX884" fmla="*/ 868034 w 1238483"/>
                <a:gd name="connsiteY884" fmla="*/ 650752 h 1238484"/>
                <a:gd name="connsiteX885" fmla="*/ 831975 w 1238483"/>
                <a:gd name="connsiteY885" fmla="*/ 541563 h 1238484"/>
                <a:gd name="connsiteX886" fmla="*/ 701892 w 1238483"/>
                <a:gd name="connsiteY886" fmla="*/ 140614 h 1238484"/>
                <a:gd name="connsiteX887" fmla="*/ 736856 w 1238483"/>
                <a:gd name="connsiteY887" fmla="*/ 144321 h 1238484"/>
                <a:gd name="connsiteX888" fmla="*/ 678555 w 1238483"/>
                <a:gd name="connsiteY888" fmla="*/ 255027 h 1238484"/>
                <a:gd name="connsiteX889" fmla="*/ 674679 w 1238483"/>
                <a:gd name="connsiteY889" fmla="*/ 249045 h 1238484"/>
                <a:gd name="connsiteX890" fmla="*/ 623371 w 1238483"/>
                <a:gd name="connsiteY890" fmla="*/ 172461 h 1238484"/>
                <a:gd name="connsiteX891" fmla="*/ 623371 w 1238483"/>
                <a:gd name="connsiteY891" fmla="*/ 172461 h 1238484"/>
                <a:gd name="connsiteX892" fmla="*/ 665327 w 1238483"/>
                <a:gd name="connsiteY892" fmla="*/ 140951 h 1238484"/>
                <a:gd name="connsiteX893" fmla="*/ 669792 w 1238483"/>
                <a:gd name="connsiteY893" fmla="*/ 137328 h 1238484"/>
                <a:gd name="connsiteX894" fmla="*/ 664232 w 1238483"/>
                <a:gd name="connsiteY894" fmla="*/ 136739 h 1238484"/>
                <a:gd name="connsiteX895" fmla="*/ 621517 w 1238483"/>
                <a:gd name="connsiteY895" fmla="*/ 169596 h 1238484"/>
                <a:gd name="connsiteX896" fmla="*/ 594725 w 1238483"/>
                <a:gd name="connsiteY896" fmla="*/ 129240 h 1238484"/>
                <a:gd name="connsiteX897" fmla="*/ 594725 w 1238483"/>
                <a:gd name="connsiteY897" fmla="*/ 129240 h 1238484"/>
                <a:gd name="connsiteX898" fmla="*/ 701892 w 1238483"/>
                <a:gd name="connsiteY898" fmla="*/ 140614 h 1238484"/>
                <a:gd name="connsiteX899" fmla="*/ 594389 w 1238483"/>
                <a:gd name="connsiteY899" fmla="*/ 192176 h 1238484"/>
                <a:gd name="connsiteX900" fmla="*/ 620169 w 1238483"/>
                <a:gd name="connsiteY900" fmla="*/ 174651 h 1238484"/>
                <a:gd name="connsiteX901" fmla="*/ 620169 w 1238483"/>
                <a:gd name="connsiteY901" fmla="*/ 174651 h 1238484"/>
                <a:gd name="connsiteX902" fmla="*/ 671815 w 1238483"/>
                <a:gd name="connsiteY902" fmla="*/ 253089 h 1238484"/>
                <a:gd name="connsiteX903" fmla="*/ 675606 w 1238483"/>
                <a:gd name="connsiteY903" fmla="*/ 258902 h 1238484"/>
                <a:gd name="connsiteX904" fmla="*/ 671646 w 1238483"/>
                <a:gd name="connsiteY904" fmla="*/ 264126 h 1238484"/>
                <a:gd name="connsiteX905" fmla="*/ 607784 w 1238483"/>
                <a:gd name="connsiteY905" fmla="*/ 339024 h 1238484"/>
                <a:gd name="connsiteX906" fmla="*/ 606521 w 1238483"/>
                <a:gd name="connsiteY906" fmla="*/ 338014 h 1238484"/>
                <a:gd name="connsiteX907" fmla="*/ 596157 w 1238483"/>
                <a:gd name="connsiteY907" fmla="*/ 329420 h 1238484"/>
                <a:gd name="connsiteX908" fmla="*/ 509885 w 1238483"/>
                <a:gd name="connsiteY908" fmla="*/ 253257 h 1238484"/>
                <a:gd name="connsiteX909" fmla="*/ 504746 w 1238483"/>
                <a:gd name="connsiteY909" fmla="*/ 248455 h 1238484"/>
                <a:gd name="connsiteX910" fmla="*/ 594389 w 1238483"/>
                <a:gd name="connsiteY910" fmla="*/ 192176 h 1238484"/>
                <a:gd name="connsiteX911" fmla="*/ 678302 w 1238483"/>
                <a:gd name="connsiteY911" fmla="*/ 263283 h 1238484"/>
                <a:gd name="connsiteX912" fmla="*/ 747219 w 1238483"/>
                <a:gd name="connsiteY912" fmla="*/ 377780 h 1238484"/>
                <a:gd name="connsiteX913" fmla="*/ 674595 w 1238483"/>
                <a:gd name="connsiteY913" fmla="*/ 393366 h 1238484"/>
                <a:gd name="connsiteX914" fmla="*/ 670972 w 1238483"/>
                <a:gd name="connsiteY914" fmla="*/ 390502 h 1238484"/>
                <a:gd name="connsiteX915" fmla="*/ 613092 w 1238483"/>
                <a:gd name="connsiteY915" fmla="*/ 343490 h 1238484"/>
                <a:gd name="connsiteX916" fmla="*/ 678302 w 1238483"/>
                <a:gd name="connsiteY916" fmla="*/ 263283 h 1238484"/>
                <a:gd name="connsiteX917" fmla="*/ 672741 w 1238483"/>
                <a:gd name="connsiteY917" fmla="*/ 398927 h 1238484"/>
                <a:gd name="connsiteX918" fmla="*/ 678049 w 1238483"/>
                <a:gd name="connsiteY918" fmla="*/ 403223 h 1238484"/>
                <a:gd name="connsiteX919" fmla="*/ 769714 w 1238483"/>
                <a:gd name="connsiteY919" fmla="*/ 478207 h 1238484"/>
                <a:gd name="connsiteX920" fmla="*/ 626656 w 1238483"/>
                <a:gd name="connsiteY920" fmla="*/ 784542 h 1238484"/>
                <a:gd name="connsiteX921" fmla="*/ 516035 w 1238483"/>
                <a:gd name="connsiteY921" fmla="*/ 831891 h 1238484"/>
                <a:gd name="connsiteX922" fmla="*/ 276932 w 1238483"/>
                <a:gd name="connsiteY922" fmla="*/ 786227 h 1238484"/>
                <a:gd name="connsiteX923" fmla="*/ 254690 w 1238483"/>
                <a:gd name="connsiteY923" fmla="*/ 685295 h 1238484"/>
                <a:gd name="connsiteX924" fmla="*/ 512412 w 1238483"/>
                <a:gd name="connsiteY924" fmla="*/ 440462 h 1238484"/>
                <a:gd name="connsiteX925" fmla="*/ 525219 w 1238483"/>
                <a:gd name="connsiteY925" fmla="*/ 428583 h 1238484"/>
                <a:gd name="connsiteX926" fmla="*/ 672741 w 1238483"/>
                <a:gd name="connsiteY926" fmla="*/ 398927 h 1238484"/>
                <a:gd name="connsiteX927" fmla="*/ 265137 w 1238483"/>
                <a:gd name="connsiteY927" fmla="*/ 794399 h 1238484"/>
                <a:gd name="connsiteX928" fmla="*/ 274573 w 1238483"/>
                <a:gd name="connsiteY928" fmla="*/ 796842 h 1238484"/>
                <a:gd name="connsiteX929" fmla="*/ 276427 w 1238483"/>
                <a:gd name="connsiteY929" fmla="*/ 803077 h 1238484"/>
                <a:gd name="connsiteX930" fmla="*/ 281229 w 1238483"/>
                <a:gd name="connsiteY930" fmla="*/ 806026 h 1238484"/>
                <a:gd name="connsiteX931" fmla="*/ 279796 w 1238483"/>
                <a:gd name="connsiteY931" fmla="*/ 805183 h 1238484"/>
                <a:gd name="connsiteX932" fmla="*/ 270445 w 1238483"/>
                <a:gd name="connsiteY932" fmla="*/ 799454 h 1238484"/>
                <a:gd name="connsiteX933" fmla="*/ 261430 w 1238483"/>
                <a:gd name="connsiteY933" fmla="*/ 793304 h 1238484"/>
                <a:gd name="connsiteX934" fmla="*/ 265137 w 1238483"/>
                <a:gd name="connsiteY934" fmla="*/ 794483 h 1238484"/>
                <a:gd name="connsiteX935" fmla="*/ 265137 w 1238483"/>
                <a:gd name="connsiteY935" fmla="*/ 794399 h 1238484"/>
                <a:gd name="connsiteX936" fmla="*/ 251152 w 1238483"/>
                <a:gd name="connsiteY936" fmla="*/ 778897 h 1238484"/>
                <a:gd name="connsiteX937" fmla="*/ 246265 w 1238483"/>
                <a:gd name="connsiteY937" fmla="*/ 777549 h 1238484"/>
                <a:gd name="connsiteX938" fmla="*/ 230763 w 1238483"/>
                <a:gd name="connsiteY938" fmla="*/ 772241 h 1238484"/>
                <a:gd name="connsiteX939" fmla="*/ 227224 w 1238483"/>
                <a:gd name="connsiteY939" fmla="*/ 769798 h 1238484"/>
                <a:gd name="connsiteX940" fmla="*/ 201612 w 1238483"/>
                <a:gd name="connsiteY940" fmla="*/ 749999 h 1238484"/>
                <a:gd name="connsiteX941" fmla="*/ 250140 w 1238483"/>
                <a:gd name="connsiteY941" fmla="*/ 690265 h 1238484"/>
                <a:gd name="connsiteX942" fmla="*/ 271035 w 1238483"/>
                <a:gd name="connsiteY942" fmla="*/ 784626 h 1238484"/>
                <a:gd name="connsiteX943" fmla="*/ 251152 w 1238483"/>
                <a:gd name="connsiteY943" fmla="*/ 778897 h 1238484"/>
                <a:gd name="connsiteX944" fmla="*/ 108094 w 1238483"/>
                <a:gd name="connsiteY944" fmla="*/ 521090 h 1238484"/>
                <a:gd name="connsiteX945" fmla="*/ 78522 w 1238483"/>
                <a:gd name="connsiteY945" fmla="*/ 556307 h 1238484"/>
                <a:gd name="connsiteX946" fmla="*/ 55353 w 1238483"/>
                <a:gd name="connsiteY946" fmla="*/ 549146 h 1238484"/>
                <a:gd name="connsiteX947" fmla="*/ 54426 w 1238483"/>
                <a:gd name="connsiteY947" fmla="*/ 546113 h 1238484"/>
                <a:gd name="connsiteX948" fmla="*/ 49203 w 1238483"/>
                <a:gd name="connsiteY948" fmla="*/ 524544 h 1238484"/>
                <a:gd name="connsiteX949" fmla="*/ 49287 w 1238483"/>
                <a:gd name="connsiteY949" fmla="*/ 524460 h 1238484"/>
                <a:gd name="connsiteX950" fmla="*/ 51814 w 1238483"/>
                <a:gd name="connsiteY950" fmla="*/ 517973 h 1238484"/>
                <a:gd name="connsiteX951" fmla="*/ 51983 w 1238483"/>
                <a:gd name="connsiteY951" fmla="*/ 517552 h 1238484"/>
                <a:gd name="connsiteX952" fmla="*/ 130336 w 1238483"/>
                <a:gd name="connsiteY952" fmla="*/ 501123 h 1238484"/>
                <a:gd name="connsiteX953" fmla="*/ 108094 w 1238483"/>
                <a:gd name="connsiteY953" fmla="*/ 521090 h 1238484"/>
                <a:gd name="connsiteX954" fmla="*/ 76079 w 1238483"/>
                <a:gd name="connsiteY954" fmla="*/ 559593 h 1238484"/>
                <a:gd name="connsiteX955" fmla="*/ 66727 w 1238483"/>
                <a:gd name="connsiteY955" fmla="*/ 572820 h 1238484"/>
                <a:gd name="connsiteX956" fmla="*/ 64789 w 1238483"/>
                <a:gd name="connsiteY956" fmla="*/ 575684 h 1238484"/>
                <a:gd name="connsiteX957" fmla="*/ 56953 w 1238483"/>
                <a:gd name="connsiteY957" fmla="*/ 554285 h 1238484"/>
                <a:gd name="connsiteX958" fmla="*/ 76079 w 1238483"/>
                <a:gd name="connsiteY958" fmla="*/ 559593 h 1238484"/>
                <a:gd name="connsiteX959" fmla="*/ 190238 w 1238483"/>
                <a:gd name="connsiteY959" fmla="*/ 747050 h 1238484"/>
                <a:gd name="connsiteX960" fmla="*/ 194451 w 1238483"/>
                <a:gd name="connsiteY960" fmla="*/ 750589 h 1238484"/>
                <a:gd name="connsiteX961" fmla="*/ 191502 w 1238483"/>
                <a:gd name="connsiteY961" fmla="*/ 754464 h 1238484"/>
                <a:gd name="connsiteX962" fmla="*/ 195377 w 1238483"/>
                <a:gd name="connsiteY962" fmla="*/ 755981 h 1238484"/>
                <a:gd name="connsiteX963" fmla="*/ 197989 w 1238483"/>
                <a:gd name="connsiteY963" fmla="*/ 754717 h 1238484"/>
                <a:gd name="connsiteX964" fmla="*/ 198579 w 1238483"/>
                <a:gd name="connsiteY964" fmla="*/ 753959 h 1238484"/>
                <a:gd name="connsiteX965" fmla="*/ 213828 w 1238483"/>
                <a:gd name="connsiteY965" fmla="*/ 766091 h 1238484"/>
                <a:gd name="connsiteX966" fmla="*/ 31763 w 1238483"/>
                <a:gd name="connsiteY966" fmla="*/ 658419 h 1238484"/>
                <a:gd name="connsiteX967" fmla="*/ 30246 w 1238483"/>
                <a:gd name="connsiteY967" fmla="*/ 653701 h 1238484"/>
                <a:gd name="connsiteX968" fmla="*/ 63862 w 1238483"/>
                <a:gd name="connsiteY968" fmla="*/ 583520 h 1238484"/>
                <a:gd name="connsiteX969" fmla="*/ 190238 w 1238483"/>
                <a:gd name="connsiteY969" fmla="*/ 747050 h 1238484"/>
                <a:gd name="connsiteX970" fmla="*/ 184340 w 1238483"/>
                <a:gd name="connsiteY970" fmla="*/ 764237 h 1238484"/>
                <a:gd name="connsiteX971" fmla="*/ 138508 w 1238483"/>
                <a:gd name="connsiteY971" fmla="*/ 839557 h 1238484"/>
                <a:gd name="connsiteX972" fmla="*/ 132358 w 1238483"/>
                <a:gd name="connsiteY972" fmla="*/ 832565 h 1238484"/>
                <a:gd name="connsiteX973" fmla="*/ 123259 w 1238483"/>
                <a:gd name="connsiteY973" fmla="*/ 821696 h 1238484"/>
                <a:gd name="connsiteX974" fmla="*/ 66895 w 1238483"/>
                <a:gd name="connsiteY974" fmla="*/ 739383 h 1238484"/>
                <a:gd name="connsiteX975" fmla="*/ 50550 w 1238483"/>
                <a:gd name="connsiteY975" fmla="*/ 706863 h 1238484"/>
                <a:gd name="connsiteX976" fmla="*/ 39261 w 1238483"/>
                <a:gd name="connsiteY976" fmla="*/ 679313 h 1238484"/>
                <a:gd name="connsiteX977" fmla="*/ 34290 w 1238483"/>
                <a:gd name="connsiteY977" fmla="*/ 665917 h 1238484"/>
                <a:gd name="connsiteX978" fmla="*/ 184340 w 1238483"/>
                <a:gd name="connsiteY978" fmla="*/ 764237 h 1238484"/>
                <a:gd name="connsiteX979" fmla="*/ 524208 w 1238483"/>
                <a:gd name="connsiteY979" fmla="*/ 832902 h 1238484"/>
                <a:gd name="connsiteX980" fmla="*/ 537266 w 1238483"/>
                <a:gd name="connsiteY980" fmla="*/ 829279 h 1238484"/>
                <a:gd name="connsiteX981" fmla="*/ 622444 w 1238483"/>
                <a:gd name="connsiteY981" fmla="*/ 792377 h 1238484"/>
                <a:gd name="connsiteX982" fmla="*/ 621180 w 1238483"/>
                <a:gd name="connsiteY982" fmla="*/ 794399 h 1238484"/>
                <a:gd name="connsiteX983" fmla="*/ 594725 w 1238483"/>
                <a:gd name="connsiteY983" fmla="*/ 840653 h 1238484"/>
                <a:gd name="connsiteX984" fmla="*/ 601634 w 1238483"/>
                <a:gd name="connsiteY984" fmla="*/ 841242 h 1238484"/>
                <a:gd name="connsiteX985" fmla="*/ 602561 w 1238483"/>
                <a:gd name="connsiteY985" fmla="*/ 839642 h 1238484"/>
                <a:gd name="connsiteX986" fmla="*/ 630785 w 1238483"/>
                <a:gd name="connsiteY986" fmla="*/ 790102 h 1238484"/>
                <a:gd name="connsiteX987" fmla="*/ 632133 w 1238483"/>
                <a:gd name="connsiteY987" fmla="*/ 787828 h 1238484"/>
                <a:gd name="connsiteX988" fmla="*/ 864243 w 1238483"/>
                <a:gd name="connsiteY988" fmla="*/ 661367 h 1238484"/>
                <a:gd name="connsiteX989" fmla="*/ 864243 w 1238483"/>
                <a:gd name="connsiteY989" fmla="*/ 661536 h 1238484"/>
                <a:gd name="connsiteX990" fmla="*/ 891288 w 1238483"/>
                <a:gd name="connsiteY990" fmla="*/ 856239 h 1238484"/>
                <a:gd name="connsiteX991" fmla="*/ 524208 w 1238483"/>
                <a:gd name="connsiteY991" fmla="*/ 832902 h 1238484"/>
                <a:gd name="connsiteX992" fmla="*/ 1036872 w 1238483"/>
                <a:gd name="connsiteY992" fmla="*/ 841327 h 1238484"/>
                <a:gd name="connsiteX993" fmla="*/ 1031228 w 1238483"/>
                <a:gd name="connsiteY993" fmla="*/ 843770 h 1238484"/>
                <a:gd name="connsiteX994" fmla="*/ 1031902 w 1238483"/>
                <a:gd name="connsiteY994" fmla="*/ 839136 h 1238484"/>
                <a:gd name="connsiteX995" fmla="*/ 1036030 w 1238483"/>
                <a:gd name="connsiteY995" fmla="*/ 803161 h 1238484"/>
                <a:gd name="connsiteX996" fmla="*/ 1036872 w 1238483"/>
                <a:gd name="connsiteY996" fmla="*/ 841327 h 1238484"/>
                <a:gd name="connsiteX997" fmla="*/ 1030301 w 1238483"/>
                <a:gd name="connsiteY997" fmla="*/ 848909 h 1238484"/>
                <a:gd name="connsiteX998" fmla="*/ 1037125 w 1238483"/>
                <a:gd name="connsiteY998" fmla="*/ 846045 h 1238484"/>
                <a:gd name="connsiteX999" fmla="*/ 1037462 w 1238483"/>
                <a:gd name="connsiteY999" fmla="*/ 851690 h 1238484"/>
                <a:gd name="connsiteX1000" fmla="*/ 1029796 w 1238483"/>
                <a:gd name="connsiteY1000" fmla="*/ 852195 h 1238484"/>
                <a:gd name="connsiteX1001" fmla="*/ 1030301 w 1238483"/>
                <a:gd name="connsiteY1001" fmla="*/ 848909 h 1238484"/>
                <a:gd name="connsiteX1002" fmla="*/ 989777 w 1238483"/>
                <a:gd name="connsiteY1002" fmla="*/ 686895 h 1238484"/>
                <a:gd name="connsiteX1003" fmla="*/ 1034008 w 1238483"/>
                <a:gd name="connsiteY1003" fmla="*/ 719500 h 1238484"/>
                <a:gd name="connsiteX1004" fmla="*/ 1037968 w 1238483"/>
                <a:gd name="connsiteY1004" fmla="*/ 754886 h 1238484"/>
                <a:gd name="connsiteX1005" fmla="*/ 1037968 w 1238483"/>
                <a:gd name="connsiteY1005" fmla="*/ 754886 h 1238484"/>
                <a:gd name="connsiteX1006" fmla="*/ 989777 w 1238483"/>
                <a:gd name="connsiteY1006" fmla="*/ 686895 h 1238484"/>
                <a:gd name="connsiteX1007" fmla="*/ 950347 w 1238483"/>
                <a:gd name="connsiteY1007" fmla="*/ 616125 h 1238484"/>
                <a:gd name="connsiteX1008" fmla="*/ 947230 w 1238483"/>
                <a:gd name="connsiteY1008" fmla="*/ 602897 h 1238484"/>
                <a:gd name="connsiteX1009" fmla="*/ 1011176 w 1238483"/>
                <a:gd name="connsiteY1009" fmla="*/ 548808 h 1238484"/>
                <a:gd name="connsiteX1010" fmla="*/ 1033082 w 1238483"/>
                <a:gd name="connsiteY1010" fmla="*/ 700207 h 1238484"/>
                <a:gd name="connsiteX1011" fmla="*/ 1033755 w 1238483"/>
                <a:gd name="connsiteY1011" fmla="*/ 713266 h 1238484"/>
                <a:gd name="connsiteX1012" fmla="*/ 950347 w 1238483"/>
                <a:gd name="connsiteY1012" fmla="*/ 616125 h 1238484"/>
                <a:gd name="connsiteX1013" fmla="*/ 987165 w 1238483"/>
                <a:gd name="connsiteY1013" fmla="*/ 452173 h 1238484"/>
                <a:gd name="connsiteX1014" fmla="*/ 1002498 w 1238483"/>
                <a:gd name="connsiteY1014" fmla="*/ 427909 h 1238484"/>
                <a:gd name="connsiteX1015" fmla="*/ 1010924 w 1238483"/>
                <a:gd name="connsiteY1015" fmla="*/ 434312 h 1238484"/>
                <a:gd name="connsiteX1016" fmla="*/ 1070489 w 1238483"/>
                <a:gd name="connsiteY1016" fmla="*/ 476353 h 1238484"/>
                <a:gd name="connsiteX1017" fmla="*/ 1013198 w 1238483"/>
                <a:gd name="connsiteY1017" fmla="*/ 538951 h 1238484"/>
                <a:gd name="connsiteX1018" fmla="*/ 987165 w 1238483"/>
                <a:gd name="connsiteY1018" fmla="*/ 452173 h 1238484"/>
                <a:gd name="connsiteX1019" fmla="*/ 1100819 w 1238483"/>
                <a:gd name="connsiteY1019" fmla="*/ 321585 h 1238484"/>
                <a:gd name="connsiteX1020" fmla="*/ 1128958 w 1238483"/>
                <a:gd name="connsiteY1020" fmla="*/ 350567 h 1238484"/>
                <a:gd name="connsiteX1021" fmla="*/ 1128874 w 1238483"/>
                <a:gd name="connsiteY1021" fmla="*/ 351999 h 1238484"/>
                <a:gd name="connsiteX1022" fmla="*/ 1111182 w 1238483"/>
                <a:gd name="connsiteY1022" fmla="*/ 410216 h 1238484"/>
                <a:gd name="connsiteX1023" fmla="*/ 1090624 w 1238483"/>
                <a:gd name="connsiteY1023" fmla="*/ 448045 h 1238484"/>
                <a:gd name="connsiteX1024" fmla="*/ 1099555 w 1238483"/>
                <a:gd name="connsiteY1024" fmla="*/ 373146 h 1238484"/>
                <a:gd name="connsiteX1025" fmla="*/ 1101240 w 1238483"/>
                <a:gd name="connsiteY1025" fmla="*/ 339446 h 1238484"/>
                <a:gd name="connsiteX1026" fmla="*/ 1100819 w 1238483"/>
                <a:gd name="connsiteY1026" fmla="*/ 321585 h 1238484"/>
                <a:gd name="connsiteX1027" fmla="*/ 1102504 w 1238483"/>
                <a:gd name="connsiteY1027" fmla="*/ 260419 h 1238484"/>
                <a:gd name="connsiteX1028" fmla="*/ 1096606 w 1238483"/>
                <a:gd name="connsiteY1028" fmla="*/ 253173 h 1238484"/>
                <a:gd name="connsiteX1029" fmla="*/ 1103683 w 1238483"/>
                <a:gd name="connsiteY1029" fmla="*/ 253005 h 1238484"/>
                <a:gd name="connsiteX1030" fmla="*/ 1102504 w 1238483"/>
                <a:gd name="connsiteY1030" fmla="*/ 260419 h 1238484"/>
                <a:gd name="connsiteX1031" fmla="*/ 1102083 w 1238483"/>
                <a:gd name="connsiteY1031" fmla="*/ 262356 h 1238484"/>
                <a:gd name="connsiteX1032" fmla="*/ 1097449 w 1238483"/>
                <a:gd name="connsiteY1032" fmla="*/ 276342 h 1238484"/>
                <a:gd name="connsiteX1033" fmla="*/ 1096269 w 1238483"/>
                <a:gd name="connsiteY1033" fmla="*/ 277016 h 1238484"/>
                <a:gd name="connsiteX1034" fmla="*/ 1091635 w 1238483"/>
                <a:gd name="connsiteY1034" fmla="*/ 255869 h 1238484"/>
                <a:gd name="connsiteX1035" fmla="*/ 1091045 w 1238483"/>
                <a:gd name="connsiteY1035" fmla="*/ 253679 h 1238484"/>
                <a:gd name="connsiteX1036" fmla="*/ 1094921 w 1238483"/>
                <a:gd name="connsiteY1036" fmla="*/ 253342 h 1238484"/>
                <a:gd name="connsiteX1037" fmla="*/ 1102083 w 1238483"/>
                <a:gd name="connsiteY1037" fmla="*/ 262356 h 1238484"/>
                <a:gd name="connsiteX1038" fmla="*/ 1093320 w 1238483"/>
                <a:gd name="connsiteY1038" fmla="*/ 278533 h 1238484"/>
                <a:gd name="connsiteX1039" fmla="*/ 1069983 w 1238483"/>
                <a:gd name="connsiteY1039" fmla="*/ 289148 h 1238484"/>
                <a:gd name="connsiteX1040" fmla="*/ 1039232 w 1238483"/>
                <a:gd name="connsiteY1040" fmla="*/ 262609 h 1238484"/>
                <a:gd name="connsiteX1041" fmla="*/ 1088266 w 1238483"/>
                <a:gd name="connsiteY1041" fmla="*/ 253847 h 1238484"/>
                <a:gd name="connsiteX1042" fmla="*/ 1089108 w 1238483"/>
                <a:gd name="connsiteY1042" fmla="*/ 257217 h 1238484"/>
                <a:gd name="connsiteX1043" fmla="*/ 1093320 w 1238483"/>
                <a:gd name="connsiteY1043" fmla="*/ 278533 h 1238484"/>
                <a:gd name="connsiteX1044" fmla="*/ 993905 w 1238483"/>
                <a:gd name="connsiteY1044" fmla="*/ 229751 h 1238484"/>
                <a:gd name="connsiteX1045" fmla="*/ 1031565 w 1238483"/>
                <a:gd name="connsiteY1045" fmla="*/ 258481 h 1238484"/>
                <a:gd name="connsiteX1046" fmla="*/ 934003 w 1238483"/>
                <a:gd name="connsiteY1046" fmla="*/ 332790 h 1238484"/>
                <a:gd name="connsiteX1047" fmla="*/ 808048 w 1238483"/>
                <a:gd name="connsiteY1047" fmla="*/ 364047 h 1238484"/>
                <a:gd name="connsiteX1048" fmla="*/ 809480 w 1238483"/>
                <a:gd name="connsiteY1048" fmla="*/ 356801 h 1238484"/>
                <a:gd name="connsiteX1049" fmla="*/ 802403 w 1238483"/>
                <a:gd name="connsiteY1049" fmla="*/ 157886 h 1238484"/>
                <a:gd name="connsiteX1050" fmla="*/ 852280 w 1238483"/>
                <a:gd name="connsiteY1050" fmla="*/ 216356 h 1238484"/>
                <a:gd name="connsiteX1051" fmla="*/ 928779 w 1238483"/>
                <a:gd name="connsiteY1051" fmla="*/ 333885 h 1238484"/>
                <a:gd name="connsiteX1052" fmla="*/ 932486 w 1238483"/>
                <a:gd name="connsiteY1052" fmla="*/ 332874 h 1238484"/>
                <a:gd name="connsiteX1053" fmla="*/ 929369 w 1238483"/>
                <a:gd name="connsiteY1053" fmla="*/ 326050 h 1238484"/>
                <a:gd name="connsiteX1054" fmla="*/ 799875 w 1238483"/>
                <a:gd name="connsiteY1054" fmla="*/ 151146 h 1238484"/>
                <a:gd name="connsiteX1055" fmla="*/ 800044 w 1238483"/>
                <a:gd name="connsiteY1055" fmla="*/ 151567 h 1238484"/>
                <a:gd name="connsiteX1056" fmla="*/ 799875 w 1238483"/>
                <a:gd name="connsiteY1056" fmla="*/ 151146 h 1238484"/>
                <a:gd name="connsiteX1057" fmla="*/ 903925 w 1238483"/>
                <a:gd name="connsiteY1057" fmla="*/ 163867 h 1238484"/>
                <a:gd name="connsiteX1058" fmla="*/ 993905 w 1238483"/>
                <a:gd name="connsiteY1058" fmla="*/ 229751 h 1238484"/>
                <a:gd name="connsiteX1059" fmla="*/ 742080 w 1238483"/>
                <a:gd name="connsiteY1059" fmla="*/ 98152 h 1238484"/>
                <a:gd name="connsiteX1060" fmla="*/ 722112 w 1238483"/>
                <a:gd name="connsiteY1060" fmla="*/ 81892 h 1238484"/>
                <a:gd name="connsiteX1061" fmla="*/ 731380 w 1238483"/>
                <a:gd name="connsiteY1061" fmla="*/ 62514 h 1238484"/>
                <a:gd name="connsiteX1062" fmla="*/ 742080 w 1238483"/>
                <a:gd name="connsiteY1062" fmla="*/ 98152 h 1238484"/>
                <a:gd name="connsiteX1063" fmla="*/ 723713 w 1238483"/>
                <a:gd name="connsiteY1063" fmla="*/ 41873 h 1238484"/>
                <a:gd name="connsiteX1064" fmla="*/ 728094 w 1238483"/>
                <a:gd name="connsiteY1064" fmla="*/ 44653 h 1238484"/>
                <a:gd name="connsiteX1065" fmla="*/ 728431 w 1238483"/>
                <a:gd name="connsiteY1065" fmla="*/ 53162 h 1238484"/>
                <a:gd name="connsiteX1066" fmla="*/ 709811 w 1238483"/>
                <a:gd name="connsiteY1066" fmla="*/ 34206 h 1238484"/>
                <a:gd name="connsiteX1067" fmla="*/ 712424 w 1238483"/>
                <a:gd name="connsiteY1067" fmla="*/ 34711 h 1238484"/>
                <a:gd name="connsiteX1068" fmla="*/ 723713 w 1238483"/>
                <a:gd name="connsiteY1068" fmla="*/ 41873 h 1238484"/>
                <a:gd name="connsiteX1069" fmla="*/ 715119 w 1238483"/>
                <a:gd name="connsiteY1069" fmla="*/ 35217 h 1238484"/>
                <a:gd name="connsiteX1070" fmla="*/ 723544 w 1238483"/>
                <a:gd name="connsiteY1070" fmla="*/ 36733 h 1238484"/>
                <a:gd name="connsiteX1071" fmla="*/ 725735 w 1238483"/>
                <a:gd name="connsiteY1071" fmla="*/ 37154 h 1238484"/>
                <a:gd name="connsiteX1072" fmla="*/ 725819 w 1238483"/>
                <a:gd name="connsiteY1072" fmla="*/ 37154 h 1238484"/>
                <a:gd name="connsiteX1073" fmla="*/ 727420 w 1238483"/>
                <a:gd name="connsiteY1073" fmla="*/ 41367 h 1238484"/>
                <a:gd name="connsiteX1074" fmla="*/ 727673 w 1238483"/>
                <a:gd name="connsiteY1074" fmla="*/ 42462 h 1238484"/>
                <a:gd name="connsiteX1075" fmla="*/ 715119 w 1238483"/>
                <a:gd name="connsiteY1075" fmla="*/ 35217 h 1238484"/>
                <a:gd name="connsiteX1076" fmla="*/ 716046 w 1238483"/>
                <a:gd name="connsiteY1076" fmla="*/ 23337 h 1238484"/>
                <a:gd name="connsiteX1077" fmla="*/ 724640 w 1238483"/>
                <a:gd name="connsiteY1077" fmla="*/ 25444 h 1238484"/>
                <a:gd name="connsiteX1078" fmla="*/ 773252 w 1238483"/>
                <a:gd name="connsiteY1078" fmla="*/ 38924 h 1238484"/>
                <a:gd name="connsiteX1079" fmla="*/ 829363 w 1238483"/>
                <a:gd name="connsiteY1079" fmla="*/ 59228 h 1238484"/>
                <a:gd name="connsiteX1080" fmla="*/ 829700 w 1238483"/>
                <a:gd name="connsiteY1080" fmla="*/ 59312 h 1238484"/>
                <a:gd name="connsiteX1081" fmla="*/ 822539 w 1238483"/>
                <a:gd name="connsiteY1081" fmla="*/ 57459 h 1238484"/>
                <a:gd name="connsiteX1082" fmla="*/ 775612 w 1238483"/>
                <a:gd name="connsiteY1082" fmla="*/ 46422 h 1238484"/>
                <a:gd name="connsiteX1083" fmla="*/ 729611 w 1238483"/>
                <a:gd name="connsiteY1083" fmla="*/ 37070 h 1238484"/>
                <a:gd name="connsiteX1084" fmla="*/ 716046 w 1238483"/>
                <a:gd name="connsiteY1084" fmla="*/ 23337 h 1238484"/>
                <a:gd name="connsiteX1085" fmla="*/ 725314 w 1238483"/>
                <a:gd name="connsiteY1085" fmla="*/ 36228 h 1238484"/>
                <a:gd name="connsiteX1086" fmla="*/ 724977 w 1238483"/>
                <a:gd name="connsiteY1086" fmla="*/ 36144 h 1238484"/>
                <a:gd name="connsiteX1087" fmla="*/ 712508 w 1238483"/>
                <a:gd name="connsiteY1087" fmla="*/ 33785 h 1238484"/>
                <a:gd name="connsiteX1088" fmla="*/ 701386 w 1238483"/>
                <a:gd name="connsiteY1088" fmla="*/ 27634 h 1238484"/>
                <a:gd name="connsiteX1089" fmla="*/ 699196 w 1238483"/>
                <a:gd name="connsiteY1089" fmla="*/ 26455 h 1238484"/>
                <a:gd name="connsiteX1090" fmla="*/ 699028 w 1238483"/>
                <a:gd name="connsiteY1090" fmla="*/ 26370 h 1238484"/>
                <a:gd name="connsiteX1091" fmla="*/ 697764 w 1238483"/>
                <a:gd name="connsiteY1091" fmla="*/ 25696 h 1238484"/>
                <a:gd name="connsiteX1092" fmla="*/ 695152 w 1238483"/>
                <a:gd name="connsiteY1092" fmla="*/ 24264 h 1238484"/>
                <a:gd name="connsiteX1093" fmla="*/ 693635 w 1238483"/>
                <a:gd name="connsiteY1093" fmla="*/ 23422 h 1238484"/>
                <a:gd name="connsiteX1094" fmla="*/ 689676 w 1238483"/>
                <a:gd name="connsiteY1094" fmla="*/ 21147 h 1238484"/>
                <a:gd name="connsiteX1095" fmla="*/ 688243 w 1238483"/>
                <a:gd name="connsiteY1095" fmla="*/ 20389 h 1238484"/>
                <a:gd name="connsiteX1096" fmla="*/ 680577 w 1238483"/>
                <a:gd name="connsiteY1096" fmla="*/ 16260 h 1238484"/>
                <a:gd name="connsiteX1097" fmla="*/ 713013 w 1238483"/>
                <a:gd name="connsiteY1097" fmla="*/ 22748 h 1238484"/>
                <a:gd name="connsiteX1098" fmla="*/ 725314 w 1238483"/>
                <a:gd name="connsiteY1098" fmla="*/ 36228 h 1238484"/>
                <a:gd name="connsiteX1099" fmla="*/ 689928 w 1238483"/>
                <a:gd name="connsiteY1099" fmla="*/ 21568 h 1238484"/>
                <a:gd name="connsiteX1100" fmla="*/ 691108 w 1238483"/>
                <a:gd name="connsiteY1100" fmla="*/ 22326 h 1238484"/>
                <a:gd name="connsiteX1101" fmla="*/ 695321 w 1238483"/>
                <a:gd name="connsiteY1101" fmla="*/ 24601 h 1238484"/>
                <a:gd name="connsiteX1102" fmla="*/ 699112 w 1238483"/>
                <a:gd name="connsiteY1102" fmla="*/ 26707 h 1238484"/>
                <a:gd name="connsiteX1103" fmla="*/ 699870 w 1238483"/>
                <a:gd name="connsiteY1103" fmla="*/ 27044 h 1238484"/>
                <a:gd name="connsiteX1104" fmla="*/ 710233 w 1238483"/>
                <a:gd name="connsiteY1104" fmla="*/ 33363 h 1238484"/>
                <a:gd name="connsiteX1105" fmla="*/ 708127 w 1238483"/>
                <a:gd name="connsiteY1105" fmla="*/ 33026 h 1238484"/>
                <a:gd name="connsiteX1106" fmla="*/ 673584 w 1238483"/>
                <a:gd name="connsiteY1106" fmla="*/ 15081 h 1238484"/>
                <a:gd name="connsiteX1107" fmla="*/ 678470 w 1238483"/>
                <a:gd name="connsiteY1107" fmla="*/ 15923 h 1238484"/>
                <a:gd name="connsiteX1108" fmla="*/ 689928 w 1238483"/>
                <a:gd name="connsiteY1108" fmla="*/ 21568 h 1238484"/>
                <a:gd name="connsiteX1109" fmla="*/ 726409 w 1238483"/>
                <a:gd name="connsiteY1109" fmla="*/ 54763 h 1238484"/>
                <a:gd name="connsiteX1110" fmla="*/ 682430 w 1238483"/>
                <a:gd name="connsiteY1110" fmla="*/ 29656 h 1238484"/>
                <a:gd name="connsiteX1111" fmla="*/ 681167 w 1238483"/>
                <a:gd name="connsiteY1111" fmla="*/ 29151 h 1238484"/>
                <a:gd name="connsiteX1112" fmla="*/ 706273 w 1238483"/>
                <a:gd name="connsiteY1112" fmla="*/ 33616 h 1238484"/>
                <a:gd name="connsiteX1113" fmla="*/ 726409 w 1238483"/>
                <a:gd name="connsiteY1113" fmla="*/ 54763 h 1238484"/>
                <a:gd name="connsiteX1114" fmla="*/ 727926 w 1238483"/>
                <a:gd name="connsiteY1114" fmla="*/ 57543 h 1238484"/>
                <a:gd name="connsiteX1115" fmla="*/ 718742 w 1238483"/>
                <a:gd name="connsiteY1115" fmla="*/ 79785 h 1238484"/>
                <a:gd name="connsiteX1116" fmla="*/ 601381 w 1238483"/>
                <a:gd name="connsiteY1116" fmla="*/ 16766 h 1238484"/>
                <a:gd name="connsiteX1117" fmla="*/ 600960 w 1238483"/>
                <a:gd name="connsiteY1117" fmla="*/ 15418 h 1238484"/>
                <a:gd name="connsiteX1118" fmla="*/ 619748 w 1238483"/>
                <a:gd name="connsiteY1118" fmla="*/ 18704 h 1238484"/>
                <a:gd name="connsiteX1119" fmla="*/ 675438 w 1238483"/>
                <a:gd name="connsiteY1119" fmla="*/ 27971 h 1238484"/>
                <a:gd name="connsiteX1120" fmla="*/ 678049 w 1238483"/>
                <a:gd name="connsiteY1120" fmla="*/ 28477 h 1238484"/>
                <a:gd name="connsiteX1121" fmla="*/ 727926 w 1238483"/>
                <a:gd name="connsiteY1121" fmla="*/ 57543 h 1238484"/>
                <a:gd name="connsiteX1122" fmla="*/ 601381 w 1238483"/>
                <a:gd name="connsiteY1122" fmla="*/ 16850 h 1238484"/>
                <a:gd name="connsiteX1123" fmla="*/ 631627 w 1238483"/>
                <a:gd name="connsiteY1123" fmla="*/ 29151 h 1238484"/>
                <a:gd name="connsiteX1124" fmla="*/ 660525 w 1238483"/>
                <a:gd name="connsiteY1124" fmla="*/ 43810 h 1238484"/>
                <a:gd name="connsiteX1125" fmla="*/ 717731 w 1238483"/>
                <a:gd name="connsiteY1125" fmla="*/ 81470 h 1238484"/>
                <a:gd name="connsiteX1126" fmla="*/ 717731 w 1238483"/>
                <a:gd name="connsiteY1126" fmla="*/ 81470 h 1238484"/>
                <a:gd name="connsiteX1127" fmla="*/ 667686 w 1238483"/>
                <a:gd name="connsiteY1127" fmla="*/ 133790 h 1238484"/>
                <a:gd name="connsiteX1128" fmla="*/ 592114 w 1238483"/>
                <a:gd name="connsiteY1128" fmla="*/ 125449 h 1238484"/>
                <a:gd name="connsiteX1129" fmla="*/ 590513 w 1238483"/>
                <a:gd name="connsiteY1129" fmla="*/ 123006 h 1238484"/>
                <a:gd name="connsiteX1130" fmla="*/ 553190 w 1238483"/>
                <a:gd name="connsiteY1130" fmla="*/ 56279 h 1238484"/>
                <a:gd name="connsiteX1131" fmla="*/ 551252 w 1238483"/>
                <a:gd name="connsiteY1131" fmla="*/ 57290 h 1238484"/>
                <a:gd name="connsiteX1132" fmla="*/ 587817 w 1238483"/>
                <a:gd name="connsiteY1132" fmla="*/ 125028 h 1238484"/>
                <a:gd name="connsiteX1133" fmla="*/ 448298 w 1238483"/>
                <a:gd name="connsiteY1133" fmla="*/ 104808 h 1238484"/>
                <a:gd name="connsiteX1134" fmla="*/ 448551 w 1238483"/>
                <a:gd name="connsiteY1134" fmla="*/ 104724 h 1238484"/>
                <a:gd name="connsiteX1135" fmla="*/ 601381 w 1238483"/>
                <a:gd name="connsiteY1135" fmla="*/ 16850 h 1238484"/>
                <a:gd name="connsiteX1136" fmla="*/ 424286 w 1238483"/>
                <a:gd name="connsiteY1136" fmla="*/ 79280 h 1238484"/>
                <a:gd name="connsiteX1137" fmla="*/ 424202 w 1238483"/>
                <a:gd name="connsiteY1137" fmla="*/ 79448 h 1238484"/>
                <a:gd name="connsiteX1138" fmla="*/ 424286 w 1238483"/>
                <a:gd name="connsiteY1138" fmla="*/ 79280 h 1238484"/>
                <a:gd name="connsiteX1139" fmla="*/ 406762 w 1238483"/>
                <a:gd name="connsiteY1139" fmla="*/ 95287 h 1238484"/>
                <a:gd name="connsiteX1140" fmla="*/ 397411 w 1238483"/>
                <a:gd name="connsiteY1140" fmla="*/ 92591 h 1238484"/>
                <a:gd name="connsiteX1141" fmla="*/ 408532 w 1238483"/>
                <a:gd name="connsiteY1141" fmla="*/ 86610 h 1238484"/>
                <a:gd name="connsiteX1142" fmla="*/ 408532 w 1238483"/>
                <a:gd name="connsiteY1142" fmla="*/ 86610 h 1238484"/>
                <a:gd name="connsiteX1143" fmla="*/ 424792 w 1238483"/>
                <a:gd name="connsiteY1143" fmla="*/ 78100 h 1238484"/>
                <a:gd name="connsiteX1144" fmla="*/ 424286 w 1238483"/>
                <a:gd name="connsiteY1144" fmla="*/ 79280 h 1238484"/>
                <a:gd name="connsiteX1145" fmla="*/ 424286 w 1238483"/>
                <a:gd name="connsiteY1145" fmla="*/ 79280 h 1238484"/>
                <a:gd name="connsiteX1146" fmla="*/ 403055 w 1238483"/>
                <a:gd name="connsiteY1146" fmla="*/ 98994 h 1238484"/>
                <a:gd name="connsiteX1147" fmla="*/ 339699 w 1238483"/>
                <a:gd name="connsiteY1147" fmla="*/ 149713 h 1238484"/>
                <a:gd name="connsiteX1148" fmla="*/ 168080 w 1238483"/>
                <a:gd name="connsiteY1148" fmla="*/ 243484 h 1238484"/>
                <a:gd name="connsiteX1149" fmla="*/ 386626 w 1238483"/>
                <a:gd name="connsiteY1149" fmla="*/ 98489 h 1238484"/>
                <a:gd name="connsiteX1150" fmla="*/ 392018 w 1238483"/>
                <a:gd name="connsiteY1150" fmla="*/ 95624 h 1238484"/>
                <a:gd name="connsiteX1151" fmla="*/ 403055 w 1238483"/>
                <a:gd name="connsiteY1151" fmla="*/ 98994 h 1238484"/>
                <a:gd name="connsiteX1152" fmla="*/ 51225 w 1238483"/>
                <a:gd name="connsiteY1152" fmla="*/ 547123 h 1238484"/>
                <a:gd name="connsiteX1153" fmla="*/ 51478 w 1238483"/>
                <a:gd name="connsiteY1153" fmla="*/ 547966 h 1238484"/>
                <a:gd name="connsiteX1154" fmla="*/ 41957 w 1238483"/>
                <a:gd name="connsiteY1154" fmla="*/ 545017 h 1238484"/>
                <a:gd name="connsiteX1155" fmla="*/ 46085 w 1238483"/>
                <a:gd name="connsiteY1155" fmla="*/ 533138 h 1238484"/>
                <a:gd name="connsiteX1156" fmla="*/ 46170 w 1238483"/>
                <a:gd name="connsiteY1156" fmla="*/ 525977 h 1238484"/>
                <a:gd name="connsiteX1157" fmla="*/ 39851 w 1238483"/>
                <a:gd name="connsiteY1157" fmla="*/ 544428 h 1238484"/>
                <a:gd name="connsiteX1158" fmla="*/ 27887 w 1238483"/>
                <a:gd name="connsiteY1158" fmla="*/ 540720 h 1238484"/>
                <a:gd name="connsiteX1159" fmla="*/ 30331 w 1238483"/>
                <a:gd name="connsiteY1159" fmla="*/ 523449 h 1238484"/>
                <a:gd name="connsiteX1160" fmla="*/ 45327 w 1238483"/>
                <a:gd name="connsiteY1160" fmla="*/ 519237 h 1238484"/>
                <a:gd name="connsiteX1161" fmla="*/ 51225 w 1238483"/>
                <a:gd name="connsiteY1161" fmla="*/ 547123 h 1238484"/>
                <a:gd name="connsiteX1162" fmla="*/ 38334 w 1238483"/>
                <a:gd name="connsiteY1162" fmla="*/ 548977 h 1238484"/>
                <a:gd name="connsiteX1163" fmla="*/ 23001 w 1238483"/>
                <a:gd name="connsiteY1163" fmla="*/ 608542 h 1238484"/>
                <a:gd name="connsiteX1164" fmla="*/ 23001 w 1238483"/>
                <a:gd name="connsiteY1164" fmla="*/ 604582 h 1238484"/>
                <a:gd name="connsiteX1165" fmla="*/ 27213 w 1238483"/>
                <a:gd name="connsiteY1165" fmla="*/ 545860 h 1238484"/>
                <a:gd name="connsiteX1166" fmla="*/ 38334 w 1238483"/>
                <a:gd name="connsiteY1166" fmla="*/ 548977 h 1238484"/>
                <a:gd name="connsiteX1167" fmla="*/ 26287 w 1238483"/>
                <a:gd name="connsiteY1167" fmla="*/ 540131 h 1238484"/>
                <a:gd name="connsiteX1168" fmla="*/ 12891 w 1238483"/>
                <a:gd name="connsiteY1168" fmla="*/ 536002 h 1238484"/>
                <a:gd name="connsiteX1169" fmla="*/ 12975 w 1238483"/>
                <a:gd name="connsiteY1169" fmla="*/ 530021 h 1238484"/>
                <a:gd name="connsiteX1170" fmla="*/ 28982 w 1238483"/>
                <a:gd name="connsiteY1170" fmla="*/ 523786 h 1238484"/>
                <a:gd name="connsiteX1171" fmla="*/ 26287 w 1238483"/>
                <a:gd name="connsiteY1171" fmla="*/ 540131 h 1238484"/>
                <a:gd name="connsiteX1172" fmla="*/ 26708 w 1238483"/>
                <a:gd name="connsiteY1172" fmla="*/ 656818 h 1238484"/>
                <a:gd name="connsiteX1173" fmla="*/ 24602 w 1238483"/>
                <a:gd name="connsiteY1173" fmla="*/ 664737 h 1238484"/>
                <a:gd name="connsiteX1174" fmla="*/ 24602 w 1238483"/>
                <a:gd name="connsiteY1174" fmla="*/ 664737 h 1238484"/>
                <a:gd name="connsiteX1175" fmla="*/ 24433 w 1238483"/>
                <a:gd name="connsiteY1175" fmla="*/ 661957 h 1238484"/>
                <a:gd name="connsiteX1176" fmla="*/ 24180 w 1238483"/>
                <a:gd name="connsiteY1176" fmla="*/ 655217 h 1238484"/>
                <a:gd name="connsiteX1177" fmla="*/ 24096 w 1238483"/>
                <a:gd name="connsiteY1177" fmla="*/ 653953 h 1238484"/>
                <a:gd name="connsiteX1178" fmla="*/ 24096 w 1238483"/>
                <a:gd name="connsiteY1178" fmla="*/ 653279 h 1238484"/>
                <a:gd name="connsiteX1179" fmla="*/ 26708 w 1238483"/>
                <a:gd name="connsiteY1179" fmla="*/ 656818 h 1238484"/>
                <a:gd name="connsiteX1180" fmla="*/ 140109 w 1238483"/>
                <a:gd name="connsiteY1180" fmla="*/ 846803 h 1238484"/>
                <a:gd name="connsiteX1181" fmla="*/ 228488 w 1238483"/>
                <a:gd name="connsiteY1181" fmla="*/ 930211 h 1238484"/>
                <a:gd name="connsiteX1182" fmla="*/ 122080 w 1238483"/>
                <a:gd name="connsiteY1182" fmla="*/ 941838 h 1238484"/>
                <a:gd name="connsiteX1183" fmla="*/ 121490 w 1238483"/>
                <a:gd name="connsiteY1183" fmla="*/ 937541 h 1238484"/>
                <a:gd name="connsiteX1184" fmla="*/ 121152 w 1238483"/>
                <a:gd name="connsiteY1184" fmla="*/ 933834 h 1238484"/>
                <a:gd name="connsiteX1185" fmla="*/ 121069 w 1238483"/>
                <a:gd name="connsiteY1185" fmla="*/ 933834 h 1238484"/>
                <a:gd name="connsiteX1186" fmla="*/ 140109 w 1238483"/>
                <a:gd name="connsiteY1186" fmla="*/ 846803 h 1238484"/>
                <a:gd name="connsiteX1187" fmla="*/ 238177 w 1238483"/>
                <a:gd name="connsiteY1187" fmla="*/ 932991 h 1238484"/>
                <a:gd name="connsiteX1188" fmla="*/ 316867 w 1238483"/>
                <a:gd name="connsiteY1188" fmla="*/ 909907 h 1238484"/>
                <a:gd name="connsiteX1189" fmla="*/ 377022 w 1238483"/>
                <a:gd name="connsiteY1189" fmla="*/ 1019011 h 1238484"/>
                <a:gd name="connsiteX1190" fmla="*/ 366069 w 1238483"/>
                <a:gd name="connsiteY1190" fmla="*/ 1020780 h 1238484"/>
                <a:gd name="connsiteX1191" fmla="*/ 238177 w 1238483"/>
                <a:gd name="connsiteY1191" fmla="*/ 932991 h 1238484"/>
                <a:gd name="connsiteX1192" fmla="*/ 379634 w 1238483"/>
                <a:gd name="connsiteY1192" fmla="*/ 1023055 h 1238484"/>
                <a:gd name="connsiteX1193" fmla="*/ 384773 w 1238483"/>
                <a:gd name="connsiteY1193" fmla="*/ 1030722 h 1238484"/>
                <a:gd name="connsiteX1194" fmla="*/ 372135 w 1238483"/>
                <a:gd name="connsiteY1194" fmla="*/ 1024235 h 1238484"/>
                <a:gd name="connsiteX1195" fmla="*/ 379634 w 1238483"/>
                <a:gd name="connsiteY1195" fmla="*/ 1023055 h 1238484"/>
                <a:gd name="connsiteX1196" fmla="*/ 384183 w 1238483"/>
                <a:gd name="connsiteY1196" fmla="*/ 1022297 h 1238484"/>
                <a:gd name="connsiteX1197" fmla="*/ 502218 w 1238483"/>
                <a:gd name="connsiteY1197" fmla="*/ 1001234 h 1238484"/>
                <a:gd name="connsiteX1198" fmla="*/ 468181 w 1238483"/>
                <a:gd name="connsiteY1198" fmla="*/ 1075459 h 1238484"/>
                <a:gd name="connsiteX1199" fmla="*/ 440547 w 1238483"/>
                <a:gd name="connsiteY1199" fmla="*/ 1062063 h 1238484"/>
                <a:gd name="connsiteX1200" fmla="*/ 392861 w 1238483"/>
                <a:gd name="connsiteY1200" fmla="*/ 1035187 h 1238484"/>
                <a:gd name="connsiteX1201" fmla="*/ 384183 w 1238483"/>
                <a:gd name="connsiteY1201" fmla="*/ 1022297 h 1238484"/>
                <a:gd name="connsiteX1202" fmla="*/ 552179 w 1238483"/>
                <a:gd name="connsiteY1202" fmla="*/ 925662 h 1238484"/>
                <a:gd name="connsiteX1203" fmla="*/ 553527 w 1238483"/>
                <a:gd name="connsiteY1203" fmla="*/ 923303 h 1238484"/>
                <a:gd name="connsiteX1204" fmla="*/ 597168 w 1238483"/>
                <a:gd name="connsiteY1204" fmla="*/ 848993 h 1238484"/>
                <a:gd name="connsiteX1205" fmla="*/ 598685 w 1238483"/>
                <a:gd name="connsiteY1205" fmla="*/ 846466 h 1238484"/>
                <a:gd name="connsiteX1206" fmla="*/ 891372 w 1238483"/>
                <a:gd name="connsiteY1206" fmla="*/ 858767 h 1238484"/>
                <a:gd name="connsiteX1207" fmla="*/ 891372 w 1238483"/>
                <a:gd name="connsiteY1207" fmla="*/ 858851 h 1238484"/>
                <a:gd name="connsiteX1208" fmla="*/ 890192 w 1238483"/>
                <a:gd name="connsiteY1208" fmla="*/ 897775 h 1238484"/>
                <a:gd name="connsiteX1209" fmla="*/ 667855 w 1238483"/>
                <a:gd name="connsiteY1209" fmla="*/ 960457 h 1238484"/>
                <a:gd name="connsiteX1210" fmla="*/ 552179 w 1238483"/>
                <a:gd name="connsiteY1210" fmla="*/ 925662 h 1238484"/>
                <a:gd name="connsiteX1211" fmla="*/ 889855 w 1238483"/>
                <a:gd name="connsiteY1211" fmla="*/ 902493 h 1238484"/>
                <a:gd name="connsiteX1212" fmla="*/ 880841 w 1238483"/>
                <a:gd name="connsiteY1212" fmla="*/ 970399 h 1238484"/>
                <a:gd name="connsiteX1213" fmla="*/ 821781 w 1238483"/>
                <a:gd name="connsiteY1213" fmla="*/ 999718 h 1238484"/>
                <a:gd name="connsiteX1214" fmla="*/ 819590 w 1238483"/>
                <a:gd name="connsiteY1214" fmla="*/ 999212 h 1238484"/>
                <a:gd name="connsiteX1215" fmla="*/ 679397 w 1238483"/>
                <a:gd name="connsiteY1215" fmla="*/ 963659 h 1238484"/>
                <a:gd name="connsiteX1216" fmla="*/ 677291 w 1238483"/>
                <a:gd name="connsiteY1216" fmla="*/ 963069 h 1238484"/>
                <a:gd name="connsiteX1217" fmla="*/ 889855 w 1238483"/>
                <a:gd name="connsiteY1217" fmla="*/ 902493 h 1238484"/>
                <a:gd name="connsiteX1218" fmla="*/ 833913 w 1238483"/>
                <a:gd name="connsiteY1218" fmla="*/ 1002498 h 1238484"/>
                <a:gd name="connsiteX1219" fmla="*/ 828942 w 1238483"/>
                <a:gd name="connsiteY1219" fmla="*/ 1001403 h 1238484"/>
                <a:gd name="connsiteX1220" fmla="*/ 879745 w 1238483"/>
                <a:gd name="connsiteY1220" fmla="*/ 976043 h 1238484"/>
                <a:gd name="connsiteX1221" fmla="*/ 871067 w 1238483"/>
                <a:gd name="connsiteY1221" fmla="*/ 1010755 h 1238484"/>
                <a:gd name="connsiteX1222" fmla="*/ 833913 w 1238483"/>
                <a:gd name="connsiteY1222" fmla="*/ 1002498 h 1238484"/>
                <a:gd name="connsiteX1223" fmla="*/ 875954 w 1238483"/>
                <a:gd name="connsiteY1223" fmla="*/ 1009575 h 1238484"/>
                <a:gd name="connsiteX1224" fmla="*/ 884969 w 1238483"/>
                <a:gd name="connsiteY1224" fmla="*/ 974106 h 1238484"/>
                <a:gd name="connsiteX1225" fmla="*/ 885221 w 1238483"/>
                <a:gd name="connsiteY1225" fmla="*/ 973095 h 1238484"/>
                <a:gd name="connsiteX1226" fmla="*/ 1017411 w 1238483"/>
                <a:gd name="connsiteY1226" fmla="*/ 894405 h 1238484"/>
                <a:gd name="connsiteX1227" fmla="*/ 1007890 w 1238483"/>
                <a:gd name="connsiteY1227" fmla="*/ 931222 h 1238484"/>
                <a:gd name="connsiteX1228" fmla="*/ 969388 w 1238483"/>
                <a:gd name="connsiteY1228" fmla="*/ 1029290 h 1238484"/>
                <a:gd name="connsiteX1229" fmla="*/ 969051 w 1238483"/>
                <a:gd name="connsiteY1229" fmla="*/ 1029880 h 1238484"/>
                <a:gd name="connsiteX1230" fmla="*/ 875364 w 1238483"/>
                <a:gd name="connsiteY1230" fmla="*/ 1011597 h 1238484"/>
                <a:gd name="connsiteX1231" fmla="*/ 875954 w 1238483"/>
                <a:gd name="connsiteY1231" fmla="*/ 1009575 h 1238484"/>
                <a:gd name="connsiteX1232" fmla="*/ 1023645 w 1238483"/>
                <a:gd name="connsiteY1232" fmla="*/ 885305 h 1238484"/>
                <a:gd name="connsiteX1233" fmla="*/ 1029037 w 1238483"/>
                <a:gd name="connsiteY1233" fmla="*/ 857166 h 1238484"/>
                <a:gd name="connsiteX1234" fmla="*/ 1029374 w 1238483"/>
                <a:gd name="connsiteY1234" fmla="*/ 855397 h 1238484"/>
                <a:gd name="connsiteX1235" fmla="*/ 1037631 w 1238483"/>
                <a:gd name="connsiteY1235" fmla="*/ 854891 h 1238484"/>
                <a:gd name="connsiteX1236" fmla="*/ 1039400 w 1238483"/>
                <a:gd name="connsiteY1236" fmla="*/ 874269 h 1238484"/>
                <a:gd name="connsiteX1237" fmla="*/ 1023561 w 1238483"/>
                <a:gd name="connsiteY1237" fmla="*/ 885474 h 1238484"/>
                <a:gd name="connsiteX1238" fmla="*/ 1023645 w 1238483"/>
                <a:gd name="connsiteY1238" fmla="*/ 885305 h 1238484"/>
                <a:gd name="connsiteX1239" fmla="*/ 1038895 w 1238483"/>
                <a:gd name="connsiteY1239" fmla="*/ 743933 h 1238484"/>
                <a:gd name="connsiteX1240" fmla="*/ 1038726 w 1238483"/>
                <a:gd name="connsiteY1240" fmla="*/ 722281 h 1238484"/>
                <a:gd name="connsiteX1241" fmla="*/ 1041001 w 1238483"/>
                <a:gd name="connsiteY1241" fmla="*/ 723628 h 1238484"/>
                <a:gd name="connsiteX1242" fmla="*/ 1038895 w 1238483"/>
                <a:gd name="connsiteY1242" fmla="*/ 743933 h 1238484"/>
                <a:gd name="connsiteX1243" fmla="*/ 1038557 w 1238483"/>
                <a:gd name="connsiteY1243" fmla="*/ 716299 h 1238484"/>
                <a:gd name="connsiteX1244" fmla="*/ 1015304 w 1238483"/>
                <a:gd name="connsiteY1244" fmla="*/ 544933 h 1238484"/>
                <a:gd name="connsiteX1245" fmla="*/ 1074870 w 1238483"/>
                <a:gd name="connsiteY1245" fmla="*/ 479386 h 1238484"/>
                <a:gd name="connsiteX1246" fmla="*/ 1080430 w 1238483"/>
                <a:gd name="connsiteY1246" fmla="*/ 483261 h 1238484"/>
                <a:gd name="connsiteX1247" fmla="*/ 1080430 w 1238483"/>
                <a:gd name="connsiteY1247" fmla="*/ 483346 h 1238484"/>
                <a:gd name="connsiteX1248" fmla="*/ 1042096 w 1238483"/>
                <a:gd name="connsiteY1248" fmla="*/ 713518 h 1238484"/>
                <a:gd name="connsiteX1249" fmla="*/ 1041590 w 1238483"/>
                <a:gd name="connsiteY1249" fmla="*/ 718152 h 1238484"/>
                <a:gd name="connsiteX1250" fmla="*/ 1038557 w 1238483"/>
                <a:gd name="connsiteY1250" fmla="*/ 716299 h 1238484"/>
                <a:gd name="connsiteX1251" fmla="*/ 1042012 w 1238483"/>
                <a:gd name="connsiteY1251" fmla="*/ 772325 h 1238484"/>
                <a:gd name="connsiteX1252" fmla="*/ 1068130 w 1238483"/>
                <a:gd name="connsiteY1252" fmla="*/ 824898 h 1238484"/>
                <a:gd name="connsiteX1253" fmla="*/ 1068719 w 1238483"/>
                <a:gd name="connsiteY1253" fmla="*/ 826414 h 1238484"/>
                <a:gd name="connsiteX1254" fmla="*/ 1041422 w 1238483"/>
                <a:gd name="connsiteY1254" fmla="*/ 839220 h 1238484"/>
                <a:gd name="connsiteX1255" fmla="*/ 1042012 w 1238483"/>
                <a:gd name="connsiteY1255" fmla="*/ 772325 h 1238484"/>
                <a:gd name="connsiteX1256" fmla="*/ 1070404 w 1238483"/>
                <a:gd name="connsiteY1256" fmla="*/ 830543 h 1238484"/>
                <a:gd name="connsiteX1257" fmla="*/ 1071162 w 1238483"/>
                <a:gd name="connsiteY1257" fmla="*/ 832565 h 1238484"/>
                <a:gd name="connsiteX1258" fmla="*/ 1073690 w 1238483"/>
                <a:gd name="connsiteY1258" fmla="*/ 839473 h 1238484"/>
                <a:gd name="connsiteX1259" fmla="*/ 1076218 w 1238483"/>
                <a:gd name="connsiteY1259" fmla="*/ 846382 h 1238484"/>
                <a:gd name="connsiteX1260" fmla="*/ 1073101 w 1238483"/>
                <a:gd name="connsiteY1260" fmla="*/ 848825 h 1238484"/>
                <a:gd name="connsiteX1261" fmla="*/ 1041928 w 1238483"/>
                <a:gd name="connsiteY1261" fmla="*/ 851437 h 1238484"/>
                <a:gd name="connsiteX1262" fmla="*/ 1041590 w 1238483"/>
                <a:gd name="connsiteY1262" fmla="*/ 844023 h 1238484"/>
                <a:gd name="connsiteX1263" fmla="*/ 1070404 w 1238483"/>
                <a:gd name="connsiteY1263" fmla="*/ 830543 h 1238484"/>
                <a:gd name="connsiteX1264" fmla="*/ 1068045 w 1238483"/>
                <a:gd name="connsiteY1264" fmla="*/ 852869 h 1238484"/>
                <a:gd name="connsiteX1265" fmla="*/ 1062906 w 1238483"/>
                <a:gd name="connsiteY1265" fmla="*/ 856913 h 1238484"/>
                <a:gd name="connsiteX1266" fmla="*/ 1057345 w 1238483"/>
                <a:gd name="connsiteY1266" fmla="*/ 860957 h 1238484"/>
                <a:gd name="connsiteX1267" fmla="*/ 1043360 w 1238483"/>
                <a:gd name="connsiteY1267" fmla="*/ 871404 h 1238484"/>
                <a:gd name="connsiteX1268" fmla="*/ 1042096 w 1238483"/>
                <a:gd name="connsiteY1268" fmla="*/ 854638 h 1238484"/>
                <a:gd name="connsiteX1269" fmla="*/ 1068045 w 1238483"/>
                <a:gd name="connsiteY1269" fmla="*/ 852869 h 1238484"/>
                <a:gd name="connsiteX1270" fmla="*/ 1068719 w 1238483"/>
                <a:gd name="connsiteY1270" fmla="*/ 857082 h 1238484"/>
                <a:gd name="connsiteX1271" fmla="*/ 1074785 w 1238483"/>
                <a:gd name="connsiteY1271" fmla="*/ 852364 h 1238484"/>
                <a:gd name="connsiteX1272" fmla="*/ 1078071 w 1238483"/>
                <a:gd name="connsiteY1272" fmla="*/ 852111 h 1238484"/>
                <a:gd name="connsiteX1273" fmla="*/ 1079251 w 1238483"/>
                <a:gd name="connsiteY1273" fmla="*/ 856323 h 1238484"/>
                <a:gd name="connsiteX1274" fmla="*/ 1076218 w 1238483"/>
                <a:gd name="connsiteY1274" fmla="*/ 1003509 h 1238484"/>
                <a:gd name="connsiteX1275" fmla="*/ 1064423 w 1238483"/>
                <a:gd name="connsiteY1275" fmla="*/ 970820 h 1238484"/>
                <a:gd name="connsiteX1276" fmla="*/ 1043781 w 1238483"/>
                <a:gd name="connsiteY1276" fmla="*/ 875954 h 1238484"/>
                <a:gd name="connsiteX1277" fmla="*/ 1068719 w 1238483"/>
                <a:gd name="connsiteY1277" fmla="*/ 857082 h 1238484"/>
                <a:gd name="connsiteX1278" fmla="*/ 1076470 w 1238483"/>
                <a:gd name="connsiteY1278" fmla="*/ 834502 h 1238484"/>
                <a:gd name="connsiteX1279" fmla="*/ 1074112 w 1238483"/>
                <a:gd name="connsiteY1279" fmla="*/ 828689 h 1238484"/>
                <a:gd name="connsiteX1280" fmla="*/ 1132076 w 1238483"/>
                <a:gd name="connsiteY1280" fmla="*/ 796927 h 1238484"/>
                <a:gd name="connsiteX1281" fmla="*/ 1131823 w 1238483"/>
                <a:gd name="connsiteY1281" fmla="*/ 797095 h 1238484"/>
                <a:gd name="connsiteX1282" fmla="*/ 1103767 w 1238483"/>
                <a:gd name="connsiteY1282" fmla="*/ 823213 h 1238484"/>
                <a:gd name="connsiteX1283" fmla="*/ 1079841 w 1238483"/>
                <a:gd name="connsiteY1283" fmla="*/ 843349 h 1238484"/>
                <a:gd name="connsiteX1284" fmla="*/ 1076470 w 1238483"/>
                <a:gd name="connsiteY1284" fmla="*/ 834502 h 1238484"/>
                <a:gd name="connsiteX1285" fmla="*/ 1072511 w 1238483"/>
                <a:gd name="connsiteY1285" fmla="*/ 824645 h 1238484"/>
                <a:gd name="connsiteX1286" fmla="*/ 1056250 w 1238483"/>
                <a:gd name="connsiteY1286" fmla="*/ 786732 h 1238484"/>
                <a:gd name="connsiteX1287" fmla="*/ 1042433 w 1238483"/>
                <a:gd name="connsiteY1287" fmla="*/ 762131 h 1238484"/>
                <a:gd name="connsiteX1288" fmla="*/ 1043613 w 1238483"/>
                <a:gd name="connsiteY1288" fmla="*/ 733739 h 1238484"/>
                <a:gd name="connsiteX1289" fmla="*/ 1044539 w 1238483"/>
                <a:gd name="connsiteY1289" fmla="*/ 725651 h 1238484"/>
                <a:gd name="connsiteX1290" fmla="*/ 1150864 w 1238483"/>
                <a:gd name="connsiteY1290" fmla="*/ 777128 h 1238484"/>
                <a:gd name="connsiteX1291" fmla="*/ 1144376 w 1238483"/>
                <a:gd name="connsiteY1291" fmla="*/ 784373 h 1238484"/>
                <a:gd name="connsiteX1292" fmla="*/ 1072511 w 1238483"/>
                <a:gd name="connsiteY1292" fmla="*/ 824645 h 1238484"/>
                <a:gd name="connsiteX1293" fmla="*/ 1152212 w 1238483"/>
                <a:gd name="connsiteY1293" fmla="*/ 777802 h 1238484"/>
                <a:gd name="connsiteX1294" fmla="*/ 1153391 w 1238483"/>
                <a:gd name="connsiteY1294" fmla="*/ 778307 h 1238484"/>
                <a:gd name="connsiteX1295" fmla="*/ 1148589 w 1238483"/>
                <a:gd name="connsiteY1295" fmla="*/ 781509 h 1238484"/>
                <a:gd name="connsiteX1296" fmla="*/ 1152212 w 1238483"/>
                <a:gd name="connsiteY1296" fmla="*/ 777802 h 1238484"/>
                <a:gd name="connsiteX1297" fmla="*/ 1146651 w 1238483"/>
                <a:gd name="connsiteY1297" fmla="*/ 769377 h 1238484"/>
                <a:gd name="connsiteX1298" fmla="*/ 1045635 w 1238483"/>
                <a:gd name="connsiteY1298" fmla="*/ 720511 h 1238484"/>
                <a:gd name="connsiteX1299" fmla="*/ 1045214 w 1238483"/>
                <a:gd name="connsiteY1299" fmla="*/ 720259 h 1238484"/>
                <a:gd name="connsiteX1300" fmla="*/ 1083969 w 1238483"/>
                <a:gd name="connsiteY1300" fmla="*/ 489917 h 1238484"/>
                <a:gd name="connsiteX1301" fmla="*/ 1084559 w 1238483"/>
                <a:gd name="connsiteY1301" fmla="*/ 486042 h 1238484"/>
                <a:gd name="connsiteX1302" fmla="*/ 1084559 w 1238483"/>
                <a:gd name="connsiteY1302" fmla="*/ 485958 h 1238484"/>
                <a:gd name="connsiteX1303" fmla="*/ 1131823 w 1238483"/>
                <a:gd name="connsiteY1303" fmla="*/ 519995 h 1238484"/>
                <a:gd name="connsiteX1304" fmla="*/ 1196443 w 1238483"/>
                <a:gd name="connsiteY1304" fmla="*/ 576022 h 1238484"/>
                <a:gd name="connsiteX1305" fmla="*/ 1228712 w 1238483"/>
                <a:gd name="connsiteY1305" fmla="*/ 619579 h 1238484"/>
                <a:gd name="connsiteX1306" fmla="*/ 1228543 w 1238483"/>
                <a:gd name="connsiteY1306" fmla="*/ 651510 h 1238484"/>
                <a:gd name="connsiteX1307" fmla="*/ 1154571 w 1238483"/>
                <a:gd name="connsiteY1307" fmla="*/ 772747 h 1238484"/>
                <a:gd name="connsiteX1308" fmla="*/ 1146651 w 1238483"/>
                <a:gd name="connsiteY1308" fmla="*/ 769377 h 1238484"/>
                <a:gd name="connsiteX1309" fmla="*/ 1125925 w 1238483"/>
                <a:gd name="connsiteY1309" fmla="*/ 262272 h 1238484"/>
                <a:gd name="connsiteX1310" fmla="*/ 1125420 w 1238483"/>
                <a:gd name="connsiteY1310" fmla="*/ 259745 h 1238484"/>
                <a:gd name="connsiteX1311" fmla="*/ 1132750 w 1238483"/>
                <a:gd name="connsiteY1311" fmla="*/ 269770 h 1238484"/>
                <a:gd name="connsiteX1312" fmla="*/ 1132750 w 1238483"/>
                <a:gd name="connsiteY1312" fmla="*/ 269770 h 1238484"/>
                <a:gd name="connsiteX1313" fmla="*/ 1145219 w 1238483"/>
                <a:gd name="connsiteY1313" fmla="*/ 288474 h 1238484"/>
                <a:gd name="connsiteX1314" fmla="*/ 1160131 w 1238483"/>
                <a:gd name="connsiteY1314" fmla="*/ 313244 h 1238484"/>
                <a:gd name="connsiteX1315" fmla="*/ 1171337 w 1238483"/>
                <a:gd name="connsiteY1315" fmla="*/ 333885 h 1238484"/>
                <a:gd name="connsiteX1316" fmla="*/ 1176560 w 1238483"/>
                <a:gd name="connsiteY1316" fmla="*/ 344248 h 1238484"/>
                <a:gd name="connsiteX1317" fmla="*/ 1183721 w 1238483"/>
                <a:gd name="connsiteY1317" fmla="*/ 358571 h 1238484"/>
                <a:gd name="connsiteX1318" fmla="*/ 1189451 w 1238483"/>
                <a:gd name="connsiteY1318" fmla="*/ 371208 h 1238484"/>
                <a:gd name="connsiteX1319" fmla="*/ 1191978 w 1238483"/>
                <a:gd name="connsiteY1319" fmla="*/ 377527 h 1238484"/>
                <a:gd name="connsiteX1320" fmla="*/ 1206385 w 1238483"/>
                <a:gd name="connsiteY1320" fmla="*/ 414176 h 1238484"/>
                <a:gd name="connsiteX1321" fmla="*/ 1222056 w 1238483"/>
                <a:gd name="connsiteY1321" fmla="*/ 465485 h 1238484"/>
                <a:gd name="connsiteX1322" fmla="*/ 1230649 w 1238483"/>
                <a:gd name="connsiteY1322" fmla="*/ 503819 h 1238484"/>
                <a:gd name="connsiteX1323" fmla="*/ 1232924 w 1238483"/>
                <a:gd name="connsiteY1323" fmla="*/ 516962 h 1238484"/>
                <a:gd name="connsiteX1324" fmla="*/ 1236041 w 1238483"/>
                <a:gd name="connsiteY1324" fmla="*/ 538193 h 1238484"/>
                <a:gd name="connsiteX1325" fmla="*/ 1200151 w 1238483"/>
                <a:gd name="connsiteY1325" fmla="*/ 441895 h 1238484"/>
                <a:gd name="connsiteX1326" fmla="*/ 1130896 w 1238483"/>
                <a:gd name="connsiteY1326" fmla="*/ 299764 h 1238484"/>
                <a:gd name="connsiteX1327" fmla="*/ 1121545 w 1238483"/>
                <a:gd name="connsiteY1327" fmla="*/ 266906 h 1238484"/>
                <a:gd name="connsiteX1328" fmla="*/ 1125925 w 1238483"/>
                <a:gd name="connsiteY1328" fmla="*/ 262272 h 1238484"/>
                <a:gd name="connsiteX1329" fmla="*/ 1122303 w 1238483"/>
                <a:gd name="connsiteY1329" fmla="*/ 256290 h 1238484"/>
                <a:gd name="connsiteX1330" fmla="*/ 1118764 w 1238483"/>
                <a:gd name="connsiteY1330" fmla="*/ 261261 h 1238484"/>
                <a:gd name="connsiteX1331" fmla="*/ 1115310 w 1238483"/>
                <a:gd name="connsiteY1331" fmla="*/ 254016 h 1238484"/>
                <a:gd name="connsiteX1332" fmla="*/ 1122303 w 1238483"/>
                <a:gd name="connsiteY1332" fmla="*/ 256290 h 1238484"/>
                <a:gd name="connsiteX1333" fmla="*/ 1117079 w 1238483"/>
                <a:gd name="connsiteY1333" fmla="*/ 248371 h 1238484"/>
                <a:gd name="connsiteX1334" fmla="*/ 1119860 w 1238483"/>
                <a:gd name="connsiteY1334" fmla="*/ 252078 h 1238484"/>
                <a:gd name="connsiteX1335" fmla="*/ 1113120 w 1238483"/>
                <a:gd name="connsiteY1335" fmla="*/ 249719 h 1238484"/>
                <a:gd name="connsiteX1336" fmla="*/ 1103852 w 1238483"/>
                <a:gd name="connsiteY1336" fmla="*/ 234048 h 1238484"/>
                <a:gd name="connsiteX1337" fmla="*/ 1101493 w 1238483"/>
                <a:gd name="connsiteY1337" fmla="*/ 229077 h 1238484"/>
                <a:gd name="connsiteX1338" fmla="*/ 1100398 w 1238483"/>
                <a:gd name="connsiteY1338" fmla="*/ 226718 h 1238484"/>
                <a:gd name="connsiteX1339" fmla="*/ 1117079 w 1238483"/>
                <a:gd name="connsiteY1339" fmla="*/ 248371 h 1238484"/>
                <a:gd name="connsiteX1340" fmla="*/ 1091888 w 1238483"/>
                <a:gd name="connsiteY1340" fmla="*/ 217030 h 1238484"/>
                <a:gd name="connsiteX1341" fmla="*/ 1092646 w 1238483"/>
                <a:gd name="connsiteY1341" fmla="*/ 217872 h 1238484"/>
                <a:gd name="connsiteX1342" fmla="*/ 1096269 w 1238483"/>
                <a:gd name="connsiteY1342" fmla="*/ 221916 h 1238484"/>
                <a:gd name="connsiteX1343" fmla="*/ 1099555 w 1238483"/>
                <a:gd name="connsiteY1343" fmla="*/ 227814 h 1238484"/>
                <a:gd name="connsiteX1344" fmla="*/ 1091635 w 1238483"/>
                <a:gd name="connsiteY1344" fmla="*/ 217030 h 1238484"/>
                <a:gd name="connsiteX1345" fmla="*/ 1091214 w 1238483"/>
                <a:gd name="connsiteY1345" fmla="*/ 216524 h 1238484"/>
                <a:gd name="connsiteX1346" fmla="*/ 1091888 w 1238483"/>
                <a:gd name="connsiteY1346" fmla="*/ 217030 h 1238484"/>
                <a:gd name="connsiteX1347" fmla="*/ 1089782 w 1238483"/>
                <a:gd name="connsiteY1347" fmla="*/ 215176 h 1238484"/>
                <a:gd name="connsiteX1348" fmla="*/ 1101071 w 1238483"/>
                <a:gd name="connsiteY1348" fmla="*/ 231184 h 1238484"/>
                <a:gd name="connsiteX1349" fmla="*/ 1103936 w 1238483"/>
                <a:gd name="connsiteY1349" fmla="*/ 248624 h 1238484"/>
                <a:gd name="connsiteX1350" fmla="*/ 1092731 w 1238483"/>
                <a:gd name="connsiteY1350" fmla="*/ 248624 h 1238484"/>
                <a:gd name="connsiteX1351" fmla="*/ 1087507 w 1238483"/>
                <a:gd name="connsiteY1351" fmla="*/ 242473 h 1238484"/>
                <a:gd name="connsiteX1352" fmla="*/ 1069562 w 1238483"/>
                <a:gd name="connsiteY1352" fmla="*/ 202623 h 1238484"/>
                <a:gd name="connsiteX1353" fmla="*/ 1089782 w 1238483"/>
                <a:gd name="connsiteY1353" fmla="*/ 215176 h 1238484"/>
                <a:gd name="connsiteX1354" fmla="*/ 1054312 w 1238483"/>
                <a:gd name="connsiteY1354" fmla="*/ 177011 h 1238484"/>
                <a:gd name="connsiteX1355" fmla="*/ 1057430 w 1238483"/>
                <a:gd name="connsiteY1355" fmla="*/ 180044 h 1238484"/>
                <a:gd name="connsiteX1356" fmla="*/ 1063412 w 1238483"/>
                <a:gd name="connsiteY1356" fmla="*/ 185604 h 1238484"/>
                <a:gd name="connsiteX1357" fmla="*/ 1069141 w 1238483"/>
                <a:gd name="connsiteY1357" fmla="*/ 191249 h 1238484"/>
                <a:gd name="connsiteX1358" fmla="*/ 1069562 w 1238483"/>
                <a:gd name="connsiteY1358" fmla="*/ 191670 h 1238484"/>
                <a:gd name="connsiteX1359" fmla="*/ 1069815 w 1238483"/>
                <a:gd name="connsiteY1359" fmla="*/ 191923 h 1238484"/>
                <a:gd name="connsiteX1360" fmla="*/ 1070573 w 1238483"/>
                <a:gd name="connsiteY1360" fmla="*/ 192681 h 1238484"/>
                <a:gd name="connsiteX1361" fmla="*/ 1072763 w 1238483"/>
                <a:gd name="connsiteY1361" fmla="*/ 195040 h 1238484"/>
                <a:gd name="connsiteX1362" fmla="*/ 1073184 w 1238483"/>
                <a:gd name="connsiteY1362" fmla="*/ 195461 h 1238484"/>
                <a:gd name="connsiteX1363" fmla="*/ 1074280 w 1238483"/>
                <a:gd name="connsiteY1363" fmla="*/ 196641 h 1238484"/>
                <a:gd name="connsiteX1364" fmla="*/ 1076049 w 1238483"/>
                <a:gd name="connsiteY1364" fmla="*/ 198579 h 1238484"/>
                <a:gd name="connsiteX1365" fmla="*/ 1087423 w 1238483"/>
                <a:gd name="connsiteY1365" fmla="*/ 212059 h 1238484"/>
                <a:gd name="connsiteX1366" fmla="*/ 1068045 w 1238483"/>
                <a:gd name="connsiteY1366" fmla="*/ 199590 h 1238484"/>
                <a:gd name="connsiteX1367" fmla="*/ 1045045 w 1238483"/>
                <a:gd name="connsiteY1367" fmla="*/ 169007 h 1238484"/>
                <a:gd name="connsiteX1368" fmla="*/ 1043529 w 1238483"/>
                <a:gd name="connsiteY1368" fmla="*/ 167406 h 1238484"/>
                <a:gd name="connsiteX1369" fmla="*/ 1054312 w 1238483"/>
                <a:gd name="connsiteY1369" fmla="*/ 177011 h 1238484"/>
                <a:gd name="connsiteX1370" fmla="*/ 1013703 w 1238483"/>
                <a:gd name="connsiteY1370" fmla="*/ 140951 h 1238484"/>
                <a:gd name="connsiteX1371" fmla="*/ 1036030 w 1238483"/>
                <a:gd name="connsiteY1371" fmla="*/ 160919 h 1238484"/>
                <a:gd name="connsiteX1372" fmla="*/ 944113 w 1238483"/>
                <a:gd name="connsiteY1372" fmla="*/ 98910 h 1238484"/>
                <a:gd name="connsiteX1373" fmla="*/ 1013703 w 1238483"/>
                <a:gd name="connsiteY1373" fmla="*/ 140951 h 1238484"/>
                <a:gd name="connsiteX1374" fmla="*/ 936783 w 1238483"/>
                <a:gd name="connsiteY1374" fmla="*/ 95709 h 1238484"/>
                <a:gd name="connsiteX1375" fmla="*/ 1038473 w 1238483"/>
                <a:gd name="connsiteY1375" fmla="*/ 163278 h 1238484"/>
                <a:gd name="connsiteX1376" fmla="*/ 1042012 w 1238483"/>
                <a:gd name="connsiteY1376" fmla="*/ 166648 h 1238484"/>
                <a:gd name="connsiteX1377" fmla="*/ 1042349 w 1238483"/>
                <a:gd name="connsiteY1377" fmla="*/ 166985 h 1238484"/>
                <a:gd name="connsiteX1378" fmla="*/ 1065433 w 1238483"/>
                <a:gd name="connsiteY1378" fmla="*/ 198326 h 1238484"/>
                <a:gd name="connsiteX1379" fmla="*/ 903757 w 1238483"/>
                <a:gd name="connsiteY1379" fmla="*/ 160666 h 1238484"/>
                <a:gd name="connsiteX1380" fmla="*/ 732644 w 1238483"/>
                <a:gd name="connsiteY1380" fmla="*/ 45580 h 1238484"/>
                <a:gd name="connsiteX1381" fmla="*/ 730116 w 1238483"/>
                <a:gd name="connsiteY1381" fmla="*/ 38166 h 1238484"/>
                <a:gd name="connsiteX1382" fmla="*/ 737446 w 1238483"/>
                <a:gd name="connsiteY1382" fmla="*/ 39598 h 1238484"/>
                <a:gd name="connsiteX1383" fmla="*/ 774938 w 1238483"/>
                <a:gd name="connsiteY1383" fmla="*/ 48528 h 1238484"/>
                <a:gd name="connsiteX1384" fmla="*/ 822202 w 1238483"/>
                <a:gd name="connsiteY1384" fmla="*/ 59818 h 1238484"/>
                <a:gd name="connsiteX1385" fmla="*/ 842675 w 1238483"/>
                <a:gd name="connsiteY1385" fmla="*/ 64957 h 1238484"/>
                <a:gd name="connsiteX1386" fmla="*/ 948915 w 1238483"/>
                <a:gd name="connsiteY1386" fmla="*/ 122248 h 1238484"/>
                <a:gd name="connsiteX1387" fmla="*/ 1001656 w 1238483"/>
                <a:gd name="connsiteY1387" fmla="*/ 160750 h 1238484"/>
                <a:gd name="connsiteX1388" fmla="*/ 1032323 w 1238483"/>
                <a:gd name="connsiteY1388" fmla="*/ 185436 h 1238484"/>
                <a:gd name="connsiteX1389" fmla="*/ 1027268 w 1238483"/>
                <a:gd name="connsiteY1389" fmla="*/ 180633 h 1238484"/>
                <a:gd name="connsiteX1390" fmla="*/ 845118 w 1238483"/>
                <a:gd name="connsiteY1390" fmla="*/ 65463 h 1238484"/>
                <a:gd name="connsiteX1391" fmla="*/ 864833 w 1238483"/>
                <a:gd name="connsiteY1391" fmla="*/ 70771 h 1238484"/>
                <a:gd name="connsiteX1392" fmla="*/ 917153 w 1238483"/>
                <a:gd name="connsiteY1392" fmla="*/ 87705 h 1238484"/>
                <a:gd name="connsiteX1393" fmla="*/ 936783 w 1238483"/>
                <a:gd name="connsiteY1393" fmla="*/ 95709 h 1238484"/>
                <a:gd name="connsiteX1394" fmla="*/ 639968 w 1238483"/>
                <a:gd name="connsiteY1394" fmla="*/ 927 h 1238484"/>
                <a:gd name="connsiteX1395" fmla="*/ 663305 w 1238483"/>
                <a:gd name="connsiteY1395" fmla="*/ 1854 h 1238484"/>
                <a:gd name="connsiteX1396" fmla="*/ 672236 w 1238483"/>
                <a:gd name="connsiteY1396" fmla="*/ 2696 h 1238484"/>
                <a:gd name="connsiteX1397" fmla="*/ 674005 w 1238483"/>
                <a:gd name="connsiteY1397" fmla="*/ 2949 h 1238484"/>
                <a:gd name="connsiteX1398" fmla="*/ 675438 w 1238483"/>
                <a:gd name="connsiteY1398" fmla="*/ 3117 h 1238484"/>
                <a:gd name="connsiteX1399" fmla="*/ 680492 w 1238483"/>
                <a:gd name="connsiteY1399" fmla="*/ 3791 h 1238484"/>
                <a:gd name="connsiteX1400" fmla="*/ 708127 w 1238483"/>
                <a:gd name="connsiteY1400" fmla="*/ 8931 h 1238484"/>
                <a:gd name="connsiteX1401" fmla="*/ 777465 w 1238483"/>
                <a:gd name="connsiteY1401" fmla="*/ 27803 h 1238484"/>
                <a:gd name="connsiteX1402" fmla="*/ 850510 w 1238483"/>
                <a:gd name="connsiteY1402" fmla="*/ 55690 h 1238484"/>
                <a:gd name="connsiteX1403" fmla="*/ 914709 w 1238483"/>
                <a:gd name="connsiteY1403" fmla="*/ 85599 h 1238484"/>
                <a:gd name="connsiteX1404" fmla="*/ 865086 w 1238483"/>
                <a:gd name="connsiteY1404" fmla="*/ 69085 h 1238484"/>
                <a:gd name="connsiteX1405" fmla="*/ 835429 w 1238483"/>
                <a:gd name="connsiteY1405" fmla="*/ 60745 h 1238484"/>
                <a:gd name="connsiteX1406" fmla="*/ 831722 w 1238483"/>
                <a:gd name="connsiteY1406" fmla="*/ 59228 h 1238484"/>
                <a:gd name="connsiteX1407" fmla="*/ 715119 w 1238483"/>
                <a:gd name="connsiteY1407" fmla="*/ 22748 h 1238484"/>
                <a:gd name="connsiteX1408" fmla="*/ 710149 w 1238483"/>
                <a:gd name="connsiteY1408" fmla="*/ 19883 h 1238484"/>
                <a:gd name="connsiteX1409" fmla="*/ 707453 w 1238483"/>
                <a:gd name="connsiteY1409" fmla="*/ 18451 h 1238484"/>
                <a:gd name="connsiteX1410" fmla="*/ 701050 w 1238483"/>
                <a:gd name="connsiteY1410" fmla="*/ 15671 h 1238484"/>
                <a:gd name="connsiteX1411" fmla="*/ 694815 w 1238483"/>
                <a:gd name="connsiteY1411" fmla="*/ 13396 h 1238484"/>
                <a:gd name="connsiteX1412" fmla="*/ 693551 w 1238483"/>
                <a:gd name="connsiteY1412" fmla="*/ 12975 h 1238484"/>
                <a:gd name="connsiteX1413" fmla="*/ 660441 w 1238483"/>
                <a:gd name="connsiteY1413" fmla="*/ 4887 h 1238484"/>
                <a:gd name="connsiteX1414" fmla="*/ 657239 w 1238483"/>
                <a:gd name="connsiteY1414" fmla="*/ 4381 h 1238484"/>
                <a:gd name="connsiteX1415" fmla="*/ 651763 w 1238483"/>
                <a:gd name="connsiteY1415" fmla="*/ 3623 h 1238484"/>
                <a:gd name="connsiteX1416" fmla="*/ 650078 w 1238483"/>
                <a:gd name="connsiteY1416" fmla="*/ 3454 h 1238484"/>
                <a:gd name="connsiteX1417" fmla="*/ 644770 w 1238483"/>
                <a:gd name="connsiteY1417" fmla="*/ 2612 h 1238484"/>
                <a:gd name="connsiteX1418" fmla="*/ 644012 w 1238483"/>
                <a:gd name="connsiteY1418" fmla="*/ 2443 h 1238484"/>
                <a:gd name="connsiteX1419" fmla="*/ 642580 w 1238483"/>
                <a:gd name="connsiteY1419" fmla="*/ 2106 h 1238484"/>
                <a:gd name="connsiteX1420" fmla="*/ 640894 w 1238483"/>
                <a:gd name="connsiteY1420" fmla="*/ 1769 h 1238484"/>
                <a:gd name="connsiteX1421" fmla="*/ 638198 w 1238483"/>
                <a:gd name="connsiteY1421" fmla="*/ 1264 h 1238484"/>
                <a:gd name="connsiteX1422" fmla="*/ 637693 w 1238483"/>
                <a:gd name="connsiteY1422" fmla="*/ 1180 h 1238484"/>
                <a:gd name="connsiteX1423" fmla="*/ 639968 w 1238483"/>
                <a:gd name="connsiteY1423" fmla="*/ 927 h 1238484"/>
                <a:gd name="connsiteX1424" fmla="*/ 599612 w 1238483"/>
                <a:gd name="connsiteY1424" fmla="*/ 1517 h 1238484"/>
                <a:gd name="connsiteX1425" fmla="*/ 606857 w 1238483"/>
                <a:gd name="connsiteY1425" fmla="*/ 1011 h 1238484"/>
                <a:gd name="connsiteX1426" fmla="*/ 614861 w 1238483"/>
                <a:gd name="connsiteY1426" fmla="*/ 590 h 1238484"/>
                <a:gd name="connsiteX1427" fmla="*/ 620590 w 1238483"/>
                <a:gd name="connsiteY1427" fmla="*/ 421 h 1238484"/>
                <a:gd name="connsiteX1428" fmla="*/ 623455 w 1238483"/>
                <a:gd name="connsiteY1428" fmla="*/ 421 h 1238484"/>
                <a:gd name="connsiteX1429" fmla="*/ 648646 w 1238483"/>
                <a:gd name="connsiteY1429" fmla="*/ 3876 h 1238484"/>
                <a:gd name="connsiteX1430" fmla="*/ 656060 w 1238483"/>
                <a:gd name="connsiteY1430" fmla="*/ 6319 h 1238484"/>
                <a:gd name="connsiteX1431" fmla="*/ 660694 w 1238483"/>
                <a:gd name="connsiteY1431" fmla="*/ 8088 h 1238484"/>
                <a:gd name="connsiteX1432" fmla="*/ 677291 w 1238483"/>
                <a:gd name="connsiteY1432" fmla="*/ 15334 h 1238484"/>
                <a:gd name="connsiteX1433" fmla="*/ 672067 w 1238483"/>
                <a:gd name="connsiteY1433" fmla="*/ 14491 h 1238484"/>
                <a:gd name="connsiteX1434" fmla="*/ 668613 w 1238483"/>
                <a:gd name="connsiteY1434" fmla="*/ 13312 h 1238484"/>
                <a:gd name="connsiteX1435" fmla="*/ 653280 w 1238483"/>
                <a:gd name="connsiteY1435" fmla="*/ 9099 h 1238484"/>
                <a:gd name="connsiteX1436" fmla="*/ 649067 w 1238483"/>
                <a:gd name="connsiteY1436" fmla="*/ 8004 h 1238484"/>
                <a:gd name="connsiteX1437" fmla="*/ 644602 w 1238483"/>
                <a:gd name="connsiteY1437" fmla="*/ 6993 h 1238484"/>
                <a:gd name="connsiteX1438" fmla="*/ 634913 w 1238483"/>
                <a:gd name="connsiteY1438" fmla="*/ 5224 h 1238484"/>
                <a:gd name="connsiteX1439" fmla="*/ 625645 w 1238483"/>
                <a:gd name="connsiteY1439" fmla="*/ 4044 h 1238484"/>
                <a:gd name="connsiteX1440" fmla="*/ 618231 w 1238483"/>
                <a:gd name="connsiteY1440" fmla="*/ 3370 h 1238484"/>
                <a:gd name="connsiteX1441" fmla="*/ 616883 w 1238483"/>
                <a:gd name="connsiteY1441" fmla="*/ 3286 h 1238484"/>
                <a:gd name="connsiteX1442" fmla="*/ 613597 w 1238483"/>
                <a:gd name="connsiteY1442" fmla="*/ 3033 h 1238484"/>
                <a:gd name="connsiteX1443" fmla="*/ 606268 w 1238483"/>
                <a:gd name="connsiteY1443" fmla="*/ 2527 h 1238484"/>
                <a:gd name="connsiteX1444" fmla="*/ 599275 w 1238483"/>
                <a:gd name="connsiteY1444" fmla="*/ 2443 h 1238484"/>
                <a:gd name="connsiteX1445" fmla="*/ 593630 w 1238483"/>
                <a:gd name="connsiteY1445" fmla="*/ 2275 h 1238484"/>
                <a:gd name="connsiteX1446" fmla="*/ 599612 w 1238483"/>
                <a:gd name="connsiteY1446" fmla="*/ 1517 h 1238484"/>
                <a:gd name="connsiteX1447" fmla="*/ 569619 w 1238483"/>
                <a:gd name="connsiteY1447" fmla="*/ 5561 h 1238484"/>
                <a:gd name="connsiteX1448" fmla="*/ 569619 w 1238483"/>
                <a:gd name="connsiteY1448" fmla="*/ 5561 h 1238484"/>
                <a:gd name="connsiteX1449" fmla="*/ 575685 w 1238483"/>
                <a:gd name="connsiteY1449" fmla="*/ 4718 h 1238484"/>
                <a:gd name="connsiteX1450" fmla="*/ 586300 w 1238483"/>
                <a:gd name="connsiteY1450" fmla="*/ 3202 h 1238484"/>
                <a:gd name="connsiteX1451" fmla="*/ 592282 w 1238483"/>
                <a:gd name="connsiteY1451" fmla="*/ 2359 h 1238484"/>
                <a:gd name="connsiteX1452" fmla="*/ 599107 w 1238483"/>
                <a:gd name="connsiteY1452" fmla="*/ 2612 h 1238484"/>
                <a:gd name="connsiteX1453" fmla="*/ 606099 w 1238483"/>
                <a:gd name="connsiteY1453" fmla="*/ 2696 h 1238484"/>
                <a:gd name="connsiteX1454" fmla="*/ 606689 w 1238483"/>
                <a:gd name="connsiteY1454" fmla="*/ 2696 h 1238484"/>
                <a:gd name="connsiteX1455" fmla="*/ 606773 w 1238483"/>
                <a:gd name="connsiteY1455" fmla="*/ 2696 h 1238484"/>
                <a:gd name="connsiteX1456" fmla="*/ 611660 w 1238483"/>
                <a:gd name="connsiteY1456" fmla="*/ 3033 h 1238484"/>
                <a:gd name="connsiteX1457" fmla="*/ 612755 w 1238483"/>
                <a:gd name="connsiteY1457" fmla="*/ 3117 h 1238484"/>
                <a:gd name="connsiteX1458" fmla="*/ 613092 w 1238483"/>
                <a:gd name="connsiteY1458" fmla="*/ 3117 h 1238484"/>
                <a:gd name="connsiteX1459" fmla="*/ 616209 w 1238483"/>
                <a:gd name="connsiteY1459" fmla="*/ 3454 h 1238484"/>
                <a:gd name="connsiteX1460" fmla="*/ 618905 w 1238483"/>
                <a:gd name="connsiteY1460" fmla="*/ 3623 h 1238484"/>
                <a:gd name="connsiteX1461" fmla="*/ 625393 w 1238483"/>
                <a:gd name="connsiteY1461" fmla="*/ 4297 h 1238484"/>
                <a:gd name="connsiteX1462" fmla="*/ 635503 w 1238483"/>
                <a:gd name="connsiteY1462" fmla="*/ 5645 h 1238484"/>
                <a:gd name="connsiteX1463" fmla="*/ 668360 w 1238483"/>
                <a:gd name="connsiteY1463" fmla="*/ 13649 h 1238484"/>
                <a:gd name="connsiteX1464" fmla="*/ 670045 w 1238483"/>
                <a:gd name="connsiteY1464" fmla="*/ 14238 h 1238484"/>
                <a:gd name="connsiteX1465" fmla="*/ 575095 w 1238483"/>
                <a:gd name="connsiteY1465" fmla="*/ 7077 h 1238484"/>
                <a:gd name="connsiteX1466" fmla="*/ 671309 w 1238483"/>
                <a:gd name="connsiteY1466" fmla="*/ 14744 h 1238484"/>
                <a:gd name="connsiteX1467" fmla="*/ 704672 w 1238483"/>
                <a:gd name="connsiteY1467" fmla="*/ 32436 h 1238484"/>
                <a:gd name="connsiteX1468" fmla="*/ 677544 w 1238483"/>
                <a:gd name="connsiteY1468" fmla="*/ 27718 h 1238484"/>
                <a:gd name="connsiteX1469" fmla="*/ 676701 w 1238483"/>
                <a:gd name="connsiteY1469" fmla="*/ 27297 h 1238484"/>
                <a:gd name="connsiteX1470" fmla="*/ 664063 w 1238483"/>
                <a:gd name="connsiteY1470" fmla="*/ 22663 h 1238484"/>
                <a:gd name="connsiteX1471" fmla="*/ 650752 w 1238483"/>
                <a:gd name="connsiteY1471" fmla="*/ 18788 h 1238484"/>
                <a:gd name="connsiteX1472" fmla="*/ 587396 w 1238483"/>
                <a:gd name="connsiteY1472" fmla="*/ 8004 h 1238484"/>
                <a:gd name="connsiteX1473" fmla="*/ 583267 w 1238483"/>
                <a:gd name="connsiteY1473" fmla="*/ 7751 h 1238484"/>
                <a:gd name="connsiteX1474" fmla="*/ 620759 w 1238483"/>
                <a:gd name="connsiteY1474" fmla="*/ 12048 h 1238484"/>
                <a:gd name="connsiteX1475" fmla="*/ 650668 w 1238483"/>
                <a:gd name="connsiteY1475" fmla="*/ 18956 h 1238484"/>
                <a:gd name="connsiteX1476" fmla="*/ 663811 w 1238483"/>
                <a:gd name="connsiteY1476" fmla="*/ 22916 h 1238484"/>
                <a:gd name="connsiteX1477" fmla="*/ 674089 w 1238483"/>
                <a:gd name="connsiteY1477" fmla="*/ 26960 h 1238484"/>
                <a:gd name="connsiteX1478" fmla="*/ 674932 w 1238483"/>
                <a:gd name="connsiteY1478" fmla="*/ 27213 h 1238484"/>
                <a:gd name="connsiteX1479" fmla="*/ 661031 w 1238483"/>
                <a:gd name="connsiteY1479" fmla="*/ 24854 h 1238484"/>
                <a:gd name="connsiteX1480" fmla="*/ 600707 w 1238483"/>
                <a:gd name="connsiteY1480" fmla="*/ 15081 h 1238484"/>
                <a:gd name="connsiteX1481" fmla="*/ 594304 w 1238483"/>
                <a:gd name="connsiteY1481" fmla="*/ 10279 h 1238484"/>
                <a:gd name="connsiteX1482" fmla="*/ 573326 w 1238483"/>
                <a:gd name="connsiteY1482" fmla="*/ 7077 h 1238484"/>
                <a:gd name="connsiteX1483" fmla="*/ 566923 w 1238483"/>
                <a:gd name="connsiteY1483" fmla="*/ 6993 h 1238484"/>
                <a:gd name="connsiteX1484" fmla="*/ 569619 w 1238483"/>
                <a:gd name="connsiteY1484" fmla="*/ 5561 h 1238484"/>
                <a:gd name="connsiteX1485" fmla="*/ 557908 w 1238483"/>
                <a:gd name="connsiteY1485" fmla="*/ 7330 h 1238484"/>
                <a:gd name="connsiteX1486" fmla="*/ 557908 w 1238483"/>
                <a:gd name="connsiteY1486" fmla="*/ 7330 h 1238484"/>
                <a:gd name="connsiteX1487" fmla="*/ 557908 w 1238483"/>
                <a:gd name="connsiteY1487" fmla="*/ 7330 h 1238484"/>
                <a:gd name="connsiteX1488" fmla="*/ 558077 w 1238483"/>
                <a:gd name="connsiteY1488" fmla="*/ 7330 h 1238484"/>
                <a:gd name="connsiteX1489" fmla="*/ 558160 w 1238483"/>
                <a:gd name="connsiteY1489" fmla="*/ 7330 h 1238484"/>
                <a:gd name="connsiteX1490" fmla="*/ 558245 w 1238483"/>
                <a:gd name="connsiteY1490" fmla="*/ 7330 h 1238484"/>
                <a:gd name="connsiteX1491" fmla="*/ 558245 w 1238483"/>
                <a:gd name="connsiteY1491" fmla="*/ 7330 h 1238484"/>
                <a:gd name="connsiteX1492" fmla="*/ 559340 w 1238483"/>
                <a:gd name="connsiteY1492" fmla="*/ 7330 h 1238484"/>
                <a:gd name="connsiteX1493" fmla="*/ 558245 w 1238483"/>
                <a:gd name="connsiteY1493" fmla="*/ 7330 h 1238484"/>
                <a:gd name="connsiteX1494" fmla="*/ 558245 w 1238483"/>
                <a:gd name="connsiteY1494" fmla="*/ 7330 h 1238484"/>
                <a:gd name="connsiteX1495" fmla="*/ 559172 w 1238483"/>
                <a:gd name="connsiteY1495" fmla="*/ 7246 h 1238484"/>
                <a:gd name="connsiteX1496" fmla="*/ 558329 w 1238483"/>
                <a:gd name="connsiteY1496" fmla="*/ 7246 h 1238484"/>
                <a:gd name="connsiteX1497" fmla="*/ 558245 w 1238483"/>
                <a:gd name="connsiteY1497" fmla="*/ 7246 h 1238484"/>
                <a:gd name="connsiteX1498" fmla="*/ 560098 w 1238483"/>
                <a:gd name="connsiteY1498" fmla="*/ 6993 h 1238484"/>
                <a:gd name="connsiteX1499" fmla="*/ 563216 w 1238483"/>
                <a:gd name="connsiteY1499" fmla="*/ 6487 h 1238484"/>
                <a:gd name="connsiteX1500" fmla="*/ 567344 w 1238483"/>
                <a:gd name="connsiteY1500" fmla="*/ 5813 h 1238484"/>
                <a:gd name="connsiteX1501" fmla="*/ 569113 w 1238483"/>
                <a:gd name="connsiteY1501" fmla="*/ 5561 h 1238484"/>
                <a:gd name="connsiteX1502" fmla="*/ 566417 w 1238483"/>
                <a:gd name="connsiteY1502" fmla="*/ 6909 h 1238484"/>
                <a:gd name="connsiteX1503" fmla="*/ 562373 w 1238483"/>
                <a:gd name="connsiteY1503" fmla="*/ 7077 h 1238484"/>
                <a:gd name="connsiteX1504" fmla="*/ 566164 w 1238483"/>
                <a:gd name="connsiteY1504" fmla="*/ 7077 h 1238484"/>
                <a:gd name="connsiteX1505" fmla="*/ 566080 w 1238483"/>
                <a:gd name="connsiteY1505" fmla="*/ 7077 h 1238484"/>
                <a:gd name="connsiteX1506" fmla="*/ 565912 w 1238483"/>
                <a:gd name="connsiteY1506" fmla="*/ 7077 h 1238484"/>
                <a:gd name="connsiteX1507" fmla="*/ 562542 w 1238483"/>
                <a:gd name="connsiteY1507" fmla="*/ 7161 h 1238484"/>
                <a:gd name="connsiteX1508" fmla="*/ 559256 w 1238483"/>
                <a:gd name="connsiteY1508" fmla="*/ 7246 h 1238484"/>
                <a:gd name="connsiteX1509" fmla="*/ 566080 w 1238483"/>
                <a:gd name="connsiteY1509" fmla="*/ 7077 h 1238484"/>
                <a:gd name="connsiteX1510" fmla="*/ 565827 w 1238483"/>
                <a:gd name="connsiteY1510" fmla="*/ 7161 h 1238484"/>
                <a:gd name="connsiteX1511" fmla="*/ 564311 w 1238483"/>
                <a:gd name="connsiteY1511" fmla="*/ 7161 h 1238484"/>
                <a:gd name="connsiteX1512" fmla="*/ 558077 w 1238483"/>
                <a:gd name="connsiteY1512" fmla="*/ 7246 h 1238484"/>
                <a:gd name="connsiteX1513" fmla="*/ 563552 w 1238483"/>
                <a:gd name="connsiteY1513" fmla="*/ 7161 h 1238484"/>
                <a:gd name="connsiteX1514" fmla="*/ 565743 w 1238483"/>
                <a:gd name="connsiteY1514" fmla="*/ 7161 h 1238484"/>
                <a:gd name="connsiteX1515" fmla="*/ 564058 w 1238483"/>
                <a:gd name="connsiteY1515" fmla="*/ 8004 h 1238484"/>
                <a:gd name="connsiteX1516" fmla="*/ 561109 w 1238483"/>
                <a:gd name="connsiteY1516" fmla="*/ 7583 h 1238484"/>
                <a:gd name="connsiteX1517" fmla="*/ 563974 w 1238483"/>
                <a:gd name="connsiteY1517" fmla="*/ 8004 h 1238484"/>
                <a:gd name="connsiteX1518" fmla="*/ 563047 w 1238483"/>
                <a:gd name="connsiteY1518" fmla="*/ 8425 h 1238484"/>
                <a:gd name="connsiteX1519" fmla="*/ 557824 w 1238483"/>
                <a:gd name="connsiteY1519" fmla="*/ 7161 h 1238484"/>
                <a:gd name="connsiteX1520" fmla="*/ 559677 w 1238483"/>
                <a:gd name="connsiteY1520" fmla="*/ 7667 h 1238484"/>
                <a:gd name="connsiteX1521" fmla="*/ 562963 w 1238483"/>
                <a:gd name="connsiteY1521" fmla="*/ 8425 h 1238484"/>
                <a:gd name="connsiteX1522" fmla="*/ 549567 w 1238483"/>
                <a:gd name="connsiteY1522" fmla="*/ 15081 h 1238484"/>
                <a:gd name="connsiteX1523" fmla="*/ 557908 w 1238483"/>
                <a:gd name="connsiteY1523" fmla="*/ 7330 h 1238484"/>
                <a:gd name="connsiteX1524" fmla="*/ 557908 w 1238483"/>
                <a:gd name="connsiteY1524" fmla="*/ 7330 h 1238484"/>
                <a:gd name="connsiteX1525" fmla="*/ 557739 w 1238483"/>
                <a:gd name="connsiteY1525" fmla="*/ 7414 h 1238484"/>
                <a:gd name="connsiteX1526" fmla="*/ 557739 w 1238483"/>
                <a:gd name="connsiteY1526" fmla="*/ 7414 h 1238484"/>
                <a:gd name="connsiteX1527" fmla="*/ 557149 w 1238483"/>
                <a:gd name="connsiteY1527" fmla="*/ 7835 h 1238484"/>
                <a:gd name="connsiteX1528" fmla="*/ 548977 w 1238483"/>
                <a:gd name="connsiteY1528" fmla="*/ 15755 h 1238484"/>
                <a:gd name="connsiteX1529" fmla="*/ 482503 w 1238483"/>
                <a:gd name="connsiteY1529" fmla="*/ 48191 h 1238484"/>
                <a:gd name="connsiteX1530" fmla="*/ 520585 w 1238483"/>
                <a:gd name="connsiteY1530" fmla="*/ 25528 h 1238484"/>
                <a:gd name="connsiteX1531" fmla="*/ 520248 w 1238483"/>
                <a:gd name="connsiteY1531" fmla="*/ 25696 h 1238484"/>
                <a:gd name="connsiteX1532" fmla="*/ 556223 w 1238483"/>
                <a:gd name="connsiteY1532" fmla="*/ 8172 h 1238484"/>
                <a:gd name="connsiteX1533" fmla="*/ 557066 w 1238483"/>
                <a:gd name="connsiteY1533" fmla="*/ 7920 h 1238484"/>
                <a:gd name="connsiteX1534" fmla="*/ 557149 w 1238483"/>
                <a:gd name="connsiteY1534" fmla="*/ 7751 h 1238484"/>
                <a:gd name="connsiteX1535" fmla="*/ 557739 w 1238483"/>
                <a:gd name="connsiteY1535" fmla="*/ 7414 h 1238484"/>
                <a:gd name="connsiteX1536" fmla="*/ 557402 w 1238483"/>
                <a:gd name="connsiteY1536" fmla="*/ 7583 h 1238484"/>
                <a:gd name="connsiteX1537" fmla="*/ 557234 w 1238483"/>
                <a:gd name="connsiteY1537" fmla="*/ 7667 h 1238484"/>
                <a:gd name="connsiteX1538" fmla="*/ 557318 w 1238483"/>
                <a:gd name="connsiteY1538" fmla="*/ 7583 h 1238484"/>
                <a:gd name="connsiteX1539" fmla="*/ 557655 w 1238483"/>
                <a:gd name="connsiteY1539" fmla="*/ 7498 h 1238484"/>
                <a:gd name="connsiteX1540" fmla="*/ 557739 w 1238483"/>
                <a:gd name="connsiteY1540" fmla="*/ 7498 h 1238484"/>
                <a:gd name="connsiteX1541" fmla="*/ 557487 w 1238483"/>
                <a:gd name="connsiteY1541" fmla="*/ 7414 h 1238484"/>
                <a:gd name="connsiteX1542" fmla="*/ 557571 w 1238483"/>
                <a:gd name="connsiteY1542" fmla="*/ 7414 h 1238484"/>
                <a:gd name="connsiteX1543" fmla="*/ 557234 w 1238483"/>
                <a:gd name="connsiteY1543" fmla="*/ 7498 h 1238484"/>
                <a:gd name="connsiteX1544" fmla="*/ 557234 w 1238483"/>
                <a:gd name="connsiteY1544" fmla="*/ 7414 h 1238484"/>
                <a:gd name="connsiteX1545" fmla="*/ 555970 w 1238483"/>
                <a:gd name="connsiteY1545" fmla="*/ 7835 h 1238484"/>
                <a:gd name="connsiteX1546" fmla="*/ 555127 w 1238483"/>
                <a:gd name="connsiteY1546" fmla="*/ 8088 h 1238484"/>
                <a:gd name="connsiteX1547" fmla="*/ 555802 w 1238483"/>
                <a:gd name="connsiteY1547" fmla="*/ 7920 h 1238484"/>
                <a:gd name="connsiteX1548" fmla="*/ 525387 w 1238483"/>
                <a:gd name="connsiteY1548" fmla="*/ 17861 h 1238484"/>
                <a:gd name="connsiteX1549" fmla="*/ 502386 w 1238483"/>
                <a:gd name="connsiteY1549" fmla="*/ 27803 h 1238484"/>
                <a:gd name="connsiteX1550" fmla="*/ 462957 w 1238483"/>
                <a:gd name="connsiteY1550" fmla="*/ 50719 h 1238484"/>
                <a:gd name="connsiteX1551" fmla="*/ 451078 w 1238483"/>
                <a:gd name="connsiteY1551" fmla="*/ 58386 h 1238484"/>
                <a:gd name="connsiteX1552" fmla="*/ 441726 w 1238483"/>
                <a:gd name="connsiteY1552" fmla="*/ 65294 h 1238484"/>
                <a:gd name="connsiteX1553" fmla="*/ 432627 w 1238483"/>
                <a:gd name="connsiteY1553" fmla="*/ 72287 h 1238484"/>
                <a:gd name="connsiteX1554" fmla="*/ 430690 w 1238483"/>
                <a:gd name="connsiteY1554" fmla="*/ 73888 h 1238484"/>
                <a:gd name="connsiteX1555" fmla="*/ 429762 w 1238483"/>
                <a:gd name="connsiteY1555" fmla="*/ 74393 h 1238484"/>
                <a:gd name="connsiteX1556" fmla="*/ 436334 w 1238483"/>
                <a:gd name="connsiteY1556" fmla="*/ 65210 h 1238484"/>
                <a:gd name="connsiteX1557" fmla="*/ 452763 w 1238483"/>
                <a:gd name="connsiteY1557" fmla="*/ 47265 h 1238484"/>
                <a:gd name="connsiteX1558" fmla="*/ 480482 w 1238483"/>
                <a:gd name="connsiteY1558" fmla="*/ 30077 h 1238484"/>
                <a:gd name="connsiteX1559" fmla="*/ 554369 w 1238483"/>
                <a:gd name="connsiteY1559" fmla="*/ 7920 h 1238484"/>
                <a:gd name="connsiteX1560" fmla="*/ 554622 w 1238483"/>
                <a:gd name="connsiteY1560" fmla="*/ 7920 h 1238484"/>
                <a:gd name="connsiteX1561" fmla="*/ 554369 w 1238483"/>
                <a:gd name="connsiteY1561" fmla="*/ 7920 h 1238484"/>
                <a:gd name="connsiteX1562" fmla="*/ 557149 w 1238483"/>
                <a:gd name="connsiteY1562" fmla="*/ 7498 h 1238484"/>
                <a:gd name="connsiteX1563" fmla="*/ 557487 w 1238483"/>
                <a:gd name="connsiteY1563" fmla="*/ 7414 h 1238484"/>
                <a:gd name="connsiteX1564" fmla="*/ 500870 w 1238483"/>
                <a:gd name="connsiteY1564" fmla="*/ 13480 h 1238484"/>
                <a:gd name="connsiteX1565" fmla="*/ 528420 w 1238483"/>
                <a:gd name="connsiteY1565" fmla="*/ 9436 h 1238484"/>
                <a:gd name="connsiteX1566" fmla="*/ 551842 w 1238483"/>
                <a:gd name="connsiteY1566" fmla="*/ 7751 h 1238484"/>
                <a:gd name="connsiteX1567" fmla="*/ 552010 w 1238483"/>
                <a:gd name="connsiteY1567" fmla="*/ 7751 h 1238484"/>
                <a:gd name="connsiteX1568" fmla="*/ 463716 w 1238483"/>
                <a:gd name="connsiteY1568" fmla="*/ 21231 h 1238484"/>
                <a:gd name="connsiteX1569" fmla="*/ 500870 w 1238483"/>
                <a:gd name="connsiteY1569" fmla="*/ 13480 h 1238484"/>
                <a:gd name="connsiteX1570" fmla="*/ 371546 w 1238483"/>
                <a:gd name="connsiteY1570" fmla="*/ 46169 h 1238484"/>
                <a:gd name="connsiteX1571" fmla="*/ 405667 w 1238483"/>
                <a:gd name="connsiteY1571" fmla="*/ 32773 h 1238484"/>
                <a:gd name="connsiteX1572" fmla="*/ 447792 w 1238483"/>
                <a:gd name="connsiteY1572" fmla="*/ 24433 h 1238484"/>
                <a:gd name="connsiteX1573" fmla="*/ 436840 w 1238483"/>
                <a:gd name="connsiteY1573" fmla="*/ 26876 h 1238484"/>
                <a:gd name="connsiteX1574" fmla="*/ 383678 w 1238483"/>
                <a:gd name="connsiteY1574" fmla="*/ 43136 h 1238484"/>
                <a:gd name="connsiteX1575" fmla="*/ 377022 w 1238483"/>
                <a:gd name="connsiteY1575" fmla="*/ 45917 h 1238484"/>
                <a:gd name="connsiteX1576" fmla="*/ 361351 w 1238483"/>
                <a:gd name="connsiteY1576" fmla="*/ 53246 h 1238484"/>
                <a:gd name="connsiteX1577" fmla="*/ 371546 w 1238483"/>
                <a:gd name="connsiteY1577" fmla="*/ 46169 h 1238484"/>
                <a:gd name="connsiteX1578" fmla="*/ 354948 w 1238483"/>
                <a:gd name="connsiteY1578" fmla="*/ 59397 h 1238484"/>
                <a:gd name="connsiteX1579" fmla="*/ 360509 w 1238483"/>
                <a:gd name="connsiteY1579" fmla="*/ 54089 h 1238484"/>
                <a:gd name="connsiteX1580" fmla="*/ 370450 w 1238483"/>
                <a:gd name="connsiteY1580" fmla="*/ 49455 h 1238484"/>
                <a:gd name="connsiteX1581" fmla="*/ 389996 w 1238483"/>
                <a:gd name="connsiteY1581" fmla="*/ 41114 h 1238484"/>
                <a:gd name="connsiteX1582" fmla="*/ 418473 w 1238483"/>
                <a:gd name="connsiteY1582" fmla="*/ 31762 h 1238484"/>
                <a:gd name="connsiteX1583" fmla="*/ 447540 w 1238483"/>
                <a:gd name="connsiteY1583" fmla="*/ 24770 h 1238484"/>
                <a:gd name="connsiteX1584" fmla="*/ 455038 w 1238483"/>
                <a:gd name="connsiteY1584" fmla="*/ 23085 h 1238484"/>
                <a:gd name="connsiteX1585" fmla="*/ 555127 w 1238483"/>
                <a:gd name="connsiteY1585" fmla="*/ 7498 h 1238484"/>
                <a:gd name="connsiteX1586" fmla="*/ 556813 w 1238483"/>
                <a:gd name="connsiteY1586" fmla="*/ 7414 h 1238484"/>
                <a:gd name="connsiteX1587" fmla="*/ 557234 w 1238483"/>
                <a:gd name="connsiteY1587" fmla="*/ 7414 h 1238484"/>
                <a:gd name="connsiteX1588" fmla="*/ 553864 w 1238483"/>
                <a:gd name="connsiteY1588" fmla="*/ 8004 h 1238484"/>
                <a:gd name="connsiteX1589" fmla="*/ 551673 w 1238483"/>
                <a:gd name="connsiteY1589" fmla="*/ 8341 h 1238484"/>
                <a:gd name="connsiteX1590" fmla="*/ 430100 w 1238483"/>
                <a:gd name="connsiteY1590" fmla="*/ 69338 h 1238484"/>
                <a:gd name="connsiteX1591" fmla="*/ 427994 w 1238483"/>
                <a:gd name="connsiteY1591" fmla="*/ 72203 h 1238484"/>
                <a:gd name="connsiteX1592" fmla="*/ 425803 w 1238483"/>
                <a:gd name="connsiteY1592" fmla="*/ 76163 h 1238484"/>
                <a:gd name="connsiteX1593" fmla="*/ 425719 w 1238483"/>
                <a:gd name="connsiteY1593" fmla="*/ 76331 h 1238484"/>
                <a:gd name="connsiteX1594" fmla="*/ 407099 w 1238483"/>
                <a:gd name="connsiteY1594" fmla="*/ 86020 h 1238484"/>
                <a:gd name="connsiteX1595" fmla="*/ 407099 w 1238483"/>
                <a:gd name="connsiteY1595" fmla="*/ 86020 h 1238484"/>
                <a:gd name="connsiteX1596" fmla="*/ 395894 w 1238483"/>
                <a:gd name="connsiteY1596" fmla="*/ 92002 h 1238484"/>
                <a:gd name="connsiteX1597" fmla="*/ 382329 w 1238483"/>
                <a:gd name="connsiteY1597" fmla="*/ 87368 h 1238484"/>
                <a:gd name="connsiteX1598" fmla="*/ 357728 w 1238483"/>
                <a:gd name="connsiteY1598" fmla="*/ 75489 h 1238484"/>
                <a:gd name="connsiteX1599" fmla="*/ 368681 w 1238483"/>
                <a:gd name="connsiteY1599" fmla="*/ 69844 h 1238484"/>
                <a:gd name="connsiteX1600" fmla="*/ 461441 w 1238483"/>
                <a:gd name="connsiteY1600" fmla="*/ 30920 h 1238484"/>
                <a:gd name="connsiteX1601" fmla="*/ 369018 w 1238483"/>
                <a:gd name="connsiteY1601" fmla="*/ 69170 h 1238484"/>
                <a:gd name="connsiteX1602" fmla="*/ 357223 w 1238483"/>
                <a:gd name="connsiteY1602" fmla="*/ 75067 h 1238484"/>
                <a:gd name="connsiteX1603" fmla="*/ 350820 w 1238483"/>
                <a:gd name="connsiteY1603" fmla="*/ 67822 h 1238484"/>
                <a:gd name="connsiteX1604" fmla="*/ 354948 w 1238483"/>
                <a:gd name="connsiteY1604" fmla="*/ 59397 h 1238484"/>
                <a:gd name="connsiteX1605" fmla="*/ 142215 w 1238483"/>
                <a:gd name="connsiteY1605" fmla="*/ 260419 h 1238484"/>
                <a:gd name="connsiteX1606" fmla="*/ 152915 w 1238483"/>
                <a:gd name="connsiteY1606" fmla="*/ 246433 h 1238484"/>
                <a:gd name="connsiteX1607" fmla="*/ 161761 w 1238483"/>
                <a:gd name="connsiteY1607" fmla="*/ 236070 h 1238484"/>
                <a:gd name="connsiteX1608" fmla="*/ 161424 w 1238483"/>
                <a:gd name="connsiteY1608" fmla="*/ 236323 h 1238484"/>
                <a:gd name="connsiteX1609" fmla="*/ 238345 w 1238483"/>
                <a:gd name="connsiteY1609" fmla="*/ 157464 h 1238484"/>
                <a:gd name="connsiteX1610" fmla="*/ 340288 w 1238483"/>
                <a:gd name="connsiteY1610" fmla="*/ 85346 h 1238484"/>
                <a:gd name="connsiteX1611" fmla="*/ 354359 w 1238483"/>
                <a:gd name="connsiteY1611" fmla="*/ 77511 h 1238484"/>
                <a:gd name="connsiteX1612" fmla="*/ 390333 w 1238483"/>
                <a:gd name="connsiteY1612" fmla="*/ 95119 h 1238484"/>
                <a:gd name="connsiteX1613" fmla="*/ 158223 w 1238483"/>
                <a:gd name="connsiteY1613" fmla="*/ 250140 h 1238484"/>
                <a:gd name="connsiteX1614" fmla="*/ 140109 w 1238483"/>
                <a:gd name="connsiteY1614" fmla="*/ 263115 h 1238484"/>
                <a:gd name="connsiteX1615" fmla="*/ 142215 w 1238483"/>
                <a:gd name="connsiteY1615" fmla="*/ 260419 h 1238484"/>
                <a:gd name="connsiteX1616" fmla="*/ 137834 w 1238483"/>
                <a:gd name="connsiteY1616" fmla="*/ 266400 h 1238484"/>
                <a:gd name="connsiteX1617" fmla="*/ 151651 w 1238483"/>
                <a:gd name="connsiteY1617" fmla="*/ 256206 h 1238484"/>
                <a:gd name="connsiteX1618" fmla="*/ 128567 w 1238483"/>
                <a:gd name="connsiteY1618" fmla="*/ 279459 h 1238484"/>
                <a:gd name="connsiteX1619" fmla="*/ 134127 w 1238483"/>
                <a:gd name="connsiteY1619" fmla="*/ 271455 h 1238484"/>
                <a:gd name="connsiteX1620" fmla="*/ 137834 w 1238483"/>
                <a:gd name="connsiteY1620" fmla="*/ 266400 h 1238484"/>
                <a:gd name="connsiteX1621" fmla="*/ 48613 w 1238483"/>
                <a:gd name="connsiteY1621" fmla="*/ 379718 h 1238484"/>
                <a:gd name="connsiteX1622" fmla="*/ 48781 w 1238483"/>
                <a:gd name="connsiteY1622" fmla="*/ 379212 h 1238484"/>
                <a:gd name="connsiteX1623" fmla="*/ 48950 w 1238483"/>
                <a:gd name="connsiteY1623" fmla="*/ 378875 h 1238484"/>
                <a:gd name="connsiteX1624" fmla="*/ 62093 w 1238483"/>
                <a:gd name="connsiteY1624" fmla="*/ 349809 h 1238484"/>
                <a:gd name="connsiteX1625" fmla="*/ 66811 w 1238483"/>
                <a:gd name="connsiteY1625" fmla="*/ 341215 h 1238484"/>
                <a:gd name="connsiteX1626" fmla="*/ 70686 w 1238483"/>
                <a:gd name="connsiteY1626" fmla="*/ 335486 h 1238484"/>
                <a:gd name="connsiteX1627" fmla="*/ 89053 w 1238483"/>
                <a:gd name="connsiteY1627" fmla="*/ 311643 h 1238484"/>
                <a:gd name="connsiteX1628" fmla="*/ 91328 w 1238483"/>
                <a:gd name="connsiteY1628" fmla="*/ 308863 h 1238484"/>
                <a:gd name="connsiteX1629" fmla="*/ 94024 w 1238483"/>
                <a:gd name="connsiteY1629" fmla="*/ 305661 h 1238484"/>
                <a:gd name="connsiteX1630" fmla="*/ 94698 w 1238483"/>
                <a:gd name="connsiteY1630" fmla="*/ 304903 h 1238484"/>
                <a:gd name="connsiteX1631" fmla="*/ 97900 w 1238483"/>
                <a:gd name="connsiteY1631" fmla="*/ 301196 h 1238484"/>
                <a:gd name="connsiteX1632" fmla="*/ 97984 w 1238483"/>
                <a:gd name="connsiteY1632" fmla="*/ 301027 h 1238484"/>
                <a:gd name="connsiteX1633" fmla="*/ 98068 w 1238483"/>
                <a:gd name="connsiteY1633" fmla="*/ 300943 h 1238484"/>
                <a:gd name="connsiteX1634" fmla="*/ 101607 w 1238483"/>
                <a:gd name="connsiteY1634" fmla="*/ 297236 h 1238484"/>
                <a:gd name="connsiteX1635" fmla="*/ 102702 w 1238483"/>
                <a:gd name="connsiteY1635" fmla="*/ 296141 h 1238484"/>
                <a:gd name="connsiteX1636" fmla="*/ 103881 w 1238483"/>
                <a:gd name="connsiteY1636" fmla="*/ 294961 h 1238484"/>
                <a:gd name="connsiteX1637" fmla="*/ 104808 w 1238483"/>
                <a:gd name="connsiteY1637" fmla="*/ 294035 h 1238484"/>
                <a:gd name="connsiteX1638" fmla="*/ 109358 w 1238483"/>
                <a:gd name="connsiteY1638" fmla="*/ 289822 h 1238484"/>
                <a:gd name="connsiteX1639" fmla="*/ 111127 w 1238483"/>
                <a:gd name="connsiteY1639" fmla="*/ 288221 h 1238484"/>
                <a:gd name="connsiteX1640" fmla="*/ 133959 w 1238483"/>
                <a:gd name="connsiteY1640" fmla="*/ 269265 h 1238484"/>
                <a:gd name="connsiteX1641" fmla="*/ 129494 w 1238483"/>
                <a:gd name="connsiteY1641" fmla="*/ 275162 h 1238484"/>
                <a:gd name="connsiteX1642" fmla="*/ 119468 w 1238483"/>
                <a:gd name="connsiteY1642" fmla="*/ 289569 h 1238484"/>
                <a:gd name="connsiteX1643" fmla="*/ 79617 w 1238483"/>
                <a:gd name="connsiteY1643" fmla="*/ 345765 h 1238484"/>
                <a:gd name="connsiteX1644" fmla="*/ 80038 w 1238483"/>
                <a:gd name="connsiteY1644" fmla="*/ 344838 h 1238484"/>
                <a:gd name="connsiteX1645" fmla="*/ 80038 w 1238483"/>
                <a:gd name="connsiteY1645" fmla="*/ 344838 h 1238484"/>
                <a:gd name="connsiteX1646" fmla="*/ 67822 w 1238483"/>
                <a:gd name="connsiteY1646" fmla="*/ 369270 h 1238484"/>
                <a:gd name="connsiteX1647" fmla="*/ 56280 w 1238483"/>
                <a:gd name="connsiteY1647" fmla="*/ 396315 h 1238484"/>
                <a:gd name="connsiteX1648" fmla="*/ 41199 w 1238483"/>
                <a:gd name="connsiteY1648" fmla="*/ 452679 h 1238484"/>
                <a:gd name="connsiteX1649" fmla="*/ 38419 w 1238483"/>
                <a:gd name="connsiteY1649" fmla="*/ 471803 h 1238484"/>
                <a:gd name="connsiteX1650" fmla="*/ 36565 w 1238483"/>
                <a:gd name="connsiteY1650" fmla="*/ 457397 h 1238484"/>
                <a:gd name="connsiteX1651" fmla="*/ 36481 w 1238483"/>
                <a:gd name="connsiteY1651" fmla="*/ 443158 h 1238484"/>
                <a:gd name="connsiteX1652" fmla="*/ 36986 w 1238483"/>
                <a:gd name="connsiteY1652" fmla="*/ 436250 h 1238484"/>
                <a:gd name="connsiteX1653" fmla="*/ 48613 w 1238483"/>
                <a:gd name="connsiteY1653" fmla="*/ 379718 h 1238484"/>
                <a:gd name="connsiteX1654" fmla="*/ 7077 w 1238483"/>
                <a:gd name="connsiteY1654" fmla="*/ 529431 h 1238484"/>
                <a:gd name="connsiteX1655" fmla="*/ 7667 w 1238483"/>
                <a:gd name="connsiteY1655" fmla="*/ 525134 h 1238484"/>
                <a:gd name="connsiteX1656" fmla="*/ 8257 w 1238483"/>
                <a:gd name="connsiteY1656" fmla="*/ 521090 h 1238484"/>
                <a:gd name="connsiteX1657" fmla="*/ 9942 w 1238483"/>
                <a:gd name="connsiteY1657" fmla="*/ 510559 h 1238484"/>
                <a:gd name="connsiteX1658" fmla="*/ 17777 w 1238483"/>
                <a:gd name="connsiteY1658" fmla="*/ 471888 h 1238484"/>
                <a:gd name="connsiteX1659" fmla="*/ 25275 w 1238483"/>
                <a:gd name="connsiteY1659" fmla="*/ 444169 h 1238484"/>
                <a:gd name="connsiteX1660" fmla="*/ 25528 w 1238483"/>
                <a:gd name="connsiteY1660" fmla="*/ 443495 h 1238484"/>
                <a:gd name="connsiteX1661" fmla="*/ 12132 w 1238483"/>
                <a:gd name="connsiteY1661" fmla="*/ 524629 h 1238484"/>
                <a:gd name="connsiteX1662" fmla="*/ 12301 w 1238483"/>
                <a:gd name="connsiteY1662" fmla="*/ 524544 h 1238484"/>
                <a:gd name="connsiteX1663" fmla="*/ 13144 w 1238483"/>
                <a:gd name="connsiteY1663" fmla="*/ 524123 h 1238484"/>
                <a:gd name="connsiteX1664" fmla="*/ 28814 w 1238483"/>
                <a:gd name="connsiteY1664" fmla="*/ 432711 h 1238484"/>
                <a:gd name="connsiteX1665" fmla="*/ 39935 w 1238483"/>
                <a:gd name="connsiteY1665" fmla="*/ 400949 h 1238484"/>
                <a:gd name="connsiteX1666" fmla="*/ 40862 w 1238483"/>
                <a:gd name="connsiteY1666" fmla="*/ 398505 h 1238484"/>
                <a:gd name="connsiteX1667" fmla="*/ 41452 w 1238483"/>
                <a:gd name="connsiteY1667" fmla="*/ 397073 h 1238484"/>
                <a:gd name="connsiteX1668" fmla="*/ 41957 w 1238483"/>
                <a:gd name="connsiteY1668" fmla="*/ 395809 h 1238484"/>
                <a:gd name="connsiteX1669" fmla="*/ 44821 w 1238483"/>
                <a:gd name="connsiteY1669" fmla="*/ 388732 h 1238484"/>
                <a:gd name="connsiteX1670" fmla="*/ 41788 w 1238483"/>
                <a:gd name="connsiteY1670" fmla="*/ 398758 h 1238484"/>
                <a:gd name="connsiteX1671" fmla="*/ 41873 w 1238483"/>
                <a:gd name="connsiteY1671" fmla="*/ 398842 h 1238484"/>
                <a:gd name="connsiteX1672" fmla="*/ 35638 w 1238483"/>
                <a:gd name="connsiteY1672" fmla="*/ 443242 h 1238484"/>
                <a:gd name="connsiteX1673" fmla="*/ 35470 w 1238483"/>
                <a:gd name="connsiteY1673" fmla="*/ 457481 h 1238484"/>
                <a:gd name="connsiteX1674" fmla="*/ 37829 w 1238483"/>
                <a:gd name="connsiteY1674" fmla="*/ 477954 h 1238484"/>
                <a:gd name="connsiteX1675" fmla="*/ 29572 w 1238483"/>
                <a:gd name="connsiteY1675" fmla="*/ 518057 h 1238484"/>
                <a:gd name="connsiteX1676" fmla="*/ 29825 w 1238483"/>
                <a:gd name="connsiteY1676" fmla="*/ 517973 h 1238484"/>
                <a:gd name="connsiteX1677" fmla="*/ 31173 w 1238483"/>
                <a:gd name="connsiteY1677" fmla="*/ 517552 h 1238484"/>
                <a:gd name="connsiteX1678" fmla="*/ 38671 w 1238483"/>
                <a:gd name="connsiteY1678" fmla="*/ 482756 h 1238484"/>
                <a:gd name="connsiteX1679" fmla="*/ 39177 w 1238483"/>
                <a:gd name="connsiteY1679" fmla="*/ 485873 h 1238484"/>
                <a:gd name="connsiteX1680" fmla="*/ 44400 w 1238483"/>
                <a:gd name="connsiteY1680" fmla="*/ 514013 h 1238484"/>
                <a:gd name="connsiteX1681" fmla="*/ 6909 w 1238483"/>
                <a:gd name="connsiteY1681" fmla="*/ 531284 h 1238484"/>
                <a:gd name="connsiteX1682" fmla="*/ 7077 w 1238483"/>
                <a:gd name="connsiteY1682" fmla="*/ 529431 h 1238484"/>
                <a:gd name="connsiteX1683" fmla="*/ 11880 w 1238483"/>
                <a:gd name="connsiteY1683" fmla="*/ 530610 h 1238484"/>
                <a:gd name="connsiteX1684" fmla="*/ 11711 w 1238483"/>
                <a:gd name="connsiteY1684" fmla="*/ 535581 h 1238484"/>
                <a:gd name="connsiteX1685" fmla="*/ 7498 w 1238483"/>
                <a:gd name="connsiteY1685" fmla="*/ 533391 h 1238484"/>
                <a:gd name="connsiteX1686" fmla="*/ 11880 w 1238483"/>
                <a:gd name="connsiteY1686" fmla="*/ 530610 h 1238484"/>
                <a:gd name="connsiteX1687" fmla="*/ 1601 w 1238483"/>
                <a:gd name="connsiteY1687" fmla="*/ 599275 h 1238484"/>
                <a:gd name="connsiteX1688" fmla="*/ 843 w 1238483"/>
                <a:gd name="connsiteY1688" fmla="*/ 589249 h 1238484"/>
                <a:gd name="connsiteX1689" fmla="*/ 2022 w 1238483"/>
                <a:gd name="connsiteY1689" fmla="*/ 565322 h 1238484"/>
                <a:gd name="connsiteX1690" fmla="*/ 5729 w 1238483"/>
                <a:gd name="connsiteY1690" fmla="*/ 538530 h 1238484"/>
                <a:gd name="connsiteX1691" fmla="*/ 5476 w 1238483"/>
                <a:gd name="connsiteY1691" fmla="*/ 540636 h 1238484"/>
                <a:gd name="connsiteX1692" fmla="*/ 1601 w 1238483"/>
                <a:gd name="connsiteY1692" fmla="*/ 599275 h 1238484"/>
                <a:gd name="connsiteX1693" fmla="*/ 2865 w 1238483"/>
                <a:gd name="connsiteY1693" fmla="*/ 588575 h 1238484"/>
                <a:gd name="connsiteX1694" fmla="*/ 5476 w 1238483"/>
                <a:gd name="connsiteY1694" fmla="*/ 545607 h 1238484"/>
                <a:gd name="connsiteX1695" fmla="*/ 5898 w 1238483"/>
                <a:gd name="connsiteY1695" fmla="*/ 540552 h 1238484"/>
                <a:gd name="connsiteX1696" fmla="*/ 6066 w 1238483"/>
                <a:gd name="connsiteY1696" fmla="*/ 538361 h 1238484"/>
                <a:gd name="connsiteX1697" fmla="*/ 10195 w 1238483"/>
                <a:gd name="connsiteY1697" fmla="*/ 540889 h 1238484"/>
                <a:gd name="connsiteX1698" fmla="*/ 10195 w 1238483"/>
                <a:gd name="connsiteY1698" fmla="*/ 540889 h 1238484"/>
                <a:gd name="connsiteX1699" fmla="*/ 10195 w 1238483"/>
                <a:gd name="connsiteY1699" fmla="*/ 540889 h 1238484"/>
                <a:gd name="connsiteX1700" fmla="*/ 10363 w 1238483"/>
                <a:gd name="connsiteY1700" fmla="*/ 540973 h 1238484"/>
                <a:gd name="connsiteX1701" fmla="*/ 10363 w 1238483"/>
                <a:gd name="connsiteY1701" fmla="*/ 540973 h 1238484"/>
                <a:gd name="connsiteX1702" fmla="*/ 11627 w 1238483"/>
                <a:gd name="connsiteY1702" fmla="*/ 541394 h 1238484"/>
                <a:gd name="connsiteX1703" fmla="*/ 20305 w 1238483"/>
                <a:gd name="connsiteY1703" fmla="*/ 624550 h 1238484"/>
                <a:gd name="connsiteX1704" fmla="*/ 20220 w 1238483"/>
                <a:gd name="connsiteY1704" fmla="*/ 624044 h 1238484"/>
                <a:gd name="connsiteX1705" fmla="*/ 17862 w 1238483"/>
                <a:gd name="connsiteY1705" fmla="*/ 640894 h 1238484"/>
                <a:gd name="connsiteX1706" fmla="*/ 3202 w 1238483"/>
                <a:gd name="connsiteY1706" fmla="*/ 610059 h 1238484"/>
                <a:gd name="connsiteX1707" fmla="*/ 3033 w 1238483"/>
                <a:gd name="connsiteY1707" fmla="*/ 609300 h 1238484"/>
                <a:gd name="connsiteX1708" fmla="*/ 2865 w 1238483"/>
                <a:gd name="connsiteY1708" fmla="*/ 588575 h 1238484"/>
                <a:gd name="connsiteX1709" fmla="*/ 13480 w 1238483"/>
                <a:gd name="connsiteY1709" fmla="*/ 713097 h 1238484"/>
                <a:gd name="connsiteX1710" fmla="*/ 6740 w 1238483"/>
                <a:gd name="connsiteY1710" fmla="*/ 670129 h 1238484"/>
                <a:gd name="connsiteX1711" fmla="*/ 3791 w 1238483"/>
                <a:gd name="connsiteY1711" fmla="*/ 635081 h 1238484"/>
                <a:gd name="connsiteX1712" fmla="*/ 3118 w 1238483"/>
                <a:gd name="connsiteY1712" fmla="*/ 610311 h 1238484"/>
                <a:gd name="connsiteX1713" fmla="*/ 17609 w 1238483"/>
                <a:gd name="connsiteY1713" fmla="*/ 643675 h 1238484"/>
                <a:gd name="connsiteX1714" fmla="*/ 17187 w 1238483"/>
                <a:gd name="connsiteY1714" fmla="*/ 647213 h 1238484"/>
                <a:gd name="connsiteX1715" fmla="*/ 16682 w 1238483"/>
                <a:gd name="connsiteY1715" fmla="*/ 652268 h 1238484"/>
                <a:gd name="connsiteX1716" fmla="*/ 16176 w 1238483"/>
                <a:gd name="connsiteY1716" fmla="*/ 658419 h 1238484"/>
                <a:gd name="connsiteX1717" fmla="*/ 15587 w 1238483"/>
                <a:gd name="connsiteY1717" fmla="*/ 723376 h 1238484"/>
                <a:gd name="connsiteX1718" fmla="*/ 13480 w 1238483"/>
                <a:gd name="connsiteY1718" fmla="*/ 713097 h 1238484"/>
                <a:gd name="connsiteX1719" fmla="*/ 17609 w 1238483"/>
                <a:gd name="connsiteY1719" fmla="*/ 732812 h 1238484"/>
                <a:gd name="connsiteX1720" fmla="*/ 16682 w 1238483"/>
                <a:gd name="connsiteY1720" fmla="*/ 728515 h 1238484"/>
                <a:gd name="connsiteX1721" fmla="*/ 17356 w 1238483"/>
                <a:gd name="connsiteY1721" fmla="*/ 664569 h 1238484"/>
                <a:gd name="connsiteX1722" fmla="*/ 17693 w 1238483"/>
                <a:gd name="connsiteY1722" fmla="*/ 659430 h 1238484"/>
                <a:gd name="connsiteX1723" fmla="*/ 18788 w 1238483"/>
                <a:gd name="connsiteY1723" fmla="*/ 648730 h 1238484"/>
                <a:gd name="connsiteX1724" fmla="*/ 18788 w 1238483"/>
                <a:gd name="connsiteY1724" fmla="*/ 648561 h 1238484"/>
                <a:gd name="connsiteX1725" fmla="*/ 19041 w 1238483"/>
                <a:gd name="connsiteY1725" fmla="*/ 646118 h 1238484"/>
                <a:gd name="connsiteX1726" fmla="*/ 22074 w 1238483"/>
                <a:gd name="connsiteY1726" fmla="*/ 650583 h 1238484"/>
                <a:gd name="connsiteX1727" fmla="*/ 22327 w 1238483"/>
                <a:gd name="connsiteY1727" fmla="*/ 655470 h 1238484"/>
                <a:gd name="connsiteX1728" fmla="*/ 23338 w 1238483"/>
                <a:gd name="connsiteY1728" fmla="*/ 669203 h 1238484"/>
                <a:gd name="connsiteX1729" fmla="*/ 17609 w 1238483"/>
                <a:gd name="connsiteY1729" fmla="*/ 732812 h 1238484"/>
                <a:gd name="connsiteX1730" fmla="*/ 24349 w 1238483"/>
                <a:gd name="connsiteY1730" fmla="*/ 676280 h 1238484"/>
                <a:gd name="connsiteX1731" fmla="*/ 33785 w 1238483"/>
                <a:gd name="connsiteY1731" fmla="*/ 741068 h 1238484"/>
                <a:gd name="connsiteX1732" fmla="*/ 97900 w 1238483"/>
                <a:gd name="connsiteY1732" fmla="*/ 911339 h 1238484"/>
                <a:gd name="connsiteX1733" fmla="*/ 105651 w 1238483"/>
                <a:gd name="connsiteY1733" fmla="*/ 924819 h 1238484"/>
                <a:gd name="connsiteX1734" fmla="*/ 114160 w 1238483"/>
                <a:gd name="connsiteY1734" fmla="*/ 939142 h 1238484"/>
                <a:gd name="connsiteX1735" fmla="*/ 113907 w 1238483"/>
                <a:gd name="connsiteY1735" fmla="*/ 938805 h 1238484"/>
                <a:gd name="connsiteX1736" fmla="*/ 103460 w 1238483"/>
                <a:gd name="connsiteY1736" fmla="*/ 924145 h 1238484"/>
                <a:gd name="connsiteX1737" fmla="*/ 99247 w 1238483"/>
                <a:gd name="connsiteY1737" fmla="*/ 917321 h 1238484"/>
                <a:gd name="connsiteX1738" fmla="*/ 93771 w 1238483"/>
                <a:gd name="connsiteY1738" fmla="*/ 909654 h 1238484"/>
                <a:gd name="connsiteX1739" fmla="*/ 52404 w 1238483"/>
                <a:gd name="connsiteY1739" fmla="*/ 833407 h 1238484"/>
                <a:gd name="connsiteX1740" fmla="*/ 20557 w 1238483"/>
                <a:gd name="connsiteY1740" fmla="*/ 745786 h 1238484"/>
                <a:gd name="connsiteX1741" fmla="*/ 19125 w 1238483"/>
                <a:gd name="connsiteY1741" fmla="*/ 739720 h 1238484"/>
                <a:gd name="connsiteX1742" fmla="*/ 24349 w 1238483"/>
                <a:gd name="connsiteY1742" fmla="*/ 676280 h 1238484"/>
                <a:gd name="connsiteX1743" fmla="*/ 19378 w 1238483"/>
                <a:gd name="connsiteY1743" fmla="*/ 744860 h 1238484"/>
                <a:gd name="connsiteX1744" fmla="*/ 33111 w 1238483"/>
                <a:gd name="connsiteY1744" fmla="*/ 789091 h 1238484"/>
                <a:gd name="connsiteX1745" fmla="*/ 98658 w 1238483"/>
                <a:gd name="connsiteY1745" fmla="*/ 920017 h 1238484"/>
                <a:gd name="connsiteX1746" fmla="*/ 103629 w 1238483"/>
                <a:gd name="connsiteY1746" fmla="*/ 927262 h 1238484"/>
                <a:gd name="connsiteX1747" fmla="*/ 103881 w 1238483"/>
                <a:gd name="connsiteY1747" fmla="*/ 927683 h 1238484"/>
                <a:gd name="connsiteX1748" fmla="*/ 104134 w 1238483"/>
                <a:gd name="connsiteY1748" fmla="*/ 928105 h 1238484"/>
                <a:gd name="connsiteX1749" fmla="*/ 104134 w 1238483"/>
                <a:gd name="connsiteY1749" fmla="*/ 928105 h 1238484"/>
                <a:gd name="connsiteX1750" fmla="*/ 111548 w 1238483"/>
                <a:gd name="connsiteY1750" fmla="*/ 938552 h 1238484"/>
                <a:gd name="connsiteX1751" fmla="*/ 111885 w 1238483"/>
                <a:gd name="connsiteY1751" fmla="*/ 938973 h 1238484"/>
                <a:gd name="connsiteX1752" fmla="*/ 33111 w 1238483"/>
                <a:gd name="connsiteY1752" fmla="*/ 819084 h 1238484"/>
                <a:gd name="connsiteX1753" fmla="*/ 19378 w 1238483"/>
                <a:gd name="connsiteY1753" fmla="*/ 744860 h 1238484"/>
                <a:gd name="connsiteX1754" fmla="*/ 60408 w 1238483"/>
                <a:gd name="connsiteY1754" fmla="*/ 890361 h 1238484"/>
                <a:gd name="connsiteX1755" fmla="*/ 58302 w 1238483"/>
                <a:gd name="connsiteY1755" fmla="*/ 886064 h 1238484"/>
                <a:gd name="connsiteX1756" fmla="*/ 57291 w 1238483"/>
                <a:gd name="connsiteY1756" fmla="*/ 884042 h 1238484"/>
                <a:gd name="connsiteX1757" fmla="*/ 55269 w 1238483"/>
                <a:gd name="connsiteY1757" fmla="*/ 879745 h 1238484"/>
                <a:gd name="connsiteX1758" fmla="*/ 46001 w 1238483"/>
                <a:gd name="connsiteY1758" fmla="*/ 858008 h 1238484"/>
                <a:gd name="connsiteX1759" fmla="*/ 43474 w 1238483"/>
                <a:gd name="connsiteY1759" fmla="*/ 851521 h 1238484"/>
                <a:gd name="connsiteX1760" fmla="*/ 29572 w 1238483"/>
                <a:gd name="connsiteY1760" fmla="*/ 808553 h 1238484"/>
                <a:gd name="connsiteX1761" fmla="*/ 27213 w 1238483"/>
                <a:gd name="connsiteY1761" fmla="*/ 799707 h 1238484"/>
                <a:gd name="connsiteX1762" fmla="*/ 29572 w 1238483"/>
                <a:gd name="connsiteY1762" fmla="*/ 808553 h 1238484"/>
                <a:gd name="connsiteX1763" fmla="*/ 44653 w 1238483"/>
                <a:gd name="connsiteY1763" fmla="*/ 852869 h 1238484"/>
                <a:gd name="connsiteX1764" fmla="*/ 115929 w 1238483"/>
                <a:gd name="connsiteY1764" fmla="*/ 944365 h 1238484"/>
                <a:gd name="connsiteX1765" fmla="*/ 122416 w 1238483"/>
                <a:gd name="connsiteY1765" fmla="*/ 952790 h 1238484"/>
                <a:gd name="connsiteX1766" fmla="*/ 133622 w 1238483"/>
                <a:gd name="connsiteY1766" fmla="*/ 978655 h 1238484"/>
                <a:gd name="connsiteX1767" fmla="*/ 138930 w 1238483"/>
                <a:gd name="connsiteY1767" fmla="*/ 987165 h 1238484"/>
                <a:gd name="connsiteX1768" fmla="*/ 145080 w 1238483"/>
                <a:gd name="connsiteY1768" fmla="*/ 996348 h 1238484"/>
                <a:gd name="connsiteX1769" fmla="*/ 151483 w 1238483"/>
                <a:gd name="connsiteY1769" fmla="*/ 1005363 h 1238484"/>
                <a:gd name="connsiteX1770" fmla="*/ 158981 w 1238483"/>
                <a:gd name="connsiteY1770" fmla="*/ 1015136 h 1238484"/>
                <a:gd name="connsiteX1771" fmla="*/ 167490 w 1238483"/>
                <a:gd name="connsiteY1771" fmla="*/ 1024656 h 1238484"/>
                <a:gd name="connsiteX1772" fmla="*/ 172040 w 1238483"/>
                <a:gd name="connsiteY1772" fmla="*/ 1028953 h 1238484"/>
                <a:gd name="connsiteX1773" fmla="*/ 175073 w 1238483"/>
                <a:gd name="connsiteY1773" fmla="*/ 1031396 h 1238484"/>
                <a:gd name="connsiteX1774" fmla="*/ 166985 w 1238483"/>
                <a:gd name="connsiteY1774" fmla="*/ 1035187 h 1238484"/>
                <a:gd name="connsiteX1775" fmla="*/ 60408 w 1238483"/>
                <a:gd name="connsiteY1775" fmla="*/ 890361 h 1238484"/>
                <a:gd name="connsiteX1776" fmla="*/ 164795 w 1238483"/>
                <a:gd name="connsiteY1776" fmla="*/ 1041338 h 1238484"/>
                <a:gd name="connsiteX1777" fmla="*/ 164710 w 1238483"/>
                <a:gd name="connsiteY1777" fmla="*/ 1041338 h 1238484"/>
                <a:gd name="connsiteX1778" fmla="*/ 168249 w 1238483"/>
                <a:gd name="connsiteY1778" fmla="*/ 1038557 h 1238484"/>
                <a:gd name="connsiteX1779" fmla="*/ 168754 w 1238483"/>
                <a:gd name="connsiteY1779" fmla="*/ 1038894 h 1238484"/>
                <a:gd name="connsiteX1780" fmla="*/ 172546 w 1238483"/>
                <a:gd name="connsiteY1780" fmla="*/ 1041590 h 1238484"/>
                <a:gd name="connsiteX1781" fmla="*/ 172882 w 1238483"/>
                <a:gd name="connsiteY1781" fmla="*/ 1041927 h 1238484"/>
                <a:gd name="connsiteX1782" fmla="*/ 164795 w 1238483"/>
                <a:gd name="connsiteY1782" fmla="*/ 1041338 h 1238484"/>
                <a:gd name="connsiteX1783" fmla="*/ 175747 w 1238483"/>
                <a:gd name="connsiteY1783" fmla="*/ 1042012 h 1238484"/>
                <a:gd name="connsiteX1784" fmla="*/ 170776 w 1238483"/>
                <a:gd name="connsiteY1784" fmla="*/ 1038726 h 1238484"/>
                <a:gd name="connsiteX1785" fmla="*/ 169765 w 1238483"/>
                <a:gd name="connsiteY1785" fmla="*/ 1037799 h 1238484"/>
                <a:gd name="connsiteX1786" fmla="*/ 185015 w 1238483"/>
                <a:gd name="connsiteY1786" fmla="*/ 1031143 h 1238484"/>
                <a:gd name="connsiteX1787" fmla="*/ 194872 w 1238483"/>
                <a:gd name="connsiteY1787" fmla="*/ 1041590 h 1238484"/>
                <a:gd name="connsiteX1788" fmla="*/ 175747 w 1238483"/>
                <a:gd name="connsiteY1788" fmla="*/ 1042012 h 1238484"/>
                <a:gd name="connsiteX1789" fmla="*/ 320490 w 1238483"/>
                <a:gd name="connsiteY1789" fmla="*/ 1147746 h 1238484"/>
                <a:gd name="connsiteX1790" fmla="*/ 247866 w 1238483"/>
                <a:gd name="connsiteY1790" fmla="*/ 1102251 h 1238484"/>
                <a:gd name="connsiteX1791" fmla="*/ 177853 w 1238483"/>
                <a:gd name="connsiteY1791" fmla="*/ 1045213 h 1238484"/>
                <a:gd name="connsiteX1792" fmla="*/ 200854 w 1238483"/>
                <a:gd name="connsiteY1792" fmla="*/ 1045634 h 1238484"/>
                <a:gd name="connsiteX1793" fmla="*/ 199000 w 1238483"/>
                <a:gd name="connsiteY1793" fmla="*/ 1045719 h 1238484"/>
                <a:gd name="connsiteX1794" fmla="*/ 328830 w 1238483"/>
                <a:gd name="connsiteY1794" fmla="*/ 1149263 h 1238484"/>
                <a:gd name="connsiteX1795" fmla="*/ 326724 w 1238483"/>
                <a:gd name="connsiteY1795" fmla="*/ 1151706 h 1238484"/>
                <a:gd name="connsiteX1796" fmla="*/ 326387 w 1238483"/>
                <a:gd name="connsiteY1796" fmla="*/ 1151285 h 1238484"/>
                <a:gd name="connsiteX1797" fmla="*/ 320490 w 1238483"/>
                <a:gd name="connsiteY1797" fmla="*/ 1147746 h 1238484"/>
                <a:gd name="connsiteX1798" fmla="*/ 329083 w 1238483"/>
                <a:gd name="connsiteY1798" fmla="*/ 1168219 h 1238484"/>
                <a:gd name="connsiteX1799" fmla="*/ 326387 w 1238483"/>
                <a:gd name="connsiteY1799" fmla="*/ 1167040 h 1238484"/>
                <a:gd name="connsiteX1800" fmla="*/ 329252 w 1238483"/>
                <a:gd name="connsiteY1800" fmla="*/ 1156929 h 1238484"/>
                <a:gd name="connsiteX1801" fmla="*/ 333296 w 1238483"/>
                <a:gd name="connsiteY1801" fmla="*/ 1151959 h 1238484"/>
                <a:gd name="connsiteX1802" fmla="*/ 354864 w 1238483"/>
                <a:gd name="connsiteY1802" fmla="*/ 1164091 h 1238484"/>
                <a:gd name="connsiteX1803" fmla="*/ 329083 w 1238483"/>
                <a:gd name="connsiteY1803" fmla="*/ 1168219 h 1238484"/>
                <a:gd name="connsiteX1804" fmla="*/ 356212 w 1238483"/>
                <a:gd name="connsiteY1804" fmla="*/ 1163838 h 1238484"/>
                <a:gd name="connsiteX1805" fmla="*/ 334307 w 1238483"/>
                <a:gd name="connsiteY1805" fmla="*/ 1150779 h 1238484"/>
                <a:gd name="connsiteX1806" fmla="*/ 343406 w 1238483"/>
                <a:gd name="connsiteY1806" fmla="*/ 1139742 h 1238484"/>
                <a:gd name="connsiteX1807" fmla="*/ 376011 w 1238483"/>
                <a:gd name="connsiteY1807" fmla="*/ 1157435 h 1238484"/>
                <a:gd name="connsiteX1808" fmla="*/ 378875 w 1238483"/>
                <a:gd name="connsiteY1808" fmla="*/ 1158699 h 1238484"/>
                <a:gd name="connsiteX1809" fmla="*/ 356212 w 1238483"/>
                <a:gd name="connsiteY1809" fmla="*/ 1163838 h 1238484"/>
                <a:gd name="connsiteX1810" fmla="*/ 381234 w 1238483"/>
                <a:gd name="connsiteY1810" fmla="*/ 1158109 h 1238484"/>
                <a:gd name="connsiteX1811" fmla="*/ 344754 w 1238483"/>
                <a:gd name="connsiteY1811" fmla="*/ 1138057 h 1238484"/>
                <a:gd name="connsiteX1812" fmla="*/ 383425 w 1238483"/>
                <a:gd name="connsiteY1812" fmla="*/ 1091298 h 1238484"/>
                <a:gd name="connsiteX1813" fmla="*/ 380055 w 1238483"/>
                <a:gd name="connsiteY1813" fmla="*/ 1089529 h 1238484"/>
                <a:gd name="connsiteX1814" fmla="*/ 340541 w 1238483"/>
                <a:gd name="connsiteY1814" fmla="*/ 1135698 h 1238484"/>
                <a:gd name="connsiteX1815" fmla="*/ 212227 w 1238483"/>
                <a:gd name="connsiteY1815" fmla="*/ 1045297 h 1238484"/>
                <a:gd name="connsiteX1816" fmla="*/ 211891 w 1238483"/>
                <a:gd name="connsiteY1816" fmla="*/ 1045045 h 1238484"/>
                <a:gd name="connsiteX1817" fmla="*/ 366322 w 1238483"/>
                <a:gd name="connsiteY1817" fmla="*/ 1025246 h 1238484"/>
                <a:gd name="connsiteX1818" fmla="*/ 391597 w 1238483"/>
                <a:gd name="connsiteY1818" fmla="*/ 1039821 h 1238484"/>
                <a:gd name="connsiteX1819" fmla="*/ 390671 w 1238483"/>
                <a:gd name="connsiteY1819" fmla="*/ 1039316 h 1238484"/>
                <a:gd name="connsiteX1820" fmla="*/ 455627 w 1238483"/>
                <a:gd name="connsiteY1820" fmla="*/ 1119438 h 1238484"/>
                <a:gd name="connsiteX1821" fmla="*/ 455712 w 1238483"/>
                <a:gd name="connsiteY1821" fmla="*/ 1118933 h 1238484"/>
                <a:gd name="connsiteX1822" fmla="*/ 456302 w 1238483"/>
                <a:gd name="connsiteY1822" fmla="*/ 1115899 h 1238484"/>
                <a:gd name="connsiteX1823" fmla="*/ 456386 w 1238483"/>
                <a:gd name="connsiteY1823" fmla="*/ 1115394 h 1238484"/>
                <a:gd name="connsiteX1824" fmla="*/ 413165 w 1238483"/>
                <a:gd name="connsiteY1824" fmla="*/ 1063411 h 1238484"/>
                <a:gd name="connsiteX1825" fmla="*/ 398927 w 1238483"/>
                <a:gd name="connsiteY1825" fmla="*/ 1043949 h 1238484"/>
                <a:gd name="connsiteX1826" fmla="*/ 398843 w 1238483"/>
                <a:gd name="connsiteY1826" fmla="*/ 1043865 h 1238484"/>
                <a:gd name="connsiteX1827" fmla="*/ 466749 w 1238483"/>
                <a:gd name="connsiteY1827" fmla="*/ 1079672 h 1238484"/>
                <a:gd name="connsiteX1828" fmla="*/ 453016 w 1238483"/>
                <a:gd name="connsiteY1828" fmla="*/ 1138394 h 1238484"/>
                <a:gd name="connsiteX1829" fmla="*/ 453606 w 1238483"/>
                <a:gd name="connsiteY1829" fmla="*/ 1138226 h 1238484"/>
                <a:gd name="connsiteX1830" fmla="*/ 458071 w 1238483"/>
                <a:gd name="connsiteY1830" fmla="*/ 1136878 h 1238484"/>
                <a:gd name="connsiteX1831" fmla="*/ 459924 w 1238483"/>
                <a:gd name="connsiteY1831" fmla="*/ 1124072 h 1238484"/>
                <a:gd name="connsiteX1832" fmla="*/ 469192 w 1238483"/>
                <a:gd name="connsiteY1832" fmla="*/ 1133508 h 1238484"/>
                <a:gd name="connsiteX1833" fmla="*/ 469613 w 1238483"/>
                <a:gd name="connsiteY1833" fmla="*/ 1133424 h 1238484"/>
                <a:gd name="connsiteX1834" fmla="*/ 472141 w 1238483"/>
                <a:gd name="connsiteY1834" fmla="*/ 1132665 h 1238484"/>
                <a:gd name="connsiteX1835" fmla="*/ 472562 w 1238483"/>
                <a:gd name="connsiteY1835" fmla="*/ 1132497 h 1238484"/>
                <a:gd name="connsiteX1836" fmla="*/ 460767 w 1238483"/>
                <a:gd name="connsiteY1836" fmla="*/ 1120196 h 1238484"/>
                <a:gd name="connsiteX1837" fmla="*/ 470877 w 1238483"/>
                <a:gd name="connsiteY1837" fmla="*/ 1084727 h 1238484"/>
                <a:gd name="connsiteX1838" fmla="*/ 471720 w 1238483"/>
                <a:gd name="connsiteY1838" fmla="*/ 1082283 h 1238484"/>
                <a:gd name="connsiteX1839" fmla="*/ 536761 w 1238483"/>
                <a:gd name="connsiteY1839" fmla="*/ 1112192 h 1238484"/>
                <a:gd name="connsiteX1840" fmla="*/ 540552 w 1238483"/>
                <a:gd name="connsiteY1840" fmla="*/ 1110929 h 1238484"/>
                <a:gd name="connsiteX1841" fmla="*/ 473320 w 1238483"/>
                <a:gd name="connsiteY1841" fmla="*/ 1077902 h 1238484"/>
                <a:gd name="connsiteX1842" fmla="*/ 473910 w 1238483"/>
                <a:gd name="connsiteY1842" fmla="*/ 1076470 h 1238484"/>
                <a:gd name="connsiteX1843" fmla="*/ 508453 w 1238483"/>
                <a:gd name="connsiteY1843" fmla="*/ 1002414 h 1238484"/>
                <a:gd name="connsiteX1844" fmla="*/ 509801 w 1238483"/>
                <a:gd name="connsiteY1844" fmla="*/ 999886 h 1238484"/>
                <a:gd name="connsiteX1845" fmla="*/ 666928 w 1238483"/>
                <a:gd name="connsiteY1845" fmla="*/ 965681 h 1238484"/>
                <a:gd name="connsiteX1846" fmla="*/ 675438 w 1238483"/>
                <a:gd name="connsiteY1846" fmla="*/ 967787 h 1238484"/>
                <a:gd name="connsiteX1847" fmla="*/ 812597 w 1238483"/>
                <a:gd name="connsiteY1847" fmla="*/ 1002245 h 1238484"/>
                <a:gd name="connsiteX1848" fmla="*/ 815378 w 1238483"/>
                <a:gd name="connsiteY1848" fmla="*/ 1002835 h 1238484"/>
                <a:gd name="connsiteX1849" fmla="*/ 381234 w 1238483"/>
                <a:gd name="connsiteY1849" fmla="*/ 1158109 h 1238484"/>
                <a:gd name="connsiteX1850" fmla="*/ 463800 w 1238483"/>
                <a:gd name="connsiteY1850" fmla="*/ 1193747 h 1238484"/>
                <a:gd name="connsiteX1851" fmla="*/ 460009 w 1238483"/>
                <a:gd name="connsiteY1851" fmla="*/ 1192399 h 1238484"/>
                <a:gd name="connsiteX1852" fmla="*/ 427319 w 1238483"/>
                <a:gd name="connsiteY1852" fmla="*/ 1179256 h 1238484"/>
                <a:gd name="connsiteX1853" fmla="*/ 387553 w 1238483"/>
                <a:gd name="connsiteY1853" fmla="*/ 1161058 h 1238484"/>
                <a:gd name="connsiteX1854" fmla="*/ 386036 w 1238483"/>
                <a:gd name="connsiteY1854" fmla="*/ 1160384 h 1238484"/>
                <a:gd name="connsiteX1855" fmla="*/ 452763 w 1238483"/>
                <a:gd name="connsiteY1855" fmla="*/ 1142354 h 1238484"/>
                <a:gd name="connsiteX1856" fmla="*/ 465063 w 1238483"/>
                <a:gd name="connsiteY1856" fmla="*/ 1194168 h 1238484"/>
                <a:gd name="connsiteX1857" fmla="*/ 463800 w 1238483"/>
                <a:gd name="connsiteY1857" fmla="*/ 1193747 h 1238484"/>
                <a:gd name="connsiteX1858" fmla="*/ 457397 w 1238483"/>
                <a:gd name="connsiteY1858" fmla="*/ 1149094 h 1238484"/>
                <a:gd name="connsiteX1859" fmla="*/ 457818 w 1238483"/>
                <a:gd name="connsiteY1859" fmla="*/ 1141006 h 1238484"/>
                <a:gd name="connsiteX1860" fmla="*/ 472478 w 1238483"/>
                <a:gd name="connsiteY1860" fmla="*/ 1136709 h 1238484"/>
                <a:gd name="connsiteX1861" fmla="*/ 613850 w 1238483"/>
                <a:gd name="connsiteY1861" fmla="*/ 1233261 h 1238484"/>
                <a:gd name="connsiteX1862" fmla="*/ 474416 w 1238483"/>
                <a:gd name="connsiteY1862" fmla="*/ 1197623 h 1238484"/>
                <a:gd name="connsiteX1863" fmla="*/ 468771 w 1238483"/>
                <a:gd name="connsiteY1863" fmla="*/ 1195600 h 1238484"/>
                <a:gd name="connsiteX1864" fmla="*/ 457397 w 1238483"/>
                <a:gd name="connsiteY1864" fmla="*/ 1149094 h 1238484"/>
                <a:gd name="connsiteX1865" fmla="*/ 604077 w 1238483"/>
                <a:gd name="connsiteY1865" fmla="*/ 1242191 h 1238484"/>
                <a:gd name="connsiteX1866" fmla="*/ 500618 w 1238483"/>
                <a:gd name="connsiteY1866" fmla="*/ 1223656 h 1238484"/>
                <a:gd name="connsiteX1867" fmla="*/ 469866 w 1238483"/>
                <a:gd name="connsiteY1867" fmla="*/ 1197370 h 1238484"/>
                <a:gd name="connsiteX1868" fmla="*/ 475427 w 1238483"/>
                <a:gd name="connsiteY1868" fmla="*/ 1199223 h 1238484"/>
                <a:gd name="connsiteX1869" fmla="*/ 615872 w 1238483"/>
                <a:gd name="connsiteY1869" fmla="*/ 1233935 h 1238484"/>
                <a:gd name="connsiteX1870" fmla="*/ 641653 w 1238483"/>
                <a:gd name="connsiteY1870" fmla="*/ 1240590 h 1238484"/>
                <a:gd name="connsiteX1871" fmla="*/ 636766 w 1238483"/>
                <a:gd name="connsiteY1871" fmla="*/ 1241012 h 1238484"/>
                <a:gd name="connsiteX1872" fmla="*/ 636598 w 1238483"/>
                <a:gd name="connsiteY1872" fmla="*/ 1241012 h 1238484"/>
                <a:gd name="connsiteX1873" fmla="*/ 634155 w 1238483"/>
                <a:gd name="connsiteY1873" fmla="*/ 1241180 h 1238484"/>
                <a:gd name="connsiteX1874" fmla="*/ 629184 w 1238483"/>
                <a:gd name="connsiteY1874" fmla="*/ 1241517 h 1238484"/>
                <a:gd name="connsiteX1875" fmla="*/ 619916 w 1238483"/>
                <a:gd name="connsiteY1875" fmla="*/ 1242023 h 1238484"/>
                <a:gd name="connsiteX1876" fmla="*/ 604077 w 1238483"/>
                <a:gd name="connsiteY1876" fmla="*/ 1242191 h 1238484"/>
                <a:gd name="connsiteX1877" fmla="*/ 652690 w 1238483"/>
                <a:gd name="connsiteY1877" fmla="*/ 1242023 h 1238484"/>
                <a:gd name="connsiteX1878" fmla="*/ 645613 w 1238483"/>
                <a:gd name="connsiteY1878" fmla="*/ 1242528 h 1238484"/>
                <a:gd name="connsiteX1879" fmla="*/ 642917 w 1238483"/>
                <a:gd name="connsiteY1879" fmla="*/ 1242697 h 1238484"/>
                <a:gd name="connsiteX1880" fmla="*/ 613092 w 1238483"/>
                <a:gd name="connsiteY1880" fmla="*/ 1242781 h 1238484"/>
                <a:gd name="connsiteX1881" fmla="*/ 607026 w 1238483"/>
                <a:gd name="connsiteY1881" fmla="*/ 1242444 h 1238484"/>
                <a:gd name="connsiteX1882" fmla="*/ 624129 w 1238483"/>
                <a:gd name="connsiteY1882" fmla="*/ 1241854 h 1238484"/>
                <a:gd name="connsiteX1883" fmla="*/ 629015 w 1238483"/>
                <a:gd name="connsiteY1883" fmla="*/ 1241601 h 1238484"/>
                <a:gd name="connsiteX1884" fmla="*/ 633986 w 1238483"/>
                <a:gd name="connsiteY1884" fmla="*/ 1241264 h 1238484"/>
                <a:gd name="connsiteX1885" fmla="*/ 635166 w 1238483"/>
                <a:gd name="connsiteY1885" fmla="*/ 1241180 h 1238484"/>
                <a:gd name="connsiteX1886" fmla="*/ 635250 w 1238483"/>
                <a:gd name="connsiteY1886" fmla="*/ 1241180 h 1238484"/>
                <a:gd name="connsiteX1887" fmla="*/ 636429 w 1238483"/>
                <a:gd name="connsiteY1887" fmla="*/ 1241096 h 1238484"/>
                <a:gd name="connsiteX1888" fmla="*/ 642158 w 1238483"/>
                <a:gd name="connsiteY1888" fmla="*/ 1240759 h 1238484"/>
                <a:gd name="connsiteX1889" fmla="*/ 654122 w 1238483"/>
                <a:gd name="connsiteY1889" fmla="*/ 1241938 h 1238484"/>
                <a:gd name="connsiteX1890" fmla="*/ 652690 w 1238483"/>
                <a:gd name="connsiteY1890" fmla="*/ 1242023 h 1238484"/>
                <a:gd name="connsiteX1891" fmla="*/ 645613 w 1238483"/>
                <a:gd name="connsiteY1891" fmla="*/ 1240422 h 1238484"/>
                <a:gd name="connsiteX1892" fmla="*/ 668613 w 1238483"/>
                <a:gd name="connsiteY1892" fmla="*/ 1238063 h 1238484"/>
                <a:gd name="connsiteX1893" fmla="*/ 681672 w 1238483"/>
                <a:gd name="connsiteY1893" fmla="*/ 1236294 h 1238484"/>
                <a:gd name="connsiteX1894" fmla="*/ 681672 w 1238483"/>
                <a:gd name="connsiteY1894" fmla="*/ 1236378 h 1238484"/>
                <a:gd name="connsiteX1895" fmla="*/ 681672 w 1238483"/>
                <a:gd name="connsiteY1895" fmla="*/ 1236546 h 1238484"/>
                <a:gd name="connsiteX1896" fmla="*/ 681167 w 1238483"/>
                <a:gd name="connsiteY1896" fmla="*/ 1236715 h 1238484"/>
                <a:gd name="connsiteX1897" fmla="*/ 680240 w 1238483"/>
                <a:gd name="connsiteY1897" fmla="*/ 1237052 h 1238484"/>
                <a:gd name="connsiteX1898" fmla="*/ 674342 w 1238483"/>
                <a:gd name="connsiteY1898" fmla="*/ 1238568 h 1238484"/>
                <a:gd name="connsiteX1899" fmla="*/ 673416 w 1238483"/>
                <a:gd name="connsiteY1899" fmla="*/ 1238821 h 1238484"/>
                <a:gd name="connsiteX1900" fmla="*/ 673416 w 1238483"/>
                <a:gd name="connsiteY1900" fmla="*/ 1238821 h 1238484"/>
                <a:gd name="connsiteX1901" fmla="*/ 668023 w 1238483"/>
                <a:gd name="connsiteY1901" fmla="*/ 1239832 h 1238484"/>
                <a:gd name="connsiteX1902" fmla="*/ 662463 w 1238483"/>
                <a:gd name="connsiteY1902" fmla="*/ 1240759 h 1238484"/>
                <a:gd name="connsiteX1903" fmla="*/ 660694 w 1238483"/>
                <a:gd name="connsiteY1903" fmla="*/ 1241096 h 1238484"/>
                <a:gd name="connsiteX1904" fmla="*/ 657408 w 1238483"/>
                <a:gd name="connsiteY1904" fmla="*/ 1241517 h 1238484"/>
                <a:gd name="connsiteX1905" fmla="*/ 645613 w 1238483"/>
                <a:gd name="connsiteY1905" fmla="*/ 1240422 h 1238484"/>
                <a:gd name="connsiteX1906" fmla="*/ 681082 w 1238483"/>
                <a:gd name="connsiteY1906" fmla="*/ 1237389 h 1238484"/>
                <a:gd name="connsiteX1907" fmla="*/ 659683 w 1238483"/>
                <a:gd name="connsiteY1907" fmla="*/ 1241686 h 1238484"/>
                <a:gd name="connsiteX1908" fmla="*/ 658166 w 1238483"/>
                <a:gd name="connsiteY1908" fmla="*/ 1241601 h 1238484"/>
                <a:gd name="connsiteX1909" fmla="*/ 659261 w 1238483"/>
                <a:gd name="connsiteY1909" fmla="*/ 1241433 h 1238484"/>
                <a:gd name="connsiteX1910" fmla="*/ 662041 w 1238483"/>
                <a:gd name="connsiteY1910" fmla="*/ 1241012 h 1238484"/>
                <a:gd name="connsiteX1911" fmla="*/ 667855 w 1238483"/>
                <a:gd name="connsiteY1911" fmla="*/ 1240085 h 1238484"/>
                <a:gd name="connsiteX1912" fmla="*/ 673247 w 1238483"/>
                <a:gd name="connsiteY1912" fmla="*/ 1239074 h 1238484"/>
                <a:gd name="connsiteX1913" fmla="*/ 674511 w 1238483"/>
                <a:gd name="connsiteY1913" fmla="*/ 1238821 h 1238484"/>
                <a:gd name="connsiteX1914" fmla="*/ 679734 w 1238483"/>
                <a:gd name="connsiteY1914" fmla="*/ 1237473 h 1238484"/>
                <a:gd name="connsiteX1915" fmla="*/ 681756 w 1238483"/>
                <a:gd name="connsiteY1915" fmla="*/ 1236799 h 1238484"/>
                <a:gd name="connsiteX1916" fmla="*/ 681841 w 1238483"/>
                <a:gd name="connsiteY1916" fmla="*/ 1237136 h 1238484"/>
                <a:gd name="connsiteX1917" fmla="*/ 681082 w 1238483"/>
                <a:gd name="connsiteY1917" fmla="*/ 1237389 h 1238484"/>
                <a:gd name="connsiteX1918" fmla="*/ 748146 w 1238483"/>
                <a:gd name="connsiteY1918" fmla="*/ 1229469 h 1238484"/>
                <a:gd name="connsiteX1919" fmla="*/ 747387 w 1238483"/>
                <a:gd name="connsiteY1919" fmla="*/ 1229638 h 1238484"/>
                <a:gd name="connsiteX1920" fmla="*/ 743344 w 1238483"/>
                <a:gd name="connsiteY1920" fmla="*/ 1230733 h 1238484"/>
                <a:gd name="connsiteX1921" fmla="*/ 721101 w 1238483"/>
                <a:gd name="connsiteY1921" fmla="*/ 1234693 h 1238484"/>
                <a:gd name="connsiteX1922" fmla="*/ 711918 w 1238483"/>
                <a:gd name="connsiteY1922" fmla="*/ 1235704 h 1238484"/>
                <a:gd name="connsiteX1923" fmla="*/ 708043 w 1238483"/>
                <a:gd name="connsiteY1923" fmla="*/ 1236041 h 1238484"/>
                <a:gd name="connsiteX1924" fmla="*/ 704757 w 1238483"/>
                <a:gd name="connsiteY1924" fmla="*/ 1236209 h 1238484"/>
                <a:gd name="connsiteX1925" fmla="*/ 689928 w 1238483"/>
                <a:gd name="connsiteY1925" fmla="*/ 1236209 h 1238484"/>
                <a:gd name="connsiteX1926" fmla="*/ 684368 w 1238483"/>
                <a:gd name="connsiteY1926" fmla="*/ 1236041 h 1238484"/>
                <a:gd name="connsiteX1927" fmla="*/ 684368 w 1238483"/>
                <a:gd name="connsiteY1927" fmla="*/ 1235957 h 1238484"/>
                <a:gd name="connsiteX1928" fmla="*/ 686306 w 1238483"/>
                <a:gd name="connsiteY1928" fmla="*/ 1235872 h 1238484"/>
                <a:gd name="connsiteX1929" fmla="*/ 689928 w 1238483"/>
                <a:gd name="connsiteY1929" fmla="*/ 1235620 h 1238484"/>
                <a:gd name="connsiteX1930" fmla="*/ 697174 w 1238483"/>
                <a:gd name="connsiteY1930" fmla="*/ 1235283 h 1238484"/>
                <a:gd name="connsiteX1931" fmla="*/ 712339 w 1238483"/>
                <a:gd name="connsiteY1931" fmla="*/ 1234103 h 1238484"/>
                <a:gd name="connsiteX1932" fmla="*/ 740900 w 1238483"/>
                <a:gd name="connsiteY1932" fmla="*/ 1229301 h 1238484"/>
                <a:gd name="connsiteX1933" fmla="*/ 760699 w 1238483"/>
                <a:gd name="connsiteY1933" fmla="*/ 1225425 h 1238484"/>
                <a:gd name="connsiteX1934" fmla="*/ 748146 w 1238483"/>
                <a:gd name="connsiteY1934" fmla="*/ 1229469 h 1238484"/>
                <a:gd name="connsiteX1935" fmla="*/ 762216 w 1238483"/>
                <a:gd name="connsiteY1935" fmla="*/ 1223993 h 1238484"/>
                <a:gd name="connsiteX1936" fmla="*/ 743091 w 1238483"/>
                <a:gd name="connsiteY1936" fmla="*/ 1228206 h 1238484"/>
                <a:gd name="connsiteX1937" fmla="*/ 739468 w 1238483"/>
                <a:gd name="connsiteY1937" fmla="*/ 1229048 h 1238484"/>
                <a:gd name="connsiteX1938" fmla="*/ 711834 w 1238483"/>
                <a:gd name="connsiteY1938" fmla="*/ 1233598 h 1238484"/>
                <a:gd name="connsiteX1939" fmla="*/ 696668 w 1238483"/>
                <a:gd name="connsiteY1939" fmla="*/ 1234861 h 1238484"/>
                <a:gd name="connsiteX1940" fmla="*/ 689423 w 1238483"/>
                <a:gd name="connsiteY1940" fmla="*/ 1235198 h 1238484"/>
                <a:gd name="connsiteX1941" fmla="*/ 684368 w 1238483"/>
                <a:gd name="connsiteY1941" fmla="*/ 1235620 h 1238484"/>
                <a:gd name="connsiteX1942" fmla="*/ 683188 w 1238483"/>
                <a:gd name="connsiteY1942" fmla="*/ 1234946 h 1238484"/>
                <a:gd name="connsiteX1943" fmla="*/ 681841 w 1238483"/>
                <a:gd name="connsiteY1943" fmla="*/ 1236125 h 1238484"/>
                <a:gd name="connsiteX1944" fmla="*/ 681841 w 1238483"/>
                <a:gd name="connsiteY1944" fmla="*/ 1236209 h 1238484"/>
                <a:gd name="connsiteX1945" fmla="*/ 644770 w 1238483"/>
                <a:gd name="connsiteY1945" fmla="*/ 1240085 h 1238484"/>
                <a:gd name="connsiteX1946" fmla="*/ 635503 w 1238483"/>
                <a:gd name="connsiteY1946" fmla="*/ 1238737 h 1238484"/>
                <a:gd name="connsiteX1947" fmla="*/ 620085 w 1238483"/>
                <a:gd name="connsiteY1947" fmla="*/ 1234440 h 1238484"/>
                <a:gd name="connsiteX1948" fmla="*/ 619158 w 1238483"/>
                <a:gd name="connsiteY1948" fmla="*/ 1234103 h 1238484"/>
                <a:gd name="connsiteX1949" fmla="*/ 678639 w 1238483"/>
                <a:gd name="connsiteY1949" fmla="*/ 1234777 h 1238484"/>
                <a:gd name="connsiteX1950" fmla="*/ 737277 w 1238483"/>
                <a:gd name="connsiteY1950" fmla="*/ 1210176 h 1238484"/>
                <a:gd name="connsiteX1951" fmla="*/ 745702 w 1238483"/>
                <a:gd name="connsiteY1951" fmla="*/ 1204447 h 1238484"/>
                <a:gd name="connsiteX1952" fmla="*/ 762216 w 1238483"/>
                <a:gd name="connsiteY1952" fmla="*/ 1223993 h 1238484"/>
                <a:gd name="connsiteX1953" fmla="*/ 765080 w 1238483"/>
                <a:gd name="connsiteY1953" fmla="*/ 1223403 h 1238484"/>
                <a:gd name="connsiteX1954" fmla="*/ 748314 w 1238483"/>
                <a:gd name="connsiteY1954" fmla="*/ 1202678 h 1238484"/>
                <a:gd name="connsiteX1955" fmla="*/ 748314 w 1238483"/>
                <a:gd name="connsiteY1955" fmla="*/ 1202678 h 1238484"/>
                <a:gd name="connsiteX1956" fmla="*/ 751853 w 1238483"/>
                <a:gd name="connsiteY1956" fmla="*/ 1200066 h 1238484"/>
                <a:gd name="connsiteX1957" fmla="*/ 870815 w 1238483"/>
                <a:gd name="connsiteY1957" fmla="*/ 1025751 h 1238484"/>
                <a:gd name="connsiteX1958" fmla="*/ 873932 w 1238483"/>
                <a:gd name="connsiteY1958" fmla="*/ 1015978 h 1238484"/>
                <a:gd name="connsiteX1959" fmla="*/ 874184 w 1238483"/>
                <a:gd name="connsiteY1959" fmla="*/ 1014967 h 1238484"/>
                <a:gd name="connsiteX1960" fmla="*/ 967450 w 1238483"/>
                <a:gd name="connsiteY1960" fmla="*/ 1032239 h 1238484"/>
                <a:gd name="connsiteX1961" fmla="*/ 773084 w 1238483"/>
                <a:gd name="connsiteY1961" fmla="*/ 1221550 h 1238484"/>
                <a:gd name="connsiteX1962" fmla="*/ 765080 w 1238483"/>
                <a:gd name="connsiteY1962" fmla="*/ 1223403 h 1238484"/>
                <a:gd name="connsiteX1963" fmla="*/ 1018253 w 1238483"/>
                <a:gd name="connsiteY1963" fmla="*/ 1092646 h 1238484"/>
                <a:gd name="connsiteX1964" fmla="*/ 1018253 w 1238483"/>
                <a:gd name="connsiteY1964" fmla="*/ 1092646 h 1238484"/>
                <a:gd name="connsiteX1965" fmla="*/ 1009660 w 1238483"/>
                <a:gd name="connsiteY1965" fmla="*/ 1100734 h 1238484"/>
                <a:gd name="connsiteX1966" fmla="*/ 1000224 w 1238483"/>
                <a:gd name="connsiteY1966" fmla="*/ 1109496 h 1238484"/>
                <a:gd name="connsiteX1967" fmla="*/ 990535 w 1238483"/>
                <a:gd name="connsiteY1967" fmla="*/ 1117669 h 1238484"/>
                <a:gd name="connsiteX1968" fmla="*/ 983205 w 1238483"/>
                <a:gd name="connsiteY1968" fmla="*/ 1123903 h 1238484"/>
                <a:gd name="connsiteX1969" fmla="*/ 981857 w 1238483"/>
                <a:gd name="connsiteY1969" fmla="*/ 1124999 h 1238484"/>
                <a:gd name="connsiteX1970" fmla="*/ 978150 w 1238483"/>
                <a:gd name="connsiteY1970" fmla="*/ 1128031 h 1238484"/>
                <a:gd name="connsiteX1971" fmla="*/ 975454 w 1238483"/>
                <a:gd name="connsiteY1971" fmla="*/ 1130138 h 1238484"/>
                <a:gd name="connsiteX1972" fmla="*/ 974780 w 1238483"/>
                <a:gd name="connsiteY1972" fmla="*/ 1130643 h 1238484"/>
                <a:gd name="connsiteX1973" fmla="*/ 970315 w 1238483"/>
                <a:gd name="connsiteY1973" fmla="*/ 1134013 h 1238484"/>
                <a:gd name="connsiteX1974" fmla="*/ 965091 w 1238483"/>
                <a:gd name="connsiteY1974" fmla="*/ 1137805 h 1238484"/>
                <a:gd name="connsiteX1975" fmla="*/ 954560 w 1238483"/>
                <a:gd name="connsiteY1975" fmla="*/ 1145134 h 1238484"/>
                <a:gd name="connsiteX1976" fmla="*/ 944113 w 1238483"/>
                <a:gd name="connsiteY1976" fmla="*/ 1151706 h 1238484"/>
                <a:gd name="connsiteX1977" fmla="*/ 939226 w 1238483"/>
                <a:gd name="connsiteY1977" fmla="*/ 1154907 h 1238484"/>
                <a:gd name="connsiteX1978" fmla="*/ 935098 w 1238483"/>
                <a:gd name="connsiteY1978" fmla="*/ 1157351 h 1238484"/>
                <a:gd name="connsiteX1979" fmla="*/ 932233 w 1238483"/>
                <a:gd name="connsiteY1979" fmla="*/ 1159204 h 1238484"/>
                <a:gd name="connsiteX1980" fmla="*/ 926420 w 1238483"/>
                <a:gd name="connsiteY1980" fmla="*/ 1162658 h 1238484"/>
                <a:gd name="connsiteX1981" fmla="*/ 916731 w 1238483"/>
                <a:gd name="connsiteY1981" fmla="*/ 1167966 h 1238484"/>
                <a:gd name="connsiteX1982" fmla="*/ 906789 w 1238483"/>
                <a:gd name="connsiteY1982" fmla="*/ 1173106 h 1238484"/>
                <a:gd name="connsiteX1983" fmla="*/ 903167 w 1238483"/>
                <a:gd name="connsiteY1983" fmla="*/ 1175128 h 1238484"/>
                <a:gd name="connsiteX1984" fmla="*/ 897438 w 1238483"/>
                <a:gd name="connsiteY1984" fmla="*/ 1177908 h 1238484"/>
                <a:gd name="connsiteX1985" fmla="*/ 879408 w 1238483"/>
                <a:gd name="connsiteY1985" fmla="*/ 1186333 h 1238484"/>
                <a:gd name="connsiteX1986" fmla="*/ 875280 w 1238483"/>
                <a:gd name="connsiteY1986" fmla="*/ 1188187 h 1238484"/>
                <a:gd name="connsiteX1987" fmla="*/ 870815 w 1238483"/>
                <a:gd name="connsiteY1987" fmla="*/ 1190208 h 1238484"/>
                <a:gd name="connsiteX1988" fmla="*/ 866855 w 1238483"/>
                <a:gd name="connsiteY1988" fmla="*/ 1191978 h 1238484"/>
                <a:gd name="connsiteX1989" fmla="*/ 866181 w 1238483"/>
                <a:gd name="connsiteY1989" fmla="*/ 1192231 h 1238484"/>
                <a:gd name="connsiteX1990" fmla="*/ 854807 w 1238483"/>
                <a:gd name="connsiteY1990" fmla="*/ 1196527 h 1238484"/>
                <a:gd name="connsiteX1991" fmla="*/ 835008 w 1238483"/>
                <a:gd name="connsiteY1991" fmla="*/ 1203773 h 1238484"/>
                <a:gd name="connsiteX1992" fmla="*/ 1024319 w 1238483"/>
                <a:gd name="connsiteY1992" fmla="*/ 1084306 h 1238484"/>
                <a:gd name="connsiteX1993" fmla="*/ 1032070 w 1238483"/>
                <a:gd name="connsiteY1993" fmla="*/ 1077228 h 1238484"/>
                <a:gd name="connsiteX1994" fmla="*/ 1018253 w 1238483"/>
                <a:gd name="connsiteY1994" fmla="*/ 1092646 h 1238484"/>
                <a:gd name="connsiteX1995" fmla="*/ 1055323 w 1238483"/>
                <a:gd name="connsiteY1995" fmla="*/ 1045466 h 1238484"/>
                <a:gd name="connsiteX1996" fmla="*/ 1035525 w 1238483"/>
                <a:gd name="connsiteY1996" fmla="*/ 1072595 h 1238484"/>
                <a:gd name="connsiteX1997" fmla="*/ 833323 w 1238483"/>
                <a:gd name="connsiteY1997" fmla="*/ 1204194 h 1238484"/>
                <a:gd name="connsiteX1998" fmla="*/ 806953 w 1238483"/>
                <a:gd name="connsiteY1998" fmla="*/ 1213040 h 1238484"/>
                <a:gd name="connsiteX1999" fmla="*/ 798528 w 1238483"/>
                <a:gd name="connsiteY1999" fmla="*/ 1215399 h 1238484"/>
                <a:gd name="connsiteX2000" fmla="*/ 793220 w 1238483"/>
                <a:gd name="connsiteY2000" fmla="*/ 1216663 h 1238484"/>
                <a:gd name="connsiteX2001" fmla="*/ 775274 w 1238483"/>
                <a:gd name="connsiteY2001" fmla="*/ 1220960 h 1238484"/>
                <a:gd name="connsiteX2002" fmla="*/ 960373 w 1238483"/>
                <a:gd name="connsiteY2002" fmla="*/ 1051869 h 1238484"/>
                <a:gd name="connsiteX2003" fmla="*/ 970820 w 1238483"/>
                <a:gd name="connsiteY2003" fmla="*/ 1032744 h 1238484"/>
                <a:gd name="connsiteX2004" fmla="*/ 1056840 w 1238483"/>
                <a:gd name="connsiteY2004" fmla="*/ 1043107 h 1238484"/>
                <a:gd name="connsiteX2005" fmla="*/ 1055323 w 1238483"/>
                <a:gd name="connsiteY2005" fmla="*/ 1045466 h 1238484"/>
                <a:gd name="connsiteX2006" fmla="*/ 1058525 w 1238483"/>
                <a:gd name="connsiteY2006" fmla="*/ 1040411 h 1238484"/>
                <a:gd name="connsiteX2007" fmla="*/ 972758 w 1238483"/>
                <a:gd name="connsiteY2007" fmla="*/ 1030554 h 1238484"/>
                <a:gd name="connsiteX2008" fmla="*/ 972168 w 1238483"/>
                <a:gd name="connsiteY2008" fmla="*/ 1030469 h 1238484"/>
                <a:gd name="connsiteX2009" fmla="*/ 973348 w 1238483"/>
                <a:gd name="connsiteY2009" fmla="*/ 1028195 h 1238484"/>
                <a:gd name="connsiteX2010" fmla="*/ 973516 w 1238483"/>
                <a:gd name="connsiteY2010" fmla="*/ 1027942 h 1238484"/>
                <a:gd name="connsiteX2011" fmla="*/ 973516 w 1238483"/>
                <a:gd name="connsiteY2011" fmla="*/ 1027942 h 1238484"/>
                <a:gd name="connsiteX2012" fmla="*/ 974274 w 1238483"/>
                <a:gd name="connsiteY2012" fmla="*/ 1026510 h 1238484"/>
                <a:gd name="connsiteX2013" fmla="*/ 1021371 w 1238483"/>
                <a:gd name="connsiteY2013" fmla="*/ 895753 h 1238484"/>
                <a:gd name="connsiteX2014" fmla="*/ 1022466 w 1238483"/>
                <a:gd name="connsiteY2014" fmla="*/ 891035 h 1238484"/>
                <a:gd name="connsiteX2015" fmla="*/ 1039990 w 1238483"/>
                <a:gd name="connsiteY2015" fmla="*/ 878650 h 1238484"/>
                <a:gd name="connsiteX2016" fmla="*/ 1073606 w 1238483"/>
                <a:gd name="connsiteY2016" fmla="*/ 1007553 h 1238484"/>
                <a:gd name="connsiteX2017" fmla="*/ 1074112 w 1238483"/>
                <a:gd name="connsiteY2017" fmla="*/ 1008817 h 1238484"/>
                <a:gd name="connsiteX2018" fmla="*/ 1059452 w 1238483"/>
                <a:gd name="connsiteY2018" fmla="*/ 1038979 h 1238484"/>
                <a:gd name="connsiteX2019" fmla="*/ 1058525 w 1238483"/>
                <a:gd name="connsiteY2019" fmla="*/ 1040411 h 1238484"/>
                <a:gd name="connsiteX2020" fmla="*/ 1060294 w 1238483"/>
                <a:gd name="connsiteY2020" fmla="*/ 1040411 h 1238484"/>
                <a:gd name="connsiteX2021" fmla="*/ 1063833 w 1238483"/>
                <a:gd name="connsiteY2021" fmla="*/ 1034429 h 1238484"/>
                <a:gd name="connsiteX2022" fmla="*/ 1075207 w 1238483"/>
                <a:gd name="connsiteY2022" fmla="*/ 1011429 h 1238484"/>
                <a:gd name="connsiteX2023" fmla="*/ 1078745 w 1238483"/>
                <a:gd name="connsiteY2023" fmla="*/ 1019432 h 1238484"/>
                <a:gd name="connsiteX2024" fmla="*/ 1080851 w 1238483"/>
                <a:gd name="connsiteY2024" fmla="*/ 1024572 h 1238484"/>
                <a:gd name="connsiteX2025" fmla="*/ 1067203 w 1238483"/>
                <a:gd name="connsiteY2025" fmla="*/ 1040242 h 1238484"/>
                <a:gd name="connsiteX2026" fmla="*/ 1060294 w 1238483"/>
                <a:gd name="connsiteY2026" fmla="*/ 1040411 h 1238484"/>
                <a:gd name="connsiteX2027" fmla="*/ 1069141 w 1238483"/>
                <a:gd name="connsiteY2027" fmla="*/ 1040074 h 1238484"/>
                <a:gd name="connsiteX2028" fmla="*/ 1068466 w 1238483"/>
                <a:gd name="connsiteY2028" fmla="*/ 1040074 h 1238484"/>
                <a:gd name="connsiteX2029" fmla="*/ 1072426 w 1238483"/>
                <a:gd name="connsiteY2029" fmla="*/ 1035440 h 1238484"/>
                <a:gd name="connsiteX2030" fmla="*/ 1081104 w 1238483"/>
                <a:gd name="connsiteY2030" fmla="*/ 1025498 h 1238484"/>
                <a:gd name="connsiteX2031" fmla="*/ 1082199 w 1238483"/>
                <a:gd name="connsiteY2031" fmla="*/ 1030806 h 1238484"/>
                <a:gd name="connsiteX2032" fmla="*/ 1069141 w 1238483"/>
                <a:gd name="connsiteY2032" fmla="*/ 1040074 h 1238484"/>
                <a:gd name="connsiteX2033" fmla="*/ 1187681 w 1238483"/>
                <a:gd name="connsiteY2033" fmla="*/ 846972 h 1238484"/>
                <a:gd name="connsiteX2034" fmla="*/ 1082958 w 1238483"/>
                <a:gd name="connsiteY2034" fmla="*/ 1022128 h 1238484"/>
                <a:gd name="connsiteX2035" fmla="*/ 1077313 w 1238483"/>
                <a:gd name="connsiteY2035" fmla="*/ 1006542 h 1238484"/>
                <a:gd name="connsiteX2036" fmla="*/ 1089698 w 1238483"/>
                <a:gd name="connsiteY2036" fmla="*/ 881346 h 1238484"/>
                <a:gd name="connsiteX2037" fmla="*/ 1082368 w 1238483"/>
                <a:gd name="connsiteY2037" fmla="*/ 851774 h 1238484"/>
                <a:gd name="connsiteX2038" fmla="*/ 1193916 w 1238483"/>
                <a:gd name="connsiteY2038" fmla="*/ 831891 h 1238484"/>
                <a:gd name="connsiteX2039" fmla="*/ 1187681 w 1238483"/>
                <a:gd name="connsiteY2039" fmla="*/ 846972 h 1238484"/>
                <a:gd name="connsiteX2040" fmla="*/ 1081273 w 1238483"/>
                <a:gd name="connsiteY2040" fmla="*/ 847982 h 1238484"/>
                <a:gd name="connsiteX2041" fmla="*/ 1080936 w 1238483"/>
                <a:gd name="connsiteY2041" fmla="*/ 846803 h 1238484"/>
                <a:gd name="connsiteX2042" fmla="*/ 1086244 w 1238483"/>
                <a:gd name="connsiteY2042" fmla="*/ 843012 h 1238484"/>
                <a:gd name="connsiteX2043" fmla="*/ 1141007 w 1238483"/>
                <a:gd name="connsiteY2043" fmla="*/ 792798 h 1238484"/>
                <a:gd name="connsiteX2044" fmla="*/ 1157519 w 1238483"/>
                <a:gd name="connsiteY2044" fmla="*/ 780245 h 1238484"/>
                <a:gd name="connsiteX2045" fmla="*/ 1160468 w 1238483"/>
                <a:gd name="connsiteY2045" fmla="*/ 781509 h 1238484"/>
                <a:gd name="connsiteX2046" fmla="*/ 1202678 w 1238483"/>
                <a:gd name="connsiteY2046" fmla="*/ 803498 h 1238484"/>
                <a:gd name="connsiteX2047" fmla="*/ 1195769 w 1238483"/>
                <a:gd name="connsiteY2047" fmla="*/ 824561 h 1238484"/>
                <a:gd name="connsiteX2048" fmla="*/ 1081273 w 1238483"/>
                <a:gd name="connsiteY2048" fmla="*/ 847982 h 1238484"/>
                <a:gd name="connsiteX2049" fmla="*/ 1207985 w 1238483"/>
                <a:gd name="connsiteY2049" fmla="*/ 817568 h 1238484"/>
                <a:gd name="connsiteX2050" fmla="*/ 1197285 w 1238483"/>
                <a:gd name="connsiteY2050" fmla="*/ 823971 h 1238484"/>
                <a:gd name="connsiteX2051" fmla="*/ 1197876 w 1238483"/>
                <a:gd name="connsiteY2051" fmla="*/ 822623 h 1238484"/>
                <a:gd name="connsiteX2052" fmla="*/ 1203857 w 1238483"/>
                <a:gd name="connsiteY2052" fmla="*/ 804341 h 1238484"/>
                <a:gd name="connsiteX2053" fmla="*/ 1209755 w 1238483"/>
                <a:gd name="connsiteY2053" fmla="*/ 813355 h 1238484"/>
                <a:gd name="connsiteX2054" fmla="*/ 1207985 w 1238483"/>
                <a:gd name="connsiteY2054" fmla="*/ 817568 h 1238484"/>
                <a:gd name="connsiteX2055" fmla="*/ 1240506 w 1238483"/>
                <a:gd name="connsiteY2055" fmla="*/ 668529 h 1238484"/>
                <a:gd name="connsiteX2056" fmla="*/ 1240170 w 1238483"/>
                <a:gd name="connsiteY2056" fmla="*/ 674005 h 1238484"/>
                <a:gd name="connsiteX2057" fmla="*/ 1239748 w 1238483"/>
                <a:gd name="connsiteY2057" fmla="*/ 678386 h 1238484"/>
                <a:gd name="connsiteX2058" fmla="*/ 1226437 w 1238483"/>
                <a:gd name="connsiteY2058" fmla="*/ 749409 h 1238484"/>
                <a:gd name="connsiteX2059" fmla="*/ 1209923 w 1238483"/>
                <a:gd name="connsiteY2059" fmla="*/ 804930 h 1238484"/>
                <a:gd name="connsiteX2060" fmla="*/ 1205290 w 1238483"/>
                <a:gd name="connsiteY2060" fmla="*/ 799875 h 1238484"/>
                <a:gd name="connsiteX2061" fmla="*/ 1223320 w 1238483"/>
                <a:gd name="connsiteY2061" fmla="*/ 720848 h 1238484"/>
                <a:gd name="connsiteX2062" fmla="*/ 1223825 w 1238483"/>
                <a:gd name="connsiteY2062" fmla="*/ 717310 h 1238484"/>
                <a:gd name="connsiteX2063" fmla="*/ 1222140 w 1238483"/>
                <a:gd name="connsiteY2063" fmla="*/ 719837 h 1238484"/>
                <a:gd name="connsiteX2064" fmla="*/ 1214304 w 1238483"/>
                <a:gd name="connsiteY2064" fmla="*/ 761036 h 1238484"/>
                <a:gd name="connsiteX2065" fmla="*/ 1204363 w 1238483"/>
                <a:gd name="connsiteY2065" fmla="*/ 799033 h 1238484"/>
                <a:gd name="connsiteX2066" fmla="*/ 1162912 w 1238483"/>
                <a:gd name="connsiteY2066" fmla="*/ 776622 h 1238484"/>
                <a:gd name="connsiteX2067" fmla="*/ 1240422 w 1238483"/>
                <a:gd name="connsiteY2067" fmla="*/ 671646 h 1238484"/>
                <a:gd name="connsiteX2068" fmla="*/ 1240675 w 1238483"/>
                <a:gd name="connsiteY2068" fmla="*/ 668192 h 1238484"/>
                <a:gd name="connsiteX2069" fmla="*/ 1240506 w 1238483"/>
                <a:gd name="connsiteY2069" fmla="*/ 668529 h 1238484"/>
                <a:gd name="connsiteX2070" fmla="*/ 1240590 w 1238483"/>
                <a:gd name="connsiteY2070" fmla="*/ 666844 h 1238484"/>
                <a:gd name="connsiteX2071" fmla="*/ 1240085 w 1238483"/>
                <a:gd name="connsiteY2071" fmla="*/ 671562 h 1238484"/>
                <a:gd name="connsiteX2072" fmla="*/ 1223825 w 1238483"/>
                <a:gd name="connsiteY2072" fmla="*/ 712086 h 1238484"/>
                <a:gd name="connsiteX2073" fmla="*/ 1229638 w 1238483"/>
                <a:gd name="connsiteY2073" fmla="*/ 658166 h 1238484"/>
                <a:gd name="connsiteX2074" fmla="*/ 1229806 w 1238483"/>
                <a:gd name="connsiteY2074" fmla="*/ 654543 h 1238484"/>
                <a:gd name="connsiteX2075" fmla="*/ 1227363 w 1238483"/>
                <a:gd name="connsiteY2075" fmla="*/ 673162 h 1238484"/>
                <a:gd name="connsiteX2076" fmla="*/ 1222982 w 1238483"/>
                <a:gd name="connsiteY2076" fmla="*/ 713350 h 1238484"/>
                <a:gd name="connsiteX2077" fmla="*/ 1158699 w 1238483"/>
                <a:gd name="connsiteY2077" fmla="*/ 774769 h 1238484"/>
                <a:gd name="connsiteX2078" fmla="*/ 1156508 w 1238483"/>
                <a:gd name="connsiteY2078" fmla="*/ 773758 h 1238484"/>
                <a:gd name="connsiteX2079" fmla="*/ 1234946 w 1238483"/>
                <a:gd name="connsiteY2079" fmla="*/ 634407 h 1238484"/>
                <a:gd name="connsiteX2080" fmla="*/ 1240675 w 1238483"/>
                <a:gd name="connsiteY2080" fmla="*/ 665496 h 1238484"/>
                <a:gd name="connsiteX2081" fmla="*/ 1240590 w 1238483"/>
                <a:gd name="connsiteY2081" fmla="*/ 666844 h 123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</a:cxnLst>
              <a:rect l="l" t="t" r="r" b="b"/>
              <a:pathLst>
                <a:path w="1238483" h="1238484">
                  <a:moveTo>
                    <a:pt x="1242276" y="616462"/>
                  </a:moveTo>
                  <a:cubicBezTo>
                    <a:pt x="1242192" y="627499"/>
                    <a:pt x="1241686" y="640389"/>
                    <a:pt x="1240928" y="659008"/>
                  </a:cubicBezTo>
                  <a:cubicBezTo>
                    <a:pt x="1240759" y="651342"/>
                    <a:pt x="1239579" y="641737"/>
                    <a:pt x="1235788" y="630363"/>
                  </a:cubicBezTo>
                  <a:cubicBezTo>
                    <a:pt x="1239074" y="614018"/>
                    <a:pt x="1240759" y="596579"/>
                    <a:pt x="1240422" y="578128"/>
                  </a:cubicBezTo>
                  <a:cubicBezTo>
                    <a:pt x="1241349" y="594641"/>
                    <a:pt x="1242023" y="606436"/>
                    <a:pt x="1242276" y="616462"/>
                  </a:cubicBezTo>
                  <a:cubicBezTo>
                    <a:pt x="1242444" y="599275"/>
                    <a:pt x="1241601" y="586468"/>
                    <a:pt x="1239664" y="563721"/>
                  </a:cubicBezTo>
                  <a:cubicBezTo>
                    <a:pt x="1239579" y="563215"/>
                    <a:pt x="1239579" y="562626"/>
                    <a:pt x="1239495" y="562120"/>
                  </a:cubicBezTo>
                  <a:lnTo>
                    <a:pt x="1239579" y="562541"/>
                  </a:lnTo>
                  <a:lnTo>
                    <a:pt x="1239159" y="558245"/>
                  </a:lnTo>
                  <a:cubicBezTo>
                    <a:pt x="1237473" y="541647"/>
                    <a:pt x="1236462" y="532801"/>
                    <a:pt x="1234356" y="520837"/>
                  </a:cubicBezTo>
                  <a:lnTo>
                    <a:pt x="1234356" y="520837"/>
                  </a:lnTo>
                  <a:cubicBezTo>
                    <a:pt x="1234356" y="520753"/>
                    <a:pt x="1234272" y="520500"/>
                    <a:pt x="1234187" y="519995"/>
                  </a:cubicBezTo>
                  <a:cubicBezTo>
                    <a:pt x="1234019" y="518984"/>
                    <a:pt x="1233767" y="517888"/>
                    <a:pt x="1233598" y="516793"/>
                  </a:cubicBezTo>
                  <a:cubicBezTo>
                    <a:pt x="1233598" y="516709"/>
                    <a:pt x="1233598" y="516709"/>
                    <a:pt x="1233598" y="516625"/>
                  </a:cubicBezTo>
                  <a:cubicBezTo>
                    <a:pt x="1232587" y="511401"/>
                    <a:pt x="1231070" y="503229"/>
                    <a:pt x="1230986" y="502892"/>
                  </a:cubicBezTo>
                  <a:cubicBezTo>
                    <a:pt x="1228459" y="487895"/>
                    <a:pt x="1226521" y="479892"/>
                    <a:pt x="1222645" y="465316"/>
                  </a:cubicBezTo>
                  <a:cubicBezTo>
                    <a:pt x="1218348" y="449393"/>
                    <a:pt x="1212535" y="428920"/>
                    <a:pt x="1206890" y="414092"/>
                  </a:cubicBezTo>
                  <a:cubicBezTo>
                    <a:pt x="1202678" y="401623"/>
                    <a:pt x="1197454" y="387974"/>
                    <a:pt x="1192989" y="377864"/>
                  </a:cubicBezTo>
                  <a:cubicBezTo>
                    <a:pt x="1192062" y="375758"/>
                    <a:pt x="1191051" y="373483"/>
                    <a:pt x="1189956" y="371040"/>
                  </a:cubicBezTo>
                  <a:cubicBezTo>
                    <a:pt x="1189787" y="370618"/>
                    <a:pt x="1184227" y="358402"/>
                    <a:pt x="1184058" y="357981"/>
                  </a:cubicBezTo>
                  <a:cubicBezTo>
                    <a:pt x="1179509" y="348039"/>
                    <a:pt x="1176307" y="341383"/>
                    <a:pt x="1172010" y="333380"/>
                  </a:cubicBezTo>
                  <a:cubicBezTo>
                    <a:pt x="1170073" y="329757"/>
                    <a:pt x="1162237" y="315771"/>
                    <a:pt x="1160974" y="313412"/>
                  </a:cubicBezTo>
                  <a:cubicBezTo>
                    <a:pt x="1160721" y="312907"/>
                    <a:pt x="1160468" y="312486"/>
                    <a:pt x="1160215" y="312064"/>
                  </a:cubicBezTo>
                  <a:cubicBezTo>
                    <a:pt x="1155245" y="302881"/>
                    <a:pt x="1151116" y="296141"/>
                    <a:pt x="1145977" y="288306"/>
                  </a:cubicBezTo>
                  <a:cubicBezTo>
                    <a:pt x="1145556" y="287632"/>
                    <a:pt x="1142691" y="283419"/>
                    <a:pt x="1139658" y="278954"/>
                  </a:cubicBezTo>
                  <a:cubicBezTo>
                    <a:pt x="1139827" y="279122"/>
                    <a:pt x="1139911" y="279291"/>
                    <a:pt x="1140079" y="279459"/>
                  </a:cubicBezTo>
                  <a:cubicBezTo>
                    <a:pt x="1137721" y="275752"/>
                    <a:pt x="1135025" y="271877"/>
                    <a:pt x="1132160" y="267917"/>
                  </a:cubicBezTo>
                  <a:cubicBezTo>
                    <a:pt x="1132076" y="267833"/>
                    <a:pt x="1131992" y="267664"/>
                    <a:pt x="1131907" y="267580"/>
                  </a:cubicBezTo>
                  <a:cubicBezTo>
                    <a:pt x="1131907" y="267580"/>
                    <a:pt x="1131907" y="267580"/>
                    <a:pt x="1131907" y="267580"/>
                  </a:cubicBezTo>
                  <a:cubicBezTo>
                    <a:pt x="1129632" y="264463"/>
                    <a:pt x="1127358" y="261261"/>
                    <a:pt x="1124914" y="258060"/>
                  </a:cubicBezTo>
                  <a:lnTo>
                    <a:pt x="1124409" y="257301"/>
                  </a:lnTo>
                  <a:cubicBezTo>
                    <a:pt x="1124409" y="257301"/>
                    <a:pt x="1124493" y="257386"/>
                    <a:pt x="1124578" y="257386"/>
                  </a:cubicBezTo>
                  <a:lnTo>
                    <a:pt x="1125504" y="258397"/>
                  </a:lnTo>
                  <a:cubicBezTo>
                    <a:pt x="1122134" y="253763"/>
                    <a:pt x="1121460" y="252836"/>
                    <a:pt x="1120702" y="252331"/>
                  </a:cubicBezTo>
                  <a:cubicBezTo>
                    <a:pt x="1116910" y="247360"/>
                    <a:pt x="1113035" y="242389"/>
                    <a:pt x="1109328" y="237587"/>
                  </a:cubicBezTo>
                  <a:cubicBezTo>
                    <a:pt x="1106042" y="233206"/>
                    <a:pt x="1102756" y="229077"/>
                    <a:pt x="1099639" y="225118"/>
                  </a:cubicBezTo>
                  <a:cubicBezTo>
                    <a:pt x="1098965" y="224022"/>
                    <a:pt x="1098207" y="223011"/>
                    <a:pt x="1097533" y="222085"/>
                  </a:cubicBezTo>
                  <a:cubicBezTo>
                    <a:pt x="1096185" y="220400"/>
                    <a:pt x="1094753" y="218715"/>
                    <a:pt x="1093152" y="217282"/>
                  </a:cubicBezTo>
                  <a:cubicBezTo>
                    <a:pt x="1093152" y="217282"/>
                    <a:pt x="1093152" y="217282"/>
                    <a:pt x="1093152" y="217282"/>
                  </a:cubicBezTo>
                  <a:lnTo>
                    <a:pt x="1092057" y="216103"/>
                  </a:lnTo>
                  <a:cubicBezTo>
                    <a:pt x="1090877" y="214923"/>
                    <a:pt x="1089613" y="213744"/>
                    <a:pt x="1088266" y="212649"/>
                  </a:cubicBezTo>
                  <a:cubicBezTo>
                    <a:pt x="1088350" y="212649"/>
                    <a:pt x="1088434" y="212733"/>
                    <a:pt x="1088434" y="212817"/>
                  </a:cubicBezTo>
                  <a:cubicBezTo>
                    <a:pt x="1086917" y="210964"/>
                    <a:pt x="1084390" y="207931"/>
                    <a:pt x="1082873" y="206077"/>
                  </a:cubicBezTo>
                  <a:cubicBezTo>
                    <a:pt x="1077313" y="199758"/>
                    <a:pt x="1075965" y="198242"/>
                    <a:pt x="1073690" y="195798"/>
                  </a:cubicBezTo>
                  <a:cubicBezTo>
                    <a:pt x="1073606" y="195714"/>
                    <a:pt x="1073522" y="195546"/>
                    <a:pt x="1073437" y="195461"/>
                  </a:cubicBezTo>
                  <a:cubicBezTo>
                    <a:pt x="1073016" y="195040"/>
                    <a:pt x="1072595" y="194535"/>
                    <a:pt x="1072173" y="194113"/>
                  </a:cubicBezTo>
                  <a:cubicBezTo>
                    <a:pt x="1071247" y="193187"/>
                    <a:pt x="1070404" y="192176"/>
                    <a:pt x="1069477" y="191249"/>
                  </a:cubicBezTo>
                  <a:cubicBezTo>
                    <a:pt x="1068551" y="190406"/>
                    <a:pt x="1067708" y="189564"/>
                    <a:pt x="1066866" y="188721"/>
                  </a:cubicBezTo>
                  <a:lnTo>
                    <a:pt x="1066782" y="188637"/>
                  </a:lnTo>
                  <a:cubicBezTo>
                    <a:pt x="1065770" y="187626"/>
                    <a:pt x="1064759" y="186615"/>
                    <a:pt x="1063748" y="185688"/>
                  </a:cubicBezTo>
                  <a:cubicBezTo>
                    <a:pt x="1062569" y="184509"/>
                    <a:pt x="1061305" y="183414"/>
                    <a:pt x="1060126" y="182318"/>
                  </a:cubicBezTo>
                  <a:cubicBezTo>
                    <a:pt x="1059030" y="181307"/>
                    <a:pt x="1058019" y="180296"/>
                    <a:pt x="1056924" y="179285"/>
                  </a:cubicBezTo>
                  <a:cubicBezTo>
                    <a:pt x="1055323" y="177685"/>
                    <a:pt x="1053639" y="176084"/>
                    <a:pt x="1051869" y="174651"/>
                  </a:cubicBezTo>
                  <a:cubicBezTo>
                    <a:pt x="1048752" y="171871"/>
                    <a:pt x="1045635" y="169091"/>
                    <a:pt x="1042433" y="166395"/>
                  </a:cubicBezTo>
                  <a:cubicBezTo>
                    <a:pt x="1041928" y="165889"/>
                    <a:pt x="1041507" y="165384"/>
                    <a:pt x="1041169" y="164963"/>
                  </a:cubicBezTo>
                  <a:cubicBezTo>
                    <a:pt x="1040664" y="164373"/>
                    <a:pt x="1017916" y="143563"/>
                    <a:pt x="1017916" y="143563"/>
                  </a:cubicBezTo>
                  <a:lnTo>
                    <a:pt x="1013535" y="140109"/>
                  </a:lnTo>
                  <a:lnTo>
                    <a:pt x="1009323" y="136739"/>
                  </a:lnTo>
                  <a:cubicBezTo>
                    <a:pt x="989018" y="121995"/>
                    <a:pt x="966860" y="108515"/>
                    <a:pt x="938131" y="95709"/>
                  </a:cubicBezTo>
                  <a:cubicBezTo>
                    <a:pt x="938131" y="95709"/>
                    <a:pt x="925409" y="89643"/>
                    <a:pt x="922629" y="88210"/>
                  </a:cubicBezTo>
                  <a:cubicBezTo>
                    <a:pt x="894489" y="73551"/>
                    <a:pt x="866855" y="61082"/>
                    <a:pt x="840569" y="50382"/>
                  </a:cubicBezTo>
                  <a:cubicBezTo>
                    <a:pt x="834924" y="48107"/>
                    <a:pt x="829279" y="45917"/>
                    <a:pt x="823718" y="43726"/>
                  </a:cubicBezTo>
                  <a:lnTo>
                    <a:pt x="822960" y="43389"/>
                  </a:lnTo>
                  <a:cubicBezTo>
                    <a:pt x="822118" y="43052"/>
                    <a:pt x="821360" y="42799"/>
                    <a:pt x="820517" y="42462"/>
                  </a:cubicBezTo>
                  <a:cubicBezTo>
                    <a:pt x="813356" y="39766"/>
                    <a:pt x="806278" y="37154"/>
                    <a:pt x="799370" y="34795"/>
                  </a:cubicBezTo>
                  <a:cubicBezTo>
                    <a:pt x="792124" y="32268"/>
                    <a:pt x="785048" y="29909"/>
                    <a:pt x="778139" y="27634"/>
                  </a:cubicBezTo>
                  <a:cubicBezTo>
                    <a:pt x="762216" y="22916"/>
                    <a:pt x="725735" y="12638"/>
                    <a:pt x="713856" y="9942"/>
                  </a:cubicBezTo>
                  <a:cubicBezTo>
                    <a:pt x="712424" y="9605"/>
                    <a:pt x="710823" y="9268"/>
                    <a:pt x="709306" y="8931"/>
                  </a:cubicBezTo>
                  <a:cubicBezTo>
                    <a:pt x="709306" y="8931"/>
                    <a:pt x="709306" y="8931"/>
                    <a:pt x="709306" y="8931"/>
                  </a:cubicBezTo>
                  <a:cubicBezTo>
                    <a:pt x="709053" y="8846"/>
                    <a:pt x="708632" y="8762"/>
                    <a:pt x="708211" y="8678"/>
                  </a:cubicBezTo>
                  <a:cubicBezTo>
                    <a:pt x="708127" y="8678"/>
                    <a:pt x="708127" y="8678"/>
                    <a:pt x="708043" y="8678"/>
                  </a:cubicBezTo>
                  <a:cubicBezTo>
                    <a:pt x="703914" y="7835"/>
                    <a:pt x="693383" y="5645"/>
                    <a:pt x="691361" y="5308"/>
                  </a:cubicBezTo>
                  <a:lnTo>
                    <a:pt x="682178" y="3876"/>
                  </a:lnTo>
                  <a:cubicBezTo>
                    <a:pt x="682093" y="3876"/>
                    <a:pt x="682009" y="3876"/>
                    <a:pt x="681925" y="3791"/>
                  </a:cubicBezTo>
                  <a:cubicBezTo>
                    <a:pt x="679987" y="3454"/>
                    <a:pt x="678049" y="3117"/>
                    <a:pt x="676111" y="2864"/>
                  </a:cubicBezTo>
                  <a:cubicBezTo>
                    <a:pt x="672152" y="2275"/>
                    <a:pt x="668192" y="1938"/>
                    <a:pt x="664148" y="1685"/>
                  </a:cubicBezTo>
                  <a:cubicBezTo>
                    <a:pt x="662294" y="1517"/>
                    <a:pt x="660525" y="1432"/>
                    <a:pt x="658672" y="1348"/>
                  </a:cubicBezTo>
                  <a:cubicBezTo>
                    <a:pt x="657071" y="1264"/>
                    <a:pt x="655555" y="1095"/>
                    <a:pt x="654206" y="1011"/>
                  </a:cubicBezTo>
                  <a:cubicBezTo>
                    <a:pt x="653448" y="927"/>
                    <a:pt x="652605" y="927"/>
                    <a:pt x="651847" y="842"/>
                  </a:cubicBezTo>
                  <a:cubicBezTo>
                    <a:pt x="649825" y="674"/>
                    <a:pt x="644517" y="590"/>
                    <a:pt x="643844" y="590"/>
                  </a:cubicBezTo>
                  <a:cubicBezTo>
                    <a:pt x="640811" y="590"/>
                    <a:pt x="637862" y="590"/>
                    <a:pt x="634997" y="758"/>
                  </a:cubicBezTo>
                  <a:cubicBezTo>
                    <a:pt x="634576" y="758"/>
                    <a:pt x="634239" y="674"/>
                    <a:pt x="633818" y="674"/>
                  </a:cubicBezTo>
                  <a:cubicBezTo>
                    <a:pt x="632133" y="505"/>
                    <a:pt x="630532" y="421"/>
                    <a:pt x="628847" y="337"/>
                  </a:cubicBezTo>
                  <a:cubicBezTo>
                    <a:pt x="627920" y="337"/>
                    <a:pt x="624044" y="0"/>
                    <a:pt x="623286" y="0"/>
                  </a:cubicBezTo>
                  <a:cubicBezTo>
                    <a:pt x="622444" y="0"/>
                    <a:pt x="621517" y="0"/>
                    <a:pt x="620675" y="0"/>
                  </a:cubicBezTo>
                  <a:cubicBezTo>
                    <a:pt x="618737" y="0"/>
                    <a:pt x="616883" y="84"/>
                    <a:pt x="614946" y="168"/>
                  </a:cubicBezTo>
                  <a:cubicBezTo>
                    <a:pt x="613850" y="253"/>
                    <a:pt x="612755" y="253"/>
                    <a:pt x="611660" y="337"/>
                  </a:cubicBezTo>
                  <a:cubicBezTo>
                    <a:pt x="610901" y="337"/>
                    <a:pt x="610059" y="421"/>
                    <a:pt x="609554" y="421"/>
                  </a:cubicBezTo>
                  <a:cubicBezTo>
                    <a:pt x="609217" y="421"/>
                    <a:pt x="608458" y="505"/>
                    <a:pt x="607616" y="590"/>
                  </a:cubicBezTo>
                  <a:cubicBezTo>
                    <a:pt x="607110" y="590"/>
                    <a:pt x="606521" y="590"/>
                    <a:pt x="605931" y="674"/>
                  </a:cubicBezTo>
                  <a:cubicBezTo>
                    <a:pt x="605931" y="674"/>
                    <a:pt x="595231" y="1601"/>
                    <a:pt x="593125" y="1938"/>
                  </a:cubicBezTo>
                  <a:cubicBezTo>
                    <a:pt x="592367" y="2022"/>
                    <a:pt x="591608" y="2191"/>
                    <a:pt x="590850" y="2275"/>
                  </a:cubicBezTo>
                  <a:cubicBezTo>
                    <a:pt x="585710" y="2275"/>
                    <a:pt x="580740" y="2359"/>
                    <a:pt x="576190" y="2443"/>
                  </a:cubicBezTo>
                  <a:cubicBezTo>
                    <a:pt x="575853" y="2443"/>
                    <a:pt x="575685" y="2443"/>
                    <a:pt x="575516" y="2443"/>
                  </a:cubicBezTo>
                  <a:lnTo>
                    <a:pt x="576106" y="2443"/>
                  </a:lnTo>
                  <a:cubicBezTo>
                    <a:pt x="581077" y="2275"/>
                    <a:pt x="585879" y="2275"/>
                    <a:pt x="590597" y="2275"/>
                  </a:cubicBezTo>
                  <a:cubicBezTo>
                    <a:pt x="590092" y="2359"/>
                    <a:pt x="589670" y="2443"/>
                    <a:pt x="589165" y="2527"/>
                  </a:cubicBezTo>
                  <a:cubicBezTo>
                    <a:pt x="587985" y="2696"/>
                    <a:pt x="577538" y="4213"/>
                    <a:pt x="576274" y="4381"/>
                  </a:cubicBezTo>
                  <a:cubicBezTo>
                    <a:pt x="575938" y="4381"/>
                    <a:pt x="575600" y="4465"/>
                    <a:pt x="575263" y="4465"/>
                  </a:cubicBezTo>
                  <a:cubicBezTo>
                    <a:pt x="573494" y="4718"/>
                    <a:pt x="571725" y="4971"/>
                    <a:pt x="570040" y="5224"/>
                  </a:cubicBezTo>
                  <a:cubicBezTo>
                    <a:pt x="570882" y="4802"/>
                    <a:pt x="571725" y="4297"/>
                    <a:pt x="572567" y="3876"/>
                  </a:cubicBezTo>
                  <a:cubicBezTo>
                    <a:pt x="573410" y="3454"/>
                    <a:pt x="574505" y="2864"/>
                    <a:pt x="575263" y="2443"/>
                  </a:cubicBezTo>
                  <a:cubicBezTo>
                    <a:pt x="574927" y="2612"/>
                    <a:pt x="574505" y="2780"/>
                    <a:pt x="574252" y="2949"/>
                  </a:cubicBezTo>
                  <a:cubicBezTo>
                    <a:pt x="572736" y="3707"/>
                    <a:pt x="571220" y="4465"/>
                    <a:pt x="569703" y="5224"/>
                  </a:cubicBezTo>
                  <a:cubicBezTo>
                    <a:pt x="569534" y="5224"/>
                    <a:pt x="569450" y="5224"/>
                    <a:pt x="569281" y="5308"/>
                  </a:cubicBezTo>
                  <a:cubicBezTo>
                    <a:pt x="567175" y="5561"/>
                    <a:pt x="565069" y="5898"/>
                    <a:pt x="563047" y="6235"/>
                  </a:cubicBezTo>
                  <a:cubicBezTo>
                    <a:pt x="562036" y="6403"/>
                    <a:pt x="558582" y="6824"/>
                    <a:pt x="557908" y="7161"/>
                  </a:cubicBezTo>
                  <a:cubicBezTo>
                    <a:pt x="557908" y="7161"/>
                    <a:pt x="557908" y="7161"/>
                    <a:pt x="557908" y="7161"/>
                  </a:cubicBezTo>
                  <a:cubicBezTo>
                    <a:pt x="557908" y="7161"/>
                    <a:pt x="557908" y="7161"/>
                    <a:pt x="557908" y="7161"/>
                  </a:cubicBezTo>
                  <a:cubicBezTo>
                    <a:pt x="557908" y="7161"/>
                    <a:pt x="557908" y="7161"/>
                    <a:pt x="557824" y="7161"/>
                  </a:cubicBezTo>
                  <a:cubicBezTo>
                    <a:pt x="557739" y="7161"/>
                    <a:pt x="557655" y="7077"/>
                    <a:pt x="557402" y="7077"/>
                  </a:cubicBezTo>
                  <a:cubicBezTo>
                    <a:pt x="556813" y="7077"/>
                    <a:pt x="555465" y="7161"/>
                    <a:pt x="553611" y="7330"/>
                  </a:cubicBezTo>
                  <a:cubicBezTo>
                    <a:pt x="547040" y="7583"/>
                    <a:pt x="534570" y="8172"/>
                    <a:pt x="528420" y="8931"/>
                  </a:cubicBezTo>
                  <a:cubicBezTo>
                    <a:pt x="526819" y="9015"/>
                    <a:pt x="524966" y="8594"/>
                    <a:pt x="495984" y="13901"/>
                  </a:cubicBezTo>
                  <a:cubicBezTo>
                    <a:pt x="482841" y="16260"/>
                    <a:pt x="469697" y="19293"/>
                    <a:pt x="456638" y="22242"/>
                  </a:cubicBezTo>
                  <a:cubicBezTo>
                    <a:pt x="431279" y="26539"/>
                    <a:pt x="415693" y="29151"/>
                    <a:pt x="404487" y="32184"/>
                  </a:cubicBezTo>
                  <a:cubicBezTo>
                    <a:pt x="392861" y="35301"/>
                    <a:pt x="381403" y="39682"/>
                    <a:pt x="370871" y="45580"/>
                  </a:cubicBezTo>
                  <a:cubicBezTo>
                    <a:pt x="367754" y="47265"/>
                    <a:pt x="361435" y="51140"/>
                    <a:pt x="356212" y="55690"/>
                  </a:cubicBezTo>
                  <a:cubicBezTo>
                    <a:pt x="350904" y="58217"/>
                    <a:pt x="346270" y="60492"/>
                    <a:pt x="344248" y="61671"/>
                  </a:cubicBezTo>
                  <a:lnTo>
                    <a:pt x="344754" y="76837"/>
                  </a:lnTo>
                  <a:cubicBezTo>
                    <a:pt x="231858" y="136486"/>
                    <a:pt x="83745" y="314423"/>
                    <a:pt x="83745" y="314423"/>
                  </a:cubicBezTo>
                  <a:cubicBezTo>
                    <a:pt x="143985" y="203549"/>
                    <a:pt x="245001" y="125365"/>
                    <a:pt x="301954" y="87536"/>
                  </a:cubicBezTo>
                  <a:cubicBezTo>
                    <a:pt x="300607" y="88379"/>
                    <a:pt x="299258" y="89221"/>
                    <a:pt x="297826" y="90064"/>
                  </a:cubicBezTo>
                  <a:cubicBezTo>
                    <a:pt x="296057" y="91159"/>
                    <a:pt x="285104" y="98489"/>
                    <a:pt x="285104" y="98489"/>
                  </a:cubicBezTo>
                  <a:cubicBezTo>
                    <a:pt x="283251" y="99584"/>
                    <a:pt x="281566" y="100679"/>
                    <a:pt x="279796" y="101943"/>
                  </a:cubicBezTo>
                  <a:cubicBezTo>
                    <a:pt x="278449" y="102870"/>
                    <a:pt x="277100" y="103797"/>
                    <a:pt x="275584" y="104724"/>
                  </a:cubicBezTo>
                  <a:cubicBezTo>
                    <a:pt x="275247" y="104976"/>
                    <a:pt x="273057" y="106493"/>
                    <a:pt x="270192" y="108431"/>
                  </a:cubicBezTo>
                  <a:cubicBezTo>
                    <a:pt x="263873" y="112812"/>
                    <a:pt x="251994" y="121321"/>
                    <a:pt x="250730" y="122248"/>
                  </a:cubicBezTo>
                  <a:cubicBezTo>
                    <a:pt x="244495" y="126797"/>
                    <a:pt x="238598" y="131347"/>
                    <a:pt x="232027" y="136739"/>
                  </a:cubicBezTo>
                  <a:cubicBezTo>
                    <a:pt x="228404" y="139603"/>
                    <a:pt x="224781" y="142636"/>
                    <a:pt x="220990" y="145838"/>
                  </a:cubicBezTo>
                  <a:cubicBezTo>
                    <a:pt x="219052" y="147523"/>
                    <a:pt x="207594" y="157380"/>
                    <a:pt x="208605" y="156453"/>
                  </a:cubicBezTo>
                  <a:cubicBezTo>
                    <a:pt x="205656" y="159065"/>
                    <a:pt x="203044" y="161424"/>
                    <a:pt x="200601" y="163615"/>
                  </a:cubicBezTo>
                  <a:cubicBezTo>
                    <a:pt x="194535" y="169091"/>
                    <a:pt x="189986" y="173304"/>
                    <a:pt x="185183" y="178022"/>
                  </a:cubicBezTo>
                  <a:cubicBezTo>
                    <a:pt x="181729" y="181476"/>
                    <a:pt x="167659" y="196135"/>
                    <a:pt x="165132" y="198747"/>
                  </a:cubicBezTo>
                  <a:cubicBezTo>
                    <a:pt x="162857" y="201190"/>
                    <a:pt x="158728" y="205824"/>
                    <a:pt x="153926" y="211469"/>
                  </a:cubicBezTo>
                  <a:cubicBezTo>
                    <a:pt x="145585" y="221326"/>
                    <a:pt x="135054" y="234048"/>
                    <a:pt x="128230" y="242473"/>
                  </a:cubicBezTo>
                  <a:cubicBezTo>
                    <a:pt x="125449" y="245928"/>
                    <a:pt x="123259" y="248708"/>
                    <a:pt x="122163" y="250224"/>
                  </a:cubicBezTo>
                  <a:cubicBezTo>
                    <a:pt x="119552" y="253763"/>
                    <a:pt x="106325" y="272551"/>
                    <a:pt x="104302" y="275500"/>
                  </a:cubicBezTo>
                  <a:cubicBezTo>
                    <a:pt x="102618" y="277943"/>
                    <a:pt x="100258" y="281650"/>
                    <a:pt x="97562" y="285862"/>
                  </a:cubicBezTo>
                  <a:cubicBezTo>
                    <a:pt x="90654" y="296815"/>
                    <a:pt x="81976" y="311474"/>
                    <a:pt x="79027" y="316614"/>
                  </a:cubicBezTo>
                  <a:cubicBezTo>
                    <a:pt x="74393" y="324786"/>
                    <a:pt x="68833" y="334980"/>
                    <a:pt x="65463" y="342057"/>
                  </a:cubicBezTo>
                  <a:cubicBezTo>
                    <a:pt x="65210" y="342563"/>
                    <a:pt x="64368" y="344164"/>
                    <a:pt x="63357" y="346101"/>
                  </a:cubicBezTo>
                  <a:cubicBezTo>
                    <a:pt x="62851" y="347028"/>
                    <a:pt x="62346" y="347955"/>
                    <a:pt x="62177" y="348292"/>
                  </a:cubicBezTo>
                  <a:cubicBezTo>
                    <a:pt x="62093" y="348460"/>
                    <a:pt x="62009" y="348629"/>
                    <a:pt x="61925" y="348798"/>
                  </a:cubicBezTo>
                  <a:cubicBezTo>
                    <a:pt x="61082" y="350230"/>
                    <a:pt x="60239" y="351662"/>
                    <a:pt x="59481" y="353179"/>
                  </a:cubicBezTo>
                  <a:cubicBezTo>
                    <a:pt x="56953" y="357812"/>
                    <a:pt x="55016" y="362615"/>
                    <a:pt x="53078" y="367501"/>
                  </a:cubicBezTo>
                  <a:cubicBezTo>
                    <a:pt x="52235" y="369607"/>
                    <a:pt x="51309" y="371798"/>
                    <a:pt x="50382" y="373904"/>
                  </a:cubicBezTo>
                  <a:cubicBezTo>
                    <a:pt x="49203" y="376685"/>
                    <a:pt x="48023" y="379296"/>
                    <a:pt x="47096" y="381571"/>
                  </a:cubicBezTo>
                  <a:cubicBezTo>
                    <a:pt x="46675" y="382498"/>
                    <a:pt x="46338" y="383340"/>
                    <a:pt x="46001" y="384267"/>
                  </a:cubicBezTo>
                  <a:cubicBezTo>
                    <a:pt x="45580" y="385362"/>
                    <a:pt x="45159" y="386458"/>
                    <a:pt x="44653" y="387553"/>
                  </a:cubicBezTo>
                  <a:cubicBezTo>
                    <a:pt x="43895" y="389154"/>
                    <a:pt x="40693" y="397326"/>
                    <a:pt x="39851" y="399601"/>
                  </a:cubicBezTo>
                  <a:cubicBezTo>
                    <a:pt x="35470" y="410722"/>
                    <a:pt x="32858" y="417715"/>
                    <a:pt x="29656" y="428077"/>
                  </a:cubicBezTo>
                  <a:cubicBezTo>
                    <a:pt x="29488" y="428583"/>
                    <a:pt x="28730" y="430942"/>
                    <a:pt x="28561" y="431532"/>
                  </a:cubicBezTo>
                  <a:cubicBezTo>
                    <a:pt x="28056" y="432964"/>
                    <a:pt x="27719" y="434396"/>
                    <a:pt x="27298" y="435828"/>
                  </a:cubicBezTo>
                  <a:cubicBezTo>
                    <a:pt x="26623" y="438103"/>
                    <a:pt x="25949" y="440209"/>
                    <a:pt x="25275" y="442484"/>
                  </a:cubicBezTo>
                  <a:cubicBezTo>
                    <a:pt x="21147" y="455122"/>
                    <a:pt x="19125" y="462957"/>
                    <a:pt x="16176" y="475679"/>
                  </a:cubicBezTo>
                  <a:cubicBezTo>
                    <a:pt x="16261" y="475679"/>
                    <a:pt x="12975" y="491434"/>
                    <a:pt x="12975" y="491434"/>
                  </a:cubicBezTo>
                  <a:lnTo>
                    <a:pt x="12975" y="491434"/>
                  </a:lnTo>
                  <a:cubicBezTo>
                    <a:pt x="12891" y="491939"/>
                    <a:pt x="12722" y="492529"/>
                    <a:pt x="12638" y="493035"/>
                  </a:cubicBezTo>
                  <a:cubicBezTo>
                    <a:pt x="13144" y="490339"/>
                    <a:pt x="7836" y="512749"/>
                    <a:pt x="5645" y="530863"/>
                  </a:cubicBezTo>
                  <a:cubicBezTo>
                    <a:pt x="5645" y="530863"/>
                    <a:pt x="5645" y="530863"/>
                    <a:pt x="5645" y="530863"/>
                  </a:cubicBezTo>
                  <a:cubicBezTo>
                    <a:pt x="5645" y="530863"/>
                    <a:pt x="4887" y="533559"/>
                    <a:pt x="4802" y="535244"/>
                  </a:cubicBezTo>
                  <a:cubicBezTo>
                    <a:pt x="4802" y="535244"/>
                    <a:pt x="4887" y="536339"/>
                    <a:pt x="4887" y="536424"/>
                  </a:cubicBezTo>
                  <a:cubicBezTo>
                    <a:pt x="2444" y="551168"/>
                    <a:pt x="1433" y="559677"/>
                    <a:pt x="506" y="573578"/>
                  </a:cubicBezTo>
                  <a:cubicBezTo>
                    <a:pt x="337" y="576527"/>
                    <a:pt x="0" y="586721"/>
                    <a:pt x="0" y="587395"/>
                  </a:cubicBezTo>
                  <a:cubicBezTo>
                    <a:pt x="0" y="592787"/>
                    <a:pt x="506" y="598179"/>
                    <a:pt x="1433" y="603487"/>
                  </a:cubicBezTo>
                  <a:cubicBezTo>
                    <a:pt x="1180" y="606436"/>
                    <a:pt x="1433" y="612586"/>
                    <a:pt x="1433" y="613176"/>
                  </a:cubicBezTo>
                  <a:cubicBezTo>
                    <a:pt x="1433" y="614608"/>
                    <a:pt x="1433" y="616041"/>
                    <a:pt x="1517" y="617557"/>
                  </a:cubicBezTo>
                  <a:cubicBezTo>
                    <a:pt x="2444" y="655723"/>
                    <a:pt x="6825" y="691276"/>
                    <a:pt x="15166" y="728599"/>
                  </a:cubicBezTo>
                  <a:cubicBezTo>
                    <a:pt x="15166" y="728852"/>
                    <a:pt x="15587" y="730537"/>
                    <a:pt x="15923" y="732054"/>
                  </a:cubicBezTo>
                  <a:cubicBezTo>
                    <a:pt x="17272" y="748483"/>
                    <a:pt x="19546" y="764574"/>
                    <a:pt x="22748" y="780582"/>
                  </a:cubicBezTo>
                  <a:cubicBezTo>
                    <a:pt x="20136" y="766849"/>
                    <a:pt x="18114" y="751937"/>
                    <a:pt x="16934" y="735845"/>
                  </a:cubicBezTo>
                  <a:cubicBezTo>
                    <a:pt x="17103" y="736603"/>
                    <a:pt x="17356" y="737614"/>
                    <a:pt x="17609" y="738794"/>
                  </a:cubicBezTo>
                  <a:cubicBezTo>
                    <a:pt x="18367" y="752274"/>
                    <a:pt x="20136" y="767607"/>
                    <a:pt x="23591" y="784457"/>
                  </a:cubicBezTo>
                  <a:cubicBezTo>
                    <a:pt x="23338" y="783194"/>
                    <a:pt x="23001" y="781930"/>
                    <a:pt x="22748" y="780582"/>
                  </a:cubicBezTo>
                  <a:cubicBezTo>
                    <a:pt x="28393" y="810407"/>
                    <a:pt x="36481" y="834839"/>
                    <a:pt x="44400" y="854807"/>
                  </a:cubicBezTo>
                  <a:cubicBezTo>
                    <a:pt x="44400" y="854807"/>
                    <a:pt x="44400" y="854891"/>
                    <a:pt x="44400" y="854891"/>
                  </a:cubicBezTo>
                  <a:cubicBezTo>
                    <a:pt x="44400" y="854891"/>
                    <a:pt x="44400" y="854975"/>
                    <a:pt x="44485" y="854975"/>
                  </a:cubicBezTo>
                  <a:cubicBezTo>
                    <a:pt x="44821" y="855818"/>
                    <a:pt x="45159" y="856660"/>
                    <a:pt x="45496" y="857419"/>
                  </a:cubicBezTo>
                  <a:cubicBezTo>
                    <a:pt x="45664" y="857756"/>
                    <a:pt x="45749" y="858093"/>
                    <a:pt x="45917" y="858514"/>
                  </a:cubicBezTo>
                  <a:cubicBezTo>
                    <a:pt x="46254" y="859356"/>
                    <a:pt x="46507" y="860283"/>
                    <a:pt x="46928" y="861126"/>
                  </a:cubicBezTo>
                  <a:cubicBezTo>
                    <a:pt x="47096" y="861547"/>
                    <a:pt x="47265" y="861968"/>
                    <a:pt x="47517" y="862389"/>
                  </a:cubicBezTo>
                  <a:cubicBezTo>
                    <a:pt x="47602" y="862642"/>
                    <a:pt x="49118" y="866012"/>
                    <a:pt x="49708" y="867444"/>
                  </a:cubicBezTo>
                  <a:cubicBezTo>
                    <a:pt x="50129" y="868624"/>
                    <a:pt x="53752" y="877133"/>
                    <a:pt x="54763" y="879239"/>
                  </a:cubicBezTo>
                  <a:cubicBezTo>
                    <a:pt x="54932" y="879661"/>
                    <a:pt x="55100" y="879998"/>
                    <a:pt x="55353" y="880419"/>
                  </a:cubicBezTo>
                  <a:cubicBezTo>
                    <a:pt x="55353" y="880419"/>
                    <a:pt x="61503" y="893562"/>
                    <a:pt x="63188" y="896848"/>
                  </a:cubicBezTo>
                  <a:cubicBezTo>
                    <a:pt x="95456" y="960794"/>
                    <a:pt x="135054" y="1003004"/>
                    <a:pt x="154095" y="1023308"/>
                  </a:cubicBezTo>
                  <a:cubicBezTo>
                    <a:pt x="157128" y="1026341"/>
                    <a:pt x="162604" y="1032070"/>
                    <a:pt x="166058" y="1035440"/>
                  </a:cubicBezTo>
                  <a:cubicBezTo>
                    <a:pt x="163615" y="1036620"/>
                    <a:pt x="161846" y="1037546"/>
                    <a:pt x="160919" y="1038136"/>
                  </a:cubicBezTo>
                  <a:cubicBezTo>
                    <a:pt x="160498" y="1038389"/>
                    <a:pt x="159571" y="1039400"/>
                    <a:pt x="159487" y="1039821"/>
                  </a:cubicBezTo>
                  <a:cubicBezTo>
                    <a:pt x="158897" y="1042686"/>
                    <a:pt x="164879" y="1043697"/>
                    <a:pt x="165468" y="1043781"/>
                  </a:cubicBezTo>
                  <a:cubicBezTo>
                    <a:pt x="167406" y="1044118"/>
                    <a:pt x="171113" y="1044708"/>
                    <a:pt x="176253" y="1045129"/>
                  </a:cubicBezTo>
                  <a:cubicBezTo>
                    <a:pt x="177685" y="1046477"/>
                    <a:pt x="179033" y="1047741"/>
                    <a:pt x="180297" y="1048920"/>
                  </a:cubicBezTo>
                  <a:cubicBezTo>
                    <a:pt x="221580" y="1087001"/>
                    <a:pt x="272888" y="1123566"/>
                    <a:pt x="326134" y="1152548"/>
                  </a:cubicBezTo>
                  <a:cubicBezTo>
                    <a:pt x="325123" y="1153728"/>
                    <a:pt x="324534" y="1154402"/>
                    <a:pt x="324534" y="1154486"/>
                  </a:cubicBezTo>
                  <a:cubicBezTo>
                    <a:pt x="321585" y="1159625"/>
                    <a:pt x="320826" y="1162406"/>
                    <a:pt x="321164" y="1164259"/>
                  </a:cubicBezTo>
                  <a:cubicBezTo>
                    <a:pt x="321248" y="1164933"/>
                    <a:pt x="321079" y="1167882"/>
                    <a:pt x="326808" y="1170494"/>
                  </a:cubicBezTo>
                  <a:cubicBezTo>
                    <a:pt x="328662" y="1171336"/>
                    <a:pt x="330768" y="1171505"/>
                    <a:pt x="332790" y="1171421"/>
                  </a:cubicBezTo>
                  <a:cubicBezTo>
                    <a:pt x="333464" y="1171421"/>
                    <a:pt x="336329" y="1171168"/>
                    <a:pt x="336329" y="1171168"/>
                  </a:cubicBezTo>
                  <a:cubicBezTo>
                    <a:pt x="337424" y="1171084"/>
                    <a:pt x="339446" y="1170831"/>
                    <a:pt x="342226" y="1170241"/>
                  </a:cubicBezTo>
                  <a:cubicBezTo>
                    <a:pt x="350062" y="1168809"/>
                    <a:pt x="364384" y="1165692"/>
                    <a:pt x="383762" y="1160889"/>
                  </a:cubicBezTo>
                  <a:cubicBezTo>
                    <a:pt x="385615" y="1161732"/>
                    <a:pt x="386964" y="1162406"/>
                    <a:pt x="386964" y="1162406"/>
                  </a:cubicBezTo>
                  <a:cubicBezTo>
                    <a:pt x="424708" y="1180772"/>
                    <a:pt x="454953" y="1191893"/>
                    <a:pt x="465316" y="1195685"/>
                  </a:cubicBezTo>
                  <a:cubicBezTo>
                    <a:pt x="465401" y="1195685"/>
                    <a:pt x="465401" y="1195769"/>
                    <a:pt x="465485" y="1195769"/>
                  </a:cubicBezTo>
                  <a:cubicBezTo>
                    <a:pt x="465653" y="1195853"/>
                    <a:pt x="465991" y="1196022"/>
                    <a:pt x="466327" y="1196106"/>
                  </a:cubicBezTo>
                  <a:cubicBezTo>
                    <a:pt x="472646" y="1205879"/>
                    <a:pt x="481240" y="1214136"/>
                    <a:pt x="492024" y="1220707"/>
                  </a:cubicBezTo>
                  <a:cubicBezTo>
                    <a:pt x="470540" y="1212029"/>
                    <a:pt x="447961" y="1206637"/>
                    <a:pt x="426561" y="1197707"/>
                  </a:cubicBezTo>
                  <a:cubicBezTo>
                    <a:pt x="399096" y="1186249"/>
                    <a:pt x="377275" y="1175043"/>
                    <a:pt x="366743" y="1169314"/>
                  </a:cubicBezTo>
                  <a:cubicBezTo>
                    <a:pt x="362446" y="1166955"/>
                    <a:pt x="362446" y="1166955"/>
                    <a:pt x="360930" y="1167292"/>
                  </a:cubicBezTo>
                  <a:cubicBezTo>
                    <a:pt x="405583" y="1191304"/>
                    <a:pt x="448213" y="1208828"/>
                    <a:pt x="494804" y="1222392"/>
                  </a:cubicBezTo>
                  <a:cubicBezTo>
                    <a:pt x="510812" y="1231491"/>
                    <a:pt x="531285" y="1237220"/>
                    <a:pt x="556307" y="1239664"/>
                  </a:cubicBezTo>
                  <a:cubicBezTo>
                    <a:pt x="555633" y="1239579"/>
                    <a:pt x="554875" y="1239495"/>
                    <a:pt x="554201" y="1239495"/>
                  </a:cubicBezTo>
                  <a:lnTo>
                    <a:pt x="566502" y="1240843"/>
                  </a:lnTo>
                  <a:cubicBezTo>
                    <a:pt x="567428" y="1240927"/>
                    <a:pt x="568271" y="1240927"/>
                    <a:pt x="569113" y="1241012"/>
                  </a:cubicBezTo>
                  <a:cubicBezTo>
                    <a:pt x="564901" y="1240590"/>
                    <a:pt x="560351" y="1240085"/>
                    <a:pt x="556391" y="1239748"/>
                  </a:cubicBezTo>
                  <a:lnTo>
                    <a:pt x="548640" y="1238653"/>
                  </a:lnTo>
                  <a:cubicBezTo>
                    <a:pt x="534991" y="1235704"/>
                    <a:pt x="517636" y="1231997"/>
                    <a:pt x="501797" y="1224246"/>
                  </a:cubicBezTo>
                  <a:cubicBezTo>
                    <a:pt x="513086" y="1228290"/>
                    <a:pt x="560183" y="1239242"/>
                    <a:pt x="600033" y="1242191"/>
                  </a:cubicBezTo>
                  <a:cubicBezTo>
                    <a:pt x="589502" y="1242107"/>
                    <a:pt x="579729" y="1241601"/>
                    <a:pt x="569113" y="1241096"/>
                  </a:cubicBezTo>
                  <a:cubicBezTo>
                    <a:pt x="571051" y="1241264"/>
                    <a:pt x="572904" y="1241433"/>
                    <a:pt x="574589" y="1241601"/>
                  </a:cubicBezTo>
                  <a:cubicBezTo>
                    <a:pt x="584194" y="1242360"/>
                    <a:pt x="594220" y="1242612"/>
                    <a:pt x="604246" y="1242528"/>
                  </a:cubicBezTo>
                  <a:cubicBezTo>
                    <a:pt x="606352" y="1242612"/>
                    <a:pt x="608458" y="1242781"/>
                    <a:pt x="610564" y="1242865"/>
                  </a:cubicBezTo>
                  <a:lnTo>
                    <a:pt x="616715" y="1243118"/>
                  </a:lnTo>
                  <a:cubicBezTo>
                    <a:pt x="621348" y="1243202"/>
                    <a:pt x="628257" y="1243286"/>
                    <a:pt x="636176" y="1243118"/>
                  </a:cubicBezTo>
                  <a:cubicBezTo>
                    <a:pt x="639378" y="1243118"/>
                    <a:pt x="642580" y="1242949"/>
                    <a:pt x="645781" y="1242781"/>
                  </a:cubicBezTo>
                  <a:cubicBezTo>
                    <a:pt x="647382" y="1242697"/>
                    <a:pt x="653364" y="1242360"/>
                    <a:pt x="654627" y="1242023"/>
                  </a:cubicBezTo>
                  <a:cubicBezTo>
                    <a:pt x="666507" y="1242528"/>
                    <a:pt x="674511" y="1239916"/>
                    <a:pt x="675522" y="1239664"/>
                  </a:cubicBezTo>
                  <a:cubicBezTo>
                    <a:pt x="676617" y="1239327"/>
                    <a:pt x="680156" y="1238063"/>
                    <a:pt x="681756" y="1237305"/>
                  </a:cubicBezTo>
                  <a:cubicBezTo>
                    <a:pt x="682009" y="1237726"/>
                    <a:pt x="682430" y="1237979"/>
                    <a:pt x="682936" y="1237979"/>
                  </a:cubicBezTo>
                  <a:cubicBezTo>
                    <a:pt x="683694" y="1237979"/>
                    <a:pt x="684368" y="1237389"/>
                    <a:pt x="684368" y="1236546"/>
                  </a:cubicBezTo>
                  <a:cubicBezTo>
                    <a:pt x="684368" y="1236378"/>
                    <a:pt x="684368" y="1236294"/>
                    <a:pt x="684284" y="1236209"/>
                  </a:cubicBezTo>
                  <a:cubicBezTo>
                    <a:pt x="687401" y="1236462"/>
                    <a:pt x="690518" y="1236546"/>
                    <a:pt x="693635" y="1236546"/>
                  </a:cubicBezTo>
                  <a:cubicBezTo>
                    <a:pt x="697680" y="1236631"/>
                    <a:pt x="700544" y="1236631"/>
                    <a:pt x="704082" y="1236462"/>
                  </a:cubicBezTo>
                  <a:cubicBezTo>
                    <a:pt x="704082" y="1236462"/>
                    <a:pt x="704082" y="1236462"/>
                    <a:pt x="704082" y="1236462"/>
                  </a:cubicBezTo>
                  <a:cubicBezTo>
                    <a:pt x="705515" y="1236378"/>
                    <a:pt x="706947" y="1236294"/>
                    <a:pt x="708379" y="1236209"/>
                  </a:cubicBezTo>
                  <a:cubicBezTo>
                    <a:pt x="710233" y="1236125"/>
                    <a:pt x="712255" y="1235957"/>
                    <a:pt x="714277" y="1235704"/>
                  </a:cubicBezTo>
                  <a:cubicBezTo>
                    <a:pt x="715962" y="1235620"/>
                    <a:pt x="717563" y="1235451"/>
                    <a:pt x="719248" y="1235198"/>
                  </a:cubicBezTo>
                  <a:cubicBezTo>
                    <a:pt x="719248" y="1235198"/>
                    <a:pt x="720680" y="1235114"/>
                    <a:pt x="721607" y="1234946"/>
                  </a:cubicBezTo>
                  <a:cubicBezTo>
                    <a:pt x="738541" y="1232502"/>
                    <a:pt x="740984" y="1231491"/>
                    <a:pt x="743428" y="1230902"/>
                  </a:cubicBezTo>
                  <a:cubicBezTo>
                    <a:pt x="744270" y="1230649"/>
                    <a:pt x="745112" y="1230480"/>
                    <a:pt x="745955" y="1230228"/>
                  </a:cubicBezTo>
                  <a:cubicBezTo>
                    <a:pt x="746545" y="1230059"/>
                    <a:pt x="747219" y="1229891"/>
                    <a:pt x="747893" y="1229722"/>
                  </a:cubicBezTo>
                  <a:cubicBezTo>
                    <a:pt x="748820" y="1229553"/>
                    <a:pt x="749747" y="1229385"/>
                    <a:pt x="750673" y="1229048"/>
                  </a:cubicBezTo>
                  <a:cubicBezTo>
                    <a:pt x="755728" y="1227700"/>
                    <a:pt x="794568" y="1218264"/>
                    <a:pt x="807795" y="1213799"/>
                  </a:cubicBezTo>
                  <a:cubicBezTo>
                    <a:pt x="811755" y="1212619"/>
                    <a:pt x="816725" y="1211103"/>
                    <a:pt x="823044" y="1209165"/>
                  </a:cubicBezTo>
                  <a:cubicBezTo>
                    <a:pt x="825740" y="1208322"/>
                    <a:pt x="850763" y="1199139"/>
                    <a:pt x="854554" y="1197370"/>
                  </a:cubicBezTo>
                  <a:cubicBezTo>
                    <a:pt x="858430" y="1195600"/>
                    <a:pt x="862390" y="1194421"/>
                    <a:pt x="866349" y="1192905"/>
                  </a:cubicBezTo>
                  <a:cubicBezTo>
                    <a:pt x="868119" y="1192231"/>
                    <a:pt x="869888" y="1191472"/>
                    <a:pt x="871657" y="1190630"/>
                  </a:cubicBezTo>
                  <a:cubicBezTo>
                    <a:pt x="873679" y="1189787"/>
                    <a:pt x="878650" y="1187091"/>
                    <a:pt x="879071" y="1186923"/>
                  </a:cubicBezTo>
                  <a:cubicBezTo>
                    <a:pt x="885053" y="1184227"/>
                    <a:pt x="890950" y="1181446"/>
                    <a:pt x="896848" y="1178582"/>
                  </a:cubicBezTo>
                  <a:cubicBezTo>
                    <a:pt x="900218" y="1177487"/>
                    <a:pt x="903335" y="1175633"/>
                    <a:pt x="906368" y="1173948"/>
                  </a:cubicBezTo>
                  <a:cubicBezTo>
                    <a:pt x="909654" y="1172179"/>
                    <a:pt x="913108" y="1170747"/>
                    <a:pt x="916310" y="1168893"/>
                  </a:cubicBezTo>
                  <a:cubicBezTo>
                    <a:pt x="919511" y="1167040"/>
                    <a:pt x="922713" y="1165102"/>
                    <a:pt x="926083" y="1163501"/>
                  </a:cubicBezTo>
                  <a:cubicBezTo>
                    <a:pt x="929116" y="1162069"/>
                    <a:pt x="931981" y="1160131"/>
                    <a:pt x="934676" y="1158193"/>
                  </a:cubicBezTo>
                  <a:cubicBezTo>
                    <a:pt x="935772" y="1157604"/>
                    <a:pt x="936783" y="1156929"/>
                    <a:pt x="937878" y="1156255"/>
                  </a:cubicBezTo>
                  <a:cubicBezTo>
                    <a:pt x="938300" y="1156003"/>
                    <a:pt x="938805" y="1155750"/>
                    <a:pt x="939226" y="1155497"/>
                  </a:cubicBezTo>
                  <a:cubicBezTo>
                    <a:pt x="939479" y="1155329"/>
                    <a:pt x="939732" y="1155160"/>
                    <a:pt x="939984" y="1154992"/>
                  </a:cubicBezTo>
                  <a:cubicBezTo>
                    <a:pt x="942512" y="1153391"/>
                    <a:pt x="945208" y="1151790"/>
                    <a:pt x="947988" y="1149937"/>
                  </a:cubicBezTo>
                  <a:cubicBezTo>
                    <a:pt x="950432" y="1148504"/>
                    <a:pt x="952790" y="1146904"/>
                    <a:pt x="955150" y="1145387"/>
                  </a:cubicBezTo>
                  <a:cubicBezTo>
                    <a:pt x="958772" y="1143112"/>
                    <a:pt x="962226" y="1140585"/>
                    <a:pt x="965681" y="1137973"/>
                  </a:cubicBezTo>
                  <a:cubicBezTo>
                    <a:pt x="966102" y="1137636"/>
                    <a:pt x="971410" y="1133761"/>
                    <a:pt x="972252" y="1133424"/>
                  </a:cubicBezTo>
                  <a:cubicBezTo>
                    <a:pt x="973179" y="1133002"/>
                    <a:pt x="985395" y="1122555"/>
                    <a:pt x="987080" y="1121207"/>
                  </a:cubicBezTo>
                  <a:cubicBezTo>
                    <a:pt x="988344" y="1120196"/>
                    <a:pt x="989524" y="1119269"/>
                    <a:pt x="990703" y="1118258"/>
                  </a:cubicBezTo>
                  <a:cubicBezTo>
                    <a:pt x="990703" y="1118258"/>
                    <a:pt x="990703" y="1118258"/>
                    <a:pt x="990703" y="1118258"/>
                  </a:cubicBezTo>
                  <a:cubicBezTo>
                    <a:pt x="991967" y="1117247"/>
                    <a:pt x="993231" y="1116152"/>
                    <a:pt x="994495" y="1115057"/>
                  </a:cubicBezTo>
                  <a:cubicBezTo>
                    <a:pt x="996517" y="1113456"/>
                    <a:pt x="998454" y="1111855"/>
                    <a:pt x="1000308" y="1110086"/>
                  </a:cubicBezTo>
                  <a:lnTo>
                    <a:pt x="1004773" y="1105874"/>
                  </a:lnTo>
                  <a:cubicBezTo>
                    <a:pt x="1006627" y="1104189"/>
                    <a:pt x="1008480" y="1102504"/>
                    <a:pt x="1010334" y="1100734"/>
                  </a:cubicBezTo>
                  <a:cubicBezTo>
                    <a:pt x="1011597" y="1099639"/>
                    <a:pt x="1015389" y="1096016"/>
                    <a:pt x="1016063" y="1095342"/>
                  </a:cubicBezTo>
                  <a:cubicBezTo>
                    <a:pt x="1016653" y="1094837"/>
                    <a:pt x="1017158" y="1094247"/>
                    <a:pt x="1017664" y="1093742"/>
                  </a:cubicBezTo>
                  <a:cubicBezTo>
                    <a:pt x="1017832" y="1093573"/>
                    <a:pt x="1023814" y="1087423"/>
                    <a:pt x="1026510" y="1084558"/>
                  </a:cubicBezTo>
                  <a:cubicBezTo>
                    <a:pt x="1036704" y="1073521"/>
                    <a:pt x="1046561" y="1061221"/>
                    <a:pt x="1055829" y="1047151"/>
                  </a:cubicBezTo>
                  <a:cubicBezTo>
                    <a:pt x="1056082" y="1046730"/>
                    <a:pt x="1057598" y="1044371"/>
                    <a:pt x="1058272" y="1043360"/>
                  </a:cubicBezTo>
                  <a:cubicBezTo>
                    <a:pt x="1060379" y="1043360"/>
                    <a:pt x="1062232" y="1043444"/>
                    <a:pt x="1064086" y="1043360"/>
                  </a:cubicBezTo>
                  <a:cubicBezTo>
                    <a:pt x="1059115" y="1048583"/>
                    <a:pt x="1052122" y="1056166"/>
                    <a:pt x="1047657" y="1060715"/>
                  </a:cubicBezTo>
                  <a:cubicBezTo>
                    <a:pt x="1042686" y="1065686"/>
                    <a:pt x="1042686" y="1065686"/>
                    <a:pt x="1039147" y="1070151"/>
                  </a:cubicBezTo>
                  <a:cubicBezTo>
                    <a:pt x="1039400" y="1069899"/>
                    <a:pt x="1039653" y="1069646"/>
                    <a:pt x="1039906" y="1069393"/>
                  </a:cubicBezTo>
                  <a:cubicBezTo>
                    <a:pt x="1042854" y="1066529"/>
                    <a:pt x="1051869" y="1057682"/>
                    <a:pt x="1062906" y="1045887"/>
                  </a:cubicBezTo>
                  <a:cubicBezTo>
                    <a:pt x="1062990" y="1045803"/>
                    <a:pt x="1064170" y="1044539"/>
                    <a:pt x="1065349" y="1043275"/>
                  </a:cubicBezTo>
                  <a:cubicBezTo>
                    <a:pt x="1070152" y="1043107"/>
                    <a:pt x="1074027" y="1042601"/>
                    <a:pt x="1076723" y="1041843"/>
                  </a:cubicBezTo>
                  <a:cubicBezTo>
                    <a:pt x="1086412" y="1038810"/>
                    <a:pt x="1084895" y="1028953"/>
                    <a:pt x="1083969" y="1026088"/>
                  </a:cubicBezTo>
                  <a:cubicBezTo>
                    <a:pt x="1083716" y="1025246"/>
                    <a:pt x="1083379" y="1024319"/>
                    <a:pt x="1083042" y="1023308"/>
                  </a:cubicBezTo>
                  <a:cubicBezTo>
                    <a:pt x="1108654" y="993146"/>
                    <a:pt x="1157519" y="930295"/>
                    <a:pt x="1191810" y="838968"/>
                  </a:cubicBezTo>
                  <a:cubicBezTo>
                    <a:pt x="1192652" y="836777"/>
                    <a:pt x="1193663" y="833913"/>
                    <a:pt x="1194505" y="831638"/>
                  </a:cubicBezTo>
                  <a:cubicBezTo>
                    <a:pt x="1200235" y="829195"/>
                    <a:pt x="1204448" y="826583"/>
                    <a:pt x="1207143" y="823887"/>
                  </a:cubicBezTo>
                  <a:cubicBezTo>
                    <a:pt x="1218348" y="814872"/>
                    <a:pt x="1211440" y="807542"/>
                    <a:pt x="1210176" y="805773"/>
                  </a:cubicBezTo>
                  <a:cubicBezTo>
                    <a:pt x="1210176" y="805689"/>
                    <a:pt x="1212451" y="800381"/>
                    <a:pt x="1213631" y="797938"/>
                  </a:cubicBezTo>
                  <a:cubicBezTo>
                    <a:pt x="1215568" y="793894"/>
                    <a:pt x="1231492" y="740310"/>
                    <a:pt x="1233682" y="724555"/>
                  </a:cubicBezTo>
                  <a:cubicBezTo>
                    <a:pt x="1233767" y="724050"/>
                    <a:pt x="1236968" y="703830"/>
                    <a:pt x="1239074" y="684873"/>
                  </a:cubicBezTo>
                  <a:cubicBezTo>
                    <a:pt x="1239159" y="684283"/>
                    <a:pt x="1239159" y="683778"/>
                    <a:pt x="1239243" y="683188"/>
                  </a:cubicBezTo>
                  <a:cubicBezTo>
                    <a:pt x="1239495" y="682262"/>
                    <a:pt x="1239579" y="681250"/>
                    <a:pt x="1239664" y="680324"/>
                  </a:cubicBezTo>
                  <a:cubicBezTo>
                    <a:pt x="1239832" y="678470"/>
                    <a:pt x="1240001" y="676532"/>
                    <a:pt x="1240170" y="674679"/>
                  </a:cubicBezTo>
                  <a:cubicBezTo>
                    <a:pt x="1240422" y="671477"/>
                    <a:pt x="1240759" y="668192"/>
                    <a:pt x="1240759" y="664990"/>
                  </a:cubicBezTo>
                  <a:cubicBezTo>
                    <a:pt x="1242276" y="644770"/>
                    <a:pt x="1242781" y="632891"/>
                    <a:pt x="1242276" y="616462"/>
                  </a:cubicBezTo>
                  <a:close/>
                  <a:moveTo>
                    <a:pt x="1239243" y="559930"/>
                  </a:moveTo>
                  <a:cubicBezTo>
                    <a:pt x="1240254" y="582930"/>
                    <a:pt x="1239326" y="605004"/>
                    <a:pt x="1234778" y="627499"/>
                  </a:cubicBezTo>
                  <a:cubicBezTo>
                    <a:pt x="1233514" y="624129"/>
                    <a:pt x="1232081" y="620674"/>
                    <a:pt x="1230312" y="617052"/>
                  </a:cubicBezTo>
                  <a:cubicBezTo>
                    <a:pt x="1229806" y="588154"/>
                    <a:pt x="1226352" y="544512"/>
                    <a:pt x="1215821" y="497668"/>
                  </a:cubicBezTo>
                  <a:cubicBezTo>
                    <a:pt x="1212367" y="482251"/>
                    <a:pt x="1208323" y="467001"/>
                    <a:pt x="1203604" y="452005"/>
                  </a:cubicBezTo>
                  <a:cubicBezTo>
                    <a:pt x="1225593" y="492445"/>
                    <a:pt x="1232418" y="522944"/>
                    <a:pt x="1236799" y="542574"/>
                  </a:cubicBezTo>
                  <a:lnTo>
                    <a:pt x="1239243" y="559930"/>
                  </a:lnTo>
                  <a:close/>
                  <a:moveTo>
                    <a:pt x="1233935" y="631543"/>
                  </a:moveTo>
                  <a:cubicBezTo>
                    <a:pt x="1232587" y="637524"/>
                    <a:pt x="1231070" y="643506"/>
                    <a:pt x="1229217" y="649572"/>
                  </a:cubicBezTo>
                  <a:cubicBezTo>
                    <a:pt x="1229890" y="645191"/>
                    <a:pt x="1230481" y="636008"/>
                    <a:pt x="1230396" y="623118"/>
                  </a:cubicBezTo>
                  <a:cubicBezTo>
                    <a:pt x="1231745" y="626066"/>
                    <a:pt x="1232924" y="628847"/>
                    <a:pt x="1233935" y="631543"/>
                  </a:cubicBezTo>
                  <a:close/>
                  <a:moveTo>
                    <a:pt x="1019264" y="888338"/>
                  </a:moveTo>
                  <a:cubicBezTo>
                    <a:pt x="1020107" y="887749"/>
                    <a:pt x="1020949" y="887243"/>
                    <a:pt x="1021792" y="886653"/>
                  </a:cubicBezTo>
                  <a:cubicBezTo>
                    <a:pt x="1021960" y="886569"/>
                    <a:pt x="1022129" y="886485"/>
                    <a:pt x="1022382" y="886401"/>
                  </a:cubicBezTo>
                  <a:cubicBezTo>
                    <a:pt x="980425" y="915383"/>
                    <a:pt x="934255" y="942427"/>
                    <a:pt x="886317" y="967618"/>
                  </a:cubicBezTo>
                  <a:cubicBezTo>
                    <a:pt x="887917" y="959277"/>
                    <a:pt x="890613" y="945039"/>
                    <a:pt x="892383" y="930969"/>
                  </a:cubicBezTo>
                  <a:cubicBezTo>
                    <a:pt x="894152" y="917152"/>
                    <a:pt x="894995" y="906452"/>
                    <a:pt x="895416" y="900723"/>
                  </a:cubicBezTo>
                  <a:cubicBezTo>
                    <a:pt x="931559" y="888591"/>
                    <a:pt x="966692" y="875617"/>
                    <a:pt x="1000139" y="861968"/>
                  </a:cubicBezTo>
                  <a:cubicBezTo>
                    <a:pt x="1004267" y="860283"/>
                    <a:pt x="1009744" y="857924"/>
                    <a:pt x="1013872" y="856239"/>
                  </a:cubicBezTo>
                  <a:cubicBezTo>
                    <a:pt x="1017579" y="856070"/>
                    <a:pt x="1021286" y="855902"/>
                    <a:pt x="1024909" y="855734"/>
                  </a:cubicBezTo>
                  <a:cubicBezTo>
                    <a:pt x="1023056" y="867107"/>
                    <a:pt x="1021033" y="877639"/>
                    <a:pt x="1018590" y="888844"/>
                  </a:cubicBezTo>
                  <a:cubicBezTo>
                    <a:pt x="1018843" y="888591"/>
                    <a:pt x="1019096" y="888423"/>
                    <a:pt x="1019264" y="888338"/>
                  </a:cubicBezTo>
                  <a:close/>
                  <a:moveTo>
                    <a:pt x="543669" y="1114467"/>
                  </a:moveTo>
                  <a:cubicBezTo>
                    <a:pt x="626488" y="1087423"/>
                    <a:pt x="725145" y="1050689"/>
                    <a:pt x="822623" y="1004352"/>
                  </a:cubicBezTo>
                  <a:cubicBezTo>
                    <a:pt x="832733" y="1006458"/>
                    <a:pt x="849583" y="1010081"/>
                    <a:pt x="870056" y="1014125"/>
                  </a:cubicBezTo>
                  <a:cubicBezTo>
                    <a:pt x="844950" y="1094331"/>
                    <a:pt x="801729" y="1159373"/>
                    <a:pt x="746882" y="1201919"/>
                  </a:cubicBezTo>
                  <a:cubicBezTo>
                    <a:pt x="730032" y="1193747"/>
                    <a:pt x="568271" y="1117247"/>
                    <a:pt x="543669" y="1114467"/>
                  </a:cubicBezTo>
                  <a:close/>
                  <a:moveTo>
                    <a:pt x="744354" y="1203857"/>
                  </a:moveTo>
                  <a:cubicBezTo>
                    <a:pt x="716383" y="1222476"/>
                    <a:pt x="687654" y="1241517"/>
                    <a:pt x="617473" y="1233598"/>
                  </a:cubicBezTo>
                  <a:cubicBezTo>
                    <a:pt x="573916" y="1215821"/>
                    <a:pt x="522522" y="1181868"/>
                    <a:pt x="475763" y="1135614"/>
                  </a:cubicBezTo>
                  <a:cubicBezTo>
                    <a:pt x="496321" y="1129464"/>
                    <a:pt x="518647" y="1122639"/>
                    <a:pt x="542153" y="1114888"/>
                  </a:cubicBezTo>
                  <a:cubicBezTo>
                    <a:pt x="605510" y="1142270"/>
                    <a:pt x="670804" y="1165018"/>
                    <a:pt x="732054" y="1197117"/>
                  </a:cubicBezTo>
                  <a:cubicBezTo>
                    <a:pt x="736435" y="1199476"/>
                    <a:pt x="740563" y="1201667"/>
                    <a:pt x="744354" y="1203857"/>
                  </a:cubicBezTo>
                  <a:close/>
                  <a:moveTo>
                    <a:pt x="543585" y="928105"/>
                  </a:moveTo>
                  <a:cubicBezTo>
                    <a:pt x="524544" y="960710"/>
                    <a:pt x="515867" y="975875"/>
                    <a:pt x="505083" y="995927"/>
                  </a:cubicBezTo>
                  <a:cubicBezTo>
                    <a:pt x="505336" y="995842"/>
                    <a:pt x="505757" y="995758"/>
                    <a:pt x="506010" y="995758"/>
                  </a:cubicBezTo>
                  <a:cubicBezTo>
                    <a:pt x="507526" y="995421"/>
                    <a:pt x="508284" y="995337"/>
                    <a:pt x="509127" y="995168"/>
                  </a:cubicBezTo>
                  <a:cubicBezTo>
                    <a:pt x="464306" y="1004015"/>
                    <a:pt x="421337" y="1011766"/>
                    <a:pt x="381740" y="1018253"/>
                  </a:cubicBezTo>
                  <a:cubicBezTo>
                    <a:pt x="358908" y="982868"/>
                    <a:pt x="339446" y="947651"/>
                    <a:pt x="321585" y="908390"/>
                  </a:cubicBezTo>
                  <a:cubicBezTo>
                    <a:pt x="348292" y="899712"/>
                    <a:pt x="377359" y="889687"/>
                    <a:pt x="408868" y="878313"/>
                  </a:cubicBezTo>
                  <a:cubicBezTo>
                    <a:pt x="414850" y="880924"/>
                    <a:pt x="418305" y="882272"/>
                    <a:pt x="418558" y="882104"/>
                  </a:cubicBezTo>
                  <a:cubicBezTo>
                    <a:pt x="452679" y="897943"/>
                    <a:pt x="594304" y="945292"/>
                    <a:pt x="657155" y="962900"/>
                  </a:cubicBezTo>
                  <a:cubicBezTo>
                    <a:pt x="608121" y="974527"/>
                    <a:pt x="559424" y="985142"/>
                    <a:pt x="512665" y="994410"/>
                  </a:cubicBezTo>
                  <a:cubicBezTo>
                    <a:pt x="518394" y="983963"/>
                    <a:pt x="524292" y="973179"/>
                    <a:pt x="548303" y="932149"/>
                  </a:cubicBezTo>
                  <a:cubicBezTo>
                    <a:pt x="548640" y="931475"/>
                    <a:pt x="549146" y="930632"/>
                    <a:pt x="549567" y="930042"/>
                  </a:cubicBezTo>
                  <a:cubicBezTo>
                    <a:pt x="547545" y="929453"/>
                    <a:pt x="545607" y="928779"/>
                    <a:pt x="543585" y="928105"/>
                  </a:cubicBezTo>
                  <a:close/>
                  <a:moveTo>
                    <a:pt x="182150" y="1027942"/>
                  </a:moveTo>
                  <a:cubicBezTo>
                    <a:pt x="179875" y="1029037"/>
                    <a:pt x="177600" y="1030048"/>
                    <a:pt x="175579" y="1030975"/>
                  </a:cubicBezTo>
                  <a:cubicBezTo>
                    <a:pt x="174652" y="1030217"/>
                    <a:pt x="173641" y="1029543"/>
                    <a:pt x="172714" y="1028784"/>
                  </a:cubicBezTo>
                  <a:cubicBezTo>
                    <a:pt x="171113" y="1027436"/>
                    <a:pt x="169597" y="1026004"/>
                    <a:pt x="168080" y="1024572"/>
                  </a:cubicBezTo>
                  <a:cubicBezTo>
                    <a:pt x="165047" y="1021623"/>
                    <a:pt x="162182" y="1018421"/>
                    <a:pt x="159487" y="1015220"/>
                  </a:cubicBezTo>
                  <a:cubicBezTo>
                    <a:pt x="156706" y="1011934"/>
                    <a:pt x="154095" y="1008480"/>
                    <a:pt x="151567" y="1004941"/>
                  </a:cubicBezTo>
                  <a:cubicBezTo>
                    <a:pt x="151820" y="1005110"/>
                    <a:pt x="149882" y="1002330"/>
                    <a:pt x="148787" y="1000897"/>
                  </a:cubicBezTo>
                  <a:cubicBezTo>
                    <a:pt x="148534" y="1000560"/>
                    <a:pt x="148281" y="1000223"/>
                    <a:pt x="148028" y="999886"/>
                  </a:cubicBezTo>
                  <a:cubicBezTo>
                    <a:pt x="147523" y="999128"/>
                    <a:pt x="146933" y="998286"/>
                    <a:pt x="146344" y="997527"/>
                  </a:cubicBezTo>
                  <a:cubicBezTo>
                    <a:pt x="146091" y="997106"/>
                    <a:pt x="144490" y="994831"/>
                    <a:pt x="144069" y="994157"/>
                  </a:cubicBezTo>
                  <a:cubicBezTo>
                    <a:pt x="144490" y="994747"/>
                    <a:pt x="144995" y="995421"/>
                    <a:pt x="145417" y="996011"/>
                  </a:cubicBezTo>
                  <a:cubicBezTo>
                    <a:pt x="144911" y="995337"/>
                    <a:pt x="144321" y="994578"/>
                    <a:pt x="143732" y="993652"/>
                  </a:cubicBezTo>
                  <a:cubicBezTo>
                    <a:pt x="142215" y="991377"/>
                    <a:pt x="140783" y="989102"/>
                    <a:pt x="139182" y="986827"/>
                  </a:cubicBezTo>
                  <a:cubicBezTo>
                    <a:pt x="138508" y="985816"/>
                    <a:pt x="137834" y="984805"/>
                    <a:pt x="137160" y="983879"/>
                  </a:cubicBezTo>
                  <a:cubicBezTo>
                    <a:pt x="132948" y="976886"/>
                    <a:pt x="128398" y="967703"/>
                    <a:pt x="125112" y="956413"/>
                  </a:cubicBezTo>
                  <a:cubicBezTo>
                    <a:pt x="148028" y="985564"/>
                    <a:pt x="169934" y="1008227"/>
                    <a:pt x="187711" y="1025330"/>
                  </a:cubicBezTo>
                  <a:cubicBezTo>
                    <a:pt x="186194" y="1026004"/>
                    <a:pt x="184762" y="1026678"/>
                    <a:pt x="183329" y="1027352"/>
                  </a:cubicBezTo>
                  <a:cubicBezTo>
                    <a:pt x="172630" y="1015641"/>
                    <a:pt x="164879" y="1006037"/>
                    <a:pt x="128651" y="960963"/>
                  </a:cubicBezTo>
                  <a:cubicBezTo>
                    <a:pt x="145754" y="985311"/>
                    <a:pt x="162604" y="1006542"/>
                    <a:pt x="182150" y="1027942"/>
                  </a:cubicBezTo>
                  <a:close/>
                  <a:moveTo>
                    <a:pt x="191165" y="1028447"/>
                  </a:moveTo>
                  <a:cubicBezTo>
                    <a:pt x="195883" y="1032913"/>
                    <a:pt x="200264" y="1036957"/>
                    <a:pt x="204308" y="1040664"/>
                  </a:cubicBezTo>
                  <a:cubicBezTo>
                    <a:pt x="204308" y="1040664"/>
                    <a:pt x="204476" y="1040832"/>
                    <a:pt x="204729" y="1041001"/>
                  </a:cubicBezTo>
                  <a:cubicBezTo>
                    <a:pt x="201865" y="1041169"/>
                    <a:pt x="199169" y="1041338"/>
                    <a:pt x="196557" y="1041506"/>
                  </a:cubicBezTo>
                  <a:lnTo>
                    <a:pt x="193524" y="1038052"/>
                  </a:lnTo>
                  <a:cubicBezTo>
                    <a:pt x="190828" y="1035187"/>
                    <a:pt x="188553" y="1032744"/>
                    <a:pt x="186447" y="1030554"/>
                  </a:cubicBezTo>
                  <a:cubicBezTo>
                    <a:pt x="187964" y="1029880"/>
                    <a:pt x="189564" y="1029206"/>
                    <a:pt x="191165" y="1028447"/>
                  </a:cubicBezTo>
                  <a:close/>
                  <a:moveTo>
                    <a:pt x="206920" y="1045382"/>
                  </a:moveTo>
                  <a:cubicBezTo>
                    <a:pt x="207931" y="1045297"/>
                    <a:pt x="208942" y="1045213"/>
                    <a:pt x="209953" y="1045129"/>
                  </a:cubicBezTo>
                  <a:cubicBezTo>
                    <a:pt x="210037" y="1045213"/>
                    <a:pt x="210121" y="1045213"/>
                    <a:pt x="210121" y="1045297"/>
                  </a:cubicBezTo>
                  <a:lnTo>
                    <a:pt x="210121" y="1045297"/>
                  </a:lnTo>
                  <a:cubicBezTo>
                    <a:pt x="241378" y="1076386"/>
                    <a:pt x="299511" y="1114046"/>
                    <a:pt x="339109" y="1137299"/>
                  </a:cubicBezTo>
                  <a:cubicBezTo>
                    <a:pt x="335570" y="1141512"/>
                    <a:pt x="332369" y="1145219"/>
                    <a:pt x="329841" y="1148083"/>
                  </a:cubicBezTo>
                  <a:cubicBezTo>
                    <a:pt x="294372" y="1126178"/>
                    <a:pt x="250646" y="1095932"/>
                    <a:pt x="200854" y="1045719"/>
                  </a:cubicBezTo>
                  <a:cubicBezTo>
                    <a:pt x="202876" y="1045550"/>
                    <a:pt x="204898" y="1045466"/>
                    <a:pt x="206920" y="1045382"/>
                  </a:cubicBezTo>
                  <a:close/>
                  <a:moveTo>
                    <a:pt x="207004" y="1040832"/>
                  </a:moveTo>
                  <a:cubicBezTo>
                    <a:pt x="206583" y="1040495"/>
                    <a:pt x="206330" y="1040242"/>
                    <a:pt x="206246" y="1040158"/>
                  </a:cubicBezTo>
                  <a:cubicBezTo>
                    <a:pt x="204982" y="1038894"/>
                    <a:pt x="203550" y="1037462"/>
                    <a:pt x="202286" y="1036451"/>
                  </a:cubicBezTo>
                  <a:cubicBezTo>
                    <a:pt x="199506" y="1033924"/>
                    <a:pt x="196304" y="1030975"/>
                    <a:pt x="192850" y="1027773"/>
                  </a:cubicBezTo>
                  <a:cubicBezTo>
                    <a:pt x="217957" y="1016905"/>
                    <a:pt x="254774" y="1001150"/>
                    <a:pt x="257049" y="1000308"/>
                  </a:cubicBezTo>
                  <a:cubicBezTo>
                    <a:pt x="255870" y="998960"/>
                    <a:pt x="255027" y="998454"/>
                    <a:pt x="253763" y="997106"/>
                  </a:cubicBezTo>
                  <a:cubicBezTo>
                    <a:pt x="244495" y="1000392"/>
                    <a:pt x="213323" y="1013872"/>
                    <a:pt x="189480" y="1024656"/>
                  </a:cubicBezTo>
                  <a:cubicBezTo>
                    <a:pt x="178359" y="1014040"/>
                    <a:pt x="164710" y="1000223"/>
                    <a:pt x="150388" y="984132"/>
                  </a:cubicBezTo>
                  <a:cubicBezTo>
                    <a:pt x="143226" y="976043"/>
                    <a:pt x="136234" y="967703"/>
                    <a:pt x="129577" y="959362"/>
                  </a:cubicBezTo>
                  <a:cubicBezTo>
                    <a:pt x="129494" y="959277"/>
                    <a:pt x="129409" y="959109"/>
                    <a:pt x="129325" y="958941"/>
                  </a:cubicBezTo>
                  <a:cubicBezTo>
                    <a:pt x="127387" y="956076"/>
                    <a:pt x="125449" y="953296"/>
                    <a:pt x="123680" y="950515"/>
                  </a:cubicBezTo>
                  <a:cubicBezTo>
                    <a:pt x="123343" y="949083"/>
                    <a:pt x="123006" y="947651"/>
                    <a:pt x="122753" y="946219"/>
                  </a:cubicBezTo>
                  <a:cubicBezTo>
                    <a:pt x="128230" y="947398"/>
                    <a:pt x="133706" y="947988"/>
                    <a:pt x="139182" y="948241"/>
                  </a:cubicBezTo>
                  <a:cubicBezTo>
                    <a:pt x="150977" y="948915"/>
                    <a:pt x="161930" y="947819"/>
                    <a:pt x="169934" y="947061"/>
                  </a:cubicBezTo>
                  <a:cubicBezTo>
                    <a:pt x="187626" y="944786"/>
                    <a:pt x="208773" y="940490"/>
                    <a:pt x="233374" y="934255"/>
                  </a:cubicBezTo>
                  <a:cubicBezTo>
                    <a:pt x="293361" y="982025"/>
                    <a:pt x="351915" y="1017410"/>
                    <a:pt x="360424" y="1021707"/>
                  </a:cubicBezTo>
                  <a:cubicBezTo>
                    <a:pt x="296731" y="1031733"/>
                    <a:pt x="243148" y="1038305"/>
                    <a:pt x="207004" y="1040832"/>
                  </a:cubicBezTo>
                  <a:close/>
                  <a:moveTo>
                    <a:pt x="118288" y="928021"/>
                  </a:moveTo>
                  <a:cubicBezTo>
                    <a:pt x="118373" y="929453"/>
                    <a:pt x="119215" y="938383"/>
                    <a:pt x="119720" y="941332"/>
                  </a:cubicBezTo>
                  <a:cubicBezTo>
                    <a:pt x="118794" y="941079"/>
                    <a:pt x="118035" y="940827"/>
                    <a:pt x="117193" y="940658"/>
                  </a:cubicBezTo>
                  <a:cubicBezTo>
                    <a:pt x="117109" y="940574"/>
                    <a:pt x="108936" y="927178"/>
                    <a:pt x="105145" y="920606"/>
                  </a:cubicBezTo>
                  <a:cubicBezTo>
                    <a:pt x="104724" y="919848"/>
                    <a:pt x="103123" y="917236"/>
                    <a:pt x="102786" y="916647"/>
                  </a:cubicBezTo>
                  <a:cubicBezTo>
                    <a:pt x="99500" y="910918"/>
                    <a:pt x="95204" y="902914"/>
                    <a:pt x="93518" y="899797"/>
                  </a:cubicBezTo>
                  <a:cubicBezTo>
                    <a:pt x="66895" y="850426"/>
                    <a:pt x="47517" y="796927"/>
                    <a:pt x="35723" y="739889"/>
                  </a:cubicBezTo>
                  <a:cubicBezTo>
                    <a:pt x="32437" y="724134"/>
                    <a:pt x="24602" y="672825"/>
                    <a:pt x="25865" y="667518"/>
                  </a:cubicBezTo>
                  <a:cubicBezTo>
                    <a:pt x="26118" y="666254"/>
                    <a:pt x="26623" y="664990"/>
                    <a:pt x="27045" y="663726"/>
                  </a:cubicBezTo>
                  <a:cubicBezTo>
                    <a:pt x="27213" y="663221"/>
                    <a:pt x="28561" y="660104"/>
                    <a:pt x="28814" y="659514"/>
                  </a:cubicBezTo>
                  <a:cubicBezTo>
                    <a:pt x="29235" y="660019"/>
                    <a:pt x="29656" y="660609"/>
                    <a:pt x="30078" y="661115"/>
                  </a:cubicBezTo>
                  <a:cubicBezTo>
                    <a:pt x="30415" y="662210"/>
                    <a:pt x="30836" y="663474"/>
                    <a:pt x="31257" y="664906"/>
                  </a:cubicBezTo>
                  <a:cubicBezTo>
                    <a:pt x="32016" y="667265"/>
                    <a:pt x="33448" y="671225"/>
                    <a:pt x="33785" y="672067"/>
                  </a:cubicBezTo>
                  <a:cubicBezTo>
                    <a:pt x="34712" y="674426"/>
                    <a:pt x="41199" y="692203"/>
                    <a:pt x="43895" y="698690"/>
                  </a:cubicBezTo>
                  <a:cubicBezTo>
                    <a:pt x="63357" y="745028"/>
                    <a:pt x="92592" y="790523"/>
                    <a:pt x="128904" y="834081"/>
                  </a:cubicBezTo>
                  <a:cubicBezTo>
                    <a:pt x="129409" y="834671"/>
                    <a:pt x="134633" y="840821"/>
                    <a:pt x="136739" y="843180"/>
                  </a:cubicBezTo>
                  <a:cubicBezTo>
                    <a:pt x="124776" y="869551"/>
                    <a:pt x="117445" y="900639"/>
                    <a:pt x="118288" y="928021"/>
                  </a:cubicBezTo>
                  <a:close/>
                  <a:moveTo>
                    <a:pt x="27298" y="643590"/>
                  </a:moveTo>
                  <a:cubicBezTo>
                    <a:pt x="25444" y="637103"/>
                    <a:pt x="23843" y="630784"/>
                    <a:pt x="22411" y="624634"/>
                  </a:cubicBezTo>
                  <a:cubicBezTo>
                    <a:pt x="22495" y="624803"/>
                    <a:pt x="22495" y="624971"/>
                    <a:pt x="22580" y="625140"/>
                  </a:cubicBezTo>
                  <a:cubicBezTo>
                    <a:pt x="22663" y="625645"/>
                    <a:pt x="22832" y="626066"/>
                    <a:pt x="22916" y="626572"/>
                  </a:cubicBezTo>
                  <a:cubicBezTo>
                    <a:pt x="22916" y="626656"/>
                    <a:pt x="22916" y="626740"/>
                    <a:pt x="23001" y="626825"/>
                  </a:cubicBezTo>
                  <a:cubicBezTo>
                    <a:pt x="23001" y="626740"/>
                    <a:pt x="23001" y="626656"/>
                    <a:pt x="23001" y="626572"/>
                  </a:cubicBezTo>
                  <a:cubicBezTo>
                    <a:pt x="23001" y="624297"/>
                    <a:pt x="22916" y="621938"/>
                    <a:pt x="22916" y="619663"/>
                  </a:cubicBezTo>
                  <a:cubicBezTo>
                    <a:pt x="27045" y="596073"/>
                    <a:pt x="32774" y="572988"/>
                    <a:pt x="40441" y="549567"/>
                  </a:cubicBezTo>
                  <a:lnTo>
                    <a:pt x="52994" y="553105"/>
                  </a:lnTo>
                  <a:cubicBezTo>
                    <a:pt x="55943" y="562541"/>
                    <a:pt x="59481" y="572230"/>
                    <a:pt x="62346" y="579476"/>
                  </a:cubicBezTo>
                  <a:cubicBezTo>
                    <a:pt x="46507" y="603993"/>
                    <a:pt x="35133" y="628425"/>
                    <a:pt x="27634" y="653701"/>
                  </a:cubicBezTo>
                  <a:cubicBezTo>
                    <a:pt x="26370" y="652184"/>
                    <a:pt x="25107" y="650668"/>
                    <a:pt x="23927" y="649151"/>
                  </a:cubicBezTo>
                  <a:cubicBezTo>
                    <a:pt x="23843" y="645107"/>
                    <a:pt x="23675" y="641063"/>
                    <a:pt x="23253" y="637019"/>
                  </a:cubicBezTo>
                  <a:cubicBezTo>
                    <a:pt x="23253" y="636935"/>
                    <a:pt x="23253" y="636935"/>
                    <a:pt x="23253" y="636850"/>
                  </a:cubicBezTo>
                  <a:cubicBezTo>
                    <a:pt x="24602" y="642327"/>
                    <a:pt x="26118" y="647803"/>
                    <a:pt x="27719" y="653279"/>
                  </a:cubicBezTo>
                  <a:cubicBezTo>
                    <a:pt x="27803" y="653111"/>
                    <a:pt x="27803" y="652942"/>
                    <a:pt x="27887" y="652774"/>
                  </a:cubicBezTo>
                  <a:cubicBezTo>
                    <a:pt x="28224" y="651763"/>
                    <a:pt x="28477" y="650752"/>
                    <a:pt x="28814" y="649741"/>
                  </a:cubicBezTo>
                  <a:cubicBezTo>
                    <a:pt x="28898" y="647887"/>
                    <a:pt x="27803" y="645444"/>
                    <a:pt x="27298" y="643590"/>
                  </a:cubicBezTo>
                  <a:close/>
                  <a:moveTo>
                    <a:pt x="21905" y="646539"/>
                  </a:moveTo>
                  <a:cubicBezTo>
                    <a:pt x="21063" y="645444"/>
                    <a:pt x="20220" y="644349"/>
                    <a:pt x="19462" y="643169"/>
                  </a:cubicBezTo>
                  <a:cubicBezTo>
                    <a:pt x="20136" y="637946"/>
                    <a:pt x="20726" y="633733"/>
                    <a:pt x="21400" y="629352"/>
                  </a:cubicBezTo>
                  <a:cubicBezTo>
                    <a:pt x="21147" y="630953"/>
                    <a:pt x="21569" y="639631"/>
                    <a:pt x="21905" y="646539"/>
                  </a:cubicBezTo>
                  <a:close/>
                  <a:moveTo>
                    <a:pt x="21147" y="618315"/>
                  </a:moveTo>
                  <a:cubicBezTo>
                    <a:pt x="21147" y="618231"/>
                    <a:pt x="21147" y="618568"/>
                    <a:pt x="21231" y="619074"/>
                  </a:cubicBezTo>
                  <a:cubicBezTo>
                    <a:pt x="14155" y="586047"/>
                    <a:pt x="12975" y="558582"/>
                    <a:pt x="12891" y="541816"/>
                  </a:cubicBezTo>
                  <a:cubicBezTo>
                    <a:pt x="13227" y="541900"/>
                    <a:pt x="13565" y="542069"/>
                    <a:pt x="13817" y="542153"/>
                  </a:cubicBezTo>
                  <a:lnTo>
                    <a:pt x="25613" y="545438"/>
                  </a:lnTo>
                  <a:cubicBezTo>
                    <a:pt x="23506" y="561783"/>
                    <a:pt x="21231" y="586806"/>
                    <a:pt x="21147" y="618315"/>
                  </a:cubicBezTo>
                  <a:close/>
                  <a:moveTo>
                    <a:pt x="44653" y="458323"/>
                  </a:moveTo>
                  <a:cubicBezTo>
                    <a:pt x="44738" y="458071"/>
                    <a:pt x="44821" y="457818"/>
                    <a:pt x="44821" y="457565"/>
                  </a:cubicBezTo>
                  <a:cubicBezTo>
                    <a:pt x="51562" y="433975"/>
                    <a:pt x="71445" y="365058"/>
                    <a:pt x="123764" y="286536"/>
                  </a:cubicBezTo>
                  <a:cubicBezTo>
                    <a:pt x="134885" y="274320"/>
                    <a:pt x="147270" y="262019"/>
                    <a:pt x="161088" y="249635"/>
                  </a:cubicBezTo>
                  <a:cubicBezTo>
                    <a:pt x="208183" y="217535"/>
                    <a:pt x="266485" y="187458"/>
                    <a:pt x="335570" y="155442"/>
                  </a:cubicBezTo>
                  <a:cubicBezTo>
                    <a:pt x="324871" y="163025"/>
                    <a:pt x="138340" y="303471"/>
                    <a:pt x="51478" y="512244"/>
                  </a:cubicBezTo>
                  <a:cubicBezTo>
                    <a:pt x="51562" y="512244"/>
                    <a:pt x="51730" y="512160"/>
                    <a:pt x="51814" y="512160"/>
                  </a:cubicBezTo>
                  <a:cubicBezTo>
                    <a:pt x="52404" y="511991"/>
                    <a:pt x="53078" y="511822"/>
                    <a:pt x="53668" y="511738"/>
                  </a:cubicBezTo>
                  <a:cubicBezTo>
                    <a:pt x="86779" y="440883"/>
                    <a:pt x="142131" y="322343"/>
                    <a:pt x="318973" y="169681"/>
                  </a:cubicBezTo>
                  <a:cubicBezTo>
                    <a:pt x="323944" y="165384"/>
                    <a:pt x="330684" y="159739"/>
                    <a:pt x="335823" y="155358"/>
                  </a:cubicBezTo>
                  <a:cubicBezTo>
                    <a:pt x="346607" y="150303"/>
                    <a:pt x="357728" y="145248"/>
                    <a:pt x="369102" y="140109"/>
                  </a:cubicBezTo>
                  <a:cubicBezTo>
                    <a:pt x="364637" y="144237"/>
                    <a:pt x="289570" y="221663"/>
                    <a:pt x="252331" y="399685"/>
                  </a:cubicBezTo>
                  <a:cubicBezTo>
                    <a:pt x="252499" y="399516"/>
                    <a:pt x="252752" y="399348"/>
                    <a:pt x="253005" y="399264"/>
                  </a:cubicBezTo>
                  <a:cubicBezTo>
                    <a:pt x="254269" y="398337"/>
                    <a:pt x="255617" y="397494"/>
                    <a:pt x="256881" y="396568"/>
                  </a:cubicBezTo>
                  <a:cubicBezTo>
                    <a:pt x="260335" y="391513"/>
                    <a:pt x="260166" y="382751"/>
                    <a:pt x="261599" y="376853"/>
                  </a:cubicBezTo>
                  <a:cubicBezTo>
                    <a:pt x="284430" y="280807"/>
                    <a:pt x="316698" y="209953"/>
                    <a:pt x="369271" y="140109"/>
                  </a:cubicBezTo>
                  <a:cubicBezTo>
                    <a:pt x="384857" y="133032"/>
                    <a:pt x="400865" y="125870"/>
                    <a:pt x="417462" y="118541"/>
                  </a:cubicBezTo>
                  <a:cubicBezTo>
                    <a:pt x="417547" y="119215"/>
                    <a:pt x="417547" y="119889"/>
                    <a:pt x="417630" y="120141"/>
                  </a:cubicBezTo>
                  <a:cubicBezTo>
                    <a:pt x="422854" y="166142"/>
                    <a:pt x="458660" y="208605"/>
                    <a:pt x="494046" y="244411"/>
                  </a:cubicBezTo>
                  <a:cubicBezTo>
                    <a:pt x="494636" y="245001"/>
                    <a:pt x="497332" y="247697"/>
                    <a:pt x="499438" y="249803"/>
                  </a:cubicBezTo>
                  <a:cubicBezTo>
                    <a:pt x="373904" y="325966"/>
                    <a:pt x="242558" y="393535"/>
                    <a:pt x="134043" y="494972"/>
                  </a:cubicBezTo>
                  <a:cubicBezTo>
                    <a:pt x="134296" y="494888"/>
                    <a:pt x="134717" y="494888"/>
                    <a:pt x="134970" y="494804"/>
                  </a:cubicBezTo>
                  <a:cubicBezTo>
                    <a:pt x="140783" y="493709"/>
                    <a:pt x="140783" y="493709"/>
                    <a:pt x="153336" y="482672"/>
                  </a:cubicBezTo>
                  <a:cubicBezTo>
                    <a:pt x="170524" y="467591"/>
                    <a:pt x="198832" y="442821"/>
                    <a:pt x="251235" y="405751"/>
                  </a:cubicBezTo>
                  <a:cubicBezTo>
                    <a:pt x="250646" y="408784"/>
                    <a:pt x="245422" y="435323"/>
                    <a:pt x="241631" y="475173"/>
                  </a:cubicBezTo>
                  <a:cubicBezTo>
                    <a:pt x="241799" y="475173"/>
                    <a:pt x="242052" y="475089"/>
                    <a:pt x="242221" y="475089"/>
                  </a:cubicBezTo>
                  <a:cubicBezTo>
                    <a:pt x="244580" y="474668"/>
                    <a:pt x="245844" y="474499"/>
                    <a:pt x="245844" y="474415"/>
                  </a:cubicBezTo>
                  <a:cubicBezTo>
                    <a:pt x="246012" y="474415"/>
                    <a:pt x="246265" y="474331"/>
                    <a:pt x="246433" y="474331"/>
                  </a:cubicBezTo>
                  <a:cubicBezTo>
                    <a:pt x="248792" y="448298"/>
                    <a:pt x="251657" y="427319"/>
                    <a:pt x="256291" y="402128"/>
                  </a:cubicBezTo>
                  <a:cubicBezTo>
                    <a:pt x="272888" y="390502"/>
                    <a:pt x="291760" y="377780"/>
                    <a:pt x="313328" y="363794"/>
                  </a:cubicBezTo>
                  <a:cubicBezTo>
                    <a:pt x="374494" y="324112"/>
                    <a:pt x="438019" y="288390"/>
                    <a:pt x="500533" y="250983"/>
                  </a:cubicBezTo>
                  <a:cubicBezTo>
                    <a:pt x="501375" y="251825"/>
                    <a:pt x="501965" y="252415"/>
                    <a:pt x="502050" y="252499"/>
                  </a:cubicBezTo>
                  <a:cubicBezTo>
                    <a:pt x="526566" y="276426"/>
                    <a:pt x="554032" y="300943"/>
                    <a:pt x="592788" y="333380"/>
                  </a:cubicBezTo>
                  <a:cubicBezTo>
                    <a:pt x="594136" y="334475"/>
                    <a:pt x="602224" y="341299"/>
                    <a:pt x="602982" y="341889"/>
                  </a:cubicBezTo>
                  <a:cubicBezTo>
                    <a:pt x="603403" y="342226"/>
                    <a:pt x="603740" y="342563"/>
                    <a:pt x="604161" y="342816"/>
                  </a:cubicBezTo>
                  <a:cubicBezTo>
                    <a:pt x="571304" y="377611"/>
                    <a:pt x="540552" y="406593"/>
                    <a:pt x="523365" y="422770"/>
                  </a:cubicBezTo>
                  <a:cubicBezTo>
                    <a:pt x="523702" y="422685"/>
                    <a:pt x="524208" y="422601"/>
                    <a:pt x="524629" y="422517"/>
                  </a:cubicBezTo>
                  <a:cubicBezTo>
                    <a:pt x="535497" y="420495"/>
                    <a:pt x="570545" y="389912"/>
                    <a:pt x="609554" y="347281"/>
                  </a:cubicBezTo>
                  <a:cubicBezTo>
                    <a:pt x="625898" y="360761"/>
                    <a:pt x="642158" y="373988"/>
                    <a:pt x="663558" y="391344"/>
                  </a:cubicBezTo>
                  <a:cubicBezTo>
                    <a:pt x="664063" y="391765"/>
                    <a:pt x="665664" y="393113"/>
                    <a:pt x="667686" y="394714"/>
                  </a:cubicBezTo>
                  <a:cubicBezTo>
                    <a:pt x="570292" y="414934"/>
                    <a:pt x="452595" y="437598"/>
                    <a:pt x="310464" y="462873"/>
                  </a:cubicBezTo>
                  <a:cubicBezTo>
                    <a:pt x="159824" y="489665"/>
                    <a:pt x="84925" y="503734"/>
                    <a:pt x="46760" y="513423"/>
                  </a:cubicBezTo>
                  <a:cubicBezTo>
                    <a:pt x="44148" y="501544"/>
                    <a:pt x="41620" y="490002"/>
                    <a:pt x="40862" y="485620"/>
                  </a:cubicBezTo>
                  <a:cubicBezTo>
                    <a:pt x="40441" y="483261"/>
                    <a:pt x="40019" y="480818"/>
                    <a:pt x="39514" y="478459"/>
                  </a:cubicBezTo>
                  <a:lnTo>
                    <a:pt x="44653" y="458323"/>
                  </a:lnTo>
                  <a:close/>
                  <a:moveTo>
                    <a:pt x="38756" y="474163"/>
                  </a:moveTo>
                  <a:cubicBezTo>
                    <a:pt x="38756" y="473994"/>
                    <a:pt x="38671" y="473910"/>
                    <a:pt x="38671" y="473741"/>
                  </a:cubicBezTo>
                  <a:cubicBezTo>
                    <a:pt x="40103" y="464474"/>
                    <a:pt x="41199" y="455206"/>
                    <a:pt x="42799" y="446023"/>
                  </a:cubicBezTo>
                  <a:cubicBezTo>
                    <a:pt x="44485" y="436502"/>
                    <a:pt x="46591" y="426982"/>
                    <a:pt x="49203" y="417630"/>
                  </a:cubicBezTo>
                  <a:cubicBezTo>
                    <a:pt x="51899" y="407942"/>
                    <a:pt x="55353" y="398590"/>
                    <a:pt x="59481" y="389491"/>
                  </a:cubicBezTo>
                  <a:cubicBezTo>
                    <a:pt x="61419" y="385194"/>
                    <a:pt x="63441" y="380897"/>
                    <a:pt x="65210" y="376516"/>
                  </a:cubicBezTo>
                  <a:cubicBezTo>
                    <a:pt x="66811" y="372725"/>
                    <a:pt x="68159" y="368849"/>
                    <a:pt x="69760" y="365058"/>
                  </a:cubicBezTo>
                  <a:cubicBezTo>
                    <a:pt x="71108" y="362109"/>
                    <a:pt x="72540" y="359245"/>
                    <a:pt x="74057" y="356296"/>
                  </a:cubicBezTo>
                  <a:cubicBezTo>
                    <a:pt x="75236" y="354105"/>
                    <a:pt x="76415" y="351915"/>
                    <a:pt x="77595" y="349724"/>
                  </a:cubicBezTo>
                  <a:cubicBezTo>
                    <a:pt x="87452" y="331863"/>
                    <a:pt x="100006" y="313918"/>
                    <a:pt x="115339" y="295972"/>
                  </a:cubicBezTo>
                  <a:cubicBezTo>
                    <a:pt x="87368" y="341383"/>
                    <a:pt x="48950" y="423107"/>
                    <a:pt x="43558" y="457481"/>
                  </a:cubicBezTo>
                  <a:cubicBezTo>
                    <a:pt x="42884" y="460177"/>
                    <a:pt x="39345" y="471719"/>
                    <a:pt x="38756" y="474163"/>
                  </a:cubicBezTo>
                  <a:close/>
                  <a:moveTo>
                    <a:pt x="465316" y="57796"/>
                  </a:moveTo>
                  <a:cubicBezTo>
                    <a:pt x="444422" y="70855"/>
                    <a:pt x="424960" y="83998"/>
                    <a:pt x="423865" y="87368"/>
                  </a:cubicBezTo>
                  <a:cubicBezTo>
                    <a:pt x="424792" y="86694"/>
                    <a:pt x="426140" y="85767"/>
                    <a:pt x="427066" y="85093"/>
                  </a:cubicBezTo>
                  <a:cubicBezTo>
                    <a:pt x="443411" y="73551"/>
                    <a:pt x="459166" y="63019"/>
                    <a:pt x="474247" y="53415"/>
                  </a:cubicBezTo>
                  <a:cubicBezTo>
                    <a:pt x="499017" y="41199"/>
                    <a:pt x="523871" y="29151"/>
                    <a:pt x="548472" y="16597"/>
                  </a:cubicBezTo>
                  <a:cubicBezTo>
                    <a:pt x="543501" y="25275"/>
                    <a:pt x="544259" y="37660"/>
                    <a:pt x="550578" y="55353"/>
                  </a:cubicBezTo>
                  <a:cubicBezTo>
                    <a:pt x="550662" y="55353"/>
                    <a:pt x="550747" y="55268"/>
                    <a:pt x="550831" y="55184"/>
                  </a:cubicBezTo>
                  <a:cubicBezTo>
                    <a:pt x="551336" y="54931"/>
                    <a:pt x="551758" y="54679"/>
                    <a:pt x="552263" y="54426"/>
                  </a:cubicBezTo>
                  <a:cubicBezTo>
                    <a:pt x="552348" y="54426"/>
                    <a:pt x="552431" y="54342"/>
                    <a:pt x="552516" y="54342"/>
                  </a:cubicBezTo>
                  <a:cubicBezTo>
                    <a:pt x="545860" y="36818"/>
                    <a:pt x="544765" y="24685"/>
                    <a:pt x="549398" y="16092"/>
                  </a:cubicBezTo>
                  <a:cubicBezTo>
                    <a:pt x="554116" y="13649"/>
                    <a:pt x="558919" y="11205"/>
                    <a:pt x="563637" y="8762"/>
                  </a:cubicBezTo>
                  <a:cubicBezTo>
                    <a:pt x="568776" y="9942"/>
                    <a:pt x="575600" y="11290"/>
                    <a:pt x="590934" y="13986"/>
                  </a:cubicBezTo>
                  <a:cubicBezTo>
                    <a:pt x="593967" y="14828"/>
                    <a:pt x="596242" y="15586"/>
                    <a:pt x="598011" y="16092"/>
                  </a:cubicBezTo>
                  <a:cubicBezTo>
                    <a:pt x="598938" y="19462"/>
                    <a:pt x="596916" y="24180"/>
                    <a:pt x="589502" y="30751"/>
                  </a:cubicBezTo>
                  <a:cubicBezTo>
                    <a:pt x="568271" y="49624"/>
                    <a:pt x="519153" y="71276"/>
                    <a:pt x="444928" y="103965"/>
                  </a:cubicBezTo>
                  <a:lnTo>
                    <a:pt x="444928" y="103965"/>
                  </a:lnTo>
                  <a:lnTo>
                    <a:pt x="444759" y="104049"/>
                  </a:lnTo>
                  <a:cubicBezTo>
                    <a:pt x="436503" y="102449"/>
                    <a:pt x="428667" y="100764"/>
                    <a:pt x="421337" y="98994"/>
                  </a:cubicBezTo>
                  <a:cubicBezTo>
                    <a:pt x="421337" y="98657"/>
                    <a:pt x="421422" y="98405"/>
                    <a:pt x="421422" y="98236"/>
                  </a:cubicBezTo>
                  <a:cubicBezTo>
                    <a:pt x="422265" y="93097"/>
                    <a:pt x="423107" y="86273"/>
                    <a:pt x="427151" y="79027"/>
                  </a:cubicBezTo>
                  <a:cubicBezTo>
                    <a:pt x="427404" y="78606"/>
                    <a:pt x="427572" y="78269"/>
                    <a:pt x="427825" y="77848"/>
                  </a:cubicBezTo>
                  <a:cubicBezTo>
                    <a:pt x="427994" y="77763"/>
                    <a:pt x="428078" y="77595"/>
                    <a:pt x="428162" y="77511"/>
                  </a:cubicBezTo>
                  <a:cubicBezTo>
                    <a:pt x="429089" y="76752"/>
                    <a:pt x="430100" y="75910"/>
                    <a:pt x="431195" y="74899"/>
                  </a:cubicBezTo>
                  <a:cubicBezTo>
                    <a:pt x="442484" y="69170"/>
                    <a:pt x="453859" y="63441"/>
                    <a:pt x="465316" y="57796"/>
                  </a:cubicBezTo>
                  <a:close/>
                  <a:moveTo>
                    <a:pt x="435070" y="71613"/>
                  </a:moveTo>
                  <a:cubicBezTo>
                    <a:pt x="437851" y="69338"/>
                    <a:pt x="441052" y="66726"/>
                    <a:pt x="444759" y="63946"/>
                  </a:cubicBezTo>
                  <a:cubicBezTo>
                    <a:pt x="445855" y="63104"/>
                    <a:pt x="447202" y="62177"/>
                    <a:pt x="448213" y="61503"/>
                  </a:cubicBezTo>
                  <a:cubicBezTo>
                    <a:pt x="451836" y="59228"/>
                    <a:pt x="457649" y="54763"/>
                    <a:pt x="464979" y="50382"/>
                  </a:cubicBezTo>
                  <a:cubicBezTo>
                    <a:pt x="472225" y="46085"/>
                    <a:pt x="480482" y="40440"/>
                    <a:pt x="489412" y="35554"/>
                  </a:cubicBezTo>
                  <a:cubicBezTo>
                    <a:pt x="495141" y="32352"/>
                    <a:pt x="509716" y="24264"/>
                    <a:pt x="525134" y="18535"/>
                  </a:cubicBezTo>
                  <a:cubicBezTo>
                    <a:pt x="538446" y="13564"/>
                    <a:pt x="551758" y="9520"/>
                    <a:pt x="555886" y="8257"/>
                  </a:cubicBezTo>
                  <a:cubicBezTo>
                    <a:pt x="544006" y="13143"/>
                    <a:pt x="533475" y="18282"/>
                    <a:pt x="517552" y="26960"/>
                  </a:cubicBezTo>
                  <a:cubicBezTo>
                    <a:pt x="517552" y="26960"/>
                    <a:pt x="517552" y="26960"/>
                    <a:pt x="517552" y="26960"/>
                  </a:cubicBezTo>
                  <a:cubicBezTo>
                    <a:pt x="509716" y="31088"/>
                    <a:pt x="489749" y="42884"/>
                    <a:pt x="475005" y="51898"/>
                  </a:cubicBezTo>
                  <a:cubicBezTo>
                    <a:pt x="461609" y="58386"/>
                    <a:pt x="448298" y="64957"/>
                    <a:pt x="435070" y="71613"/>
                  </a:cubicBezTo>
                  <a:close/>
                  <a:moveTo>
                    <a:pt x="584868" y="12385"/>
                  </a:moveTo>
                  <a:cubicBezTo>
                    <a:pt x="577791" y="11205"/>
                    <a:pt x="570630" y="10194"/>
                    <a:pt x="563637" y="8678"/>
                  </a:cubicBezTo>
                  <a:cubicBezTo>
                    <a:pt x="563974" y="8509"/>
                    <a:pt x="564227" y="8341"/>
                    <a:pt x="564563" y="8172"/>
                  </a:cubicBezTo>
                  <a:cubicBezTo>
                    <a:pt x="571893" y="9352"/>
                    <a:pt x="576780" y="10363"/>
                    <a:pt x="584868" y="12385"/>
                  </a:cubicBezTo>
                  <a:close/>
                  <a:moveTo>
                    <a:pt x="564648" y="8172"/>
                  </a:moveTo>
                  <a:cubicBezTo>
                    <a:pt x="565238" y="7835"/>
                    <a:pt x="565743" y="7583"/>
                    <a:pt x="566333" y="7246"/>
                  </a:cubicBezTo>
                  <a:cubicBezTo>
                    <a:pt x="570040" y="7330"/>
                    <a:pt x="574252" y="7414"/>
                    <a:pt x="577791" y="7498"/>
                  </a:cubicBezTo>
                  <a:cubicBezTo>
                    <a:pt x="585121" y="8257"/>
                    <a:pt x="594473" y="9942"/>
                    <a:pt x="597337" y="14575"/>
                  </a:cubicBezTo>
                  <a:cubicBezTo>
                    <a:pt x="594051" y="13901"/>
                    <a:pt x="590681" y="13312"/>
                    <a:pt x="587396" y="12722"/>
                  </a:cubicBezTo>
                  <a:cubicBezTo>
                    <a:pt x="586216" y="12385"/>
                    <a:pt x="584952" y="12132"/>
                    <a:pt x="583857" y="11795"/>
                  </a:cubicBezTo>
                  <a:cubicBezTo>
                    <a:pt x="575685" y="10026"/>
                    <a:pt x="570798" y="9099"/>
                    <a:pt x="564648" y="8172"/>
                  </a:cubicBezTo>
                  <a:close/>
                  <a:moveTo>
                    <a:pt x="712002" y="22158"/>
                  </a:moveTo>
                  <a:cubicBezTo>
                    <a:pt x="712255" y="22326"/>
                    <a:pt x="712424" y="22495"/>
                    <a:pt x="712676" y="22663"/>
                  </a:cubicBezTo>
                  <a:cubicBezTo>
                    <a:pt x="712508" y="22495"/>
                    <a:pt x="712255" y="22326"/>
                    <a:pt x="712002" y="22158"/>
                  </a:cubicBezTo>
                  <a:cubicBezTo>
                    <a:pt x="711918" y="22158"/>
                    <a:pt x="699786" y="19041"/>
                    <a:pt x="679397" y="15755"/>
                  </a:cubicBezTo>
                  <a:cubicBezTo>
                    <a:pt x="670551" y="11290"/>
                    <a:pt x="662800" y="8004"/>
                    <a:pt x="655386" y="5645"/>
                  </a:cubicBezTo>
                  <a:cubicBezTo>
                    <a:pt x="654965" y="5476"/>
                    <a:pt x="650668" y="4044"/>
                    <a:pt x="648983" y="3623"/>
                  </a:cubicBezTo>
                  <a:cubicBezTo>
                    <a:pt x="648983" y="3623"/>
                    <a:pt x="648898" y="3623"/>
                    <a:pt x="648898" y="3623"/>
                  </a:cubicBezTo>
                  <a:cubicBezTo>
                    <a:pt x="649741" y="3707"/>
                    <a:pt x="650584" y="3707"/>
                    <a:pt x="651342" y="3791"/>
                  </a:cubicBezTo>
                  <a:cubicBezTo>
                    <a:pt x="653111" y="4044"/>
                    <a:pt x="654796" y="4297"/>
                    <a:pt x="656566" y="4550"/>
                  </a:cubicBezTo>
                  <a:cubicBezTo>
                    <a:pt x="658166" y="4802"/>
                    <a:pt x="659683" y="5055"/>
                    <a:pt x="661284" y="5392"/>
                  </a:cubicBezTo>
                  <a:cubicBezTo>
                    <a:pt x="661705" y="5476"/>
                    <a:pt x="662210" y="5561"/>
                    <a:pt x="662631" y="5645"/>
                  </a:cubicBezTo>
                  <a:cubicBezTo>
                    <a:pt x="662716" y="5645"/>
                    <a:pt x="662800" y="5645"/>
                    <a:pt x="662884" y="5645"/>
                  </a:cubicBezTo>
                  <a:cubicBezTo>
                    <a:pt x="663895" y="5813"/>
                    <a:pt x="664906" y="5982"/>
                    <a:pt x="665917" y="6235"/>
                  </a:cubicBezTo>
                  <a:cubicBezTo>
                    <a:pt x="665917" y="6235"/>
                    <a:pt x="665917" y="6235"/>
                    <a:pt x="666002" y="6235"/>
                  </a:cubicBezTo>
                  <a:cubicBezTo>
                    <a:pt x="673584" y="7667"/>
                    <a:pt x="681167" y="9436"/>
                    <a:pt x="688412" y="11542"/>
                  </a:cubicBezTo>
                  <a:cubicBezTo>
                    <a:pt x="689002" y="11711"/>
                    <a:pt x="698269" y="14912"/>
                    <a:pt x="700292" y="15755"/>
                  </a:cubicBezTo>
                  <a:cubicBezTo>
                    <a:pt x="701471" y="16260"/>
                    <a:pt x="702650" y="16766"/>
                    <a:pt x="703830" y="17271"/>
                  </a:cubicBezTo>
                  <a:cubicBezTo>
                    <a:pt x="706273" y="18451"/>
                    <a:pt x="709138" y="20136"/>
                    <a:pt x="712002" y="22074"/>
                  </a:cubicBezTo>
                  <a:cubicBezTo>
                    <a:pt x="712002" y="22074"/>
                    <a:pt x="711918" y="22074"/>
                    <a:pt x="711918" y="22074"/>
                  </a:cubicBezTo>
                  <a:cubicBezTo>
                    <a:pt x="711834" y="21989"/>
                    <a:pt x="711918" y="22074"/>
                    <a:pt x="712002" y="22158"/>
                  </a:cubicBezTo>
                  <a:close/>
                  <a:moveTo>
                    <a:pt x="733065" y="47939"/>
                  </a:moveTo>
                  <a:cubicBezTo>
                    <a:pt x="758003" y="64115"/>
                    <a:pt x="823550" y="107167"/>
                    <a:pt x="898028" y="159823"/>
                  </a:cubicBezTo>
                  <a:cubicBezTo>
                    <a:pt x="867360" y="155611"/>
                    <a:pt x="832649" y="151483"/>
                    <a:pt x="793557" y="147186"/>
                  </a:cubicBezTo>
                  <a:cubicBezTo>
                    <a:pt x="793894" y="147186"/>
                    <a:pt x="794146" y="147102"/>
                    <a:pt x="794484" y="147186"/>
                  </a:cubicBezTo>
                  <a:cubicBezTo>
                    <a:pt x="795747" y="147354"/>
                    <a:pt x="797011" y="147439"/>
                    <a:pt x="798359" y="147607"/>
                  </a:cubicBezTo>
                  <a:cubicBezTo>
                    <a:pt x="797938" y="146596"/>
                    <a:pt x="797348" y="145248"/>
                    <a:pt x="796927" y="144237"/>
                  </a:cubicBezTo>
                  <a:cubicBezTo>
                    <a:pt x="791450" y="131684"/>
                    <a:pt x="774938" y="93602"/>
                    <a:pt x="734918" y="61166"/>
                  </a:cubicBezTo>
                  <a:cubicBezTo>
                    <a:pt x="734244" y="60576"/>
                    <a:pt x="733318" y="59902"/>
                    <a:pt x="732559" y="59312"/>
                  </a:cubicBezTo>
                  <a:cubicBezTo>
                    <a:pt x="732475" y="59228"/>
                    <a:pt x="732475" y="59144"/>
                    <a:pt x="732391" y="59060"/>
                  </a:cubicBezTo>
                  <a:cubicBezTo>
                    <a:pt x="733233" y="55016"/>
                    <a:pt x="733402" y="51309"/>
                    <a:pt x="733065" y="47939"/>
                  </a:cubicBezTo>
                  <a:close/>
                  <a:moveTo>
                    <a:pt x="1084559" y="240957"/>
                  </a:moveTo>
                  <a:cubicBezTo>
                    <a:pt x="1085064" y="242558"/>
                    <a:pt x="1085570" y="244158"/>
                    <a:pt x="1086075" y="245759"/>
                  </a:cubicBezTo>
                  <a:cubicBezTo>
                    <a:pt x="1086075" y="245759"/>
                    <a:pt x="1086496" y="247191"/>
                    <a:pt x="1086917" y="248792"/>
                  </a:cubicBezTo>
                  <a:cubicBezTo>
                    <a:pt x="1071500" y="249803"/>
                    <a:pt x="1052627" y="252836"/>
                    <a:pt x="1033587" y="257891"/>
                  </a:cubicBezTo>
                  <a:cubicBezTo>
                    <a:pt x="1030217" y="255279"/>
                    <a:pt x="976970" y="213660"/>
                    <a:pt x="909401" y="164626"/>
                  </a:cubicBezTo>
                  <a:cubicBezTo>
                    <a:pt x="962985" y="172124"/>
                    <a:pt x="1004015" y="179875"/>
                    <a:pt x="1034598" y="189058"/>
                  </a:cubicBezTo>
                  <a:cubicBezTo>
                    <a:pt x="1052712" y="205993"/>
                    <a:pt x="1069056" y="222927"/>
                    <a:pt x="1084559" y="240957"/>
                  </a:cubicBezTo>
                  <a:close/>
                  <a:moveTo>
                    <a:pt x="1035440" y="189395"/>
                  </a:moveTo>
                  <a:cubicBezTo>
                    <a:pt x="1047657" y="193102"/>
                    <a:pt x="1058188" y="197062"/>
                    <a:pt x="1067203" y="201275"/>
                  </a:cubicBezTo>
                  <a:cubicBezTo>
                    <a:pt x="1073606" y="212480"/>
                    <a:pt x="1078998" y="224444"/>
                    <a:pt x="1083463" y="237503"/>
                  </a:cubicBezTo>
                  <a:cubicBezTo>
                    <a:pt x="1062316" y="213323"/>
                    <a:pt x="1041928" y="192934"/>
                    <a:pt x="1035440" y="189395"/>
                  </a:cubicBezTo>
                  <a:close/>
                  <a:moveTo>
                    <a:pt x="1109160" y="269265"/>
                  </a:moveTo>
                  <a:lnTo>
                    <a:pt x="1105958" y="264884"/>
                  </a:lnTo>
                  <a:cubicBezTo>
                    <a:pt x="1105958" y="264884"/>
                    <a:pt x="1105958" y="264884"/>
                    <a:pt x="1105958" y="264884"/>
                  </a:cubicBezTo>
                  <a:cubicBezTo>
                    <a:pt x="1106801" y="260840"/>
                    <a:pt x="1107306" y="256880"/>
                    <a:pt x="1107390" y="253089"/>
                  </a:cubicBezTo>
                  <a:cubicBezTo>
                    <a:pt x="1109160" y="253257"/>
                    <a:pt x="1111771" y="253510"/>
                    <a:pt x="1113203" y="253763"/>
                  </a:cubicBezTo>
                  <a:cubicBezTo>
                    <a:pt x="1113372" y="253763"/>
                    <a:pt x="1113625" y="253847"/>
                    <a:pt x="1113793" y="253847"/>
                  </a:cubicBezTo>
                  <a:cubicBezTo>
                    <a:pt x="1115142" y="256712"/>
                    <a:pt x="1116489" y="259576"/>
                    <a:pt x="1117669" y="262441"/>
                  </a:cubicBezTo>
                  <a:cubicBezTo>
                    <a:pt x="1115563" y="264547"/>
                    <a:pt x="1112782" y="266822"/>
                    <a:pt x="1109160" y="269265"/>
                  </a:cubicBezTo>
                  <a:close/>
                  <a:moveTo>
                    <a:pt x="1120955" y="267749"/>
                  </a:moveTo>
                  <a:cubicBezTo>
                    <a:pt x="1123061" y="276089"/>
                    <a:pt x="1127021" y="288727"/>
                    <a:pt x="1127610" y="294119"/>
                  </a:cubicBezTo>
                  <a:cubicBezTo>
                    <a:pt x="1124072" y="289064"/>
                    <a:pt x="1114804" y="276763"/>
                    <a:pt x="1112698" y="273983"/>
                  </a:cubicBezTo>
                  <a:cubicBezTo>
                    <a:pt x="1116068" y="271793"/>
                    <a:pt x="1118849" y="269686"/>
                    <a:pt x="1120955" y="267749"/>
                  </a:cubicBezTo>
                  <a:close/>
                  <a:moveTo>
                    <a:pt x="1107222" y="248792"/>
                  </a:moveTo>
                  <a:cubicBezTo>
                    <a:pt x="1106969" y="245001"/>
                    <a:pt x="1106295" y="241378"/>
                    <a:pt x="1105116" y="237839"/>
                  </a:cubicBezTo>
                  <a:cubicBezTo>
                    <a:pt x="1107390" y="241715"/>
                    <a:pt x="1109581" y="245591"/>
                    <a:pt x="1111519" y="249466"/>
                  </a:cubicBezTo>
                  <a:cubicBezTo>
                    <a:pt x="1110592" y="249213"/>
                    <a:pt x="1108738" y="248961"/>
                    <a:pt x="1107222" y="248792"/>
                  </a:cubicBezTo>
                  <a:close/>
                  <a:moveTo>
                    <a:pt x="1105537" y="266737"/>
                  </a:moveTo>
                  <a:cubicBezTo>
                    <a:pt x="1106379" y="267833"/>
                    <a:pt x="1107222" y="268928"/>
                    <a:pt x="1108064" y="270023"/>
                  </a:cubicBezTo>
                  <a:cubicBezTo>
                    <a:pt x="1106801" y="270866"/>
                    <a:pt x="1105368" y="271793"/>
                    <a:pt x="1103852" y="272635"/>
                  </a:cubicBezTo>
                  <a:cubicBezTo>
                    <a:pt x="1104526" y="270697"/>
                    <a:pt x="1105031" y="268675"/>
                    <a:pt x="1105537" y="266737"/>
                  </a:cubicBezTo>
                  <a:close/>
                  <a:moveTo>
                    <a:pt x="1111266" y="274910"/>
                  </a:moveTo>
                  <a:cubicBezTo>
                    <a:pt x="1115310" y="280302"/>
                    <a:pt x="1124409" y="292265"/>
                    <a:pt x="1127695" y="296983"/>
                  </a:cubicBezTo>
                  <a:cubicBezTo>
                    <a:pt x="1131654" y="311980"/>
                    <a:pt x="1130812" y="336244"/>
                    <a:pt x="1129127" y="346944"/>
                  </a:cubicBezTo>
                  <a:cubicBezTo>
                    <a:pt x="1120196" y="337339"/>
                    <a:pt x="1110676" y="327566"/>
                    <a:pt x="1100650" y="317793"/>
                  </a:cubicBezTo>
                  <a:cubicBezTo>
                    <a:pt x="1100566" y="316867"/>
                    <a:pt x="1100566" y="316108"/>
                    <a:pt x="1100482" y="315603"/>
                  </a:cubicBezTo>
                  <a:cubicBezTo>
                    <a:pt x="1100482" y="315519"/>
                    <a:pt x="1100229" y="312233"/>
                    <a:pt x="1100145" y="310716"/>
                  </a:cubicBezTo>
                  <a:cubicBezTo>
                    <a:pt x="1099724" y="303639"/>
                    <a:pt x="1099049" y="297152"/>
                    <a:pt x="1098207" y="290328"/>
                  </a:cubicBezTo>
                  <a:cubicBezTo>
                    <a:pt x="1098207" y="290075"/>
                    <a:pt x="1098038" y="288980"/>
                    <a:pt x="1097786" y="287632"/>
                  </a:cubicBezTo>
                  <a:cubicBezTo>
                    <a:pt x="1098881" y="285357"/>
                    <a:pt x="1099808" y="283166"/>
                    <a:pt x="1100735" y="281060"/>
                  </a:cubicBezTo>
                  <a:cubicBezTo>
                    <a:pt x="1104778" y="278870"/>
                    <a:pt x="1108317" y="276847"/>
                    <a:pt x="1111266" y="274910"/>
                  </a:cubicBezTo>
                  <a:close/>
                  <a:moveTo>
                    <a:pt x="1131823" y="303723"/>
                  </a:moveTo>
                  <a:cubicBezTo>
                    <a:pt x="1145303" y="328662"/>
                    <a:pt x="1161226" y="352252"/>
                    <a:pt x="1173274" y="377948"/>
                  </a:cubicBezTo>
                  <a:cubicBezTo>
                    <a:pt x="1182457" y="397494"/>
                    <a:pt x="1190124" y="416704"/>
                    <a:pt x="1196527" y="435323"/>
                  </a:cubicBezTo>
                  <a:cubicBezTo>
                    <a:pt x="1180099" y="407604"/>
                    <a:pt x="1159036" y="379633"/>
                    <a:pt x="1132834" y="350988"/>
                  </a:cubicBezTo>
                  <a:cubicBezTo>
                    <a:pt x="1134772" y="335233"/>
                    <a:pt x="1134435" y="319394"/>
                    <a:pt x="1131823" y="303723"/>
                  </a:cubicBezTo>
                  <a:close/>
                  <a:moveTo>
                    <a:pt x="1132497" y="354358"/>
                  </a:moveTo>
                  <a:cubicBezTo>
                    <a:pt x="1163501" y="388480"/>
                    <a:pt x="1184901" y="418894"/>
                    <a:pt x="1199898" y="445180"/>
                  </a:cubicBezTo>
                  <a:cubicBezTo>
                    <a:pt x="1222056" y="513423"/>
                    <a:pt x="1227532" y="572988"/>
                    <a:pt x="1228627" y="613513"/>
                  </a:cubicBezTo>
                  <a:cubicBezTo>
                    <a:pt x="1221971" y="600707"/>
                    <a:pt x="1211945" y="586300"/>
                    <a:pt x="1196865" y="570461"/>
                  </a:cubicBezTo>
                  <a:cubicBezTo>
                    <a:pt x="1169988" y="542321"/>
                    <a:pt x="1125252" y="508031"/>
                    <a:pt x="1085654" y="479807"/>
                  </a:cubicBezTo>
                  <a:cubicBezTo>
                    <a:pt x="1086580" y="473994"/>
                    <a:pt x="1087760" y="467254"/>
                    <a:pt x="1088939" y="459840"/>
                  </a:cubicBezTo>
                  <a:cubicBezTo>
                    <a:pt x="1112361" y="424960"/>
                    <a:pt x="1127695" y="389575"/>
                    <a:pt x="1132497" y="354358"/>
                  </a:cubicBezTo>
                  <a:close/>
                  <a:moveTo>
                    <a:pt x="1074027" y="471719"/>
                  </a:moveTo>
                  <a:cubicBezTo>
                    <a:pt x="1037125" y="445770"/>
                    <a:pt x="1007048" y="426477"/>
                    <a:pt x="1004520" y="424876"/>
                  </a:cubicBezTo>
                  <a:cubicBezTo>
                    <a:pt x="1018590" y="403813"/>
                    <a:pt x="1033755" y="383256"/>
                    <a:pt x="1048499" y="363289"/>
                  </a:cubicBezTo>
                  <a:cubicBezTo>
                    <a:pt x="1069141" y="335317"/>
                    <a:pt x="1084980" y="312654"/>
                    <a:pt x="1095006" y="293276"/>
                  </a:cubicBezTo>
                  <a:cubicBezTo>
                    <a:pt x="1095174" y="295130"/>
                    <a:pt x="1095342" y="296646"/>
                    <a:pt x="1095427" y="297068"/>
                  </a:cubicBezTo>
                  <a:cubicBezTo>
                    <a:pt x="1095680" y="299174"/>
                    <a:pt x="1096016" y="301196"/>
                    <a:pt x="1096185" y="303302"/>
                  </a:cubicBezTo>
                  <a:cubicBezTo>
                    <a:pt x="1096522" y="307599"/>
                    <a:pt x="1096691" y="310211"/>
                    <a:pt x="1096859" y="311812"/>
                  </a:cubicBezTo>
                  <a:cubicBezTo>
                    <a:pt x="1096859" y="312233"/>
                    <a:pt x="1096943" y="313075"/>
                    <a:pt x="1096943" y="314086"/>
                  </a:cubicBezTo>
                  <a:cubicBezTo>
                    <a:pt x="1094079" y="311306"/>
                    <a:pt x="1091130" y="308526"/>
                    <a:pt x="1088181" y="305746"/>
                  </a:cubicBezTo>
                  <a:cubicBezTo>
                    <a:pt x="1087760" y="306420"/>
                    <a:pt x="1087170" y="307346"/>
                    <a:pt x="1086749" y="308105"/>
                  </a:cubicBezTo>
                  <a:cubicBezTo>
                    <a:pt x="1087170" y="308441"/>
                    <a:pt x="1087676" y="308947"/>
                    <a:pt x="1088013" y="309284"/>
                  </a:cubicBezTo>
                  <a:cubicBezTo>
                    <a:pt x="1091045" y="312149"/>
                    <a:pt x="1093995" y="315013"/>
                    <a:pt x="1096943" y="317793"/>
                  </a:cubicBezTo>
                  <a:cubicBezTo>
                    <a:pt x="1096943" y="318889"/>
                    <a:pt x="1096943" y="319815"/>
                    <a:pt x="1096943" y="320152"/>
                  </a:cubicBezTo>
                  <a:cubicBezTo>
                    <a:pt x="1097449" y="340878"/>
                    <a:pt x="1096606" y="360845"/>
                    <a:pt x="1094247" y="386373"/>
                  </a:cubicBezTo>
                  <a:cubicBezTo>
                    <a:pt x="1092141" y="408868"/>
                    <a:pt x="1088013" y="433722"/>
                    <a:pt x="1084390" y="457481"/>
                  </a:cubicBezTo>
                  <a:cubicBezTo>
                    <a:pt x="1081273" y="461946"/>
                    <a:pt x="1077819" y="466748"/>
                    <a:pt x="1074027" y="471719"/>
                  </a:cubicBezTo>
                  <a:close/>
                  <a:moveTo>
                    <a:pt x="1082705" y="468770"/>
                  </a:moveTo>
                  <a:cubicBezTo>
                    <a:pt x="1082284" y="471551"/>
                    <a:pt x="1081862" y="474499"/>
                    <a:pt x="1081441" y="476943"/>
                  </a:cubicBezTo>
                  <a:cubicBezTo>
                    <a:pt x="1080430" y="476184"/>
                    <a:pt x="1079419" y="475510"/>
                    <a:pt x="1078324" y="474752"/>
                  </a:cubicBezTo>
                  <a:cubicBezTo>
                    <a:pt x="1079841" y="472730"/>
                    <a:pt x="1081273" y="470792"/>
                    <a:pt x="1082705" y="468770"/>
                  </a:cubicBezTo>
                  <a:close/>
                  <a:moveTo>
                    <a:pt x="897017" y="856239"/>
                  </a:moveTo>
                  <a:lnTo>
                    <a:pt x="897017" y="847982"/>
                  </a:lnTo>
                  <a:cubicBezTo>
                    <a:pt x="895921" y="786227"/>
                    <a:pt x="887581" y="727588"/>
                    <a:pt x="869888" y="657829"/>
                  </a:cubicBezTo>
                  <a:cubicBezTo>
                    <a:pt x="869888" y="657829"/>
                    <a:pt x="869888" y="657745"/>
                    <a:pt x="869888" y="657660"/>
                  </a:cubicBezTo>
                  <a:cubicBezTo>
                    <a:pt x="888676" y="645360"/>
                    <a:pt x="906874" y="632806"/>
                    <a:pt x="924314" y="620085"/>
                  </a:cubicBezTo>
                  <a:cubicBezTo>
                    <a:pt x="925493" y="621348"/>
                    <a:pt x="926336" y="622191"/>
                    <a:pt x="926504" y="622359"/>
                  </a:cubicBezTo>
                  <a:cubicBezTo>
                    <a:pt x="979498" y="679144"/>
                    <a:pt x="1012692" y="724555"/>
                    <a:pt x="1034008" y="758677"/>
                  </a:cubicBezTo>
                  <a:cubicBezTo>
                    <a:pt x="1033165" y="789428"/>
                    <a:pt x="1030891" y="816304"/>
                    <a:pt x="1026594" y="845792"/>
                  </a:cubicBezTo>
                  <a:cubicBezTo>
                    <a:pt x="1026594" y="845792"/>
                    <a:pt x="1026594" y="845876"/>
                    <a:pt x="1026594" y="845876"/>
                  </a:cubicBezTo>
                  <a:cubicBezTo>
                    <a:pt x="1024319" y="846887"/>
                    <a:pt x="1016568" y="850341"/>
                    <a:pt x="1009744" y="853375"/>
                  </a:cubicBezTo>
                  <a:cubicBezTo>
                    <a:pt x="974948" y="855228"/>
                    <a:pt x="937036" y="856239"/>
                    <a:pt x="897017" y="856239"/>
                  </a:cubicBezTo>
                  <a:close/>
                  <a:moveTo>
                    <a:pt x="1002330" y="856660"/>
                  </a:moveTo>
                  <a:cubicBezTo>
                    <a:pt x="1000982" y="857250"/>
                    <a:pt x="999887" y="857756"/>
                    <a:pt x="999128" y="858093"/>
                  </a:cubicBezTo>
                  <a:cubicBezTo>
                    <a:pt x="994410" y="859441"/>
                    <a:pt x="988091" y="861968"/>
                    <a:pt x="975875" y="866770"/>
                  </a:cubicBezTo>
                  <a:cubicBezTo>
                    <a:pt x="950432" y="876796"/>
                    <a:pt x="923556" y="886569"/>
                    <a:pt x="895669" y="895921"/>
                  </a:cubicBezTo>
                  <a:cubicBezTo>
                    <a:pt x="896342" y="884042"/>
                    <a:pt x="896932" y="870562"/>
                    <a:pt x="896932" y="858851"/>
                  </a:cubicBezTo>
                  <a:lnTo>
                    <a:pt x="896932" y="858767"/>
                  </a:lnTo>
                  <a:cubicBezTo>
                    <a:pt x="934171" y="858682"/>
                    <a:pt x="969641" y="858008"/>
                    <a:pt x="1002330" y="856660"/>
                  </a:cubicBezTo>
                  <a:close/>
                  <a:moveTo>
                    <a:pt x="511739" y="837957"/>
                  </a:moveTo>
                  <a:cubicBezTo>
                    <a:pt x="502892" y="837030"/>
                    <a:pt x="502892" y="837030"/>
                    <a:pt x="490423" y="841832"/>
                  </a:cubicBezTo>
                  <a:cubicBezTo>
                    <a:pt x="461441" y="853122"/>
                    <a:pt x="434733" y="863148"/>
                    <a:pt x="410132" y="872162"/>
                  </a:cubicBezTo>
                  <a:cubicBezTo>
                    <a:pt x="383762" y="860452"/>
                    <a:pt x="330852" y="836356"/>
                    <a:pt x="282998" y="807205"/>
                  </a:cubicBezTo>
                  <a:cubicBezTo>
                    <a:pt x="283082" y="807205"/>
                    <a:pt x="283082" y="807289"/>
                    <a:pt x="283167" y="807289"/>
                  </a:cubicBezTo>
                  <a:cubicBezTo>
                    <a:pt x="283082" y="807121"/>
                    <a:pt x="282998" y="806868"/>
                    <a:pt x="282998" y="806700"/>
                  </a:cubicBezTo>
                  <a:cubicBezTo>
                    <a:pt x="282661" y="805689"/>
                    <a:pt x="281734" y="802656"/>
                    <a:pt x="280471" y="798359"/>
                  </a:cubicBezTo>
                  <a:cubicBezTo>
                    <a:pt x="303640" y="804172"/>
                    <a:pt x="326893" y="809311"/>
                    <a:pt x="349472" y="813692"/>
                  </a:cubicBezTo>
                  <a:cubicBezTo>
                    <a:pt x="421759" y="827847"/>
                    <a:pt x="505420" y="838462"/>
                    <a:pt x="591608" y="845792"/>
                  </a:cubicBezTo>
                  <a:cubicBezTo>
                    <a:pt x="576527" y="871825"/>
                    <a:pt x="561278" y="897690"/>
                    <a:pt x="546029" y="923639"/>
                  </a:cubicBezTo>
                  <a:cubicBezTo>
                    <a:pt x="503650" y="909654"/>
                    <a:pt x="463126" y="890950"/>
                    <a:pt x="420748" y="876880"/>
                  </a:cubicBezTo>
                  <a:cubicBezTo>
                    <a:pt x="419653" y="876375"/>
                    <a:pt x="418389" y="875869"/>
                    <a:pt x="417041" y="875280"/>
                  </a:cubicBezTo>
                  <a:cubicBezTo>
                    <a:pt x="443580" y="865591"/>
                    <a:pt x="471720" y="854975"/>
                    <a:pt x="501460" y="843433"/>
                  </a:cubicBezTo>
                  <a:cubicBezTo>
                    <a:pt x="505420" y="841916"/>
                    <a:pt x="510643" y="839894"/>
                    <a:pt x="514519" y="838294"/>
                  </a:cubicBezTo>
                  <a:cubicBezTo>
                    <a:pt x="513761" y="838209"/>
                    <a:pt x="512581" y="838125"/>
                    <a:pt x="511739" y="837957"/>
                  </a:cubicBezTo>
                  <a:close/>
                  <a:moveTo>
                    <a:pt x="233122" y="929116"/>
                  </a:moveTo>
                  <a:cubicBezTo>
                    <a:pt x="232953" y="929116"/>
                    <a:pt x="232701" y="929200"/>
                    <a:pt x="232532" y="929284"/>
                  </a:cubicBezTo>
                  <a:cubicBezTo>
                    <a:pt x="232701" y="929200"/>
                    <a:pt x="232953" y="929200"/>
                    <a:pt x="233122" y="929116"/>
                  </a:cubicBezTo>
                  <a:cubicBezTo>
                    <a:pt x="197483" y="900218"/>
                    <a:pt x="168839" y="873342"/>
                    <a:pt x="141794" y="843349"/>
                  </a:cubicBezTo>
                  <a:cubicBezTo>
                    <a:pt x="152578" y="820770"/>
                    <a:pt x="167490" y="796421"/>
                    <a:pt x="186952" y="769629"/>
                  </a:cubicBezTo>
                  <a:cubicBezTo>
                    <a:pt x="187711" y="768618"/>
                    <a:pt x="188469" y="767523"/>
                    <a:pt x="189311" y="766428"/>
                  </a:cubicBezTo>
                  <a:cubicBezTo>
                    <a:pt x="207678" y="774263"/>
                    <a:pt x="226298" y="781340"/>
                    <a:pt x="244411" y="787659"/>
                  </a:cubicBezTo>
                  <a:cubicBezTo>
                    <a:pt x="256543" y="795916"/>
                    <a:pt x="270108" y="805099"/>
                    <a:pt x="275078" y="808216"/>
                  </a:cubicBezTo>
                  <a:cubicBezTo>
                    <a:pt x="276679" y="809227"/>
                    <a:pt x="278280" y="810238"/>
                    <a:pt x="279881" y="811165"/>
                  </a:cubicBezTo>
                  <a:cubicBezTo>
                    <a:pt x="279544" y="810996"/>
                    <a:pt x="279122" y="810828"/>
                    <a:pt x="278786" y="810659"/>
                  </a:cubicBezTo>
                  <a:cubicBezTo>
                    <a:pt x="289401" y="844191"/>
                    <a:pt x="300438" y="873258"/>
                    <a:pt x="314592" y="905020"/>
                  </a:cubicBezTo>
                  <a:cubicBezTo>
                    <a:pt x="314761" y="904936"/>
                    <a:pt x="315013" y="904852"/>
                    <a:pt x="315182" y="904852"/>
                  </a:cubicBezTo>
                  <a:cubicBezTo>
                    <a:pt x="316361" y="904515"/>
                    <a:pt x="317541" y="904093"/>
                    <a:pt x="318720" y="903672"/>
                  </a:cubicBezTo>
                  <a:cubicBezTo>
                    <a:pt x="318889" y="903588"/>
                    <a:pt x="319141" y="903588"/>
                    <a:pt x="319310" y="903504"/>
                  </a:cubicBezTo>
                  <a:cubicBezTo>
                    <a:pt x="314845" y="893478"/>
                    <a:pt x="304482" y="869888"/>
                    <a:pt x="293277" y="837872"/>
                  </a:cubicBezTo>
                  <a:cubicBezTo>
                    <a:pt x="290581" y="830206"/>
                    <a:pt x="289401" y="822033"/>
                    <a:pt x="285525" y="814788"/>
                  </a:cubicBezTo>
                  <a:cubicBezTo>
                    <a:pt x="285525" y="814704"/>
                    <a:pt x="285441" y="814704"/>
                    <a:pt x="285441" y="814619"/>
                  </a:cubicBezTo>
                  <a:cubicBezTo>
                    <a:pt x="330263" y="841495"/>
                    <a:pt x="377443" y="864327"/>
                    <a:pt x="401791" y="875280"/>
                  </a:cubicBezTo>
                  <a:cubicBezTo>
                    <a:pt x="327904" y="901987"/>
                    <a:pt x="273478" y="918837"/>
                    <a:pt x="233122" y="929116"/>
                  </a:cubicBezTo>
                  <a:cubicBezTo>
                    <a:pt x="233122" y="929116"/>
                    <a:pt x="233122" y="929116"/>
                    <a:pt x="233122" y="929116"/>
                  </a:cubicBezTo>
                  <a:close/>
                  <a:moveTo>
                    <a:pt x="247360" y="672151"/>
                  </a:moveTo>
                  <a:cubicBezTo>
                    <a:pt x="247528" y="671983"/>
                    <a:pt x="247781" y="671730"/>
                    <a:pt x="247950" y="671562"/>
                  </a:cubicBezTo>
                  <a:cubicBezTo>
                    <a:pt x="249129" y="670298"/>
                    <a:pt x="250224" y="669118"/>
                    <a:pt x="251404" y="667855"/>
                  </a:cubicBezTo>
                  <a:cubicBezTo>
                    <a:pt x="249803" y="635165"/>
                    <a:pt x="244580" y="602729"/>
                    <a:pt x="243653" y="569955"/>
                  </a:cubicBezTo>
                  <a:cubicBezTo>
                    <a:pt x="242389" y="526735"/>
                    <a:pt x="244748" y="495057"/>
                    <a:pt x="245928" y="479807"/>
                  </a:cubicBezTo>
                  <a:cubicBezTo>
                    <a:pt x="265558" y="476269"/>
                    <a:pt x="286789" y="472477"/>
                    <a:pt x="309705" y="468433"/>
                  </a:cubicBezTo>
                  <a:cubicBezTo>
                    <a:pt x="387553" y="454532"/>
                    <a:pt x="458071" y="441473"/>
                    <a:pt x="522017" y="429173"/>
                  </a:cubicBezTo>
                  <a:cubicBezTo>
                    <a:pt x="488317" y="445180"/>
                    <a:pt x="348629" y="576190"/>
                    <a:pt x="254016" y="680492"/>
                  </a:cubicBezTo>
                  <a:cubicBezTo>
                    <a:pt x="253679" y="678386"/>
                    <a:pt x="253342" y="676364"/>
                    <a:pt x="253089" y="674258"/>
                  </a:cubicBezTo>
                  <a:cubicBezTo>
                    <a:pt x="251573" y="675858"/>
                    <a:pt x="250056" y="677544"/>
                    <a:pt x="248539" y="679229"/>
                  </a:cubicBezTo>
                  <a:cubicBezTo>
                    <a:pt x="248877" y="681335"/>
                    <a:pt x="249213" y="683441"/>
                    <a:pt x="249551" y="685547"/>
                  </a:cubicBezTo>
                  <a:cubicBezTo>
                    <a:pt x="229583" y="707705"/>
                    <a:pt x="211806" y="728515"/>
                    <a:pt x="197652" y="746713"/>
                  </a:cubicBezTo>
                  <a:cubicBezTo>
                    <a:pt x="196304" y="745534"/>
                    <a:pt x="194872" y="744438"/>
                    <a:pt x="193524" y="743259"/>
                  </a:cubicBezTo>
                  <a:cubicBezTo>
                    <a:pt x="180465" y="729779"/>
                    <a:pt x="161509" y="714614"/>
                    <a:pt x="148703" y="700965"/>
                  </a:cubicBezTo>
                  <a:cubicBezTo>
                    <a:pt x="142805" y="694731"/>
                    <a:pt x="129072" y="680071"/>
                    <a:pt x="114581" y="661115"/>
                  </a:cubicBezTo>
                  <a:cubicBezTo>
                    <a:pt x="88379" y="626825"/>
                    <a:pt x="75152" y="599696"/>
                    <a:pt x="66643" y="579897"/>
                  </a:cubicBezTo>
                  <a:cubicBezTo>
                    <a:pt x="66643" y="579897"/>
                    <a:pt x="66643" y="579813"/>
                    <a:pt x="66643" y="579813"/>
                  </a:cubicBezTo>
                  <a:cubicBezTo>
                    <a:pt x="70855" y="573494"/>
                    <a:pt x="75320" y="567175"/>
                    <a:pt x="80122" y="560772"/>
                  </a:cubicBezTo>
                  <a:lnTo>
                    <a:pt x="104134" y="567512"/>
                  </a:lnTo>
                  <a:cubicBezTo>
                    <a:pt x="104302" y="565659"/>
                    <a:pt x="104302" y="566333"/>
                    <a:pt x="104471" y="564395"/>
                  </a:cubicBezTo>
                  <a:cubicBezTo>
                    <a:pt x="103965" y="564226"/>
                    <a:pt x="94782" y="561446"/>
                    <a:pt x="82482" y="557655"/>
                  </a:cubicBezTo>
                  <a:cubicBezTo>
                    <a:pt x="95877" y="540299"/>
                    <a:pt x="111380" y="522944"/>
                    <a:pt x="129241" y="505419"/>
                  </a:cubicBezTo>
                  <a:cubicBezTo>
                    <a:pt x="130757" y="503903"/>
                    <a:pt x="132779" y="501965"/>
                    <a:pt x="134296" y="500533"/>
                  </a:cubicBezTo>
                  <a:cubicBezTo>
                    <a:pt x="163194" y="494972"/>
                    <a:pt x="198326" y="488569"/>
                    <a:pt x="241126" y="480902"/>
                  </a:cubicBezTo>
                  <a:cubicBezTo>
                    <a:pt x="235902" y="545944"/>
                    <a:pt x="237840" y="605004"/>
                    <a:pt x="247360" y="672151"/>
                  </a:cubicBezTo>
                  <a:close/>
                  <a:moveTo>
                    <a:pt x="417041" y="115508"/>
                  </a:moveTo>
                  <a:cubicBezTo>
                    <a:pt x="405583" y="120141"/>
                    <a:pt x="390839" y="126460"/>
                    <a:pt x="373904" y="134043"/>
                  </a:cubicBezTo>
                  <a:cubicBezTo>
                    <a:pt x="377949" y="128988"/>
                    <a:pt x="386289" y="118878"/>
                    <a:pt x="396905" y="107504"/>
                  </a:cubicBezTo>
                  <a:cubicBezTo>
                    <a:pt x="397411" y="106998"/>
                    <a:pt x="398084" y="106240"/>
                    <a:pt x="398590" y="105734"/>
                  </a:cubicBezTo>
                  <a:cubicBezTo>
                    <a:pt x="400865" y="104049"/>
                    <a:pt x="403140" y="102365"/>
                    <a:pt x="405498" y="100595"/>
                  </a:cubicBezTo>
                  <a:cubicBezTo>
                    <a:pt x="405751" y="100342"/>
                    <a:pt x="406172" y="100090"/>
                    <a:pt x="406509" y="99921"/>
                  </a:cubicBezTo>
                  <a:cubicBezTo>
                    <a:pt x="406425" y="99921"/>
                    <a:pt x="406341" y="99837"/>
                    <a:pt x="406257" y="99837"/>
                  </a:cubicBezTo>
                  <a:cubicBezTo>
                    <a:pt x="409964" y="100764"/>
                    <a:pt x="413755" y="101775"/>
                    <a:pt x="417630" y="102617"/>
                  </a:cubicBezTo>
                  <a:cubicBezTo>
                    <a:pt x="417547" y="103123"/>
                    <a:pt x="417547" y="103460"/>
                    <a:pt x="417462" y="103544"/>
                  </a:cubicBezTo>
                  <a:cubicBezTo>
                    <a:pt x="417125" y="106746"/>
                    <a:pt x="417041" y="109694"/>
                    <a:pt x="417041" y="112896"/>
                  </a:cubicBezTo>
                  <a:cubicBezTo>
                    <a:pt x="416957" y="113570"/>
                    <a:pt x="417041" y="114665"/>
                    <a:pt x="417041" y="115508"/>
                  </a:cubicBezTo>
                  <a:close/>
                  <a:moveTo>
                    <a:pt x="369945" y="135812"/>
                  </a:moveTo>
                  <a:cubicBezTo>
                    <a:pt x="362446" y="139182"/>
                    <a:pt x="354527" y="142805"/>
                    <a:pt x="346270" y="146680"/>
                  </a:cubicBezTo>
                  <a:cubicBezTo>
                    <a:pt x="355791" y="138845"/>
                    <a:pt x="373989" y="124185"/>
                    <a:pt x="396652" y="107251"/>
                  </a:cubicBezTo>
                  <a:cubicBezTo>
                    <a:pt x="389912" y="112222"/>
                    <a:pt x="385953" y="115929"/>
                    <a:pt x="369945" y="135812"/>
                  </a:cubicBezTo>
                  <a:close/>
                  <a:moveTo>
                    <a:pt x="411143" y="96467"/>
                  </a:moveTo>
                  <a:cubicBezTo>
                    <a:pt x="413755" y="94529"/>
                    <a:pt x="415777" y="93097"/>
                    <a:pt x="419484" y="90485"/>
                  </a:cubicBezTo>
                  <a:cubicBezTo>
                    <a:pt x="419990" y="90064"/>
                    <a:pt x="420074" y="90064"/>
                    <a:pt x="420664" y="88295"/>
                  </a:cubicBezTo>
                  <a:cubicBezTo>
                    <a:pt x="420664" y="88210"/>
                    <a:pt x="420748" y="88126"/>
                    <a:pt x="420748" y="88126"/>
                  </a:cubicBezTo>
                  <a:cubicBezTo>
                    <a:pt x="420748" y="88042"/>
                    <a:pt x="420748" y="88042"/>
                    <a:pt x="420832" y="87958"/>
                  </a:cubicBezTo>
                  <a:cubicBezTo>
                    <a:pt x="417883" y="89980"/>
                    <a:pt x="414345" y="92591"/>
                    <a:pt x="409458" y="96046"/>
                  </a:cubicBezTo>
                  <a:cubicBezTo>
                    <a:pt x="409121" y="95961"/>
                    <a:pt x="408784" y="95877"/>
                    <a:pt x="408447" y="95793"/>
                  </a:cubicBezTo>
                  <a:cubicBezTo>
                    <a:pt x="408532" y="95709"/>
                    <a:pt x="408615" y="95624"/>
                    <a:pt x="408700" y="95540"/>
                  </a:cubicBezTo>
                  <a:cubicBezTo>
                    <a:pt x="410806" y="93518"/>
                    <a:pt x="415608" y="88800"/>
                    <a:pt x="422180" y="82903"/>
                  </a:cubicBezTo>
                  <a:cubicBezTo>
                    <a:pt x="423023" y="82144"/>
                    <a:pt x="423107" y="82060"/>
                    <a:pt x="424202" y="79701"/>
                  </a:cubicBezTo>
                  <a:cubicBezTo>
                    <a:pt x="422770" y="82734"/>
                    <a:pt x="421675" y="85599"/>
                    <a:pt x="420832" y="88210"/>
                  </a:cubicBezTo>
                  <a:cubicBezTo>
                    <a:pt x="420832" y="88295"/>
                    <a:pt x="420748" y="88379"/>
                    <a:pt x="420748" y="88379"/>
                  </a:cubicBezTo>
                  <a:cubicBezTo>
                    <a:pt x="419315" y="92676"/>
                    <a:pt x="418641" y="96214"/>
                    <a:pt x="418220" y="98320"/>
                  </a:cubicBezTo>
                  <a:cubicBezTo>
                    <a:pt x="415777" y="97646"/>
                    <a:pt x="413418" y="97057"/>
                    <a:pt x="411143" y="96467"/>
                  </a:cubicBezTo>
                  <a:close/>
                  <a:moveTo>
                    <a:pt x="420748" y="104302"/>
                  </a:moveTo>
                  <a:cubicBezTo>
                    <a:pt x="420748" y="104218"/>
                    <a:pt x="420748" y="103881"/>
                    <a:pt x="420832" y="103460"/>
                  </a:cubicBezTo>
                  <a:cubicBezTo>
                    <a:pt x="426224" y="104724"/>
                    <a:pt x="431784" y="105903"/>
                    <a:pt x="437766" y="107167"/>
                  </a:cubicBezTo>
                  <a:cubicBezTo>
                    <a:pt x="434902" y="108431"/>
                    <a:pt x="432122" y="109610"/>
                    <a:pt x="431448" y="109863"/>
                  </a:cubicBezTo>
                  <a:cubicBezTo>
                    <a:pt x="428415" y="110958"/>
                    <a:pt x="424876" y="112390"/>
                    <a:pt x="420748" y="113991"/>
                  </a:cubicBezTo>
                  <a:cubicBezTo>
                    <a:pt x="420748" y="113317"/>
                    <a:pt x="420664" y="112727"/>
                    <a:pt x="420664" y="112559"/>
                  </a:cubicBezTo>
                  <a:cubicBezTo>
                    <a:pt x="420495" y="109779"/>
                    <a:pt x="420495" y="107167"/>
                    <a:pt x="420748" y="104302"/>
                  </a:cubicBezTo>
                  <a:close/>
                  <a:moveTo>
                    <a:pt x="436671" y="109947"/>
                  </a:moveTo>
                  <a:cubicBezTo>
                    <a:pt x="437430" y="109610"/>
                    <a:pt x="438103" y="109273"/>
                    <a:pt x="438862" y="109020"/>
                  </a:cubicBezTo>
                  <a:cubicBezTo>
                    <a:pt x="439115" y="108936"/>
                    <a:pt x="440126" y="108515"/>
                    <a:pt x="441389" y="107925"/>
                  </a:cubicBezTo>
                  <a:cubicBezTo>
                    <a:pt x="472815" y="114160"/>
                    <a:pt x="514519" y="120141"/>
                    <a:pt x="590344" y="128651"/>
                  </a:cubicBezTo>
                  <a:cubicBezTo>
                    <a:pt x="590344" y="128651"/>
                    <a:pt x="590344" y="128651"/>
                    <a:pt x="590344" y="128735"/>
                  </a:cubicBezTo>
                  <a:cubicBezTo>
                    <a:pt x="597421" y="139856"/>
                    <a:pt x="606942" y="154516"/>
                    <a:pt x="618315" y="171871"/>
                  </a:cubicBezTo>
                  <a:cubicBezTo>
                    <a:pt x="581245" y="198747"/>
                    <a:pt x="542659" y="223433"/>
                    <a:pt x="503566" y="247276"/>
                  </a:cubicBezTo>
                  <a:cubicBezTo>
                    <a:pt x="497500" y="241462"/>
                    <a:pt x="487980" y="232026"/>
                    <a:pt x="478375" y="221411"/>
                  </a:cubicBezTo>
                  <a:cubicBezTo>
                    <a:pt x="464558" y="206077"/>
                    <a:pt x="450909" y="188132"/>
                    <a:pt x="443243" y="175915"/>
                  </a:cubicBezTo>
                  <a:cubicBezTo>
                    <a:pt x="427235" y="150219"/>
                    <a:pt x="422854" y="132358"/>
                    <a:pt x="421253" y="119467"/>
                  </a:cubicBezTo>
                  <a:cubicBezTo>
                    <a:pt x="421169" y="118625"/>
                    <a:pt x="421085" y="117782"/>
                    <a:pt x="420916" y="116940"/>
                  </a:cubicBezTo>
                  <a:cubicBezTo>
                    <a:pt x="426055" y="114581"/>
                    <a:pt x="431363" y="112306"/>
                    <a:pt x="436671" y="109947"/>
                  </a:cubicBezTo>
                  <a:close/>
                  <a:moveTo>
                    <a:pt x="739383" y="134632"/>
                  </a:moveTo>
                  <a:cubicBezTo>
                    <a:pt x="739973" y="134717"/>
                    <a:pt x="739973" y="134717"/>
                    <a:pt x="743596" y="135054"/>
                  </a:cubicBezTo>
                  <a:cubicBezTo>
                    <a:pt x="743680" y="134464"/>
                    <a:pt x="743849" y="133790"/>
                    <a:pt x="743933" y="133200"/>
                  </a:cubicBezTo>
                  <a:cubicBezTo>
                    <a:pt x="744776" y="128482"/>
                    <a:pt x="746629" y="118035"/>
                    <a:pt x="746208" y="105145"/>
                  </a:cubicBezTo>
                  <a:cubicBezTo>
                    <a:pt x="756065" y="113317"/>
                    <a:pt x="765838" y="121574"/>
                    <a:pt x="775106" y="130420"/>
                  </a:cubicBezTo>
                  <a:cubicBezTo>
                    <a:pt x="780751" y="135812"/>
                    <a:pt x="785721" y="141710"/>
                    <a:pt x="791619" y="146765"/>
                  </a:cubicBezTo>
                  <a:cubicBezTo>
                    <a:pt x="791703" y="146849"/>
                    <a:pt x="791788" y="146849"/>
                    <a:pt x="791788" y="146933"/>
                  </a:cubicBezTo>
                  <a:cubicBezTo>
                    <a:pt x="775948" y="145164"/>
                    <a:pt x="759351" y="143395"/>
                    <a:pt x="742080" y="141541"/>
                  </a:cubicBezTo>
                  <a:cubicBezTo>
                    <a:pt x="742333" y="140446"/>
                    <a:pt x="742585" y="139266"/>
                    <a:pt x="742838" y="138255"/>
                  </a:cubicBezTo>
                  <a:cubicBezTo>
                    <a:pt x="741911" y="138171"/>
                    <a:pt x="740563" y="138002"/>
                    <a:pt x="739636" y="137918"/>
                  </a:cubicBezTo>
                  <a:cubicBezTo>
                    <a:pt x="739131" y="139014"/>
                    <a:pt x="738710" y="140025"/>
                    <a:pt x="738204" y="141120"/>
                  </a:cubicBezTo>
                  <a:cubicBezTo>
                    <a:pt x="726999" y="139940"/>
                    <a:pt x="715457" y="138761"/>
                    <a:pt x="703577" y="137497"/>
                  </a:cubicBezTo>
                  <a:cubicBezTo>
                    <a:pt x="691867" y="136318"/>
                    <a:pt x="680324" y="135054"/>
                    <a:pt x="668950" y="133874"/>
                  </a:cubicBezTo>
                  <a:cubicBezTo>
                    <a:pt x="670382" y="134043"/>
                    <a:pt x="671815" y="134211"/>
                    <a:pt x="673247" y="134296"/>
                  </a:cubicBezTo>
                  <a:cubicBezTo>
                    <a:pt x="696079" y="114581"/>
                    <a:pt x="711412" y="97983"/>
                    <a:pt x="720849" y="83914"/>
                  </a:cubicBezTo>
                  <a:cubicBezTo>
                    <a:pt x="727083" y="89306"/>
                    <a:pt x="737446" y="97815"/>
                    <a:pt x="742333" y="101943"/>
                  </a:cubicBezTo>
                  <a:cubicBezTo>
                    <a:pt x="742922" y="114749"/>
                    <a:pt x="741069" y="126123"/>
                    <a:pt x="739383" y="134632"/>
                  </a:cubicBezTo>
                  <a:close/>
                  <a:moveTo>
                    <a:pt x="734834" y="63104"/>
                  </a:moveTo>
                  <a:cubicBezTo>
                    <a:pt x="740816" y="69001"/>
                    <a:pt x="747303" y="74309"/>
                    <a:pt x="752948" y="80459"/>
                  </a:cubicBezTo>
                  <a:cubicBezTo>
                    <a:pt x="761373" y="89558"/>
                    <a:pt x="766934" y="97309"/>
                    <a:pt x="769293" y="100595"/>
                  </a:cubicBezTo>
                  <a:cubicBezTo>
                    <a:pt x="778729" y="113654"/>
                    <a:pt x="786901" y="128566"/>
                    <a:pt x="793641" y="144995"/>
                  </a:cubicBezTo>
                  <a:cubicBezTo>
                    <a:pt x="793473" y="144743"/>
                    <a:pt x="775612" y="125870"/>
                    <a:pt x="746040" y="101269"/>
                  </a:cubicBezTo>
                  <a:cubicBezTo>
                    <a:pt x="745534" y="93518"/>
                    <a:pt x="742248" y="72793"/>
                    <a:pt x="734834" y="63104"/>
                  </a:cubicBezTo>
                  <a:close/>
                  <a:moveTo>
                    <a:pt x="795831" y="150724"/>
                  </a:moveTo>
                  <a:cubicBezTo>
                    <a:pt x="796168" y="150724"/>
                    <a:pt x="796506" y="150809"/>
                    <a:pt x="796758" y="150809"/>
                  </a:cubicBezTo>
                  <a:cubicBezTo>
                    <a:pt x="800044" y="166395"/>
                    <a:pt x="805857" y="181392"/>
                    <a:pt x="808638" y="197146"/>
                  </a:cubicBezTo>
                  <a:cubicBezTo>
                    <a:pt x="809986" y="205066"/>
                    <a:pt x="813271" y="223517"/>
                    <a:pt x="813861" y="248371"/>
                  </a:cubicBezTo>
                  <a:cubicBezTo>
                    <a:pt x="815041" y="294793"/>
                    <a:pt x="808553" y="333548"/>
                    <a:pt x="802066" y="365395"/>
                  </a:cubicBezTo>
                  <a:cubicBezTo>
                    <a:pt x="786395" y="369018"/>
                    <a:pt x="769966" y="372725"/>
                    <a:pt x="752780" y="376516"/>
                  </a:cubicBezTo>
                  <a:cubicBezTo>
                    <a:pt x="751853" y="374831"/>
                    <a:pt x="751010" y="373315"/>
                    <a:pt x="750673" y="372725"/>
                  </a:cubicBezTo>
                  <a:cubicBezTo>
                    <a:pt x="729779" y="335823"/>
                    <a:pt x="708632" y="301280"/>
                    <a:pt x="681251" y="259155"/>
                  </a:cubicBezTo>
                  <a:cubicBezTo>
                    <a:pt x="709390" y="219641"/>
                    <a:pt x="732475" y="178948"/>
                    <a:pt x="741322" y="144743"/>
                  </a:cubicBezTo>
                  <a:cubicBezTo>
                    <a:pt x="760194" y="146765"/>
                    <a:pt x="778223" y="148702"/>
                    <a:pt x="795410" y="150640"/>
                  </a:cubicBezTo>
                  <a:cubicBezTo>
                    <a:pt x="795663" y="150893"/>
                    <a:pt x="795916" y="151146"/>
                    <a:pt x="796168" y="151398"/>
                  </a:cubicBezTo>
                  <a:cubicBezTo>
                    <a:pt x="796084" y="151146"/>
                    <a:pt x="796000" y="150977"/>
                    <a:pt x="795831" y="150724"/>
                  </a:cubicBezTo>
                  <a:close/>
                  <a:moveTo>
                    <a:pt x="1071752" y="294287"/>
                  </a:moveTo>
                  <a:cubicBezTo>
                    <a:pt x="1075291" y="297489"/>
                    <a:pt x="1078830" y="300690"/>
                    <a:pt x="1082284" y="303892"/>
                  </a:cubicBezTo>
                  <a:cubicBezTo>
                    <a:pt x="1082452" y="304061"/>
                    <a:pt x="1082705" y="304229"/>
                    <a:pt x="1082873" y="304397"/>
                  </a:cubicBezTo>
                  <a:cubicBezTo>
                    <a:pt x="1072763" y="320995"/>
                    <a:pt x="1059452" y="339362"/>
                    <a:pt x="1044118" y="360087"/>
                  </a:cubicBezTo>
                  <a:cubicBezTo>
                    <a:pt x="1023898" y="387384"/>
                    <a:pt x="1002667" y="415945"/>
                    <a:pt x="984721" y="445349"/>
                  </a:cubicBezTo>
                  <a:cubicBezTo>
                    <a:pt x="978655" y="429341"/>
                    <a:pt x="971410" y="411733"/>
                    <a:pt x="962901" y="392861"/>
                  </a:cubicBezTo>
                  <a:cubicBezTo>
                    <a:pt x="970567" y="400864"/>
                    <a:pt x="978571" y="407942"/>
                    <a:pt x="984974" y="413586"/>
                  </a:cubicBezTo>
                  <a:cubicBezTo>
                    <a:pt x="988934" y="416788"/>
                    <a:pt x="994157" y="421085"/>
                    <a:pt x="998033" y="424286"/>
                  </a:cubicBezTo>
                  <a:cubicBezTo>
                    <a:pt x="998960" y="422938"/>
                    <a:pt x="999802" y="421590"/>
                    <a:pt x="1000729" y="420326"/>
                  </a:cubicBezTo>
                  <a:cubicBezTo>
                    <a:pt x="990872" y="412407"/>
                    <a:pt x="977476" y="401454"/>
                    <a:pt x="967029" y="390670"/>
                  </a:cubicBezTo>
                  <a:cubicBezTo>
                    <a:pt x="962816" y="386289"/>
                    <a:pt x="959109" y="381992"/>
                    <a:pt x="955908" y="377780"/>
                  </a:cubicBezTo>
                  <a:cubicBezTo>
                    <a:pt x="951105" y="367670"/>
                    <a:pt x="945882" y="357138"/>
                    <a:pt x="940322" y="346439"/>
                  </a:cubicBezTo>
                  <a:cubicBezTo>
                    <a:pt x="939647" y="343068"/>
                    <a:pt x="939394" y="339867"/>
                    <a:pt x="939394" y="336750"/>
                  </a:cubicBezTo>
                  <a:cubicBezTo>
                    <a:pt x="1000982" y="319900"/>
                    <a:pt x="1043191" y="305914"/>
                    <a:pt x="1071752" y="294287"/>
                  </a:cubicBezTo>
                  <a:close/>
                  <a:moveTo>
                    <a:pt x="939647" y="331273"/>
                  </a:moveTo>
                  <a:cubicBezTo>
                    <a:pt x="944534" y="296394"/>
                    <a:pt x="992220" y="274910"/>
                    <a:pt x="1036030" y="263452"/>
                  </a:cubicBezTo>
                  <a:cubicBezTo>
                    <a:pt x="1036367" y="263704"/>
                    <a:pt x="1036704" y="263957"/>
                    <a:pt x="1036957" y="264210"/>
                  </a:cubicBezTo>
                  <a:cubicBezTo>
                    <a:pt x="1047572" y="273056"/>
                    <a:pt x="1057598" y="281734"/>
                    <a:pt x="1067287" y="290328"/>
                  </a:cubicBezTo>
                  <a:cubicBezTo>
                    <a:pt x="1039400" y="301617"/>
                    <a:pt x="998623" y="315182"/>
                    <a:pt x="939647" y="331273"/>
                  </a:cubicBezTo>
                  <a:close/>
                  <a:moveTo>
                    <a:pt x="1074448" y="293192"/>
                  </a:moveTo>
                  <a:cubicBezTo>
                    <a:pt x="1081778" y="290159"/>
                    <a:pt x="1088181" y="287295"/>
                    <a:pt x="1093742" y="284599"/>
                  </a:cubicBezTo>
                  <a:cubicBezTo>
                    <a:pt x="1091045" y="290159"/>
                    <a:pt x="1087844" y="296057"/>
                    <a:pt x="1084221" y="302123"/>
                  </a:cubicBezTo>
                  <a:cubicBezTo>
                    <a:pt x="1080936" y="299090"/>
                    <a:pt x="1077734" y="296141"/>
                    <a:pt x="1074448" y="293192"/>
                  </a:cubicBezTo>
                  <a:close/>
                  <a:moveTo>
                    <a:pt x="983963" y="457649"/>
                  </a:moveTo>
                  <a:cubicBezTo>
                    <a:pt x="993652" y="484862"/>
                    <a:pt x="1002077" y="512834"/>
                    <a:pt x="1009575" y="542490"/>
                  </a:cubicBezTo>
                  <a:cubicBezTo>
                    <a:pt x="1009660" y="542405"/>
                    <a:pt x="1009744" y="542405"/>
                    <a:pt x="1009744" y="542321"/>
                  </a:cubicBezTo>
                  <a:cubicBezTo>
                    <a:pt x="1008649" y="543416"/>
                    <a:pt x="1007469" y="544428"/>
                    <a:pt x="1006289" y="545523"/>
                  </a:cubicBezTo>
                  <a:cubicBezTo>
                    <a:pt x="989608" y="561025"/>
                    <a:pt x="969725" y="578128"/>
                    <a:pt x="946135" y="596494"/>
                  </a:cubicBezTo>
                  <a:cubicBezTo>
                    <a:pt x="939816" y="549988"/>
                    <a:pt x="957508" y="502976"/>
                    <a:pt x="983963" y="457649"/>
                  </a:cubicBezTo>
                  <a:close/>
                  <a:moveTo>
                    <a:pt x="959025" y="649909"/>
                  </a:moveTo>
                  <a:cubicBezTo>
                    <a:pt x="950853" y="640558"/>
                    <a:pt x="942175" y="630869"/>
                    <a:pt x="932907" y="620843"/>
                  </a:cubicBezTo>
                  <a:cubicBezTo>
                    <a:pt x="932570" y="620506"/>
                    <a:pt x="931138" y="618905"/>
                    <a:pt x="928947" y="616630"/>
                  </a:cubicBezTo>
                  <a:cubicBezTo>
                    <a:pt x="933413" y="613344"/>
                    <a:pt x="937794" y="610059"/>
                    <a:pt x="942175" y="606689"/>
                  </a:cubicBezTo>
                  <a:cubicBezTo>
                    <a:pt x="942933" y="610311"/>
                    <a:pt x="943860" y="614018"/>
                    <a:pt x="944955" y="617641"/>
                  </a:cubicBezTo>
                  <a:cubicBezTo>
                    <a:pt x="948325" y="629268"/>
                    <a:pt x="953127" y="639968"/>
                    <a:pt x="959025" y="649909"/>
                  </a:cubicBezTo>
                  <a:close/>
                  <a:moveTo>
                    <a:pt x="940995" y="363878"/>
                  </a:moveTo>
                  <a:cubicBezTo>
                    <a:pt x="944029" y="369860"/>
                    <a:pt x="947988" y="375589"/>
                    <a:pt x="952454" y="381150"/>
                  </a:cubicBezTo>
                  <a:cubicBezTo>
                    <a:pt x="963322" y="404319"/>
                    <a:pt x="972842" y="427235"/>
                    <a:pt x="981436" y="450572"/>
                  </a:cubicBezTo>
                  <a:cubicBezTo>
                    <a:pt x="952454" y="499101"/>
                    <a:pt x="932823" y="549735"/>
                    <a:pt x="941079" y="600370"/>
                  </a:cubicBezTo>
                  <a:cubicBezTo>
                    <a:pt x="935940" y="604330"/>
                    <a:pt x="930632" y="608374"/>
                    <a:pt x="925072" y="612502"/>
                  </a:cubicBezTo>
                  <a:cubicBezTo>
                    <a:pt x="917658" y="604667"/>
                    <a:pt x="906874" y="593377"/>
                    <a:pt x="902071" y="588491"/>
                  </a:cubicBezTo>
                  <a:cubicBezTo>
                    <a:pt x="880756" y="567007"/>
                    <a:pt x="851437" y="540636"/>
                    <a:pt x="820770" y="514182"/>
                  </a:cubicBezTo>
                  <a:cubicBezTo>
                    <a:pt x="820517" y="513423"/>
                    <a:pt x="820264" y="513002"/>
                    <a:pt x="820264" y="512918"/>
                  </a:cubicBezTo>
                  <a:cubicBezTo>
                    <a:pt x="820096" y="512496"/>
                    <a:pt x="819927" y="512075"/>
                    <a:pt x="819759" y="511738"/>
                  </a:cubicBezTo>
                  <a:cubicBezTo>
                    <a:pt x="809649" y="488064"/>
                    <a:pt x="799792" y="466748"/>
                    <a:pt x="787828" y="442569"/>
                  </a:cubicBezTo>
                  <a:cubicBezTo>
                    <a:pt x="793473" y="424202"/>
                    <a:pt x="800297" y="400190"/>
                    <a:pt x="805942" y="374325"/>
                  </a:cubicBezTo>
                  <a:cubicBezTo>
                    <a:pt x="806194" y="372977"/>
                    <a:pt x="806616" y="371208"/>
                    <a:pt x="806868" y="369944"/>
                  </a:cubicBezTo>
                  <a:cubicBezTo>
                    <a:pt x="802403" y="370956"/>
                    <a:pt x="802403" y="370956"/>
                    <a:pt x="800887" y="371377"/>
                  </a:cubicBezTo>
                  <a:cubicBezTo>
                    <a:pt x="796168" y="392692"/>
                    <a:pt x="790777" y="413334"/>
                    <a:pt x="784037" y="435154"/>
                  </a:cubicBezTo>
                  <a:cubicBezTo>
                    <a:pt x="783110" y="433469"/>
                    <a:pt x="782436" y="432121"/>
                    <a:pt x="782267" y="431700"/>
                  </a:cubicBezTo>
                  <a:cubicBezTo>
                    <a:pt x="777802" y="421674"/>
                    <a:pt x="764406" y="397326"/>
                    <a:pt x="755728" y="381740"/>
                  </a:cubicBezTo>
                  <a:cubicBezTo>
                    <a:pt x="755644" y="381655"/>
                    <a:pt x="755560" y="381403"/>
                    <a:pt x="755391" y="381234"/>
                  </a:cubicBezTo>
                  <a:cubicBezTo>
                    <a:pt x="826499" y="365479"/>
                    <a:pt x="884295" y="351409"/>
                    <a:pt x="931307" y="338856"/>
                  </a:cubicBezTo>
                  <a:cubicBezTo>
                    <a:pt x="932402" y="340878"/>
                    <a:pt x="933413" y="342900"/>
                    <a:pt x="934508" y="344922"/>
                  </a:cubicBezTo>
                  <a:cubicBezTo>
                    <a:pt x="935435" y="350904"/>
                    <a:pt x="937541" y="357223"/>
                    <a:pt x="940995" y="363878"/>
                  </a:cubicBezTo>
                  <a:close/>
                  <a:moveTo>
                    <a:pt x="776706" y="476522"/>
                  </a:moveTo>
                  <a:cubicBezTo>
                    <a:pt x="777044" y="475510"/>
                    <a:pt x="777465" y="474247"/>
                    <a:pt x="777802" y="473236"/>
                  </a:cubicBezTo>
                  <a:cubicBezTo>
                    <a:pt x="779403" y="468686"/>
                    <a:pt x="782014" y="460851"/>
                    <a:pt x="785300" y="450657"/>
                  </a:cubicBezTo>
                  <a:cubicBezTo>
                    <a:pt x="785300" y="450741"/>
                    <a:pt x="785385" y="450825"/>
                    <a:pt x="785469" y="450909"/>
                  </a:cubicBezTo>
                  <a:lnTo>
                    <a:pt x="810154" y="504661"/>
                  </a:lnTo>
                  <a:cubicBezTo>
                    <a:pt x="810154" y="504745"/>
                    <a:pt x="810239" y="504914"/>
                    <a:pt x="810407" y="505167"/>
                  </a:cubicBezTo>
                  <a:cubicBezTo>
                    <a:pt x="762552" y="464221"/>
                    <a:pt x="713013" y="424118"/>
                    <a:pt x="685716" y="402212"/>
                  </a:cubicBezTo>
                  <a:cubicBezTo>
                    <a:pt x="684789" y="401454"/>
                    <a:pt x="683947" y="400780"/>
                    <a:pt x="683104" y="400106"/>
                  </a:cubicBezTo>
                  <a:cubicBezTo>
                    <a:pt x="683104" y="400022"/>
                    <a:pt x="681672" y="398927"/>
                    <a:pt x="679818" y="397410"/>
                  </a:cubicBezTo>
                  <a:cubicBezTo>
                    <a:pt x="704504" y="392271"/>
                    <a:pt x="727841" y="387216"/>
                    <a:pt x="749915" y="382329"/>
                  </a:cubicBezTo>
                  <a:cubicBezTo>
                    <a:pt x="749999" y="382498"/>
                    <a:pt x="750083" y="382666"/>
                    <a:pt x="750252" y="382835"/>
                  </a:cubicBezTo>
                  <a:cubicBezTo>
                    <a:pt x="760446" y="401286"/>
                    <a:pt x="772073" y="423865"/>
                    <a:pt x="781677" y="442990"/>
                  </a:cubicBezTo>
                  <a:cubicBezTo>
                    <a:pt x="778729" y="452426"/>
                    <a:pt x="775443" y="462199"/>
                    <a:pt x="771905" y="472309"/>
                  </a:cubicBezTo>
                  <a:cubicBezTo>
                    <a:pt x="774938" y="475005"/>
                    <a:pt x="774938" y="475005"/>
                    <a:pt x="776706" y="476522"/>
                  </a:cubicBezTo>
                  <a:close/>
                  <a:moveTo>
                    <a:pt x="774685" y="482251"/>
                  </a:moveTo>
                  <a:cubicBezTo>
                    <a:pt x="788502" y="493793"/>
                    <a:pt x="802066" y="505335"/>
                    <a:pt x="815378" y="516962"/>
                  </a:cubicBezTo>
                  <a:cubicBezTo>
                    <a:pt x="815715" y="517720"/>
                    <a:pt x="815968" y="518310"/>
                    <a:pt x="815968" y="518394"/>
                  </a:cubicBezTo>
                  <a:cubicBezTo>
                    <a:pt x="835093" y="564563"/>
                    <a:pt x="850594" y="610817"/>
                    <a:pt x="862727" y="655975"/>
                  </a:cubicBezTo>
                  <a:cubicBezTo>
                    <a:pt x="802656" y="695320"/>
                    <a:pt x="727420" y="737867"/>
                    <a:pt x="634239" y="781003"/>
                  </a:cubicBezTo>
                  <a:cubicBezTo>
                    <a:pt x="665749" y="742164"/>
                    <a:pt x="747556" y="557402"/>
                    <a:pt x="772157" y="489159"/>
                  </a:cubicBezTo>
                  <a:cubicBezTo>
                    <a:pt x="772916" y="487053"/>
                    <a:pt x="773927" y="484273"/>
                    <a:pt x="774685" y="482251"/>
                  </a:cubicBezTo>
                  <a:close/>
                  <a:moveTo>
                    <a:pt x="831975" y="541563"/>
                  </a:moveTo>
                  <a:cubicBezTo>
                    <a:pt x="829785" y="535918"/>
                    <a:pt x="828352" y="532295"/>
                    <a:pt x="826920" y="529599"/>
                  </a:cubicBezTo>
                  <a:cubicBezTo>
                    <a:pt x="826920" y="529515"/>
                    <a:pt x="826246" y="527914"/>
                    <a:pt x="825404" y="525724"/>
                  </a:cubicBezTo>
                  <a:cubicBezTo>
                    <a:pt x="856661" y="553274"/>
                    <a:pt x="886570" y="581329"/>
                    <a:pt x="915720" y="611238"/>
                  </a:cubicBezTo>
                  <a:cubicBezTo>
                    <a:pt x="916310" y="611828"/>
                    <a:pt x="918248" y="613850"/>
                    <a:pt x="920354" y="616041"/>
                  </a:cubicBezTo>
                  <a:cubicBezTo>
                    <a:pt x="904431" y="627751"/>
                    <a:pt x="887159" y="639799"/>
                    <a:pt x="868455" y="652268"/>
                  </a:cubicBezTo>
                  <a:cubicBezTo>
                    <a:pt x="868203" y="651510"/>
                    <a:pt x="868119" y="650836"/>
                    <a:pt x="868034" y="650752"/>
                  </a:cubicBezTo>
                  <a:cubicBezTo>
                    <a:pt x="863148" y="633059"/>
                    <a:pt x="852448" y="593883"/>
                    <a:pt x="831975" y="541563"/>
                  </a:cubicBezTo>
                  <a:close/>
                  <a:moveTo>
                    <a:pt x="701892" y="140614"/>
                  </a:moveTo>
                  <a:cubicBezTo>
                    <a:pt x="713856" y="141878"/>
                    <a:pt x="725567" y="143058"/>
                    <a:pt x="736856" y="144321"/>
                  </a:cubicBezTo>
                  <a:cubicBezTo>
                    <a:pt x="703240" y="219473"/>
                    <a:pt x="699617" y="227055"/>
                    <a:pt x="678555" y="255027"/>
                  </a:cubicBezTo>
                  <a:cubicBezTo>
                    <a:pt x="677291" y="253089"/>
                    <a:pt x="675943" y="251067"/>
                    <a:pt x="674679" y="249045"/>
                  </a:cubicBezTo>
                  <a:cubicBezTo>
                    <a:pt x="661536" y="229162"/>
                    <a:pt x="654712" y="218799"/>
                    <a:pt x="623371" y="172461"/>
                  </a:cubicBezTo>
                  <a:lnTo>
                    <a:pt x="623371" y="172461"/>
                  </a:lnTo>
                  <a:cubicBezTo>
                    <a:pt x="636261" y="163362"/>
                    <a:pt x="651089" y="152494"/>
                    <a:pt x="665327" y="140951"/>
                  </a:cubicBezTo>
                  <a:cubicBezTo>
                    <a:pt x="666675" y="139856"/>
                    <a:pt x="668445" y="138424"/>
                    <a:pt x="669792" y="137328"/>
                  </a:cubicBezTo>
                  <a:cubicBezTo>
                    <a:pt x="668108" y="137160"/>
                    <a:pt x="665917" y="136907"/>
                    <a:pt x="664232" y="136739"/>
                  </a:cubicBezTo>
                  <a:cubicBezTo>
                    <a:pt x="650247" y="148113"/>
                    <a:pt x="636008" y="158981"/>
                    <a:pt x="621517" y="169596"/>
                  </a:cubicBezTo>
                  <a:cubicBezTo>
                    <a:pt x="612165" y="155695"/>
                    <a:pt x="602392" y="141120"/>
                    <a:pt x="594725" y="129240"/>
                  </a:cubicBezTo>
                  <a:cubicBezTo>
                    <a:pt x="594725" y="129240"/>
                    <a:pt x="594725" y="129240"/>
                    <a:pt x="594725" y="129240"/>
                  </a:cubicBezTo>
                  <a:cubicBezTo>
                    <a:pt x="624634" y="132526"/>
                    <a:pt x="659935" y="136318"/>
                    <a:pt x="701892" y="140614"/>
                  </a:cubicBezTo>
                  <a:close/>
                  <a:moveTo>
                    <a:pt x="594389" y="192176"/>
                  </a:moveTo>
                  <a:cubicBezTo>
                    <a:pt x="600539" y="188047"/>
                    <a:pt x="609638" y="181981"/>
                    <a:pt x="620169" y="174651"/>
                  </a:cubicBezTo>
                  <a:lnTo>
                    <a:pt x="620169" y="174651"/>
                  </a:lnTo>
                  <a:cubicBezTo>
                    <a:pt x="657998" y="231773"/>
                    <a:pt x="660862" y="236154"/>
                    <a:pt x="671815" y="253089"/>
                  </a:cubicBezTo>
                  <a:cubicBezTo>
                    <a:pt x="673078" y="255027"/>
                    <a:pt x="674342" y="256964"/>
                    <a:pt x="675606" y="258902"/>
                  </a:cubicBezTo>
                  <a:cubicBezTo>
                    <a:pt x="674342" y="260587"/>
                    <a:pt x="673078" y="262272"/>
                    <a:pt x="671646" y="264126"/>
                  </a:cubicBezTo>
                  <a:cubicBezTo>
                    <a:pt x="651847" y="290159"/>
                    <a:pt x="629437" y="315856"/>
                    <a:pt x="607784" y="339024"/>
                  </a:cubicBezTo>
                  <a:cubicBezTo>
                    <a:pt x="607363" y="338688"/>
                    <a:pt x="606942" y="338350"/>
                    <a:pt x="606521" y="338014"/>
                  </a:cubicBezTo>
                  <a:cubicBezTo>
                    <a:pt x="605846" y="337424"/>
                    <a:pt x="597590" y="330599"/>
                    <a:pt x="596157" y="329420"/>
                  </a:cubicBezTo>
                  <a:cubicBezTo>
                    <a:pt x="559677" y="299005"/>
                    <a:pt x="533222" y="275668"/>
                    <a:pt x="509885" y="253257"/>
                  </a:cubicBezTo>
                  <a:cubicBezTo>
                    <a:pt x="509548" y="252920"/>
                    <a:pt x="507694" y="251235"/>
                    <a:pt x="504746" y="248455"/>
                  </a:cubicBezTo>
                  <a:cubicBezTo>
                    <a:pt x="534991" y="230341"/>
                    <a:pt x="564985" y="211806"/>
                    <a:pt x="594389" y="192176"/>
                  </a:cubicBezTo>
                  <a:close/>
                  <a:moveTo>
                    <a:pt x="678302" y="263283"/>
                  </a:moveTo>
                  <a:cubicBezTo>
                    <a:pt x="704757" y="304735"/>
                    <a:pt x="727168" y="342057"/>
                    <a:pt x="747219" y="377780"/>
                  </a:cubicBezTo>
                  <a:cubicBezTo>
                    <a:pt x="724387" y="382751"/>
                    <a:pt x="700207" y="387974"/>
                    <a:pt x="674595" y="393366"/>
                  </a:cubicBezTo>
                  <a:cubicBezTo>
                    <a:pt x="672741" y="391850"/>
                    <a:pt x="671225" y="390670"/>
                    <a:pt x="670972" y="390502"/>
                  </a:cubicBezTo>
                  <a:cubicBezTo>
                    <a:pt x="646540" y="370871"/>
                    <a:pt x="630195" y="357644"/>
                    <a:pt x="613092" y="343490"/>
                  </a:cubicBezTo>
                  <a:cubicBezTo>
                    <a:pt x="634913" y="319310"/>
                    <a:pt x="657829" y="291676"/>
                    <a:pt x="678302" y="263283"/>
                  </a:cubicBezTo>
                  <a:close/>
                  <a:moveTo>
                    <a:pt x="672741" y="398927"/>
                  </a:moveTo>
                  <a:cubicBezTo>
                    <a:pt x="675269" y="400949"/>
                    <a:pt x="677459" y="402718"/>
                    <a:pt x="678049" y="403223"/>
                  </a:cubicBezTo>
                  <a:cubicBezTo>
                    <a:pt x="710064" y="429088"/>
                    <a:pt x="740479" y="453774"/>
                    <a:pt x="769714" y="478207"/>
                  </a:cubicBezTo>
                  <a:cubicBezTo>
                    <a:pt x="727336" y="596410"/>
                    <a:pt x="661957" y="720764"/>
                    <a:pt x="626656" y="784542"/>
                  </a:cubicBezTo>
                  <a:cubicBezTo>
                    <a:pt x="592282" y="800297"/>
                    <a:pt x="555380" y="816136"/>
                    <a:pt x="516035" y="831891"/>
                  </a:cubicBezTo>
                  <a:cubicBezTo>
                    <a:pt x="431701" y="820854"/>
                    <a:pt x="349724" y="805689"/>
                    <a:pt x="276932" y="786227"/>
                  </a:cubicBezTo>
                  <a:cubicBezTo>
                    <a:pt x="267328" y="752190"/>
                    <a:pt x="260335" y="720511"/>
                    <a:pt x="254690" y="685295"/>
                  </a:cubicBezTo>
                  <a:cubicBezTo>
                    <a:pt x="293951" y="642074"/>
                    <a:pt x="352505" y="588069"/>
                    <a:pt x="512412" y="440462"/>
                  </a:cubicBezTo>
                  <a:cubicBezTo>
                    <a:pt x="516204" y="436924"/>
                    <a:pt x="521175" y="432290"/>
                    <a:pt x="525219" y="428583"/>
                  </a:cubicBezTo>
                  <a:cubicBezTo>
                    <a:pt x="578971" y="418052"/>
                    <a:pt x="628004" y="408194"/>
                    <a:pt x="672741" y="398927"/>
                  </a:cubicBezTo>
                  <a:close/>
                  <a:moveTo>
                    <a:pt x="265137" y="794399"/>
                  </a:moveTo>
                  <a:cubicBezTo>
                    <a:pt x="268254" y="795242"/>
                    <a:pt x="271456" y="796084"/>
                    <a:pt x="274573" y="796842"/>
                  </a:cubicBezTo>
                  <a:cubicBezTo>
                    <a:pt x="275753" y="800802"/>
                    <a:pt x="276427" y="803077"/>
                    <a:pt x="276427" y="803077"/>
                  </a:cubicBezTo>
                  <a:cubicBezTo>
                    <a:pt x="276427" y="803077"/>
                    <a:pt x="278364" y="804341"/>
                    <a:pt x="281229" y="806026"/>
                  </a:cubicBezTo>
                  <a:cubicBezTo>
                    <a:pt x="280723" y="805689"/>
                    <a:pt x="280302" y="805436"/>
                    <a:pt x="279796" y="805183"/>
                  </a:cubicBezTo>
                  <a:cubicBezTo>
                    <a:pt x="276089" y="802908"/>
                    <a:pt x="273057" y="800971"/>
                    <a:pt x="270445" y="799454"/>
                  </a:cubicBezTo>
                  <a:cubicBezTo>
                    <a:pt x="270108" y="799286"/>
                    <a:pt x="266485" y="796758"/>
                    <a:pt x="261430" y="793304"/>
                  </a:cubicBezTo>
                  <a:cubicBezTo>
                    <a:pt x="262694" y="793725"/>
                    <a:pt x="263873" y="794146"/>
                    <a:pt x="265137" y="794483"/>
                  </a:cubicBezTo>
                  <a:cubicBezTo>
                    <a:pt x="265221" y="794568"/>
                    <a:pt x="265137" y="794483"/>
                    <a:pt x="265137" y="794399"/>
                  </a:cubicBezTo>
                  <a:close/>
                  <a:moveTo>
                    <a:pt x="251152" y="778897"/>
                  </a:moveTo>
                  <a:cubicBezTo>
                    <a:pt x="249466" y="778391"/>
                    <a:pt x="246181" y="777549"/>
                    <a:pt x="246265" y="777549"/>
                  </a:cubicBezTo>
                  <a:cubicBezTo>
                    <a:pt x="241126" y="775780"/>
                    <a:pt x="235902" y="774010"/>
                    <a:pt x="230763" y="772241"/>
                  </a:cubicBezTo>
                  <a:cubicBezTo>
                    <a:pt x="228741" y="770809"/>
                    <a:pt x="227393" y="769882"/>
                    <a:pt x="227224" y="769798"/>
                  </a:cubicBezTo>
                  <a:cubicBezTo>
                    <a:pt x="218378" y="763311"/>
                    <a:pt x="210037" y="756823"/>
                    <a:pt x="201612" y="749999"/>
                  </a:cubicBezTo>
                  <a:cubicBezTo>
                    <a:pt x="219473" y="726662"/>
                    <a:pt x="233206" y="709222"/>
                    <a:pt x="250140" y="690265"/>
                  </a:cubicBezTo>
                  <a:cubicBezTo>
                    <a:pt x="255701" y="723713"/>
                    <a:pt x="262020" y="752190"/>
                    <a:pt x="271035" y="784626"/>
                  </a:cubicBezTo>
                  <a:cubicBezTo>
                    <a:pt x="264378" y="782688"/>
                    <a:pt x="257723" y="780835"/>
                    <a:pt x="251152" y="778897"/>
                  </a:cubicBezTo>
                  <a:close/>
                  <a:moveTo>
                    <a:pt x="108094" y="521090"/>
                  </a:moveTo>
                  <a:cubicBezTo>
                    <a:pt x="101522" y="528167"/>
                    <a:pt x="90317" y="540720"/>
                    <a:pt x="78522" y="556307"/>
                  </a:cubicBezTo>
                  <a:cubicBezTo>
                    <a:pt x="71276" y="554116"/>
                    <a:pt x="63272" y="551589"/>
                    <a:pt x="55353" y="549146"/>
                  </a:cubicBezTo>
                  <a:cubicBezTo>
                    <a:pt x="55016" y="548135"/>
                    <a:pt x="54763" y="547123"/>
                    <a:pt x="54426" y="546113"/>
                  </a:cubicBezTo>
                  <a:cubicBezTo>
                    <a:pt x="53499" y="542911"/>
                    <a:pt x="51478" y="534317"/>
                    <a:pt x="49203" y="524544"/>
                  </a:cubicBezTo>
                  <a:cubicBezTo>
                    <a:pt x="49203" y="524544"/>
                    <a:pt x="49203" y="524460"/>
                    <a:pt x="49287" y="524460"/>
                  </a:cubicBezTo>
                  <a:cubicBezTo>
                    <a:pt x="50382" y="521511"/>
                    <a:pt x="51393" y="518900"/>
                    <a:pt x="51814" y="517973"/>
                  </a:cubicBezTo>
                  <a:cubicBezTo>
                    <a:pt x="51899" y="517888"/>
                    <a:pt x="51899" y="517720"/>
                    <a:pt x="51983" y="517552"/>
                  </a:cubicBezTo>
                  <a:cubicBezTo>
                    <a:pt x="70518" y="513002"/>
                    <a:pt x="95877" y="507694"/>
                    <a:pt x="130336" y="501123"/>
                  </a:cubicBezTo>
                  <a:cubicBezTo>
                    <a:pt x="125449" y="502386"/>
                    <a:pt x="122753" y="505335"/>
                    <a:pt x="108094" y="521090"/>
                  </a:cubicBezTo>
                  <a:close/>
                  <a:moveTo>
                    <a:pt x="76079" y="559593"/>
                  </a:moveTo>
                  <a:cubicBezTo>
                    <a:pt x="72961" y="563805"/>
                    <a:pt x="69844" y="568186"/>
                    <a:pt x="66727" y="572820"/>
                  </a:cubicBezTo>
                  <a:cubicBezTo>
                    <a:pt x="66053" y="573747"/>
                    <a:pt x="65463" y="574758"/>
                    <a:pt x="64789" y="575684"/>
                  </a:cubicBezTo>
                  <a:cubicBezTo>
                    <a:pt x="62514" y="569871"/>
                    <a:pt x="59565" y="562120"/>
                    <a:pt x="56953" y="554285"/>
                  </a:cubicBezTo>
                  <a:lnTo>
                    <a:pt x="76079" y="559593"/>
                  </a:lnTo>
                  <a:close/>
                  <a:moveTo>
                    <a:pt x="190238" y="747050"/>
                  </a:moveTo>
                  <a:cubicBezTo>
                    <a:pt x="191670" y="748230"/>
                    <a:pt x="193018" y="749409"/>
                    <a:pt x="194451" y="750589"/>
                  </a:cubicBezTo>
                  <a:cubicBezTo>
                    <a:pt x="193440" y="751937"/>
                    <a:pt x="192513" y="753201"/>
                    <a:pt x="191502" y="754464"/>
                  </a:cubicBezTo>
                  <a:cubicBezTo>
                    <a:pt x="192682" y="754886"/>
                    <a:pt x="194198" y="755560"/>
                    <a:pt x="195377" y="755981"/>
                  </a:cubicBezTo>
                  <a:cubicBezTo>
                    <a:pt x="196136" y="755560"/>
                    <a:pt x="197231" y="755138"/>
                    <a:pt x="197989" y="754717"/>
                  </a:cubicBezTo>
                  <a:cubicBezTo>
                    <a:pt x="198158" y="754464"/>
                    <a:pt x="198326" y="754212"/>
                    <a:pt x="198579" y="753959"/>
                  </a:cubicBezTo>
                  <a:cubicBezTo>
                    <a:pt x="204224" y="758593"/>
                    <a:pt x="209363" y="762637"/>
                    <a:pt x="213828" y="766091"/>
                  </a:cubicBezTo>
                  <a:cubicBezTo>
                    <a:pt x="139182" y="738035"/>
                    <a:pt x="70097" y="700797"/>
                    <a:pt x="31763" y="658419"/>
                  </a:cubicBezTo>
                  <a:cubicBezTo>
                    <a:pt x="31257" y="656902"/>
                    <a:pt x="30752" y="655301"/>
                    <a:pt x="30246" y="653701"/>
                  </a:cubicBezTo>
                  <a:cubicBezTo>
                    <a:pt x="37745" y="630026"/>
                    <a:pt x="48866" y="606773"/>
                    <a:pt x="63862" y="583520"/>
                  </a:cubicBezTo>
                  <a:cubicBezTo>
                    <a:pt x="72961" y="604667"/>
                    <a:pt x="104640" y="672236"/>
                    <a:pt x="190238" y="747050"/>
                  </a:cubicBezTo>
                  <a:close/>
                  <a:moveTo>
                    <a:pt x="184340" y="764237"/>
                  </a:moveTo>
                  <a:cubicBezTo>
                    <a:pt x="168080" y="786901"/>
                    <a:pt x="151146" y="812597"/>
                    <a:pt x="138508" y="839557"/>
                  </a:cubicBezTo>
                  <a:cubicBezTo>
                    <a:pt x="136486" y="837283"/>
                    <a:pt x="132358" y="832565"/>
                    <a:pt x="132358" y="832565"/>
                  </a:cubicBezTo>
                  <a:cubicBezTo>
                    <a:pt x="130588" y="830121"/>
                    <a:pt x="124944" y="823718"/>
                    <a:pt x="123259" y="821696"/>
                  </a:cubicBezTo>
                  <a:cubicBezTo>
                    <a:pt x="108347" y="803751"/>
                    <a:pt x="86526" y="774853"/>
                    <a:pt x="66895" y="739383"/>
                  </a:cubicBezTo>
                  <a:cubicBezTo>
                    <a:pt x="60914" y="728599"/>
                    <a:pt x="55521" y="717815"/>
                    <a:pt x="50550" y="706863"/>
                  </a:cubicBezTo>
                  <a:cubicBezTo>
                    <a:pt x="48697" y="702819"/>
                    <a:pt x="41620" y="685463"/>
                    <a:pt x="39261" y="679313"/>
                  </a:cubicBezTo>
                  <a:cubicBezTo>
                    <a:pt x="36902" y="673078"/>
                    <a:pt x="34712" y="667181"/>
                    <a:pt x="34290" y="665917"/>
                  </a:cubicBezTo>
                  <a:cubicBezTo>
                    <a:pt x="68833" y="705346"/>
                    <a:pt x="125449" y="738625"/>
                    <a:pt x="184340" y="764237"/>
                  </a:cubicBezTo>
                  <a:close/>
                  <a:moveTo>
                    <a:pt x="524208" y="832902"/>
                  </a:moveTo>
                  <a:cubicBezTo>
                    <a:pt x="526988" y="832396"/>
                    <a:pt x="530695" y="831301"/>
                    <a:pt x="537266" y="829279"/>
                  </a:cubicBezTo>
                  <a:cubicBezTo>
                    <a:pt x="565574" y="817737"/>
                    <a:pt x="594051" y="805352"/>
                    <a:pt x="622444" y="792377"/>
                  </a:cubicBezTo>
                  <a:cubicBezTo>
                    <a:pt x="621938" y="793220"/>
                    <a:pt x="621348" y="794146"/>
                    <a:pt x="621180" y="794399"/>
                  </a:cubicBezTo>
                  <a:cubicBezTo>
                    <a:pt x="609638" y="814956"/>
                    <a:pt x="598854" y="833660"/>
                    <a:pt x="594725" y="840653"/>
                  </a:cubicBezTo>
                  <a:cubicBezTo>
                    <a:pt x="597000" y="840821"/>
                    <a:pt x="599275" y="841074"/>
                    <a:pt x="601634" y="841242"/>
                  </a:cubicBezTo>
                  <a:cubicBezTo>
                    <a:pt x="601886" y="840737"/>
                    <a:pt x="602308" y="840147"/>
                    <a:pt x="602561" y="839642"/>
                  </a:cubicBezTo>
                  <a:cubicBezTo>
                    <a:pt x="609217" y="828099"/>
                    <a:pt x="619411" y="810322"/>
                    <a:pt x="630785" y="790102"/>
                  </a:cubicBezTo>
                  <a:cubicBezTo>
                    <a:pt x="630953" y="789765"/>
                    <a:pt x="631627" y="788670"/>
                    <a:pt x="632133" y="787828"/>
                  </a:cubicBezTo>
                  <a:cubicBezTo>
                    <a:pt x="713097" y="750336"/>
                    <a:pt x="792883" y="707537"/>
                    <a:pt x="864243" y="661367"/>
                  </a:cubicBezTo>
                  <a:cubicBezTo>
                    <a:pt x="864243" y="661452"/>
                    <a:pt x="864243" y="661452"/>
                    <a:pt x="864243" y="661536"/>
                  </a:cubicBezTo>
                  <a:cubicBezTo>
                    <a:pt x="882020" y="732980"/>
                    <a:pt x="889939" y="793220"/>
                    <a:pt x="891288" y="856239"/>
                  </a:cubicBezTo>
                  <a:cubicBezTo>
                    <a:pt x="778476" y="856155"/>
                    <a:pt x="648898" y="848909"/>
                    <a:pt x="524208" y="832902"/>
                  </a:cubicBezTo>
                  <a:close/>
                  <a:moveTo>
                    <a:pt x="1036872" y="841327"/>
                  </a:moveTo>
                  <a:cubicBezTo>
                    <a:pt x="1035019" y="842169"/>
                    <a:pt x="1033165" y="843012"/>
                    <a:pt x="1031228" y="843770"/>
                  </a:cubicBezTo>
                  <a:cubicBezTo>
                    <a:pt x="1031396" y="842338"/>
                    <a:pt x="1031733" y="840484"/>
                    <a:pt x="1031902" y="839136"/>
                  </a:cubicBezTo>
                  <a:cubicBezTo>
                    <a:pt x="1033755" y="826077"/>
                    <a:pt x="1035103" y="813777"/>
                    <a:pt x="1036030" y="803161"/>
                  </a:cubicBezTo>
                  <a:cubicBezTo>
                    <a:pt x="1035946" y="816641"/>
                    <a:pt x="1036199" y="829363"/>
                    <a:pt x="1036872" y="841327"/>
                  </a:cubicBezTo>
                  <a:close/>
                  <a:moveTo>
                    <a:pt x="1030301" y="848909"/>
                  </a:moveTo>
                  <a:cubicBezTo>
                    <a:pt x="1032407" y="847982"/>
                    <a:pt x="1035019" y="846972"/>
                    <a:pt x="1037125" y="846045"/>
                  </a:cubicBezTo>
                  <a:cubicBezTo>
                    <a:pt x="1037210" y="847982"/>
                    <a:pt x="1037378" y="849836"/>
                    <a:pt x="1037462" y="851690"/>
                  </a:cubicBezTo>
                  <a:cubicBezTo>
                    <a:pt x="1034935" y="851858"/>
                    <a:pt x="1032407" y="852026"/>
                    <a:pt x="1029796" y="852195"/>
                  </a:cubicBezTo>
                  <a:cubicBezTo>
                    <a:pt x="1030048" y="851184"/>
                    <a:pt x="1030048" y="849499"/>
                    <a:pt x="1030301" y="848909"/>
                  </a:cubicBezTo>
                  <a:close/>
                  <a:moveTo>
                    <a:pt x="989777" y="686895"/>
                  </a:moveTo>
                  <a:cubicBezTo>
                    <a:pt x="1002582" y="698606"/>
                    <a:pt x="1017411" y="709306"/>
                    <a:pt x="1034008" y="719500"/>
                  </a:cubicBezTo>
                  <a:cubicBezTo>
                    <a:pt x="1035693" y="750589"/>
                    <a:pt x="1036030" y="751684"/>
                    <a:pt x="1037968" y="754886"/>
                  </a:cubicBezTo>
                  <a:lnTo>
                    <a:pt x="1037968" y="754886"/>
                  </a:lnTo>
                  <a:cubicBezTo>
                    <a:pt x="1026004" y="735676"/>
                    <a:pt x="1010334" y="712929"/>
                    <a:pt x="989777" y="686895"/>
                  </a:cubicBezTo>
                  <a:close/>
                  <a:moveTo>
                    <a:pt x="950347" y="616125"/>
                  </a:moveTo>
                  <a:cubicBezTo>
                    <a:pt x="949083" y="611744"/>
                    <a:pt x="947988" y="607278"/>
                    <a:pt x="947230" y="602897"/>
                  </a:cubicBezTo>
                  <a:cubicBezTo>
                    <a:pt x="970146" y="585205"/>
                    <a:pt x="991546" y="567175"/>
                    <a:pt x="1011176" y="548808"/>
                  </a:cubicBezTo>
                  <a:cubicBezTo>
                    <a:pt x="1016653" y="572651"/>
                    <a:pt x="1029374" y="627836"/>
                    <a:pt x="1033082" y="700207"/>
                  </a:cubicBezTo>
                  <a:cubicBezTo>
                    <a:pt x="1033334" y="705009"/>
                    <a:pt x="1033587" y="709306"/>
                    <a:pt x="1033755" y="713266"/>
                  </a:cubicBezTo>
                  <a:cubicBezTo>
                    <a:pt x="1008480" y="697342"/>
                    <a:pt x="964417" y="664737"/>
                    <a:pt x="950347" y="616125"/>
                  </a:cubicBezTo>
                  <a:close/>
                  <a:moveTo>
                    <a:pt x="987165" y="452173"/>
                  </a:moveTo>
                  <a:cubicBezTo>
                    <a:pt x="992051" y="444001"/>
                    <a:pt x="997191" y="435913"/>
                    <a:pt x="1002498" y="427909"/>
                  </a:cubicBezTo>
                  <a:cubicBezTo>
                    <a:pt x="1005026" y="429847"/>
                    <a:pt x="1008396" y="432458"/>
                    <a:pt x="1010924" y="434312"/>
                  </a:cubicBezTo>
                  <a:cubicBezTo>
                    <a:pt x="1030385" y="448887"/>
                    <a:pt x="1050437" y="462620"/>
                    <a:pt x="1070489" y="476353"/>
                  </a:cubicBezTo>
                  <a:cubicBezTo>
                    <a:pt x="1056250" y="494635"/>
                    <a:pt x="1037462" y="515782"/>
                    <a:pt x="1013198" y="538951"/>
                  </a:cubicBezTo>
                  <a:cubicBezTo>
                    <a:pt x="1013030" y="538193"/>
                    <a:pt x="1006627" y="504914"/>
                    <a:pt x="987165" y="452173"/>
                  </a:cubicBezTo>
                  <a:close/>
                  <a:moveTo>
                    <a:pt x="1100819" y="321585"/>
                  </a:moveTo>
                  <a:cubicBezTo>
                    <a:pt x="1110929" y="331526"/>
                    <a:pt x="1120365" y="341215"/>
                    <a:pt x="1128958" y="350567"/>
                  </a:cubicBezTo>
                  <a:cubicBezTo>
                    <a:pt x="1128958" y="351072"/>
                    <a:pt x="1128874" y="351494"/>
                    <a:pt x="1128874" y="351999"/>
                  </a:cubicBezTo>
                  <a:cubicBezTo>
                    <a:pt x="1127526" y="370197"/>
                    <a:pt x="1118259" y="393366"/>
                    <a:pt x="1111182" y="410216"/>
                  </a:cubicBezTo>
                  <a:cubicBezTo>
                    <a:pt x="1107980" y="417883"/>
                    <a:pt x="1101745" y="430858"/>
                    <a:pt x="1090624" y="448045"/>
                  </a:cubicBezTo>
                  <a:cubicBezTo>
                    <a:pt x="1094163" y="424792"/>
                    <a:pt x="1097870" y="397242"/>
                    <a:pt x="1099555" y="373146"/>
                  </a:cubicBezTo>
                  <a:cubicBezTo>
                    <a:pt x="1100650" y="357897"/>
                    <a:pt x="1101156" y="347197"/>
                    <a:pt x="1101240" y="339446"/>
                  </a:cubicBezTo>
                  <a:cubicBezTo>
                    <a:pt x="1101324" y="335570"/>
                    <a:pt x="1101071" y="327398"/>
                    <a:pt x="1100819" y="321585"/>
                  </a:cubicBezTo>
                  <a:close/>
                  <a:moveTo>
                    <a:pt x="1102504" y="260419"/>
                  </a:moveTo>
                  <a:cubicBezTo>
                    <a:pt x="1100566" y="257975"/>
                    <a:pt x="1098628" y="255616"/>
                    <a:pt x="1096606" y="253173"/>
                  </a:cubicBezTo>
                  <a:cubicBezTo>
                    <a:pt x="1099302" y="253005"/>
                    <a:pt x="1101661" y="253005"/>
                    <a:pt x="1103683" y="253005"/>
                  </a:cubicBezTo>
                  <a:cubicBezTo>
                    <a:pt x="1103431" y="255448"/>
                    <a:pt x="1103009" y="257891"/>
                    <a:pt x="1102504" y="260419"/>
                  </a:cubicBezTo>
                  <a:close/>
                  <a:moveTo>
                    <a:pt x="1102083" y="262356"/>
                  </a:moveTo>
                  <a:cubicBezTo>
                    <a:pt x="1100988" y="266822"/>
                    <a:pt x="1099471" y="271540"/>
                    <a:pt x="1097449" y="276342"/>
                  </a:cubicBezTo>
                  <a:cubicBezTo>
                    <a:pt x="1097027" y="276511"/>
                    <a:pt x="1096691" y="276763"/>
                    <a:pt x="1096269" y="277016"/>
                  </a:cubicBezTo>
                  <a:cubicBezTo>
                    <a:pt x="1095680" y="273730"/>
                    <a:pt x="1094247" y="265895"/>
                    <a:pt x="1091635" y="255869"/>
                  </a:cubicBezTo>
                  <a:cubicBezTo>
                    <a:pt x="1091467" y="255111"/>
                    <a:pt x="1091214" y="254437"/>
                    <a:pt x="1091045" y="253679"/>
                  </a:cubicBezTo>
                  <a:cubicBezTo>
                    <a:pt x="1092394" y="253594"/>
                    <a:pt x="1093658" y="253426"/>
                    <a:pt x="1094921" y="253342"/>
                  </a:cubicBezTo>
                  <a:cubicBezTo>
                    <a:pt x="1097280" y="256290"/>
                    <a:pt x="1099639" y="259239"/>
                    <a:pt x="1102083" y="262356"/>
                  </a:cubicBezTo>
                  <a:close/>
                  <a:moveTo>
                    <a:pt x="1093320" y="278533"/>
                  </a:moveTo>
                  <a:cubicBezTo>
                    <a:pt x="1086917" y="281818"/>
                    <a:pt x="1079166" y="285357"/>
                    <a:pt x="1069983" y="289148"/>
                  </a:cubicBezTo>
                  <a:cubicBezTo>
                    <a:pt x="1060294" y="280470"/>
                    <a:pt x="1050268" y="271793"/>
                    <a:pt x="1039232" y="262609"/>
                  </a:cubicBezTo>
                  <a:cubicBezTo>
                    <a:pt x="1057598" y="257975"/>
                    <a:pt x="1075123" y="255111"/>
                    <a:pt x="1088266" y="253847"/>
                  </a:cubicBezTo>
                  <a:cubicBezTo>
                    <a:pt x="1088518" y="254942"/>
                    <a:pt x="1088855" y="256122"/>
                    <a:pt x="1089108" y="257217"/>
                  </a:cubicBezTo>
                  <a:cubicBezTo>
                    <a:pt x="1090793" y="264210"/>
                    <a:pt x="1092141" y="271034"/>
                    <a:pt x="1093320" y="278533"/>
                  </a:cubicBezTo>
                  <a:close/>
                  <a:moveTo>
                    <a:pt x="993905" y="229751"/>
                  </a:moveTo>
                  <a:cubicBezTo>
                    <a:pt x="1005195" y="238345"/>
                    <a:pt x="1020275" y="249803"/>
                    <a:pt x="1031565" y="258481"/>
                  </a:cubicBezTo>
                  <a:cubicBezTo>
                    <a:pt x="984974" y="271118"/>
                    <a:pt x="937457" y="295804"/>
                    <a:pt x="934003" y="332790"/>
                  </a:cubicBezTo>
                  <a:cubicBezTo>
                    <a:pt x="898702" y="342310"/>
                    <a:pt x="857082" y="352757"/>
                    <a:pt x="808048" y="364047"/>
                  </a:cubicBezTo>
                  <a:cubicBezTo>
                    <a:pt x="808469" y="361856"/>
                    <a:pt x="809059" y="358992"/>
                    <a:pt x="809480" y="356801"/>
                  </a:cubicBezTo>
                  <a:cubicBezTo>
                    <a:pt x="814957" y="326977"/>
                    <a:pt x="831217" y="237924"/>
                    <a:pt x="802403" y="157886"/>
                  </a:cubicBezTo>
                  <a:cubicBezTo>
                    <a:pt x="818495" y="177853"/>
                    <a:pt x="836525" y="196051"/>
                    <a:pt x="852280" y="216356"/>
                  </a:cubicBezTo>
                  <a:cubicBezTo>
                    <a:pt x="892551" y="268422"/>
                    <a:pt x="916984" y="312654"/>
                    <a:pt x="928779" y="333885"/>
                  </a:cubicBezTo>
                  <a:cubicBezTo>
                    <a:pt x="930464" y="333380"/>
                    <a:pt x="930464" y="333380"/>
                    <a:pt x="932486" y="332874"/>
                  </a:cubicBezTo>
                  <a:lnTo>
                    <a:pt x="929369" y="326050"/>
                  </a:lnTo>
                  <a:cubicBezTo>
                    <a:pt x="891624" y="259071"/>
                    <a:pt x="850510" y="203549"/>
                    <a:pt x="799875" y="151146"/>
                  </a:cubicBezTo>
                  <a:cubicBezTo>
                    <a:pt x="799960" y="151314"/>
                    <a:pt x="799960" y="151398"/>
                    <a:pt x="800044" y="151567"/>
                  </a:cubicBezTo>
                  <a:cubicBezTo>
                    <a:pt x="799960" y="151398"/>
                    <a:pt x="799960" y="151314"/>
                    <a:pt x="799875" y="151146"/>
                  </a:cubicBezTo>
                  <a:cubicBezTo>
                    <a:pt x="838800" y="155527"/>
                    <a:pt x="873342" y="159655"/>
                    <a:pt x="903925" y="163867"/>
                  </a:cubicBezTo>
                  <a:cubicBezTo>
                    <a:pt x="933244" y="184762"/>
                    <a:pt x="963912" y="207088"/>
                    <a:pt x="993905" y="229751"/>
                  </a:cubicBezTo>
                  <a:close/>
                  <a:moveTo>
                    <a:pt x="742080" y="98152"/>
                  </a:moveTo>
                  <a:cubicBezTo>
                    <a:pt x="737193" y="94108"/>
                    <a:pt x="728262" y="86778"/>
                    <a:pt x="722112" y="81892"/>
                  </a:cubicBezTo>
                  <a:cubicBezTo>
                    <a:pt x="726662" y="74815"/>
                    <a:pt x="729695" y="68412"/>
                    <a:pt x="731380" y="62514"/>
                  </a:cubicBezTo>
                  <a:cubicBezTo>
                    <a:pt x="740984" y="76078"/>
                    <a:pt x="741658" y="92002"/>
                    <a:pt x="742080" y="98152"/>
                  </a:cubicBezTo>
                  <a:close/>
                  <a:moveTo>
                    <a:pt x="723713" y="41873"/>
                  </a:moveTo>
                  <a:cubicBezTo>
                    <a:pt x="724640" y="42462"/>
                    <a:pt x="726156" y="43473"/>
                    <a:pt x="728094" y="44653"/>
                  </a:cubicBezTo>
                  <a:cubicBezTo>
                    <a:pt x="728600" y="47433"/>
                    <a:pt x="728684" y="50298"/>
                    <a:pt x="728431" y="53162"/>
                  </a:cubicBezTo>
                  <a:cubicBezTo>
                    <a:pt x="723039" y="45917"/>
                    <a:pt x="716720" y="39598"/>
                    <a:pt x="709811" y="34206"/>
                  </a:cubicBezTo>
                  <a:cubicBezTo>
                    <a:pt x="710654" y="34374"/>
                    <a:pt x="711581" y="34543"/>
                    <a:pt x="712424" y="34711"/>
                  </a:cubicBezTo>
                  <a:cubicBezTo>
                    <a:pt x="716046" y="36986"/>
                    <a:pt x="719753" y="39345"/>
                    <a:pt x="723713" y="41873"/>
                  </a:cubicBezTo>
                  <a:close/>
                  <a:moveTo>
                    <a:pt x="715119" y="35217"/>
                  </a:moveTo>
                  <a:cubicBezTo>
                    <a:pt x="717900" y="35722"/>
                    <a:pt x="720764" y="36228"/>
                    <a:pt x="723544" y="36733"/>
                  </a:cubicBezTo>
                  <a:cubicBezTo>
                    <a:pt x="724303" y="36902"/>
                    <a:pt x="724977" y="36986"/>
                    <a:pt x="725735" y="37154"/>
                  </a:cubicBezTo>
                  <a:cubicBezTo>
                    <a:pt x="725735" y="37154"/>
                    <a:pt x="725735" y="37154"/>
                    <a:pt x="725819" y="37154"/>
                  </a:cubicBezTo>
                  <a:cubicBezTo>
                    <a:pt x="726493" y="38503"/>
                    <a:pt x="726999" y="39851"/>
                    <a:pt x="727420" y="41367"/>
                  </a:cubicBezTo>
                  <a:cubicBezTo>
                    <a:pt x="727504" y="41704"/>
                    <a:pt x="727589" y="42125"/>
                    <a:pt x="727673" y="42462"/>
                  </a:cubicBezTo>
                  <a:cubicBezTo>
                    <a:pt x="723376" y="40019"/>
                    <a:pt x="719164" y="37576"/>
                    <a:pt x="715119" y="35217"/>
                  </a:cubicBezTo>
                  <a:close/>
                  <a:moveTo>
                    <a:pt x="716046" y="23337"/>
                  </a:moveTo>
                  <a:cubicBezTo>
                    <a:pt x="718321" y="23927"/>
                    <a:pt x="721270" y="24685"/>
                    <a:pt x="724640" y="25444"/>
                  </a:cubicBezTo>
                  <a:cubicBezTo>
                    <a:pt x="733486" y="27550"/>
                    <a:pt x="751516" y="32015"/>
                    <a:pt x="773252" y="38924"/>
                  </a:cubicBezTo>
                  <a:cubicBezTo>
                    <a:pt x="792209" y="44906"/>
                    <a:pt x="810407" y="53162"/>
                    <a:pt x="829363" y="59228"/>
                  </a:cubicBezTo>
                  <a:cubicBezTo>
                    <a:pt x="829447" y="59228"/>
                    <a:pt x="829616" y="59312"/>
                    <a:pt x="829700" y="59312"/>
                  </a:cubicBezTo>
                  <a:cubicBezTo>
                    <a:pt x="827341" y="58723"/>
                    <a:pt x="824982" y="58049"/>
                    <a:pt x="822539" y="57459"/>
                  </a:cubicBezTo>
                  <a:cubicBezTo>
                    <a:pt x="808048" y="53752"/>
                    <a:pt x="792462" y="50129"/>
                    <a:pt x="775612" y="46422"/>
                  </a:cubicBezTo>
                  <a:cubicBezTo>
                    <a:pt x="763058" y="43642"/>
                    <a:pt x="744860" y="40103"/>
                    <a:pt x="729611" y="37070"/>
                  </a:cubicBezTo>
                  <a:cubicBezTo>
                    <a:pt x="726662" y="31678"/>
                    <a:pt x="721944" y="27129"/>
                    <a:pt x="716046" y="23337"/>
                  </a:cubicBezTo>
                  <a:close/>
                  <a:moveTo>
                    <a:pt x="725314" y="36228"/>
                  </a:moveTo>
                  <a:cubicBezTo>
                    <a:pt x="725229" y="36228"/>
                    <a:pt x="725145" y="36228"/>
                    <a:pt x="724977" y="36144"/>
                  </a:cubicBezTo>
                  <a:cubicBezTo>
                    <a:pt x="722871" y="35638"/>
                    <a:pt x="718321" y="34795"/>
                    <a:pt x="712508" y="33785"/>
                  </a:cubicBezTo>
                  <a:cubicBezTo>
                    <a:pt x="708717" y="31678"/>
                    <a:pt x="705010" y="29572"/>
                    <a:pt x="701386" y="27634"/>
                  </a:cubicBezTo>
                  <a:cubicBezTo>
                    <a:pt x="700713" y="27213"/>
                    <a:pt x="699954" y="26876"/>
                    <a:pt x="699196" y="26455"/>
                  </a:cubicBezTo>
                  <a:cubicBezTo>
                    <a:pt x="699196" y="26455"/>
                    <a:pt x="699112" y="26370"/>
                    <a:pt x="699028" y="26370"/>
                  </a:cubicBezTo>
                  <a:cubicBezTo>
                    <a:pt x="698606" y="26118"/>
                    <a:pt x="698185" y="25949"/>
                    <a:pt x="697764" y="25696"/>
                  </a:cubicBezTo>
                  <a:cubicBezTo>
                    <a:pt x="696921" y="25191"/>
                    <a:pt x="695995" y="24685"/>
                    <a:pt x="695152" y="24264"/>
                  </a:cubicBezTo>
                  <a:cubicBezTo>
                    <a:pt x="694646" y="24011"/>
                    <a:pt x="694141" y="23759"/>
                    <a:pt x="693635" y="23422"/>
                  </a:cubicBezTo>
                  <a:cubicBezTo>
                    <a:pt x="692288" y="22663"/>
                    <a:pt x="690939" y="21905"/>
                    <a:pt x="689676" y="21147"/>
                  </a:cubicBezTo>
                  <a:cubicBezTo>
                    <a:pt x="689255" y="20810"/>
                    <a:pt x="688749" y="20557"/>
                    <a:pt x="688243" y="20389"/>
                  </a:cubicBezTo>
                  <a:cubicBezTo>
                    <a:pt x="685548" y="18956"/>
                    <a:pt x="683020" y="17524"/>
                    <a:pt x="680577" y="16260"/>
                  </a:cubicBezTo>
                  <a:cubicBezTo>
                    <a:pt x="690181" y="17945"/>
                    <a:pt x="700713" y="20052"/>
                    <a:pt x="713013" y="22748"/>
                  </a:cubicBezTo>
                  <a:cubicBezTo>
                    <a:pt x="717647" y="26286"/>
                    <a:pt x="722365" y="30836"/>
                    <a:pt x="725314" y="36228"/>
                  </a:cubicBezTo>
                  <a:close/>
                  <a:moveTo>
                    <a:pt x="689928" y="21568"/>
                  </a:moveTo>
                  <a:cubicBezTo>
                    <a:pt x="690350" y="21821"/>
                    <a:pt x="690687" y="22074"/>
                    <a:pt x="691108" y="22326"/>
                  </a:cubicBezTo>
                  <a:cubicBezTo>
                    <a:pt x="692456" y="23085"/>
                    <a:pt x="693973" y="23759"/>
                    <a:pt x="695321" y="24601"/>
                  </a:cubicBezTo>
                  <a:cubicBezTo>
                    <a:pt x="696585" y="25359"/>
                    <a:pt x="697848" y="26033"/>
                    <a:pt x="699112" y="26707"/>
                  </a:cubicBezTo>
                  <a:cubicBezTo>
                    <a:pt x="699364" y="26792"/>
                    <a:pt x="699617" y="26960"/>
                    <a:pt x="699870" y="27044"/>
                  </a:cubicBezTo>
                  <a:cubicBezTo>
                    <a:pt x="703156" y="28982"/>
                    <a:pt x="706610" y="31088"/>
                    <a:pt x="710233" y="33363"/>
                  </a:cubicBezTo>
                  <a:cubicBezTo>
                    <a:pt x="709559" y="33279"/>
                    <a:pt x="708800" y="33110"/>
                    <a:pt x="708127" y="33026"/>
                  </a:cubicBezTo>
                  <a:cubicBezTo>
                    <a:pt x="697764" y="25359"/>
                    <a:pt x="685969" y="19546"/>
                    <a:pt x="673584" y="15081"/>
                  </a:cubicBezTo>
                  <a:cubicBezTo>
                    <a:pt x="675185" y="15334"/>
                    <a:pt x="676785" y="15586"/>
                    <a:pt x="678470" y="15923"/>
                  </a:cubicBezTo>
                  <a:cubicBezTo>
                    <a:pt x="682093" y="17608"/>
                    <a:pt x="685969" y="19546"/>
                    <a:pt x="689928" y="21568"/>
                  </a:cubicBezTo>
                  <a:close/>
                  <a:moveTo>
                    <a:pt x="726409" y="54763"/>
                  </a:moveTo>
                  <a:cubicBezTo>
                    <a:pt x="721354" y="50887"/>
                    <a:pt x="705852" y="39766"/>
                    <a:pt x="682430" y="29656"/>
                  </a:cubicBezTo>
                  <a:cubicBezTo>
                    <a:pt x="681925" y="29403"/>
                    <a:pt x="681588" y="29319"/>
                    <a:pt x="681167" y="29151"/>
                  </a:cubicBezTo>
                  <a:cubicBezTo>
                    <a:pt x="689507" y="30751"/>
                    <a:pt x="697932" y="32184"/>
                    <a:pt x="706273" y="33616"/>
                  </a:cubicBezTo>
                  <a:cubicBezTo>
                    <a:pt x="714193" y="39851"/>
                    <a:pt x="720849" y="46843"/>
                    <a:pt x="726409" y="54763"/>
                  </a:cubicBezTo>
                  <a:close/>
                  <a:moveTo>
                    <a:pt x="727926" y="57543"/>
                  </a:moveTo>
                  <a:cubicBezTo>
                    <a:pt x="726578" y="64873"/>
                    <a:pt x="723376" y="72287"/>
                    <a:pt x="718742" y="79785"/>
                  </a:cubicBezTo>
                  <a:cubicBezTo>
                    <a:pt x="709980" y="72961"/>
                    <a:pt x="660778" y="36144"/>
                    <a:pt x="601381" y="16766"/>
                  </a:cubicBezTo>
                  <a:cubicBezTo>
                    <a:pt x="601297" y="16345"/>
                    <a:pt x="601128" y="15839"/>
                    <a:pt x="600960" y="15418"/>
                  </a:cubicBezTo>
                  <a:cubicBezTo>
                    <a:pt x="602645" y="15839"/>
                    <a:pt x="603572" y="16008"/>
                    <a:pt x="619748" y="18704"/>
                  </a:cubicBezTo>
                  <a:cubicBezTo>
                    <a:pt x="639799" y="21989"/>
                    <a:pt x="673247" y="27634"/>
                    <a:pt x="675438" y="27971"/>
                  </a:cubicBezTo>
                  <a:cubicBezTo>
                    <a:pt x="676280" y="28140"/>
                    <a:pt x="677206" y="28308"/>
                    <a:pt x="678049" y="28477"/>
                  </a:cubicBezTo>
                  <a:cubicBezTo>
                    <a:pt x="696585" y="36481"/>
                    <a:pt x="712508" y="45748"/>
                    <a:pt x="727926" y="57543"/>
                  </a:cubicBezTo>
                  <a:close/>
                  <a:moveTo>
                    <a:pt x="601381" y="16850"/>
                  </a:moveTo>
                  <a:cubicBezTo>
                    <a:pt x="611323" y="21315"/>
                    <a:pt x="621770" y="24601"/>
                    <a:pt x="631627" y="29151"/>
                  </a:cubicBezTo>
                  <a:cubicBezTo>
                    <a:pt x="645276" y="35385"/>
                    <a:pt x="655133" y="40862"/>
                    <a:pt x="660525" y="43810"/>
                  </a:cubicBezTo>
                  <a:cubicBezTo>
                    <a:pt x="687232" y="58638"/>
                    <a:pt x="710233" y="75826"/>
                    <a:pt x="717731" y="81470"/>
                  </a:cubicBezTo>
                  <a:cubicBezTo>
                    <a:pt x="717731" y="81470"/>
                    <a:pt x="717731" y="81470"/>
                    <a:pt x="717731" y="81470"/>
                  </a:cubicBezTo>
                  <a:cubicBezTo>
                    <a:pt x="706189" y="99331"/>
                    <a:pt x="686980" y="117361"/>
                    <a:pt x="667686" y="133790"/>
                  </a:cubicBezTo>
                  <a:cubicBezTo>
                    <a:pt x="641400" y="131010"/>
                    <a:pt x="616125" y="128229"/>
                    <a:pt x="592114" y="125449"/>
                  </a:cubicBezTo>
                  <a:cubicBezTo>
                    <a:pt x="591355" y="124354"/>
                    <a:pt x="590766" y="123343"/>
                    <a:pt x="590513" y="123006"/>
                  </a:cubicBezTo>
                  <a:cubicBezTo>
                    <a:pt x="571135" y="92760"/>
                    <a:pt x="560267" y="73382"/>
                    <a:pt x="553190" y="56279"/>
                  </a:cubicBezTo>
                  <a:cubicBezTo>
                    <a:pt x="552516" y="56616"/>
                    <a:pt x="551926" y="56953"/>
                    <a:pt x="551252" y="57290"/>
                  </a:cubicBezTo>
                  <a:cubicBezTo>
                    <a:pt x="557824" y="74056"/>
                    <a:pt x="569956" y="96130"/>
                    <a:pt x="587817" y="125028"/>
                  </a:cubicBezTo>
                  <a:cubicBezTo>
                    <a:pt x="533812" y="118709"/>
                    <a:pt x="486463" y="112222"/>
                    <a:pt x="448298" y="104808"/>
                  </a:cubicBezTo>
                  <a:cubicBezTo>
                    <a:pt x="448466" y="104724"/>
                    <a:pt x="448551" y="104724"/>
                    <a:pt x="448551" y="104724"/>
                  </a:cubicBezTo>
                  <a:cubicBezTo>
                    <a:pt x="519405" y="73382"/>
                    <a:pt x="605425" y="35470"/>
                    <a:pt x="601381" y="16850"/>
                  </a:cubicBezTo>
                  <a:close/>
                  <a:moveTo>
                    <a:pt x="424286" y="79280"/>
                  </a:moveTo>
                  <a:cubicBezTo>
                    <a:pt x="424286" y="79364"/>
                    <a:pt x="424202" y="79364"/>
                    <a:pt x="424202" y="79448"/>
                  </a:cubicBezTo>
                  <a:cubicBezTo>
                    <a:pt x="424202" y="79364"/>
                    <a:pt x="424202" y="79364"/>
                    <a:pt x="424286" y="79280"/>
                  </a:cubicBezTo>
                  <a:cubicBezTo>
                    <a:pt x="417968" y="84756"/>
                    <a:pt x="412828" y="89474"/>
                    <a:pt x="406762" y="95287"/>
                  </a:cubicBezTo>
                  <a:cubicBezTo>
                    <a:pt x="403561" y="94445"/>
                    <a:pt x="400443" y="93518"/>
                    <a:pt x="397411" y="92591"/>
                  </a:cubicBezTo>
                  <a:cubicBezTo>
                    <a:pt x="399601" y="91412"/>
                    <a:pt x="406341" y="87789"/>
                    <a:pt x="408532" y="86610"/>
                  </a:cubicBezTo>
                  <a:cubicBezTo>
                    <a:pt x="408532" y="86610"/>
                    <a:pt x="408532" y="86610"/>
                    <a:pt x="408532" y="86610"/>
                  </a:cubicBezTo>
                  <a:cubicBezTo>
                    <a:pt x="413923" y="83745"/>
                    <a:pt x="419315" y="80965"/>
                    <a:pt x="424792" y="78100"/>
                  </a:cubicBezTo>
                  <a:cubicBezTo>
                    <a:pt x="424623" y="78522"/>
                    <a:pt x="424455" y="78943"/>
                    <a:pt x="424286" y="79280"/>
                  </a:cubicBezTo>
                  <a:cubicBezTo>
                    <a:pt x="424286" y="79280"/>
                    <a:pt x="424286" y="79280"/>
                    <a:pt x="424286" y="79280"/>
                  </a:cubicBezTo>
                  <a:close/>
                  <a:moveTo>
                    <a:pt x="403055" y="98994"/>
                  </a:moveTo>
                  <a:cubicBezTo>
                    <a:pt x="400528" y="101522"/>
                    <a:pt x="349640" y="141541"/>
                    <a:pt x="339699" y="149713"/>
                  </a:cubicBezTo>
                  <a:cubicBezTo>
                    <a:pt x="285694" y="175157"/>
                    <a:pt x="220063" y="209026"/>
                    <a:pt x="168080" y="243484"/>
                  </a:cubicBezTo>
                  <a:cubicBezTo>
                    <a:pt x="221242" y="197062"/>
                    <a:pt x="293361" y="149376"/>
                    <a:pt x="386626" y="98489"/>
                  </a:cubicBezTo>
                  <a:cubicBezTo>
                    <a:pt x="388227" y="97562"/>
                    <a:pt x="390081" y="96635"/>
                    <a:pt x="392018" y="95624"/>
                  </a:cubicBezTo>
                  <a:cubicBezTo>
                    <a:pt x="395304" y="96720"/>
                    <a:pt x="399011" y="97899"/>
                    <a:pt x="403055" y="98994"/>
                  </a:cubicBezTo>
                  <a:close/>
                  <a:moveTo>
                    <a:pt x="51225" y="547123"/>
                  </a:moveTo>
                  <a:cubicBezTo>
                    <a:pt x="51309" y="547376"/>
                    <a:pt x="51393" y="547713"/>
                    <a:pt x="51478" y="547966"/>
                  </a:cubicBezTo>
                  <a:cubicBezTo>
                    <a:pt x="48276" y="546955"/>
                    <a:pt x="45074" y="545944"/>
                    <a:pt x="41957" y="545017"/>
                  </a:cubicBezTo>
                  <a:cubicBezTo>
                    <a:pt x="43305" y="541057"/>
                    <a:pt x="44653" y="537098"/>
                    <a:pt x="46085" y="533138"/>
                  </a:cubicBezTo>
                  <a:cubicBezTo>
                    <a:pt x="47096" y="530442"/>
                    <a:pt x="47096" y="530442"/>
                    <a:pt x="46170" y="525977"/>
                  </a:cubicBezTo>
                  <a:cubicBezTo>
                    <a:pt x="44148" y="531621"/>
                    <a:pt x="41957" y="537856"/>
                    <a:pt x="39851" y="544428"/>
                  </a:cubicBezTo>
                  <a:cubicBezTo>
                    <a:pt x="35554" y="543079"/>
                    <a:pt x="31510" y="541816"/>
                    <a:pt x="27887" y="540720"/>
                  </a:cubicBezTo>
                  <a:cubicBezTo>
                    <a:pt x="28645" y="534991"/>
                    <a:pt x="29488" y="529178"/>
                    <a:pt x="30331" y="523449"/>
                  </a:cubicBezTo>
                  <a:cubicBezTo>
                    <a:pt x="34712" y="522101"/>
                    <a:pt x="39682" y="520669"/>
                    <a:pt x="45327" y="519237"/>
                  </a:cubicBezTo>
                  <a:cubicBezTo>
                    <a:pt x="47770" y="531453"/>
                    <a:pt x="50129" y="543164"/>
                    <a:pt x="51225" y="547123"/>
                  </a:cubicBezTo>
                  <a:close/>
                  <a:moveTo>
                    <a:pt x="38334" y="548977"/>
                  </a:moveTo>
                  <a:cubicBezTo>
                    <a:pt x="31678" y="569955"/>
                    <a:pt x="25444" y="593124"/>
                    <a:pt x="23001" y="608542"/>
                  </a:cubicBezTo>
                  <a:cubicBezTo>
                    <a:pt x="23001" y="606773"/>
                    <a:pt x="23001" y="605172"/>
                    <a:pt x="23001" y="604582"/>
                  </a:cubicBezTo>
                  <a:cubicBezTo>
                    <a:pt x="23338" y="585626"/>
                    <a:pt x="24770" y="565996"/>
                    <a:pt x="27213" y="545860"/>
                  </a:cubicBezTo>
                  <a:lnTo>
                    <a:pt x="38334" y="548977"/>
                  </a:lnTo>
                  <a:close/>
                  <a:moveTo>
                    <a:pt x="26287" y="540131"/>
                  </a:moveTo>
                  <a:cubicBezTo>
                    <a:pt x="19546" y="538024"/>
                    <a:pt x="14660" y="536508"/>
                    <a:pt x="12891" y="536002"/>
                  </a:cubicBezTo>
                  <a:cubicBezTo>
                    <a:pt x="12891" y="533643"/>
                    <a:pt x="12975" y="531706"/>
                    <a:pt x="12975" y="530021"/>
                  </a:cubicBezTo>
                  <a:cubicBezTo>
                    <a:pt x="16934" y="527999"/>
                    <a:pt x="22158" y="525977"/>
                    <a:pt x="28982" y="523786"/>
                  </a:cubicBezTo>
                  <a:cubicBezTo>
                    <a:pt x="28730" y="524966"/>
                    <a:pt x="27634" y="530610"/>
                    <a:pt x="26287" y="540131"/>
                  </a:cubicBezTo>
                  <a:close/>
                  <a:moveTo>
                    <a:pt x="26708" y="656818"/>
                  </a:moveTo>
                  <a:cubicBezTo>
                    <a:pt x="26370" y="657997"/>
                    <a:pt x="24770" y="664232"/>
                    <a:pt x="24602" y="664737"/>
                  </a:cubicBezTo>
                  <a:cubicBezTo>
                    <a:pt x="24602" y="664737"/>
                    <a:pt x="24602" y="664737"/>
                    <a:pt x="24602" y="664737"/>
                  </a:cubicBezTo>
                  <a:cubicBezTo>
                    <a:pt x="24602" y="664737"/>
                    <a:pt x="24433" y="662800"/>
                    <a:pt x="24433" y="661957"/>
                  </a:cubicBezTo>
                  <a:cubicBezTo>
                    <a:pt x="24349" y="660693"/>
                    <a:pt x="24180" y="655807"/>
                    <a:pt x="24180" y="655217"/>
                  </a:cubicBezTo>
                  <a:cubicBezTo>
                    <a:pt x="24180" y="654796"/>
                    <a:pt x="24180" y="654375"/>
                    <a:pt x="24096" y="653953"/>
                  </a:cubicBezTo>
                  <a:cubicBezTo>
                    <a:pt x="24096" y="653701"/>
                    <a:pt x="24096" y="653448"/>
                    <a:pt x="24096" y="653279"/>
                  </a:cubicBezTo>
                  <a:cubicBezTo>
                    <a:pt x="24938" y="654459"/>
                    <a:pt x="25781" y="655638"/>
                    <a:pt x="26708" y="656818"/>
                  </a:cubicBezTo>
                  <a:close/>
                  <a:moveTo>
                    <a:pt x="140109" y="846803"/>
                  </a:moveTo>
                  <a:cubicBezTo>
                    <a:pt x="166311" y="875954"/>
                    <a:pt x="194114" y="902156"/>
                    <a:pt x="228488" y="930211"/>
                  </a:cubicBezTo>
                  <a:cubicBezTo>
                    <a:pt x="164036" y="946303"/>
                    <a:pt x="136655" y="945123"/>
                    <a:pt x="122080" y="941838"/>
                  </a:cubicBezTo>
                  <a:cubicBezTo>
                    <a:pt x="121827" y="940405"/>
                    <a:pt x="121658" y="939057"/>
                    <a:pt x="121490" y="937541"/>
                  </a:cubicBezTo>
                  <a:cubicBezTo>
                    <a:pt x="121321" y="936446"/>
                    <a:pt x="121237" y="934929"/>
                    <a:pt x="121152" y="933834"/>
                  </a:cubicBezTo>
                  <a:cubicBezTo>
                    <a:pt x="121152" y="933834"/>
                    <a:pt x="121069" y="933834"/>
                    <a:pt x="121069" y="933834"/>
                  </a:cubicBezTo>
                  <a:cubicBezTo>
                    <a:pt x="120310" y="908896"/>
                    <a:pt x="126292" y="876880"/>
                    <a:pt x="140109" y="846803"/>
                  </a:cubicBezTo>
                  <a:close/>
                  <a:moveTo>
                    <a:pt x="238177" y="932991"/>
                  </a:moveTo>
                  <a:cubicBezTo>
                    <a:pt x="261430" y="927010"/>
                    <a:pt x="287716" y="919258"/>
                    <a:pt x="316867" y="909907"/>
                  </a:cubicBezTo>
                  <a:cubicBezTo>
                    <a:pt x="334812" y="948915"/>
                    <a:pt x="354190" y="983879"/>
                    <a:pt x="377022" y="1019011"/>
                  </a:cubicBezTo>
                  <a:cubicBezTo>
                    <a:pt x="373315" y="1019601"/>
                    <a:pt x="369692" y="1020191"/>
                    <a:pt x="366069" y="1020780"/>
                  </a:cubicBezTo>
                  <a:cubicBezTo>
                    <a:pt x="317709" y="991883"/>
                    <a:pt x="277522" y="964164"/>
                    <a:pt x="238177" y="932991"/>
                  </a:cubicBezTo>
                  <a:close/>
                  <a:moveTo>
                    <a:pt x="379634" y="1023055"/>
                  </a:moveTo>
                  <a:cubicBezTo>
                    <a:pt x="381908" y="1026510"/>
                    <a:pt x="383762" y="1029206"/>
                    <a:pt x="384773" y="1030722"/>
                  </a:cubicBezTo>
                  <a:cubicBezTo>
                    <a:pt x="380645" y="1028447"/>
                    <a:pt x="376432" y="1026257"/>
                    <a:pt x="372135" y="1024235"/>
                  </a:cubicBezTo>
                  <a:cubicBezTo>
                    <a:pt x="374663" y="1023898"/>
                    <a:pt x="377106" y="1023477"/>
                    <a:pt x="379634" y="1023055"/>
                  </a:cubicBezTo>
                  <a:close/>
                  <a:moveTo>
                    <a:pt x="384183" y="1022297"/>
                  </a:moveTo>
                  <a:cubicBezTo>
                    <a:pt x="420495" y="1016399"/>
                    <a:pt x="460261" y="1009407"/>
                    <a:pt x="502218" y="1001234"/>
                  </a:cubicBezTo>
                  <a:cubicBezTo>
                    <a:pt x="487053" y="1030132"/>
                    <a:pt x="476522" y="1053048"/>
                    <a:pt x="468181" y="1075459"/>
                  </a:cubicBezTo>
                  <a:cubicBezTo>
                    <a:pt x="458913" y="1071162"/>
                    <a:pt x="449646" y="1066781"/>
                    <a:pt x="440547" y="1062063"/>
                  </a:cubicBezTo>
                  <a:cubicBezTo>
                    <a:pt x="424371" y="1053638"/>
                    <a:pt x="408784" y="1044118"/>
                    <a:pt x="392861" y="1035187"/>
                  </a:cubicBezTo>
                  <a:cubicBezTo>
                    <a:pt x="389912" y="1030890"/>
                    <a:pt x="387216" y="1026846"/>
                    <a:pt x="384183" y="1022297"/>
                  </a:cubicBezTo>
                  <a:close/>
                  <a:moveTo>
                    <a:pt x="552179" y="925662"/>
                  </a:moveTo>
                  <a:cubicBezTo>
                    <a:pt x="552600" y="924988"/>
                    <a:pt x="553106" y="924061"/>
                    <a:pt x="553527" y="923303"/>
                  </a:cubicBezTo>
                  <a:cubicBezTo>
                    <a:pt x="590597" y="860199"/>
                    <a:pt x="590597" y="860199"/>
                    <a:pt x="597168" y="848993"/>
                  </a:cubicBezTo>
                  <a:cubicBezTo>
                    <a:pt x="597590" y="848235"/>
                    <a:pt x="598179" y="847224"/>
                    <a:pt x="598685" y="846466"/>
                  </a:cubicBezTo>
                  <a:cubicBezTo>
                    <a:pt x="697680" y="854723"/>
                    <a:pt x="799707" y="858682"/>
                    <a:pt x="891372" y="858767"/>
                  </a:cubicBezTo>
                  <a:lnTo>
                    <a:pt x="891372" y="858851"/>
                  </a:lnTo>
                  <a:cubicBezTo>
                    <a:pt x="891372" y="870899"/>
                    <a:pt x="890866" y="885474"/>
                    <a:pt x="890192" y="897775"/>
                  </a:cubicBezTo>
                  <a:cubicBezTo>
                    <a:pt x="820096" y="921028"/>
                    <a:pt x="743849" y="942090"/>
                    <a:pt x="667855" y="960457"/>
                  </a:cubicBezTo>
                  <a:cubicBezTo>
                    <a:pt x="628257" y="949083"/>
                    <a:pt x="587311" y="937035"/>
                    <a:pt x="552179" y="925662"/>
                  </a:cubicBezTo>
                  <a:close/>
                  <a:moveTo>
                    <a:pt x="889855" y="902493"/>
                  </a:moveTo>
                  <a:cubicBezTo>
                    <a:pt x="888170" y="925577"/>
                    <a:pt x="884884" y="948493"/>
                    <a:pt x="880841" y="970399"/>
                  </a:cubicBezTo>
                  <a:cubicBezTo>
                    <a:pt x="861379" y="980509"/>
                    <a:pt x="841664" y="990282"/>
                    <a:pt x="821781" y="999718"/>
                  </a:cubicBezTo>
                  <a:cubicBezTo>
                    <a:pt x="820601" y="999465"/>
                    <a:pt x="819843" y="999297"/>
                    <a:pt x="819590" y="999212"/>
                  </a:cubicBezTo>
                  <a:cubicBezTo>
                    <a:pt x="772578" y="988260"/>
                    <a:pt x="726409" y="974190"/>
                    <a:pt x="679397" y="963659"/>
                  </a:cubicBezTo>
                  <a:cubicBezTo>
                    <a:pt x="678723" y="963490"/>
                    <a:pt x="677965" y="963237"/>
                    <a:pt x="677291" y="963069"/>
                  </a:cubicBezTo>
                  <a:cubicBezTo>
                    <a:pt x="748398" y="945713"/>
                    <a:pt x="820854" y="925493"/>
                    <a:pt x="889855" y="902493"/>
                  </a:cubicBezTo>
                  <a:close/>
                  <a:moveTo>
                    <a:pt x="833913" y="1002498"/>
                  </a:moveTo>
                  <a:cubicBezTo>
                    <a:pt x="833323" y="1002414"/>
                    <a:pt x="831301" y="1001908"/>
                    <a:pt x="828942" y="1001403"/>
                  </a:cubicBezTo>
                  <a:cubicBezTo>
                    <a:pt x="845961" y="993230"/>
                    <a:pt x="862895" y="984805"/>
                    <a:pt x="879745" y="976043"/>
                  </a:cubicBezTo>
                  <a:cubicBezTo>
                    <a:pt x="877386" y="987249"/>
                    <a:pt x="874184" y="999718"/>
                    <a:pt x="871067" y="1010755"/>
                  </a:cubicBezTo>
                  <a:cubicBezTo>
                    <a:pt x="857840" y="1007806"/>
                    <a:pt x="845287" y="1005026"/>
                    <a:pt x="833913" y="1002498"/>
                  </a:cubicBezTo>
                  <a:close/>
                  <a:moveTo>
                    <a:pt x="875954" y="1009575"/>
                  </a:moveTo>
                  <a:cubicBezTo>
                    <a:pt x="877386" y="1004689"/>
                    <a:pt x="881177" y="991714"/>
                    <a:pt x="884969" y="974106"/>
                  </a:cubicBezTo>
                  <a:cubicBezTo>
                    <a:pt x="885053" y="973853"/>
                    <a:pt x="885137" y="973432"/>
                    <a:pt x="885221" y="973095"/>
                  </a:cubicBezTo>
                  <a:cubicBezTo>
                    <a:pt x="930969" y="949083"/>
                    <a:pt x="975707" y="922797"/>
                    <a:pt x="1017411" y="894405"/>
                  </a:cubicBezTo>
                  <a:cubicBezTo>
                    <a:pt x="1013114" y="906368"/>
                    <a:pt x="1011429" y="919090"/>
                    <a:pt x="1007890" y="931222"/>
                  </a:cubicBezTo>
                  <a:cubicBezTo>
                    <a:pt x="993484" y="980846"/>
                    <a:pt x="976718" y="1014546"/>
                    <a:pt x="969388" y="1029290"/>
                  </a:cubicBezTo>
                  <a:cubicBezTo>
                    <a:pt x="969304" y="1029458"/>
                    <a:pt x="969135" y="1029711"/>
                    <a:pt x="969051" y="1029880"/>
                  </a:cubicBezTo>
                  <a:cubicBezTo>
                    <a:pt x="938215" y="1024572"/>
                    <a:pt x="905189" y="1018000"/>
                    <a:pt x="875364" y="1011597"/>
                  </a:cubicBezTo>
                  <a:cubicBezTo>
                    <a:pt x="875617" y="1010586"/>
                    <a:pt x="875870" y="1009744"/>
                    <a:pt x="875954" y="1009575"/>
                  </a:cubicBezTo>
                  <a:close/>
                  <a:moveTo>
                    <a:pt x="1023645" y="885305"/>
                  </a:moveTo>
                  <a:cubicBezTo>
                    <a:pt x="1023645" y="885305"/>
                    <a:pt x="1026341" y="873173"/>
                    <a:pt x="1029037" y="857166"/>
                  </a:cubicBezTo>
                  <a:cubicBezTo>
                    <a:pt x="1029121" y="856660"/>
                    <a:pt x="1029290" y="855902"/>
                    <a:pt x="1029374" y="855397"/>
                  </a:cubicBezTo>
                  <a:cubicBezTo>
                    <a:pt x="1032154" y="855228"/>
                    <a:pt x="1034935" y="855059"/>
                    <a:pt x="1037631" y="854891"/>
                  </a:cubicBezTo>
                  <a:cubicBezTo>
                    <a:pt x="1038136" y="861547"/>
                    <a:pt x="1038726" y="867950"/>
                    <a:pt x="1039400" y="874269"/>
                  </a:cubicBezTo>
                  <a:cubicBezTo>
                    <a:pt x="1034176" y="878060"/>
                    <a:pt x="1028869" y="881767"/>
                    <a:pt x="1023561" y="885474"/>
                  </a:cubicBezTo>
                  <a:cubicBezTo>
                    <a:pt x="1023645" y="885390"/>
                    <a:pt x="1023645" y="885390"/>
                    <a:pt x="1023645" y="885305"/>
                  </a:cubicBezTo>
                  <a:close/>
                  <a:moveTo>
                    <a:pt x="1038895" y="743933"/>
                  </a:moveTo>
                  <a:cubicBezTo>
                    <a:pt x="1038895" y="736687"/>
                    <a:pt x="1038895" y="729442"/>
                    <a:pt x="1038726" y="722281"/>
                  </a:cubicBezTo>
                  <a:cubicBezTo>
                    <a:pt x="1039484" y="722702"/>
                    <a:pt x="1040243" y="723207"/>
                    <a:pt x="1041001" y="723628"/>
                  </a:cubicBezTo>
                  <a:cubicBezTo>
                    <a:pt x="1040158" y="730874"/>
                    <a:pt x="1039316" y="738962"/>
                    <a:pt x="1038895" y="743933"/>
                  </a:cubicBezTo>
                  <a:close/>
                  <a:moveTo>
                    <a:pt x="1038557" y="716299"/>
                  </a:moveTo>
                  <a:cubicBezTo>
                    <a:pt x="1036957" y="659177"/>
                    <a:pt x="1029374" y="603908"/>
                    <a:pt x="1015304" y="544933"/>
                  </a:cubicBezTo>
                  <a:cubicBezTo>
                    <a:pt x="1037968" y="523365"/>
                    <a:pt x="1058019" y="501460"/>
                    <a:pt x="1074870" y="479386"/>
                  </a:cubicBezTo>
                  <a:cubicBezTo>
                    <a:pt x="1076723" y="480650"/>
                    <a:pt x="1078577" y="481914"/>
                    <a:pt x="1080430" y="483261"/>
                  </a:cubicBezTo>
                  <a:cubicBezTo>
                    <a:pt x="1080430" y="483346"/>
                    <a:pt x="1080430" y="483346"/>
                    <a:pt x="1080430" y="483346"/>
                  </a:cubicBezTo>
                  <a:cubicBezTo>
                    <a:pt x="1046393" y="679144"/>
                    <a:pt x="1042770" y="699954"/>
                    <a:pt x="1042096" y="713518"/>
                  </a:cubicBezTo>
                  <a:cubicBezTo>
                    <a:pt x="1041928" y="714866"/>
                    <a:pt x="1041759" y="716467"/>
                    <a:pt x="1041590" y="718152"/>
                  </a:cubicBezTo>
                  <a:cubicBezTo>
                    <a:pt x="1040579" y="717563"/>
                    <a:pt x="1039568" y="716973"/>
                    <a:pt x="1038557" y="716299"/>
                  </a:cubicBezTo>
                  <a:close/>
                  <a:moveTo>
                    <a:pt x="1042012" y="772325"/>
                  </a:moveTo>
                  <a:cubicBezTo>
                    <a:pt x="1056166" y="796590"/>
                    <a:pt x="1063664" y="814114"/>
                    <a:pt x="1068130" y="824898"/>
                  </a:cubicBezTo>
                  <a:cubicBezTo>
                    <a:pt x="1068214" y="825066"/>
                    <a:pt x="1068383" y="825656"/>
                    <a:pt x="1068719" y="826414"/>
                  </a:cubicBezTo>
                  <a:cubicBezTo>
                    <a:pt x="1060041" y="830627"/>
                    <a:pt x="1051026" y="834924"/>
                    <a:pt x="1041422" y="839220"/>
                  </a:cubicBezTo>
                  <a:cubicBezTo>
                    <a:pt x="1040832" y="818410"/>
                    <a:pt x="1041254" y="796421"/>
                    <a:pt x="1042012" y="772325"/>
                  </a:cubicBezTo>
                  <a:close/>
                  <a:moveTo>
                    <a:pt x="1070404" y="830543"/>
                  </a:moveTo>
                  <a:cubicBezTo>
                    <a:pt x="1070826" y="831554"/>
                    <a:pt x="1071078" y="832312"/>
                    <a:pt x="1071162" y="832565"/>
                  </a:cubicBezTo>
                  <a:cubicBezTo>
                    <a:pt x="1072089" y="834924"/>
                    <a:pt x="1072932" y="837198"/>
                    <a:pt x="1073690" y="839473"/>
                  </a:cubicBezTo>
                  <a:cubicBezTo>
                    <a:pt x="1073774" y="839810"/>
                    <a:pt x="1075038" y="842927"/>
                    <a:pt x="1076218" y="846382"/>
                  </a:cubicBezTo>
                  <a:cubicBezTo>
                    <a:pt x="1076133" y="846466"/>
                    <a:pt x="1074870" y="847477"/>
                    <a:pt x="1073101" y="848825"/>
                  </a:cubicBezTo>
                  <a:cubicBezTo>
                    <a:pt x="1063075" y="849752"/>
                    <a:pt x="1052712" y="850678"/>
                    <a:pt x="1041928" y="851437"/>
                  </a:cubicBezTo>
                  <a:cubicBezTo>
                    <a:pt x="1041843" y="848993"/>
                    <a:pt x="1041675" y="846550"/>
                    <a:pt x="1041590" y="844023"/>
                  </a:cubicBezTo>
                  <a:cubicBezTo>
                    <a:pt x="1051616" y="839557"/>
                    <a:pt x="1061221" y="835008"/>
                    <a:pt x="1070404" y="830543"/>
                  </a:cubicBezTo>
                  <a:close/>
                  <a:moveTo>
                    <a:pt x="1068045" y="852869"/>
                  </a:moveTo>
                  <a:cubicBezTo>
                    <a:pt x="1065770" y="854638"/>
                    <a:pt x="1063748" y="856239"/>
                    <a:pt x="1062906" y="856913"/>
                  </a:cubicBezTo>
                  <a:cubicBezTo>
                    <a:pt x="1061390" y="858008"/>
                    <a:pt x="1059536" y="859272"/>
                    <a:pt x="1057345" y="860957"/>
                  </a:cubicBezTo>
                  <a:cubicBezTo>
                    <a:pt x="1052712" y="864496"/>
                    <a:pt x="1048078" y="867950"/>
                    <a:pt x="1043360" y="871404"/>
                  </a:cubicBezTo>
                  <a:cubicBezTo>
                    <a:pt x="1042854" y="865844"/>
                    <a:pt x="1042433" y="860283"/>
                    <a:pt x="1042096" y="854638"/>
                  </a:cubicBezTo>
                  <a:cubicBezTo>
                    <a:pt x="1051026" y="854133"/>
                    <a:pt x="1059705" y="853543"/>
                    <a:pt x="1068045" y="852869"/>
                  </a:cubicBezTo>
                  <a:close/>
                  <a:moveTo>
                    <a:pt x="1068719" y="857082"/>
                  </a:moveTo>
                  <a:cubicBezTo>
                    <a:pt x="1070489" y="855649"/>
                    <a:pt x="1072932" y="853796"/>
                    <a:pt x="1074785" y="852364"/>
                  </a:cubicBezTo>
                  <a:cubicBezTo>
                    <a:pt x="1075880" y="852279"/>
                    <a:pt x="1076976" y="852195"/>
                    <a:pt x="1078071" y="852111"/>
                  </a:cubicBezTo>
                  <a:cubicBezTo>
                    <a:pt x="1078745" y="854385"/>
                    <a:pt x="1079166" y="856155"/>
                    <a:pt x="1079251" y="856323"/>
                  </a:cubicBezTo>
                  <a:cubicBezTo>
                    <a:pt x="1094500" y="910496"/>
                    <a:pt x="1093742" y="957424"/>
                    <a:pt x="1076218" y="1003509"/>
                  </a:cubicBezTo>
                  <a:cubicBezTo>
                    <a:pt x="1071837" y="991461"/>
                    <a:pt x="1067034" y="978487"/>
                    <a:pt x="1064423" y="970820"/>
                  </a:cubicBezTo>
                  <a:cubicBezTo>
                    <a:pt x="1053133" y="937204"/>
                    <a:pt x="1046898" y="907042"/>
                    <a:pt x="1043781" y="875954"/>
                  </a:cubicBezTo>
                  <a:cubicBezTo>
                    <a:pt x="1052206" y="869719"/>
                    <a:pt x="1060547" y="863485"/>
                    <a:pt x="1068719" y="857082"/>
                  </a:cubicBezTo>
                  <a:close/>
                  <a:moveTo>
                    <a:pt x="1076470" y="834502"/>
                  </a:moveTo>
                  <a:cubicBezTo>
                    <a:pt x="1075880" y="833154"/>
                    <a:pt x="1075038" y="831132"/>
                    <a:pt x="1074112" y="828689"/>
                  </a:cubicBezTo>
                  <a:cubicBezTo>
                    <a:pt x="1095427" y="818158"/>
                    <a:pt x="1114804" y="807542"/>
                    <a:pt x="1132076" y="796927"/>
                  </a:cubicBezTo>
                  <a:cubicBezTo>
                    <a:pt x="1131992" y="797011"/>
                    <a:pt x="1131907" y="797095"/>
                    <a:pt x="1131823" y="797095"/>
                  </a:cubicBezTo>
                  <a:cubicBezTo>
                    <a:pt x="1122050" y="805267"/>
                    <a:pt x="1113372" y="814788"/>
                    <a:pt x="1103767" y="823213"/>
                  </a:cubicBezTo>
                  <a:cubicBezTo>
                    <a:pt x="1094416" y="831469"/>
                    <a:pt x="1085738" y="838631"/>
                    <a:pt x="1079841" y="843349"/>
                  </a:cubicBezTo>
                  <a:cubicBezTo>
                    <a:pt x="1078745" y="840063"/>
                    <a:pt x="1077566" y="836946"/>
                    <a:pt x="1076470" y="834502"/>
                  </a:cubicBezTo>
                  <a:close/>
                  <a:moveTo>
                    <a:pt x="1072511" y="824645"/>
                  </a:moveTo>
                  <a:cubicBezTo>
                    <a:pt x="1068045" y="813440"/>
                    <a:pt x="1061558" y="796927"/>
                    <a:pt x="1056250" y="786732"/>
                  </a:cubicBezTo>
                  <a:cubicBezTo>
                    <a:pt x="1052459" y="779402"/>
                    <a:pt x="1047909" y="771230"/>
                    <a:pt x="1042433" y="762131"/>
                  </a:cubicBezTo>
                  <a:cubicBezTo>
                    <a:pt x="1042770" y="753032"/>
                    <a:pt x="1043191" y="743596"/>
                    <a:pt x="1043613" y="733739"/>
                  </a:cubicBezTo>
                  <a:cubicBezTo>
                    <a:pt x="1043950" y="731043"/>
                    <a:pt x="1044202" y="728515"/>
                    <a:pt x="1044539" y="725651"/>
                  </a:cubicBezTo>
                  <a:cubicBezTo>
                    <a:pt x="1075375" y="743343"/>
                    <a:pt x="1111435" y="759688"/>
                    <a:pt x="1150864" y="777128"/>
                  </a:cubicBezTo>
                  <a:cubicBezTo>
                    <a:pt x="1148757" y="779487"/>
                    <a:pt x="1146567" y="781930"/>
                    <a:pt x="1144376" y="784373"/>
                  </a:cubicBezTo>
                  <a:cubicBezTo>
                    <a:pt x="1124746" y="797095"/>
                    <a:pt x="1101156" y="810491"/>
                    <a:pt x="1072511" y="824645"/>
                  </a:cubicBezTo>
                  <a:close/>
                  <a:moveTo>
                    <a:pt x="1152212" y="777802"/>
                  </a:moveTo>
                  <a:cubicBezTo>
                    <a:pt x="1152633" y="777970"/>
                    <a:pt x="1152970" y="778139"/>
                    <a:pt x="1153391" y="778307"/>
                  </a:cubicBezTo>
                  <a:cubicBezTo>
                    <a:pt x="1151032" y="779908"/>
                    <a:pt x="1151201" y="779824"/>
                    <a:pt x="1148589" y="781509"/>
                  </a:cubicBezTo>
                  <a:cubicBezTo>
                    <a:pt x="1149347" y="780919"/>
                    <a:pt x="1148926" y="780835"/>
                    <a:pt x="1152212" y="777802"/>
                  </a:cubicBezTo>
                  <a:close/>
                  <a:moveTo>
                    <a:pt x="1146651" y="769377"/>
                  </a:moveTo>
                  <a:cubicBezTo>
                    <a:pt x="1092394" y="745702"/>
                    <a:pt x="1077313" y="738372"/>
                    <a:pt x="1045635" y="720511"/>
                  </a:cubicBezTo>
                  <a:cubicBezTo>
                    <a:pt x="1045466" y="720427"/>
                    <a:pt x="1045382" y="720343"/>
                    <a:pt x="1045214" y="720259"/>
                  </a:cubicBezTo>
                  <a:cubicBezTo>
                    <a:pt x="1048162" y="698269"/>
                    <a:pt x="1055155" y="656818"/>
                    <a:pt x="1083969" y="489917"/>
                  </a:cubicBezTo>
                  <a:cubicBezTo>
                    <a:pt x="1084221" y="488654"/>
                    <a:pt x="1084559" y="486126"/>
                    <a:pt x="1084559" y="486042"/>
                  </a:cubicBezTo>
                  <a:cubicBezTo>
                    <a:pt x="1084559" y="486042"/>
                    <a:pt x="1084559" y="485958"/>
                    <a:pt x="1084559" y="485958"/>
                  </a:cubicBezTo>
                  <a:cubicBezTo>
                    <a:pt x="1100482" y="496994"/>
                    <a:pt x="1116321" y="508200"/>
                    <a:pt x="1131823" y="519995"/>
                  </a:cubicBezTo>
                  <a:cubicBezTo>
                    <a:pt x="1169904" y="549146"/>
                    <a:pt x="1186502" y="565996"/>
                    <a:pt x="1196443" y="576022"/>
                  </a:cubicBezTo>
                  <a:cubicBezTo>
                    <a:pt x="1212114" y="591945"/>
                    <a:pt x="1222224" y="606689"/>
                    <a:pt x="1228712" y="619579"/>
                  </a:cubicBezTo>
                  <a:cubicBezTo>
                    <a:pt x="1228964" y="632554"/>
                    <a:pt x="1228712" y="643338"/>
                    <a:pt x="1228543" y="651510"/>
                  </a:cubicBezTo>
                  <a:cubicBezTo>
                    <a:pt x="1216916" y="688159"/>
                    <a:pt x="1194590" y="726830"/>
                    <a:pt x="1154571" y="772747"/>
                  </a:cubicBezTo>
                  <a:cubicBezTo>
                    <a:pt x="1152043" y="771736"/>
                    <a:pt x="1149432" y="770640"/>
                    <a:pt x="1146651" y="769377"/>
                  </a:cubicBezTo>
                  <a:close/>
                  <a:moveTo>
                    <a:pt x="1125925" y="262272"/>
                  </a:moveTo>
                  <a:cubicBezTo>
                    <a:pt x="1125589" y="261598"/>
                    <a:pt x="1125589" y="260587"/>
                    <a:pt x="1125420" y="259745"/>
                  </a:cubicBezTo>
                  <a:cubicBezTo>
                    <a:pt x="1127947" y="263199"/>
                    <a:pt x="1130391" y="266569"/>
                    <a:pt x="1132750" y="269770"/>
                  </a:cubicBezTo>
                  <a:lnTo>
                    <a:pt x="1132750" y="269770"/>
                  </a:lnTo>
                  <a:cubicBezTo>
                    <a:pt x="1133592" y="271203"/>
                    <a:pt x="1144376" y="287042"/>
                    <a:pt x="1145219" y="288474"/>
                  </a:cubicBezTo>
                  <a:cubicBezTo>
                    <a:pt x="1151369" y="298584"/>
                    <a:pt x="1156172" y="306588"/>
                    <a:pt x="1160131" y="313244"/>
                  </a:cubicBezTo>
                  <a:cubicBezTo>
                    <a:pt x="1161901" y="316193"/>
                    <a:pt x="1168977" y="329167"/>
                    <a:pt x="1171337" y="333885"/>
                  </a:cubicBezTo>
                  <a:cubicBezTo>
                    <a:pt x="1172937" y="337087"/>
                    <a:pt x="1174707" y="340541"/>
                    <a:pt x="1176560" y="344248"/>
                  </a:cubicBezTo>
                  <a:cubicBezTo>
                    <a:pt x="1178751" y="348545"/>
                    <a:pt x="1181110" y="353263"/>
                    <a:pt x="1183721" y="358571"/>
                  </a:cubicBezTo>
                  <a:cubicBezTo>
                    <a:pt x="1183890" y="358908"/>
                    <a:pt x="1189282" y="370956"/>
                    <a:pt x="1189451" y="371208"/>
                  </a:cubicBezTo>
                  <a:cubicBezTo>
                    <a:pt x="1190377" y="373399"/>
                    <a:pt x="1191220" y="375505"/>
                    <a:pt x="1191978" y="377527"/>
                  </a:cubicBezTo>
                  <a:cubicBezTo>
                    <a:pt x="1197201" y="390417"/>
                    <a:pt x="1203352" y="406425"/>
                    <a:pt x="1206385" y="414176"/>
                  </a:cubicBezTo>
                  <a:cubicBezTo>
                    <a:pt x="1209502" y="423528"/>
                    <a:pt x="1216579" y="448129"/>
                    <a:pt x="1222056" y="465485"/>
                  </a:cubicBezTo>
                  <a:cubicBezTo>
                    <a:pt x="1225846" y="482251"/>
                    <a:pt x="1228627" y="494298"/>
                    <a:pt x="1230649" y="503819"/>
                  </a:cubicBezTo>
                  <a:cubicBezTo>
                    <a:pt x="1230734" y="504071"/>
                    <a:pt x="1232756" y="516119"/>
                    <a:pt x="1232924" y="516962"/>
                  </a:cubicBezTo>
                  <a:cubicBezTo>
                    <a:pt x="1233851" y="522944"/>
                    <a:pt x="1234862" y="529852"/>
                    <a:pt x="1236041" y="538193"/>
                  </a:cubicBezTo>
                  <a:cubicBezTo>
                    <a:pt x="1230143" y="505925"/>
                    <a:pt x="1218348" y="474078"/>
                    <a:pt x="1200151" y="441895"/>
                  </a:cubicBezTo>
                  <a:cubicBezTo>
                    <a:pt x="1183637" y="392102"/>
                    <a:pt x="1160468" y="344417"/>
                    <a:pt x="1130896" y="299764"/>
                  </a:cubicBezTo>
                  <a:cubicBezTo>
                    <a:pt x="1129296" y="291423"/>
                    <a:pt x="1124914" y="276426"/>
                    <a:pt x="1121545" y="266906"/>
                  </a:cubicBezTo>
                  <a:cubicBezTo>
                    <a:pt x="1123567" y="265305"/>
                    <a:pt x="1124914" y="263704"/>
                    <a:pt x="1125925" y="262272"/>
                  </a:cubicBezTo>
                  <a:close/>
                  <a:moveTo>
                    <a:pt x="1122303" y="256290"/>
                  </a:moveTo>
                  <a:cubicBezTo>
                    <a:pt x="1121545" y="257807"/>
                    <a:pt x="1120365" y="259492"/>
                    <a:pt x="1118764" y="261261"/>
                  </a:cubicBezTo>
                  <a:cubicBezTo>
                    <a:pt x="1117753" y="259071"/>
                    <a:pt x="1116658" y="256712"/>
                    <a:pt x="1115310" y="254016"/>
                  </a:cubicBezTo>
                  <a:cubicBezTo>
                    <a:pt x="1118764" y="254605"/>
                    <a:pt x="1120533" y="255279"/>
                    <a:pt x="1122303" y="256290"/>
                  </a:cubicBezTo>
                  <a:close/>
                  <a:moveTo>
                    <a:pt x="1117079" y="248371"/>
                  </a:moveTo>
                  <a:cubicBezTo>
                    <a:pt x="1118006" y="249635"/>
                    <a:pt x="1118933" y="250814"/>
                    <a:pt x="1119860" y="252078"/>
                  </a:cubicBezTo>
                  <a:cubicBezTo>
                    <a:pt x="1118849" y="251488"/>
                    <a:pt x="1116910" y="250561"/>
                    <a:pt x="1113120" y="249719"/>
                  </a:cubicBezTo>
                  <a:cubicBezTo>
                    <a:pt x="1110676" y="245085"/>
                    <a:pt x="1107643" y="239862"/>
                    <a:pt x="1103852" y="234048"/>
                  </a:cubicBezTo>
                  <a:cubicBezTo>
                    <a:pt x="1103178" y="232363"/>
                    <a:pt x="1102420" y="230762"/>
                    <a:pt x="1101493" y="229077"/>
                  </a:cubicBezTo>
                  <a:cubicBezTo>
                    <a:pt x="1101156" y="228319"/>
                    <a:pt x="1100819" y="227477"/>
                    <a:pt x="1100398" y="226718"/>
                  </a:cubicBezTo>
                  <a:cubicBezTo>
                    <a:pt x="1105706" y="233543"/>
                    <a:pt x="1111350" y="240957"/>
                    <a:pt x="1117079" y="248371"/>
                  </a:cubicBezTo>
                  <a:close/>
                  <a:moveTo>
                    <a:pt x="1091888" y="217030"/>
                  </a:moveTo>
                  <a:cubicBezTo>
                    <a:pt x="1092141" y="217282"/>
                    <a:pt x="1092394" y="217619"/>
                    <a:pt x="1092646" y="217872"/>
                  </a:cubicBezTo>
                  <a:cubicBezTo>
                    <a:pt x="1093995" y="219052"/>
                    <a:pt x="1095090" y="220568"/>
                    <a:pt x="1096269" y="221916"/>
                  </a:cubicBezTo>
                  <a:cubicBezTo>
                    <a:pt x="1097533" y="223854"/>
                    <a:pt x="1098628" y="225792"/>
                    <a:pt x="1099555" y="227814"/>
                  </a:cubicBezTo>
                  <a:cubicBezTo>
                    <a:pt x="1097196" y="224359"/>
                    <a:pt x="1094500" y="220737"/>
                    <a:pt x="1091635" y="217030"/>
                  </a:cubicBezTo>
                  <a:cubicBezTo>
                    <a:pt x="1091467" y="216861"/>
                    <a:pt x="1091383" y="216693"/>
                    <a:pt x="1091214" y="216524"/>
                  </a:cubicBezTo>
                  <a:cubicBezTo>
                    <a:pt x="1091467" y="216608"/>
                    <a:pt x="1091720" y="216861"/>
                    <a:pt x="1091888" y="217030"/>
                  </a:cubicBezTo>
                  <a:close/>
                  <a:moveTo>
                    <a:pt x="1089782" y="215176"/>
                  </a:moveTo>
                  <a:cubicBezTo>
                    <a:pt x="1093910" y="220652"/>
                    <a:pt x="1097702" y="225876"/>
                    <a:pt x="1101071" y="231184"/>
                  </a:cubicBezTo>
                  <a:cubicBezTo>
                    <a:pt x="1103178" y="236744"/>
                    <a:pt x="1104105" y="242558"/>
                    <a:pt x="1103936" y="248624"/>
                  </a:cubicBezTo>
                  <a:cubicBezTo>
                    <a:pt x="1100566" y="248455"/>
                    <a:pt x="1096775" y="248455"/>
                    <a:pt x="1092731" y="248624"/>
                  </a:cubicBezTo>
                  <a:cubicBezTo>
                    <a:pt x="1090962" y="246517"/>
                    <a:pt x="1089277" y="244495"/>
                    <a:pt x="1087507" y="242473"/>
                  </a:cubicBezTo>
                  <a:cubicBezTo>
                    <a:pt x="1082199" y="226718"/>
                    <a:pt x="1075880" y="213491"/>
                    <a:pt x="1069562" y="202623"/>
                  </a:cubicBezTo>
                  <a:cubicBezTo>
                    <a:pt x="1077566" y="206414"/>
                    <a:pt x="1084221" y="210627"/>
                    <a:pt x="1089782" y="215176"/>
                  </a:cubicBezTo>
                  <a:close/>
                  <a:moveTo>
                    <a:pt x="1054312" y="177011"/>
                  </a:moveTo>
                  <a:cubicBezTo>
                    <a:pt x="1055323" y="178022"/>
                    <a:pt x="1056419" y="179033"/>
                    <a:pt x="1057430" y="180044"/>
                  </a:cubicBezTo>
                  <a:cubicBezTo>
                    <a:pt x="1059368" y="181981"/>
                    <a:pt x="1061390" y="183751"/>
                    <a:pt x="1063412" y="185604"/>
                  </a:cubicBezTo>
                  <a:cubicBezTo>
                    <a:pt x="1065349" y="187458"/>
                    <a:pt x="1067203" y="189395"/>
                    <a:pt x="1069141" y="191249"/>
                  </a:cubicBezTo>
                  <a:cubicBezTo>
                    <a:pt x="1069309" y="191417"/>
                    <a:pt x="1069477" y="191502"/>
                    <a:pt x="1069562" y="191670"/>
                  </a:cubicBezTo>
                  <a:cubicBezTo>
                    <a:pt x="1069562" y="191670"/>
                    <a:pt x="1069730" y="191839"/>
                    <a:pt x="1069815" y="191923"/>
                  </a:cubicBezTo>
                  <a:cubicBezTo>
                    <a:pt x="1069815" y="191923"/>
                    <a:pt x="1070489" y="192681"/>
                    <a:pt x="1070573" y="192681"/>
                  </a:cubicBezTo>
                  <a:cubicBezTo>
                    <a:pt x="1070320" y="192344"/>
                    <a:pt x="1072005" y="194198"/>
                    <a:pt x="1072763" y="195040"/>
                  </a:cubicBezTo>
                  <a:cubicBezTo>
                    <a:pt x="1072932" y="195209"/>
                    <a:pt x="1073016" y="195293"/>
                    <a:pt x="1073184" y="195461"/>
                  </a:cubicBezTo>
                  <a:cubicBezTo>
                    <a:pt x="1073522" y="195883"/>
                    <a:pt x="1074280" y="196641"/>
                    <a:pt x="1074280" y="196641"/>
                  </a:cubicBezTo>
                  <a:cubicBezTo>
                    <a:pt x="1074954" y="197315"/>
                    <a:pt x="1075544" y="197989"/>
                    <a:pt x="1076049" y="198579"/>
                  </a:cubicBezTo>
                  <a:cubicBezTo>
                    <a:pt x="1079756" y="202707"/>
                    <a:pt x="1083800" y="208099"/>
                    <a:pt x="1087423" y="212059"/>
                  </a:cubicBezTo>
                  <a:cubicBezTo>
                    <a:pt x="1082031" y="207594"/>
                    <a:pt x="1075628" y="203465"/>
                    <a:pt x="1068045" y="199590"/>
                  </a:cubicBezTo>
                  <a:cubicBezTo>
                    <a:pt x="1059115" y="184762"/>
                    <a:pt x="1050437" y="174651"/>
                    <a:pt x="1045045" y="169007"/>
                  </a:cubicBezTo>
                  <a:cubicBezTo>
                    <a:pt x="1044708" y="168670"/>
                    <a:pt x="1044202" y="168080"/>
                    <a:pt x="1043529" y="167406"/>
                  </a:cubicBezTo>
                  <a:cubicBezTo>
                    <a:pt x="1047067" y="170523"/>
                    <a:pt x="1050774" y="173725"/>
                    <a:pt x="1054312" y="177011"/>
                  </a:cubicBezTo>
                  <a:close/>
                  <a:moveTo>
                    <a:pt x="1013703" y="140951"/>
                  </a:moveTo>
                  <a:cubicBezTo>
                    <a:pt x="1015978" y="142721"/>
                    <a:pt x="1028279" y="153757"/>
                    <a:pt x="1036030" y="160919"/>
                  </a:cubicBezTo>
                  <a:cubicBezTo>
                    <a:pt x="1008564" y="138255"/>
                    <a:pt x="977307" y="117530"/>
                    <a:pt x="944113" y="98910"/>
                  </a:cubicBezTo>
                  <a:cubicBezTo>
                    <a:pt x="977981" y="114581"/>
                    <a:pt x="1000476" y="130841"/>
                    <a:pt x="1013703" y="140951"/>
                  </a:cubicBezTo>
                  <a:close/>
                  <a:moveTo>
                    <a:pt x="936783" y="95709"/>
                  </a:moveTo>
                  <a:cubicBezTo>
                    <a:pt x="972505" y="115171"/>
                    <a:pt x="1007553" y="137665"/>
                    <a:pt x="1038473" y="163278"/>
                  </a:cubicBezTo>
                  <a:cubicBezTo>
                    <a:pt x="1040158" y="164878"/>
                    <a:pt x="1041422" y="166142"/>
                    <a:pt x="1042012" y="166648"/>
                  </a:cubicBezTo>
                  <a:cubicBezTo>
                    <a:pt x="1042096" y="166732"/>
                    <a:pt x="1042180" y="166816"/>
                    <a:pt x="1042349" y="166985"/>
                  </a:cubicBezTo>
                  <a:cubicBezTo>
                    <a:pt x="1051279" y="177095"/>
                    <a:pt x="1058946" y="187373"/>
                    <a:pt x="1065433" y="198326"/>
                  </a:cubicBezTo>
                  <a:cubicBezTo>
                    <a:pt x="1033418" y="182740"/>
                    <a:pt x="981941" y="171450"/>
                    <a:pt x="903757" y="160666"/>
                  </a:cubicBezTo>
                  <a:cubicBezTo>
                    <a:pt x="849078" y="121068"/>
                    <a:pt x="785890" y="77342"/>
                    <a:pt x="732644" y="45580"/>
                  </a:cubicBezTo>
                  <a:cubicBezTo>
                    <a:pt x="732138" y="42968"/>
                    <a:pt x="731296" y="40440"/>
                    <a:pt x="730116" y="38166"/>
                  </a:cubicBezTo>
                  <a:cubicBezTo>
                    <a:pt x="732644" y="38671"/>
                    <a:pt x="735676" y="39261"/>
                    <a:pt x="737446" y="39598"/>
                  </a:cubicBezTo>
                  <a:cubicBezTo>
                    <a:pt x="750083" y="42715"/>
                    <a:pt x="764153" y="45917"/>
                    <a:pt x="774938" y="48528"/>
                  </a:cubicBezTo>
                  <a:cubicBezTo>
                    <a:pt x="790692" y="52320"/>
                    <a:pt x="806447" y="55942"/>
                    <a:pt x="822202" y="59818"/>
                  </a:cubicBezTo>
                  <a:cubicBezTo>
                    <a:pt x="829026" y="61503"/>
                    <a:pt x="835851" y="63188"/>
                    <a:pt x="842675" y="64957"/>
                  </a:cubicBezTo>
                  <a:cubicBezTo>
                    <a:pt x="861969" y="73382"/>
                    <a:pt x="902409" y="91665"/>
                    <a:pt x="948915" y="122248"/>
                  </a:cubicBezTo>
                  <a:cubicBezTo>
                    <a:pt x="966860" y="134043"/>
                    <a:pt x="985059" y="147354"/>
                    <a:pt x="1001656" y="160750"/>
                  </a:cubicBezTo>
                  <a:cubicBezTo>
                    <a:pt x="1032154" y="185436"/>
                    <a:pt x="1032154" y="185436"/>
                    <a:pt x="1032323" y="185436"/>
                  </a:cubicBezTo>
                  <a:lnTo>
                    <a:pt x="1027268" y="180633"/>
                  </a:lnTo>
                  <a:cubicBezTo>
                    <a:pt x="945966" y="108936"/>
                    <a:pt x="868877" y="74899"/>
                    <a:pt x="845118" y="65463"/>
                  </a:cubicBezTo>
                  <a:cubicBezTo>
                    <a:pt x="851690" y="67148"/>
                    <a:pt x="858261" y="68917"/>
                    <a:pt x="864833" y="70771"/>
                  </a:cubicBezTo>
                  <a:cubicBezTo>
                    <a:pt x="882441" y="75741"/>
                    <a:pt x="899965" y="81218"/>
                    <a:pt x="917153" y="87705"/>
                  </a:cubicBezTo>
                  <a:cubicBezTo>
                    <a:pt x="924061" y="90317"/>
                    <a:pt x="930632" y="93013"/>
                    <a:pt x="936783" y="95709"/>
                  </a:cubicBezTo>
                  <a:close/>
                  <a:moveTo>
                    <a:pt x="639968" y="927"/>
                  </a:moveTo>
                  <a:cubicBezTo>
                    <a:pt x="644096" y="674"/>
                    <a:pt x="659261" y="1601"/>
                    <a:pt x="663305" y="1854"/>
                  </a:cubicBezTo>
                  <a:cubicBezTo>
                    <a:pt x="666254" y="2106"/>
                    <a:pt x="669287" y="2359"/>
                    <a:pt x="672236" y="2696"/>
                  </a:cubicBezTo>
                  <a:lnTo>
                    <a:pt x="674005" y="2949"/>
                  </a:lnTo>
                  <a:cubicBezTo>
                    <a:pt x="674511" y="3033"/>
                    <a:pt x="674932" y="3033"/>
                    <a:pt x="675438" y="3117"/>
                  </a:cubicBezTo>
                  <a:cubicBezTo>
                    <a:pt x="676364" y="3202"/>
                    <a:pt x="678555" y="3539"/>
                    <a:pt x="680492" y="3791"/>
                  </a:cubicBezTo>
                  <a:cubicBezTo>
                    <a:pt x="685885" y="4634"/>
                    <a:pt x="702061" y="7835"/>
                    <a:pt x="708127" y="8931"/>
                  </a:cubicBezTo>
                  <a:cubicBezTo>
                    <a:pt x="723713" y="12469"/>
                    <a:pt x="761120" y="23085"/>
                    <a:pt x="777465" y="27803"/>
                  </a:cubicBezTo>
                  <a:cubicBezTo>
                    <a:pt x="786901" y="31004"/>
                    <a:pt x="819675" y="42547"/>
                    <a:pt x="850510" y="55690"/>
                  </a:cubicBezTo>
                  <a:cubicBezTo>
                    <a:pt x="878229" y="67485"/>
                    <a:pt x="904262" y="80628"/>
                    <a:pt x="914709" y="85599"/>
                  </a:cubicBezTo>
                  <a:cubicBezTo>
                    <a:pt x="916984" y="86694"/>
                    <a:pt x="885727" y="75236"/>
                    <a:pt x="865086" y="69085"/>
                  </a:cubicBezTo>
                  <a:cubicBezTo>
                    <a:pt x="855734" y="66305"/>
                    <a:pt x="845876" y="63525"/>
                    <a:pt x="835429" y="60745"/>
                  </a:cubicBezTo>
                  <a:cubicBezTo>
                    <a:pt x="834334" y="60239"/>
                    <a:pt x="832818" y="59649"/>
                    <a:pt x="831722" y="59228"/>
                  </a:cubicBezTo>
                  <a:cubicBezTo>
                    <a:pt x="794484" y="44063"/>
                    <a:pt x="754127" y="31762"/>
                    <a:pt x="715119" y="22748"/>
                  </a:cubicBezTo>
                  <a:cubicBezTo>
                    <a:pt x="713518" y="21737"/>
                    <a:pt x="711834" y="20810"/>
                    <a:pt x="710149" y="19883"/>
                  </a:cubicBezTo>
                  <a:cubicBezTo>
                    <a:pt x="709306" y="19293"/>
                    <a:pt x="708379" y="18872"/>
                    <a:pt x="707453" y="18451"/>
                  </a:cubicBezTo>
                  <a:cubicBezTo>
                    <a:pt x="705346" y="17440"/>
                    <a:pt x="703156" y="16597"/>
                    <a:pt x="701050" y="15671"/>
                  </a:cubicBezTo>
                  <a:cubicBezTo>
                    <a:pt x="699028" y="14828"/>
                    <a:pt x="696921" y="14070"/>
                    <a:pt x="694815" y="13396"/>
                  </a:cubicBezTo>
                  <a:cubicBezTo>
                    <a:pt x="694394" y="13227"/>
                    <a:pt x="693973" y="13143"/>
                    <a:pt x="693551" y="12975"/>
                  </a:cubicBezTo>
                  <a:cubicBezTo>
                    <a:pt x="674595" y="6740"/>
                    <a:pt x="661620" y="5139"/>
                    <a:pt x="660441" y="4887"/>
                  </a:cubicBezTo>
                  <a:cubicBezTo>
                    <a:pt x="659430" y="4718"/>
                    <a:pt x="658334" y="4550"/>
                    <a:pt x="657239" y="4381"/>
                  </a:cubicBezTo>
                  <a:cubicBezTo>
                    <a:pt x="655470" y="4044"/>
                    <a:pt x="653616" y="3876"/>
                    <a:pt x="651763" y="3623"/>
                  </a:cubicBezTo>
                  <a:cubicBezTo>
                    <a:pt x="651173" y="3539"/>
                    <a:pt x="650668" y="3454"/>
                    <a:pt x="650078" y="3454"/>
                  </a:cubicBezTo>
                  <a:cubicBezTo>
                    <a:pt x="648309" y="3202"/>
                    <a:pt x="646540" y="2864"/>
                    <a:pt x="644770" y="2612"/>
                  </a:cubicBezTo>
                  <a:cubicBezTo>
                    <a:pt x="644517" y="2527"/>
                    <a:pt x="644265" y="2527"/>
                    <a:pt x="644012" y="2443"/>
                  </a:cubicBezTo>
                  <a:cubicBezTo>
                    <a:pt x="643675" y="2359"/>
                    <a:pt x="642748" y="2106"/>
                    <a:pt x="642580" y="2106"/>
                  </a:cubicBezTo>
                  <a:cubicBezTo>
                    <a:pt x="641990" y="1938"/>
                    <a:pt x="641484" y="1854"/>
                    <a:pt x="640894" y="1769"/>
                  </a:cubicBezTo>
                  <a:cubicBezTo>
                    <a:pt x="640726" y="1769"/>
                    <a:pt x="638957" y="1348"/>
                    <a:pt x="638198" y="1264"/>
                  </a:cubicBezTo>
                  <a:cubicBezTo>
                    <a:pt x="638030" y="1264"/>
                    <a:pt x="637862" y="1264"/>
                    <a:pt x="637693" y="1180"/>
                  </a:cubicBezTo>
                  <a:cubicBezTo>
                    <a:pt x="638536" y="1095"/>
                    <a:pt x="639126" y="1011"/>
                    <a:pt x="639968" y="927"/>
                  </a:cubicBezTo>
                  <a:close/>
                  <a:moveTo>
                    <a:pt x="599612" y="1517"/>
                  </a:moveTo>
                  <a:cubicBezTo>
                    <a:pt x="601465" y="1348"/>
                    <a:pt x="606268" y="1011"/>
                    <a:pt x="606857" y="1011"/>
                  </a:cubicBezTo>
                  <a:cubicBezTo>
                    <a:pt x="609554" y="927"/>
                    <a:pt x="612165" y="674"/>
                    <a:pt x="614861" y="590"/>
                  </a:cubicBezTo>
                  <a:cubicBezTo>
                    <a:pt x="616799" y="505"/>
                    <a:pt x="618653" y="421"/>
                    <a:pt x="620590" y="421"/>
                  </a:cubicBezTo>
                  <a:cubicBezTo>
                    <a:pt x="621517" y="421"/>
                    <a:pt x="622528" y="421"/>
                    <a:pt x="623455" y="421"/>
                  </a:cubicBezTo>
                  <a:cubicBezTo>
                    <a:pt x="639631" y="1011"/>
                    <a:pt x="647466" y="3623"/>
                    <a:pt x="648646" y="3876"/>
                  </a:cubicBezTo>
                  <a:cubicBezTo>
                    <a:pt x="648983" y="3960"/>
                    <a:pt x="653785" y="5476"/>
                    <a:pt x="656060" y="6319"/>
                  </a:cubicBezTo>
                  <a:cubicBezTo>
                    <a:pt x="656566" y="6487"/>
                    <a:pt x="659767" y="7751"/>
                    <a:pt x="660694" y="8088"/>
                  </a:cubicBezTo>
                  <a:cubicBezTo>
                    <a:pt x="665917" y="10110"/>
                    <a:pt x="671478" y="12553"/>
                    <a:pt x="677291" y="15334"/>
                  </a:cubicBezTo>
                  <a:cubicBezTo>
                    <a:pt x="675606" y="15081"/>
                    <a:pt x="673837" y="14828"/>
                    <a:pt x="672067" y="14491"/>
                  </a:cubicBezTo>
                  <a:cubicBezTo>
                    <a:pt x="670972" y="14070"/>
                    <a:pt x="669792" y="13733"/>
                    <a:pt x="668613" y="13312"/>
                  </a:cubicBezTo>
                  <a:cubicBezTo>
                    <a:pt x="663558" y="11711"/>
                    <a:pt x="658419" y="10279"/>
                    <a:pt x="653280" y="9099"/>
                  </a:cubicBezTo>
                  <a:cubicBezTo>
                    <a:pt x="653364" y="9099"/>
                    <a:pt x="649825" y="8172"/>
                    <a:pt x="649067" y="8004"/>
                  </a:cubicBezTo>
                  <a:cubicBezTo>
                    <a:pt x="647551" y="7667"/>
                    <a:pt x="646034" y="7330"/>
                    <a:pt x="644602" y="6993"/>
                  </a:cubicBezTo>
                  <a:cubicBezTo>
                    <a:pt x="641400" y="6319"/>
                    <a:pt x="638198" y="5729"/>
                    <a:pt x="634913" y="5224"/>
                  </a:cubicBezTo>
                  <a:cubicBezTo>
                    <a:pt x="631796" y="4718"/>
                    <a:pt x="628762" y="4381"/>
                    <a:pt x="625645" y="4044"/>
                  </a:cubicBezTo>
                  <a:cubicBezTo>
                    <a:pt x="623202" y="3791"/>
                    <a:pt x="620675" y="3454"/>
                    <a:pt x="618231" y="3370"/>
                  </a:cubicBezTo>
                  <a:cubicBezTo>
                    <a:pt x="617810" y="3286"/>
                    <a:pt x="617304" y="3286"/>
                    <a:pt x="616883" y="3286"/>
                  </a:cubicBezTo>
                  <a:cubicBezTo>
                    <a:pt x="615788" y="3202"/>
                    <a:pt x="614693" y="3117"/>
                    <a:pt x="613597" y="3033"/>
                  </a:cubicBezTo>
                  <a:cubicBezTo>
                    <a:pt x="611154" y="2780"/>
                    <a:pt x="608711" y="2612"/>
                    <a:pt x="606268" y="2527"/>
                  </a:cubicBezTo>
                  <a:cubicBezTo>
                    <a:pt x="603909" y="2443"/>
                    <a:pt x="601634" y="2527"/>
                    <a:pt x="599275" y="2443"/>
                  </a:cubicBezTo>
                  <a:cubicBezTo>
                    <a:pt x="597421" y="2359"/>
                    <a:pt x="595568" y="2191"/>
                    <a:pt x="593630" y="2275"/>
                  </a:cubicBezTo>
                  <a:cubicBezTo>
                    <a:pt x="595736" y="1938"/>
                    <a:pt x="597674" y="1685"/>
                    <a:pt x="599612" y="1517"/>
                  </a:cubicBezTo>
                  <a:close/>
                  <a:moveTo>
                    <a:pt x="569619" y="5561"/>
                  </a:moveTo>
                  <a:cubicBezTo>
                    <a:pt x="569619" y="5561"/>
                    <a:pt x="569619" y="5561"/>
                    <a:pt x="569619" y="5561"/>
                  </a:cubicBezTo>
                  <a:cubicBezTo>
                    <a:pt x="571641" y="5308"/>
                    <a:pt x="573663" y="4971"/>
                    <a:pt x="575685" y="4718"/>
                  </a:cubicBezTo>
                  <a:cubicBezTo>
                    <a:pt x="577285" y="4550"/>
                    <a:pt x="585205" y="3370"/>
                    <a:pt x="586300" y="3202"/>
                  </a:cubicBezTo>
                  <a:cubicBezTo>
                    <a:pt x="588322" y="2949"/>
                    <a:pt x="590260" y="2696"/>
                    <a:pt x="592282" y="2359"/>
                  </a:cubicBezTo>
                  <a:cubicBezTo>
                    <a:pt x="594557" y="2527"/>
                    <a:pt x="596832" y="2527"/>
                    <a:pt x="599107" y="2612"/>
                  </a:cubicBezTo>
                  <a:cubicBezTo>
                    <a:pt x="601465" y="2696"/>
                    <a:pt x="603740" y="2696"/>
                    <a:pt x="606099" y="2696"/>
                  </a:cubicBezTo>
                  <a:cubicBezTo>
                    <a:pt x="606268" y="2696"/>
                    <a:pt x="606521" y="2696"/>
                    <a:pt x="606689" y="2696"/>
                  </a:cubicBezTo>
                  <a:cubicBezTo>
                    <a:pt x="606689" y="2696"/>
                    <a:pt x="606689" y="2696"/>
                    <a:pt x="606773" y="2696"/>
                  </a:cubicBezTo>
                  <a:cubicBezTo>
                    <a:pt x="608374" y="2780"/>
                    <a:pt x="609975" y="2864"/>
                    <a:pt x="611660" y="3033"/>
                  </a:cubicBezTo>
                  <a:cubicBezTo>
                    <a:pt x="611997" y="3033"/>
                    <a:pt x="612418" y="3117"/>
                    <a:pt x="612755" y="3117"/>
                  </a:cubicBezTo>
                  <a:cubicBezTo>
                    <a:pt x="612923" y="3117"/>
                    <a:pt x="613008" y="3117"/>
                    <a:pt x="613092" y="3117"/>
                  </a:cubicBezTo>
                  <a:cubicBezTo>
                    <a:pt x="614103" y="3202"/>
                    <a:pt x="615114" y="3370"/>
                    <a:pt x="616209" y="3454"/>
                  </a:cubicBezTo>
                  <a:cubicBezTo>
                    <a:pt x="616968" y="3454"/>
                    <a:pt x="618147" y="3539"/>
                    <a:pt x="618905" y="3623"/>
                  </a:cubicBezTo>
                  <a:cubicBezTo>
                    <a:pt x="621096" y="3791"/>
                    <a:pt x="623286" y="4044"/>
                    <a:pt x="625393" y="4297"/>
                  </a:cubicBezTo>
                  <a:cubicBezTo>
                    <a:pt x="628762" y="4634"/>
                    <a:pt x="631711" y="4971"/>
                    <a:pt x="635503" y="5645"/>
                  </a:cubicBezTo>
                  <a:cubicBezTo>
                    <a:pt x="652016" y="8509"/>
                    <a:pt x="663390" y="11964"/>
                    <a:pt x="668360" y="13649"/>
                  </a:cubicBezTo>
                  <a:cubicBezTo>
                    <a:pt x="668950" y="13817"/>
                    <a:pt x="669456" y="14070"/>
                    <a:pt x="670045" y="14238"/>
                  </a:cubicBezTo>
                  <a:cubicBezTo>
                    <a:pt x="645781" y="10616"/>
                    <a:pt x="612586" y="7161"/>
                    <a:pt x="575095" y="7077"/>
                  </a:cubicBezTo>
                  <a:cubicBezTo>
                    <a:pt x="620001" y="9183"/>
                    <a:pt x="642917" y="10194"/>
                    <a:pt x="671309" y="14744"/>
                  </a:cubicBezTo>
                  <a:cubicBezTo>
                    <a:pt x="684031" y="19378"/>
                    <a:pt x="695152" y="25275"/>
                    <a:pt x="704672" y="32436"/>
                  </a:cubicBezTo>
                  <a:cubicBezTo>
                    <a:pt x="695826" y="30920"/>
                    <a:pt x="685800" y="29151"/>
                    <a:pt x="677544" y="27718"/>
                  </a:cubicBezTo>
                  <a:cubicBezTo>
                    <a:pt x="677206" y="27550"/>
                    <a:pt x="676785" y="27297"/>
                    <a:pt x="676701" y="27297"/>
                  </a:cubicBezTo>
                  <a:cubicBezTo>
                    <a:pt x="674932" y="26623"/>
                    <a:pt x="670382" y="24770"/>
                    <a:pt x="664063" y="22663"/>
                  </a:cubicBezTo>
                  <a:cubicBezTo>
                    <a:pt x="663474" y="22411"/>
                    <a:pt x="651510" y="19041"/>
                    <a:pt x="650752" y="18788"/>
                  </a:cubicBezTo>
                  <a:cubicBezTo>
                    <a:pt x="634408" y="13564"/>
                    <a:pt x="610649" y="9436"/>
                    <a:pt x="587396" y="8004"/>
                  </a:cubicBezTo>
                  <a:cubicBezTo>
                    <a:pt x="586132" y="7920"/>
                    <a:pt x="584531" y="7835"/>
                    <a:pt x="583267" y="7751"/>
                  </a:cubicBezTo>
                  <a:cubicBezTo>
                    <a:pt x="595736" y="9352"/>
                    <a:pt x="608374" y="9857"/>
                    <a:pt x="620759" y="12048"/>
                  </a:cubicBezTo>
                  <a:cubicBezTo>
                    <a:pt x="634070" y="14407"/>
                    <a:pt x="644349" y="17103"/>
                    <a:pt x="650668" y="18956"/>
                  </a:cubicBezTo>
                  <a:cubicBezTo>
                    <a:pt x="651426" y="19209"/>
                    <a:pt x="663221" y="22663"/>
                    <a:pt x="663811" y="22916"/>
                  </a:cubicBezTo>
                  <a:cubicBezTo>
                    <a:pt x="667265" y="24348"/>
                    <a:pt x="670635" y="25781"/>
                    <a:pt x="674089" y="26960"/>
                  </a:cubicBezTo>
                  <a:cubicBezTo>
                    <a:pt x="674342" y="27044"/>
                    <a:pt x="674595" y="27129"/>
                    <a:pt x="674932" y="27213"/>
                  </a:cubicBezTo>
                  <a:cubicBezTo>
                    <a:pt x="667939" y="26033"/>
                    <a:pt x="662547" y="25107"/>
                    <a:pt x="661031" y="24854"/>
                  </a:cubicBezTo>
                  <a:cubicBezTo>
                    <a:pt x="649741" y="23000"/>
                    <a:pt x="631122" y="19967"/>
                    <a:pt x="600707" y="15081"/>
                  </a:cubicBezTo>
                  <a:cubicBezTo>
                    <a:pt x="599696" y="13227"/>
                    <a:pt x="597590" y="11627"/>
                    <a:pt x="594304" y="10279"/>
                  </a:cubicBezTo>
                  <a:cubicBezTo>
                    <a:pt x="591018" y="8931"/>
                    <a:pt x="584194" y="7246"/>
                    <a:pt x="573326" y="7077"/>
                  </a:cubicBezTo>
                  <a:cubicBezTo>
                    <a:pt x="571304" y="6993"/>
                    <a:pt x="569113" y="6993"/>
                    <a:pt x="566923" y="6993"/>
                  </a:cubicBezTo>
                  <a:cubicBezTo>
                    <a:pt x="567849" y="6572"/>
                    <a:pt x="568692" y="6066"/>
                    <a:pt x="569619" y="5561"/>
                  </a:cubicBezTo>
                  <a:close/>
                  <a:moveTo>
                    <a:pt x="557908" y="7330"/>
                  </a:moveTo>
                  <a:cubicBezTo>
                    <a:pt x="557908" y="7330"/>
                    <a:pt x="557908" y="7330"/>
                    <a:pt x="557908" y="7330"/>
                  </a:cubicBezTo>
                  <a:cubicBezTo>
                    <a:pt x="557908" y="7330"/>
                    <a:pt x="557992" y="7414"/>
                    <a:pt x="557908" y="7330"/>
                  </a:cubicBezTo>
                  <a:cubicBezTo>
                    <a:pt x="557992" y="7330"/>
                    <a:pt x="558077" y="7330"/>
                    <a:pt x="558077" y="7330"/>
                  </a:cubicBezTo>
                  <a:cubicBezTo>
                    <a:pt x="558077" y="7330"/>
                    <a:pt x="558077" y="7330"/>
                    <a:pt x="558160" y="7330"/>
                  </a:cubicBezTo>
                  <a:cubicBezTo>
                    <a:pt x="558160" y="7330"/>
                    <a:pt x="558245" y="7330"/>
                    <a:pt x="558245" y="7330"/>
                  </a:cubicBezTo>
                  <a:cubicBezTo>
                    <a:pt x="558245" y="7330"/>
                    <a:pt x="558245" y="7330"/>
                    <a:pt x="558245" y="7330"/>
                  </a:cubicBezTo>
                  <a:lnTo>
                    <a:pt x="559340" y="7330"/>
                  </a:lnTo>
                  <a:cubicBezTo>
                    <a:pt x="559003" y="7330"/>
                    <a:pt x="558666" y="7330"/>
                    <a:pt x="558245" y="7330"/>
                  </a:cubicBezTo>
                  <a:cubicBezTo>
                    <a:pt x="558245" y="7330"/>
                    <a:pt x="558245" y="7330"/>
                    <a:pt x="558245" y="7330"/>
                  </a:cubicBezTo>
                  <a:lnTo>
                    <a:pt x="559172" y="7246"/>
                  </a:lnTo>
                  <a:cubicBezTo>
                    <a:pt x="558919" y="7246"/>
                    <a:pt x="558666" y="7246"/>
                    <a:pt x="558329" y="7246"/>
                  </a:cubicBezTo>
                  <a:cubicBezTo>
                    <a:pt x="558329" y="7246"/>
                    <a:pt x="558329" y="7246"/>
                    <a:pt x="558245" y="7246"/>
                  </a:cubicBezTo>
                  <a:cubicBezTo>
                    <a:pt x="558834" y="7161"/>
                    <a:pt x="559509" y="7077"/>
                    <a:pt x="560098" y="6993"/>
                  </a:cubicBezTo>
                  <a:cubicBezTo>
                    <a:pt x="561109" y="6824"/>
                    <a:pt x="563131" y="6487"/>
                    <a:pt x="563216" y="6487"/>
                  </a:cubicBezTo>
                  <a:cubicBezTo>
                    <a:pt x="564648" y="6235"/>
                    <a:pt x="565996" y="6066"/>
                    <a:pt x="567344" y="5813"/>
                  </a:cubicBezTo>
                  <a:cubicBezTo>
                    <a:pt x="567934" y="5729"/>
                    <a:pt x="568524" y="5645"/>
                    <a:pt x="569113" y="5561"/>
                  </a:cubicBezTo>
                  <a:cubicBezTo>
                    <a:pt x="568186" y="5982"/>
                    <a:pt x="567260" y="6487"/>
                    <a:pt x="566417" y="6909"/>
                  </a:cubicBezTo>
                  <a:cubicBezTo>
                    <a:pt x="565153" y="6909"/>
                    <a:pt x="563721" y="6993"/>
                    <a:pt x="562373" y="7077"/>
                  </a:cubicBezTo>
                  <a:cubicBezTo>
                    <a:pt x="563552" y="7077"/>
                    <a:pt x="564732" y="7077"/>
                    <a:pt x="566164" y="7077"/>
                  </a:cubicBezTo>
                  <a:cubicBezTo>
                    <a:pt x="566164" y="7077"/>
                    <a:pt x="566164" y="7077"/>
                    <a:pt x="566080" y="7077"/>
                  </a:cubicBezTo>
                  <a:lnTo>
                    <a:pt x="565912" y="7077"/>
                  </a:lnTo>
                  <a:cubicBezTo>
                    <a:pt x="564816" y="7077"/>
                    <a:pt x="563637" y="7077"/>
                    <a:pt x="562542" y="7161"/>
                  </a:cubicBezTo>
                  <a:cubicBezTo>
                    <a:pt x="561446" y="7161"/>
                    <a:pt x="560351" y="7246"/>
                    <a:pt x="559256" y="7246"/>
                  </a:cubicBezTo>
                  <a:cubicBezTo>
                    <a:pt x="561531" y="7161"/>
                    <a:pt x="563805" y="7161"/>
                    <a:pt x="566080" y="7077"/>
                  </a:cubicBezTo>
                  <a:cubicBezTo>
                    <a:pt x="565996" y="7077"/>
                    <a:pt x="565912" y="7161"/>
                    <a:pt x="565827" y="7161"/>
                  </a:cubicBezTo>
                  <a:cubicBezTo>
                    <a:pt x="565238" y="7161"/>
                    <a:pt x="564732" y="7161"/>
                    <a:pt x="564311" y="7161"/>
                  </a:cubicBezTo>
                  <a:cubicBezTo>
                    <a:pt x="562457" y="7161"/>
                    <a:pt x="560014" y="7246"/>
                    <a:pt x="558077" y="7246"/>
                  </a:cubicBezTo>
                  <a:lnTo>
                    <a:pt x="563552" y="7161"/>
                  </a:lnTo>
                  <a:cubicBezTo>
                    <a:pt x="564227" y="7161"/>
                    <a:pt x="564985" y="7161"/>
                    <a:pt x="565743" y="7161"/>
                  </a:cubicBezTo>
                  <a:cubicBezTo>
                    <a:pt x="565153" y="7414"/>
                    <a:pt x="564648" y="7751"/>
                    <a:pt x="564058" y="8004"/>
                  </a:cubicBezTo>
                  <a:cubicBezTo>
                    <a:pt x="563131" y="7835"/>
                    <a:pt x="562120" y="7751"/>
                    <a:pt x="561109" y="7583"/>
                  </a:cubicBezTo>
                  <a:cubicBezTo>
                    <a:pt x="562120" y="7751"/>
                    <a:pt x="563047" y="7835"/>
                    <a:pt x="563974" y="8004"/>
                  </a:cubicBezTo>
                  <a:cubicBezTo>
                    <a:pt x="563637" y="8172"/>
                    <a:pt x="563384" y="8341"/>
                    <a:pt x="563047" y="8425"/>
                  </a:cubicBezTo>
                  <a:cubicBezTo>
                    <a:pt x="561278" y="8088"/>
                    <a:pt x="559593" y="7667"/>
                    <a:pt x="557824" y="7161"/>
                  </a:cubicBezTo>
                  <a:cubicBezTo>
                    <a:pt x="558413" y="7330"/>
                    <a:pt x="559087" y="7498"/>
                    <a:pt x="559677" y="7667"/>
                  </a:cubicBezTo>
                  <a:cubicBezTo>
                    <a:pt x="560773" y="7920"/>
                    <a:pt x="561784" y="8172"/>
                    <a:pt x="562963" y="8425"/>
                  </a:cubicBezTo>
                  <a:cubicBezTo>
                    <a:pt x="558498" y="10616"/>
                    <a:pt x="554032" y="12890"/>
                    <a:pt x="549567" y="15081"/>
                  </a:cubicBezTo>
                  <a:cubicBezTo>
                    <a:pt x="551673" y="12216"/>
                    <a:pt x="554285" y="9605"/>
                    <a:pt x="557908" y="7330"/>
                  </a:cubicBezTo>
                  <a:cubicBezTo>
                    <a:pt x="557908" y="7414"/>
                    <a:pt x="557908" y="7414"/>
                    <a:pt x="557908" y="7330"/>
                  </a:cubicBezTo>
                  <a:close/>
                  <a:moveTo>
                    <a:pt x="557739" y="7414"/>
                  </a:moveTo>
                  <a:cubicBezTo>
                    <a:pt x="557739" y="7414"/>
                    <a:pt x="557739" y="7414"/>
                    <a:pt x="557739" y="7414"/>
                  </a:cubicBezTo>
                  <a:lnTo>
                    <a:pt x="557149" y="7835"/>
                  </a:lnTo>
                  <a:cubicBezTo>
                    <a:pt x="553695" y="10026"/>
                    <a:pt x="550999" y="12638"/>
                    <a:pt x="548977" y="15755"/>
                  </a:cubicBezTo>
                  <a:cubicBezTo>
                    <a:pt x="526904" y="26623"/>
                    <a:pt x="504661" y="37323"/>
                    <a:pt x="482503" y="48191"/>
                  </a:cubicBezTo>
                  <a:cubicBezTo>
                    <a:pt x="492614" y="41873"/>
                    <a:pt x="511233" y="30836"/>
                    <a:pt x="520585" y="25528"/>
                  </a:cubicBezTo>
                  <a:cubicBezTo>
                    <a:pt x="520585" y="25528"/>
                    <a:pt x="520416" y="25612"/>
                    <a:pt x="520248" y="25696"/>
                  </a:cubicBezTo>
                  <a:cubicBezTo>
                    <a:pt x="532212" y="19799"/>
                    <a:pt x="543922" y="13396"/>
                    <a:pt x="556223" y="8172"/>
                  </a:cubicBezTo>
                  <a:cubicBezTo>
                    <a:pt x="556728" y="8004"/>
                    <a:pt x="557066" y="7920"/>
                    <a:pt x="557066" y="7920"/>
                  </a:cubicBezTo>
                  <a:cubicBezTo>
                    <a:pt x="557066" y="7920"/>
                    <a:pt x="557066" y="7835"/>
                    <a:pt x="557149" y="7751"/>
                  </a:cubicBezTo>
                  <a:cubicBezTo>
                    <a:pt x="557318" y="7583"/>
                    <a:pt x="557571" y="7498"/>
                    <a:pt x="557739" y="7414"/>
                  </a:cubicBezTo>
                  <a:lnTo>
                    <a:pt x="557402" y="7583"/>
                  </a:lnTo>
                  <a:cubicBezTo>
                    <a:pt x="557318" y="7583"/>
                    <a:pt x="557318" y="7667"/>
                    <a:pt x="557234" y="7667"/>
                  </a:cubicBezTo>
                  <a:cubicBezTo>
                    <a:pt x="557234" y="7583"/>
                    <a:pt x="557234" y="7583"/>
                    <a:pt x="557318" y="7583"/>
                  </a:cubicBezTo>
                  <a:lnTo>
                    <a:pt x="557655" y="7498"/>
                  </a:lnTo>
                  <a:lnTo>
                    <a:pt x="557739" y="7498"/>
                  </a:lnTo>
                  <a:close/>
                  <a:moveTo>
                    <a:pt x="557487" y="7414"/>
                  </a:moveTo>
                  <a:cubicBezTo>
                    <a:pt x="557487" y="7414"/>
                    <a:pt x="557571" y="7414"/>
                    <a:pt x="557571" y="7414"/>
                  </a:cubicBezTo>
                  <a:cubicBezTo>
                    <a:pt x="557487" y="7414"/>
                    <a:pt x="557318" y="7498"/>
                    <a:pt x="557234" y="7498"/>
                  </a:cubicBezTo>
                  <a:cubicBezTo>
                    <a:pt x="557234" y="7498"/>
                    <a:pt x="557234" y="7414"/>
                    <a:pt x="557234" y="7414"/>
                  </a:cubicBezTo>
                  <a:cubicBezTo>
                    <a:pt x="557234" y="7414"/>
                    <a:pt x="556728" y="7583"/>
                    <a:pt x="555970" y="7835"/>
                  </a:cubicBezTo>
                  <a:cubicBezTo>
                    <a:pt x="555717" y="7920"/>
                    <a:pt x="555380" y="8004"/>
                    <a:pt x="555127" y="8088"/>
                  </a:cubicBezTo>
                  <a:lnTo>
                    <a:pt x="555802" y="7920"/>
                  </a:lnTo>
                  <a:cubicBezTo>
                    <a:pt x="551505" y="9183"/>
                    <a:pt x="537940" y="13312"/>
                    <a:pt x="525387" y="17861"/>
                  </a:cubicBezTo>
                  <a:cubicBezTo>
                    <a:pt x="515108" y="21652"/>
                    <a:pt x="505504" y="26286"/>
                    <a:pt x="502386" y="27803"/>
                  </a:cubicBezTo>
                  <a:cubicBezTo>
                    <a:pt x="481492" y="38166"/>
                    <a:pt x="463126" y="50635"/>
                    <a:pt x="462957" y="50719"/>
                  </a:cubicBezTo>
                  <a:cubicBezTo>
                    <a:pt x="461694" y="51646"/>
                    <a:pt x="453774" y="56364"/>
                    <a:pt x="451078" y="58386"/>
                  </a:cubicBezTo>
                  <a:cubicBezTo>
                    <a:pt x="446276" y="61924"/>
                    <a:pt x="442822" y="64536"/>
                    <a:pt x="441726" y="65294"/>
                  </a:cubicBezTo>
                  <a:cubicBezTo>
                    <a:pt x="439620" y="66558"/>
                    <a:pt x="437851" y="67990"/>
                    <a:pt x="432627" y="72287"/>
                  </a:cubicBezTo>
                  <a:cubicBezTo>
                    <a:pt x="431784" y="72961"/>
                    <a:pt x="431195" y="73467"/>
                    <a:pt x="430690" y="73888"/>
                  </a:cubicBezTo>
                  <a:cubicBezTo>
                    <a:pt x="430352" y="74056"/>
                    <a:pt x="430100" y="74225"/>
                    <a:pt x="429762" y="74393"/>
                  </a:cubicBezTo>
                  <a:cubicBezTo>
                    <a:pt x="434144" y="67063"/>
                    <a:pt x="435997" y="65547"/>
                    <a:pt x="436334" y="65210"/>
                  </a:cubicBezTo>
                  <a:cubicBezTo>
                    <a:pt x="441979" y="59397"/>
                    <a:pt x="446444" y="52404"/>
                    <a:pt x="452763" y="47265"/>
                  </a:cubicBezTo>
                  <a:cubicBezTo>
                    <a:pt x="464221" y="38081"/>
                    <a:pt x="476438" y="32015"/>
                    <a:pt x="480482" y="30077"/>
                  </a:cubicBezTo>
                  <a:cubicBezTo>
                    <a:pt x="494383" y="23253"/>
                    <a:pt x="518310" y="13986"/>
                    <a:pt x="554369" y="7920"/>
                  </a:cubicBezTo>
                  <a:lnTo>
                    <a:pt x="554622" y="7920"/>
                  </a:lnTo>
                  <a:cubicBezTo>
                    <a:pt x="554538" y="7920"/>
                    <a:pt x="554454" y="7920"/>
                    <a:pt x="554369" y="7920"/>
                  </a:cubicBezTo>
                  <a:cubicBezTo>
                    <a:pt x="555296" y="7751"/>
                    <a:pt x="556307" y="7583"/>
                    <a:pt x="557149" y="7498"/>
                  </a:cubicBezTo>
                  <a:cubicBezTo>
                    <a:pt x="557318" y="7414"/>
                    <a:pt x="557402" y="7414"/>
                    <a:pt x="557487" y="7414"/>
                  </a:cubicBezTo>
                  <a:close/>
                  <a:moveTo>
                    <a:pt x="500870" y="13480"/>
                  </a:moveTo>
                  <a:cubicBezTo>
                    <a:pt x="509969" y="11879"/>
                    <a:pt x="519153" y="10363"/>
                    <a:pt x="528420" y="9436"/>
                  </a:cubicBezTo>
                  <a:cubicBezTo>
                    <a:pt x="540552" y="8172"/>
                    <a:pt x="547713" y="7835"/>
                    <a:pt x="551842" y="7751"/>
                  </a:cubicBezTo>
                  <a:cubicBezTo>
                    <a:pt x="551926" y="7751"/>
                    <a:pt x="551926" y="7751"/>
                    <a:pt x="552010" y="7751"/>
                  </a:cubicBezTo>
                  <a:cubicBezTo>
                    <a:pt x="537351" y="9436"/>
                    <a:pt x="498174" y="15418"/>
                    <a:pt x="463716" y="21231"/>
                  </a:cubicBezTo>
                  <a:cubicBezTo>
                    <a:pt x="476016" y="18451"/>
                    <a:pt x="488401" y="15755"/>
                    <a:pt x="500870" y="13480"/>
                  </a:cubicBezTo>
                  <a:close/>
                  <a:moveTo>
                    <a:pt x="371546" y="46169"/>
                  </a:moveTo>
                  <a:cubicBezTo>
                    <a:pt x="382246" y="40272"/>
                    <a:pt x="393956" y="36396"/>
                    <a:pt x="405667" y="32773"/>
                  </a:cubicBezTo>
                  <a:cubicBezTo>
                    <a:pt x="410301" y="31341"/>
                    <a:pt x="427066" y="28140"/>
                    <a:pt x="447792" y="24433"/>
                  </a:cubicBezTo>
                  <a:cubicBezTo>
                    <a:pt x="444170" y="25275"/>
                    <a:pt x="440462" y="26118"/>
                    <a:pt x="436840" y="26876"/>
                  </a:cubicBezTo>
                  <a:cubicBezTo>
                    <a:pt x="418726" y="30920"/>
                    <a:pt x="400865" y="36144"/>
                    <a:pt x="383678" y="43136"/>
                  </a:cubicBezTo>
                  <a:cubicBezTo>
                    <a:pt x="379465" y="44906"/>
                    <a:pt x="378370" y="45327"/>
                    <a:pt x="377022" y="45917"/>
                  </a:cubicBezTo>
                  <a:cubicBezTo>
                    <a:pt x="373820" y="47433"/>
                    <a:pt x="367585" y="50298"/>
                    <a:pt x="361351" y="53246"/>
                  </a:cubicBezTo>
                  <a:cubicBezTo>
                    <a:pt x="365227" y="50129"/>
                    <a:pt x="369271" y="47433"/>
                    <a:pt x="371546" y="46169"/>
                  </a:cubicBezTo>
                  <a:close/>
                  <a:moveTo>
                    <a:pt x="354948" y="59397"/>
                  </a:moveTo>
                  <a:cubicBezTo>
                    <a:pt x="356549" y="57627"/>
                    <a:pt x="358487" y="55774"/>
                    <a:pt x="360509" y="54089"/>
                  </a:cubicBezTo>
                  <a:cubicBezTo>
                    <a:pt x="363795" y="52572"/>
                    <a:pt x="367164" y="50972"/>
                    <a:pt x="370450" y="49455"/>
                  </a:cubicBezTo>
                  <a:cubicBezTo>
                    <a:pt x="380055" y="45074"/>
                    <a:pt x="388985" y="41536"/>
                    <a:pt x="389996" y="41114"/>
                  </a:cubicBezTo>
                  <a:cubicBezTo>
                    <a:pt x="399348" y="37660"/>
                    <a:pt x="408868" y="34458"/>
                    <a:pt x="418473" y="31762"/>
                  </a:cubicBezTo>
                  <a:cubicBezTo>
                    <a:pt x="428078" y="29066"/>
                    <a:pt x="437851" y="26960"/>
                    <a:pt x="447540" y="24770"/>
                  </a:cubicBezTo>
                  <a:cubicBezTo>
                    <a:pt x="449983" y="24180"/>
                    <a:pt x="452510" y="23674"/>
                    <a:pt x="455038" y="23085"/>
                  </a:cubicBezTo>
                  <a:cubicBezTo>
                    <a:pt x="493793" y="16345"/>
                    <a:pt x="542574" y="8678"/>
                    <a:pt x="555127" y="7498"/>
                  </a:cubicBezTo>
                  <a:cubicBezTo>
                    <a:pt x="556054" y="7414"/>
                    <a:pt x="556644" y="7414"/>
                    <a:pt x="556813" y="7414"/>
                  </a:cubicBezTo>
                  <a:cubicBezTo>
                    <a:pt x="556897" y="7414"/>
                    <a:pt x="557066" y="7414"/>
                    <a:pt x="557234" y="7414"/>
                  </a:cubicBezTo>
                  <a:cubicBezTo>
                    <a:pt x="556138" y="7583"/>
                    <a:pt x="554959" y="7751"/>
                    <a:pt x="553864" y="8004"/>
                  </a:cubicBezTo>
                  <a:cubicBezTo>
                    <a:pt x="553106" y="8172"/>
                    <a:pt x="552348" y="8257"/>
                    <a:pt x="551673" y="8341"/>
                  </a:cubicBezTo>
                  <a:cubicBezTo>
                    <a:pt x="465148" y="23337"/>
                    <a:pt x="439030" y="57038"/>
                    <a:pt x="430100" y="69338"/>
                  </a:cubicBezTo>
                  <a:cubicBezTo>
                    <a:pt x="429341" y="70265"/>
                    <a:pt x="428667" y="71192"/>
                    <a:pt x="427994" y="72203"/>
                  </a:cubicBezTo>
                  <a:cubicBezTo>
                    <a:pt x="427151" y="73467"/>
                    <a:pt x="426477" y="74815"/>
                    <a:pt x="425803" y="76163"/>
                  </a:cubicBezTo>
                  <a:cubicBezTo>
                    <a:pt x="425803" y="76247"/>
                    <a:pt x="425719" y="76247"/>
                    <a:pt x="425719" y="76331"/>
                  </a:cubicBezTo>
                  <a:cubicBezTo>
                    <a:pt x="419484" y="79533"/>
                    <a:pt x="413250" y="82734"/>
                    <a:pt x="407099" y="86020"/>
                  </a:cubicBezTo>
                  <a:cubicBezTo>
                    <a:pt x="407099" y="86020"/>
                    <a:pt x="407099" y="86020"/>
                    <a:pt x="407099" y="86020"/>
                  </a:cubicBezTo>
                  <a:cubicBezTo>
                    <a:pt x="404825" y="87199"/>
                    <a:pt x="398000" y="90906"/>
                    <a:pt x="395894" y="92002"/>
                  </a:cubicBezTo>
                  <a:cubicBezTo>
                    <a:pt x="391007" y="90485"/>
                    <a:pt x="386542" y="88969"/>
                    <a:pt x="382329" y="87368"/>
                  </a:cubicBezTo>
                  <a:cubicBezTo>
                    <a:pt x="379465" y="86273"/>
                    <a:pt x="366153" y="81218"/>
                    <a:pt x="357728" y="75489"/>
                  </a:cubicBezTo>
                  <a:cubicBezTo>
                    <a:pt x="360340" y="74141"/>
                    <a:pt x="367502" y="70434"/>
                    <a:pt x="368681" y="69844"/>
                  </a:cubicBezTo>
                  <a:cubicBezTo>
                    <a:pt x="385025" y="61503"/>
                    <a:pt x="417547" y="45495"/>
                    <a:pt x="461441" y="30920"/>
                  </a:cubicBezTo>
                  <a:cubicBezTo>
                    <a:pt x="430268" y="41114"/>
                    <a:pt x="399601" y="53752"/>
                    <a:pt x="369018" y="69170"/>
                  </a:cubicBezTo>
                  <a:cubicBezTo>
                    <a:pt x="368344" y="69507"/>
                    <a:pt x="360340" y="73298"/>
                    <a:pt x="357223" y="75067"/>
                  </a:cubicBezTo>
                  <a:cubicBezTo>
                    <a:pt x="353853" y="72708"/>
                    <a:pt x="351325" y="70181"/>
                    <a:pt x="350820" y="67822"/>
                  </a:cubicBezTo>
                  <a:cubicBezTo>
                    <a:pt x="350230" y="66558"/>
                    <a:pt x="351663" y="63104"/>
                    <a:pt x="354948" y="59397"/>
                  </a:cubicBezTo>
                  <a:close/>
                  <a:moveTo>
                    <a:pt x="142215" y="260419"/>
                  </a:moveTo>
                  <a:cubicBezTo>
                    <a:pt x="146006" y="255953"/>
                    <a:pt x="149292" y="251067"/>
                    <a:pt x="152915" y="246433"/>
                  </a:cubicBezTo>
                  <a:cubicBezTo>
                    <a:pt x="153168" y="246180"/>
                    <a:pt x="161509" y="236323"/>
                    <a:pt x="161761" y="236070"/>
                  </a:cubicBezTo>
                  <a:cubicBezTo>
                    <a:pt x="161677" y="236154"/>
                    <a:pt x="161509" y="236239"/>
                    <a:pt x="161424" y="236323"/>
                  </a:cubicBezTo>
                  <a:cubicBezTo>
                    <a:pt x="186952" y="209953"/>
                    <a:pt x="210205" y="181307"/>
                    <a:pt x="238345" y="157464"/>
                  </a:cubicBezTo>
                  <a:cubicBezTo>
                    <a:pt x="253174" y="144911"/>
                    <a:pt x="287969" y="115423"/>
                    <a:pt x="340288" y="85346"/>
                  </a:cubicBezTo>
                  <a:cubicBezTo>
                    <a:pt x="342395" y="84166"/>
                    <a:pt x="353853" y="77763"/>
                    <a:pt x="354359" y="77511"/>
                  </a:cubicBezTo>
                  <a:cubicBezTo>
                    <a:pt x="360003" y="82481"/>
                    <a:pt x="370703" y="88632"/>
                    <a:pt x="390333" y="95119"/>
                  </a:cubicBezTo>
                  <a:cubicBezTo>
                    <a:pt x="287464" y="150977"/>
                    <a:pt x="211891" y="201106"/>
                    <a:pt x="158223" y="250140"/>
                  </a:cubicBezTo>
                  <a:cubicBezTo>
                    <a:pt x="151904" y="254437"/>
                    <a:pt x="145922" y="258818"/>
                    <a:pt x="140109" y="263115"/>
                  </a:cubicBezTo>
                  <a:cubicBezTo>
                    <a:pt x="141204" y="261682"/>
                    <a:pt x="142047" y="260671"/>
                    <a:pt x="142215" y="260419"/>
                  </a:cubicBezTo>
                  <a:close/>
                  <a:moveTo>
                    <a:pt x="137834" y="266400"/>
                  </a:moveTo>
                  <a:cubicBezTo>
                    <a:pt x="142299" y="263030"/>
                    <a:pt x="146933" y="259576"/>
                    <a:pt x="151651" y="256206"/>
                  </a:cubicBezTo>
                  <a:cubicBezTo>
                    <a:pt x="143395" y="263957"/>
                    <a:pt x="135728" y="271708"/>
                    <a:pt x="128567" y="279459"/>
                  </a:cubicBezTo>
                  <a:cubicBezTo>
                    <a:pt x="130420" y="276847"/>
                    <a:pt x="132274" y="274152"/>
                    <a:pt x="134127" y="271455"/>
                  </a:cubicBezTo>
                  <a:cubicBezTo>
                    <a:pt x="135223" y="270023"/>
                    <a:pt x="136655" y="268001"/>
                    <a:pt x="137834" y="266400"/>
                  </a:cubicBezTo>
                  <a:close/>
                  <a:moveTo>
                    <a:pt x="48613" y="379718"/>
                  </a:moveTo>
                  <a:cubicBezTo>
                    <a:pt x="48697" y="379549"/>
                    <a:pt x="48781" y="379381"/>
                    <a:pt x="48781" y="379212"/>
                  </a:cubicBezTo>
                  <a:cubicBezTo>
                    <a:pt x="48866" y="379128"/>
                    <a:pt x="48866" y="378959"/>
                    <a:pt x="48950" y="378875"/>
                  </a:cubicBezTo>
                  <a:cubicBezTo>
                    <a:pt x="53415" y="368849"/>
                    <a:pt x="59565" y="355369"/>
                    <a:pt x="62093" y="349809"/>
                  </a:cubicBezTo>
                  <a:cubicBezTo>
                    <a:pt x="63778" y="346776"/>
                    <a:pt x="65800" y="342984"/>
                    <a:pt x="66811" y="341215"/>
                  </a:cubicBezTo>
                  <a:cubicBezTo>
                    <a:pt x="67906" y="339446"/>
                    <a:pt x="69170" y="337592"/>
                    <a:pt x="70686" y="335486"/>
                  </a:cubicBezTo>
                  <a:cubicBezTo>
                    <a:pt x="74983" y="329420"/>
                    <a:pt x="80797" y="321753"/>
                    <a:pt x="89053" y="311643"/>
                  </a:cubicBezTo>
                  <a:cubicBezTo>
                    <a:pt x="89306" y="311390"/>
                    <a:pt x="91075" y="309200"/>
                    <a:pt x="91328" y="308863"/>
                  </a:cubicBezTo>
                  <a:cubicBezTo>
                    <a:pt x="92170" y="307768"/>
                    <a:pt x="93097" y="306756"/>
                    <a:pt x="94024" y="305661"/>
                  </a:cubicBezTo>
                  <a:cubicBezTo>
                    <a:pt x="94276" y="305408"/>
                    <a:pt x="94445" y="305156"/>
                    <a:pt x="94698" y="304903"/>
                  </a:cubicBezTo>
                  <a:cubicBezTo>
                    <a:pt x="95709" y="303639"/>
                    <a:pt x="96888" y="302460"/>
                    <a:pt x="97900" y="301196"/>
                  </a:cubicBezTo>
                  <a:cubicBezTo>
                    <a:pt x="97900" y="301112"/>
                    <a:pt x="97984" y="301112"/>
                    <a:pt x="97984" y="301027"/>
                  </a:cubicBezTo>
                  <a:cubicBezTo>
                    <a:pt x="97984" y="301027"/>
                    <a:pt x="98068" y="300943"/>
                    <a:pt x="98068" y="300943"/>
                  </a:cubicBezTo>
                  <a:cubicBezTo>
                    <a:pt x="98994" y="299932"/>
                    <a:pt x="101438" y="297489"/>
                    <a:pt x="101607" y="297236"/>
                  </a:cubicBezTo>
                  <a:cubicBezTo>
                    <a:pt x="102028" y="296899"/>
                    <a:pt x="102365" y="296478"/>
                    <a:pt x="102702" y="296141"/>
                  </a:cubicBezTo>
                  <a:cubicBezTo>
                    <a:pt x="103039" y="295888"/>
                    <a:pt x="103881" y="294961"/>
                    <a:pt x="103881" y="294961"/>
                  </a:cubicBezTo>
                  <a:cubicBezTo>
                    <a:pt x="104218" y="294624"/>
                    <a:pt x="104555" y="294372"/>
                    <a:pt x="104808" y="294035"/>
                  </a:cubicBezTo>
                  <a:cubicBezTo>
                    <a:pt x="106325" y="292602"/>
                    <a:pt x="107841" y="291254"/>
                    <a:pt x="109358" y="289822"/>
                  </a:cubicBezTo>
                  <a:cubicBezTo>
                    <a:pt x="109526" y="289654"/>
                    <a:pt x="111043" y="288306"/>
                    <a:pt x="111127" y="288221"/>
                  </a:cubicBezTo>
                  <a:cubicBezTo>
                    <a:pt x="118288" y="281818"/>
                    <a:pt x="125955" y="275500"/>
                    <a:pt x="133959" y="269265"/>
                  </a:cubicBezTo>
                  <a:cubicBezTo>
                    <a:pt x="132021" y="271793"/>
                    <a:pt x="130505" y="273899"/>
                    <a:pt x="129494" y="275162"/>
                  </a:cubicBezTo>
                  <a:cubicBezTo>
                    <a:pt x="126460" y="279122"/>
                    <a:pt x="123091" y="283925"/>
                    <a:pt x="119468" y="289569"/>
                  </a:cubicBezTo>
                  <a:cubicBezTo>
                    <a:pt x="103376" y="308189"/>
                    <a:pt x="90148" y="326808"/>
                    <a:pt x="79617" y="345765"/>
                  </a:cubicBezTo>
                  <a:cubicBezTo>
                    <a:pt x="79786" y="345427"/>
                    <a:pt x="79870" y="345175"/>
                    <a:pt x="80038" y="344838"/>
                  </a:cubicBezTo>
                  <a:cubicBezTo>
                    <a:pt x="80038" y="344838"/>
                    <a:pt x="80038" y="344754"/>
                    <a:pt x="80038" y="344838"/>
                  </a:cubicBezTo>
                  <a:cubicBezTo>
                    <a:pt x="75826" y="352926"/>
                    <a:pt x="70939" y="360677"/>
                    <a:pt x="67822" y="369270"/>
                  </a:cubicBezTo>
                  <a:cubicBezTo>
                    <a:pt x="64536" y="378538"/>
                    <a:pt x="60071" y="387300"/>
                    <a:pt x="56280" y="396315"/>
                  </a:cubicBezTo>
                  <a:cubicBezTo>
                    <a:pt x="48697" y="414260"/>
                    <a:pt x="44400" y="433554"/>
                    <a:pt x="41199" y="452679"/>
                  </a:cubicBezTo>
                  <a:cubicBezTo>
                    <a:pt x="40103" y="458997"/>
                    <a:pt x="39345" y="465400"/>
                    <a:pt x="38419" y="471803"/>
                  </a:cubicBezTo>
                  <a:cubicBezTo>
                    <a:pt x="37660" y="467001"/>
                    <a:pt x="36902" y="462283"/>
                    <a:pt x="36565" y="457397"/>
                  </a:cubicBezTo>
                  <a:cubicBezTo>
                    <a:pt x="36228" y="452594"/>
                    <a:pt x="36228" y="447876"/>
                    <a:pt x="36481" y="443158"/>
                  </a:cubicBezTo>
                  <a:cubicBezTo>
                    <a:pt x="36649" y="440883"/>
                    <a:pt x="36818" y="438524"/>
                    <a:pt x="36986" y="436250"/>
                  </a:cubicBezTo>
                  <a:cubicBezTo>
                    <a:pt x="37070" y="435997"/>
                    <a:pt x="38671" y="406762"/>
                    <a:pt x="48613" y="379718"/>
                  </a:cubicBezTo>
                  <a:close/>
                  <a:moveTo>
                    <a:pt x="7077" y="529431"/>
                  </a:moveTo>
                  <a:cubicBezTo>
                    <a:pt x="7162" y="528336"/>
                    <a:pt x="7583" y="525471"/>
                    <a:pt x="7667" y="525134"/>
                  </a:cubicBezTo>
                  <a:cubicBezTo>
                    <a:pt x="7836" y="523786"/>
                    <a:pt x="8088" y="522438"/>
                    <a:pt x="8257" y="521090"/>
                  </a:cubicBezTo>
                  <a:cubicBezTo>
                    <a:pt x="8847" y="517552"/>
                    <a:pt x="9352" y="514013"/>
                    <a:pt x="9942" y="510559"/>
                  </a:cubicBezTo>
                  <a:cubicBezTo>
                    <a:pt x="12132" y="497668"/>
                    <a:pt x="14744" y="484778"/>
                    <a:pt x="17777" y="471888"/>
                  </a:cubicBezTo>
                  <a:cubicBezTo>
                    <a:pt x="20810" y="460430"/>
                    <a:pt x="23253" y="451499"/>
                    <a:pt x="25275" y="444169"/>
                  </a:cubicBezTo>
                  <a:cubicBezTo>
                    <a:pt x="25275" y="444169"/>
                    <a:pt x="25360" y="443916"/>
                    <a:pt x="25528" y="443495"/>
                  </a:cubicBezTo>
                  <a:cubicBezTo>
                    <a:pt x="18030" y="470371"/>
                    <a:pt x="13902" y="495815"/>
                    <a:pt x="12132" y="524629"/>
                  </a:cubicBezTo>
                  <a:cubicBezTo>
                    <a:pt x="12132" y="524629"/>
                    <a:pt x="12216" y="524544"/>
                    <a:pt x="12301" y="524544"/>
                  </a:cubicBezTo>
                  <a:cubicBezTo>
                    <a:pt x="12554" y="524460"/>
                    <a:pt x="12891" y="524292"/>
                    <a:pt x="13144" y="524123"/>
                  </a:cubicBezTo>
                  <a:cubicBezTo>
                    <a:pt x="14828" y="501712"/>
                    <a:pt x="17019" y="472477"/>
                    <a:pt x="28814" y="432711"/>
                  </a:cubicBezTo>
                  <a:cubicBezTo>
                    <a:pt x="31594" y="424539"/>
                    <a:pt x="35133" y="414429"/>
                    <a:pt x="39935" y="400949"/>
                  </a:cubicBezTo>
                  <a:cubicBezTo>
                    <a:pt x="40272" y="400106"/>
                    <a:pt x="40525" y="399348"/>
                    <a:pt x="40862" y="398505"/>
                  </a:cubicBezTo>
                  <a:cubicBezTo>
                    <a:pt x="41031" y="398000"/>
                    <a:pt x="41283" y="397579"/>
                    <a:pt x="41452" y="397073"/>
                  </a:cubicBezTo>
                  <a:cubicBezTo>
                    <a:pt x="41620" y="396652"/>
                    <a:pt x="41788" y="396231"/>
                    <a:pt x="41957" y="395809"/>
                  </a:cubicBezTo>
                  <a:cubicBezTo>
                    <a:pt x="42884" y="393450"/>
                    <a:pt x="43895" y="391091"/>
                    <a:pt x="44821" y="388732"/>
                  </a:cubicBezTo>
                  <a:cubicBezTo>
                    <a:pt x="43726" y="392018"/>
                    <a:pt x="42715" y="395388"/>
                    <a:pt x="41788" y="398758"/>
                  </a:cubicBezTo>
                  <a:cubicBezTo>
                    <a:pt x="41788" y="398842"/>
                    <a:pt x="41788" y="398842"/>
                    <a:pt x="41873" y="398842"/>
                  </a:cubicBezTo>
                  <a:cubicBezTo>
                    <a:pt x="37745" y="413839"/>
                    <a:pt x="35807" y="442063"/>
                    <a:pt x="35638" y="443242"/>
                  </a:cubicBezTo>
                  <a:cubicBezTo>
                    <a:pt x="35217" y="447961"/>
                    <a:pt x="35133" y="452763"/>
                    <a:pt x="35470" y="457481"/>
                  </a:cubicBezTo>
                  <a:cubicBezTo>
                    <a:pt x="35891" y="464052"/>
                    <a:pt x="36734" y="471129"/>
                    <a:pt x="37829" y="477954"/>
                  </a:cubicBezTo>
                  <a:cubicBezTo>
                    <a:pt x="34627" y="491265"/>
                    <a:pt x="31931" y="503987"/>
                    <a:pt x="29572" y="518057"/>
                  </a:cubicBezTo>
                  <a:cubicBezTo>
                    <a:pt x="29656" y="518057"/>
                    <a:pt x="29741" y="517973"/>
                    <a:pt x="29825" y="517973"/>
                  </a:cubicBezTo>
                  <a:cubicBezTo>
                    <a:pt x="30246" y="517888"/>
                    <a:pt x="30752" y="517720"/>
                    <a:pt x="31173" y="517552"/>
                  </a:cubicBezTo>
                  <a:lnTo>
                    <a:pt x="38671" y="482756"/>
                  </a:lnTo>
                  <a:cubicBezTo>
                    <a:pt x="38840" y="483767"/>
                    <a:pt x="39008" y="484862"/>
                    <a:pt x="39177" y="485873"/>
                  </a:cubicBezTo>
                  <a:cubicBezTo>
                    <a:pt x="40019" y="490339"/>
                    <a:pt x="42125" y="501965"/>
                    <a:pt x="44400" y="514013"/>
                  </a:cubicBezTo>
                  <a:cubicBezTo>
                    <a:pt x="17945" y="520922"/>
                    <a:pt x="10363" y="525555"/>
                    <a:pt x="6909" y="531284"/>
                  </a:cubicBezTo>
                  <a:cubicBezTo>
                    <a:pt x="6993" y="530695"/>
                    <a:pt x="6993" y="530105"/>
                    <a:pt x="7077" y="529431"/>
                  </a:cubicBezTo>
                  <a:close/>
                  <a:moveTo>
                    <a:pt x="11880" y="530610"/>
                  </a:moveTo>
                  <a:cubicBezTo>
                    <a:pt x="11795" y="532295"/>
                    <a:pt x="11795" y="533896"/>
                    <a:pt x="11711" y="535581"/>
                  </a:cubicBezTo>
                  <a:cubicBezTo>
                    <a:pt x="10110" y="534823"/>
                    <a:pt x="8004" y="533812"/>
                    <a:pt x="7498" y="533391"/>
                  </a:cubicBezTo>
                  <a:cubicBezTo>
                    <a:pt x="8762" y="532380"/>
                    <a:pt x="10195" y="531537"/>
                    <a:pt x="11880" y="530610"/>
                  </a:cubicBezTo>
                  <a:close/>
                  <a:moveTo>
                    <a:pt x="1601" y="599275"/>
                  </a:moveTo>
                  <a:cubicBezTo>
                    <a:pt x="1264" y="596073"/>
                    <a:pt x="927" y="592619"/>
                    <a:pt x="843" y="589249"/>
                  </a:cubicBezTo>
                  <a:cubicBezTo>
                    <a:pt x="506" y="581498"/>
                    <a:pt x="2022" y="565659"/>
                    <a:pt x="2022" y="565322"/>
                  </a:cubicBezTo>
                  <a:cubicBezTo>
                    <a:pt x="2949" y="556644"/>
                    <a:pt x="4381" y="547713"/>
                    <a:pt x="5729" y="538530"/>
                  </a:cubicBezTo>
                  <a:cubicBezTo>
                    <a:pt x="5645" y="539372"/>
                    <a:pt x="5561" y="540131"/>
                    <a:pt x="5476" y="540636"/>
                  </a:cubicBezTo>
                  <a:cubicBezTo>
                    <a:pt x="3876" y="554116"/>
                    <a:pt x="1264" y="583351"/>
                    <a:pt x="1601" y="599275"/>
                  </a:cubicBezTo>
                  <a:close/>
                  <a:moveTo>
                    <a:pt x="2865" y="588575"/>
                  </a:moveTo>
                  <a:cubicBezTo>
                    <a:pt x="3202" y="573831"/>
                    <a:pt x="4044" y="560182"/>
                    <a:pt x="5476" y="545607"/>
                  </a:cubicBezTo>
                  <a:cubicBezTo>
                    <a:pt x="5645" y="543922"/>
                    <a:pt x="5813" y="542237"/>
                    <a:pt x="5898" y="540552"/>
                  </a:cubicBezTo>
                  <a:cubicBezTo>
                    <a:pt x="5982" y="540552"/>
                    <a:pt x="6066" y="539204"/>
                    <a:pt x="6066" y="538361"/>
                  </a:cubicBezTo>
                  <a:cubicBezTo>
                    <a:pt x="6740" y="539035"/>
                    <a:pt x="9099" y="540299"/>
                    <a:pt x="10195" y="540889"/>
                  </a:cubicBezTo>
                  <a:lnTo>
                    <a:pt x="10195" y="540889"/>
                  </a:lnTo>
                  <a:lnTo>
                    <a:pt x="10195" y="540889"/>
                  </a:lnTo>
                  <a:cubicBezTo>
                    <a:pt x="10279" y="540889"/>
                    <a:pt x="10279" y="540973"/>
                    <a:pt x="10363" y="540973"/>
                  </a:cubicBezTo>
                  <a:cubicBezTo>
                    <a:pt x="10363" y="540973"/>
                    <a:pt x="10363" y="540973"/>
                    <a:pt x="10363" y="540973"/>
                  </a:cubicBezTo>
                  <a:cubicBezTo>
                    <a:pt x="10784" y="541142"/>
                    <a:pt x="11205" y="541310"/>
                    <a:pt x="11627" y="541394"/>
                  </a:cubicBezTo>
                  <a:cubicBezTo>
                    <a:pt x="11458" y="569703"/>
                    <a:pt x="14238" y="596831"/>
                    <a:pt x="20305" y="624550"/>
                  </a:cubicBezTo>
                  <a:cubicBezTo>
                    <a:pt x="20305" y="624381"/>
                    <a:pt x="20220" y="624213"/>
                    <a:pt x="20220" y="624044"/>
                  </a:cubicBezTo>
                  <a:cubicBezTo>
                    <a:pt x="19125" y="630869"/>
                    <a:pt x="18367" y="636682"/>
                    <a:pt x="17862" y="640894"/>
                  </a:cubicBezTo>
                  <a:cubicBezTo>
                    <a:pt x="11037" y="630869"/>
                    <a:pt x="6066" y="620590"/>
                    <a:pt x="3202" y="610059"/>
                  </a:cubicBezTo>
                  <a:cubicBezTo>
                    <a:pt x="3118" y="609890"/>
                    <a:pt x="3118" y="609553"/>
                    <a:pt x="3033" y="609300"/>
                  </a:cubicBezTo>
                  <a:cubicBezTo>
                    <a:pt x="2865" y="599780"/>
                    <a:pt x="2780" y="590850"/>
                    <a:pt x="2865" y="588575"/>
                  </a:cubicBezTo>
                  <a:close/>
                  <a:moveTo>
                    <a:pt x="13480" y="713097"/>
                  </a:moveTo>
                  <a:cubicBezTo>
                    <a:pt x="10279" y="697090"/>
                    <a:pt x="7751" y="679144"/>
                    <a:pt x="6740" y="670129"/>
                  </a:cubicBezTo>
                  <a:cubicBezTo>
                    <a:pt x="5308" y="658503"/>
                    <a:pt x="4550" y="646708"/>
                    <a:pt x="3791" y="635081"/>
                  </a:cubicBezTo>
                  <a:cubicBezTo>
                    <a:pt x="3623" y="631964"/>
                    <a:pt x="3286" y="620843"/>
                    <a:pt x="3118" y="610311"/>
                  </a:cubicBezTo>
                  <a:cubicBezTo>
                    <a:pt x="5982" y="621770"/>
                    <a:pt x="10953" y="632975"/>
                    <a:pt x="17609" y="643675"/>
                  </a:cubicBezTo>
                  <a:cubicBezTo>
                    <a:pt x="17356" y="645950"/>
                    <a:pt x="17187" y="647213"/>
                    <a:pt x="17187" y="647213"/>
                  </a:cubicBezTo>
                  <a:cubicBezTo>
                    <a:pt x="17187" y="647213"/>
                    <a:pt x="16682" y="652353"/>
                    <a:pt x="16682" y="652268"/>
                  </a:cubicBezTo>
                  <a:cubicBezTo>
                    <a:pt x="16513" y="654375"/>
                    <a:pt x="16345" y="656397"/>
                    <a:pt x="16176" y="658419"/>
                  </a:cubicBezTo>
                  <a:cubicBezTo>
                    <a:pt x="14491" y="680745"/>
                    <a:pt x="14323" y="702313"/>
                    <a:pt x="15587" y="723376"/>
                  </a:cubicBezTo>
                  <a:cubicBezTo>
                    <a:pt x="14913" y="720090"/>
                    <a:pt x="14238" y="716636"/>
                    <a:pt x="13480" y="713097"/>
                  </a:cubicBezTo>
                  <a:close/>
                  <a:moveTo>
                    <a:pt x="17609" y="732812"/>
                  </a:moveTo>
                  <a:cubicBezTo>
                    <a:pt x="17272" y="731464"/>
                    <a:pt x="17019" y="730032"/>
                    <a:pt x="16682" y="728515"/>
                  </a:cubicBezTo>
                  <a:cubicBezTo>
                    <a:pt x="15502" y="708969"/>
                    <a:pt x="15587" y="687738"/>
                    <a:pt x="17356" y="664569"/>
                  </a:cubicBezTo>
                  <a:cubicBezTo>
                    <a:pt x="17524" y="662463"/>
                    <a:pt x="17609" y="660693"/>
                    <a:pt x="17693" y="659430"/>
                  </a:cubicBezTo>
                  <a:cubicBezTo>
                    <a:pt x="17862" y="657239"/>
                    <a:pt x="18788" y="649067"/>
                    <a:pt x="18788" y="648730"/>
                  </a:cubicBezTo>
                  <a:cubicBezTo>
                    <a:pt x="18788" y="648645"/>
                    <a:pt x="18788" y="648561"/>
                    <a:pt x="18788" y="648561"/>
                  </a:cubicBezTo>
                  <a:cubicBezTo>
                    <a:pt x="18873" y="647719"/>
                    <a:pt x="18956" y="646961"/>
                    <a:pt x="19041" y="646118"/>
                  </a:cubicBezTo>
                  <a:cubicBezTo>
                    <a:pt x="19968" y="647635"/>
                    <a:pt x="20979" y="649067"/>
                    <a:pt x="22074" y="650583"/>
                  </a:cubicBezTo>
                  <a:cubicBezTo>
                    <a:pt x="22242" y="653448"/>
                    <a:pt x="22327" y="655470"/>
                    <a:pt x="22327" y="655470"/>
                  </a:cubicBezTo>
                  <a:cubicBezTo>
                    <a:pt x="22327" y="655470"/>
                    <a:pt x="23169" y="666759"/>
                    <a:pt x="23338" y="669203"/>
                  </a:cubicBezTo>
                  <a:cubicBezTo>
                    <a:pt x="23001" y="671056"/>
                    <a:pt x="15755" y="707789"/>
                    <a:pt x="17609" y="732812"/>
                  </a:cubicBezTo>
                  <a:close/>
                  <a:moveTo>
                    <a:pt x="24349" y="676280"/>
                  </a:moveTo>
                  <a:cubicBezTo>
                    <a:pt x="24602" y="678302"/>
                    <a:pt x="28730" y="716636"/>
                    <a:pt x="33785" y="741068"/>
                  </a:cubicBezTo>
                  <a:cubicBezTo>
                    <a:pt x="42378" y="782351"/>
                    <a:pt x="62851" y="845455"/>
                    <a:pt x="97900" y="911339"/>
                  </a:cubicBezTo>
                  <a:cubicBezTo>
                    <a:pt x="99247" y="913866"/>
                    <a:pt x="105229" y="924145"/>
                    <a:pt x="105651" y="924819"/>
                  </a:cubicBezTo>
                  <a:cubicBezTo>
                    <a:pt x="109358" y="931054"/>
                    <a:pt x="112727" y="936867"/>
                    <a:pt x="114160" y="939142"/>
                  </a:cubicBezTo>
                  <a:cubicBezTo>
                    <a:pt x="114076" y="939057"/>
                    <a:pt x="113991" y="938889"/>
                    <a:pt x="113907" y="938805"/>
                  </a:cubicBezTo>
                  <a:cubicBezTo>
                    <a:pt x="110284" y="933834"/>
                    <a:pt x="106830" y="929032"/>
                    <a:pt x="103460" y="924145"/>
                  </a:cubicBezTo>
                  <a:cubicBezTo>
                    <a:pt x="102786" y="922629"/>
                    <a:pt x="99500" y="917826"/>
                    <a:pt x="99247" y="917321"/>
                  </a:cubicBezTo>
                  <a:cubicBezTo>
                    <a:pt x="97731" y="914625"/>
                    <a:pt x="95288" y="912013"/>
                    <a:pt x="93771" y="909654"/>
                  </a:cubicBezTo>
                  <a:cubicBezTo>
                    <a:pt x="77932" y="885558"/>
                    <a:pt x="64452" y="859946"/>
                    <a:pt x="52404" y="833407"/>
                  </a:cubicBezTo>
                  <a:cubicBezTo>
                    <a:pt x="39682" y="805352"/>
                    <a:pt x="28730" y="776201"/>
                    <a:pt x="20557" y="745786"/>
                  </a:cubicBezTo>
                  <a:cubicBezTo>
                    <a:pt x="20557" y="745618"/>
                    <a:pt x="19968" y="743427"/>
                    <a:pt x="19125" y="739720"/>
                  </a:cubicBezTo>
                  <a:cubicBezTo>
                    <a:pt x="18367" y="719837"/>
                    <a:pt x="19546" y="698353"/>
                    <a:pt x="24349" y="676280"/>
                  </a:cubicBezTo>
                  <a:close/>
                  <a:moveTo>
                    <a:pt x="19378" y="744860"/>
                  </a:moveTo>
                  <a:cubicBezTo>
                    <a:pt x="21905" y="754549"/>
                    <a:pt x="26287" y="770135"/>
                    <a:pt x="33111" y="789091"/>
                  </a:cubicBezTo>
                  <a:cubicBezTo>
                    <a:pt x="46001" y="824982"/>
                    <a:pt x="67400" y="873089"/>
                    <a:pt x="98658" y="920017"/>
                  </a:cubicBezTo>
                  <a:cubicBezTo>
                    <a:pt x="99079" y="920691"/>
                    <a:pt x="102280" y="925324"/>
                    <a:pt x="103629" y="927262"/>
                  </a:cubicBezTo>
                  <a:cubicBezTo>
                    <a:pt x="103713" y="927347"/>
                    <a:pt x="103797" y="927515"/>
                    <a:pt x="103881" y="927683"/>
                  </a:cubicBezTo>
                  <a:cubicBezTo>
                    <a:pt x="103965" y="927852"/>
                    <a:pt x="104050" y="927936"/>
                    <a:pt x="104134" y="928105"/>
                  </a:cubicBezTo>
                  <a:cubicBezTo>
                    <a:pt x="104134" y="928105"/>
                    <a:pt x="104134" y="928105"/>
                    <a:pt x="104134" y="928105"/>
                  </a:cubicBezTo>
                  <a:cubicBezTo>
                    <a:pt x="107841" y="933413"/>
                    <a:pt x="110705" y="937288"/>
                    <a:pt x="111548" y="938552"/>
                  </a:cubicBezTo>
                  <a:cubicBezTo>
                    <a:pt x="111548" y="938552"/>
                    <a:pt x="111716" y="938720"/>
                    <a:pt x="111885" y="938973"/>
                  </a:cubicBezTo>
                  <a:cubicBezTo>
                    <a:pt x="98994" y="934424"/>
                    <a:pt x="65716" y="921870"/>
                    <a:pt x="33111" y="819084"/>
                  </a:cubicBezTo>
                  <a:cubicBezTo>
                    <a:pt x="27887" y="802234"/>
                    <a:pt x="21231" y="775948"/>
                    <a:pt x="19378" y="744860"/>
                  </a:cubicBezTo>
                  <a:close/>
                  <a:moveTo>
                    <a:pt x="60408" y="890361"/>
                  </a:moveTo>
                  <a:cubicBezTo>
                    <a:pt x="59987" y="889434"/>
                    <a:pt x="58639" y="886569"/>
                    <a:pt x="58302" y="886064"/>
                  </a:cubicBezTo>
                  <a:cubicBezTo>
                    <a:pt x="57964" y="885390"/>
                    <a:pt x="57628" y="884716"/>
                    <a:pt x="57291" y="884042"/>
                  </a:cubicBezTo>
                  <a:cubicBezTo>
                    <a:pt x="56617" y="882609"/>
                    <a:pt x="55943" y="881177"/>
                    <a:pt x="55269" y="879745"/>
                  </a:cubicBezTo>
                  <a:cubicBezTo>
                    <a:pt x="53921" y="876796"/>
                    <a:pt x="46170" y="858345"/>
                    <a:pt x="46001" y="858008"/>
                  </a:cubicBezTo>
                  <a:cubicBezTo>
                    <a:pt x="45664" y="857082"/>
                    <a:pt x="43895" y="852700"/>
                    <a:pt x="43474" y="851521"/>
                  </a:cubicBezTo>
                  <a:cubicBezTo>
                    <a:pt x="37997" y="837114"/>
                    <a:pt x="33448" y="822876"/>
                    <a:pt x="29572" y="808553"/>
                  </a:cubicBezTo>
                  <a:cubicBezTo>
                    <a:pt x="28730" y="805604"/>
                    <a:pt x="27971" y="802571"/>
                    <a:pt x="27213" y="799707"/>
                  </a:cubicBezTo>
                  <a:cubicBezTo>
                    <a:pt x="27971" y="802656"/>
                    <a:pt x="28730" y="805604"/>
                    <a:pt x="29572" y="808553"/>
                  </a:cubicBezTo>
                  <a:cubicBezTo>
                    <a:pt x="33448" y="822455"/>
                    <a:pt x="38334" y="837283"/>
                    <a:pt x="44653" y="852869"/>
                  </a:cubicBezTo>
                  <a:cubicBezTo>
                    <a:pt x="70097" y="916057"/>
                    <a:pt x="93265" y="937035"/>
                    <a:pt x="115929" y="944365"/>
                  </a:cubicBezTo>
                  <a:cubicBezTo>
                    <a:pt x="118120" y="947230"/>
                    <a:pt x="120226" y="950094"/>
                    <a:pt x="122416" y="952790"/>
                  </a:cubicBezTo>
                  <a:cubicBezTo>
                    <a:pt x="125281" y="962816"/>
                    <a:pt x="129241" y="971241"/>
                    <a:pt x="133622" y="978655"/>
                  </a:cubicBezTo>
                  <a:cubicBezTo>
                    <a:pt x="135223" y="981604"/>
                    <a:pt x="137076" y="984384"/>
                    <a:pt x="138930" y="987165"/>
                  </a:cubicBezTo>
                  <a:cubicBezTo>
                    <a:pt x="140952" y="990198"/>
                    <a:pt x="142974" y="993315"/>
                    <a:pt x="145080" y="996348"/>
                  </a:cubicBezTo>
                  <a:cubicBezTo>
                    <a:pt x="146933" y="999465"/>
                    <a:pt x="149292" y="1002414"/>
                    <a:pt x="151483" y="1005363"/>
                  </a:cubicBezTo>
                  <a:cubicBezTo>
                    <a:pt x="153926" y="1008648"/>
                    <a:pt x="156370" y="1011934"/>
                    <a:pt x="158981" y="1015136"/>
                  </a:cubicBezTo>
                  <a:cubicBezTo>
                    <a:pt x="161677" y="1018421"/>
                    <a:pt x="164457" y="1021623"/>
                    <a:pt x="167490" y="1024656"/>
                  </a:cubicBezTo>
                  <a:cubicBezTo>
                    <a:pt x="168923" y="1026172"/>
                    <a:pt x="170439" y="1027521"/>
                    <a:pt x="172040" y="1028953"/>
                  </a:cubicBezTo>
                  <a:cubicBezTo>
                    <a:pt x="172967" y="1029795"/>
                    <a:pt x="174062" y="1030554"/>
                    <a:pt x="175073" y="1031396"/>
                  </a:cubicBezTo>
                  <a:cubicBezTo>
                    <a:pt x="171956" y="1032828"/>
                    <a:pt x="169260" y="1034092"/>
                    <a:pt x="166985" y="1035187"/>
                  </a:cubicBezTo>
                  <a:cubicBezTo>
                    <a:pt x="112896" y="980172"/>
                    <a:pt x="84757" y="938131"/>
                    <a:pt x="60408" y="890361"/>
                  </a:cubicBezTo>
                  <a:close/>
                  <a:moveTo>
                    <a:pt x="164795" y="1041338"/>
                  </a:moveTo>
                  <a:cubicBezTo>
                    <a:pt x="164795" y="1041338"/>
                    <a:pt x="164710" y="1041338"/>
                    <a:pt x="164710" y="1041338"/>
                  </a:cubicBezTo>
                  <a:cubicBezTo>
                    <a:pt x="165468" y="1040327"/>
                    <a:pt x="166227" y="1039653"/>
                    <a:pt x="168249" y="1038557"/>
                  </a:cubicBezTo>
                  <a:cubicBezTo>
                    <a:pt x="168417" y="1038642"/>
                    <a:pt x="168586" y="1038810"/>
                    <a:pt x="168754" y="1038894"/>
                  </a:cubicBezTo>
                  <a:cubicBezTo>
                    <a:pt x="170271" y="1039990"/>
                    <a:pt x="171366" y="1040748"/>
                    <a:pt x="172546" y="1041590"/>
                  </a:cubicBezTo>
                  <a:cubicBezTo>
                    <a:pt x="172630" y="1041675"/>
                    <a:pt x="172714" y="1041759"/>
                    <a:pt x="172882" y="1041927"/>
                  </a:cubicBezTo>
                  <a:cubicBezTo>
                    <a:pt x="169765" y="1041843"/>
                    <a:pt x="166985" y="1041675"/>
                    <a:pt x="164795" y="1041338"/>
                  </a:cubicBezTo>
                  <a:close/>
                  <a:moveTo>
                    <a:pt x="175747" y="1042012"/>
                  </a:moveTo>
                  <a:cubicBezTo>
                    <a:pt x="174146" y="1041001"/>
                    <a:pt x="172546" y="1039905"/>
                    <a:pt x="170776" y="1038726"/>
                  </a:cubicBezTo>
                  <a:cubicBezTo>
                    <a:pt x="170439" y="1038389"/>
                    <a:pt x="170102" y="1038052"/>
                    <a:pt x="169765" y="1037799"/>
                  </a:cubicBezTo>
                  <a:cubicBezTo>
                    <a:pt x="170607" y="1037378"/>
                    <a:pt x="176589" y="1034766"/>
                    <a:pt x="185015" y="1031143"/>
                  </a:cubicBezTo>
                  <a:cubicBezTo>
                    <a:pt x="188216" y="1034598"/>
                    <a:pt x="191502" y="1038052"/>
                    <a:pt x="194872" y="1041590"/>
                  </a:cubicBezTo>
                  <a:cubicBezTo>
                    <a:pt x="187542" y="1041927"/>
                    <a:pt x="181139" y="1042096"/>
                    <a:pt x="175747" y="1042012"/>
                  </a:cubicBezTo>
                  <a:close/>
                  <a:moveTo>
                    <a:pt x="320490" y="1147746"/>
                  </a:moveTo>
                  <a:cubicBezTo>
                    <a:pt x="294625" y="1133508"/>
                    <a:pt x="270866" y="1118595"/>
                    <a:pt x="247866" y="1102251"/>
                  </a:cubicBezTo>
                  <a:cubicBezTo>
                    <a:pt x="223264" y="1084811"/>
                    <a:pt x="201275" y="1064170"/>
                    <a:pt x="177853" y="1045213"/>
                  </a:cubicBezTo>
                  <a:cubicBezTo>
                    <a:pt x="178022" y="1045213"/>
                    <a:pt x="193271" y="1045887"/>
                    <a:pt x="200854" y="1045634"/>
                  </a:cubicBezTo>
                  <a:cubicBezTo>
                    <a:pt x="200264" y="1045634"/>
                    <a:pt x="199590" y="1045719"/>
                    <a:pt x="199000" y="1045719"/>
                  </a:cubicBezTo>
                  <a:cubicBezTo>
                    <a:pt x="249803" y="1096943"/>
                    <a:pt x="299343" y="1131149"/>
                    <a:pt x="328830" y="1149263"/>
                  </a:cubicBezTo>
                  <a:cubicBezTo>
                    <a:pt x="328072" y="1150189"/>
                    <a:pt x="327314" y="1151032"/>
                    <a:pt x="326724" y="1151706"/>
                  </a:cubicBezTo>
                  <a:lnTo>
                    <a:pt x="326387" y="1151285"/>
                  </a:lnTo>
                  <a:cubicBezTo>
                    <a:pt x="324449" y="1150189"/>
                    <a:pt x="322427" y="1149010"/>
                    <a:pt x="320490" y="1147746"/>
                  </a:cubicBezTo>
                  <a:close/>
                  <a:moveTo>
                    <a:pt x="329083" y="1168219"/>
                  </a:moveTo>
                  <a:cubicBezTo>
                    <a:pt x="328072" y="1168051"/>
                    <a:pt x="327061" y="1167882"/>
                    <a:pt x="326387" y="1167040"/>
                  </a:cubicBezTo>
                  <a:cubicBezTo>
                    <a:pt x="324618" y="1164849"/>
                    <a:pt x="326219" y="1161732"/>
                    <a:pt x="329252" y="1156929"/>
                  </a:cubicBezTo>
                  <a:cubicBezTo>
                    <a:pt x="329336" y="1156845"/>
                    <a:pt x="332622" y="1152801"/>
                    <a:pt x="333296" y="1151959"/>
                  </a:cubicBezTo>
                  <a:cubicBezTo>
                    <a:pt x="344164" y="1158446"/>
                    <a:pt x="351746" y="1162490"/>
                    <a:pt x="354864" y="1164091"/>
                  </a:cubicBezTo>
                  <a:cubicBezTo>
                    <a:pt x="343069" y="1166534"/>
                    <a:pt x="334307" y="1167966"/>
                    <a:pt x="329083" y="1168219"/>
                  </a:cubicBezTo>
                  <a:close/>
                  <a:moveTo>
                    <a:pt x="356212" y="1163838"/>
                  </a:moveTo>
                  <a:cubicBezTo>
                    <a:pt x="349303" y="1159794"/>
                    <a:pt x="342058" y="1155497"/>
                    <a:pt x="334307" y="1150779"/>
                  </a:cubicBezTo>
                  <a:cubicBezTo>
                    <a:pt x="336750" y="1147830"/>
                    <a:pt x="339867" y="1144039"/>
                    <a:pt x="343406" y="1139742"/>
                  </a:cubicBezTo>
                  <a:cubicBezTo>
                    <a:pt x="358149" y="1148252"/>
                    <a:pt x="369860" y="1154570"/>
                    <a:pt x="376011" y="1157435"/>
                  </a:cubicBezTo>
                  <a:cubicBezTo>
                    <a:pt x="376432" y="1157688"/>
                    <a:pt x="377528" y="1158109"/>
                    <a:pt x="378875" y="1158699"/>
                  </a:cubicBezTo>
                  <a:cubicBezTo>
                    <a:pt x="370450" y="1160721"/>
                    <a:pt x="362867" y="1162406"/>
                    <a:pt x="356212" y="1163838"/>
                  </a:cubicBezTo>
                  <a:close/>
                  <a:moveTo>
                    <a:pt x="381234" y="1158109"/>
                  </a:moveTo>
                  <a:cubicBezTo>
                    <a:pt x="368428" y="1151116"/>
                    <a:pt x="356381" y="1144545"/>
                    <a:pt x="344754" y="1138057"/>
                  </a:cubicBezTo>
                  <a:cubicBezTo>
                    <a:pt x="360761" y="1118680"/>
                    <a:pt x="383425" y="1091298"/>
                    <a:pt x="383425" y="1091298"/>
                  </a:cubicBezTo>
                  <a:cubicBezTo>
                    <a:pt x="381908" y="1090372"/>
                    <a:pt x="381656" y="1090372"/>
                    <a:pt x="380055" y="1089529"/>
                  </a:cubicBezTo>
                  <a:cubicBezTo>
                    <a:pt x="379549" y="1090203"/>
                    <a:pt x="356802" y="1116742"/>
                    <a:pt x="340541" y="1135698"/>
                  </a:cubicBezTo>
                  <a:cubicBezTo>
                    <a:pt x="298332" y="1111855"/>
                    <a:pt x="261009" y="1087675"/>
                    <a:pt x="212227" y="1045297"/>
                  </a:cubicBezTo>
                  <a:cubicBezTo>
                    <a:pt x="212227" y="1045297"/>
                    <a:pt x="212059" y="1045129"/>
                    <a:pt x="211891" y="1045045"/>
                  </a:cubicBezTo>
                  <a:cubicBezTo>
                    <a:pt x="243990" y="1042517"/>
                    <a:pt x="298416" y="1035946"/>
                    <a:pt x="366322" y="1025246"/>
                  </a:cubicBezTo>
                  <a:cubicBezTo>
                    <a:pt x="374831" y="1030217"/>
                    <a:pt x="383256" y="1035103"/>
                    <a:pt x="391597" y="1039821"/>
                  </a:cubicBezTo>
                  <a:cubicBezTo>
                    <a:pt x="391260" y="1039653"/>
                    <a:pt x="391007" y="1039484"/>
                    <a:pt x="390671" y="1039316"/>
                  </a:cubicBezTo>
                  <a:cubicBezTo>
                    <a:pt x="411565" y="1068972"/>
                    <a:pt x="432206" y="1094416"/>
                    <a:pt x="455627" y="1119438"/>
                  </a:cubicBezTo>
                  <a:cubicBezTo>
                    <a:pt x="455627" y="1119269"/>
                    <a:pt x="455712" y="1119101"/>
                    <a:pt x="455712" y="1118933"/>
                  </a:cubicBezTo>
                  <a:cubicBezTo>
                    <a:pt x="455880" y="1117921"/>
                    <a:pt x="456133" y="1116910"/>
                    <a:pt x="456302" y="1115899"/>
                  </a:cubicBezTo>
                  <a:cubicBezTo>
                    <a:pt x="456302" y="1115731"/>
                    <a:pt x="456386" y="1115562"/>
                    <a:pt x="456386" y="1115394"/>
                  </a:cubicBezTo>
                  <a:cubicBezTo>
                    <a:pt x="449393" y="1107727"/>
                    <a:pt x="433048" y="1089782"/>
                    <a:pt x="413165" y="1063411"/>
                  </a:cubicBezTo>
                  <a:cubicBezTo>
                    <a:pt x="408279" y="1057008"/>
                    <a:pt x="404487" y="1049847"/>
                    <a:pt x="398927" y="1043949"/>
                  </a:cubicBezTo>
                  <a:cubicBezTo>
                    <a:pt x="398927" y="1043949"/>
                    <a:pt x="398843" y="1043865"/>
                    <a:pt x="398843" y="1043865"/>
                  </a:cubicBezTo>
                  <a:cubicBezTo>
                    <a:pt x="423276" y="1057430"/>
                    <a:pt x="446528" y="1069562"/>
                    <a:pt x="466749" y="1079672"/>
                  </a:cubicBezTo>
                  <a:cubicBezTo>
                    <a:pt x="458745" y="1102419"/>
                    <a:pt x="454532" y="1120533"/>
                    <a:pt x="453016" y="1138394"/>
                  </a:cubicBezTo>
                  <a:cubicBezTo>
                    <a:pt x="453184" y="1138310"/>
                    <a:pt x="453437" y="1138226"/>
                    <a:pt x="453606" y="1138226"/>
                  </a:cubicBezTo>
                  <a:cubicBezTo>
                    <a:pt x="455122" y="1137805"/>
                    <a:pt x="456554" y="1137299"/>
                    <a:pt x="458071" y="1136878"/>
                  </a:cubicBezTo>
                  <a:cubicBezTo>
                    <a:pt x="458492" y="1133424"/>
                    <a:pt x="458998" y="1129127"/>
                    <a:pt x="459924" y="1124072"/>
                  </a:cubicBezTo>
                  <a:cubicBezTo>
                    <a:pt x="463042" y="1127358"/>
                    <a:pt x="465991" y="1130306"/>
                    <a:pt x="469192" y="1133508"/>
                  </a:cubicBezTo>
                  <a:cubicBezTo>
                    <a:pt x="469360" y="1133508"/>
                    <a:pt x="469445" y="1133424"/>
                    <a:pt x="469613" y="1133424"/>
                  </a:cubicBezTo>
                  <a:cubicBezTo>
                    <a:pt x="470456" y="1133171"/>
                    <a:pt x="471298" y="1132918"/>
                    <a:pt x="472141" y="1132665"/>
                  </a:cubicBezTo>
                  <a:cubicBezTo>
                    <a:pt x="472309" y="1132665"/>
                    <a:pt x="472478" y="1132581"/>
                    <a:pt x="472562" y="1132497"/>
                  </a:cubicBezTo>
                  <a:cubicBezTo>
                    <a:pt x="468518" y="1128369"/>
                    <a:pt x="464727" y="1124409"/>
                    <a:pt x="460767" y="1120196"/>
                  </a:cubicBezTo>
                  <a:cubicBezTo>
                    <a:pt x="462620" y="1111013"/>
                    <a:pt x="465653" y="1099386"/>
                    <a:pt x="470877" y="1084727"/>
                  </a:cubicBezTo>
                  <a:cubicBezTo>
                    <a:pt x="471130" y="1083968"/>
                    <a:pt x="471467" y="1082957"/>
                    <a:pt x="471720" y="1082283"/>
                  </a:cubicBezTo>
                  <a:cubicBezTo>
                    <a:pt x="509969" y="1101240"/>
                    <a:pt x="536171" y="1112445"/>
                    <a:pt x="536761" y="1112192"/>
                  </a:cubicBezTo>
                  <a:cubicBezTo>
                    <a:pt x="538025" y="1111771"/>
                    <a:pt x="539288" y="1111350"/>
                    <a:pt x="540552" y="1110929"/>
                  </a:cubicBezTo>
                  <a:cubicBezTo>
                    <a:pt x="518984" y="1098207"/>
                    <a:pt x="495984" y="1088265"/>
                    <a:pt x="473320" y="1077902"/>
                  </a:cubicBezTo>
                  <a:cubicBezTo>
                    <a:pt x="473489" y="1077397"/>
                    <a:pt x="473742" y="1076891"/>
                    <a:pt x="473910" y="1076470"/>
                  </a:cubicBezTo>
                  <a:cubicBezTo>
                    <a:pt x="479302" y="1062316"/>
                    <a:pt x="488822" y="1039231"/>
                    <a:pt x="508453" y="1002414"/>
                  </a:cubicBezTo>
                  <a:cubicBezTo>
                    <a:pt x="508874" y="1001656"/>
                    <a:pt x="509379" y="1000645"/>
                    <a:pt x="509801" y="999886"/>
                  </a:cubicBezTo>
                  <a:cubicBezTo>
                    <a:pt x="559930" y="990029"/>
                    <a:pt x="613008" y="978655"/>
                    <a:pt x="666928" y="965681"/>
                  </a:cubicBezTo>
                  <a:cubicBezTo>
                    <a:pt x="670045" y="966523"/>
                    <a:pt x="672910" y="967197"/>
                    <a:pt x="675438" y="967787"/>
                  </a:cubicBezTo>
                  <a:cubicBezTo>
                    <a:pt x="729189" y="982531"/>
                    <a:pt x="796253" y="999212"/>
                    <a:pt x="812597" y="1002245"/>
                  </a:cubicBezTo>
                  <a:cubicBezTo>
                    <a:pt x="812682" y="1002245"/>
                    <a:pt x="813608" y="1002498"/>
                    <a:pt x="815378" y="1002835"/>
                  </a:cubicBezTo>
                  <a:cubicBezTo>
                    <a:pt x="646371" y="1082115"/>
                    <a:pt x="469782" y="1136625"/>
                    <a:pt x="381234" y="1158109"/>
                  </a:cubicBezTo>
                  <a:close/>
                  <a:moveTo>
                    <a:pt x="463800" y="1193747"/>
                  </a:moveTo>
                  <a:cubicBezTo>
                    <a:pt x="462620" y="1193157"/>
                    <a:pt x="461104" y="1192820"/>
                    <a:pt x="460009" y="1192399"/>
                  </a:cubicBezTo>
                  <a:cubicBezTo>
                    <a:pt x="454027" y="1190208"/>
                    <a:pt x="441979" y="1185490"/>
                    <a:pt x="427319" y="1179256"/>
                  </a:cubicBezTo>
                  <a:cubicBezTo>
                    <a:pt x="413923" y="1173527"/>
                    <a:pt x="401033" y="1166618"/>
                    <a:pt x="387553" y="1161058"/>
                  </a:cubicBezTo>
                  <a:cubicBezTo>
                    <a:pt x="387469" y="1161058"/>
                    <a:pt x="386879" y="1160721"/>
                    <a:pt x="386036" y="1160384"/>
                  </a:cubicBezTo>
                  <a:cubicBezTo>
                    <a:pt x="404319" y="1155834"/>
                    <a:pt x="426814" y="1149852"/>
                    <a:pt x="452763" y="1142354"/>
                  </a:cubicBezTo>
                  <a:cubicBezTo>
                    <a:pt x="452426" y="1162743"/>
                    <a:pt x="456554" y="1180098"/>
                    <a:pt x="465063" y="1194168"/>
                  </a:cubicBezTo>
                  <a:cubicBezTo>
                    <a:pt x="464558" y="1194000"/>
                    <a:pt x="464137" y="1193831"/>
                    <a:pt x="463800" y="1193747"/>
                  </a:cubicBezTo>
                  <a:close/>
                  <a:moveTo>
                    <a:pt x="457397" y="1149094"/>
                  </a:moveTo>
                  <a:cubicBezTo>
                    <a:pt x="457397" y="1146651"/>
                    <a:pt x="457649" y="1143449"/>
                    <a:pt x="457818" y="1141006"/>
                  </a:cubicBezTo>
                  <a:cubicBezTo>
                    <a:pt x="462620" y="1139658"/>
                    <a:pt x="467507" y="1138226"/>
                    <a:pt x="472478" y="1136709"/>
                  </a:cubicBezTo>
                  <a:cubicBezTo>
                    <a:pt x="545186" y="1207564"/>
                    <a:pt x="599191" y="1228543"/>
                    <a:pt x="613850" y="1233261"/>
                  </a:cubicBezTo>
                  <a:cubicBezTo>
                    <a:pt x="578971" y="1228964"/>
                    <a:pt x="534065" y="1218095"/>
                    <a:pt x="474416" y="1197623"/>
                  </a:cubicBezTo>
                  <a:cubicBezTo>
                    <a:pt x="473489" y="1197285"/>
                    <a:pt x="471045" y="1196443"/>
                    <a:pt x="468771" y="1195600"/>
                  </a:cubicBezTo>
                  <a:cubicBezTo>
                    <a:pt x="461441" y="1183805"/>
                    <a:pt x="457060" y="1168725"/>
                    <a:pt x="457397" y="1149094"/>
                  </a:cubicBezTo>
                  <a:close/>
                  <a:moveTo>
                    <a:pt x="604077" y="1242191"/>
                  </a:moveTo>
                  <a:cubicBezTo>
                    <a:pt x="564985" y="1239327"/>
                    <a:pt x="535076" y="1232924"/>
                    <a:pt x="500618" y="1223656"/>
                  </a:cubicBezTo>
                  <a:cubicBezTo>
                    <a:pt x="488738" y="1217674"/>
                    <a:pt x="477785" y="1209333"/>
                    <a:pt x="469866" y="1197370"/>
                  </a:cubicBezTo>
                  <a:cubicBezTo>
                    <a:pt x="471972" y="1198044"/>
                    <a:pt x="474331" y="1198802"/>
                    <a:pt x="475427" y="1199223"/>
                  </a:cubicBezTo>
                  <a:cubicBezTo>
                    <a:pt x="495562" y="1207733"/>
                    <a:pt x="559087" y="1226858"/>
                    <a:pt x="615872" y="1233935"/>
                  </a:cubicBezTo>
                  <a:cubicBezTo>
                    <a:pt x="621096" y="1235704"/>
                    <a:pt x="630616" y="1238821"/>
                    <a:pt x="641653" y="1240590"/>
                  </a:cubicBezTo>
                  <a:cubicBezTo>
                    <a:pt x="640052" y="1240759"/>
                    <a:pt x="638367" y="1240843"/>
                    <a:pt x="636766" y="1241012"/>
                  </a:cubicBezTo>
                  <a:lnTo>
                    <a:pt x="636598" y="1241012"/>
                  </a:lnTo>
                  <a:cubicBezTo>
                    <a:pt x="635755" y="1241012"/>
                    <a:pt x="634913" y="1241096"/>
                    <a:pt x="634155" y="1241180"/>
                  </a:cubicBezTo>
                  <a:cubicBezTo>
                    <a:pt x="632469" y="1241264"/>
                    <a:pt x="630869" y="1241433"/>
                    <a:pt x="629184" y="1241517"/>
                  </a:cubicBezTo>
                  <a:cubicBezTo>
                    <a:pt x="626067" y="1241686"/>
                    <a:pt x="622949" y="1241854"/>
                    <a:pt x="619916" y="1242023"/>
                  </a:cubicBezTo>
                  <a:cubicBezTo>
                    <a:pt x="614272" y="1242107"/>
                    <a:pt x="609048" y="1242191"/>
                    <a:pt x="604077" y="1242191"/>
                  </a:cubicBezTo>
                  <a:close/>
                  <a:moveTo>
                    <a:pt x="652690" y="1242023"/>
                  </a:moveTo>
                  <a:cubicBezTo>
                    <a:pt x="652016" y="1242023"/>
                    <a:pt x="647213" y="1242444"/>
                    <a:pt x="645613" y="1242528"/>
                  </a:cubicBezTo>
                  <a:cubicBezTo>
                    <a:pt x="644686" y="1242612"/>
                    <a:pt x="643844" y="1242612"/>
                    <a:pt x="642917" y="1242697"/>
                  </a:cubicBezTo>
                  <a:cubicBezTo>
                    <a:pt x="633649" y="1243034"/>
                    <a:pt x="623961" y="1242949"/>
                    <a:pt x="613092" y="1242781"/>
                  </a:cubicBezTo>
                  <a:cubicBezTo>
                    <a:pt x="611070" y="1242697"/>
                    <a:pt x="609048" y="1242528"/>
                    <a:pt x="607026" y="1242444"/>
                  </a:cubicBezTo>
                  <a:cubicBezTo>
                    <a:pt x="611070" y="1242360"/>
                    <a:pt x="620927" y="1242023"/>
                    <a:pt x="624129" y="1241854"/>
                  </a:cubicBezTo>
                  <a:cubicBezTo>
                    <a:pt x="625814" y="1241770"/>
                    <a:pt x="627415" y="1241686"/>
                    <a:pt x="629015" y="1241601"/>
                  </a:cubicBezTo>
                  <a:cubicBezTo>
                    <a:pt x="630701" y="1241517"/>
                    <a:pt x="632301" y="1241349"/>
                    <a:pt x="633986" y="1241264"/>
                  </a:cubicBezTo>
                  <a:cubicBezTo>
                    <a:pt x="634408" y="1241264"/>
                    <a:pt x="634829" y="1241180"/>
                    <a:pt x="635166" y="1241180"/>
                  </a:cubicBezTo>
                  <a:cubicBezTo>
                    <a:pt x="635166" y="1241180"/>
                    <a:pt x="635250" y="1241180"/>
                    <a:pt x="635250" y="1241180"/>
                  </a:cubicBezTo>
                  <a:cubicBezTo>
                    <a:pt x="635671" y="1241180"/>
                    <a:pt x="636008" y="1241180"/>
                    <a:pt x="636429" y="1241096"/>
                  </a:cubicBezTo>
                  <a:cubicBezTo>
                    <a:pt x="637104" y="1241096"/>
                    <a:pt x="640979" y="1240843"/>
                    <a:pt x="642158" y="1240759"/>
                  </a:cubicBezTo>
                  <a:cubicBezTo>
                    <a:pt x="646118" y="1241433"/>
                    <a:pt x="649909" y="1241770"/>
                    <a:pt x="654122" y="1241938"/>
                  </a:cubicBezTo>
                  <a:cubicBezTo>
                    <a:pt x="653616" y="1241938"/>
                    <a:pt x="652858" y="1242023"/>
                    <a:pt x="652690" y="1242023"/>
                  </a:cubicBezTo>
                  <a:close/>
                  <a:moveTo>
                    <a:pt x="645613" y="1240422"/>
                  </a:moveTo>
                  <a:cubicBezTo>
                    <a:pt x="652774" y="1239832"/>
                    <a:pt x="659935" y="1239074"/>
                    <a:pt x="668613" y="1238063"/>
                  </a:cubicBezTo>
                  <a:cubicBezTo>
                    <a:pt x="671983" y="1237726"/>
                    <a:pt x="677544" y="1236883"/>
                    <a:pt x="681672" y="1236294"/>
                  </a:cubicBezTo>
                  <a:cubicBezTo>
                    <a:pt x="681672" y="1236294"/>
                    <a:pt x="681672" y="1236378"/>
                    <a:pt x="681672" y="1236378"/>
                  </a:cubicBezTo>
                  <a:cubicBezTo>
                    <a:pt x="681672" y="1236462"/>
                    <a:pt x="681672" y="1236462"/>
                    <a:pt x="681672" y="1236546"/>
                  </a:cubicBezTo>
                  <a:cubicBezTo>
                    <a:pt x="681503" y="1236631"/>
                    <a:pt x="681335" y="1236631"/>
                    <a:pt x="681167" y="1236715"/>
                  </a:cubicBezTo>
                  <a:cubicBezTo>
                    <a:pt x="680914" y="1236799"/>
                    <a:pt x="680577" y="1236968"/>
                    <a:pt x="680240" y="1237052"/>
                  </a:cubicBezTo>
                  <a:cubicBezTo>
                    <a:pt x="679650" y="1237220"/>
                    <a:pt x="675353" y="1238316"/>
                    <a:pt x="674342" y="1238568"/>
                  </a:cubicBezTo>
                  <a:cubicBezTo>
                    <a:pt x="674005" y="1238653"/>
                    <a:pt x="673668" y="1238737"/>
                    <a:pt x="673416" y="1238821"/>
                  </a:cubicBezTo>
                  <a:cubicBezTo>
                    <a:pt x="673416" y="1238821"/>
                    <a:pt x="673416" y="1238821"/>
                    <a:pt x="673416" y="1238821"/>
                  </a:cubicBezTo>
                  <a:cubicBezTo>
                    <a:pt x="671646" y="1239242"/>
                    <a:pt x="669792" y="1239495"/>
                    <a:pt x="668023" y="1239832"/>
                  </a:cubicBezTo>
                  <a:cubicBezTo>
                    <a:pt x="666170" y="1240169"/>
                    <a:pt x="664401" y="1240506"/>
                    <a:pt x="662463" y="1240759"/>
                  </a:cubicBezTo>
                  <a:cubicBezTo>
                    <a:pt x="661873" y="1240843"/>
                    <a:pt x="661284" y="1240927"/>
                    <a:pt x="660694" y="1241096"/>
                  </a:cubicBezTo>
                  <a:cubicBezTo>
                    <a:pt x="659598" y="1241264"/>
                    <a:pt x="658503" y="1241349"/>
                    <a:pt x="657408" y="1241517"/>
                  </a:cubicBezTo>
                  <a:cubicBezTo>
                    <a:pt x="653364" y="1241264"/>
                    <a:pt x="649741" y="1240927"/>
                    <a:pt x="645613" y="1240422"/>
                  </a:cubicBezTo>
                  <a:close/>
                  <a:moveTo>
                    <a:pt x="681082" y="1237389"/>
                  </a:moveTo>
                  <a:cubicBezTo>
                    <a:pt x="677881" y="1238568"/>
                    <a:pt x="669203" y="1241349"/>
                    <a:pt x="659683" y="1241686"/>
                  </a:cubicBezTo>
                  <a:cubicBezTo>
                    <a:pt x="659177" y="1241686"/>
                    <a:pt x="658672" y="1241601"/>
                    <a:pt x="658166" y="1241601"/>
                  </a:cubicBezTo>
                  <a:cubicBezTo>
                    <a:pt x="658503" y="1241601"/>
                    <a:pt x="658840" y="1241517"/>
                    <a:pt x="659261" y="1241433"/>
                  </a:cubicBezTo>
                  <a:cubicBezTo>
                    <a:pt x="660188" y="1241264"/>
                    <a:pt x="661115" y="1241180"/>
                    <a:pt x="662041" y="1241012"/>
                  </a:cubicBezTo>
                  <a:cubicBezTo>
                    <a:pt x="663980" y="1240675"/>
                    <a:pt x="665917" y="1240422"/>
                    <a:pt x="667855" y="1240085"/>
                  </a:cubicBezTo>
                  <a:cubicBezTo>
                    <a:pt x="669624" y="1239748"/>
                    <a:pt x="671478" y="1239411"/>
                    <a:pt x="673247" y="1239074"/>
                  </a:cubicBezTo>
                  <a:cubicBezTo>
                    <a:pt x="673668" y="1238990"/>
                    <a:pt x="674089" y="1238905"/>
                    <a:pt x="674511" y="1238821"/>
                  </a:cubicBezTo>
                  <a:cubicBezTo>
                    <a:pt x="675185" y="1238653"/>
                    <a:pt x="678723" y="1237810"/>
                    <a:pt x="679734" y="1237473"/>
                  </a:cubicBezTo>
                  <a:cubicBezTo>
                    <a:pt x="680408" y="1237220"/>
                    <a:pt x="681082" y="1237052"/>
                    <a:pt x="681756" y="1236799"/>
                  </a:cubicBezTo>
                  <a:cubicBezTo>
                    <a:pt x="681756" y="1236883"/>
                    <a:pt x="681841" y="1237052"/>
                    <a:pt x="681841" y="1237136"/>
                  </a:cubicBezTo>
                  <a:cubicBezTo>
                    <a:pt x="681672" y="1237136"/>
                    <a:pt x="681251" y="1237305"/>
                    <a:pt x="681082" y="1237389"/>
                  </a:cubicBezTo>
                  <a:close/>
                  <a:moveTo>
                    <a:pt x="748146" y="1229469"/>
                  </a:moveTo>
                  <a:cubicBezTo>
                    <a:pt x="747893" y="1229553"/>
                    <a:pt x="747640" y="1229553"/>
                    <a:pt x="747387" y="1229638"/>
                  </a:cubicBezTo>
                  <a:cubicBezTo>
                    <a:pt x="746040" y="1229975"/>
                    <a:pt x="744691" y="1230396"/>
                    <a:pt x="743344" y="1230733"/>
                  </a:cubicBezTo>
                  <a:cubicBezTo>
                    <a:pt x="733318" y="1233092"/>
                    <a:pt x="722786" y="1234524"/>
                    <a:pt x="721101" y="1234693"/>
                  </a:cubicBezTo>
                  <a:cubicBezTo>
                    <a:pt x="717984" y="1235030"/>
                    <a:pt x="713771" y="1235535"/>
                    <a:pt x="711918" y="1235704"/>
                  </a:cubicBezTo>
                  <a:cubicBezTo>
                    <a:pt x="710570" y="1235788"/>
                    <a:pt x="709306" y="1235957"/>
                    <a:pt x="708043" y="1236041"/>
                  </a:cubicBezTo>
                  <a:cubicBezTo>
                    <a:pt x="706947" y="1236125"/>
                    <a:pt x="705852" y="1236125"/>
                    <a:pt x="704757" y="1236209"/>
                  </a:cubicBezTo>
                  <a:cubicBezTo>
                    <a:pt x="699954" y="1236378"/>
                    <a:pt x="691529" y="1236294"/>
                    <a:pt x="689928" y="1236209"/>
                  </a:cubicBezTo>
                  <a:cubicBezTo>
                    <a:pt x="688075" y="1236125"/>
                    <a:pt x="686221" y="1235872"/>
                    <a:pt x="684368" y="1236041"/>
                  </a:cubicBezTo>
                  <a:cubicBezTo>
                    <a:pt x="684368" y="1236041"/>
                    <a:pt x="684368" y="1236041"/>
                    <a:pt x="684368" y="1235957"/>
                  </a:cubicBezTo>
                  <a:cubicBezTo>
                    <a:pt x="685042" y="1235957"/>
                    <a:pt x="685632" y="1235957"/>
                    <a:pt x="686306" y="1235872"/>
                  </a:cubicBezTo>
                  <a:cubicBezTo>
                    <a:pt x="687485" y="1235788"/>
                    <a:pt x="688749" y="1235704"/>
                    <a:pt x="689928" y="1235620"/>
                  </a:cubicBezTo>
                  <a:cubicBezTo>
                    <a:pt x="692372" y="1235451"/>
                    <a:pt x="694815" y="1235451"/>
                    <a:pt x="697174" y="1235283"/>
                  </a:cubicBezTo>
                  <a:cubicBezTo>
                    <a:pt x="702229" y="1235030"/>
                    <a:pt x="707284" y="1234524"/>
                    <a:pt x="712339" y="1234103"/>
                  </a:cubicBezTo>
                  <a:cubicBezTo>
                    <a:pt x="721860" y="1233261"/>
                    <a:pt x="740900" y="1229469"/>
                    <a:pt x="740900" y="1229301"/>
                  </a:cubicBezTo>
                  <a:cubicBezTo>
                    <a:pt x="746798" y="1228206"/>
                    <a:pt x="753454" y="1226942"/>
                    <a:pt x="760699" y="1225425"/>
                  </a:cubicBezTo>
                  <a:cubicBezTo>
                    <a:pt x="760278" y="1225762"/>
                    <a:pt x="753285" y="1227953"/>
                    <a:pt x="748146" y="1229469"/>
                  </a:cubicBezTo>
                  <a:close/>
                  <a:moveTo>
                    <a:pt x="762216" y="1223993"/>
                  </a:moveTo>
                  <a:cubicBezTo>
                    <a:pt x="756234" y="1225341"/>
                    <a:pt x="749915" y="1226773"/>
                    <a:pt x="743091" y="1228206"/>
                  </a:cubicBezTo>
                  <a:cubicBezTo>
                    <a:pt x="741911" y="1228458"/>
                    <a:pt x="740647" y="1228711"/>
                    <a:pt x="739468" y="1229048"/>
                  </a:cubicBezTo>
                  <a:cubicBezTo>
                    <a:pt x="739468" y="1229048"/>
                    <a:pt x="717057" y="1233092"/>
                    <a:pt x="711834" y="1233598"/>
                  </a:cubicBezTo>
                  <a:cubicBezTo>
                    <a:pt x="706779" y="1234103"/>
                    <a:pt x="701724" y="1234609"/>
                    <a:pt x="696668" y="1234861"/>
                  </a:cubicBezTo>
                  <a:cubicBezTo>
                    <a:pt x="694225" y="1234946"/>
                    <a:pt x="691782" y="1235030"/>
                    <a:pt x="689423" y="1235198"/>
                  </a:cubicBezTo>
                  <a:cubicBezTo>
                    <a:pt x="687822" y="1235283"/>
                    <a:pt x="686306" y="1235451"/>
                    <a:pt x="684368" y="1235620"/>
                  </a:cubicBezTo>
                  <a:cubicBezTo>
                    <a:pt x="684115" y="1235198"/>
                    <a:pt x="683694" y="1234946"/>
                    <a:pt x="683188" y="1234946"/>
                  </a:cubicBezTo>
                  <a:cubicBezTo>
                    <a:pt x="682514" y="1234946"/>
                    <a:pt x="681925" y="1235451"/>
                    <a:pt x="681841" y="1236125"/>
                  </a:cubicBezTo>
                  <a:cubicBezTo>
                    <a:pt x="681841" y="1236125"/>
                    <a:pt x="681841" y="1236209"/>
                    <a:pt x="681841" y="1236209"/>
                  </a:cubicBezTo>
                  <a:cubicBezTo>
                    <a:pt x="671815" y="1237389"/>
                    <a:pt x="657576" y="1238990"/>
                    <a:pt x="644770" y="1240085"/>
                  </a:cubicBezTo>
                  <a:cubicBezTo>
                    <a:pt x="641484" y="1239664"/>
                    <a:pt x="638367" y="1239242"/>
                    <a:pt x="635503" y="1238737"/>
                  </a:cubicBezTo>
                  <a:cubicBezTo>
                    <a:pt x="630195" y="1237810"/>
                    <a:pt x="625308" y="1235704"/>
                    <a:pt x="620085" y="1234440"/>
                  </a:cubicBezTo>
                  <a:cubicBezTo>
                    <a:pt x="619748" y="1234356"/>
                    <a:pt x="619495" y="1234187"/>
                    <a:pt x="619158" y="1234103"/>
                  </a:cubicBezTo>
                  <a:cubicBezTo>
                    <a:pt x="641147" y="1236631"/>
                    <a:pt x="661957" y="1237305"/>
                    <a:pt x="678639" y="1234777"/>
                  </a:cubicBezTo>
                  <a:cubicBezTo>
                    <a:pt x="685632" y="1233598"/>
                    <a:pt x="706694" y="1229975"/>
                    <a:pt x="737277" y="1210176"/>
                  </a:cubicBezTo>
                  <a:cubicBezTo>
                    <a:pt x="739805" y="1208491"/>
                    <a:pt x="743175" y="1206216"/>
                    <a:pt x="745702" y="1204447"/>
                  </a:cubicBezTo>
                  <a:cubicBezTo>
                    <a:pt x="758256" y="1211945"/>
                    <a:pt x="766512" y="1218685"/>
                    <a:pt x="762216" y="1223993"/>
                  </a:cubicBezTo>
                  <a:close/>
                  <a:moveTo>
                    <a:pt x="765080" y="1223403"/>
                  </a:moveTo>
                  <a:cubicBezTo>
                    <a:pt x="769377" y="1218601"/>
                    <a:pt x="763816" y="1212114"/>
                    <a:pt x="748314" y="1202678"/>
                  </a:cubicBezTo>
                  <a:lnTo>
                    <a:pt x="748314" y="1202678"/>
                  </a:lnTo>
                  <a:cubicBezTo>
                    <a:pt x="749747" y="1201582"/>
                    <a:pt x="751179" y="1200403"/>
                    <a:pt x="751853" y="1200066"/>
                  </a:cubicBezTo>
                  <a:cubicBezTo>
                    <a:pt x="819169" y="1148336"/>
                    <a:pt x="853712" y="1076723"/>
                    <a:pt x="870815" y="1025751"/>
                  </a:cubicBezTo>
                  <a:cubicBezTo>
                    <a:pt x="871741" y="1022803"/>
                    <a:pt x="873005" y="1018927"/>
                    <a:pt x="873932" y="1015978"/>
                  </a:cubicBezTo>
                  <a:cubicBezTo>
                    <a:pt x="873932" y="1015810"/>
                    <a:pt x="874100" y="1015473"/>
                    <a:pt x="874184" y="1014967"/>
                  </a:cubicBezTo>
                  <a:cubicBezTo>
                    <a:pt x="901903" y="1020528"/>
                    <a:pt x="935519" y="1026931"/>
                    <a:pt x="967450" y="1032239"/>
                  </a:cubicBezTo>
                  <a:cubicBezTo>
                    <a:pt x="926757" y="1097954"/>
                    <a:pt x="874353" y="1182710"/>
                    <a:pt x="773084" y="1221550"/>
                  </a:cubicBezTo>
                  <a:cubicBezTo>
                    <a:pt x="770641" y="1222140"/>
                    <a:pt x="767945" y="1222729"/>
                    <a:pt x="765080" y="1223403"/>
                  </a:cubicBezTo>
                  <a:close/>
                  <a:moveTo>
                    <a:pt x="1018253" y="1092646"/>
                  </a:moveTo>
                  <a:cubicBezTo>
                    <a:pt x="1018169" y="1092646"/>
                    <a:pt x="1018169" y="1092731"/>
                    <a:pt x="1018253" y="1092646"/>
                  </a:cubicBezTo>
                  <a:cubicBezTo>
                    <a:pt x="1016821" y="1093910"/>
                    <a:pt x="1010418" y="1100060"/>
                    <a:pt x="1009660" y="1100734"/>
                  </a:cubicBezTo>
                  <a:cubicBezTo>
                    <a:pt x="1006458" y="1103599"/>
                    <a:pt x="1003341" y="1106632"/>
                    <a:pt x="1000224" y="1109496"/>
                  </a:cubicBezTo>
                  <a:cubicBezTo>
                    <a:pt x="997106" y="1112361"/>
                    <a:pt x="993736" y="1114888"/>
                    <a:pt x="990535" y="1117669"/>
                  </a:cubicBezTo>
                  <a:cubicBezTo>
                    <a:pt x="988176" y="1119775"/>
                    <a:pt x="985480" y="1121628"/>
                    <a:pt x="983205" y="1123903"/>
                  </a:cubicBezTo>
                  <a:cubicBezTo>
                    <a:pt x="982784" y="1124240"/>
                    <a:pt x="982278" y="1124661"/>
                    <a:pt x="981857" y="1124999"/>
                  </a:cubicBezTo>
                  <a:cubicBezTo>
                    <a:pt x="980593" y="1126010"/>
                    <a:pt x="979413" y="1126936"/>
                    <a:pt x="978150" y="1128031"/>
                  </a:cubicBezTo>
                  <a:cubicBezTo>
                    <a:pt x="977223" y="1128705"/>
                    <a:pt x="976296" y="1129464"/>
                    <a:pt x="975454" y="1130138"/>
                  </a:cubicBezTo>
                  <a:cubicBezTo>
                    <a:pt x="975201" y="1130306"/>
                    <a:pt x="975033" y="1130475"/>
                    <a:pt x="974780" y="1130643"/>
                  </a:cubicBezTo>
                  <a:cubicBezTo>
                    <a:pt x="973684" y="1131486"/>
                    <a:pt x="970652" y="1133845"/>
                    <a:pt x="970315" y="1134013"/>
                  </a:cubicBezTo>
                  <a:cubicBezTo>
                    <a:pt x="968461" y="1135109"/>
                    <a:pt x="966776" y="1136541"/>
                    <a:pt x="965091" y="1137805"/>
                  </a:cubicBezTo>
                  <a:cubicBezTo>
                    <a:pt x="961637" y="1140416"/>
                    <a:pt x="958183" y="1142775"/>
                    <a:pt x="954560" y="1145134"/>
                  </a:cubicBezTo>
                  <a:cubicBezTo>
                    <a:pt x="951105" y="1147325"/>
                    <a:pt x="947651" y="1149600"/>
                    <a:pt x="944113" y="1151706"/>
                  </a:cubicBezTo>
                  <a:cubicBezTo>
                    <a:pt x="942428" y="1152717"/>
                    <a:pt x="940827" y="1153812"/>
                    <a:pt x="939226" y="1154907"/>
                  </a:cubicBezTo>
                  <a:cubicBezTo>
                    <a:pt x="937878" y="1155834"/>
                    <a:pt x="936446" y="1156424"/>
                    <a:pt x="935098" y="1157351"/>
                  </a:cubicBezTo>
                  <a:cubicBezTo>
                    <a:pt x="934087" y="1157856"/>
                    <a:pt x="933160" y="1158530"/>
                    <a:pt x="932233" y="1159204"/>
                  </a:cubicBezTo>
                  <a:cubicBezTo>
                    <a:pt x="930296" y="1160384"/>
                    <a:pt x="928358" y="1161563"/>
                    <a:pt x="926420" y="1162658"/>
                  </a:cubicBezTo>
                  <a:cubicBezTo>
                    <a:pt x="923050" y="1164259"/>
                    <a:pt x="919849" y="1166029"/>
                    <a:pt x="916731" y="1167966"/>
                  </a:cubicBezTo>
                  <a:cubicBezTo>
                    <a:pt x="913530" y="1169904"/>
                    <a:pt x="910075" y="1171336"/>
                    <a:pt x="906789" y="1173106"/>
                  </a:cubicBezTo>
                  <a:cubicBezTo>
                    <a:pt x="905610" y="1173780"/>
                    <a:pt x="904346" y="1174454"/>
                    <a:pt x="903167" y="1175128"/>
                  </a:cubicBezTo>
                  <a:cubicBezTo>
                    <a:pt x="901229" y="1176054"/>
                    <a:pt x="899291" y="1176981"/>
                    <a:pt x="897438" y="1177908"/>
                  </a:cubicBezTo>
                  <a:cubicBezTo>
                    <a:pt x="891035" y="1180941"/>
                    <a:pt x="885053" y="1183721"/>
                    <a:pt x="879408" y="1186333"/>
                  </a:cubicBezTo>
                  <a:cubicBezTo>
                    <a:pt x="877976" y="1187007"/>
                    <a:pt x="876628" y="1187597"/>
                    <a:pt x="875280" y="1188187"/>
                  </a:cubicBezTo>
                  <a:cubicBezTo>
                    <a:pt x="873763" y="1188860"/>
                    <a:pt x="872331" y="1189534"/>
                    <a:pt x="870815" y="1190208"/>
                  </a:cubicBezTo>
                  <a:cubicBezTo>
                    <a:pt x="869466" y="1190798"/>
                    <a:pt x="868203" y="1191388"/>
                    <a:pt x="866855" y="1191978"/>
                  </a:cubicBezTo>
                  <a:cubicBezTo>
                    <a:pt x="866602" y="1192062"/>
                    <a:pt x="866434" y="1192146"/>
                    <a:pt x="866181" y="1192231"/>
                  </a:cubicBezTo>
                  <a:cubicBezTo>
                    <a:pt x="862390" y="1193747"/>
                    <a:pt x="858514" y="1194842"/>
                    <a:pt x="854807" y="1196527"/>
                  </a:cubicBezTo>
                  <a:cubicBezTo>
                    <a:pt x="853122" y="1197285"/>
                    <a:pt x="844444" y="1200403"/>
                    <a:pt x="835008" y="1203773"/>
                  </a:cubicBezTo>
                  <a:cubicBezTo>
                    <a:pt x="917995" y="1170747"/>
                    <a:pt x="982109" y="1122639"/>
                    <a:pt x="1024319" y="1084306"/>
                  </a:cubicBezTo>
                  <a:cubicBezTo>
                    <a:pt x="1028195" y="1080767"/>
                    <a:pt x="1030470" y="1078745"/>
                    <a:pt x="1032070" y="1077228"/>
                  </a:cubicBezTo>
                  <a:cubicBezTo>
                    <a:pt x="1027352" y="1082705"/>
                    <a:pt x="1022634" y="1088012"/>
                    <a:pt x="1018253" y="1092646"/>
                  </a:cubicBezTo>
                  <a:close/>
                  <a:moveTo>
                    <a:pt x="1055323" y="1045466"/>
                  </a:moveTo>
                  <a:cubicBezTo>
                    <a:pt x="1049342" y="1054565"/>
                    <a:pt x="1042518" y="1063917"/>
                    <a:pt x="1035525" y="1072595"/>
                  </a:cubicBezTo>
                  <a:cubicBezTo>
                    <a:pt x="972589" y="1131739"/>
                    <a:pt x="904852" y="1175802"/>
                    <a:pt x="833323" y="1204194"/>
                  </a:cubicBezTo>
                  <a:cubicBezTo>
                    <a:pt x="821275" y="1208407"/>
                    <a:pt x="808469" y="1212788"/>
                    <a:pt x="806953" y="1213040"/>
                  </a:cubicBezTo>
                  <a:cubicBezTo>
                    <a:pt x="805099" y="1213462"/>
                    <a:pt x="799033" y="1215147"/>
                    <a:pt x="798528" y="1215399"/>
                  </a:cubicBezTo>
                  <a:cubicBezTo>
                    <a:pt x="797095" y="1215736"/>
                    <a:pt x="795326" y="1216158"/>
                    <a:pt x="793220" y="1216663"/>
                  </a:cubicBezTo>
                  <a:cubicBezTo>
                    <a:pt x="787659" y="1218095"/>
                    <a:pt x="781677" y="1219443"/>
                    <a:pt x="775274" y="1220960"/>
                  </a:cubicBezTo>
                  <a:cubicBezTo>
                    <a:pt x="847477" y="1193326"/>
                    <a:pt x="912856" y="1133676"/>
                    <a:pt x="960373" y="1051869"/>
                  </a:cubicBezTo>
                  <a:cubicBezTo>
                    <a:pt x="962648" y="1047909"/>
                    <a:pt x="967450" y="1039063"/>
                    <a:pt x="970820" y="1032744"/>
                  </a:cubicBezTo>
                  <a:cubicBezTo>
                    <a:pt x="1004520" y="1038305"/>
                    <a:pt x="1036114" y="1042517"/>
                    <a:pt x="1056840" y="1043107"/>
                  </a:cubicBezTo>
                  <a:cubicBezTo>
                    <a:pt x="1056250" y="1044118"/>
                    <a:pt x="1055661" y="1044960"/>
                    <a:pt x="1055323" y="1045466"/>
                  </a:cubicBezTo>
                  <a:close/>
                  <a:moveTo>
                    <a:pt x="1058525" y="1040411"/>
                  </a:moveTo>
                  <a:cubicBezTo>
                    <a:pt x="1037378" y="1040242"/>
                    <a:pt x="1006542" y="1036283"/>
                    <a:pt x="972758" y="1030554"/>
                  </a:cubicBezTo>
                  <a:cubicBezTo>
                    <a:pt x="972505" y="1030554"/>
                    <a:pt x="972168" y="1030469"/>
                    <a:pt x="972168" y="1030469"/>
                  </a:cubicBezTo>
                  <a:cubicBezTo>
                    <a:pt x="972505" y="1029795"/>
                    <a:pt x="972926" y="1028953"/>
                    <a:pt x="973348" y="1028195"/>
                  </a:cubicBezTo>
                  <a:cubicBezTo>
                    <a:pt x="973432" y="1028110"/>
                    <a:pt x="973432" y="1028026"/>
                    <a:pt x="973516" y="1027942"/>
                  </a:cubicBezTo>
                  <a:cubicBezTo>
                    <a:pt x="973516" y="1027942"/>
                    <a:pt x="973516" y="1027942"/>
                    <a:pt x="973516" y="1027942"/>
                  </a:cubicBezTo>
                  <a:cubicBezTo>
                    <a:pt x="973769" y="1027436"/>
                    <a:pt x="974022" y="1026931"/>
                    <a:pt x="974274" y="1026510"/>
                  </a:cubicBezTo>
                  <a:cubicBezTo>
                    <a:pt x="981941" y="1011260"/>
                    <a:pt x="1005278" y="964838"/>
                    <a:pt x="1021371" y="895753"/>
                  </a:cubicBezTo>
                  <a:cubicBezTo>
                    <a:pt x="1021707" y="894320"/>
                    <a:pt x="1022129" y="892467"/>
                    <a:pt x="1022466" y="891035"/>
                  </a:cubicBezTo>
                  <a:cubicBezTo>
                    <a:pt x="1028363" y="886991"/>
                    <a:pt x="1034261" y="882862"/>
                    <a:pt x="1039990" y="878650"/>
                  </a:cubicBezTo>
                  <a:cubicBezTo>
                    <a:pt x="1046646" y="934339"/>
                    <a:pt x="1060715" y="973769"/>
                    <a:pt x="1073606" y="1007553"/>
                  </a:cubicBezTo>
                  <a:cubicBezTo>
                    <a:pt x="1073774" y="1007890"/>
                    <a:pt x="1073943" y="1008311"/>
                    <a:pt x="1074112" y="1008817"/>
                  </a:cubicBezTo>
                  <a:cubicBezTo>
                    <a:pt x="1069983" y="1018843"/>
                    <a:pt x="1065097" y="1028869"/>
                    <a:pt x="1059452" y="1038979"/>
                  </a:cubicBezTo>
                  <a:cubicBezTo>
                    <a:pt x="1059283" y="1039063"/>
                    <a:pt x="1058946" y="1039653"/>
                    <a:pt x="1058525" y="1040411"/>
                  </a:cubicBezTo>
                  <a:close/>
                  <a:moveTo>
                    <a:pt x="1060294" y="1040411"/>
                  </a:moveTo>
                  <a:lnTo>
                    <a:pt x="1063833" y="1034429"/>
                  </a:lnTo>
                  <a:cubicBezTo>
                    <a:pt x="1068130" y="1026762"/>
                    <a:pt x="1071837" y="1019095"/>
                    <a:pt x="1075207" y="1011429"/>
                  </a:cubicBezTo>
                  <a:cubicBezTo>
                    <a:pt x="1076470" y="1014462"/>
                    <a:pt x="1078071" y="1018000"/>
                    <a:pt x="1078745" y="1019432"/>
                  </a:cubicBezTo>
                  <a:cubicBezTo>
                    <a:pt x="1079419" y="1020865"/>
                    <a:pt x="1080177" y="1022634"/>
                    <a:pt x="1080851" y="1024572"/>
                  </a:cubicBezTo>
                  <a:cubicBezTo>
                    <a:pt x="1076386" y="1029795"/>
                    <a:pt x="1071837" y="1035019"/>
                    <a:pt x="1067203" y="1040242"/>
                  </a:cubicBezTo>
                  <a:cubicBezTo>
                    <a:pt x="1065012" y="1040327"/>
                    <a:pt x="1062737" y="1040411"/>
                    <a:pt x="1060294" y="1040411"/>
                  </a:cubicBezTo>
                  <a:close/>
                  <a:moveTo>
                    <a:pt x="1069141" y="1040074"/>
                  </a:moveTo>
                  <a:cubicBezTo>
                    <a:pt x="1068888" y="1040074"/>
                    <a:pt x="1068719" y="1040074"/>
                    <a:pt x="1068466" y="1040074"/>
                  </a:cubicBezTo>
                  <a:cubicBezTo>
                    <a:pt x="1069983" y="1038894"/>
                    <a:pt x="1071331" y="1036788"/>
                    <a:pt x="1072426" y="1035440"/>
                  </a:cubicBezTo>
                  <a:cubicBezTo>
                    <a:pt x="1074785" y="1032744"/>
                    <a:pt x="1077734" y="1029458"/>
                    <a:pt x="1081104" y="1025498"/>
                  </a:cubicBezTo>
                  <a:cubicBezTo>
                    <a:pt x="1081609" y="1027184"/>
                    <a:pt x="1082031" y="1029037"/>
                    <a:pt x="1082199" y="1030806"/>
                  </a:cubicBezTo>
                  <a:cubicBezTo>
                    <a:pt x="1082873" y="1036704"/>
                    <a:pt x="1073522" y="1039737"/>
                    <a:pt x="1069141" y="1040074"/>
                  </a:cubicBezTo>
                  <a:close/>
                  <a:moveTo>
                    <a:pt x="1187681" y="846972"/>
                  </a:moveTo>
                  <a:cubicBezTo>
                    <a:pt x="1164007" y="908643"/>
                    <a:pt x="1128790" y="967450"/>
                    <a:pt x="1082958" y="1022128"/>
                  </a:cubicBezTo>
                  <a:cubicBezTo>
                    <a:pt x="1081441" y="1017832"/>
                    <a:pt x="1079503" y="1012355"/>
                    <a:pt x="1077313" y="1006542"/>
                  </a:cubicBezTo>
                  <a:cubicBezTo>
                    <a:pt x="1093742" y="966439"/>
                    <a:pt x="1097702" y="926167"/>
                    <a:pt x="1089698" y="881346"/>
                  </a:cubicBezTo>
                  <a:cubicBezTo>
                    <a:pt x="1088687" y="875701"/>
                    <a:pt x="1085738" y="863232"/>
                    <a:pt x="1082368" y="851774"/>
                  </a:cubicBezTo>
                  <a:cubicBezTo>
                    <a:pt x="1133845" y="847224"/>
                    <a:pt x="1173106" y="840568"/>
                    <a:pt x="1193916" y="831891"/>
                  </a:cubicBezTo>
                  <a:cubicBezTo>
                    <a:pt x="1193073" y="832902"/>
                    <a:pt x="1191893" y="835935"/>
                    <a:pt x="1187681" y="846972"/>
                  </a:cubicBezTo>
                  <a:close/>
                  <a:moveTo>
                    <a:pt x="1081273" y="847982"/>
                  </a:moveTo>
                  <a:cubicBezTo>
                    <a:pt x="1081188" y="847645"/>
                    <a:pt x="1081020" y="847224"/>
                    <a:pt x="1080936" y="846803"/>
                  </a:cubicBezTo>
                  <a:cubicBezTo>
                    <a:pt x="1082284" y="846297"/>
                    <a:pt x="1083716" y="845118"/>
                    <a:pt x="1086244" y="843012"/>
                  </a:cubicBezTo>
                  <a:cubicBezTo>
                    <a:pt x="1095595" y="835261"/>
                    <a:pt x="1117500" y="817063"/>
                    <a:pt x="1141007" y="792798"/>
                  </a:cubicBezTo>
                  <a:cubicBezTo>
                    <a:pt x="1142102" y="791703"/>
                    <a:pt x="1153222" y="783278"/>
                    <a:pt x="1157519" y="780245"/>
                  </a:cubicBezTo>
                  <a:cubicBezTo>
                    <a:pt x="1158530" y="780666"/>
                    <a:pt x="1159457" y="781087"/>
                    <a:pt x="1160468" y="781509"/>
                  </a:cubicBezTo>
                  <a:cubicBezTo>
                    <a:pt x="1183721" y="792293"/>
                    <a:pt x="1196190" y="798612"/>
                    <a:pt x="1202678" y="803498"/>
                  </a:cubicBezTo>
                  <a:cubicBezTo>
                    <a:pt x="1199982" y="812345"/>
                    <a:pt x="1197538" y="819506"/>
                    <a:pt x="1195769" y="824561"/>
                  </a:cubicBezTo>
                  <a:cubicBezTo>
                    <a:pt x="1173696" y="834671"/>
                    <a:pt x="1133677" y="842590"/>
                    <a:pt x="1081273" y="847982"/>
                  </a:cubicBezTo>
                  <a:close/>
                  <a:moveTo>
                    <a:pt x="1207985" y="817568"/>
                  </a:moveTo>
                  <a:cubicBezTo>
                    <a:pt x="1205121" y="819758"/>
                    <a:pt x="1201582" y="821865"/>
                    <a:pt x="1197285" y="823971"/>
                  </a:cubicBezTo>
                  <a:cubicBezTo>
                    <a:pt x="1197454" y="823634"/>
                    <a:pt x="1197623" y="823129"/>
                    <a:pt x="1197876" y="822623"/>
                  </a:cubicBezTo>
                  <a:cubicBezTo>
                    <a:pt x="1199224" y="818748"/>
                    <a:pt x="1201330" y="812597"/>
                    <a:pt x="1203857" y="804341"/>
                  </a:cubicBezTo>
                  <a:cubicBezTo>
                    <a:pt x="1207901" y="807626"/>
                    <a:pt x="1209418" y="810322"/>
                    <a:pt x="1209755" y="813355"/>
                  </a:cubicBezTo>
                  <a:cubicBezTo>
                    <a:pt x="1210092" y="815883"/>
                    <a:pt x="1208491" y="816978"/>
                    <a:pt x="1207985" y="817568"/>
                  </a:cubicBezTo>
                  <a:close/>
                  <a:moveTo>
                    <a:pt x="1240506" y="668529"/>
                  </a:moveTo>
                  <a:cubicBezTo>
                    <a:pt x="1240422" y="670298"/>
                    <a:pt x="1240254" y="672151"/>
                    <a:pt x="1240170" y="674005"/>
                  </a:cubicBezTo>
                  <a:cubicBezTo>
                    <a:pt x="1240001" y="675437"/>
                    <a:pt x="1239832" y="676954"/>
                    <a:pt x="1239748" y="678386"/>
                  </a:cubicBezTo>
                  <a:cubicBezTo>
                    <a:pt x="1239579" y="679818"/>
                    <a:pt x="1232081" y="725566"/>
                    <a:pt x="1226437" y="749409"/>
                  </a:cubicBezTo>
                  <a:cubicBezTo>
                    <a:pt x="1219359" y="779065"/>
                    <a:pt x="1210007" y="804678"/>
                    <a:pt x="1209923" y="804930"/>
                  </a:cubicBezTo>
                  <a:cubicBezTo>
                    <a:pt x="1208828" y="803330"/>
                    <a:pt x="1207312" y="801645"/>
                    <a:pt x="1205290" y="799875"/>
                  </a:cubicBezTo>
                  <a:cubicBezTo>
                    <a:pt x="1210934" y="781087"/>
                    <a:pt x="1218180" y="753537"/>
                    <a:pt x="1223320" y="720848"/>
                  </a:cubicBezTo>
                  <a:cubicBezTo>
                    <a:pt x="1223487" y="719753"/>
                    <a:pt x="1223656" y="718405"/>
                    <a:pt x="1223825" y="717310"/>
                  </a:cubicBezTo>
                  <a:cubicBezTo>
                    <a:pt x="1223235" y="718152"/>
                    <a:pt x="1222393" y="718742"/>
                    <a:pt x="1222140" y="719837"/>
                  </a:cubicBezTo>
                  <a:cubicBezTo>
                    <a:pt x="1219107" y="733486"/>
                    <a:pt x="1217421" y="747387"/>
                    <a:pt x="1214304" y="761036"/>
                  </a:cubicBezTo>
                  <a:cubicBezTo>
                    <a:pt x="1211018" y="775695"/>
                    <a:pt x="1207480" y="788417"/>
                    <a:pt x="1204363" y="799033"/>
                  </a:cubicBezTo>
                  <a:cubicBezTo>
                    <a:pt x="1197033" y="793135"/>
                    <a:pt x="1184143" y="786227"/>
                    <a:pt x="1162912" y="776622"/>
                  </a:cubicBezTo>
                  <a:cubicBezTo>
                    <a:pt x="1211187" y="741658"/>
                    <a:pt x="1237137" y="706526"/>
                    <a:pt x="1240422" y="671646"/>
                  </a:cubicBezTo>
                  <a:lnTo>
                    <a:pt x="1240675" y="668192"/>
                  </a:lnTo>
                  <a:cubicBezTo>
                    <a:pt x="1240506" y="668276"/>
                    <a:pt x="1240506" y="668360"/>
                    <a:pt x="1240506" y="668529"/>
                  </a:cubicBezTo>
                  <a:close/>
                  <a:moveTo>
                    <a:pt x="1240590" y="666844"/>
                  </a:moveTo>
                  <a:lnTo>
                    <a:pt x="1240085" y="671562"/>
                  </a:lnTo>
                  <a:cubicBezTo>
                    <a:pt x="1238315" y="680324"/>
                    <a:pt x="1235451" y="694057"/>
                    <a:pt x="1223825" y="712086"/>
                  </a:cubicBezTo>
                  <a:cubicBezTo>
                    <a:pt x="1227448" y="702229"/>
                    <a:pt x="1229554" y="660019"/>
                    <a:pt x="1229638" y="658166"/>
                  </a:cubicBezTo>
                  <a:cubicBezTo>
                    <a:pt x="1229723" y="657071"/>
                    <a:pt x="1229723" y="655638"/>
                    <a:pt x="1229806" y="654543"/>
                  </a:cubicBezTo>
                  <a:cubicBezTo>
                    <a:pt x="1228374" y="658924"/>
                    <a:pt x="1228374" y="658924"/>
                    <a:pt x="1227363" y="673162"/>
                  </a:cubicBezTo>
                  <a:cubicBezTo>
                    <a:pt x="1225931" y="692203"/>
                    <a:pt x="1223993" y="706273"/>
                    <a:pt x="1222982" y="713350"/>
                  </a:cubicBezTo>
                  <a:cubicBezTo>
                    <a:pt x="1211693" y="730369"/>
                    <a:pt x="1192399" y="751094"/>
                    <a:pt x="1158699" y="774769"/>
                  </a:cubicBezTo>
                  <a:cubicBezTo>
                    <a:pt x="1157940" y="774432"/>
                    <a:pt x="1157267" y="774095"/>
                    <a:pt x="1156508" y="773758"/>
                  </a:cubicBezTo>
                  <a:cubicBezTo>
                    <a:pt x="1176729" y="753959"/>
                    <a:pt x="1219696" y="704756"/>
                    <a:pt x="1234946" y="634407"/>
                  </a:cubicBezTo>
                  <a:cubicBezTo>
                    <a:pt x="1239748" y="648140"/>
                    <a:pt x="1240422" y="658840"/>
                    <a:pt x="1240675" y="665496"/>
                  </a:cubicBezTo>
                  <a:cubicBezTo>
                    <a:pt x="1240590" y="665917"/>
                    <a:pt x="1240590" y="666338"/>
                    <a:pt x="1240590" y="666844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7" name="Vrije vorm: vorm 801">
              <a:extLst>
                <a:ext uri="{FF2B5EF4-FFF2-40B4-BE49-F238E27FC236}">
                  <a16:creationId xmlns:a16="http://schemas.microsoft.com/office/drawing/2014/main" id="{67185D63-95E6-B34D-A2B4-1F1EDE0D1003}"/>
                </a:ext>
              </a:extLst>
            </p:cNvPr>
            <p:cNvSpPr/>
            <p:nvPr/>
          </p:nvSpPr>
          <p:spPr>
            <a:xfrm>
              <a:off x="20375091" y="1610872"/>
              <a:ext cx="8425" cy="8425"/>
            </a:xfrm>
            <a:custGeom>
              <a:avLst/>
              <a:gdLst>
                <a:gd name="connsiteX0" fmla="*/ 2359 w 0"/>
                <a:gd name="connsiteY0" fmla="*/ 8846 h 8425"/>
                <a:gd name="connsiteX1" fmla="*/ 0 w 0"/>
                <a:gd name="connsiteY1" fmla="*/ 0 h 8425"/>
                <a:gd name="connsiteX2" fmla="*/ 2359 w 0"/>
                <a:gd name="connsiteY2" fmla="*/ 8846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425">
                  <a:moveTo>
                    <a:pt x="2359" y="8846"/>
                  </a:moveTo>
                  <a:cubicBezTo>
                    <a:pt x="1601" y="5898"/>
                    <a:pt x="758" y="2949"/>
                    <a:pt x="0" y="0"/>
                  </a:cubicBezTo>
                  <a:cubicBezTo>
                    <a:pt x="758" y="2949"/>
                    <a:pt x="1516" y="5898"/>
                    <a:pt x="2359" y="8846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8" name="Vrije vorm: vorm 802">
              <a:extLst>
                <a:ext uri="{FF2B5EF4-FFF2-40B4-BE49-F238E27FC236}">
                  <a16:creationId xmlns:a16="http://schemas.microsoft.com/office/drawing/2014/main" id="{39434F73-9979-0541-83AB-A8D46DDD3831}"/>
                </a:ext>
              </a:extLst>
            </p:cNvPr>
            <p:cNvSpPr/>
            <p:nvPr/>
          </p:nvSpPr>
          <p:spPr>
            <a:xfrm>
              <a:off x="20768457" y="899375"/>
              <a:ext cx="8425" cy="8425"/>
            </a:xfrm>
            <a:custGeom>
              <a:avLst/>
              <a:gdLst>
                <a:gd name="connsiteX0" fmla="*/ 0 w 0"/>
                <a:gd name="connsiteY0" fmla="*/ 168 h 0"/>
                <a:gd name="connsiteX1" fmla="*/ 84 w 0"/>
                <a:gd name="connsiteY1" fmla="*/ 0 h 0"/>
                <a:gd name="connsiteX2" fmla="*/ 0 w 0"/>
                <a:gd name="connsiteY2" fmla="*/ 1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168"/>
                  </a:moveTo>
                  <a:cubicBezTo>
                    <a:pt x="0" y="84"/>
                    <a:pt x="84" y="0"/>
                    <a:pt x="84" y="0"/>
                  </a:cubicBezTo>
                  <a:cubicBezTo>
                    <a:pt x="0" y="84"/>
                    <a:pt x="0" y="84"/>
                    <a:pt x="0" y="16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9" name="Vrije vorm: vorm 803">
              <a:extLst>
                <a:ext uri="{FF2B5EF4-FFF2-40B4-BE49-F238E27FC236}">
                  <a16:creationId xmlns:a16="http://schemas.microsoft.com/office/drawing/2014/main" id="{DA8C0A90-FC3D-AA41-842E-050CECBBD1B9}"/>
                </a:ext>
              </a:extLst>
            </p:cNvPr>
            <p:cNvSpPr/>
            <p:nvPr/>
          </p:nvSpPr>
          <p:spPr>
            <a:xfrm>
              <a:off x="20580325" y="1740365"/>
              <a:ext cx="8425" cy="8425"/>
            </a:xfrm>
            <a:custGeom>
              <a:avLst/>
              <a:gdLst>
                <a:gd name="connsiteX0" fmla="*/ 590 w 0"/>
                <a:gd name="connsiteY0" fmla="*/ 0 h 0"/>
                <a:gd name="connsiteX1" fmla="*/ 590 w 0"/>
                <a:gd name="connsiteY1" fmla="*/ 0 h 0"/>
                <a:gd name="connsiteX2" fmla="*/ 0 w 0"/>
                <a:gd name="connsiteY2" fmla="*/ 168 h 0"/>
                <a:gd name="connsiteX3" fmla="*/ 59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590" y="0"/>
                  </a:moveTo>
                  <a:cubicBezTo>
                    <a:pt x="590" y="0"/>
                    <a:pt x="590" y="0"/>
                    <a:pt x="590" y="0"/>
                  </a:cubicBezTo>
                  <a:cubicBezTo>
                    <a:pt x="421" y="84"/>
                    <a:pt x="252" y="84"/>
                    <a:pt x="0" y="168"/>
                  </a:cubicBezTo>
                  <a:cubicBezTo>
                    <a:pt x="169" y="84"/>
                    <a:pt x="421" y="84"/>
                    <a:pt x="590" y="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pic>
          <p:nvPicPr>
            <p:cNvPr id="1440" name="Afbeelding 1439">
              <a:extLst>
                <a:ext uri="{FF2B5EF4-FFF2-40B4-BE49-F238E27FC236}">
                  <a16:creationId xmlns:a16="http://schemas.microsoft.com/office/drawing/2014/main" id="{206492D4-0FEB-F141-BA67-4FABCC340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169368" y="535893"/>
              <a:ext cx="1491236" cy="1550211"/>
            </a:xfrm>
            <a:custGeom>
              <a:avLst/>
              <a:gdLst>
                <a:gd name="connsiteX0" fmla="*/ 0 w 1491235"/>
                <a:gd name="connsiteY0" fmla="*/ 0 h 1550211"/>
                <a:gd name="connsiteX1" fmla="*/ 1499661 w 1491235"/>
                <a:gd name="connsiteY1" fmla="*/ 0 h 1550211"/>
                <a:gd name="connsiteX2" fmla="*/ 1499661 w 1491235"/>
                <a:gd name="connsiteY2" fmla="*/ 1550211 h 1550211"/>
                <a:gd name="connsiteX3" fmla="*/ 0 w 1491235"/>
                <a:gd name="connsiteY3" fmla="*/ 1550211 h 1550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1235" h="1550211">
                  <a:moveTo>
                    <a:pt x="0" y="0"/>
                  </a:moveTo>
                  <a:lnTo>
                    <a:pt x="1499661" y="0"/>
                  </a:lnTo>
                  <a:lnTo>
                    <a:pt x="1499661" y="1550211"/>
                  </a:lnTo>
                  <a:lnTo>
                    <a:pt x="0" y="1550211"/>
                  </a:lnTo>
                  <a:close/>
                </a:path>
              </a:pathLst>
            </a:custGeom>
            <a:ln/>
          </p:spPr>
        </p:pic>
        <p:sp>
          <p:nvSpPr>
            <p:cNvPr id="1441" name="Vrije vorm: vorm 805">
              <a:extLst>
                <a:ext uri="{FF2B5EF4-FFF2-40B4-BE49-F238E27FC236}">
                  <a16:creationId xmlns:a16="http://schemas.microsoft.com/office/drawing/2014/main" id="{73F41C65-325F-4B47-B477-16C95E1245A6}"/>
                </a:ext>
              </a:extLst>
            </p:cNvPr>
            <p:cNvSpPr/>
            <p:nvPr/>
          </p:nvSpPr>
          <p:spPr>
            <a:xfrm>
              <a:off x="20712009" y="1083126"/>
              <a:ext cx="328577" cy="370703"/>
            </a:xfrm>
            <a:custGeom>
              <a:avLst/>
              <a:gdLst>
                <a:gd name="connsiteX0" fmla="*/ 164204 w 328577"/>
                <a:gd name="connsiteY0" fmla="*/ 378117 h 370702"/>
                <a:gd name="connsiteX1" fmla="*/ 158812 w 328577"/>
                <a:gd name="connsiteY1" fmla="*/ 377106 h 370702"/>
                <a:gd name="connsiteX2" fmla="*/ 80965 w 328577"/>
                <a:gd name="connsiteY2" fmla="*/ 336244 h 370702"/>
                <a:gd name="connsiteX3" fmla="*/ 26370 w 328577"/>
                <a:gd name="connsiteY3" fmla="*/ 290917 h 370702"/>
                <a:gd name="connsiteX4" fmla="*/ 0 w 328577"/>
                <a:gd name="connsiteY4" fmla="*/ 231015 h 370702"/>
                <a:gd name="connsiteX5" fmla="*/ 0 w 328577"/>
                <a:gd name="connsiteY5" fmla="*/ 47096 h 370702"/>
                <a:gd name="connsiteX6" fmla="*/ 7245 w 328577"/>
                <a:gd name="connsiteY6" fmla="*/ 36565 h 370702"/>
                <a:gd name="connsiteX7" fmla="*/ 164289 w 328577"/>
                <a:gd name="connsiteY7" fmla="*/ 0 h 370702"/>
                <a:gd name="connsiteX8" fmla="*/ 321332 w 328577"/>
                <a:gd name="connsiteY8" fmla="*/ 36565 h 370702"/>
                <a:gd name="connsiteX9" fmla="*/ 328577 w 328577"/>
                <a:gd name="connsiteY9" fmla="*/ 47096 h 370702"/>
                <a:gd name="connsiteX10" fmla="*/ 328577 w 328577"/>
                <a:gd name="connsiteY10" fmla="*/ 231015 h 370702"/>
                <a:gd name="connsiteX11" fmla="*/ 302207 w 328577"/>
                <a:gd name="connsiteY11" fmla="*/ 290917 h 370702"/>
                <a:gd name="connsiteX12" fmla="*/ 247613 w 328577"/>
                <a:gd name="connsiteY12" fmla="*/ 336244 h 370702"/>
                <a:gd name="connsiteX13" fmla="*/ 169765 w 328577"/>
                <a:gd name="connsiteY13" fmla="*/ 377106 h 370702"/>
                <a:gd name="connsiteX14" fmla="*/ 164204 w 328577"/>
                <a:gd name="connsiteY14" fmla="*/ 378117 h 37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577" h="370702">
                  <a:moveTo>
                    <a:pt x="164204" y="378117"/>
                  </a:moveTo>
                  <a:cubicBezTo>
                    <a:pt x="162351" y="378117"/>
                    <a:pt x="160497" y="377780"/>
                    <a:pt x="158812" y="377106"/>
                  </a:cubicBezTo>
                  <a:cubicBezTo>
                    <a:pt x="157211" y="376432"/>
                    <a:pt x="119383" y="361182"/>
                    <a:pt x="80965" y="336244"/>
                  </a:cubicBezTo>
                  <a:cubicBezTo>
                    <a:pt x="58049" y="321416"/>
                    <a:pt x="39682" y="306167"/>
                    <a:pt x="26370" y="290917"/>
                  </a:cubicBezTo>
                  <a:cubicBezTo>
                    <a:pt x="8846" y="270866"/>
                    <a:pt x="0" y="250730"/>
                    <a:pt x="0" y="231015"/>
                  </a:cubicBezTo>
                  <a:lnTo>
                    <a:pt x="0" y="47096"/>
                  </a:lnTo>
                  <a:cubicBezTo>
                    <a:pt x="0" y="42631"/>
                    <a:pt x="2780" y="38587"/>
                    <a:pt x="7245" y="36565"/>
                  </a:cubicBezTo>
                  <a:cubicBezTo>
                    <a:pt x="10531" y="35048"/>
                    <a:pt x="89137" y="0"/>
                    <a:pt x="164289" y="0"/>
                  </a:cubicBezTo>
                  <a:cubicBezTo>
                    <a:pt x="239440" y="0"/>
                    <a:pt x="317962" y="35048"/>
                    <a:pt x="321332" y="36565"/>
                  </a:cubicBezTo>
                  <a:cubicBezTo>
                    <a:pt x="325797" y="38587"/>
                    <a:pt x="328577" y="42631"/>
                    <a:pt x="328577" y="47096"/>
                  </a:cubicBezTo>
                  <a:lnTo>
                    <a:pt x="328577" y="231015"/>
                  </a:lnTo>
                  <a:cubicBezTo>
                    <a:pt x="328577" y="250730"/>
                    <a:pt x="319731" y="270950"/>
                    <a:pt x="302207" y="290917"/>
                  </a:cubicBezTo>
                  <a:cubicBezTo>
                    <a:pt x="288895" y="306083"/>
                    <a:pt x="270529" y="321332"/>
                    <a:pt x="247613" y="336244"/>
                  </a:cubicBezTo>
                  <a:cubicBezTo>
                    <a:pt x="209194" y="361182"/>
                    <a:pt x="171282" y="376432"/>
                    <a:pt x="169765" y="377106"/>
                  </a:cubicBezTo>
                  <a:cubicBezTo>
                    <a:pt x="167911" y="377696"/>
                    <a:pt x="166058" y="378117"/>
                    <a:pt x="164204" y="37811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2" name="Vrije vorm: vorm 806">
              <a:extLst>
                <a:ext uri="{FF2B5EF4-FFF2-40B4-BE49-F238E27FC236}">
                  <a16:creationId xmlns:a16="http://schemas.microsoft.com/office/drawing/2014/main" id="{7C31EE6D-82A5-FC44-AEB2-4B4FC71DC37E}"/>
                </a:ext>
              </a:extLst>
            </p:cNvPr>
            <p:cNvSpPr/>
            <p:nvPr/>
          </p:nvSpPr>
          <p:spPr>
            <a:xfrm>
              <a:off x="20831982" y="1133436"/>
              <a:ext cx="50550" cy="42125"/>
            </a:xfrm>
            <a:custGeom>
              <a:avLst/>
              <a:gdLst>
                <a:gd name="connsiteX0" fmla="*/ 0 w 50550"/>
                <a:gd name="connsiteY0" fmla="*/ 44050 h 42125"/>
                <a:gd name="connsiteX1" fmla="*/ 54426 w 50550"/>
                <a:gd name="connsiteY1" fmla="*/ 577 h 42125"/>
                <a:gd name="connsiteX2" fmla="*/ 0 w 50550"/>
                <a:gd name="connsiteY2" fmla="*/ 44050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550" h="42125">
                  <a:moveTo>
                    <a:pt x="0" y="44050"/>
                  </a:moveTo>
                  <a:cubicBezTo>
                    <a:pt x="0" y="44050"/>
                    <a:pt x="57543" y="46241"/>
                    <a:pt x="54426" y="577"/>
                  </a:cubicBezTo>
                  <a:cubicBezTo>
                    <a:pt x="54426" y="577"/>
                    <a:pt x="0" y="-8354"/>
                    <a:pt x="0" y="4405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3" name="Vrije vorm: vorm 807">
              <a:extLst>
                <a:ext uri="{FF2B5EF4-FFF2-40B4-BE49-F238E27FC236}">
                  <a16:creationId xmlns:a16="http://schemas.microsoft.com/office/drawing/2014/main" id="{4E65D8E9-073A-7749-B363-00F441E7B4DD}"/>
                </a:ext>
              </a:extLst>
            </p:cNvPr>
            <p:cNvSpPr/>
            <p:nvPr/>
          </p:nvSpPr>
          <p:spPr>
            <a:xfrm>
              <a:off x="20806396" y="1140501"/>
              <a:ext cx="16850" cy="33700"/>
            </a:xfrm>
            <a:custGeom>
              <a:avLst/>
              <a:gdLst>
                <a:gd name="connsiteX0" fmla="*/ 10842 w 16850"/>
                <a:gd name="connsiteY0" fmla="*/ 36312 h 33700"/>
                <a:gd name="connsiteX1" fmla="*/ 7472 w 16850"/>
                <a:gd name="connsiteY1" fmla="*/ 0 h 33700"/>
                <a:gd name="connsiteX2" fmla="*/ 10842 w 16850"/>
                <a:gd name="connsiteY2" fmla="*/ 36312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33700">
                  <a:moveTo>
                    <a:pt x="10842" y="36312"/>
                  </a:moveTo>
                  <a:cubicBezTo>
                    <a:pt x="10842" y="36312"/>
                    <a:pt x="31904" y="19209"/>
                    <a:pt x="7472" y="0"/>
                  </a:cubicBezTo>
                  <a:cubicBezTo>
                    <a:pt x="7472" y="0"/>
                    <a:pt x="-11400" y="24096"/>
                    <a:pt x="10842" y="3631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4" name="Vrije vorm: vorm 808">
              <a:extLst>
                <a:ext uri="{FF2B5EF4-FFF2-40B4-BE49-F238E27FC236}">
                  <a16:creationId xmlns:a16="http://schemas.microsoft.com/office/drawing/2014/main" id="{057B279D-2767-764A-95E7-5AD4A9E70B3C}"/>
                </a:ext>
              </a:extLst>
            </p:cNvPr>
            <p:cNvSpPr/>
            <p:nvPr/>
          </p:nvSpPr>
          <p:spPr>
            <a:xfrm>
              <a:off x="20735599" y="1177065"/>
              <a:ext cx="58975" cy="67400"/>
            </a:xfrm>
            <a:custGeom>
              <a:avLst/>
              <a:gdLst>
                <a:gd name="connsiteX0" fmla="*/ 0 w 58975"/>
                <a:gd name="connsiteY0" fmla="*/ 33953 h 67400"/>
                <a:gd name="connsiteX1" fmla="*/ 35554 w 58975"/>
                <a:gd name="connsiteY1" fmla="*/ 0 h 67400"/>
                <a:gd name="connsiteX2" fmla="*/ 63609 w 58975"/>
                <a:gd name="connsiteY2" fmla="*/ 15923 h 67400"/>
                <a:gd name="connsiteX3" fmla="*/ 49455 w 58975"/>
                <a:gd name="connsiteY3" fmla="*/ 23337 h 67400"/>
                <a:gd name="connsiteX4" fmla="*/ 35554 w 58975"/>
                <a:gd name="connsiteY4" fmla="*/ 14997 h 67400"/>
                <a:gd name="connsiteX5" fmla="*/ 17271 w 58975"/>
                <a:gd name="connsiteY5" fmla="*/ 34037 h 67400"/>
                <a:gd name="connsiteX6" fmla="*/ 35554 w 58975"/>
                <a:gd name="connsiteY6" fmla="*/ 53078 h 67400"/>
                <a:gd name="connsiteX7" fmla="*/ 47686 w 58975"/>
                <a:gd name="connsiteY7" fmla="*/ 49118 h 67400"/>
                <a:gd name="connsiteX8" fmla="*/ 47686 w 58975"/>
                <a:gd name="connsiteY8" fmla="*/ 43979 h 67400"/>
                <a:gd name="connsiteX9" fmla="*/ 32942 w 58975"/>
                <a:gd name="connsiteY9" fmla="*/ 43979 h 67400"/>
                <a:gd name="connsiteX10" fmla="*/ 32942 w 58975"/>
                <a:gd name="connsiteY10" fmla="*/ 29151 h 67400"/>
                <a:gd name="connsiteX11" fmla="*/ 64620 w 58975"/>
                <a:gd name="connsiteY11" fmla="*/ 29151 h 67400"/>
                <a:gd name="connsiteX12" fmla="*/ 64620 w 58975"/>
                <a:gd name="connsiteY12" fmla="*/ 55268 h 67400"/>
                <a:gd name="connsiteX13" fmla="*/ 35554 w 58975"/>
                <a:gd name="connsiteY13" fmla="*/ 68074 h 67400"/>
                <a:gd name="connsiteX14" fmla="*/ 0 w 58975"/>
                <a:gd name="connsiteY14" fmla="*/ 33953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75" h="67400">
                  <a:moveTo>
                    <a:pt x="0" y="33953"/>
                  </a:moveTo>
                  <a:cubicBezTo>
                    <a:pt x="0" y="13059"/>
                    <a:pt x="15923" y="0"/>
                    <a:pt x="35554" y="0"/>
                  </a:cubicBezTo>
                  <a:cubicBezTo>
                    <a:pt x="50214" y="0"/>
                    <a:pt x="59060" y="7751"/>
                    <a:pt x="63609" y="15923"/>
                  </a:cubicBezTo>
                  <a:lnTo>
                    <a:pt x="49455" y="23337"/>
                  </a:lnTo>
                  <a:cubicBezTo>
                    <a:pt x="47012" y="19041"/>
                    <a:pt x="41957" y="14997"/>
                    <a:pt x="35554" y="14997"/>
                  </a:cubicBezTo>
                  <a:cubicBezTo>
                    <a:pt x="24854" y="14997"/>
                    <a:pt x="17271" y="23169"/>
                    <a:pt x="17271" y="34037"/>
                  </a:cubicBezTo>
                  <a:cubicBezTo>
                    <a:pt x="17271" y="44737"/>
                    <a:pt x="24854" y="53078"/>
                    <a:pt x="35554" y="53078"/>
                  </a:cubicBezTo>
                  <a:cubicBezTo>
                    <a:pt x="40356" y="53078"/>
                    <a:pt x="45327" y="51140"/>
                    <a:pt x="47686" y="49118"/>
                  </a:cubicBezTo>
                  <a:lnTo>
                    <a:pt x="47686" y="43979"/>
                  </a:lnTo>
                  <a:lnTo>
                    <a:pt x="32942" y="43979"/>
                  </a:lnTo>
                  <a:lnTo>
                    <a:pt x="32942" y="29151"/>
                  </a:lnTo>
                  <a:lnTo>
                    <a:pt x="64620" y="29151"/>
                  </a:lnTo>
                  <a:lnTo>
                    <a:pt x="64620" y="55268"/>
                  </a:lnTo>
                  <a:cubicBezTo>
                    <a:pt x="57628" y="63019"/>
                    <a:pt x="48023" y="68074"/>
                    <a:pt x="35554" y="68074"/>
                  </a:cubicBezTo>
                  <a:cubicBezTo>
                    <a:pt x="16008" y="67906"/>
                    <a:pt x="0" y="54847"/>
                    <a:pt x="0" y="3395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5" name="Vrije vorm: vorm 809">
              <a:extLst>
                <a:ext uri="{FF2B5EF4-FFF2-40B4-BE49-F238E27FC236}">
                  <a16:creationId xmlns:a16="http://schemas.microsoft.com/office/drawing/2014/main" id="{911D556D-728D-1A4C-813D-DDBA3A303B2C}"/>
                </a:ext>
              </a:extLst>
            </p:cNvPr>
            <p:cNvSpPr/>
            <p:nvPr/>
          </p:nvSpPr>
          <p:spPr>
            <a:xfrm>
              <a:off x="20735599" y="1257525"/>
              <a:ext cx="58975" cy="67400"/>
            </a:xfrm>
            <a:custGeom>
              <a:avLst/>
              <a:gdLst>
                <a:gd name="connsiteX0" fmla="*/ 0 w 58975"/>
                <a:gd name="connsiteY0" fmla="*/ 33953 h 67400"/>
                <a:gd name="connsiteX1" fmla="*/ 35554 w 58975"/>
                <a:gd name="connsiteY1" fmla="*/ 0 h 67400"/>
                <a:gd name="connsiteX2" fmla="*/ 63609 w 58975"/>
                <a:gd name="connsiteY2" fmla="*/ 15923 h 67400"/>
                <a:gd name="connsiteX3" fmla="*/ 49455 w 58975"/>
                <a:gd name="connsiteY3" fmla="*/ 23337 h 67400"/>
                <a:gd name="connsiteX4" fmla="*/ 35554 w 58975"/>
                <a:gd name="connsiteY4" fmla="*/ 14997 h 67400"/>
                <a:gd name="connsiteX5" fmla="*/ 17271 w 58975"/>
                <a:gd name="connsiteY5" fmla="*/ 34037 h 67400"/>
                <a:gd name="connsiteX6" fmla="*/ 35554 w 58975"/>
                <a:gd name="connsiteY6" fmla="*/ 53078 h 67400"/>
                <a:gd name="connsiteX7" fmla="*/ 47686 w 58975"/>
                <a:gd name="connsiteY7" fmla="*/ 49118 h 67400"/>
                <a:gd name="connsiteX8" fmla="*/ 47686 w 58975"/>
                <a:gd name="connsiteY8" fmla="*/ 43979 h 67400"/>
                <a:gd name="connsiteX9" fmla="*/ 32942 w 58975"/>
                <a:gd name="connsiteY9" fmla="*/ 43979 h 67400"/>
                <a:gd name="connsiteX10" fmla="*/ 32942 w 58975"/>
                <a:gd name="connsiteY10" fmla="*/ 29151 h 67400"/>
                <a:gd name="connsiteX11" fmla="*/ 64620 w 58975"/>
                <a:gd name="connsiteY11" fmla="*/ 29151 h 67400"/>
                <a:gd name="connsiteX12" fmla="*/ 64620 w 58975"/>
                <a:gd name="connsiteY12" fmla="*/ 55269 h 67400"/>
                <a:gd name="connsiteX13" fmla="*/ 35554 w 58975"/>
                <a:gd name="connsiteY13" fmla="*/ 68075 h 67400"/>
                <a:gd name="connsiteX14" fmla="*/ 0 w 58975"/>
                <a:gd name="connsiteY14" fmla="*/ 33953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75" h="67400">
                  <a:moveTo>
                    <a:pt x="0" y="33953"/>
                  </a:moveTo>
                  <a:cubicBezTo>
                    <a:pt x="0" y="13059"/>
                    <a:pt x="15923" y="0"/>
                    <a:pt x="35554" y="0"/>
                  </a:cubicBezTo>
                  <a:cubicBezTo>
                    <a:pt x="50214" y="0"/>
                    <a:pt x="59060" y="7751"/>
                    <a:pt x="63609" y="15923"/>
                  </a:cubicBezTo>
                  <a:lnTo>
                    <a:pt x="49455" y="23337"/>
                  </a:lnTo>
                  <a:cubicBezTo>
                    <a:pt x="47012" y="19041"/>
                    <a:pt x="41957" y="14997"/>
                    <a:pt x="35554" y="14997"/>
                  </a:cubicBezTo>
                  <a:cubicBezTo>
                    <a:pt x="24854" y="14997"/>
                    <a:pt x="17271" y="23169"/>
                    <a:pt x="17271" y="34037"/>
                  </a:cubicBezTo>
                  <a:cubicBezTo>
                    <a:pt x="17271" y="44737"/>
                    <a:pt x="24854" y="53078"/>
                    <a:pt x="35554" y="53078"/>
                  </a:cubicBezTo>
                  <a:cubicBezTo>
                    <a:pt x="40356" y="53078"/>
                    <a:pt x="45327" y="51140"/>
                    <a:pt x="47686" y="49118"/>
                  </a:cubicBezTo>
                  <a:lnTo>
                    <a:pt x="47686" y="43979"/>
                  </a:lnTo>
                  <a:lnTo>
                    <a:pt x="32942" y="43979"/>
                  </a:lnTo>
                  <a:lnTo>
                    <a:pt x="32942" y="29151"/>
                  </a:lnTo>
                  <a:lnTo>
                    <a:pt x="64620" y="29151"/>
                  </a:lnTo>
                  <a:lnTo>
                    <a:pt x="64620" y="55269"/>
                  </a:lnTo>
                  <a:cubicBezTo>
                    <a:pt x="57628" y="63020"/>
                    <a:pt x="48023" y="68075"/>
                    <a:pt x="35554" y="68075"/>
                  </a:cubicBezTo>
                  <a:cubicBezTo>
                    <a:pt x="16008" y="67906"/>
                    <a:pt x="0" y="54763"/>
                    <a:pt x="0" y="3395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6" name="Vrije vorm: vorm 810">
              <a:extLst>
                <a:ext uri="{FF2B5EF4-FFF2-40B4-BE49-F238E27FC236}">
                  <a16:creationId xmlns:a16="http://schemas.microsoft.com/office/drawing/2014/main" id="{B46B00D2-1C05-F84C-AB22-F7E85A0888C5}"/>
                </a:ext>
              </a:extLst>
            </p:cNvPr>
            <p:cNvSpPr/>
            <p:nvPr/>
          </p:nvSpPr>
          <p:spPr>
            <a:xfrm>
              <a:off x="20811088" y="1186249"/>
              <a:ext cx="25275" cy="42125"/>
            </a:xfrm>
            <a:custGeom>
              <a:avLst/>
              <a:gdLst>
                <a:gd name="connsiteX0" fmla="*/ 0 w 25275"/>
                <a:gd name="connsiteY0" fmla="*/ 48781 h 42125"/>
                <a:gd name="connsiteX1" fmla="*/ 0 w 25275"/>
                <a:gd name="connsiteY1" fmla="*/ 1264 h 42125"/>
                <a:gd name="connsiteX2" fmla="*/ 15165 w 25275"/>
                <a:gd name="connsiteY2" fmla="*/ 1264 h 42125"/>
                <a:gd name="connsiteX3" fmla="*/ 15165 w 25275"/>
                <a:gd name="connsiteY3" fmla="*/ 7077 h 42125"/>
                <a:gd name="connsiteX4" fmla="*/ 29993 w 25275"/>
                <a:gd name="connsiteY4" fmla="*/ 0 h 42125"/>
                <a:gd name="connsiteX5" fmla="*/ 29993 w 25275"/>
                <a:gd name="connsiteY5" fmla="*/ 14575 h 42125"/>
                <a:gd name="connsiteX6" fmla="*/ 26286 w 25275"/>
                <a:gd name="connsiteY6" fmla="*/ 14154 h 42125"/>
                <a:gd name="connsiteX7" fmla="*/ 15165 w 25275"/>
                <a:gd name="connsiteY7" fmla="*/ 18451 h 42125"/>
                <a:gd name="connsiteX8" fmla="*/ 15165 w 25275"/>
                <a:gd name="connsiteY8" fmla="*/ 48781 h 42125"/>
                <a:gd name="connsiteX9" fmla="*/ 0 w 25275"/>
                <a:gd name="connsiteY9" fmla="*/ 48781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75" h="42125">
                  <a:moveTo>
                    <a:pt x="0" y="48781"/>
                  </a:moveTo>
                  <a:lnTo>
                    <a:pt x="0" y="1264"/>
                  </a:lnTo>
                  <a:lnTo>
                    <a:pt x="15165" y="1264"/>
                  </a:lnTo>
                  <a:lnTo>
                    <a:pt x="15165" y="7077"/>
                  </a:lnTo>
                  <a:cubicBezTo>
                    <a:pt x="18282" y="3201"/>
                    <a:pt x="24432" y="0"/>
                    <a:pt x="29993" y="0"/>
                  </a:cubicBezTo>
                  <a:lnTo>
                    <a:pt x="29993" y="14575"/>
                  </a:lnTo>
                  <a:cubicBezTo>
                    <a:pt x="29066" y="14238"/>
                    <a:pt x="27803" y="14154"/>
                    <a:pt x="26286" y="14154"/>
                  </a:cubicBezTo>
                  <a:cubicBezTo>
                    <a:pt x="22326" y="14154"/>
                    <a:pt x="17103" y="15839"/>
                    <a:pt x="15165" y="18451"/>
                  </a:cubicBezTo>
                  <a:lnTo>
                    <a:pt x="15165" y="48781"/>
                  </a:lnTo>
                  <a:lnTo>
                    <a:pt x="0" y="4878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7" name="Vrije vorm: vorm 811">
              <a:extLst>
                <a:ext uri="{FF2B5EF4-FFF2-40B4-BE49-F238E27FC236}">
                  <a16:creationId xmlns:a16="http://schemas.microsoft.com/office/drawing/2014/main" id="{3BD7E1BA-E2F4-854C-B13E-23316AD67F02}"/>
                </a:ext>
              </a:extLst>
            </p:cNvPr>
            <p:cNvSpPr/>
            <p:nvPr/>
          </p:nvSpPr>
          <p:spPr>
            <a:xfrm>
              <a:off x="20846389" y="1186249"/>
              <a:ext cx="42125" cy="42125"/>
            </a:xfrm>
            <a:custGeom>
              <a:avLst/>
              <a:gdLst>
                <a:gd name="connsiteX0" fmla="*/ 0 w 42125"/>
                <a:gd name="connsiteY0" fmla="*/ 24938 h 42125"/>
                <a:gd name="connsiteX1" fmla="*/ 25191 w 42125"/>
                <a:gd name="connsiteY1" fmla="*/ 0 h 42125"/>
                <a:gd name="connsiteX2" fmla="*/ 49539 w 42125"/>
                <a:gd name="connsiteY2" fmla="*/ 26455 h 42125"/>
                <a:gd name="connsiteX3" fmla="*/ 49539 w 42125"/>
                <a:gd name="connsiteY3" fmla="*/ 29909 h 42125"/>
                <a:gd name="connsiteX4" fmla="*/ 15586 w 42125"/>
                <a:gd name="connsiteY4" fmla="*/ 29909 h 42125"/>
                <a:gd name="connsiteX5" fmla="*/ 27465 w 42125"/>
                <a:gd name="connsiteY5" fmla="*/ 37660 h 42125"/>
                <a:gd name="connsiteX6" fmla="*/ 39092 w 42125"/>
                <a:gd name="connsiteY6" fmla="*/ 33616 h 42125"/>
                <a:gd name="connsiteX7" fmla="*/ 45664 w 42125"/>
                <a:gd name="connsiteY7" fmla="*/ 43558 h 42125"/>
                <a:gd name="connsiteX8" fmla="*/ 25781 w 42125"/>
                <a:gd name="connsiteY8" fmla="*/ 49876 h 42125"/>
                <a:gd name="connsiteX9" fmla="*/ 0 w 42125"/>
                <a:gd name="connsiteY9" fmla="*/ 24938 h 42125"/>
                <a:gd name="connsiteX10" fmla="*/ 25191 w 42125"/>
                <a:gd name="connsiteY10" fmla="*/ 12216 h 42125"/>
                <a:gd name="connsiteX11" fmla="*/ 15417 w 42125"/>
                <a:gd name="connsiteY11" fmla="*/ 19630 h 42125"/>
                <a:gd name="connsiteX12" fmla="*/ 35048 w 42125"/>
                <a:gd name="connsiteY12" fmla="*/ 19630 h 42125"/>
                <a:gd name="connsiteX13" fmla="*/ 25191 w 42125"/>
                <a:gd name="connsiteY13" fmla="*/ 12216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25" h="42125">
                  <a:moveTo>
                    <a:pt x="0" y="24938"/>
                  </a:moveTo>
                  <a:cubicBezTo>
                    <a:pt x="0" y="11121"/>
                    <a:pt x="10363" y="0"/>
                    <a:pt x="25191" y="0"/>
                  </a:cubicBezTo>
                  <a:cubicBezTo>
                    <a:pt x="39261" y="0"/>
                    <a:pt x="49539" y="10363"/>
                    <a:pt x="49539" y="26455"/>
                  </a:cubicBezTo>
                  <a:lnTo>
                    <a:pt x="49539" y="29909"/>
                  </a:lnTo>
                  <a:lnTo>
                    <a:pt x="15586" y="29909"/>
                  </a:lnTo>
                  <a:cubicBezTo>
                    <a:pt x="16681" y="34122"/>
                    <a:pt x="20641" y="37660"/>
                    <a:pt x="27465" y="37660"/>
                  </a:cubicBezTo>
                  <a:cubicBezTo>
                    <a:pt x="30835" y="37660"/>
                    <a:pt x="36312" y="36143"/>
                    <a:pt x="39092" y="33616"/>
                  </a:cubicBezTo>
                  <a:lnTo>
                    <a:pt x="45664" y="43558"/>
                  </a:lnTo>
                  <a:cubicBezTo>
                    <a:pt x="40946" y="47770"/>
                    <a:pt x="33026" y="49876"/>
                    <a:pt x="25781" y="49876"/>
                  </a:cubicBezTo>
                  <a:cubicBezTo>
                    <a:pt x="11205" y="49961"/>
                    <a:pt x="0" y="40356"/>
                    <a:pt x="0" y="24938"/>
                  </a:cubicBezTo>
                  <a:close/>
                  <a:moveTo>
                    <a:pt x="25191" y="12216"/>
                  </a:moveTo>
                  <a:cubicBezTo>
                    <a:pt x="18619" y="12216"/>
                    <a:pt x="16007" y="16176"/>
                    <a:pt x="15417" y="19630"/>
                  </a:cubicBezTo>
                  <a:lnTo>
                    <a:pt x="35048" y="19630"/>
                  </a:lnTo>
                  <a:cubicBezTo>
                    <a:pt x="34627" y="16260"/>
                    <a:pt x="32183" y="12216"/>
                    <a:pt x="25191" y="1221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8" name="Vrije vorm: vorm 812">
              <a:extLst>
                <a:ext uri="{FF2B5EF4-FFF2-40B4-BE49-F238E27FC236}">
                  <a16:creationId xmlns:a16="http://schemas.microsoft.com/office/drawing/2014/main" id="{BFA26108-5627-9E45-9A12-DFC9302D8591}"/>
                </a:ext>
              </a:extLst>
            </p:cNvPr>
            <p:cNvSpPr/>
            <p:nvPr/>
          </p:nvSpPr>
          <p:spPr>
            <a:xfrm>
              <a:off x="20901657" y="1186249"/>
              <a:ext cx="42125" cy="42125"/>
            </a:xfrm>
            <a:custGeom>
              <a:avLst/>
              <a:gdLst>
                <a:gd name="connsiteX0" fmla="*/ 0 w 42125"/>
                <a:gd name="connsiteY0" fmla="*/ 24938 h 42125"/>
                <a:gd name="connsiteX1" fmla="*/ 25191 w 42125"/>
                <a:gd name="connsiteY1" fmla="*/ 0 h 42125"/>
                <a:gd name="connsiteX2" fmla="*/ 49539 w 42125"/>
                <a:gd name="connsiteY2" fmla="*/ 26455 h 42125"/>
                <a:gd name="connsiteX3" fmla="*/ 49539 w 42125"/>
                <a:gd name="connsiteY3" fmla="*/ 29909 h 42125"/>
                <a:gd name="connsiteX4" fmla="*/ 15670 w 42125"/>
                <a:gd name="connsiteY4" fmla="*/ 29909 h 42125"/>
                <a:gd name="connsiteX5" fmla="*/ 27550 w 42125"/>
                <a:gd name="connsiteY5" fmla="*/ 37660 h 42125"/>
                <a:gd name="connsiteX6" fmla="*/ 39176 w 42125"/>
                <a:gd name="connsiteY6" fmla="*/ 33616 h 42125"/>
                <a:gd name="connsiteX7" fmla="*/ 45748 w 42125"/>
                <a:gd name="connsiteY7" fmla="*/ 43558 h 42125"/>
                <a:gd name="connsiteX8" fmla="*/ 25865 w 42125"/>
                <a:gd name="connsiteY8" fmla="*/ 49876 h 42125"/>
                <a:gd name="connsiteX9" fmla="*/ 0 w 42125"/>
                <a:gd name="connsiteY9" fmla="*/ 24938 h 42125"/>
                <a:gd name="connsiteX10" fmla="*/ 25191 w 42125"/>
                <a:gd name="connsiteY10" fmla="*/ 12216 h 42125"/>
                <a:gd name="connsiteX11" fmla="*/ 15417 w 42125"/>
                <a:gd name="connsiteY11" fmla="*/ 19630 h 42125"/>
                <a:gd name="connsiteX12" fmla="*/ 35048 w 42125"/>
                <a:gd name="connsiteY12" fmla="*/ 19630 h 42125"/>
                <a:gd name="connsiteX13" fmla="*/ 25191 w 42125"/>
                <a:gd name="connsiteY13" fmla="*/ 12216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25" h="42125">
                  <a:moveTo>
                    <a:pt x="0" y="24938"/>
                  </a:moveTo>
                  <a:cubicBezTo>
                    <a:pt x="0" y="11121"/>
                    <a:pt x="10363" y="0"/>
                    <a:pt x="25191" y="0"/>
                  </a:cubicBezTo>
                  <a:cubicBezTo>
                    <a:pt x="39261" y="0"/>
                    <a:pt x="49539" y="10363"/>
                    <a:pt x="49539" y="26455"/>
                  </a:cubicBezTo>
                  <a:lnTo>
                    <a:pt x="49539" y="29909"/>
                  </a:lnTo>
                  <a:lnTo>
                    <a:pt x="15670" y="29909"/>
                  </a:lnTo>
                  <a:cubicBezTo>
                    <a:pt x="16766" y="34122"/>
                    <a:pt x="20725" y="37660"/>
                    <a:pt x="27550" y="37660"/>
                  </a:cubicBezTo>
                  <a:cubicBezTo>
                    <a:pt x="30920" y="37660"/>
                    <a:pt x="36396" y="36143"/>
                    <a:pt x="39176" y="33616"/>
                  </a:cubicBezTo>
                  <a:lnTo>
                    <a:pt x="45748" y="43558"/>
                  </a:lnTo>
                  <a:cubicBezTo>
                    <a:pt x="41030" y="47770"/>
                    <a:pt x="33110" y="49876"/>
                    <a:pt x="25865" y="49876"/>
                  </a:cubicBezTo>
                  <a:cubicBezTo>
                    <a:pt x="11205" y="49961"/>
                    <a:pt x="0" y="40356"/>
                    <a:pt x="0" y="24938"/>
                  </a:cubicBezTo>
                  <a:close/>
                  <a:moveTo>
                    <a:pt x="25191" y="12216"/>
                  </a:moveTo>
                  <a:cubicBezTo>
                    <a:pt x="18619" y="12216"/>
                    <a:pt x="16007" y="16176"/>
                    <a:pt x="15417" y="19630"/>
                  </a:cubicBezTo>
                  <a:lnTo>
                    <a:pt x="35048" y="19630"/>
                  </a:lnTo>
                  <a:cubicBezTo>
                    <a:pt x="34627" y="16260"/>
                    <a:pt x="32184" y="12216"/>
                    <a:pt x="25191" y="1221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9" name="Vrije vorm: vorm 813">
              <a:extLst>
                <a:ext uri="{FF2B5EF4-FFF2-40B4-BE49-F238E27FC236}">
                  <a16:creationId xmlns:a16="http://schemas.microsoft.com/office/drawing/2014/main" id="{26C12CAE-A315-FB42-B6DE-57F92FE15281}"/>
                </a:ext>
              </a:extLst>
            </p:cNvPr>
            <p:cNvSpPr/>
            <p:nvPr/>
          </p:nvSpPr>
          <p:spPr>
            <a:xfrm>
              <a:off x="20960043" y="1186417"/>
              <a:ext cx="42125" cy="42125"/>
            </a:xfrm>
            <a:custGeom>
              <a:avLst/>
              <a:gdLst>
                <a:gd name="connsiteX0" fmla="*/ 32184 w 42125"/>
                <a:gd name="connsiteY0" fmla="*/ 48613 h 42125"/>
                <a:gd name="connsiteX1" fmla="*/ 32184 w 42125"/>
                <a:gd name="connsiteY1" fmla="*/ 21147 h 42125"/>
                <a:gd name="connsiteX2" fmla="*/ 24432 w 42125"/>
                <a:gd name="connsiteY2" fmla="*/ 13311 h 42125"/>
                <a:gd name="connsiteX3" fmla="*/ 15165 w 42125"/>
                <a:gd name="connsiteY3" fmla="*/ 17945 h 42125"/>
                <a:gd name="connsiteX4" fmla="*/ 15165 w 42125"/>
                <a:gd name="connsiteY4" fmla="*/ 48697 h 42125"/>
                <a:gd name="connsiteX5" fmla="*/ 0 w 42125"/>
                <a:gd name="connsiteY5" fmla="*/ 48697 h 42125"/>
                <a:gd name="connsiteX6" fmla="*/ 0 w 42125"/>
                <a:gd name="connsiteY6" fmla="*/ 1180 h 42125"/>
                <a:gd name="connsiteX7" fmla="*/ 15165 w 42125"/>
                <a:gd name="connsiteY7" fmla="*/ 1180 h 42125"/>
                <a:gd name="connsiteX8" fmla="*/ 15165 w 42125"/>
                <a:gd name="connsiteY8" fmla="*/ 6993 h 42125"/>
                <a:gd name="connsiteX9" fmla="*/ 31678 w 42125"/>
                <a:gd name="connsiteY9" fmla="*/ 0 h 42125"/>
                <a:gd name="connsiteX10" fmla="*/ 47349 w 42125"/>
                <a:gd name="connsiteY10" fmla="*/ 15081 h 42125"/>
                <a:gd name="connsiteX11" fmla="*/ 47349 w 42125"/>
                <a:gd name="connsiteY11" fmla="*/ 48781 h 42125"/>
                <a:gd name="connsiteX12" fmla="*/ 32184 w 42125"/>
                <a:gd name="connsiteY12" fmla="*/ 48781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25" h="42125">
                  <a:moveTo>
                    <a:pt x="32184" y="48613"/>
                  </a:moveTo>
                  <a:lnTo>
                    <a:pt x="32184" y="21147"/>
                  </a:lnTo>
                  <a:cubicBezTo>
                    <a:pt x="32184" y="15334"/>
                    <a:pt x="29150" y="13311"/>
                    <a:pt x="24432" y="13311"/>
                  </a:cubicBezTo>
                  <a:cubicBezTo>
                    <a:pt x="19883" y="13311"/>
                    <a:pt x="16934" y="15755"/>
                    <a:pt x="15165" y="17945"/>
                  </a:cubicBezTo>
                  <a:lnTo>
                    <a:pt x="15165" y="48697"/>
                  </a:lnTo>
                  <a:lnTo>
                    <a:pt x="0" y="48697"/>
                  </a:lnTo>
                  <a:lnTo>
                    <a:pt x="0" y="1180"/>
                  </a:lnTo>
                  <a:lnTo>
                    <a:pt x="15165" y="1180"/>
                  </a:lnTo>
                  <a:lnTo>
                    <a:pt x="15165" y="6993"/>
                  </a:lnTo>
                  <a:cubicBezTo>
                    <a:pt x="18030" y="3623"/>
                    <a:pt x="23590" y="0"/>
                    <a:pt x="31678" y="0"/>
                  </a:cubicBezTo>
                  <a:cubicBezTo>
                    <a:pt x="42378" y="0"/>
                    <a:pt x="47349" y="6319"/>
                    <a:pt x="47349" y="15081"/>
                  </a:cubicBezTo>
                  <a:lnTo>
                    <a:pt x="47349" y="48781"/>
                  </a:lnTo>
                  <a:lnTo>
                    <a:pt x="32184" y="4878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0" name="Vrije vorm: vorm 814">
              <a:extLst>
                <a:ext uri="{FF2B5EF4-FFF2-40B4-BE49-F238E27FC236}">
                  <a16:creationId xmlns:a16="http://schemas.microsoft.com/office/drawing/2014/main" id="{842F3F49-4162-D84C-A793-E5B9C0432E98}"/>
                </a:ext>
              </a:extLst>
            </p:cNvPr>
            <p:cNvSpPr/>
            <p:nvPr/>
          </p:nvSpPr>
          <p:spPr>
            <a:xfrm>
              <a:off x="20809487" y="1266371"/>
              <a:ext cx="42125" cy="42125"/>
            </a:xfrm>
            <a:custGeom>
              <a:avLst/>
              <a:gdLst>
                <a:gd name="connsiteX0" fmla="*/ 32099 w 42125"/>
                <a:gd name="connsiteY0" fmla="*/ 47602 h 42125"/>
                <a:gd name="connsiteX1" fmla="*/ 32099 w 42125"/>
                <a:gd name="connsiteY1" fmla="*/ 41873 h 42125"/>
                <a:gd name="connsiteX2" fmla="*/ 15670 w 42125"/>
                <a:gd name="connsiteY2" fmla="*/ 48781 h 42125"/>
                <a:gd name="connsiteX3" fmla="*/ 0 w 42125"/>
                <a:gd name="connsiteY3" fmla="*/ 33953 h 42125"/>
                <a:gd name="connsiteX4" fmla="*/ 0 w 42125"/>
                <a:gd name="connsiteY4" fmla="*/ 84 h 42125"/>
                <a:gd name="connsiteX5" fmla="*/ 15165 w 42125"/>
                <a:gd name="connsiteY5" fmla="*/ 84 h 42125"/>
                <a:gd name="connsiteX6" fmla="*/ 15165 w 42125"/>
                <a:gd name="connsiteY6" fmla="*/ 27634 h 42125"/>
                <a:gd name="connsiteX7" fmla="*/ 23000 w 42125"/>
                <a:gd name="connsiteY7" fmla="*/ 35385 h 42125"/>
                <a:gd name="connsiteX8" fmla="*/ 32099 w 42125"/>
                <a:gd name="connsiteY8" fmla="*/ 30752 h 42125"/>
                <a:gd name="connsiteX9" fmla="*/ 32099 w 42125"/>
                <a:gd name="connsiteY9" fmla="*/ 0 h 42125"/>
                <a:gd name="connsiteX10" fmla="*/ 47264 w 42125"/>
                <a:gd name="connsiteY10" fmla="*/ 0 h 42125"/>
                <a:gd name="connsiteX11" fmla="*/ 47264 w 42125"/>
                <a:gd name="connsiteY11" fmla="*/ 47517 h 42125"/>
                <a:gd name="connsiteX12" fmla="*/ 32099 w 42125"/>
                <a:gd name="connsiteY12" fmla="*/ 47517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25" h="42125">
                  <a:moveTo>
                    <a:pt x="32099" y="47602"/>
                  </a:moveTo>
                  <a:lnTo>
                    <a:pt x="32099" y="41873"/>
                  </a:lnTo>
                  <a:cubicBezTo>
                    <a:pt x="29150" y="45243"/>
                    <a:pt x="23759" y="48781"/>
                    <a:pt x="15670" y="48781"/>
                  </a:cubicBezTo>
                  <a:cubicBezTo>
                    <a:pt x="4970" y="48781"/>
                    <a:pt x="0" y="42547"/>
                    <a:pt x="0" y="33953"/>
                  </a:cubicBezTo>
                  <a:lnTo>
                    <a:pt x="0" y="84"/>
                  </a:lnTo>
                  <a:lnTo>
                    <a:pt x="15165" y="84"/>
                  </a:lnTo>
                  <a:lnTo>
                    <a:pt x="15165" y="27634"/>
                  </a:lnTo>
                  <a:cubicBezTo>
                    <a:pt x="15165" y="33448"/>
                    <a:pt x="18114" y="35385"/>
                    <a:pt x="23000" y="35385"/>
                  </a:cubicBezTo>
                  <a:cubicBezTo>
                    <a:pt x="27297" y="35385"/>
                    <a:pt x="30246" y="33026"/>
                    <a:pt x="32099" y="30752"/>
                  </a:cubicBezTo>
                  <a:lnTo>
                    <a:pt x="32099" y="0"/>
                  </a:lnTo>
                  <a:lnTo>
                    <a:pt x="47264" y="0"/>
                  </a:lnTo>
                  <a:lnTo>
                    <a:pt x="47264" y="47517"/>
                  </a:lnTo>
                  <a:lnTo>
                    <a:pt x="32099" y="4751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1" name="Vrije vorm: vorm 815">
              <a:extLst>
                <a:ext uri="{FF2B5EF4-FFF2-40B4-BE49-F238E27FC236}">
                  <a16:creationId xmlns:a16="http://schemas.microsoft.com/office/drawing/2014/main" id="{C7A538F3-2F38-3349-993E-5CCE009FFAAB}"/>
                </a:ext>
              </a:extLst>
            </p:cNvPr>
            <p:cNvSpPr/>
            <p:nvPr/>
          </p:nvSpPr>
          <p:spPr>
            <a:xfrm>
              <a:off x="20863239" y="1265276"/>
              <a:ext cx="42125" cy="42125"/>
            </a:xfrm>
            <a:custGeom>
              <a:avLst/>
              <a:gdLst>
                <a:gd name="connsiteX0" fmla="*/ 31088 w 42125"/>
                <a:gd name="connsiteY0" fmla="*/ 48697 h 42125"/>
                <a:gd name="connsiteX1" fmla="*/ 31088 w 42125"/>
                <a:gd name="connsiteY1" fmla="*/ 43979 h 42125"/>
                <a:gd name="connsiteX2" fmla="*/ 16345 w 42125"/>
                <a:gd name="connsiteY2" fmla="*/ 49876 h 42125"/>
                <a:gd name="connsiteX3" fmla="*/ 0 w 42125"/>
                <a:gd name="connsiteY3" fmla="*/ 34206 h 42125"/>
                <a:gd name="connsiteX4" fmla="*/ 16345 w 42125"/>
                <a:gd name="connsiteY4" fmla="*/ 18872 h 42125"/>
                <a:gd name="connsiteX5" fmla="*/ 31088 w 42125"/>
                <a:gd name="connsiteY5" fmla="*/ 24517 h 42125"/>
                <a:gd name="connsiteX6" fmla="*/ 31088 w 42125"/>
                <a:gd name="connsiteY6" fmla="*/ 19799 h 42125"/>
                <a:gd name="connsiteX7" fmla="*/ 21399 w 42125"/>
                <a:gd name="connsiteY7" fmla="*/ 12806 h 42125"/>
                <a:gd name="connsiteX8" fmla="*/ 8088 w 42125"/>
                <a:gd name="connsiteY8" fmla="*/ 17945 h 42125"/>
                <a:gd name="connsiteX9" fmla="*/ 2443 w 42125"/>
                <a:gd name="connsiteY9" fmla="*/ 7414 h 42125"/>
                <a:gd name="connsiteX10" fmla="*/ 24011 w 42125"/>
                <a:gd name="connsiteY10" fmla="*/ 0 h 42125"/>
                <a:gd name="connsiteX11" fmla="*/ 46169 w 42125"/>
                <a:gd name="connsiteY11" fmla="*/ 19041 h 42125"/>
                <a:gd name="connsiteX12" fmla="*/ 46169 w 42125"/>
                <a:gd name="connsiteY12" fmla="*/ 48781 h 42125"/>
                <a:gd name="connsiteX13" fmla="*/ 31088 w 42125"/>
                <a:gd name="connsiteY13" fmla="*/ 48781 h 42125"/>
                <a:gd name="connsiteX14" fmla="*/ 31088 w 42125"/>
                <a:gd name="connsiteY14" fmla="*/ 36481 h 42125"/>
                <a:gd name="connsiteX15" fmla="*/ 31088 w 42125"/>
                <a:gd name="connsiteY15" fmla="*/ 32184 h 42125"/>
                <a:gd name="connsiteX16" fmla="*/ 22663 w 42125"/>
                <a:gd name="connsiteY16" fmla="*/ 28814 h 42125"/>
                <a:gd name="connsiteX17" fmla="*/ 15081 w 42125"/>
                <a:gd name="connsiteY17" fmla="*/ 34290 h 42125"/>
                <a:gd name="connsiteX18" fmla="*/ 22663 w 42125"/>
                <a:gd name="connsiteY18" fmla="*/ 39766 h 42125"/>
                <a:gd name="connsiteX19" fmla="*/ 31088 w 42125"/>
                <a:gd name="connsiteY19" fmla="*/ 36481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125" h="42125">
                  <a:moveTo>
                    <a:pt x="31088" y="48697"/>
                  </a:moveTo>
                  <a:lnTo>
                    <a:pt x="31088" y="43979"/>
                  </a:lnTo>
                  <a:cubicBezTo>
                    <a:pt x="28139" y="47517"/>
                    <a:pt x="22410" y="49876"/>
                    <a:pt x="16345" y="49876"/>
                  </a:cubicBezTo>
                  <a:cubicBezTo>
                    <a:pt x="9099" y="49876"/>
                    <a:pt x="0" y="44821"/>
                    <a:pt x="0" y="34206"/>
                  </a:cubicBezTo>
                  <a:cubicBezTo>
                    <a:pt x="0" y="22663"/>
                    <a:pt x="9014" y="18872"/>
                    <a:pt x="16345" y="18872"/>
                  </a:cubicBezTo>
                  <a:cubicBezTo>
                    <a:pt x="22663" y="18872"/>
                    <a:pt x="28224" y="20978"/>
                    <a:pt x="31088" y="24517"/>
                  </a:cubicBezTo>
                  <a:lnTo>
                    <a:pt x="31088" y="19799"/>
                  </a:lnTo>
                  <a:cubicBezTo>
                    <a:pt x="31088" y="15671"/>
                    <a:pt x="27550" y="12806"/>
                    <a:pt x="21399" y="12806"/>
                  </a:cubicBezTo>
                  <a:cubicBezTo>
                    <a:pt x="16681" y="12806"/>
                    <a:pt x="11963" y="14660"/>
                    <a:pt x="8088" y="17945"/>
                  </a:cubicBezTo>
                  <a:lnTo>
                    <a:pt x="2443" y="7414"/>
                  </a:lnTo>
                  <a:cubicBezTo>
                    <a:pt x="8509" y="2191"/>
                    <a:pt x="16681" y="0"/>
                    <a:pt x="24011" y="0"/>
                  </a:cubicBezTo>
                  <a:cubicBezTo>
                    <a:pt x="35469" y="0"/>
                    <a:pt x="46169" y="4213"/>
                    <a:pt x="46169" y="19041"/>
                  </a:cubicBezTo>
                  <a:lnTo>
                    <a:pt x="46169" y="48781"/>
                  </a:lnTo>
                  <a:lnTo>
                    <a:pt x="31088" y="48781"/>
                  </a:lnTo>
                  <a:close/>
                  <a:moveTo>
                    <a:pt x="31088" y="36481"/>
                  </a:moveTo>
                  <a:lnTo>
                    <a:pt x="31088" y="32184"/>
                  </a:lnTo>
                  <a:cubicBezTo>
                    <a:pt x="29488" y="29909"/>
                    <a:pt x="25949" y="28814"/>
                    <a:pt x="22663" y="28814"/>
                  </a:cubicBezTo>
                  <a:cubicBezTo>
                    <a:pt x="18703" y="28814"/>
                    <a:pt x="15081" y="30583"/>
                    <a:pt x="15081" y="34290"/>
                  </a:cubicBezTo>
                  <a:cubicBezTo>
                    <a:pt x="15081" y="37997"/>
                    <a:pt x="18703" y="39766"/>
                    <a:pt x="22663" y="39766"/>
                  </a:cubicBezTo>
                  <a:cubicBezTo>
                    <a:pt x="25949" y="39935"/>
                    <a:pt x="29488" y="38755"/>
                    <a:pt x="31088" y="3648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2" name="Vrije vorm: vorm 816">
              <a:extLst>
                <a:ext uri="{FF2B5EF4-FFF2-40B4-BE49-F238E27FC236}">
                  <a16:creationId xmlns:a16="http://schemas.microsoft.com/office/drawing/2014/main" id="{C83DD006-6F0D-7E49-A077-DB98065750B6}"/>
                </a:ext>
              </a:extLst>
            </p:cNvPr>
            <p:cNvSpPr/>
            <p:nvPr/>
          </p:nvSpPr>
          <p:spPr>
            <a:xfrm>
              <a:off x="20921877" y="1265107"/>
              <a:ext cx="25275" cy="42125"/>
            </a:xfrm>
            <a:custGeom>
              <a:avLst/>
              <a:gdLst>
                <a:gd name="connsiteX0" fmla="*/ 0 w 25275"/>
                <a:gd name="connsiteY0" fmla="*/ 48865 h 42125"/>
                <a:gd name="connsiteX1" fmla="*/ 0 w 25275"/>
                <a:gd name="connsiteY1" fmla="*/ 1348 h 42125"/>
                <a:gd name="connsiteX2" fmla="*/ 15165 w 25275"/>
                <a:gd name="connsiteY2" fmla="*/ 1348 h 42125"/>
                <a:gd name="connsiteX3" fmla="*/ 15165 w 25275"/>
                <a:gd name="connsiteY3" fmla="*/ 7077 h 42125"/>
                <a:gd name="connsiteX4" fmla="*/ 29993 w 25275"/>
                <a:gd name="connsiteY4" fmla="*/ 0 h 42125"/>
                <a:gd name="connsiteX5" fmla="*/ 29993 w 25275"/>
                <a:gd name="connsiteY5" fmla="*/ 14575 h 42125"/>
                <a:gd name="connsiteX6" fmla="*/ 26286 w 25275"/>
                <a:gd name="connsiteY6" fmla="*/ 14154 h 42125"/>
                <a:gd name="connsiteX7" fmla="*/ 15165 w 25275"/>
                <a:gd name="connsiteY7" fmla="*/ 18451 h 42125"/>
                <a:gd name="connsiteX8" fmla="*/ 15165 w 25275"/>
                <a:gd name="connsiteY8" fmla="*/ 48781 h 42125"/>
                <a:gd name="connsiteX9" fmla="*/ 0 w 25275"/>
                <a:gd name="connsiteY9" fmla="*/ 48781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75" h="42125">
                  <a:moveTo>
                    <a:pt x="0" y="48865"/>
                  </a:moveTo>
                  <a:lnTo>
                    <a:pt x="0" y="1348"/>
                  </a:lnTo>
                  <a:lnTo>
                    <a:pt x="15165" y="1348"/>
                  </a:lnTo>
                  <a:lnTo>
                    <a:pt x="15165" y="7077"/>
                  </a:lnTo>
                  <a:cubicBezTo>
                    <a:pt x="18283" y="3201"/>
                    <a:pt x="24433" y="0"/>
                    <a:pt x="29993" y="0"/>
                  </a:cubicBezTo>
                  <a:lnTo>
                    <a:pt x="29993" y="14575"/>
                  </a:lnTo>
                  <a:cubicBezTo>
                    <a:pt x="29067" y="14238"/>
                    <a:pt x="27803" y="14154"/>
                    <a:pt x="26286" y="14154"/>
                  </a:cubicBezTo>
                  <a:cubicBezTo>
                    <a:pt x="22327" y="14154"/>
                    <a:pt x="17103" y="15839"/>
                    <a:pt x="15165" y="18451"/>
                  </a:cubicBezTo>
                  <a:lnTo>
                    <a:pt x="15165" y="48781"/>
                  </a:lnTo>
                  <a:lnTo>
                    <a:pt x="0" y="4878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3" name="Vrije vorm: vorm 817">
              <a:extLst>
                <a:ext uri="{FF2B5EF4-FFF2-40B4-BE49-F238E27FC236}">
                  <a16:creationId xmlns:a16="http://schemas.microsoft.com/office/drawing/2014/main" id="{3EB3E1FD-407D-3B4D-93A5-CCA6D62C755B}"/>
                </a:ext>
              </a:extLst>
            </p:cNvPr>
            <p:cNvSpPr/>
            <p:nvPr/>
          </p:nvSpPr>
          <p:spPr>
            <a:xfrm>
              <a:off x="20957094" y="1248257"/>
              <a:ext cx="42125" cy="58975"/>
            </a:xfrm>
            <a:custGeom>
              <a:avLst/>
              <a:gdLst>
                <a:gd name="connsiteX0" fmla="*/ 35049 w 42125"/>
                <a:gd name="connsiteY0" fmla="*/ 65716 h 58975"/>
                <a:gd name="connsiteX1" fmla="*/ 35049 w 42125"/>
                <a:gd name="connsiteY1" fmla="*/ 60239 h 58975"/>
                <a:gd name="connsiteX2" fmla="*/ 20979 w 42125"/>
                <a:gd name="connsiteY2" fmla="*/ 66895 h 58975"/>
                <a:gd name="connsiteX3" fmla="*/ 0 w 42125"/>
                <a:gd name="connsiteY3" fmla="*/ 41873 h 58975"/>
                <a:gd name="connsiteX4" fmla="*/ 20979 w 42125"/>
                <a:gd name="connsiteY4" fmla="*/ 16934 h 58975"/>
                <a:gd name="connsiteX5" fmla="*/ 35049 w 42125"/>
                <a:gd name="connsiteY5" fmla="*/ 23759 h 58975"/>
                <a:gd name="connsiteX6" fmla="*/ 35049 w 42125"/>
                <a:gd name="connsiteY6" fmla="*/ 0 h 58975"/>
                <a:gd name="connsiteX7" fmla="*/ 50129 w 42125"/>
                <a:gd name="connsiteY7" fmla="*/ 0 h 58975"/>
                <a:gd name="connsiteX8" fmla="*/ 50129 w 42125"/>
                <a:gd name="connsiteY8" fmla="*/ 65631 h 58975"/>
                <a:gd name="connsiteX9" fmla="*/ 35049 w 42125"/>
                <a:gd name="connsiteY9" fmla="*/ 65631 h 58975"/>
                <a:gd name="connsiteX10" fmla="*/ 35049 w 42125"/>
                <a:gd name="connsiteY10" fmla="*/ 49118 h 58975"/>
                <a:gd name="connsiteX11" fmla="*/ 35049 w 42125"/>
                <a:gd name="connsiteY11" fmla="*/ 34543 h 58975"/>
                <a:gd name="connsiteX12" fmla="*/ 25865 w 42125"/>
                <a:gd name="connsiteY12" fmla="*/ 30330 h 58975"/>
                <a:gd name="connsiteX13" fmla="*/ 15418 w 42125"/>
                <a:gd name="connsiteY13" fmla="*/ 41873 h 58975"/>
                <a:gd name="connsiteX14" fmla="*/ 25865 w 42125"/>
                <a:gd name="connsiteY14" fmla="*/ 53499 h 58975"/>
                <a:gd name="connsiteX15" fmla="*/ 35049 w 42125"/>
                <a:gd name="connsiteY15" fmla="*/ 49118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125" h="58975">
                  <a:moveTo>
                    <a:pt x="35049" y="65716"/>
                  </a:moveTo>
                  <a:lnTo>
                    <a:pt x="35049" y="60239"/>
                  </a:lnTo>
                  <a:cubicBezTo>
                    <a:pt x="31088" y="64789"/>
                    <a:pt x="26286" y="66895"/>
                    <a:pt x="20979" y="66895"/>
                  </a:cubicBezTo>
                  <a:cubicBezTo>
                    <a:pt x="9268" y="66895"/>
                    <a:pt x="0" y="58049"/>
                    <a:pt x="0" y="41873"/>
                  </a:cubicBezTo>
                  <a:cubicBezTo>
                    <a:pt x="0" y="26286"/>
                    <a:pt x="9015" y="16934"/>
                    <a:pt x="20979" y="16934"/>
                  </a:cubicBezTo>
                  <a:cubicBezTo>
                    <a:pt x="26202" y="16934"/>
                    <a:pt x="31341" y="19041"/>
                    <a:pt x="35049" y="23759"/>
                  </a:cubicBezTo>
                  <a:lnTo>
                    <a:pt x="35049" y="0"/>
                  </a:lnTo>
                  <a:lnTo>
                    <a:pt x="50129" y="0"/>
                  </a:lnTo>
                  <a:lnTo>
                    <a:pt x="50129" y="65631"/>
                  </a:lnTo>
                  <a:lnTo>
                    <a:pt x="35049" y="65631"/>
                  </a:lnTo>
                  <a:close/>
                  <a:moveTo>
                    <a:pt x="35049" y="49118"/>
                  </a:moveTo>
                  <a:lnTo>
                    <a:pt x="35049" y="34543"/>
                  </a:lnTo>
                  <a:cubicBezTo>
                    <a:pt x="33110" y="32015"/>
                    <a:pt x="29151" y="30330"/>
                    <a:pt x="25865" y="30330"/>
                  </a:cubicBezTo>
                  <a:cubicBezTo>
                    <a:pt x="19884" y="30330"/>
                    <a:pt x="15418" y="34795"/>
                    <a:pt x="15418" y="41873"/>
                  </a:cubicBezTo>
                  <a:cubicBezTo>
                    <a:pt x="15418" y="48950"/>
                    <a:pt x="19884" y="53499"/>
                    <a:pt x="25865" y="53499"/>
                  </a:cubicBezTo>
                  <a:cubicBezTo>
                    <a:pt x="29151" y="53499"/>
                    <a:pt x="33110" y="51730"/>
                    <a:pt x="35049" y="4911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4" name="Vrije vorm: vorm 818">
              <a:extLst>
                <a:ext uri="{FF2B5EF4-FFF2-40B4-BE49-F238E27FC236}">
                  <a16:creationId xmlns:a16="http://schemas.microsoft.com/office/drawing/2014/main" id="{91FF1878-8D45-5D42-B86C-636DEAB234AE}"/>
                </a:ext>
              </a:extLst>
            </p:cNvPr>
            <p:cNvSpPr/>
            <p:nvPr/>
          </p:nvSpPr>
          <p:spPr>
            <a:xfrm>
              <a:off x="20781431" y="1552907"/>
              <a:ext cx="176926" cy="210627"/>
            </a:xfrm>
            <a:custGeom>
              <a:avLst/>
              <a:gdLst>
                <a:gd name="connsiteX0" fmla="*/ 92423 w 176926"/>
                <a:gd name="connsiteY0" fmla="*/ 210627 h 210626"/>
                <a:gd name="connsiteX1" fmla="*/ 87789 w 176926"/>
                <a:gd name="connsiteY1" fmla="*/ 209700 h 210626"/>
                <a:gd name="connsiteX2" fmla="*/ 45243 w 176926"/>
                <a:gd name="connsiteY2" fmla="*/ 187373 h 210626"/>
                <a:gd name="connsiteX3" fmla="*/ 15081 w 176926"/>
                <a:gd name="connsiteY3" fmla="*/ 162351 h 210626"/>
                <a:gd name="connsiteX4" fmla="*/ 0 w 176926"/>
                <a:gd name="connsiteY4" fmla="*/ 127808 h 210626"/>
                <a:gd name="connsiteX5" fmla="*/ 0 w 176926"/>
                <a:gd name="connsiteY5" fmla="*/ 29151 h 210626"/>
                <a:gd name="connsiteX6" fmla="*/ 6319 w 176926"/>
                <a:gd name="connsiteY6" fmla="*/ 20052 h 210626"/>
                <a:gd name="connsiteX7" fmla="*/ 92507 w 176926"/>
                <a:gd name="connsiteY7" fmla="*/ 0 h 210626"/>
                <a:gd name="connsiteX8" fmla="*/ 178696 w 176926"/>
                <a:gd name="connsiteY8" fmla="*/ 20052 h 210626"/>
                <a:gd name="connsiteX9" fmla="*/ 185015 w 176926"/>
                <a:gd name="connsiteY9" fmla="*/ 29151 h 210626"/>
                <a:gd name="connsiteX10" fmla="*/ 185015 w 176926"/>
                <a:gd name="connsiteY10" fmla="*/ 127808 h 210626"/>
                <a:gd name="connsiteX11" fmla="*/ 169933 w 176926"/>
                <a:gd name="connsiteY11" fmla="*/ 162351 h 210626"/>
                <a:gd name="connsiteX12" fmla="*/ 139772 w 176926"/>
                <a:gd name="connsiteY12" fmla="*/ 187373 h 210626"/>
                <a:gd name="connsiteX13" fmla="*/ 97225 w 176926"/>
                <a:gd name="connsiteY13" fmla="*/ 209700 h 210626"/>
                <a:gd name="connsiteX14" fmla="*/ 92423 w 176926"/>
                <a:gd name="connsiteY14" fmla="*/ 210627 h 21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926" h="210626">
                  <a:moveTo>
                    <a:pt x="92423" y="210627"/>
                  </a:moveTo>
                  <a:cubicBezTo>
                    <a:pt x="90822" y="210627"/>
                    <a:pt x="89222" y="210289"/>
                    <a:pt x="87789" y="209700"/>
                  </a:cubicBezTo>
                  <a:cubicBezTo>
                    <a:pt x="86947" y="209363"/>
                    <a:pt x="66221" y="201022"/>
                    <a:pt x="45243" y="187373"/>
                  </a:cubicBezTo>
                  <a:cubicBezTo>
                    <a:pt x="32605" y="179201"/>
                    <a:pt x="22495" y="170776"/>
                    <a:pt x="15081" y="162351"/>
                  </a:cubicBezTo>
                  <a:cubicBezTo>
                    <a:pt x="5055" y="150893"/>
                    <a:pt x="0" y="139266"/>
                    <a:pt x="0" y="127808"/>
                  </a:cubicBezTo>
                  <a:lnTo>
                    <a:pt x="0" y="29151"/>
                  </a:lnTo>
                  <a:cubicBezTo>
                    <a:pt x="0" y="25275"/>
                    <a:pt x="2443" y="21737"/>
                    <a:pt x="6319" y="20052"/>
                  </a:cubicBezTo>
                  <a:cubicBezTo>
                    <a:pt x="8088" y="19209"/>
                    <a:pt x="51140" y="0"/>
                    <a:pt x="92507" y="0"/>
                  </a:cubicBezTo>
                  <a:cubicBezTo>
                    <a:pt x="133874" y="0"/>
                    <a:pt x="176926" y="19209"/>
                    <a:pt x="178696" y="20052"/>
                  </a:cubicBezTo>
                  <a:cubicBezTo>
                    <a:pt x="182571" y="21821"/>
                    <a:pt x="185015" y="25275"/>
                    <a:pt x="185015" y="29151"/>
                  </a:cubicBezTo>
                  <a:lnTo>
                    <a:pt x="185015" y="127808"/>
                  </a:lnTo>
                  <a:cubicBezTo>
                    <a:pt x="185015" y="139266"/>
                    <a:pt x="179959" y="150893"/>
                    <a:pt x="169933" y="162351"/>
                  </a:cubicBezTo>
                  <a:cubicBezTo>
                    <a:pt x="162519" y="170776"/>
                    <a:pt x="152410" y="179201"/>
                    <a:pt x="139772" y="187373"/>
                  </a:cubicBezTo>
                  <a:cubicBezTo>
                    <a:pt x="118709" y="201022"/>
                    <a:pt x="98068" y="209363"/>
                    <a:pt x="97225" y="209700"/>
                  </a:cubicBezTo>
                  <a:cubicBezTo>
                    <a:pt x="95624" y="210374"/>
                    <a:pt x="94108" y="210627"/>
                    <a:pt x="92423" y="21062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5" name="Vrije vorm: vorm 819">
              <a:extLst>
                <a:ext uri="{FF2B5EF4-FFF2-40B4-BE49-F238E27FC236}">
                  <a16:creationId xmlns:a16="http://schemas.microsoft.com/office/drawing/2014/main" id="{40ED6AD6-3B34-754D-9ED6-5BE46FA97DBD}"/>
                </a:ext>
              </a:extLst>
            </p:cNvPr>
            <p:cNvSpPr/>
            <p:nvPr/>
          </p:nvSpPr>
          <p:spPr>
            <a:xfrm>
              <a:off x="20850180" y="1583781"/>
              <a:ext cx="25275" cy="16850"/>
            </a:xfrm>
            <a:custGeom>
              <a:avLst/>
              <a:gdLst>
                <a:gd name="connsiteX0" fmla="*/ 0 w 25275"/>
                <a:gd name="connsiteY0" fmla="*/ 23636 h 16850"/>
                <a:gd name="connsiteX1" fmla="*/ 29151 w 25275"/>
                <a:gd name="connsiteY1" fmla="*/ 299 h 16850"/>
                <a:gd name="connsiteX2" fmla="*/ 0 w 25275"/>
                <a:gd name="connsiteY2" fmla="*/ 2363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75" h="16850">
                  <a:moveTo>
                    <a:pt x="0" y="23636"/>
                  </a:moveTo>
                  <a:cubicBezTo>
                    <a:pt x="0" y="23636"/>
                    <a:pt x="30920" y="24816"/>
                    <a:pt x="29151" y="299"/>
                  </a:cubicBezTo>
                  <a:cubicBezTo>
                    <a:pt x="29151" y="299"/>
                    <a:pt x="0" y="-4419"/>
                    <a:pt x="0" y="2363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6" name="Vrije vorm: vorm 820">
              <a:extLst>
                <a:ext uri="{FF2B5EF4-FFF2-40B4-BE49-F238E27FC236}">
                  <a16:creationId xmlns:a16="http://schemas.microsoft.com/office/drawing/2014/main" id="{C83DA587-BAE2-B249-9778-FC3AEBA9E8D1}"/>
                </a:ext>
              </a:extLst>
            </p:cNvPr>
            <p:cNvSpPr/>
            <p:nvPr/>
          </p:nvSpPr>
          <p:spPr>
            <a:xfrm>
              <a:off x="20836442" y="1587619"/>
              <a:ext cx="8425" cy="16850"/>
            </a:xfrm>
            <a:custGeom>
              <a:avLst/>
              <a:gdLst>
                <a:gd name="connsiteX0" fmla="*/ 5818 w 8425"/>
                <a:gd name="connsiteY0" fmla="*/ 19462 h 16850"/>
                <a:gd name="connsiteX1" fmla="*/ 4049 w 8425"/>
                <a:gd name="connsiteY1" fmla="*/ 0 h 16850"/>
                <a:gd name="connsiteX2" fmla="*/ 5818 w 8425"/>
                <a:gd name="connsiteY2" fmla="*/ 19462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25" h="16850">
                  <a:moveTo>
                    <a:pt x="5818" y="19462"/>
                  </a:moveTo>
                  <a:cubicBezTo>
                    <a:pt x="5818" y="19462"/>
                    <a:pt x="17108" y="10279"/>
                    <a:pt x="4049" y="0"/>
                  </a:cubicBezTo>
                  <a:cubicBezTo>
                    <a:pt x="4049" y="0"/>
                    <a:pt x="-6146" y="12890"/>
                    <a:pt x="5818" y="1946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7" name="Vrije vorm: vorm 821">
              <a:extLst>
                <a:ext uri="{FF2B5EF4-FFF2-40B4-BE49-F238E27FC236}">
                  <a16:creationId xmlns:a16="http://schemas.microsoft.com/office/drawing/2014/main" id="{704DB13F-7D07-5146-8F78-C0B8BE485CCC}"/>
                </a:ext>
              </a:extLst>
            </p:cNvPr>
            <p:cNvSpPr/>
            <p:nvPr/>
          </p:nvSpPr>
          <p:spPr>
            <a:xfrm>
              <a:off x="20798450" y="1607249"/>
              <a:ext cx="33700" cy="33700"/>
            </a:xfrm>
            <a:custGeom>
              <a:avLst/>
              <a:gdLst>
                <a:gd name="connsiteX0" fmla="*/ 0 w 33700"/>
                <a:gd name="connsiteY0" fmla="*/ 18198 h 33700"/>
                <a:gd name="connsiteX1" fmla="*/ 19040 w 33700"/>
                <a:gd name="connsiteY1" fmla="*/ 0 h 33700"/>
                <a:gd name="connsiteX2" fmla="*/ 34121 w 33700"/>
                <a:gd name="connsiteY2" fmla="*/ 8593 h 33700"/>
                <a:gd name="connsiteX3" fmla="*/ 26539 w 33700"/>
                <a:gd name="connsiteY3" fmla="*/ 12553 h 33700"/>
                <a:gd name="connsiteX4" fmla="*/ 19125 w 33700"/>
                <a:gd name="connsiteY4" fmla="*/ 8088 h 33700"/>
                <a:gd name="connsiteX5" fmla="*/ 9267 w 33700"/>
                <a:gd name="connsiteY5" fmla="*/ 18282 h 33700"/>
                <a:gd name="connsiteX6" fmla="*/ 19125 w 33700"/>
                <a:gd name="connsiteY6" fmla="*/ 28477 h 33700"/>
                <a:gd name="connsiteX7" fmla="*/ 25612 w 33700"/>
                <a:gd name="connsiteY7" fmla="*/ 26370 h 33700"/>
                <a:gd name="connsiteX8" fmla="*/ 25612 w 33700"/>
                <a:gd name="connsiteY8" fmla="*/ 23590 h 33700"/>
                <a:gd name="connsiteX9" fmla="*/ 17692 w 33700"/>
                <a:gd name="connsiteY9" fmla="*/ 23590 h 33700"/>
                <a:gd name="connsiteX10" fmla="*/ 17692 w 33700"/>
                <a:gd name="connsiteY10" fmla="*/ 15586 h 33700"/>
                <a:gd name="connsiteX11" fmla="*/ 34711 w 33700"/>
                <a:gd name="connsiteY11" fmla="*/ 15586 h 33700"/>
                <a:gd name="connsiteX12" fmla="*/ 34711 w 33700"/>
                <a:gd name="connsiteY12" fmla="*/ 29572 h 33700"/>
                <a:gd name="connsiteX13" fmla="*/ 19125 w 33700"/>
                <a:gd name="connsiteY13" fmla="*/ 36481 h 33700"/>
                <a:gd name="connsiteX14" fmla="*/ 0 w 33700"/>
                <a:gd name="connsiteY14" fmla="*/ 18198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700" h="33700">
                  <a:moveTo>
                    <a:pt x="0" y="18198"/>
                  </a:moveTo>
                  <a:cubicBezTo>
                    <a:pt x="0" y="6993"/>
                    <a:pt x="8593" y="0"/>
                    <a:pt x="19040" y="0"/>
                  </a:cubicBezTo>
                  <a:cubicBezTo>
                    <a:pt x="26876" y="0"/>
                    <a:pt x="31678" y="4213"/>
                    <a:pt x="34121" y="8593"/>
                  </a:cubicBezTo>
                  <a:lnTo>
                    <a:pt x="26539" y="12553"/>
                  </a:lnTo>
                  <a:cubicBezTo>
                    <a:pt x="25191" y="10194"/>
                    <a:pt x="22495" y="8088"/>
                    <a:pt x="19125" y="8088"/>
                  </a:cubicBezTo>
                  <a:cubicBezTo>
                    <a:pt x="13396" y="8088"/>
                    <a:pt x="9267" y="12469"/>
                    <a:pt x="9267" y="18282"/>
                  </a:cubicBezTo>
                  <a:cubicBezTo>
                    <a:pt x="9267" y="24011"/>
                    <a:pt x="13311" y="28477"/>
                    <a:pt x="19125" y="28477"/>
                  </a:cubicBezTo>
                  <a:cubicBezTo>
                    <a:pt x="21736" y="28477"/>
                    <a:pt x="24348" y="27381"/>
                    <a:pt x="25612" y="26370"/>
                  </a:cubicBezTo>
                  <a:lnTo>
                    <a:pt x="25612" y="23590"/>
                  </a:lnTo>
                  <a:lnTo>
                    <a:pt x="17692" y="23590"/>
                  </a:lnTo>
                  <a:lnTo>
                    <a:pt x="17692" y="15586"/>
                  </a:lnTo>
                  <a:lnTo>
                    <a:pt x="34711" y="15586"/>
                  </a:lnTo>
                  <a:lnTo>
                    <a:pt x="34711" y="29572"/>
                  </a:lnTo>
                  <a:cubicBezTo>
                    <a:pt x="30920" y="33784"/>
                    <a:pt x="25781" y="36481"/>
                    <a:pt x="19125" y="36481"/>
                  </a:cubicBezTo>
                  <a:cubicBezTo>
                    <a:pt x="8593" y="36396"/>
                    <a:pt x="0" y="29403"/>
                    <a:pt x="0" y="1819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8" name="Vrije vorm: vorm 822">
              <a:extLst>
                <a:ext uri="{FF2B5EF4-FFF2-40B4-BE49-F238E27FC236}">
                  <a16:creationId xmlns:a16="http://schemas.microsoft.com/office/drawing/2014/main" id="{784681E7-24FC-4C45-A79A-C9CC2B64144B}"/>
                </a:ext>
              </a:extLst>
            </p:cNvPr>
            <p:cNvSpPr/>
            <p:nvPr/>
          </p:nvSpPr>
          <p:spPr>
            <a:xfrm>
              <a:off x="20798450" y="1650385"/>
              <a:ext cx="33700" cy="33700"/>
            </a:xfrm>
            <a:custGeom>
              <a:avLst/>
              <a:gdLst>
                <a:gd name="connsiteX0" fmla="*/ 0 w 33700"/>
                <a:gd name="connsiteY0" fmla="*/ 18198 h 33700"/>
                <a:gd name="connsiteX1" fmla="*/ 19040 w 33700"/>
                <a:gd name="connsiteY1" fmla="*/ 0 h 33700"/>
                <a:gd name="connsiteX2" fmla="*/ 34121 w 33700"/>
                <a:gd name="connsiteY2" fmla="*/ 8594 h 33700"/>
                <a:gd name="connsiteX3" fmla="*/ 26539 w 33700"/>
                <a:gd name="connsiteY3" fmla="*/ 12553 h 33700"/>
                <a:gd name="connsiteX4" fmla="*/ 19125 w 33700"/>
                <a:gd name="connsiteY4" fmla="*/ 8088 h 33700"/>
                <a:gd name="connsiteX5" fmla="*/ 9267 w 33700"/>
                <a:gd name="connsiteY5" fmla="*/ 18282 h 33700"/>
                <a:gd name="connsiteX6" fmla="*/ 19125 w 33700"/>
                <a:gd name="connsiteY6" fmla="*/ 28477 h 33700"/>
                <a:gd name="connsiteX7" fmla="*/ 25612 w 33700"/>
                <a:gd name="connsiteY7" fmla="*/ 26370 h 33700"/>
                <a:gd name="connsiteX8" fmla="*/ 25612 w 33700"/>
                <a:gd name="connsiteY8" fmla="*/ 23590 h 33700"/>
                <a:gd name="connsiteX9" fmla="*/ 17692 w 33700"/>
                <a:gd name="connsiteY9" fmla="*/ 23590 h 33700"/>
                <a:gd name="connsiteX10" fmla="*/ 17692 w 33700"/>
                <a:gd name="connsiteY10" fmla="*/ 15586 h 33700"/>
                <a:gd name="connsiteX11" fmla="*/ 34711 w 33700"/>
                <a:gd name="connsiteY11" fmla="*/ 15586 h 33700"/>
                <a:gd name="connsiteX12" fmla="*/ 34711 w 33700"/>
                <a:gd name="connsiteY12" fmla="*/ 29572 h 33700"/>
                <a:gd name="connsiteX13" fmla="*/ 19125 w 33700"/>
                <a:gd name="connsiteY13" fmla="*/ 36481 h 33700"/>
                <a:gd name="connsiteX14" fmla="*/ 0 w 33700"/>
                <a:gd name="connsiteY14" fmla="*/ 18198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700" h="33700">
                  <a:moveTo>
                    <a:pt x="0" y="18198"/>
                  </a:moveTo>
                  <a:cubicBezTo>
                    <a:pt x="0" y="6993"/>
                    <a:pt x="8593" y="0"/>
                    <a:pt x="19040" y="0"/>
                  </a:cubicBezTo>
                  <a:cubicBezTo>
                    <a:pt x="26876" y="0"/>
                    <a:pt x="31678" y="4213"/>
                    <a:pt x="34121" y="8594"/>
                  </a:cubicBezTo>
                  <a:lnTo>
                    <a:pt x="26539" y="12553"/>
                  </a:lnTo>
                  <a:cubicBezTo>
                    <a:pt x="25191" y="10194"/>
                    <a:pt x="22495" y="8088"/>
                    <a:pt x="19125" y="8088"/>
                  </a:cubicBezTo>
                  <a:cubicBezTo>
                    <a:pt x="13396" y="8088"/>
                    <a:pt x="9267" y="12469"/>
                    <a:pt x="9267" y="18282"/>
                  </a:cubicBezTo>
                  <a:cubicBezTo>
                    <a:pt x="9267" y="24011"/>
                    <a:pt x="13311" y="28477"/>
                    <a:pt x="19125" y="28477"/>
                  </a:cubicBezTo>
                  <a:cubicBezTo>
                    <a:pt x="21736" y="28477"/>
                    <a:pt x="24348" y="27381"/>
                    <a:pt x="25612" y="26370"/>
                  </a:cubicBezTo>
                  <a:lnTo>
                    <a:pt x="25612" y="23590"/>
                  </a:lnTo>
                  <a:lnTo>
                    <a:pt x="17692" y="23590"/>
                  </a:lnTo>
                  <a:lnTo>
                    <a:pt x="17692" y="15586"/>
                  </a:lnTo>
                  <a:lnTo>
                    <a:pt x="34711" y="15586"/>
                  </a:lnTo>
                  <a:lnTo>
                    <a:pt x="34711" y="29572"/>
                  </a:lnTo>
                  <a:cubicBezTo>
                    <a:pt x="30920" y="33784"/>
                    <a:pt x="25781" y="36481"/>
                    <a:pt x="19125" y="36481"/>
                  </a:cubicBezTo>
                  <a:cubicBezTo>
                    <a:pt x="8593" y="36396"/>
                    <a:pt x="0" y="29404"/>
                    <a:pt x="0" y="1819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9" name="Vrije vorm: vorm 823">
              <a:extLst>
                <a:ext uri="{FF2B5EF4-FFF2-40B4-BE49-F238E27FC236}">
                  <a16:creationId xmlns:a16="http://schemas.microsoft.com/office/drawing/2014/main" id="{0DE768DE-19BA-144D-A65D-FBBAE900B48F}"/>
                </a:ext>
              </a:extLst>
            </p:cNvPr>
            <p:cNvSpPr/>
            <p:nvPr/>
          </p:nvSpPr>
          <p:spPr>
            <a:xfrm>
              <a:off x="20838975" y="1612051"/>
              <a:ext cx="8425" cy="25275"/>
            </a:xfrm>
            <a:custGeom>
              <a:avLst/>
              <a:gdLst>
                <a:gd name="connsiteX0" fmla="*/ 0 w 8425"/>
                <a:gd name="connsiteY0" fmla="*/ 26202 h 25275"/>
                <a:gd name="connsiteX1" fmla="*/ 0 w 8425"/>
                <a:gd name="connsiteY1" fmla="*/ 674 h 25275"/>
                <a:gd name="connsiteX2" fmla="*/ 8172 w 8425"/>
                <a:gd name="connsiteY2" fmla="*/ 674 h 25275"/>
                <a:gd name="connsiteX3" fmla="*/ 8172 w 8425"/>
                <a:gd name="connsiteY3" fmla="*/ 3791 h 25275"/>
                <a:gd name="connsiteX4" fmla="*/ 16176 w 8425"/>
                <a:gd name="connsiteY4" fmla="*/ 0 h 25275"/>
                <a:gd name="connsiteX5" fmla="*/ 16176 w 8425"/>
                <a:gd name="connsiteY5" fmla="*/ 7835 h 25275"/>
                <a:gd name="connsiteX6" fmla="*/ 14154 w 8425"/>
                <a:gd name="connsiteY6" fmla="*/ 7583 h 25275"/>
                <a:gd name="connsiteX7" fmla="*/ 8172 w 8425"/>
                <a:gd name="connsiteY7" fmla="*/ 9942 h 25275"/>
                <a:gd name="connsiteX8" fmla="*/ 8172 w 8425"/>
                <a:gd name="connsiteY8" fmla="*/ 26202 h 25275"/>
                <a:gd name="connsiteX9" fmla="*/ 0 w 8425"/>
                <a:gd name="connsiteY9" fmla="*/ 2620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25275">
                  <a:moveTo>
                    <a:pt x="0" y="26202"/>
                  </a:moveTo>
                  <a:lnTo>
                    <a:pt x="0" y="674"/>
                  </a:lnTo>
                  <a:lnTo>
                    <a:pt x="8172" y="674"/>
                  </a:lnTo>
                  <a:lnTo>
                    <a:pt x="8172" y="3791"/>
                  </a:lnTo>
                  <a:cubicBezTo>
                    <a:pt x="9857" y="1769"/>
                    <a:pt x="13143" y="0"/>
                    <a:pt x="16176" y="0"/>
                  </a:cubicBezTo>
                  <a:lnTo>
                    <a:pt x="16176" y="7835"/>
                  </a:lnTo>
                  <a:cubicBezTo>
                    <a:pt x="15670" y="7667"/>
                    <a:pt x="14996" y="7583"/>
                    <a:pt x="14154" y="7583"/>
                  </a:cubicBezTo>
                  <a:cubicBezTo>
                    <a:pt x="12048" y="7583"/>
                    <a:pt x="9267" y="8509"/>
                    <a:pt x="8172" y="9942"/>
                  </a:cubicBezTo>
                  <a:lnTo>
                    <a:pt x="8172" y="26202"/>
                  </a:lnTo>
                  <a:lnTo>
                    <a:pt x="0" y="2620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0" name="Vrije vorm: vorm 824">
              <a:extLst>
                <a:ext uri="{FF2B5EF4-FFF2-40B4-BE49-F238E27FC236}">
                  <a16:creationId xmlns:a16="http://schemas.microsoft.com/office/drawing/2014/main" id="{34472B35-B073-0E45-A57B-044F8CD854A5}"/>
                </a:ext>
              </a:extLst>
            </p:cNvPr>
            <p:cNvSpPr/>
            <p:nvPr/>
          </p:nvSpPr>
          <p:spPr>
            <a:xfrm>
              <a:off x="20857847" y="1612136"/>
              <a:ext cx="25275" cy="25275"/>
            </a:xfrm>
            <a:custGeom>
              <a:avLst/>
              <a:gdLst>
                <a:gd name="connsiteX0" fmla="*/ 0 w 25275"/>
                <a:gd name="connsiteY0" fmla="*/ 13396 h 25275"/>
                <a:gd name="connsiteX1" fmla="*/ 13480 w 25275"/>
                <a:gd name="connsiteY1" fmla="*/ 0 h 25275"/>
                <a:gd name="connsiteX2" fmla="*/ 26539 w 25275"/>
                <a:gd name="connsiteY2" fmla="*/ 14238 h 25275"/>
                <a:gd name="connsiteX3" fmla="*/ 26539 w 25275"/>
                <a:gd name="connsiteY3" fmla="*/ 16092 h 25275"/>
                <a:gd name="connsiteX4" fmla="*/ 8341 w 25275"/>
                <a:gd name="connsiteY4" fmla="*/ 16092 h 25275"/>
                <a:gd name="connsiteX5" fmla="*/ 14744 w 25275"/>
                <a:gd name="connsiteY5" fmla="*/ 20304 h 25275"/>
                <a:gd name="connsiteX6" fmla="*/ 20978 w 25275"/>
                <a:gd name="connsiteY6" fmla="*/ 18114 h 25275"/>
                <a:gd name="connsiteX7" fmla="*/ 24517 w 25275"/>
                <a:gd name="connsiteY7" fmla="*/ 23422 h 25275"/>
                <a:gd name="connsiteX8" fmla="*/ 13817 w 25275"/>
                <a:gd name="connsiteY8" fmla="*/ 26792 h 25275"/>
                <a:gd name="connsiteX9" fmla="*/ 0 w 25275"/>
                <a:gd name="connsiteY9" fmla="*/ 13396 h 25275"/>
                <a:gd name="connsiteX10" fmla="*/ 13564 w 25275"/>
                <a:gd name="connsiteY10" fmla="*/ 6572 h 25275"/>
                <a:gd name="connsiteX11" fmla="*/ 8341 w 25275"/>
                <a:gd name="connsiteY11" fmla="*/ 10531 h 25275"/>
                <a:gd name="connsiteX12" fmla="*/ 18872 w 25275"/>
                <a:gd name="connsiteY12" fmla="*/ 10531 h 25275"/>
                <a:gd name="connsiteX13" fmla="*/ 13564 w 25275"/>
                <a:gd name="connsiteY13" fmla="*/ 657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75" h="25275">
                  <a:moveTo>
                    <a:pt x="0" y="13396"/>
                  </a:moveTo>
                  <a:cubicBezTo>
                    <a:pt x="0" y="5982"/>
                    <a:pt x="5560" y="0"/>
                    <a:pt x="13480" y="0"/>
                  </a:cubicBezTo>
                  <a:cubicBezTo>
                    <a:pt x="21063" y="0"/>
                    <a:pt x="26539" y="5560"/>
                    <a:pt x="26539" y="14238"/>
                  </a:cubicBezTo>
                  <a:lnTo>
                    <a:pt x="26539" y="16092"/>
                  </a:lnTo>
                  <a:lnTo>
                    <a:pt x="8341" y="16092"/>
                  </a:lnTo>
                  <a:cubicBezTo>
                    <a:pt x="8931" y="18367"/>
                    <a:pt x="11037" y="20304"/>
                    <a:pt x="14744" y="20304"/>
                  </a:cubicBezTo>
                  <a:cubicBezTo>
                    <a:pt x="16513" y="20304"/>
                    <a:pt x="19462" y="19546"/>
                    <a:pt x="20978" y="18114"/>
                  </a:cubicBezTo>
                  <a:lnTo>
                    <a:pt x="24517" y="23422"/>
                  </a:lnTo>
                  <a:cubicBezTo>
                    <a:pt x="21989" y="25696"/>
                    <a:pt x="17777" y="26792"/>
                    <a:pt x="13817" y="26792"/>
                  </a:cubicBezTo>
                  <a:cubicBezTo>
                    <a:pt x="6066" y="26792"/>
                    <a:pt x="0" y="21652"/>
                    <a:pt x="0" y="13396"/>
                  </a:cubicBezTo>
                  <a:close/>
                  <a:moveTo>
                    <a:pt x="13564" y="6572"/>
                  </a:moveTo>
                  <a:cubicBezTo>
                    <a:pt x="10026" y="6572"/>
                    <a:pt x="8678" y="8678"/>
                    <a:pt x="8341" y="10531"/>
                  </a:cubicBezTo>
                  <a:lnTo>
                    <a:pt x="18872" y="10531"/>
                  </a:lnTo>
                  <a:cubicBezTo>
                    <a:pt x="18619" y="8678"/>
                    <a:pt x="17271" y="6572"/>
                    <a:pt x="13564" y="657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1" name="Vrije vorm: vorm 825">
              <a:extLst>
                <a:ext uri="{FF2B5EF4-FFF2-40B4-BE49-F238E27FC236}">
                  <a16:creationId xmlns:a16="http://schemas.microsoft.com/office/drawing/2014/main" id="{A00F1AC2-3B2F-A24F-9E6A-913B79E58580}"/>
                </a:ext>
              </a:extLst>
            </p:cNvPr>
            <p:cNvSpPr/>
            <p:nvPr/>
          </p:nvSpPr>
          <p:spPr>
            <a:xfrm>
              <a:off x="20887587" y="1612136"/>
              <a:ext cx="25275" cy="25275"/>
            </a:xfrm>
            <a:custGeom>
              <a:avLst/>
              <a:gdLst>
                <a:gd name="connsiteX0" fmla="*/ 0 w 25275"/>
                <a:gd name="connsiteY0" fmla="*/ 13396 h 25275"/>
                <a:gd name="connsiteX1" fmla="*/ 13480 w 25275"/>
                <a:gd name="connsiteY1" fmla="*/ 0 h 25275"/>
                <a:gd name="connsiteX2" fmla="*/ 26539 w 25275"/>
                <a:gd name="connsiteY2" fmla="*/ 14238 h 25275"/>
                <a:gd name="connsiteX3" fmla="*/ 26539 w 25275"/>
                <a:gd name="connsiteY3" fmla="*/ 16092 h 25275"/>
                <a:gd name="connsiteX4" fmla="*/ 8341 w 25275"/>
                <a:gd name="connsiteY4" fmla="*/ 16092 h 25275"/>
                <a:gd name="connsiteX5" fmla="*/ 14744 w 25275"/>
                <a:gd name="connsiteY5" fmla="*/ 20304 h 25275"/>
                <a:gd name="connsiteX6" fmla="*/ 20979 w 25275"/>
                <a:gd name="connsiteY6" fmla="*/ 18114 h 25275"/>
                <a:gd name="connsiteX7" fmla="*/ 24517 w 25275"/>
                <a:gd name="connsiteY7" fmla="*/ 23422 h 25275"/>
                <a:gd name="connsiteX8" fmla="*/ 13817 w 25275"/>
                <a:gd name="connsiteY8" fmla="*/ 26792 h 25275"/>
                <a:gd name="connsiteX9" fmla="*/ 0 w 25275"/>
                <a:gd name="connsiteY9" fmla="*/ 13396 h 25275"/>
                <a:gd name="connsiteX10" fmla="*/ 13480 w 25275"/>
                <a:gd name="connsiteY10" fmla="*/ 6572 h 25275"/>
                <a:gd name="connsiteX11" fmla="*/ 8257 w 25275"/>
                <a:gd name="connsiteY11" fmla="*/ 10531 h 25275"/>
                <a:gd name="connsiteX12" fmla="*/ 18788 w 25275"/>
                <a:gd name="connsiteY12" fmla="*/ 10531 h 25275"/>
                <a:gd name="connsiteX13" fmla="*/ 13480 w 25275"/>
                <a:gd name="connsiteY13" fmla="*/ 657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75" h="25275">
                  <a:moveTo>
                    <a:pt x="0" y="13396"/>
                  </a:moveTo>
                  <a:cubicBezTo>
                    <a:pt x="0" y="5982"/>
                    <a:pt x="5561" y="0"/>
                    <a:pt x="13480" y="0"/>
                  </a:cubicBezTo>
                  <a:cubicBezTo>
                    <a:pt x="21063" y="0"/>
                    <a:pt x="26539" y="5560"/>
                    <a:pt x="26539" y="14238"/>
                  </a:cubicBezTo>
                  <a:lnTo>
                    <a:pt x="26539" y="16092"/>
                  </a:lnTo>
                  <a:lnTo>
                    <a:pt x="8341" y="16092"/>
                  </a:lnTo>
                  <a:cubicBezTo>
                    <a:pt x="8931" y="18367"/>
                    <a:pt x="11037" y="20304"/>
                    <a:pt x="14744" y="20304"/>
                  </a:cubicBezTo>
                  <a:cubicBezTo>
                    <a:pt x="16513" y="20304"/>
                    <a:pt x="19462" y="19546"/>
                    <a:pt x="20979" y="18114"/>
                  </a:cubicBezTo>
                  <a:lnTo>
                    <a:pt x="24517" y="23422"/>
                  </a:lnTo>
                  <a:cubicBezTo>
                    <a:pt x="21990" y="25696"/>
                    <a:pt x="17777" y="26792"/>
                    <a:pt x="13817" y="26792"/>
                  </a:cubicBezTo>
                  <a:cubicBezTo>
                    <a:pt x="5982" y="26792"/>
                    <a:pt x="0" y="21652"/>
                    <a:pt x="0" y="13396"/>
                  </a:cubicBezTo>
                  <a:close/>
                  <a:moveTo>
                    <a:pt x="13480" y="6572"/>
                  </a:moveTo>
                  <a:cubicBezTo>
                    <a:pt x="9942" y="6572"/>
                    <a:pt x="8594" y="8678"/>
                    <a:pt x="8257" y="10531"/>
                  </a:cubicBezTo>
                  <a:lnTo>
                    <a:pt x="18788" y="10531"/>
                  </a:lnTo>
                  <a:cubicBezTo>
                    <a:pt x="18535" y="8678"/>
                    <a:pt x="17272" y="6572"/>
                    <a:pt x="13480" y="657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2" name="Vrije vorm: vorm 826">
              <a:extLst>
                <a:ext uri="{FF2B5EF4-FFF2-40B4-BE49-F238E27FC236}">
                  <a16:creationId xmlns:a16="http://schemas.microsoft.com/office/drawing/2014/main" id="{8E2911F8-59D3-1E43-8FF6-02867AD6F5C6}"/>
                </a:ext>
              </a:extLst>
            </p:cNvPr>
            <p:cNvSpPr/>
            <p:nvPr/>
          </p:nvSpPr>
          <p:spPr>
            <a:xfrm>
              <a:off x="20918760" y="1612051"/>
              <a:ext cx="25275" cy="25275"/>
            </a:xfrm>
            <a:custGeom>
              <a:avLst/>
              <a:gdLst>
                <a:gd name="connsiteX0" fmla="*/ 17356 w 25275"/>
                <a:gd name="connsiteY0" fmla="*/ 26202 h 25275"/>
                <a:gd name="connsiteX1" fmla="*/ 17356 w 25275"/>
                <a:gd name="connsiteY1" fmla="*/ 11458 h 25275"/>
                <a:gd name="connsiteX2" fmla="*/ 13143 w 25275"/>
                <a:gd name="connsiteY2" fmla="*/ 7246 h 25275"/>
                <a:gd name="connsiteX3" fmla="*/ 8173 w 25275"/>
                <a:gd name="connsiteY3" fmla="*/ 9689 h 25275"/>
                <a:gd name="connsiteX4" fmla="*/ 8173 w 25275"/>
                <a:gd name="connsiteY4" fmla="*/ 26202 h 25275"/>
                <a:gd name="connsiteX5" fmla="*/ 0 w 25275"/>
                <a:gd name="connsiteY5" fmla="*/ 26202 h 25275"/>
                <a:gd name="connsiteX6" fmla="*/ 0 w 25275"/>
                <a:gd name="connsiteY6" fmla="*/ 674 h 25275"/>
                <a:gd name="connsiteX7" fmla="*/ 8173 w 25275"/>
                <a:gd name="connsiteY7" fmla="*/ 674 h 25275"/>
                <a:gd name="connsiteX8" fmla="*/ 8173 w 25275"/>
                <a:gd name="connsiteY8" fmla="*/ 3791 h 25275"/>
                <a:gd name="connsiteX9" fmla="*/ 17019 w 25275"/>
                <a:gd name="connsiteY9" fmla="*/ 0 h 25275"/>
                <a:gd name="connsiteX10" fmla="*/ 25444 w 25275"/>
                <a:gd name="connsiteY10" fmla="*/ 8088 h 25275"/>
                <a:gd name="connsiteX11" fmla="*/ 25444 w 25275"/>
                <a:gd name="connsiteY11" fmla="*/ 26118 h 25275"/>
                <a:gd name="connsiteX12" fmla="*/ 17356 w 25275"/>
                <a:gd name="connsiteY12" fmla="*/ 2611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75" h="25275">
                  <a:moveTo>
                    <a:pt x="17356" y="26202"/>
                  </a:moveTo>
                  <a:lnTo>
                    <a:pt x="17356" y="11458"/>
                  </a:lnTo>
                  <a:cubicBezTo>
                    <a:pt x="17356" y="8341"/>
                    <a:pt x="15755" y="7246"/>
                    <a:pt x="13143" y="7246"/>
                  </a:cubicBezTo>
                  <a:cubicBezTo>
                    <a:pt x="10700" y="7246"/>
                    <a:pt x="9099" y="8594"/>
                    <a:pt x="8173" y="9689"/>
                  </a:cubicBezTo>
                  <a:lnTo>
                    <a:pt x="8173" y="26202"/>
                  </a:lnTo>
                  <a:lnTo>
                    <a:pt x="0" y="26202"/>
                  </a:lnTo>
                  <a:lnTo>
                    <a:pt x="0" y="674"/>
                  </a:lnTo>
                  <a:lnTo>
                    <a:pt x="8173" y="674"/>
                  </a:lnTo>
                  <a:lnTo>
                    <a:pt x="8173" y="3791"/>
                  </a:lnTo>
                  <a:cubicBezTo>
                    <a:pt x="9689" y="2022"/>
                    <a:pt x="12722" y="0"/>
                    <a:pt x="17019" y="0"/>
                  </a:cubicBezTo>
                  <a:cubicBezTo>
                    <a:pt x="22748" y="0"/>
                    <a:pt x="25444" y="3370"/>
                    <a:pt x="25444" y="8088"/>
                  </a:cubicBezTo>
                  <a:lnTo>
                    <a:pt x="25444" y="26118"/>
                  </a:lnTo>
                  <a:lnTo>
                    <a:pt x="17356" y="26118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3" name="Vrije vorm: vorm 827">
              <a:extLst>
                <a:ext uri="{FF2B5EF4-FFF2-40B4-BE49-F238E27FC236}">
                  <a16:creationId xmlns:a16="http://schemas.microsoft.com/office/drawing/2014/main" id="{12A2EC30-B371-3C4F-BA68-FECBFF5E8665}"/>
                </a:ext>
              </a:extLst>
            </p:cNvPr>
            <p:cNvSpPr/>
            <p:nvPr/>
          </p:nvSpPr>
          <p:spPr>
            <a:xfrm>
              <a:off x="20838048" y="1655103"/>
              <a:ext cx="25275" cy="25275"/>
            </a:xfrm>
            <a:custGeom>
              <a:avLst/>
              <a:gdLst>
                <a:gd name="connsiteX0" fmla="*/ 17272 w 25275"/>
                <a:gd name="connsiteY0" fmla="*/ 25528 h 25275"/>
                <a:gd name="connsiteX1" fmla="*/ 17272 w 25275"/>
                <a:gd name="connsiteY1" fmla="*/ 22495 h 25275"/>
                <a:gd name="connsiteX2" fmla="*/ 8425 w 25275"/>
                <a:gd name="connsiteY2" fmla="*/ 26202 h 25275"/>
                <a:gd name="connsiteX3" fmla="*/ 0 w 25275"/>
                <a:gd name="connsiteY3" fmla="*/ 18198 h 25275"/>
                <a:gd name="connsiteX4" fmla="*/ 0 w 25275"/>
                <a:gd name="connsiteY4" fmla="*/ 0 h 25275"/>
                <a:gd name="connsiteX5" fmla="*/ 8173 w 25275"/>
                <a:gd name="connsiteY5" fmla="*/ 0 h 25275"/>
                <a:gd name="connsiteX6" fmla="*/ 8173 w 25275"/>
                <a:gd name="connsiteY6" fmla="*/ 14828 h 25275"/>
                <a:gd name="connsiteX7" fmla="*/ 12385 w 25275"/>
                <a:gd name="connsiteY7" fmla="*/ 19041 h 25275"/>
                <a:gd name="connsiteX8" fmla="*/ 17272 w 25275"/>
                <a:gd name="connsiteY8" fmla="*/ 16597 h 25275"/>
                <a:gd name="connsiteX9" fmla="*/ 17272 w 25275"/>
                <a:gd name="connsiteY9" fmla="*/ 84 h 25275"/>
                <a:gd name="connsiteX10" fmla="*/ 25444 w 25275"/>
                <a:gd name="connsiteY10" fmla="*/ 84 h 25275"/>
                <a:gd name="connsiteX11" fmla="*/ 25444 w 25275"/>
                <a:gd name="connsiteY11" fmla="*/ 25612 h 25275"/>
                <a:gd name="connsiteX12" fmla="*/ 17272 w 25275"/>
                <a:gd name="connsiteY12" fmla="*/ 2561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75" h="25275">
                  <a:moveTo>
                    <a:pt x="17272" y="25528"/>
                  </a:moveTo>
                  <a:lnTo>
                    <a:pt x="17272" y="22495"/>
                  </a:lnTo>
                  <a:cubicBezTo>
                    <a:pt x="15671" y="24264"/>
                    <a:pt x="12806" y="26202"/>
                    <a:pt x="8425" y="26202"/>
                  </a:cubicBezTo>
                  <a:cubicBezTo>
                    <a:pt x="2696" y="26202"/>
                    <a:pt x="0" y="22916"/>
                    <a:pt x="0" y="18198"/>
                  </a:cubicBezTo>
                  <a:lnTo>
                    <a:pt x="0" y="0"/>
                  </a:lnTo>
                  <a:lnTo>
                    <a:pt x="8173" y="0"/>
                  </a:lnTo>
                  <a:lnTo>
                    <a:pt x="8173" y="14828"/>
                  </a:lnTo>
                  <a:cubicBezTo>
                    <a:pt x="8173" y="17945"/>
                    <a:pt x="9773" y="19041"/>
                    <a:pt x="12385" y="19041"/>
                  </a:cubicBezTo>
                  <a:cubicBezTo>
                    <a:pt x="14744" y="19041"/>
                    <a:pt x="16261" y="17777"/>
                    <a:pt x="17272" y="16597"/>
                  </a:cubicBezTo>
                  <a:lnTo>
                    <a:pt x="17272" y="84"/>
                  </a:lnTo>
                  <a:lnTo>
                    <a:pt x="25444" y="84"/>
                  </a:lnTo>
                  <a:lnTo>
                    <a:pt x="25444" y="25612"/>
                  </a:lnTo>
                  <a:lnTo>
                    <a:pt x="17272" y="2561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4" name="Vrije vorm: vorm 828">
              <a:extLst>
                <a:ext uri="{FF2B5EF4-FFF2-40B4-BE49-F238E27FC236}">
                  <a16:creationId xmlns:a16="http://schemas.microsoft.com/office/drawing/2014/main" id="{A9BADE72-334A-D940-B5D7-17F5B8030299}"/>
                </a:ext>
              </a:extLst>
            </p:cNvPr>
            <p:cNvSpPr/>
            <p:nvPr/>
          </p:nvSpPr>
          <p:spPr>
            <a:xfrm>
              <a:off x="20866946" y="1654514"/>
              <a:ext cx="16850" cy="25275"/>
            </a:xfrm>
            <a:custGeom>
              <a:avLst/>
              <a:gdLst>
                <a:gd name="connsiteX0" fmla="*/ 16681 w 16850"/>
                <a:gd name="connsiteY0" fmla="*/ 26118 h 25275"/>
                <a:gd name="connsiteX1" fmla="*/ 16681 w 16850"/>
                <a:gd name="connsiteY1" fmla="*/ 23590 h 25275"/>
                <a:gd name="connsiteX2" fmla="*/ 8762 w 16850"/>
                <a:gd name="connsiteY2" fmla="*/ 26792 h 25275"/>
                <a:gd name="connsiteX3" fmla="*/ 0 w 16850"/>
                <a:gd name="connsiteY3" fmla="*/ 18367 h 25275"/>
                <a:gd name="connsiteX4" fmla="*/ 8762 w 16850"/>
                <a:gd name="connsiteY4" fmla="*/ 10110 h 25275"/>
                <a:gd name="connsiteX5" fmla="*/ 16681 w 16850"/>
                <a:gd name="connsiteY5" fmla="*/ 13143 h 25275"/>
                <a:gd name="connsiteX6" fmla="*/ 16681 w 16850"/>
                <a:gd name="connsiteY6" fmla="*/ 10616 h 25275"/>
                <a:gd name="connsiteX7" fmla="*/ 11542 w 16850"/>
                <a:gd name="connsiteY7" fmla="*/ 6824 h 25275"/>
                <a:gd name="connsiteX8" fmla="*/ 4381 w 16850"/>
                <a:gd name="connsiteY8" fmla="*/ 9605 h 25275"/>
                <a:gd name="connsiteX9" fmla="*/ 1348 w 16850"/>
                <a:gd name="connsiteY9" fmla="*/ 3960 h 25275"/>
                <a:gd name="connsiteX10" fmla="*/ 12890 w 16850"/>
                <a:gd name="connsiteY10" fmla="*/ 0 h 25275"/>
                <a:gd name="connsiteX11" fmla="*/ 24770 w 16850"/>
                <a:gd name="connsiteY11" fmla="*/ 10194 h 25275"/>
                <a:gd name="connsiteX12" fmla="*/ 24770 w 16850"/>
                <a:gd name="connsiteY12" fmla="*/ 26118 h 25275"/>
                <a:gd name="connsiteX13" fmla="*/ 16681 w 16850"/>
                <a:gd name="connsiteY13" fmla="*/ 26118 h 25275"/>
                <a:gd name="connsiteX14" fmla="*/ 16681 w 16850"/>
                <a:gd name="connsiteY14" fmla="*/ 19546 h 25275"/>
                <a:gd name="connsiteX15" fmla="*/ 16681 w 16850"/>
                <a:gd name="connsiteY15" fmla="*/ 17271 h 25275"/>
                <a:gd name="connsiteX16" fmla="*/ 12132 w 16850"/>
                <a:gd name="connsiteY16" fmla="*/ 15502 h 25275"/>
                <a:gd name="connsiteX17" fmla="*/ 8088 w 16850"/>
                <a:gd name="connsiteY17" fmla="*/ 18451 h 25275"/>
                <a:gd name="connsiteX18" fmla="*/ 12132 w 16850"/>
                <a:gd name="connsiteY18" fmla="*/ 21400 h 25275"/>
                <a:gd name="connsiteX19" fmla="*/ 16681 w 16850"/>
                <a:gd name="connsiteY19" fmla="*/ 19546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50" h="25275">
                  <a:moveTo>
                    <a:pt x="16681" y="26118"/>
                  </a:moveTo>
                  <a:lnTo>
                    <a:pt x="16681" y="23590"/>
                  </a:lnTo>
                  <a:cubicBezTo>
                    <a:pt x="15081" y="25528"/>
                    <a:pt x="12048" y="26792"/>
                    <a:pt x="8762" y="26792"/>
                  </a:cubicBezTo>
                  <a:cubicBezTo>
                    <a:pt x="4886" y="26792"/>
                    <a:pt x="0" y="24096"/>
                    <a:pt x="0" y="18367"/>
                  </a:cubicBezTo>
                  <a:cubicBezTo>
                    <a:pt x="0" y="12216"/>
                    <a:pt x="4886" y="10110"/>
                    <a:pt x="8762" y="10110"/>
                  </a:cubicBezTo>
                  <a:cubicBezTo>
                    <a:pt x="12132" y="10110"/>
                    <a:pt x="15165" y="11205"/>
                    <a:pt x="16681" y="13143"/>
                  </a:cubicBezTo>
                  <a:lnTo>
                    <a:pt x="16681" y="10616"/>
                  </a:lnTo>
                  <a:cubicBezTo>
                    <a:pt x="16681" y="8425"/>
                    <a:pt x="14744" y="6824"/>
                    <a:pt x="11542" y="6824"/>
                  </a:cubicBezTo>
                  <a:cubicBezTo>
                    <a:pt x="9014" y="6824"/>
                    <a:pt x="6487" y="7835"/>
                    <a:pt x="4381" y="9605"/>
                  </a:cubicBezTo>
                  <a:lnTo>
                    <a:pt x="1348" y="3960"/>
                  </a:lnTo>
                  <a:cubicBezTo>
                    <a:pt x="4634" y="1180"/>
                    <a:pt x="9014" y="0"/>
                    <a:pt x="12890" y="0"/>
                  </a:cubicBezTo>
                  <a:cubicBezTo>
                    <a:pt x="19040" y="0"/>
                    <a:pt x="24770" y="2275"/>
                    <a:pt x="24770" y="10194"/>
                  </a:cubicBezTo>
                  <a:lnTo>
                    <a:pt x="24770" y="26118"/>
                  </a:lnTo>
                  <a:lnTo>
                    <a:pt x="16681" y="26118"/>
                  </a:lnTo>
                  <a:close/>
                  <a:moveTo>
                    <a:pt x="16681" y="19546"/>
                  </a:moveTo>
                  <a:lnTo>
                    <a:pt x="16681" y="17271"/>
                  </a:lnTo>
                  <a:cubicBezTo>
                    <a:pt x="15839" y="16092"/>
                    <a:pt x="13901" y="15502"/>
                    <a:pt x="12132" y="15502"/>
                  </a:cubicBezTo>
                  <a:cubicBezTo>
                    <a:pt x="10026" y="15502"/>
                    <a:pt x="8088" y="16429"/>
                    <a:pt x="8088" y="18451"/>
                  </a:cubicBezTo>
                  <a:cubicBezTo>
                    <a:pt x="8088" y="20473"/>
                    <a:pt x="10026" y="21400"/>
                    <a:pt x="12132" y="21400"/>
                  </a:cubicBezTo>
                  <a:cubicBezTo>
                    <a:pt x="13901" y="21400"/>
                    <a:pt x="15839" y="20810"/>
                    <a:pt x="16681" y="1954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5" name="Vrije vorm: vorm 829">
              <a:extLst>
                <a:ext uri="{FF2B5EF4-FFF2-40B4-BE49-F238E27FC236}">
                  <a16:creationId xmlns:a16="http://schemas.microsoft.com/office/drawing/2014/main" id="{EFF476FA-685E-7C49-9418-23E36398A6D0}"/>
                </a:ext>
              </a:extLst>
            </p:cNvPr>
            <p:cNvSpPr/>
            <p:nvPr/>
          </p:nvSpPr>
          <p:spPr>
            <a:xfrm>
              <a:off x="20898371" y="1654429"/>
              <a:ext cx="8425" cy="25275"/>
            </a:xfrm>
            <a:custGeom>
              <a:avLst/>
              <a:gdLst>
                <a:gd name="connsiteX0" fmla="*/ 0 w 8425"/>
                <a:gd name="connsiteY0" fmla="*/ 26202 h 25275"/>
                <a:gd name="connsiteX1" fmla="*/ 0 w 8425"/>
                <a:gd name="connsiteY1" fmla="*/ 674 h 25275"/>
                <a:gd name="connsiteX2" fmla="*/ 8172 w 8425"/>
                <a:gd name="connsiteY2" fmla="*/ 674 h 25275"/>
                <a:gd name="connsiteX3" fmla="*/ 8172 w 8425"/>
                <a:gd name="connsiteY3" fmla="*/ 3791 h 25275"/>
                <a:gd name="connsiteX4" fmla="*/ 16176 w 8425"/>
                <a:gd name="connsiteY4" fmla="*/ 0 h 25275"/>
                <a:gd name="connsiteX5" fmla="*/ 16176 w 8425"/>
                <a:gd name="connsiteY5" fmla="*/ 7835 h 25275"/>
                <a:gd name="connsiteX6" fmla="*/ 14154 w 8425"/>
                <a:gd name="connsiteY6" fmla="*/ 7583 h 25275"/>
                <a:gd name="connsiteX7" fmla="*/ 8172 w 8425"/>
                <a:gd name="connsiteY7" fmla="*/ 9942 h 25275"/>
                <a:gd name="connsiteX8" fmla="*/ 8172 w 8425"/>
                <a:gd name="connsiteY8" fmla="*/ 26202 h 25275"/>
                <a:gd name="connsiteX9" fmla="*/ 0 w 8425"/>
                <a:gd name="connsiteY9" fmla="*/ 2620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25275">
                  <a:moveTo>
                    <a:pt x="0" y="26202"/>
                  </a:moveTo>
                  <a:lnTo>
                    <a:pt x="0" y="674"/>
                  </a:lnTo>
                  <a:lnTo>
                    <a:pt x="8172" y="674"/>
                  </a:lnTo>
                  <a:lnTo>
                    <a:pt x="8172" y="3791"/>
                  </a:lnTo>
                  <a:cubicBezTo>
                    <a:pt x="9857" y="1769"/>
                    <a:pt x="13143" y="0"/>
                    <a:pt x="16176" y="0"/>
                  </a:cubicBezTo>
                  <a:lnTo>
                    <a:pt x="16176" y="7835"/>
                  </a:lnTo>
                  <a:cubicBezTo>
                    <a:pt x="15670" y="7667"/>
                    <a:pt x="14996" y="7583"/>
                    <a:pt x="14154" y="7583"/>
                  </a:cubicBezTo>
                  <a:cubicBezTo>
                    <a:pt x="12048" y="7583"/>
                    <a:pt x="9267" y="8509"/>
                    <a:pt x="8172" y="9942"/>
                  </a:cubicBezTo>
                  <a:lnTo>
                    <a:pt x="8172" y="26202"/>
                  </a:lnTo>
                  <a:lnTo>
                    <a:pt x="0" y="2620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6" name="Vrije vorm: vorm 830">
              <a:extLst>
                <a:ext uri="{FF2B5EF4-FFF2-40B4-BE49-F238E27FC236}">
                  <a16:creationId xmlns:a16="http://schemas.microsoft.com/office/drawing/2014/main" id="{47AAB661-E503-A946-8A5A-C957E5556E45}"/>
                </a:ext>
              </a:extLst>
            </p:cNvPr>
            <p:cNvSpPr/>
            <p:nvPr/>
          </p:nvSpPr>
          <p:spPr>
            <a:xfrm>
              <a:off x="20917243" y="1645415"/>
              <a:ext cx="25275" cy="33700"/>
            </a:xfrm>
            <a:custGeom>
              <a:avLst/>
              <a:gdLst>
                <a:gd name="connsiteX0" fmla="*/ 18872 w 25275"/>
                <a:gd name="connsiteY0" fmla="*/ 35217 h 33700"/>
                <a:gd name="connsiteX1" fmla="*/ 18872 w 25275"/>
                <a:gd name="connsiteY1" fmla="*/ 32268 h 33700"/>
                <a:gd name="connsiteX2" fmla="*/ 11290 w 25275"/>
                <a:gd name="connsiteY2" fmla="*/ 35891 h 33700"/>
                <a:gd name="connsiteX3" fmla="*/ 0 w 25275"/>
                <a:gd name="connsiteY3" fmla="*/ 22495 h 33700"/>
                <a:gd name="connsiteX4" fmla="*/ 11290 w 25275"/>
                <a:gd name="connsiteY4" fmla="*/ 9099 h 33700"/>
                <a:gd name="connsiteX5" fmla="*/ 18872 w 25275"/>
                <a:gd name="connsiteY5" fmla="*/ 12722 h 33700"/>
                <a:gd name="connsiteX6" fmla="*/ 18872 w 25275"/>
                <a:gd name="connsiteY6" fmla="*/ 0 h 33700"/>
                <a:gd name="connsiteX7" fmla="*/ 26960 w 25275"/>
                <a:gd name="connsiteY7" fmla="*/ 0 h 33700"/>
                <a:gd name="connsiteX8" fmla="*/ 26960 w 25275"/>
                <a:gd name="connsiteY8" fmla="*/ 35217 h 33700"/>
                <a:gd name="connsiteX9" fmla="*/ 18872 w 25275"/>
                <a:gd name="connsiteY9" fmla="*/ 35217 h 33700"/>
                <a:gd name="connsiteX10" fmla="*/ 18872 w 25275"/>
                <a:gd name="connsiteY10" fmla="*/ 26370 h 33700"/>
                <a:gd name="connsiteX11" fmla="*/ 18872 w 25275"/>
                <a:gd name="connsiteY11" fmla="*/ 18535 h 33700"/>
                <a:gd name="connsiteX12" fmla="*/ 13985 w 25275"/>
                <a:gd name="connsiteY12" fmla="*/ 16260 h 33700"/>
                <a:gd name="connsiteX13" fmla="*/ 8425 w 25275"/>
                <a:gd name="connsiteY13" fmla="*/ 22411 h 33700"/>
                <a:gd name="connsiteX14" fmla="*/ 13985 w 25275"/>
                <a:gd name="connsiteY14" fmla="*/ 28645 h 33700"/>
                <a:gd name="connsiteX15" fmla="*/ 18872 w 25275"/>
                <a:gd name="connsiteY15" fmla="*/ 2637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275" h="33700">
                  <a:moveTo>
                    <a:pt x="18872" y="35217"/>
                  </a:moveTo>
                  <a:lnTo>
                    <a:pt x="18872" y="32268"/>
                  </a:lnTo>
                  <a:cubicBezTo>
                    <a:pt x="16766" y="34711"/>
                    <a:pt x="14154" y="35891"/>
                    <a:pt x="11290" y="35891"/>
                  </a:cubicBezTo>
                  <a:cubicBezTo>
                    <a:pt x="4971" y="35891"/>
                    <a:pt x="0" y="31173"/>
                    <a:pt x="0" y="22495"/>
                  </a:cubicBezTo>
                  <a:cubicBezTo>
                    <a:pt x="0" y="14154"/>
                    <a:pt x="4887" y="9099"/>
                    <a:pt x="11290" y="9099"/>
                  </a:cubicBezTo>
                  <a:cubicBezTo>
                    <a:pt x="14070" y="9099"/>
                    <a:pt x="16850" y="10194"/>
                    <a:pt x="18872" y="12722"/>
                  </a:cubicBezTo>
                  <a:lnTo>
                    <a:pt x="18872" y="0"/>
                  </a:lnTo>
                  <a:lnTo>
                    <a:pt x="26960" y="0"/>
                  </a:lnTo>
                  <a:lnTo>
                    <a:pt x="26960" y="35217"/>
                  </a:lnTo>
                  <a:lnTo>
                    <a:pt x="18872" y="35217"/>
                  </a:lnTo>
                  <a:close/>
                  <a:moveTo>
                    <a:pt x="18872" y="26370"/>
                  </a:moveTo>
                  <a:lnTo>
                    <a:pt x="18872" y="18535"/>
                  </a:lnTo>
                  <a:cubicBezTo>
                    <a:pt x="17777" y="17187"/>
                    <a:pt x="15670" y="16260"/>
                    <a:pt x="13985" y="16260"/>
                  </a:cubicBezTo>
                  <a:cubicBezTo>
                    <a:pt x="10784" y="16260"/>
                    <a:pt x="8425" y="18619"/>
                    <a:pt x="8425" y="22411"/>
                  </a:cubicBezTo>
                  <a:cubicBezTo>
                    <a:pt x="8425" y="26202"/>
                    <a:pt x="10784" y="28645"/>
                    <a:pt x="13985" y="28645"/>
                  </a:cubicBezTo>
                  <a:cubicBezTo>
                    <a:pt x="15670" y="28645"/>
                    <a:pt x="17777" y="27718"/>
                    <a:pt x="18872" y="2637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7" name="Vrije vorm: vorm 831">
              <a:extLst>
                <a:ext uri="{FF2B5EF4-FFF2-40B4-BE49-F238E27FC236}">
                  <a16:creationId xmlns:a16="http://schemas.microsoft.com/office/drawing/2014/main" id="{48640A28-406F-C243-A6FC-1FDA0C9E6856}"/>
                </a:ext>
              </a:extLst>
            </p:cNvPr>
            <p:cNvSpPr/>
            <p:nvPr/>
          </p:nvSpPr>
          <p:spPr>
            <a:xfrm>
              <a:off x="21181706" y="1104357"/>
              <a:ext cx="151651" cy="176926"/>
            </a:xfrm>
            <a:custGeom>
              <a:avLst/>
              <a:gdLst>
                <a:gd name="connsiteX0" fmla="*/ 77426 w 151651"/>
                <a:gd name="connsiteY0" fmla="*/ 178274 h 176926"/>
                <a:gd name="connsiteX1" fmla="*/ 74899 w 151651"/>
                <a:gd name="connsiteY1" fmla="*/ 177769 h 176926"/>
                <a:gd name="connsiteX2" fmla="*/ 38165 w 151651"/>
                <a:gd name="connsiteY2" fmla="*/ 158475 h 176926"/>
                <a:gd name="connsiteX3" fmla="*/ 12469 w 151651"/>
                <a:gd name="connsiteY3" fmla="*/ 137160 h 176926"/>
                <a:gd name="connsiteX4" fmla="*/ 0 w 151651"/>
                <a:gd name="connsiteY4" fmla="*/ 108936 h 176926"/>
                <a:gd name="connsiteX5" fmla="*/ 0 w 151651"/>
                <a:gd name="connsiteY5" fmla="*/ 22242 h 176926"/>
                <a:gd name="connsiteX6" fmla="*/ 3454 w 151651"/>
                <a:gd name="connsiteY6" fmla="*/ 17271 h 176926"/>
                <a:gd name="connsiteX7" fmla="*/ 77511 w 151651"/>
                <a:gd name="connsiteY7" fmla="*/ 0 h 176926"/>
                <a:gd name="connsiteX8" fmla="*/ 151567 w 151651"/>
                <a:gd name="connsiteY8" fmla="*/ 17271 h 176926"/>
                <a:gd name="connsiteX9" fmla="*/ 155021 w 151651"/>
                <a:gd name="connsiteY9" fmla="*/ 22242 h 176926"/>
                <a:gd name="connsiteX10" fmla="*/ 155021 w 151651"/>
                <a:gd name="connsiteY10" fmla="*/ 108936 h 176926"/>
                <a:gd name="connsiteX11" fmla="*/ 142552 w 151651"/>
                <a:gd name="connsiteY11" fmla="*/ 137160 h 176926"/>
                <a:gd name="connsiteX12" fmla="*/ 116856 w 151651"/>
                <a:gd name="connsiteY12" fmla="*/ 158475 h 176926"/>
                <a:gd name="connsiteX13" fmla="*/ 80122 w 151651"/>
                <a:gd name="connsiteY13" fmla="*/ 177769 h 176926"/>
                <a:gd name="connsiteX14" fmla="*/ 77426 w 151651"/>
                <a:gd name="connsiteY14" fmla="*/ 178274 h 17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651" h="176926">
                  <a:moveTo>
                    <a:pt x="77426" y="178274"/>
                  </a:moveTo>
                  <a:cubicBezTo>
                    <a:pt x="76584" y="178274"/>
                    <a:pt x="75657" y="178106"/>
                    <a:pt x="74899" y="177769"/>
                  </a:cubicBezTo>
                  <a:cubicBezTo>
                    <a:pt x="74140" y="177432"/>
                    <a:pt x="56279" y="170270"/>
                    <a:pt x="38165" y="158475"/>
                  </a:cubicBezTo>
                  <a:cubicBezTo>
                    <a:pt x="27381" y="151483"/>
                    <a:pt x="18703" y="144321"/>
                    <a:pt x="12469" y="137160"/>
                  </a:cubicBezTo>
                  <a:cubicBezTo>
                    <a:pt x="4213" y="127724"/>
                    <a:pt x="0" y="118204"/>
                    <a:pt x="0" y="108936"/>
                  </a:cubicBezTo>
                  <a:lnTo>
                    <a:pt x="0" y="22242"/>
                  </a:lnTo>
                  <a:cubicBezTo>
                    <a:pt x="0" y="20136"/>
                    <a:pt x="1348" y="18198"/>
                    <a:pt x="3454" y="17271"/>
                  </a:cubicBezTo>
                  <a:cubicBezTo>
                    <a:pt x="5055" y="16597"/>
                    <a:pt x="42041" y="0"/>
                    <a:pt x="77511" y="0"/>
                  </a:cubicBezTo>
                  <a:cubicBezTo>
                    <a:pt x="112896" y="0"/>
                    <a:pt x="149966" y="16513"/>
                    <a:pt x="151567" y="17271"/>
                  </a:cubicBezTo>
                  <a:cubicBezTo>
                    <a:pt x="153673" y="18198"/>
                    <a:pt x="155021" y="20136"/>
                    <a:pt x="155021" y="22242"/>
                  </a:cubicBezTo>
                  <a:lnTo>
                    <a:pt x="155021" y="108936"/>
                  </a:lnTo>
                  <a:cubicBezTo>
                    <a:pt x="155021" y="118204"/>
                    <a:pt x="150808" y="127724"/>
                    <a:pt x="142552" y="137160"/>
                  </a:cubicBezTo>
                  <a:cubicBezTo>
                    <a:pt x="136317" y="144321"/>
                    <a:pt x="127639" y="151483"/>
                    <a:pt x="116856" y="158475"/>
                  </a:cubicBezTo>
                  <a:cubicBezTo>
                    <a:pt x="98741" y="170186"/>
                    <a:pt x="80880" y="177432"/>
                    <a:pt x="80122" y="177769"/>
                  </a:cubicBezTo>
                  <a:cubicBezTo>
                    <a:pt x="79111" y="178106"/>
                    <a:pt x="78269" y="178274"/>
                    <a:pt x="77426" y="178274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8" name="Vrije vorm: vorm 832">
              <a:extLst>
                <a:ext uri="{FF2B5EF4-FFF2-40B4-BE49-F238E27FC236}">
                  <a16:creationId xmlns:a16="http://schemas.microsoft.com/office/drawing/2014/main" id="{EEBE649E-DD15-4A4F-B84A-FC197FF22208}"/>
                </a:ext>
              </a:extLst>
            </p:cNvPr>
            <p:cNvSpPr/>
            <p:nvPr/>
          </p:nvSpPr>
          <p:spPr>
            <a:xfrm>
              <a:off x="21238238" y="1128096"/>
              <a:ext cx="25275" cy="16850"/>
            </a:xfrm>
            <a:custGeom>
              <a:avLst/>
              <a:gdLst>
                <a:gd name="connsiteX0" fmla="*/ 0 w 25275"/>
                <a:gd name="connsiteY0" fmla="*/ 20746 h 16850"/>
                <a:gd name="connsiteX1" fmla="*/ 25613 w 25275"/>
                <a:gd name="connsiteY1" fmla="*/ 273 h 16850"/>
                <a:gd name="connsiteX2" fmla="*/ 0 w 25275"/>
                <a:gd name="connsiteY2" fmla="*/ 2074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75" h="16850">
                  <a:moveTo>
                    <a:pt x="0" y="20746"/>
                  </a:moveTo>
                  <a:cubicBezTo>
                    <a:pt x="0" y="20746"/>
                    <a:pt x="27129" y="21757"/>
                    <a:pt x="25613" y="273"/>
                  </a:cubicBezTo>
                  <a:cubicBezTo>
                    <a:pt x="25697" y="273"/>
                    <a:pt x="0" y="-3940"/>
                    <a:pt x="0" y="2074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9" name="Vrije vorm: vorm 833">
              <a:extLst>
                <a:ext uri="{FF2B5EF4-FFF2-40B4-BE49-F238E27FC236}">
                  <a16:creationId xmlns:a16="http://schemas.microsoft.com/office/drawing/2014/main" id="{13B845AC-7CE6-264A-9C95-64B04155B617}"/>
                </a:ext>
              </a:extLst>
            </p:cNvPr>
            <p:cNvSpPr/>
            <p:nvPr/>
          </p:nvSpPr>
          <p:spPr>
            <a:xfrm>
              <a:off x="21226195" y="1131401"/>
              <a:ext cx="8425" cy="16850"/>
            </a:xfrm>
            <a:custGeom>
              <a:avLst/>
              <a:gdLst>
                <a:gd name="connsiteX0" fmla="*/ 5135 w 8425"/>
                <a:gd name="connsiteY0" fmla="*/ 17103 h 16850"/>
                <a:gd name="connsiteX1" fmla="*/ 3534 w 8425"/>
                <a:gd name="connsiteY1" fmla="*/ 0 h 16850"/>
                <a:gd name="connsiteX2" fmla="*/ 5135 w 8425"/>
                <a:gd name="connsiteY2" fmla="*/ 1710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25" h="16850">
                  <a:moveTo>
                    <a:pt x="5135" y="17103"/>
                  </a:moveTo>
                  <a:cubicBezTo>
                    <a:pt x="5135" y="17103"/>
                    <a:pt x="15076" y="9015"/>
                    <a:pt x="3534" y="0"/>
                  </a:cubicBezTo>
                  <a:cubicBezTo>
                    <a:pt x="3534" y="0"/>
                    <a:pt x="-5396" y="11374"/>
                    <a:pt x="5135" y="1710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0" name="Vrije vorm: vorm 834">
              <a:extLst>
                <a:ext uri="{FF2B5EF4-FFF2-40B4-BE49-F238E27FC236}">
                  <a16:creationId xmlns:a16="http://schemas.microsoft.com/office/drawing/2014/main" id="{7C84A6A3-C4B5-6648-AE8F-C19341CFC3D1}"/>
                </a:ext>
              </a:extLst>
            </p:cNvPr>
            <p:cNvSpPr/>
            <p:nvPr/>
          </p:nvSpPr>
          <p:spPr>
            <a:xfrm>
              <a:off x="21192827" y="1148673"/>
              <a:ext cx="25275" cy="25275"/>
            </a:xfrm>
            <a:custGeom>
              <a:avLst/>
              <a:gdLst>
                <a:gd name="connsiteX0" fmla="*/ 0 w 25275"/>
                <a:gd name="connsiteY0" fmla="*/ 16008 h 25275"/>
                <a:gd name="connsiteX1" fmla="*/ 16766 w 25275"/>
                <a:gd name="connsiteY1" fmla="*/ 0 h 25275"/>
                <a:gd name="connsiteX2" fmla="*/ 29993 w 25275"/>
                <a:gd name="connsiteY2" fmla="*/ 7498 h 25275"/>
                <a:gd name="connsiteX3" fmla="*/ 23337 w 25275"/>
                <a:gd name="connsiteY3" fmla="*/ 10953 h 25275"/>
                <a:gd name="connsiteX4" fmla="*/ 16766 w 25275"/>
                <a:gd name="connsiteY4" fmla="*/ 6993 h 25275"/>
                <a:gd name="connsiteX5" fmla="*/ 8172 w 25275"/>
                <a:gd name="connsiteY5" fmla="*/ 15923 h 25275"/>
                <a:gd name="connsiteX6" fmla="*/ 16766 w 25275"/>
                <a:gd name="connsiteY6" fmla="*/ 24854 h 25275"/>
                <a:gd name="connsiteX7" fmla="*/ 22495 w 25275"/>
                <a:gd name="connsiteY7" fmla="*/ 23001 h 25275"/>
                <a:gd name="connsiteX8" fmla="*/ 22495 w 25275"/>
                <a:gd name="connsiteY8" fmla="*/ 20557 h 25275"/>
                <a:gd name="connsiteX9" fmla="*/ 15502 w 25275"/>
                <a:gd name="connsiteY9" fmla="*/ 20557 h 25275"/>
                <a:gd name="connsiteX10" fmla="*/ 15502 w 25275"/>
                <a:gd name="connsiteY10" fmla="*/ 13564 h 25275"/>
                <a:gd name="connsiteX11" fmla="*/ 30414 w 25275"/>
                <a:gd name="connsiteY11" fmla="*/ 13564 h 25275"/>
                <a:gd name="connsiteX12" fmla="*/ 30414 w 25275"/>
                <a:gd name="connsiteY12" fmla="*/ 25865 h 25275"/>
                <a:gd name="connsiteX13" fmla="*/ 16681 w 25275"/>
                <a:gd name="connsiteY13" fmla="*/ 31931 h 25275"/>
                <a:gd name="connsiteX14" fmla="*/ 0 w 25275"/>
                <a:gd name="connsiteY14" fmla="*/ 1600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75" h="25275">
                  <a:moveTo>
                    <a:pt x="0" y="16008"/>
                  </a:moveTo>
                  <a:cubicBezTo>
                    <a:pt x="0" y="6150"/>
                    <a:pt x="7498" y="0"/>
                    <a:pt x="16766" y="0"/>
                  </a:cubicBezTo>
                  <a:cubicBezTo>
                    <a:pt x="23674" y="0"/>
                    <a:pt x="27887" y="3707"/>
                    <a:pt x="29993" y="7498"/>
                  </a:cubicBezTo>
                  <a:lnTo>
                    <a:pt x="23337" y="10953"/>
                  </a:lnTo>
                  <a:cubicBezTo>
                    <a:pt x="22158" y="8931"/>
                    <a:pt x="19799" y="6993"/>
                    <a:pt x="16766" y="6993"/>
                  </a:cubicBezTo>
                  <a:cubicBezTo>
                    <a:pt x="11710" y="6993"/>
                    <a:pt x="8172" y="10868"/>
                    <a:pt x="8172" y="15923"/>
                  </a:cubicBezTo>
                  <a:cubicBezTo>
                    <a:pt x="8172" y="20978"/>
                    <a:pt x="11710" y="24854"/>
                    <a:pt x="16766" y="24854"/>
                  </a:cubicBezTo>
                  <a:cubicBezTo>
                    <a:pt x="19041" y="24854"/>
                    <a:pt x="21399" y="23927"/>
                    <a:pt x="22495" y="23001"/>
                  </a:cubicBezTo>
                  <a:lnTo>
                    <a:pt x="22495" y="20557"/>
                  </a:lnTo>
                  <a:lnTo>
                    <a:pt x="15502" y="20557"/>
                  </a:lnTo>
                  <a:lnTo>
                    <a:pt x="15502" y="13564"/>
                  </a:lnTo>
                  <a:lnTo>
                    <a:pt x="30414" y="13564"/>
                  </a:lnTo>
                  <a:lnTo>
                    <a:pt x="30414" y="25865"/>
                  </a:lnTo>
                  <a:cubicBezTo>
                    <a:pt x="27128" y="29572"/>
                    <a:pt x="22579" y="31931"/>
                    <a:pt x="16681" y="31931"/>
                  </a:cubicBezTo>
                  <a:cubicBezTo>
                    <a:pt x="7498" y="32015"/>
                    <a:pt x="0" y="25865"/>
                    <a:pt x="0" y="1600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1" name="Vrije vorm: vorm 835">
              <a:extLst>
                <a:ext uri="{FF2B5EF4-FFF2-40B4-BE49-F238E27FC236}">
                  <a16:creationId xmlns:a16="http://schemas.microsoft.com/office/drawing/2014/main" id="{07A92B2C-E17D-064B-840A-4900022F436B}"/>
                </a:ext>
              </a:extLst>
            </p:cNvPr>
            <p:cNvSpPr/>
            <p:nvPr/>
          </p:nvSpPr>
          <p:spPr>
            <a:xfrm>
              <a:off x="21192827" y="1186586"/>
              <a:ext cx="25275" cy="25275"/>
            </a:xfrm>
            <a:custGeom>
              <a:avLst/>
              <a:gdLst>
                <a:gd name="connsiteX0" fmla="*/ 0 w 25275"/>
                <a:gd name="connsiteY0" fmla="*/ 16008 h 25275"/>
                <a:gd name="connsiteX1" fmla="*/ 16766 w 25275"/>
                <a:gd name="connsiteY1" fmla="*/ 0 h 25275"/>
                <a:gd name="connsiteX2" fmla="*/ 29993 w 25275"/>
                <a:gd name="connsiteY2" fmla="*/ 7498 h 25275"/>
                <a:gd name="connsiteX3" fmla="*/ 23337 w 25275"/>
                <a:gd name="connsiteY3" fmla="*/ 10953 h 25275"/>
                <a:gd name="connsiteX4" fmla="*/ 16766 w 25275"/>
                <a:gd name="connsiteY4" fmla="*/ 6993 h 25275"/>
                <a:gd name="connsiteX5" fmla="*/ 8172 w 25275"/>
                <a:gd name="connsiteY5" fmla="*/ 15923 h 25275"/>
                <a:gd name="connsiteX6" fmla="*/ 16766 w 25275"/>
                <a:gd name="connsiteY6" fmla="*/ 24854 h 25275"/>
                <a:gd name="connsiteX7" fmla="*/ 22495 w 25275"/>
                <a:gd name="connsiteY7" fmla="*/ 23001 h 25275"/>
                <a:gd name="connsiteX8" fmla="*/ 22495 w 25275"/>
                <a:gd name="connsiteY8" fmla="*/ 20557 h 25275"/>
                <a:gd name="connsiteX9" fmla="*/ 15502 w 25275"/>
                <a:gd name="connsiteY9" fmla="*/ 20557 h 25275"/>
                <a:gd name="connsiteX10" fmla="*/ 15502 w 25275"/>
                <a:gd name="connsiteY10" fmla="*/ 13564 h 25275"/>
                <a:gd name="connsiteX11" fmla="*/ 30414 w 25275"/>
                <a:gd name="connsiteY11" fmla="*/ 13564 h 25275"/>
                <a:gd name="connsiteX12" fmla="*/ 30414 w 25275"/>
                <a:gd name="connsiteY12" fmla="*/ 25865 h 25275"/>
                <a:gd name="connsiteX13" fmla="*/ 16681 w 25275"/>
                <a:gd name="connsiteY13" fmla="*/ 31931 h 25275"/>
                <a:gd name="connsiteX14" fmla="*/ 0 w 25275"/>
                <a:gd name="connsiteY14" fmla="*/ 1600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75" h="25275">
                  <a:moveTo>
                    <a:pt x="0" y="16008"/>
                  </a:moveTo>
                  <a:cubicBezTo>
                    <a:pt x="0" y="6150"/>
                    <a:pt x="7498" y="0"/>
                    <a:pt x="16766" y="0"/>
                  </a:cubicBezTo>
                  <a:cubicBezTo>
                    <a:pt x="23674" y="0"/>
                    <a:pt x="27887" y="3707"/>
                    <a:pt x="29993" y="7498"/>
                  </a:cubicBezTo>
                  <a:lnTo>
                    <a:pt x="23337" y="10953"/>
                  </a:lnTo>
                  <a:cubicBezTo>
                    <a:pt x="22158" y="8931"/>
                    <a:pt x="19799" y="6993"/>
                    <a:pt x="16766" y="6993"/>
                  </a:cubicBezTo>
                  <a:cubicBezTo>
                    <a:pt x="11710" y="6993"/>
                    <a:pt x="8172" y="10868"/>
                    <a:pt x="8172" y="15923"/>
                  </a:cubicBezTo>
                  <a:cubicBezTo>
                    <a:pt x="8172" y="20978"/>
                    <a:pt x="11710" y="24854"/>
                    <a:pt x="16766" y="24854"/>
                  </a:cubicBezTo>
                  <a:cubicBezTo>
                    <a:pt x="19041" y="24854"/>
                    <a:pt x="21399" y="23927"/>
                    <a:pt x="22495" y="23001"/>
                  </a:cubicBezTo>
                  <a:lnTo>
                    <a:pt x="22495" y="20557"/>
                  </a:lnTo>
                  <a:lnTo>
                    <a:pt x="15502" y="20557"/>
                  </a:lnTo>
                  <a:lnTo>
                    <a:pt x="15502" y="13564"/>
                  </a:lnTo>
                  <a:lnTo>
                    <a:pt x="30414" y="13564"/>
                  </a:lnTo>
                  <a:lnTo>
                    <a:pt x="30414" y="25865"/>
                  </a:lnTo>
                  <a:cubicBezTo>
                    <a:pt x="27128" y="29572"/>
                    <a:pt x="22579" y="31931"/>
                    <a:pt x="16681" y="31931"/>
                  </a:cubicBezTo>
                  <a:cubicBezTo>
                    <a:pt x="7498" y="32015"/>
                    <a:pt x="0" y="25865"/>
                    <a:pt x="0" y="1600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2" name="Vrije vorm: vorm 836">
              <a:extLst>
                <a:ext uri="{FF2B5EF4-FFF2-40B4-BE49-F238E27FC236}">
                  <a16:creationId xmlns:a16="http://schemas.microsoft.com/office/drawing/2014/main" id="{73645772-98FE-D146-8D7E-CF24A2F1B909}"/>
                </a:ext>
              </a:extLst>
            </p:cNvPr>
            <p:cNvSpPr/>
            <p:nvPr/>
          </p:nvSpPr>
          <p:spPr>
            <a:xfrm>
              <a:off x="21228381" y="1152970"/>
              <a:ext cx="8425" cy="16850"/>
            </a:xfrm>
            <a:custGeom>
              <a:avLst/>
              <a:gdLst>
                <a:gd name="connsiteX0" fmla="*/ 0 w 8425"/>
                <a:gd name="connsiteY0" fmla="*/ 23000 h 16850"/>
                <a:gd name="connsiteX1" fmla="*/ 0 w 8425"/>
                <a:gd name="connsiteY1" fmla="*/ 590 h 16850"/>
                <a:gd name="connsiteX2" fmla="*/ 7162 w 8425"/>
                <a:gd name="connsiteY2" fmla="*/ 590 h 16850"/>
                <a:gd name="connsiteX3" fmla="*/ 7162 w 8425"/>
                <a:gd name="connsiteY3" fmla="*/ 3370 h 16850"/>
                <a:gd name="connsiteX4" fmla="*/ 14154 w 8425"/>
                <a:gd name="connsiteY4" fmla="*/ 0 h 16850"/>
                <a:gd name="connsiteX5" fmla="*/ 14154 w 8425"/>
                <a:gd name="connsiteY5" fmla="*/ 6908 h 16850"/>
                <a:gd name="connsiteX6" fmla="*/ 12385 w 8425"/>
                <a:gd name="connsiteY6" fmla="*/ 6740 h 16850"/>
                <a:gd name="connsiteX7" fmla="*/ 7162 w 8425"/>
                <a:gd name="connsiteY7" fmla="*/ 8762 h 16850"/>
                <a:gd name="connsiteX8" fmla="*/ 7162 w 8425"/>
                <a:gd name="connsiteY8" fmla="*/ 23085 h 16850"/>
                <a:gd name="connsiteX9" fmla="*/ 0 w 8425"/>
                <a:gd name="connsiteY9" fmla="*/ 2308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23000"/>
                  </a:moveTo>
                  <a:lnTo>
                    <a:pt x="0" y="590"/>
                  </a:lnTo>
                  <a:lnTo>
                    <a:pt x="7162" y="590"/>
                  </a:lnTo>
                  <a:lnTo>
                    <a:pt x="7162" y="3370"/>
                  </a:lnTo>
                  <a:cubicBezTo>
                    <a:pt x="8678" y="1601"/>
                    <a:pt x="11542" y="0"/>
                    <a:pt x="14154" y="0"/>
                  </a:cubicBezTo>
                  <a:lnTo>
                    <a:pt x="14154" y="6908"/>
                  </a:lnTo>
                  <a:cubicBezTo>
                    <a:pt x="13733" y="6740"/>
                    <a:pt x="13143" y="6740"/>
                    <a:pt x="12385" y="6740"/>
                  </a:cubicBezTo>
                  <a:cubicBezTo>
                    <a:pt x="10531" y="6740"/>
                    <a:pt x="8088" y="7498"/>
                    <a:pt x="7162" y="8762"/>
                  </a:cubicBezTo>
                  <a:lnTo>
                    <a:pt x="7162" y="23085"/>
                  </a:lnTo>
                  <a:lnTo>
                    <a:pt x="0" y="2308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3" name="Vrije vorm: vorm 837">
              <a:extLst>
                <a:ext uri="{FF2B5EF4-FFF2-40B4-BE49-F238E27FC236}">
                  <a16:creationId xmlns:a16="http://schemas.microsoft.com/office/drawing/2014/main" id="{C15AEEE0-707E-3F47-86E4-7090958D7CE7}"/>
                </a:ext>
              </a:extLst>
            </p:cNvPr>
            <p:cNvSpPr/>
            <p:nvPr/>
          </p:nvSpPr>
          <p:spPr>
            <a:xfrm>
              <a:off x="21245062" y="1153054"/>
              <a:ext cx="16850" cy="16850"/>
            </a:xfrm>
            <a:custGeom>
              <a:avLst/>
              <a:gdLst>
                <a:gd name="connsiteX0" fmla="*/ 0 w 16850"/>
                <a:gd name="connsiteY0" fmla="*/ 11711 h 16850"/>
                <a:gd name="connsiteX1" fmla="*/ 11880 w 16850"/>
                <a:gd name="connsiteY1" fmla="*/ 0 h 16850"/>
                <a:gd name="connsiteX2" fmla="*/ 23338 w 16850"/>
                <a:gd name="connsiteY2" fmla="*/ 12469 h 16850"/>
                <a:gd name="connsiteX3" fmla="*/ 23338 w 16850"/>
                <a:gd name="connsiteY3" fmla="*/ 14070 h 16850"/>
                <a:gd name="connsiteX4" fmla="*/ 7330 w 16850"/>
                <a:gd name="connsiteY4" fmla="*/ 14070 h 16850"/>
                <a:gd name="connsiteX5" fmla="*/ 12975 w 16850"/>
                <a:gd name="connsiteY5" fmla="*/ 17777 h 16850"/>
                <a:gd name="connsiteX6" fmla="*/ 18451 w 16850"/>
                <a:gd name="connsiteY6" fmla="*/ 15839 h 16850"/>
                <a:gd name="connsiteX7" fmla="*/ 21569 w 16850"/>
                <a:gd name="connsiteY7" fmla="*/ 20557 h 16850"/>
                <a:gd name="connsiteX8" fmla="*/ 12216 w 16850"/>
                <a:gd name="connsiteY8" fmla="*/ 23506 h 16850"/>
                <a:gd name="connsiteX9" fmla="*/ 0 w 16850"/>
                <a:gd name="connsiteY9" fmla="*/ 11711 h 16850"/>
                <a:gd name="connsiteX10" fmla="*/ 11880 w 16850"/>
                <a:gd name="connsiteY10" fmla="*/ 5729 h 16850"/>
                <a:gd name="connsiteX11" fmla="*/ 7246 w 16850"/>
                <a:gd name="connsiteY11" fmla="*/ 9183 h 16850"/>
                <a:gd name="connsiteX12" fmla="*/ 16513 w 16850"/>
                <a:gd name="connsiteY12" fmla="*/ 9183 h 16850"/>
                <a:gd name="connsiteX13" fmla="*/ 11880 w 16850"/>
                <a:gd name="connsiteY13" fmla="*/ 572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11711"/>
                  </a:moveTo>
                  <a:cubicBezTo>
                    <a:pt x="0" y="5223"/>
                    <a:pt x="4887" y="0"/>
                    <a:pt x="11880" y="0"/>
                  </a:cubicBezTo>
                  <a:cubicBezTo>
                    <a:pt x="18535" y="0"/>
                    <a:pt x="23338" y="4887"/>
                    <a:pt x="23338" y="12469"/>
                  </a:cubicBezTo>
                  <a:lnTo>
                    <a:pt x="23338" y="14070"/>
                  </a:lnTo>
                  <a:lnTo>
                    <a:pt x="7330" y="14070"/>
                  </a:lnTo>
                  <a:cubicBezTo>
                    <a:pt x="7836" y="16092"/>
                    <a:pt x="9689" y="17777"/>
                    <a:pt x="12975" y="17777"/>
                  </a:cubicBezTo>
                  <a:cubicBezTo>
                    <a:pt x="14576" y="17777"/>
                    <a:pt x="17187" y="17103"/>
                    <a:pt x="18451" y="15839"/>
                  </a:cubicBezTo>
                  <a:lnTo>
                    <a:pt x="21569" y="20557"/>
                  </a:lnTo>
                  <a:cubicBezTo>
                    <a:pt x="19378" y="22579"/>
                    <a:pt x="15587" y="23506"/>
                    <a:pt x="12216" y="23506"/>
                  </a:cubicBezTo>
                  <a:cubicBezTo>
                    <a:pt x="5224" y="23506"/>
                    <a:pt x="0" y="18956"/>
                    <a:pt x="0" y="11711"/>
                  </a:cubicBezTo>
                  <a:close/>
                  <a:moveTo>
                    <a:pt x="11880" y="5729"/>
                  </a:moveTo>
                  <a:cubicBezTo>
                    <a:pt x="8762" y="5729"/>
                    <a:pt x="7583" y="7583"/>
                    <a:pt x="7246" y="9183"/>
                  </a:cubicBezTo>
                  <a:lnTo>
                    <a:pt x="16513" y="9183"/>
                  </a:lnTo>
                  <a:cubicBezTo>
                    <a:pt x="16345" y="7583"/>
                    <a:pt x="15166" y="5729"/>
                    <a:pt x="11880" y="572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4" name="Vrije vorm: vorm 838">
              <a:extLst>
                <a:ext uri="{FF2B5EF4-FFF2-40B4-BE49-F238E27FC236}">
                  <a16:creationId xmlns:a16="http://schemas.microsoft.com/office/drawing/2014/main" id="{0B8217DB-CB2D-484F-88D8-8EC769DEF93D}"/>
                </a:ext>
              </a:extLst>
            </p:cNvPr>
            <p:cNvSpPr/>
            <p:nvPr/>
          </p:nvSpPr>
          <p:spPr>
            <a:xfrm>
              <a:off x="21271096" y="1153054"/>
              <a:ext cx="16850" cy="16850"/>
            </a:xfrm>
            <a:custGeom>
              <a:avLst/>
              <a:gdLst>
                <a:gd name="connsiteX0" fmla="*/ 0 w 16850"/>
                <a:gd name="connsiteY0" fmla="*/ 11711 h 16850"/>
                <a:gd name="connsiteX1" fmla="*/ 11879 w 16850"/>
                <a:gd name="connsiteY1" fmla="*/ 0 h 16850"/>
                <a:gd name="connsiteX2" fmla="*/ 23338 w 16850"/>
                <a:gd name="connsiteY2" fmla="*/ 12469 h 16850"/>
                <a:gd name="connsiteX3" fmla="*/ 23338 w 16850"/>
                <a:gd name="connsiteY3" fmla="*/ 14070 h 16850"/>
                <a:gd name="connsiteX4" fmla="*/ 7330 w 16850"/>
                <a:gd name="connsiteY4" fmla="*/ 14070 h 16850"/>
                <a:gd name="connsiteX5" fmla="*/ 12974 w 16850"/>
                <a:gd name="connsiteY5" fmla="*/ 17777 h 16850"/>
                <a:gd name="connsiteX6" fmla="*/ 18451 w 16850"/>
                <a:gd name="connsiteY6" fmla="*/ 15839 h 16850"/>
                <a:gd name="connsiteX7" fmla="*/ 21568 w 16850"/>
                <a:gd name="connsiteY7" fmla="*/ 20557 h 16850"/>
                <a:gd name="connsiteX8" fmla="*/ 12216 w 16850"/>
                <a:gd name="connsiteY8" fmla="*/ 23506 h 16850"/>
                <a:gd name="connsiteX9" fmla="*/ 0 w 16850"/>
                <a:gd name="connsiteY9" fmla="*/ 11711 h 16850"/>
                <a:gd name="connsiteX10" fmla="*/ 11879 w 16850"/>
                <a:gd name="connsiteY10" fmla="*/ 5729 h 16850"/>
                <a:gd name="connsiteX11" fmla="*/ 7245 w 16850"/>
                <a:gd name="connsiteY11" fmla="*/ 9183 h 16850"/>
                <a:gd name="connsiteX12" fmla="*/ 16513 w 16850"/>
                <a:gd name="connsiteY12" fmla="*/ 9183 h 16850"/>
                <a:gd name="connsiteX13" fmla="*/ 11879 w 16850"/>
                <a:gd name="connsiteY13" fmla="*/ 572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11711"/>
                  </a:moveTo>
                  <a:cubicBezTo>
                    <a:pt x="0" y="5223"/>
                    <a:pt x="4887" y="0"/>
                    <a:pt x="11879" y="0"/>
                  </a:cubicBezTo>
                  <a:cubicBezTo>
                    <a:pt x="18535" y="0"/>
                    <a:pt x="23338" y="4887"/>
                    <a:pt x="23338" y="12469"/>
                  </a:cubicBezTo>
                  <a:lnTo>
                    <a:pt x="23338" y="14070"/>
                  </a:lnTo>
                  <a:lnTo>
                    <a:pt x="7330" y="14070"/>
                  </a:lnTo>
                  <a:cubicBezTo>
                    <a:pt x="7835" y="16092"/>
                    <a:pt x="9689" y="17777"/>
                    <a:pt x="12974" y="17777"/>
                  </a:cubicBezTo>
                  <a:cubicBezTo>
                    <a:pt x="14575" y="17777"/>
                    <a:pt x="17187" y="17103"/>
                    <a:pt x="18451" y="15839"/>
                  </a:cubicBezTo>
                  <a:lnTo>
                    <a:pt x="21568" y="20557"/>
                  </a:lnTo>
                  <a:cubicBezTo>
                    <a:pt x="19378" y="22579"/>
                    <a:pt x="15586" y="23506"/>
                    <a:pt x="12216" y="23506"/>
                  </a:cubicBezTo>
                  <a:cubicBezTo>
                    <a:pt x="5308" y="23506"/>
                    <a:pt x="0" y="18956"/>
                    <a:pt x="0" y="11711"/>
                  </a:cubicBezTo>
                  <a:close/>
                  <a:moveTo>
                    <a:pt x="11879" y="5729"/>
                  </a:moveTo>
                  <a:cubicBezTo>
                    <a:pt x="8762" y="5729"/>
                    <a:pt x="7583" y="7583"/>
                    <a:pt x="7245" y="9183"/>
                  </a:cubicBezTo>
                  <a:lnTo>
                    <a:pt x="16513" y="9183"/>
                  </a:lnTo>
                  <a:cubicBezTo>
                    <a:pt x="16345" y="7583"/>
                    <a:pt x="15165" y="5729"/>
                    <a:pt x="11879" y="572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5" name="Vrije vorm: vorm 839">
              <a:extLst>
                <a:ext uri="{FF2B5EF4-FFF2-40B4-BE49-F238E27FC236}">
                  <a16:creationId xmlns:a16="http://schemas.microsoft.com/office/drawing/2014/main" id="{94BE7B73-7CEF-6647-8B50-098E5A6015D0}"/>
                </a:ext>
              </a:extLst>
            </p:cNvPr>
            <p:cNvSpPr/>
            <p:nvPr/>
          </p:nvSpPr>
          <p:spPr>
            <a:xfrm>
              <a:off x="21298562" y="1153054"/>
              <a:ext cx="16850" cy="16850"/>
            </a:xfrm>
            <a:custGeom>
              <a:avLst/>
              <a:gdLst>
                <a:gd name="connsiteX0" fmla="*/ 15249 w 16850"/>
                <a:gd name="connsiteY0" fmla="*/ 22916 h 16850"/>
                <a:gd name="connsiteX1" fmla="*/ 15249 w 16850"/>
                <a:gd name="connsiteY1" fmla="*/ 9942 h 16850"/>
                <a:gd name="connsiteX2" fmla="*/ 11542 w 16850"/>
                <a:gd name="connsiteY2" fmla="*/ 6235 h 16850"/>
                <a:gd name="connsiteX3" fmla="*/ 7161 w 16850"/>
                <a:gd name="connsiteY3" fmla="*/ 8425 h 16850"/>
                <a:gd name="connsiteX4" fmla="*/ 7161 w 16850"/>
                <a:gd name="connsiteY4" fmla="*/ 22916 h 16850"/>
                <a:gd name="connsiteX5" fmla="*/ 0 w 16850"/>
                <a:gd name="connsiteY5" fmla="*/ 22916 h 16850"/>
                <a:gd name="connsiteX6" fmla="*/ 0 w 16850"/>
                <a:gd name="connsiteY6" fmla="*/ 505 h 16850"/>
                <a:gd name="connsiteX7" fmla="*/ 7161 w 16850"/>
                <a:gd name="connsiteY7" fmla="*/ 505 h 16850"/>
                <a:gd name="connsiteX8" fmla="*/ 7161 w 16850"/>
                <a:gd name="connsiteY8" fmla="*/ 3286 h 16850"/>
                <a:gd name="connsiteX9" fmla="*/ 14996 w 16850"/>
                <a:gd name="connsiteY9" fmla="*/ 0 h 16850"/>
                <a:gd name="connsiteX10" fmla="*/ 22410 w 16850"/>
                <a:gd name="connsiteY10" fmla="*/ 7077 h 16850"/>
                <a:gd name="connsiteX11" fmla="*/ 22410 w 16850"/>
                <a:gd name="connsiteY11" fmla="*/ 22916 h 16850"/>
                <a:gd name="connsiteX12" fmla="*/ 15249 w 16850"/>
                <a:gd name="connsiteY12" fmla="*/ 2291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5249" y="22916"/>
                  </a:moveTo>
                  <a:lnTo>
                    <a:pt x="15249" y="9942"/>
                  </a:lnTo>
                  <a:cubicBezTo>
                    <a:pt x="15249" y="7161"/>
                    <a:pt x="13817" y="6235"/>
                    <a:pt x="11542" y="6235"/>
                  </a:cubicBezTo>
                  <a:cubicBezTo>
                    <a:pt x="9436" y="6235"/>
                    <a:pt x="8004" y="7414"/>
                    <a:pt x="7161" y="8425"/>
                  </a:cubicBezTo>
                  <a:lnTo>
                    <a:pt x="7161" y="22916"/>
                  </a:lnTo>
                  <a:lnTo>
                    <a:pt x="0" y="22916"/>
                  </a:lnTo>
                  <a:lnTo>
                    <a:pt x="0" y="505"/>
                  </a:lnTo>
                  <a:lnTo>
                    <a:pt x="7161" y="505"/>
                  </a:lnTo>
                  <a:lnTo>
                    <a:pt x="7161" y="3286"/>
                  </a:lnTo>
                  <a:cubicBezTo>
                    <a:pt x="8509" y="1685"/>
                    <a:pt x="11121" y="0"/>
                    <a:pt x="14996" y="0"/>
                  </a:cubicBezTo>
                  <a:cubicBezTo>
                    <a:pt x="20052" y="0"/>
                    <a:pt x="22410" y="2949"/>
                    <a:pt x="22410" y="7077"/>
                  </a:cubicBezTo>
                  <a:lnTo>
                    <a:pt x="22410" y="22916"/>
                  </a:lnTo>
                  <a:lnTo>
                    <a:pt x="15249" y="22916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6" name="Vrije vorm: vorm 840">
              <a:extLst>
                <a:ext uri="{FF2B5EF4-FFF2-40B4-BE49-F238E27FC236}">
                  <a16:creationId xmlns:a16="http://schemas.microsoft.com/office/drawing/2014/main" id="{44DDA049-BEC2-8543-B87C-C927A89C4291}"/>
                </a:ext>
              </a:extLst>
            </p:cNvPr>
            <p:cNvSpPr/>
            <p:nvPr/>
          </p:nvSpPr>
          <p:spPr>
            <a:xfrm>
              <a:off x="21227623" y="1190798"/>
              <a:ext cx="16850" cy="16850"/>
            </a:xfrm>
            <a:custGeom>
              <a:avLst/>
              <a:gdLst>
                <a:gd name="connsiteX0" fmla="*/ 15165 w 16850"/>
                <a:gd name="connsiteY0" fmla="*/ 22411 h 16850"/>
                <a:gd name="connsiteX1" fmla="*/ 15165 w 16850"/>
                <a:gd name="connsiteY1" fmla="*/ 19715 h 16850"/>
                <a:gd name="connsiteX2" fmla="*/ 7414 w 16850"/>
                <a:gd name="connsiteY2" fmla="*/ 23001 h 16850"/>
                <a:gd name="connsiteX3" fmla="*/ 0 w 16850"/>
                <a:gd name="connsiteY3" fmla="*/ 16008 h 16850"/>
                <a:gd name="connsiteX4" fmla="*/ 0 w 16850"/>
                <a:gd name="connsiteY4" fmla="*/ 0 h 16850"/>
                <a:gd name="connsiteX5" fmla="*/ 7161 w 16850"/>
                <a:gd name="connsiteY5" fmla="*/ 0 h 16850"/>
                <a:gd name="connsiteX6" fmla="*/ 7161 w 16850"/>
                <a:gd name="connsiteY6" fmla="*/ 12975 h 16850"/>
                <a:gd name="connsiteX7" fmla="*/ 10868 w 16850"/>
                <a:gd name="connsiteY7" fmla="*/ 16682 h 16850"/>
                <a:gd name="connsiteX8" fmla="*/ 15165 w 16850"/>
                <a:gd name="connsiteY8" fmla="*/ 14491 h 16850"/>
                <a:gd name="connsiteX9" fmla="*/ 15165 w 16850"/>
                <a:gd name="connsiteY9" fmla="*/ 0 h 16850"/>
                <a:gd name="connsiteX10" fmla="*/ 22326 w 16850"/>
                <a:gd name="connsiteY10" fmla="*/ 0 h 16850"/>
                <a:gd name="connsiteX11" fmla="*/ 22326 w 16850"/>
                <a:gd name="connsiteY11" fmla="*/ 22411 h 16850"/>
                <a:gd name="connsiteX12" fmla="*/ 15165 w 16850"/>
                <a:gd name="connsiteY12" fmla="*/ 2241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5165" y="22411"/>
                  </a:moveTo>
                  <a:lnTo>
                    <a:pt x="15165" y="19715"/>
                  </a:lnTo>
                  <a:cubicBezTo>
                    <a:pt x="13733" y="21315"/>
                    <a:pt x="11205" y="23001"/>
                    <a:pt x="7414" y="23001"/>
                  </a:cubicBezTo>
                  <a:cubicBezTo>
                    <a:pt x="2359" y="23001"/>
                    <a:pt x="0" y="20052"/>
                    <a:pt x="0" y="16008"/>
                  </a:cubicBezTo>
                  <a:lnTo>
                    <a:pt x="0" y="0"/>
                  </a:lnTo>
                  <a:lnTo>
                    <a:pt x="7161" y="0"/>
                  </a:lnTo>
                  <a:lnTo>
                    <a:pt x="7161" y="12975"/>
                  </a:lnTo>
                  <a:cubicBezTo>
                    <a:pt x="7161" y="15671"/>
                    <a:pt x="8593" y="16682"/>
                    <a:pt x="10868" y="16682"/>
                  </a:cubicBezTo>
                  <a:cubicBezTo>
                    <a:pt x="12890" y="16682"/>
                    <a:pt x="14322" y="15586"/>
                    <a:pt x="15165" y="14491"/>
                  </a:cubicBezTo>
                  <a:lnTo>
                    <a:pt x="15165" y="0"/>
                  </a:lnTo>
                  <a:lnTo>
                    <a:pt x="22326" y="0"/>
                  </a:lnTo>
                  <a:lnTo>
                    <a:pt x="22326" y="22411"/>
                  </a:lnTo>
                  <a:lnTo>
                    <a:pt x="15165" y="2241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7" name="Vrije vorm: vorm 841">
              <a:extLst>
                <a:ext uri="{FF2B5EF4-FFF2-40B4-BE49-F238E27FC236}">
                  <a16:creationId xmlns:a16="http://schemas.microsoft.com/office/drawing/2014/main" id="{D5FB41F4-C2F7-A240-B0DC-AD0D5A8E3DA6}"/>
                </a:ext>
              </a:extLst>
            </p:cNvPr>
            <p:cNvSpPr/>
            <p:nvPr/>
          </p:nvSpPr>
          <p:spPr>
            <a:xfrm>
              <a:off x="21252982" y="1190293"/>
              <a:ext cx="16850" cy="16850"/>
            </a:xfrm>
            <a:custGeom>
              <a:avLst/>
              <a:gdLst>
                <a:gd name="connsiteX0" fmla="*/ 14660 w 16850"/>
                <a:gd name="connsiteY0" fmla="*/ 22916 h 16850"/>
                <a:gd name="connsiteX1" fmla="*/ 14660 w 16850"/>
                <a:gd name="connsiteY1" fmla="*/ 20726 h 16850"/>
                <a:gd name="connsiteX2" fmla="*/ 7667 w 16850"/>
                <a:gd name="connsiteY2" fmla="*/ 23506 h 16850"/>
                <a:gd name="connsiteX3" fmla="*/ 0 w 16850"/>
                <a:gd name="connsiteY3" fmla="*/ 16092 h 16850"/>
                <a:gd name="connsiteX4" fmla="*/ 7667 w 16850"/>
                <a:gd name="connsiteY4" fmla="*/ 8846 h 16850"/>
                <a:gd name="connsiteX5" fmla="*/ 14660 w 16850"/>
                <a:gd name="connsiteY5" fmla="*/ 11458 h 16850"/>
                <a:gd name="connsiteX6" fmla="*/ 14660 w 16850"/>
                <a:gd name="connsiteY6" fmla="*/ 9268 h 16850"/>
                <a:gd name="connsiteX7" fmla="*/ 10110 w 16850"/>
                <a:gd name="connsiteY7" fmla="*/ 5982 h 16850"/>
                <a:gd name="connsiteX8" fmla="*/ 3876 w 16850"/>
                <a:gd name="connsiteY8" fmla="*/ 8425 h 16850"/>
                <a:gd name="connsiteX9" fmla="*/ 1264 w 16850"/>
                <a:gd name="connsiteY9" fmla="*/ 3454 h 16850"/>
                <a:gd name="connsiteX10" fmla="*/ 11458 w 16850"/>
                <a:gd name="connsiteY10" fmla="*/ 0 h 16850"/>
                <a:gd name="connsiteX11" fmla="*/ 21905 w 16850"/>
                <a:gd name="connsiteY11" fmla="*/ 8931 h 16850"/>
                <a:gd name="connsiteX12" fmla="*/ 21905 w 16850"/>
                <a:gd name="connsiteY12" fmla="*/ 22916 h 16850"/>
                <a:gd name="connsiteX13" fmla="*/ 14660 w 16850"/>
                <a:gd name="connsiteY13" fmla="*/ 22916 h 16850"/>
                <a:gd name="connsiteX14" fmla="*/ 14660 w 16850"/>
                <a:gd name="connsiteY14" fmla="*/ 17103 h 16850"/>
                <a:gd name="connsiteX15" fmla="*/ 14660 w 16850"/>
                <a:gd name="connsiteY15" fmla="*/ 15081 h 16850"/>
                <a:gd name="connsiteX16" fmla="*/ 10700 w 16850"/>
                <a:gd name="connsiteY16" fmla="*/ 13480 h 16850"/>
                <a:gd name="connsiteX17" fmla="*/ 7162 w 16850"/>
                <a:gd name="connsiteY17" fmla="*/ 16092 h 16850"/>
                <a:gd name="connsiteX18" fmla="*/ 10700 w 16850"/>
                <a:gd name="connsiteY18" fmla="*/ 18704 h 16850"/>
                <a:gd name="connsiteX19" fmla="*/ 14660 w 16850"/>
                <a:gd name="connsiteY19" fmla="*/ 1710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50" h="16850">
                  <a:moveTo>
                    <a:pt x="14660" y="22916"/>
                  </a:moveTo>
                  <a:lnTo>
                    <a:pt x="14660" y="20726"/>
                  </a:lnTo>
                  <a:cubicBezTo>
                    <a:pt x="13227" y="22411"/>
                    <a:pt x="10616" y="23506"/>
                    <a:pt x="7667" y="23506"/>
                  </a:cubicBezTo>
                  <a:cubicBezTo>
                    <a:pt x="4213" y="23506"/>
                    <a:pt x="0" y="21147"/>
                    <a:pt x="0" y="16092"/>
                  </a:cubicBezTo>
                  <a:cubicBezTo>
                    <a:pt x="0" y="10700"/>
                    <a:pt x="4297" y="8846"/>
                    <a:pt x="7667" y="8846"/>
                  </a:cubicBezTo>
                  <a:cubicBezTo>
                    <a:pt x="10616" y="8846"/>
                    <a:pt x="13312" y="9857"/>
                    <a:pt x="14660" y="11458"/>
                  </a:cubicBezTo>
                  <a:lnTo>
                    <a:pt x="14660" y="9268"/>
                  </a:lnTo>
                  <a:cubicBezTo>
                    <a:pt x="14660" y="7330"/>
                    <a:pt x="12975" y="5982"/>
                    <a:pt x="10110" y="5982"/>
                  </a:cubicBezTo>
                  <a:cubicBezTo>
                    <a:pt x="7920" y="5982"/>
                    <a:pt x="5645" y="6824"/>
                    <a:pt x="3876" y="8425"/>
                  </a:cubicBezTo>
                  <a:lnTo>
                    <a:pt x="1264" y="3454"/>
                  </a:lnTo>
                  <a:cubicBezTo>
                    <a:pt x="4129" y="1011"/>
                    <a:pt x="8004" y="0"/>
                    <a:pt x="11458" y="0"/>
                  </a:cubicBezTo>
                  <a:cubicBezTo>
                    <a:pt x="16850" y="0"/>
                    <a:pt x="21905" y="2022"/>
                    <a:pt x="21905" y="8931"/>
                  </a:cubicBezTo>
                  <a:lnTo>
                    <a:pt x="21905" y="22916"/>
                  </a:lnTo>
                  <a:lnTo>
                    <a:pt x="14660" y="22916"/>
                  </a:lnTo>
                  <a:close/>
                  <a:moveTo>
                    <a:pt x="14660" y="17103"/>
                  </a:moveTo>
                  <a:lnTo>
                    <a:pt x="14660" y="15081"/>
                  </a:lnTo>
                  <a:cubicBezTo>
                    <a:pt x="13902" y="13986"/>
                    <a:pt x="12216" y="13480"/>
                    <a:pt x="10700" y="13480"/>
                  </a:cubicBezTo>
                  <a:cubicBezTo>
                    <a:pt x="8847" y="13480"/>
                    <a:pt x="7162" y="14323"/>
                    <a:pt x="7162" y="16092"/>
                  </a:cubicBezTo>
                  <a:cubicBezTo>
                    <a:pt x="7162" y="17861"/>
                    <a:pt x="8847" y="18704"/>
                    <a:pt x="10700" y="18704"/>
                  </a:cubicBezTo>
                  <a:cubicBezTo>
                    <a:pt x="12216" y="18788"/>
                    <a:pt x="13902" y="18198"/>
                    <a:pt x="14660" y="1710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8" name="Vrije vorm: vorm 842">
              <a:extLst>
                <a:ext uri="{FF2B5EF4-FFF2-40B4-BE49-F238E27FC236}">
                  <a16:creationId xmlns:a16="http://schemas.microsoft.com/office/drawing/2014/main" id="{AE7968FF-9AAB-EE42-845E-E272A4504DB9}"/>
                </a:ext>
              </a:extLst>
            </p:cNvPr>
            <p:cNvSpPr/>
            <p:nvPr/>
          </p:nvSpPr>
          <p:spPr>
            <a:xfrm>
              <a:off x="21280616" y="1190208"/>
              <a:ext cx="8425" cy="16850"/>
            </a:xfrm>
            <a:custGeom>
              <a:avLst/>
              <a:gdLst>
                <a:gd name="connsiteX0" fmla="*/ 0 w 8425"/>
                <a:gd name="connsiteY0" fmla="*/ 23000 h 16850"/>
                <a:gd name="connsiteX1" fmla="*/ 0 w 8425"/>
                <a:gd name="connsiteY1" fmla="*/ 590 h 16850"/>
                <a:gd name="connsiteX2" fmla="*/ 7161 w 8425"/>
                <a:gd name="connsiteY2" fmla="*/ 590 h 16850"/>
                <a:gd name="connsiteX3" fmla="*/ 7161 w 8425"/>
                <a:gd name="connsiteY3" fmla="*/ 3370 h 16850"/>
                <a:gd name="connsiteX4" fmla="*/ 14154 w 8425"/>
                <a:gd name="connsiteY4" fmla="*/ 0 h 16850"/>
                <a:gd name="connsiteX5" fmla="*/ 14154 w 8425"/>
                <a:gd name="connsiteY5" fmla="*/ 6908 h 16850"/>
                <a:gd name="connsiteX6" fmla="*/ 12385 w 8425"/>
                <a:gd name="connsiteY6" fmla="*/ 6740 h 16850"/>
                <a:gd name="connsiteX7" fmla="*/ 7161 w 8425"/>
                <a:gd name="connsiteY7" fmla="*/ 8762 h 16850"/>
                <a:gd name="connsiteX8" fmla="*/ 7161 w 8425"/>
                <a:gd name="connsiteY8" fmla="*/ 23085 h 16850"/>
                <a:gd name="connsiteX9" fmla="*/ 0 w 8425"/>
                <a:gd name="connsiteY9" fmla="*/ 2308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23000"/>
                  </a:moveTo>
                  <a:lnTo>
                    <a:pt x="0" y="590"/>
                  </a:lnTo>
                  <a:lnTo>
                    <a:pt x="7161" y="590"/>
                  </a:lnTo>
                  <a:lnTo>
                    <a:pt x="7161" y="3370"/>
                  </a:lnTo>
                  <a:cubicBezTo>
                    <a:pt x="8678" y="1601"/>
                    <a:pt x="11542" y="0"/>
                    <a:pt x="14154" y="0"/>
                  </a:cubicBezTo>
                  <a:lnTo>
                    <a:pt x="14154" y="6908"/>
                  </a:lnTo>
                  <a:cubicBezTo>
                    <a:pt x="13733" y="6740"/>
                    <a:pt x="13143" y="6740"/>
                    <a:pt x="12385" y="6740"/>
                  </a:cubicBezTo>
                  <a:cubicBezTo>
                    <a:pt x="10531" y="6740"/>
                    <a:pt x="8088" y="7498"/>
                    <a:pt x="7161" y="8762"/>
                  </a:cubicBezTo>
                  <a:lnTo>
                    <a:pt x="7161" y="23085"/>
                  </a:lnTo>
                  <a:lnTo>
                    <a:pt x="0" y="2308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9" name="Vrije vorm: vorm 843">
              <a:extLst>
                <a:ext uri="{FF2B5EF4-FFF2-40B4-BE49-F238E27FC236}">
                  <a16:creationId xmlns:a16="http://schemas.microsoft.com/office/drawing/2014/main" id="{C676DB5F-6F99-6449-99D6-5C09432FAFB9}"/>
                </a:ext>
              </a:extLst>
            </p:cNvPr>
            <p:cNvSpPr/>
            <p:nvPr/>
          </p:nvSpPr>
          <p:spPr>
            <a:xfrm>
              <a:off x="21297213" y="1182205"/>
              <a:ext cx="16850" cy="25275"/>
            </a:xfrm>
            <a:custGeom>
              <a:avLst/>
              <a:gdLst>
                <a:gd name="connsiteX0" fmla="*/ 16513 w 16850"/>
                <a:gd name="connsiteY0" fmla="*/ 31004 h 25275"/>
                <a:gd name="connsiteX1" fmla="*/ 16513 w 16850"/>
                <a:gd name="connsiteY1" fmla="*/ 28392 h 25275"/>
                <a:gd name="connsiteX2" fmla="*/ 9858 w 16850"/>
                <a:gd name="connsiteY2" fmla="*/ 31510 h 25275"/>
                <a:gd name="connsiteX3" fmla="*/ 0 w 16850"/>
                <a:gd name="connsiteY3" fmla="*/ 19715 h 25275"/>
                <a:gd name="connsiteX4" fmla="*/ 9858 w 16850"/>
                <a:gd name="connsiteY4" fmla="*/ 8004 h 25275"/>
                <a:gd name="connsiteX5" fmla="*/ 16513 w 16850"/>
                <a:gd name="connsiteY5" fmla="*/ 11205 h 25275"/>
                <a:gd name="connsiteX6" fmla="*/ 16513 w 16850"/>
                <a:gd name="connsiteY6" fmla="*/ 0 h 25275"/>
                <a:gd name="connsiteX7" fmla="*/ 23591 w 16850"/>
                <a:gd name="connsiteY7" fmla="*/ 0 h 25275"/>
                <a:gd name="connsiteX8" fmla="*/ 23591 w 16850"/>
                <a:gd name="connsiteY8" fmla="*/ 31004 h 25275"/>
                <a:gd name="connsiteX9" fmla="*/ 16513 w 16850"/>
                <a:gd name="connsiteY9" fmla="*/ 31004 h 25275"/>
                <a:gd name="connsiteX10" fmla="*/ 16513 w 16850"/>
                <a:gd name="connsiteY10" fmla="*/ 23169 h 25275"/>
                <a:gd name="connsiteX11" fmla="*/ 16513 w 16850"/>
                <a:gd name="connsiteY11" fmla="*/ 16260 h 25275"/>
                <a:gd name="connsiteX12" fmla="*/ 12216 w 16850"/>
                <a:gd name="connsiteY12" fmla="*/ 14238 h 25275"/>
                <a:gd name="connsiteX13" fmla="*/ 7330 w 16850"/>
                <a:gd name="connsiteY13" fmla="*/ 19630 h 25275"/>
                <a:gd name="connsiteX14" fmla="*/ 12216 w 16850"/>
                <a:gd name="connsiteY14" fmla="*/ 25107 h 25275"/>
                <a:gd name="connsiteX15" fmla="*/ 16513 w 16850"/>
                <a:gd name="connsiteY15" fmla="*/ 23169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50" h="25275">
                  <a:moveTo>
                    <a:pt x="16513" y="31004"/>
                  </a:moveTo>
                  <a:lnTo>
                    <a:pt x="16513" y="28392"/>
                  </a:lnTo>
                  <a:cubicBezTo>
                    <a:pt x="14660" y="30499"/>
                    <a:pt x="12385" y="31510"/>
                    <a:pt x="9858" y="31510"/>
                  </a:cubicBezTo>
                  <a:cubicBezTo>
                    <a:pt x="4297" y="31510"/>
                    <a:pt x="0" y="27297"/>
                    <a:pt x="0" y="19715"/>
                  </a:cubicBezTo>
                  <a:cubicBezTo>
                    <a:pt x="0" y="12385"/>
                    <a:pt x="4297" y="8004"/>
                    <a:pt x="9858" y="8004"/>
                  </a:cubicBezTo>
                  <a:cubicBezTo>
                    <a:pt x="12301" y="8004"/>
                    <a:pt x="14744" y="9015"/>
                    <a:pt x="16513" y="11205"/>
                  </a:cubicBezTo>
                  <a:lnTo>
                    <a:pt x="16513" y="0"/>
                  </a:lnTo>
                  <a:lnTo>
                    <a:pt x="23591" y="0"/>
                  </a:lnTo>
                  <a:lnTo>
                    <a:pt x="23591" y="31004"/>
                  </a:lnTo>
                  <a:lnTo>
                    <a:pt x="16513" y="31004"/>
                  </a:lnTo>
                  <a:close/>
                  <a:moveTo>
                    <a:pt x="16513" y="23169"/>
                  </a:moveTo>
                  <a:lnTo>
                    <a:pt x="16513" y="16260"/>
                  </a:lnTo>
                  <a:cubicBezTo>
                    <a:pt x="15587" y="15081"/>
                    <a:pt x="13733" y="14238"/>
                    <a:pt x="12216" y="14238"/>
                  </a:cubicBezTo>
                  <a:cubicBezTo>
                    <a:pt x="9352" y="14238"/>
                    <a:pt x="7330" y="16345"/>
                    <a:pt x="7330" y="19630"/>
                  </a:cubicBezTo>
                  <a:cubicBezTo>
                    <a:pt x="7330" y="23000"/>
                    <a:pt x="9437" y="25107"/>
                    <a:pt x="12216" y="25107"/>
                  </a:cubicBezTo>
                  <a:cubicBezTo>
                    <a:pt x="13733" y="25191"/>
                    <a:pt x="15587" y="24433"/>
                    <a:pt x="16513" y="2316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0" name="Vrije vorm: vorm 844">
              <a:extLst>
                <a:ext uri="{FF2B5EF4-FFF2-40B4-BE49-F238E27FC236}">
                  <a16:creationId xmlns:a16="http://schemas.microsoft.com/office/drawing/2014/main" id="{64167738-7E35-724D-BAEF-3249EA3B9B75}"/>
                </a:ext>
              </a:extLst>
            </p:cNvPr>
            <p:cNvSpPr/>
            <p:nvPr/>
          </p:nvSpPr>
          <p:spPr>
            <a:xfrm>
              <a:off x="20478971" y="1781732"/>
              <a:ext cx="101101" cy="117951"/>
            </a:xfrm>
            <a:custGeom>
              <a:avLst/>
              <a:gdLst>
                <a:gd name="connsiteX0" fmla="*/ 53246 w 101100"/>
                <a:gd name="connsiteY0" fmla="*/ 122416 h 117950"/>
                <a:gd name="connsiteX1" fmla="*/ 51478 w 101100"/>
                <a:gd name="connsiteY1" fmla="*/ 122079 h 117950"/>
                <a:gd name="connsiteX2" fmla="*/ 26286 w 101100"/>
                <a:gd name="connsiteY2" fmla="*/ 108852 h 117950"/>
                <a:gd name="connsiteX3" fmla="*/ 8594 w 101100"/>
                <a:gd name="connsiteY3" fmla="*/ 94192 h 117950"/>
                <a:gd name="connsiteX4" fmla="*/ 0 w 101100"/>
                <a:gd name="connsiteY4" fmla="*/ 74815 h 117950"/>
                <a:gd name="connsiteX5" fmla="*/ 0 w 101100"/>
                <a:gd name="connsiteY5" fmla="*/ 15249 h 117950"/>
                <a:gd name="connsiteX6" fmla="*/ 2359 w 101100"/>
                <a:gd name="connsiteY6" fmla="*/ 11879 h 117950"/>
                <a:gd name="connsiteX7" fmla="*/ 53246 w 101100"/>
                <a:gd name="connsiteY7" fmla="*/ 0 h 117950"/>
                <a:gd name="connsiteX8" fmla="*/ 104134 w 101100"/>
                <a:gd name="connsiteY8" fmla="*/ 11879 h 117950"/>
                <a:gd name="connsiteX9" fmla="*/ 106493 w 101100"/>
                <a:gd name="connsiteY9" fmla="*/ 15249 h 117950"/>
                <a:gd name="connsiteX10" fmla="*/ 106493 w 101100"/>
                <a:gd name="connsiteY10" fmla="*/ 74815 h 117950"/>
                <a:gd name="connsiteX11" fmla="*/ 97899 w 101100"/>
                <a:gd name="connsiteY11" fmla="*/ 94192 h 117950"/>
                <a:gd name="connsiteX12" fmla="*/ 80207 w 101100"/>
                <a:gd name="connsiteY12" fmla="*/ 108852 h 117950"/>
                <a:gd name="connsiteX13" fmla="*/ 55016 w 101100"/>
                <a:gd name="connsiteY13" fmla="*/ 122079 h 117950"/>
                <a:gd name="connsiteX14" fmla="*/ 53246 w 101100"/>
                <a:gd name="connsiteY14" fmla="*/ 122416 h 11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100" h="117950">
                  <a:moveTo>
                    <a:pt x="53246" y="122416"/>
                  </a:moveTo>
                  <a:cubicBezTo>
                    <a:pt x="52657" y="122416"/>
                    <a:pt x="52067" y="122332"/>
                    <a:pt x="51478" y="122079"/>
                  </a:cubicBezTo>
                  <a:cubicBezTo>
                    <a:pt x="50972" y="121911"/>
                    <a:pt x="38671" y="116940"/>
                    <a:pt x="26286" y="108852"/>
                  </a:cubicBezTo>
                  <a:cubicBezTo>
                    <a:pt x="18873" y="104050"/>
                    <a:pt x="12891" y="99079"/>
                    <a:pt x="8594" y="94192"/>
                  </a:cubicBezTo>
                  <a:cubicBezTo>
                    <a:pt x="2949" y="87705"/>
                    <a:pt x="0" y="81133"/>
                    <a:pt x="0" y="74815"/>
                  </a:cubicBezTo>
                  <a:lnTo>
                    <a:pt x="0" y="15249"/>
                  </a:lnTo>
                  <a:cubicBezTo>
                    <a:pt x="0" y="13817"/>
                    <a:pt x="927" y="12469"/>
                    <a:pt x="2359" y="11879"/>
                  </a:cubicBezTo>
                  <a:cubicBezTo>
                    <a:pt x="3455" y="11374"/>
                    <a:pt x="28898" y="0"/>
                    <a:pt x="53246" y="0"/>
                  </a:cubicBezTo>
                  <a:cubicBezTo>
                    <a:pt x="77595" y="0"/>
                    <a:pt x="103039" y="11374"/>
                    <a:pt x="104134" y="11879"/>
                  </a:cubicBezTo>
                  <a:cubicBezTo>
                    <a:pt x="105566" y="12553"/>
                    <a:pt x="106493" y="13817"/>
                    <a:pt x="106493" y="15249"/>
                  </a:cubicBezTo>
                  <a:lnTo>
                    <a:pt x="106493" y="74815"/>
                  </a:lnTo>
                  <a:cubicBezTo>
                    <a:pt x="106493" y="81218"/>
                    <a:pt x="103629" y="87705"/>
                    <a:pt x="97899" y="94192"/>
                  </a:cubicBezTo>
                  <a:cubicBezTo>
                    <a:pt x="93603" y="99079"/>
                    <a:pt x="87621" y="104050"/>
                    <a:pt x="80207" y="108852"/>
                  </a:cubicBezTo>
                  <a:cubicBezTo>
                    <a:pt x="67738" y="116940"/>
                    <a:pt x="55521" y="121911"/>
                    <a:pt x="55016" y="122079"/>
                  </a:cubicBezTo>
                  <a:cubicBezTo>
                    <a:pt x="54426" y="122332"/>
                    <a:pt x="53836" y="122416"/>
                    <a:pt x="53246" y="122416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1" name="Vrije vorm: vorm 845">
              <a:extLst>
                <a:ext uri="{FF2B5EF4-FFF2-40B4-BE49-F238E27FC236}">
                  <a16:creationId xmlns:a16="http://schemas.microsoft.com/office/drawing/2014/main" id="{DE3CC2E4-5F2A-6640-ABFC-BC5B6321ABDC}"/>
                </a:ext>
              </a:extLst>
            </p:cNvPr>
            <p:cNvSpPr/>
            <p:nvPr/>
          </p:nvSpPr>
          <p:spPr>
            <a:xfrm>
              <a:off x="20476444" y="1779289"/>
              <a:ext cx="109526" cy="126376"/>
            </a:xfrm>
            <a:custGeom>
              <a:avLst/>
              <a:gdLst>
                <a:gd name="connsiteX0" fmla="*/ 55774 w 109525"/>
                <a:gd name="connsiteY0" fmla="*/ 127218 h 126375"/>
                <a:gd name="connsiteX1" fmla="*/ 52994 w 109525"/>
                <a:gd name="connsiteY1" fmla="*/ 126713 h 126375"/>
                <a:gd name="connsiteX2" fmla="*/ 27297 w 109525"/>
                <a:gd name="connsiteY2" fmla="*/ 113233 h 126375"/>
                <a:gd name="connsiteX3" fmla="*/ 9099 w 109525"/>
                <a:gd name="connsiteY3" fmla="*/ 98068 h 126375"/>
                <a:gd name="connsiteX4" fmla="*/ 0 w 109525"/>
                <a:gd name="connsiteY4" fmla="*/ 77174 h 126375"/>
                <a:gd name="connsiteX5" fmla="*/ 0 w 109525"/>
                <a:gd name="connsiteY5" fmla="*/ 17608 h 126375"/>
                <a:gd name="connsiteX6" fmla="*/ 3791 w 109525"/>
                <a:gd name="connsiteY6" fmla="*/ 12132 h 126375"/>
                <a:gd name="connsiteX7" fmla="*/ 55858 w 109525"/>
                <a:gd name="connsiteY7" fmla="*/ 0 h 126375"/>
                <a:gd name="connsiteX8" fmla="*/ 107925 w 109525"/>
                <a:gd name="connsiteY8" fmla="*/ 12132 h 126375"/>
                <a:gd name="connsiteX9" fmla="*/ 111716 w 109525"/>
                <a:gd name="connsiteY9" fmla="*/ 17608 h 126375"/>
                <a:gd name="connsiteX10" fmla="*/ 111716 w 109525"/>
                <a:gd name="connsiteY10" fmla="*/ 77174 h 126375"/>
                <a:gd name="connsiteX11" fmla="*/ 102617 w 109525"/>
                <a:gd name="connsiteY11" fmla="*/ 98068 h 126375"/>
                <a:gd name="connsiteX12" fmla="*/ 84419 w 109525"/>
                <a:gd name="connsiteY12" fmla="*/ 113233 h 126375"/>
                <a:gd name="connsiteX13" fmla="*/ 58723 w 109525"/>
                <a:gd name="connsiteY13" fmla="*/ 126713 h 126375"/>
                <a:gd name="connsiteX14" fmla="*/ 55774 w 109525"/>
                <a:gd name="connsiteY14" fmla="*/ 127218 h 1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525" h="126375">
                  <a:moveTo>
                    <a:pt x="55774" y="127218"/>
                  </a:moveTo>
                  <a:cubicBezTo>
                    <a:pt x="54763" y="127218"/>
                    <a:pt x="53836" y="127050"/>
                    <a:pt x="52994" y="126713"/>
                  </a:cubicBezTo>
                  <a:cubicBezTo>
                    <a:pt x="52488" y="126544"/>
                    <a:pt x="40019" y="121489"/>
                    <a:pt x="27297" y="113233"/>
                  </a:cubicBezTo>
                  <a:cubicBezTo>
                    <a:pt x="19631" y="108262"/>
                    <a:pt x="13564" y="103207"/>
                    <a:pt x="9099" y="98068"/>
                  </a:cubicBezTo>
                  <a:cubicBezTo>
                    <a:pt x="3033" y="91159"/>
                    <a:pt x="0" y="84166"/>
                    <a:pt x="0" y="77174"/>
                  </a:cubicBezTo>
                  <a:lnTo>
                    <a:pt x="0" y="17608"/>
                  </a:lnTo>
                  <a:cubicBezTo>
                    <a:pt x="0" y="15249"/>
                    <a:pt x="1432" y="13143"/>
                    <a:pt x="3791" y="12132"/>
                  </a:cubicBezTo>
                  <a:cubicBezTo>
                    <a:pt x="4887" y="11627"/>
                    <a:pt x="30836" y="0"/>
                    <a:pt x="55858" y="0"/>
                  </a:cubicBezTo>
                  <a:cubicBezTo>
                    <a:pt x="80881" y="0"/>
                    <a:pt x="106830" y="11627"/>
                    <a:pt x="107925" y="12132"/>
                  </a:cubicBezTo>
                  <a:cubicBezTo>
                    <a:pt x="110284" y="13227"/>
                    <a:pt x="111716" y="15334"/>
                    <a:pt x="111716" y="17608"/>
                  </a:cubicBezTo>
                  <a:lnTo>
                    <a:pt x="111716" y="77174"/>
                  </a:lnTo>
                  <a:cubicBezTo>
                    <a:pt x="111716" y="84082"/>
                    <a:pt x="108683" y="91159"/>
                    <a:pt x="102617" y="98068"/>
                  </a:cubicBezTo>
                  <a:cubicBezTo>
                    <a:pt x="98152" y="103123"/>
                    <a:pt x="92002" y="108262"/>
                    <a:pt x="84419" y="113233"/>
                  </a:cubicBezTo>
                  <a:cubicBezTo>
                    <a:pt x="71697" y="121489"/>
                    <a:pt x="59228" y="126460"/>
                    <a:pt x="58723" y="126713"/>
                  </a:cubicBezTo>
                  <a:cubicBezTo>
                    <a:pt x="57712" y="127050"/>
                    <a:pt x="56785" y="127218"/>
                    <a:pt x="55774" y="12721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2" name="Vrije vorm: vorm 846">
              <a:extLst>
                <a:ext uri="{FF2B5EF4-FFF2-40B4-BE49-F238E27FC236}">
                  <a16:creationId xmlns:a16="http://schemas.microsoft.com/office/drawing/2014/main" id="{5CC73562-5D8B-9D4D-9C72-A834034A5CE8}"/>
                </a:ext>
              </a:extLst>
            </p:cNvPr>
            <p:cNvSpPr/>
            <p:nvPr/>
          </p:nvSpPr>
          <p:spPr>
            <a:xfrm>
              <a:off x="20517895" y="1798050"/>
              <a:ext cx="16850" cy="8425"/>
            </a:xfrm>
            <a:custGeom>
              <a:avLst/>
              <a:gdLst>
                <a:gd name="connsiteX0" fmla="*/ 0 w 16850"/>
                <a:gd name="connsiteY0" fmla="*/ 14265 h 8425"/>
                <a:gd name="connsiteX1" fmla="*/ 17609 w 16850"/>
                <a:gd name="connsiteY1" fmla="*/ 195 h 8425"/>
                <a:gd name="connsiteX2" fmla="*/ 0 w 16850"/>
                <a:gd name="connsiteY2" fmla="*/ 14265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8425">
                  <a:moveTo>
                    <a:pt x="0" y="14265"/>
                  </a:moveTo>
                  <a:cubicBezTo>
                    <a:pt x="0" y="14265"/>
                    <a:pt x="18620" y="15023"/>
                    <a:pt x="17609" y="195"/>
                  </a:cubicBezTo>
                  <a:cubicBezTo>
                    <a:pt x="17609" y="195"/>
                    <a:pt x="0" y="-2754"/>
                    <a:pt x="0" y="1426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3" name="Vrije vorm: vorm 847">
              <a:extLst>
                <a:ext uri="{FF2B5EF4-FFF2-40B4-BE49-F238E27FC236}">
                  <a16:creationId xmlns:a16="http://schemas.microsoft.com/office/drawing/2014/main" id="{9FE7CB65-8615-F547-A0DC-69E58D1BA804}"/>
                </a:ext>
              </a:extLst>
            </p:cNvPr>
            <p:cNvSpPr/>
            <p:nvPr/>
          </p:nvSpPr>
          <p:spPr>
            <a:xfrm>
              <a:off x="20509646" y="1800267"/>
              <a:ext cx="8425" cy="8425"/>
            </a:xfrm>
            <a:custGeom>
              <a:avLst/>
              <a:gdLst>
                <a:gd name="connsiteX0" fmla="*/ 3531 w 0"/>
                <a:gd name="connsiteY0" fmla="*/ 11795 h 8425"/>
                <a:gd name="connsiteX1" fmla="*/ 2436 w 0"/>
                <a:gd name="connsiteY1" fmla="*/ 0 h 8425"/>
                <a:gd name="connsiteX2" fmla="*/ 3531 w 0"/>
                <a:gd name="connsiteY2" fmla="*/ 11795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425">
                  <a:moveTo>
                    <a:pt x="3531" y="11795"/>
                  </a:moveTo>
                  <a:cubicBezTo>
                    <a:pt x="3531" y="11795"/>
                    <a:pt x="10355" y="6235"/>
                    <a:pt x="2436" y="0"/>
                  </a:cubicBezTo>
                  <a:cubicBezTo>
                    <a:pt x="2436" y="84"/>
                    <a:pt x="-3715" y="7835"/>
                    <a:pt x="3531" y="1179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4" name="Vrije vorm: vorm 848">
              <a:extLst>
                <a:ext uri="{FF2B5EF4-FFF2-40B4-BE49-F238E27FC236}">
                  <a16:creationId xmlns:a16="http://schemas.microsoft.com/office/drawing/2014/main" id="{AB04BCC6-B9DC-0345-BF40-F77DB95F500E}"/>
                </a:ext>
              </a:extLst>
            </p:cNvPr>
            <p:cNvSpPr/>
            <p:nvPr/>
          </p:nvSpPr>
          <p:spPr>
            <a:xfrm>
              <a:off x="20486723" y="1812146"/>
              <a:ext cx="16850" cy="16850"/>
            </a:xfrm>
            <a:custGeom>
              <a:avLst/>
              <a:gdLst>
                <a:gd name="connsiteX0" fmla="*/ 0 w 16850"/>
                <a:gd name="connsiteY0" fmla="*/ 11037 h 16850"/>
                <a:gd name="connsiteX1" fmla="*/ 11542 w 16850"/>
                <a:gd name="connsiteY1" fmla="*/ 0 h 16850"/>
                <a:gd name="connsiteX2" fmla="*/ 20641 w 16850"/>
                <a:gd name="connsiteY2" fmla="*/ 5139 h 16850"/>
                <a:gd name="connsiteX3" fmla="*/ 16092 w 16850"/>
                <a:gd name="connsiteY3" fmla="*/ 7498 h 16850"/>
                <a:gd name="connsiteX4" fmla="*/ 11627 w 16850"/>
                <a:gd name="connsiteY4" fmla="*/ 4802 h 16850"/>
                <a:gd name="connsiteX5" fmla="*/ 5729 w 16850"/>
                <a:gd name="connsiteY5" fmla="*/ 10953 h 16850"/>
                <a:gd name="connsiteX6" fmla="*/ 11627 w 16850"/>
                <a:gd name="connsiteY6" fmla="*/ 17103 h 16850"/>
                <a:gd name="connsiteX7" fmla="*/ 15586 w 16850"/>
                <a:gd name="connsiteY7" fmla="*/ 15839 h 16850"/>
                <a:gd name="connsiteX8" fmla="*/ 15586 w 16850"/>
                <a:gd name="connsiteY8" fmla="*/ 14154 h 16850"/>
                <a:gd name="connsiteX9" fmla="*/ 10784 w 16850"/>
                <a:gd name="connsiteY9" fmla="*/ 14154 h 16850"/>
                <a:gd name="connsiteX10" fmla="*/ 10784 w 16850"/>
                <a:gd name="connsiteY10" fmla="*/ 9352 h 16850"/>
                <a:gd name="connsiteX11" fmla="*/ 21063 w 16850"/>
                <a:gd name="connsiteY11" fmla="*/ 9352 h 16850"/>
                <a:gd name="connsiteX12" fmla="*/ 21063 w 16850"/>
                <a:gd name="connsiteY12" fmla="*/ 17777 h 16850"/>
                <a:gd name="connsiteX13" fmla="*/ 11627 w 16850"/>
                <a:gd name="connsiteY13" fmla="*/ 21905 h 16850"/>
                <a:gd name="connsiteX14" fmla="*/ 0 w 16850"/>
                <a:gd name="connsiteY14" fmla="*/ 1103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50" h="16850">
                  <a:moveTo>
                    <a:pt x="0" y="11037"/>
                  </a:moveTo>
                  <a:cubicBezTo>
                    <a:pt x="0" y="4297"/>
                    <a:pt x="5139" y="0"/>
                    <a:pt x="11542" y="0"/>
                  </a:cubicBezTo>
                  <a:cubicBezTo>
                    <a:pt x="16260" y="0"/>
                    <a:pt x="19125" y="2528"/>
                    <a:pt x="20641" y="5139"/>
                  </a:cubicBezTo>
                  <a:lnTo>
                    <a:pt x="16092" y="7498"/>
                  </a:lnTo>
                  <a:cubicBezTo>
                    <a:pt x="15334" y="6066"/>
                    <a:pt x="13649" y="4802"/>
                    <a:pt x="11627" y="4802"/>
                  </a:cubicBezTo>
                  <a:cubicBezTo>
                    <a:pt x="8172" y="4802"/>
                    <a:pt x="5729" y="7414"/>
                    <a:pt x="5729" y="10953"/>
                  </a:cubicBezTo>
                  <a:cubicBezTo>
                    <a:pt x="5729" y="14407"/>
                    <a:pt x="8172" y="17103"/>
                    <a:pt x="11627" y="17103"/>
                  </a:cubicBezTo>
                  <a:cubicBezTo>
                    <a:pt x="13227" y="17103"/>
                    <a:pt x="14744" y="16429"/>
                    <a:pt x="15586" y="15839"/>
                  </a:cubicBezTo>
                  <a:lnTo>
                    <a:pt x="15586" y="14154"/>
                  </a:lnTo>
                  <a:lnTo>
                    <a:pt x="10784" y="14154"/>
                  </a:lnTo>
                  <a:lnTo>
                    <a:pt x="10784" y="9352"/>
                  </a:lnTo>
                  <a:lnTo>
                    <a:pt x="21063" y="9352"/>
                  </a:lnTo>
                  <a:lnTo>
                    <a:pt x="21063" y="17777"/>
                  </a:lnTo>
                  <a:cubicBezTo>
                    <a:pt x="18788" y="20304"/>
                    <a:pt x="15670" y="21905"/>
                    <a:pt x="11627" y="21905"/>
                  </a:cubicBezTo>
                  <a:cubicBezTo>
                    <a:pt x="5139" y="21989"/>
                    <a:pt x="0" y="17777"/>
                    <a:pt x="0" y="11037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5" name="Vrije vorm: vorm 849">
              <a:extLst>
                <a:ext uri="{FF2B5EF4-FFF2-40B4-BE49-F238E27FC236}">
                  <a16:creationId xmlns:a16="http://schemas.microsoft.com/office/drawing/2014/main" id="{3E7FF0A9-2799-4E43-AE12-BBF52DDE40C8}"/>
                </a:ext>
              </a:extLst>
            </p:cNvPr>
            <p:cNvSpPr/>
            <p:nvPr/>
          </p:nvSpPr>
          <p:spPr>
            <a:xfrm>
              <a:off x="20486723" y="1838180"/>
              <a:ext cx="16850" cy="16850"/>
            </a:xfrm>
            <a:custGeom>
              <a:avLst/>
              <a:gdLst>
                <a:gd name="connsiteX0" fmla="*/ 0 w 16850"/>
                <a:gd name="connsiteY0" fmla="*/ 11037 h 16850"/>
                <a:gd name="connsiteX1" fmla="*/ 11542 w 16850"/>
                <a:gd name="connsiteY1" fmla="*/ 0 h 16850"/>
                <a:gd name="connsiteX2" fmla="*/ 20641 w 16850"/>
                <a:gd name="connsiteY2" fmla="*/ 5139 h 16850"/>
                <a:gd name="connsiteX3" fmla="*/ 16092 w 16850"/>
                <a:gd name="connsiteY3" fmla="*/ 7498 h 16850"/>
                <a:gd name="connsiteX4" fmla="*/ 11627 w 16850"/>
                <a:gd name="connsiteY4" fmla="*/ 4802 h 16850"/>
                <a:gd name="connsiteX5" fmla="*/ 5729 w 16850"/>
                <a:gd name="connsiteY5" fmla="*/ 10953 h 16850"/>
                <a:gd name="connsiteX6" fmla="*/ 11627 w 16850"/>
                <a:gd name="connsiteY6" fmla="*/ 17103 h 16850"/>
                <a:gd name="connsiteX7" fmla="*/ 15586 w 16850"/>
                <a:gd name="connsiteY7" fmla="*/ 15839 h 16850"/>
                <a:gd name="connsiteX8" fmla="*/ 15586 w 16850"/>
                <a:gd name="connsiteY8" fmla="*/ 14154 h 16850"/>
                <a:gd name="connsiteX9" fmla="*/ 10784 w 16850"/>
                <a:gd name="connsiteY9" fmla="*/ 14154 h 16850"/>
                <a:gd name="connsiteX10" fmla="*/ 10784 w 16850"/>
                <a:gd name="connsiteY10" fmla="*/ 9352 h 16850"/>
                <a:gd name="connsiteX11" fmla="*/ 21063 w 16850"/>
                <a:gd name="connsiteY11" fmla="*/ 9352 h 16850"/>
                <a:gd name="connsiteX12" fmla="*/ 21063 w 16850"/>
                <a:gd name="connsiteY12" fmla="*/ 17777 h 16850"/>
                <a:gd name="connsiteX13" fmla="*/ 11627 w 16850"/>
                <a:gd name="connsiteY13" fmla="*/ 21905 h 16850"/>
                <a:gd name="connsiteX14" fmla="*/ 0 w 16850"/>
                <a:gd name="connsiteY14" fmla="*/ 1103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50" h="16850">
                  <a:moveTo>
                    <a:pt x="0" y="11037"/>
                  </a:moveTo>
                  <a:cubicBezTo>
                    <a:pt x="0" y="4297"/>
                    <a:pt x="5139" y="0"/>
                    <a:pt x="11542" y="0"/>
                  </a:cubicBezTo>
                  <a:cubicBezTo>
                    <a:pt x="16260" y="0"/>
                    <a:pt x="19125" y="2528"/>
                    <a:pt x="20641" y="5139"/>
                  </a:cubicBezTo>
                  <a:lnTo>
                    <a:pt x="16092" y="7498"/>
                  </a:lnTo>
                  <a:cubicBezTo>
                    <a:pt x="15334" y="6066"/>
                    <a:pt x="13649" y="4802"/>
                    <a:pt x="11627" y="4802"/>
                  </a:cubicBezTo>
                  <a:cubicBezTo>
                    <a:pt x="8172" y="4802"/>
                    <a:pt x="5729" y="7414"/>
                    <a:pt x="5729" y="10953"/>
                  </a:cubicBezTo>
                  <a:cubicBezTo>
                    <a:pt x="5729" y="14407"/>
                    <a:pt x="8172" y="17103"/>
                    <a:pt x="11627" y="17103"/>
                  </a:cubicBezTo>
                  <a:cubicBezTo>
                    <a:pt x="13227" y="17103"/>
                    <a:pt x="14744" y="16429"/>
                    <a:pt x="15586" y="15839"/>
                  </a:cubicBezTo>
                  <a:lnTo>
                    <a:pt x="15586" y="14154"/>
                  </a:lnTo>
                  <a:lnTo>
                    <a:pt x="10784" y="14154"/>
                  </a:lnTo>
                  <a:lnTo>
                    <a:pt x="10784" y="9352"/>
                  </a:lnTo>
                  <a:lnTo>
                    <a:pt x="21063" y="9352"/>
                  </a:lnTo>
                  <a:lnTo>
                    <a:pt x="21063" y="17777"/>
                  </a:lnTo>
                  <a:cubicBezTo>
                    <a:pt x="18788" y="20304"/>
                    <a:pt x="15670" y="21905"/>
                    <a:pt x="11627" y="21905"/>
                  </a:cubicBezTo>
                  <a:cubicBezTo>
                    <a:pt x="5139" y="21989"/>
                    <a:pt x="0" y="17777"/>
                    <a:pt x="0" y="11037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6" name="Vrije vorm: vorm 850">
              <a:extLst>
                <a:ext uri="{FF2B5EF4-FFF2-40B4-BE49-F238E27FC236}">
                  <a16:creationId xmlns:a16="http://schemas.microsoft.com/office/drawing/2014/main" id="{CE4AC133-288D-B443-97EC-6B4939BCA7A3}"/>
                </a:ext>
              </a:extLst>
            </p:cNvPr>
            <p:cNvSpPr/>
            <p:nvPr/>
          </p:nvSpPr>
          <p:spPr>
            <a:xfrm>
              <a:off x="20511155" y="1815095"/>
              <a:ext cx="8425" cy="8425"/>
            </a:xfrm>
            <a:custGeom>
              <a:avLst/>
              <a:gdLst>
                <a:gd name="connsiteX0" fmla="*/ 0 w 8425"/>
                <a:gd name="connsiteY0" fmla="*/ 15839 h 8425"/>
                <a:gd name="connsiteX1" fmla="*/ 0 w 8425"/>
                <a:gd name="connsiteY1" fmla="*/ 421 h 8425"/>
                <a:gd name="connsiteX2" fmla="*/ 4887 w 8425"/>
                <a:gd name="connsiteY2" fmla="*/ 421 h 8425"/>
                <a:gd name="connsiteX3" fmla="*/ 4887 w 8425"/>
                <a:gd name="connsiteY3" fmla="*/ 2275 h 8425"/>
                <a:gd name="connsiteX4" fmla="*/ 9689 w 8425"/>
                <a:gd name="connsiteY4" fmla="*/ 0 h 8425"/>
                <a:gd name="connsiteX5" fmla="*/ 9689 w 8425"/>
                <a:gd name="connsiteY5" fmla="*/ 4718 h 8425"/>
                <a:gd name="connsiteX6" fmla="*/ 8509 w 8425"/>
                <a:gd name="connsiteY6" fmla="*/ 4549 h 8425"/>
                <a:gd name="connsiteX7" fmla="*/ 4887 w 8425"/>
                <a:gd name="connsiteY7" fmla="*/ 5982 h 8425"/>
                <a:gd name="connsiteX8" fmla="*/ 4887 w 8425"/>
                <a:gd name="connsiteY8" fmla="*/ 15839 h 8425"/>
                <a:gd name="connsiteX9" fmla="*/ 0 w 8425"/>
                <a:gd name="connsiteY9" fmla="*/ 1583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8425">
                  <a:moveTo>
                    <a:pt x="0" y="15839"/>
                  </a:moveTo>
                  <a:lnTo>
                    <a:pt x="0" y="421"/>
                  </a:lnTo>
                  <a:lnTo>
                    <a:pt x="4887" y="421"/>
                  </a:lnTo>
                  <a:lnTo>
                    <a:pt x="4887" y="2275"/>
                  </a:lnTo>
                  <a:cubicBezTo>
                    <a:pt x="5898" y="1011"/>
                    <a:pt x="7920" y="0"/>
                    <a:pt x="9689" y="0"/>
                  </a:cubicBezTo>
                  <a:lnTo>
                    <a:pt x="9689" y="4718"/>
                  </a:lnTo>
                  <a:cubicBezTo>
                    <a:pt x="9436" y="4634"/>
                    <a:pt x="9015" y="4549"/>
                    <a:pt x="8509" y="4549"/>
                  </a:cubicBezTo>
                  <a:cubicBezTo>
                    <a:pt x="7245" y="4549"/>
                    <a:pt x="5561" y="5055"/>
                    <a:pt x="4887" y="5982"/>
                  </a:cubicBezTo>
                  <a:lnTo>
                    <a:pt x="4887" y="15839"/>
                  </a:lnTo>
                  <a:lnTo>
                    <a:pt x="0" y="1583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7" name="Vrije vorm: vorm 851">
              <a:extLst>
                <a:ext uri="{FF2B5EF4-FFF2-40B4-BE49-F238E27FC236}">
                  <a16:creationId xmlns:a16="http://schemas.microsoft.com/office/drawing/2014/main" id="{F3C88BBC-B501-6143-9ECE-5C3343DF3A40}"/>
                </a:ext>
              </a:extLst>
            </p:cNvPr>
            <p:cNvSpPr/>
            <p:nvPr/>
          </p:nvSpPr>
          <p:spPr>
            <a:xfrm>
              <a:off x="20522613" y="1815095"/>
              <a:ext cx="8425" cy="8425"/>
            </a:xfrm>
            <a:custGeom>
              <a:avLst/>
              <a:gdLst>
                <a:gd name="connsiteX0" fmla="*/ 0 w 8425"/>
                <a:gd name="connsiteY0" fmla="*/ 8088 h 8425"/>
                <a:gd name="connsiteX1" fmla="*/ 8173 w 8425"/>
                <a:gd name="connsiteY1" fmla="*/ 0 h 8425"/>
                <a:gd name="connsiteX2" fmla="*/ 16008 w 8425"/>
                <a:gd name="connsiteY2" fmla="*/ 8594 h 8425"/>
                <a:gd name="connsiteX3" fmla="*/ 16008 w 8425"/>
                <a:gd name="connsiteY3" fmla="*/ 9689 h 8425"/>
                <a:gd name="connsiteX4" fmla="*/ 5055 w 8425"/>
                <a:gd name="connsiteY4" fmla="*/ 9689 h 8425"/>
                <a:gd name="connsiteX5" fmla="*/ 8931 w 8425"/>
                <a:gd name="connsiteY5" fmla="*/ 12216 h 8425"/>
                <a:gd name="connsiteX6" fmla="*/ 12722 w 8425"/>
                <a:gd name="connsiteY6" fmla="*/ 10868 h 8425"/>
                <a:gd name="connsiteX7" fmla="*/ 14828 w 8425"/>
                <a:gd name="connsiteY7" fmla="*/ 14070 h 8425"/>
                <a:gd name="connsiteX8" fmla="*/ 8425 w 8425"/>
                <a:gd name="connsiteY8" fmla="*/ 16092 h 8425"/>
                <a:gd name="connsiteX9" fmla="*/ 0 w 8425"/>
                <a:gd name="connsiteY9" fmla="*/ 8088 h 8425"/>
                <a:gd name="connsiteX10" fmla="*/ 8088 w 8425"/>
                <a:gd name="connsiteY10" fmla="*/ 3960 h 8425"/>
                <a:gd name="connsiteX11" fmla="*/ 4971 w 8425"/>
                <a:gd name="connsiteY11" fmla="*/ 6319 h 8425"/>
                <a:gd name="connsiteX12" fmla="*/ 11290 w 8425"/>
                <a:gd name="connsiteY12" fmla="*/ 6319 h 8425"/>
                <a:gd name="connsiteX13" fmla="*/ 8088 w 8425"/>
                <a:gd name="connsiteY13" fmla="*/ 396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25" h="8425">
                  <a:moveTo>
                    <a:pt x="0" y="8088"/>
                  </a:moveTo>
                  <a:cubicBezTo>
                    <a:pt x="0" y="3623"/>
                    <a:pt x="3370" y="0"/>
                    <a:pt x="8173" y="0"/>
                  </a:cubicBezTo>
                  <a:cubicBezTo>
                    <a:pt x="12722" y="0"/>
                    <a:pt x="16008" y="3370"/>
                    <a:pt x="16008" y="8594"/>
                  </a:cubicBezTo>
                  <a:lnTo>
                    <a:pt x="16008" y="9689"/>
                  </a:lnTo>
                  <a:lnTo>
                    <a:pt x="5055" y="9689"/>
                  </a:lnTo>
                  <a:cubicBezTo>
                    <a:pt x="5392" y="11037"/>
                    <a:pt x="6656" y="12216"/>
                    <a:pt x="8931" y="12216"/>
                  </a:cubicBezTo>
                  <a:cubicBezTo>
                    <a:pt x="10026" y="12216"/>
                    <a:pt x="11795" y="11711"/>
                    <a:pt x="12722" y="10868"/>
                  </a:cubicBezTo>
                  <a:lnTo>
                    <a:pt x="14828" y="14070"/>
                  </a:lnTo>
                  <a:cubicBezTo>
                    <a:pt x="13312" y="15418"/>
                    <a:pt x="10784" y="16092"/>
                    <a:pt x="8425" y="16092"/>
                  </a:cubicBezTo>
                  <a:cubicBezTo>
                    <a:pt x="3623" y="16176"/>
                    <a:pt x="0" y="13143"/>
                    <a:pt x="0" y="8088"/>
                  </a:cubicBezTo>
                  <a:close/>
                  <a:moveTo>
                    <a:pt x="8088" y="3960"/>
                  </a:moveTo>
                  <a:cubicBezTo>
                    <a:pt x="5982" y="3960"/>
                    <a:pt x="5140" y="5223"/>
                    <a:pt x="4971" y="6319"/>
                  </a:cubicBezTo>
                  <a:lnTo>
                    <a:pt x="11290" y="6319"/>
                  </a:lnTo>
                  <a:cubicBezTo>
                    <a:pt x="11205" y="5308"/>
                    <a:pt x="10363" y="3960"/>
                    <a:pt x="8088" y="396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8" name="Vrije vorm: vorm 852">
              <a:extLst>
                <a:ext uri="{FF2B5EF4-FFF2-40B4-BE49-F238E27FC236}">
                  <a16:creationId xmlns:a16="http://schemas.microsoft.com/office/drawing/2014/main" id="{D64D5CF5-872C-F144-9C52-64377CC8CF40}"/>
                </a:ext>
              </a:extLst>
            </p:cNvPr>
            <p:cNvSpPr/>
            <p:nvPr/>
          </p:nvSpPr>
          <p:spPr>
            <a:xfrm>
              <a:off x="20540475" y="1815095"/>
              <a:ext cx="8425" cy="8425"/>
            </a:xfrm>
            <a:custGeom>
              <a:avLst/>
              <a:gdLst>
                <a:gd name="connsiteX0" fmla="*/ 0 w 8425"/>
                <a:gd name="connsiteY0" fmla="*/ 8088 h 8425"/>
                <a:gd name="connsiteX1" fmla="*/ 8172 w 8425"/>
                <a:gd name="connsiteY1" fmla="*/ 0 h 8425"/>
                <a:gd name="connsiteX2" fmla="*/ 16007 w 8425"/>
                <a:gd name="connsiteY2" fmla="*/ 8594 h 8425"/>
                <a:gd name="connsiteX3" fmla="*/ 16007 w 8425"/>
                <a:gd name="connsiteY3" fmla="*/ 9689 h 8425"/>
                <a:gd name="connsiteX4" fmla="*/ 5055 w 8425"/>
                <a:gd name="connsiteY4" fmla="*/ 9689 h 8425"/>
                <a:gd name="connsiteX5" fmla="*/ 8931 w 8425"/>
                <a:gd name="connsiteY5" fmla="*/ 12216 h 8425"/>
                <a:gd name="connsiteX6" fmla="*/ 12721 w 8425"/>
                <a:gd name="connsiteY6" fmla="*/ 10868 h 8425"/>
                <a:gd name="connsiteX7" fmla="*/ 14828 w 8425"/>
                <a:gd name="connsiteY7" fmla="*/ 14070 h 8425"/>
                <a:gd name="connsiteX8" fmla="*/ 8425 w 8425"/>
                <a:gd name="connsiteY8" fmla="*/ 16092 h 8425"/>
                <a:gd name="connsiteX9" fmla="*/ 0 w 8425"/>
                <a:gd name="connsiteY9" fmla="*/ 8088 h 8425"/>
                <a:gd name="connsiteX10" fmla="*/ 8172 w 8425"/>
                <a:gd name="connsiteY10" fmla="*/ 3960 h 8425"/>
                <a:gd name="connsiteX11" fmla="*/ 5055 w 8425"/>
                <a:gd name="connsiteY11" fmla="*/ 6319 h 8425"/>
                <a:gd name="connsiteX12" fmla="*/ 11374 w 8425"/>
                <a:gd name="connsiteY12" fmla="*/ 6319 h 8425"/>
                <a:gd name="connsiteX13" fmla="*/ 8172 w 8425"/>
                <a:gd name="connsiteY13" fmla="*/ 396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25" h="8425">
                  <a:moveTo>
                    <a:pt x="0" y="8088"/>
                  </a:moveTo>
                  <a:cubicBezTo>
                    <a:pt x="0" y="3623"/>
                    <a:pt x="3370" y="0"/>
                    <a:pt x="8172" y="0"/>
                  </a:cubicBezTo>
                  <a:cubicBezTo>
                    <a:pt x="12721" y="0"/>
                    <a:pt x="16007" y="3370"/>
                    <a:pt x="16007" y="8594"/>
                  </a:cubicBezTo>
                  <a:lnTo>
                    <a:pt x="16007" y="9689"/>
                  </a:lnTo>
                  <a:lnTo>
                    <a:pt x="5055" y="9689"/>
                  </a:lnTo>
                  <a:cubicBezTo>
                    <a:pt x="5392" y="11037"/>
                    <a:pt x="6656" y="12216"/>
                    <a:pt x="8931" y="12216"/>
                  </a:cubicBezTo>
                  <a:cubicBezTo>
                    <a:pt x="10026" y="12216"/>
                    <a:pt x="11795" y="11711"/>
                    <a:pt x="12721" y="10868"/>
                  </a:cubicBezTo>
                  <a:lnTo>
                    <a:pt x="14828" y="14070"/>
                  </a:lnTo>
                  <a:cubicBezTo>
                    <a:pt x="13311" y="15418"/>
                    <a:pt x="10784" y="16092"/>
                    <a:pt x="8425" y="16092"/>
                  </a:cubicBezTo>
                  <a:cubicBezTo>
                    <a:pt x="3623" y="16176"/>
                    <a:pt x="0" y="13143"/>
                    <a:pt x="0" y="8088"/>
                  </a:cubicBezTo>
                  <a:close/>
                  <a:moveTo>
                    <a:pt x="8172" y="3960"/>
                  </a:moveTo>
                  <a:cubicBezTo>
                    <a:pt x="6066" y="3960"/>
                    <a:pt x="5223" y="5223"/>
                    <a:pt x="5055" y="6319"/>
                  </a:cubicBezTo>
                  <a:lnTo>
                    <a:pt x="11374" y="6319"/>
                  </a:lnTo>
                  <a:cubicBezTo>
                    <a:pt x="11205" y="5308"/>
                    <a:pt x="10447" y="3960"/>
                    <a:pt x="8172" y="396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9" name="Vrije vorm: vorm 853">
              <a:extLst>
                <a:ext uri="{FF2B5EF4-FFF2-40B4-BE49-F238E27FC236}">
                  <a16:creationId xmlns:a16="http://schemas.microsoft.com/office/drawing/2014/main" id="{43D3BE50-0FFF-884E-8CAE-E0A38243C97F}"/>
                </a:ext>
              </a:extLst>
            </p:cNvPr>
            <p:cNvSpPr/>
            <p:nvPr/>
          </p:nvSpPr>
          <p:spPr>
            <a:xfrm>
              <a:off x="20559347" y="1815095"/>
              <a:ext cx="8425" cy="8425"/>
            </a:xfrm>
            <a:custGeom>
              <a:avLst/>
              <a:gdLst>
                <a:gd name="connsiteX0" fmla="*/ 10447 w 8425"/>
                <a:gd name="connsiteY0" fmla="*/ 15839 h 8425"/>
                <a:gd name="connsiteX1" fmla="*/ 10447 w 8425"/>
                <a:gd name="connsiteY1" fmla="*/ 6908 h 8425"/>
                <a:gd name="connsiteX2" fmla="*/ 7920 w 8425"/>
                <a:gd name="connsiteY2" fmla="*/ 4381 h 8425"/>
                <a:gd name="connsiteX3" fmla="*/ 4886 w 8425"/>
                <a:gd name="connsiteY3" fmla="*/ 5898 h 8425"/>
                <a:gd name="connsiteX4" fmla="*/ 4886 w 8425"/>
                <a:gd name="connsiteY4" fmla="*/ 15839 h 8425"/>
                <a:gd name="connsiteX5" fmla="*/ 0 w 8425"/>
                <a:gd name="connsiteY5" fmla="*/ 15839 h 8425"/>
                <a:gd name="connsiteX6" fmla="*/ 0 w 8425"/>
                <a:gd name="connsiteY6" fmla="*/ 421 h 8425"/>
                <a:gd name="connsiteX7" fmla="*/ 4886 w 8425"/>
                <a:gd name="connsiteY7" fmla="*/ 421 h 8425"/>
                <a:gd name="connsiteX8" fmla="*/ 4886 w 8425"/>
                <a:gd name="connsiteY8" fmla="*/ 2275 h 8425"/>
                <a:gd name="connsiteX9" fmla="*/ 10278 w 8425"/>
                <a:gd name="connsiteY9" fmla="*/ 0 h 8425"/>
                <a:gd name="connsiteX10" fmla="*/ 15334 w 8425"/>
                <a:gd name="connsiteY10" fmla="*/ 4887 h 8425"/>
                <a:gd name="connsiteX11" fmla="*/ 15334 w 8425"/>
                <a:gd name="connsiteY11" fmla="*/ 15755 h 8425"/>
                <a:gd name="connsiteX12" fmla="*/ 10447 w 8425"/>
                <a:gd name="connsiteY12" fmla="*/ 15755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8425">
                  <a:moveTo>
                    <a:pt x="10447" y="15839"/>
                  </a:moveTo>
                  <a:lnTo>
                    <a:pt x="10447" y="6908"/>
                  </a:lnTo>
                  <a:cubicBezTo>
                    <a:pt x="10447" y="5055"/>
                    <a:pt x="9436" y="4381"/>
                    <a:pt x="7920" y="4381"/>
                  </a:cubicBezTo>
                  <a:cubicBezTo>
                    <a:pt x="6487" y="4381"/>
                    <a:pt x="5476" y="5139"/>
                    <a:pt x="4886" y="5898"/>
                  </a:cubicBezTo>
                  <a:lnTo>
                    <a:pt x="4886" y="15839"/>
                  </a:lnTo>
                  <a:lnTo>
                    <a:pt x="0" y="15839"/>
                  </a:lnTo>
                  <a:lnTo>
                    <a:pt x="0" y="421"/>
                  </a:lnTo>
                  <a:lnTo>
                    <a:pt x="4886" y="421"/>
                  </a:lnTo>
                  <a:lnTo>
                    <a:pt x="4886" y="2275"/>
                  </a:lnTo>
                  <a:cubicBezTo>
                    <a:pt x="5813" y="1180"/>
                    <a:pt x="7667" y="0"/>
                    <a:pt x="10278" y="0"/>
                  </a:cubicBezTo>
                  <a:cubicBezTo>
                    <a:pt x="13733" y="0"/>
                    <a:pt x="15334" y="2022"/>
                    <a:pt x="15334" y="4887"/>
                  </a:cubicBezTo>
                  <a:lnTo>
                    <a:pt x="15334" y="15755"/>
                  </a:lnTo>
                  <a:lnTo>
                    <a:pt x="10447" y="1575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0" name="Vrije vorm: vorm 854">
              <a:extLst>
                <a:ext uri="{FF2B5EF4-FFF2-40B4-BE49-F238E27FC236}">
                  <a16:creationId xmlns:a16="http://schemas.microsoft.com/office/drawing/2014/main" id="{E19B073B-EBBB-9D4A-B7F2-80E5EF7C1DBB}"/>
                </a:ext>
              </a:extLst>
            </p:cNvPr>
            <p:cNvSpPr/>
            <p:nvPr/>
          </p:nvSpPr>
          <p:spPr>
            <a:xfrm>
              <a:off x="20510650" y="1841044"/>
              <a:ext cx="8425" cy="8425"/>
            </a:xfrm>
            <a:custGeom>
              <a:avLst/>
              <a:gdLst>
                <a:gd name="connsiteX0" fmla="*/ 10363 w 8425"/>
                <a:gd name="connsiteY0" fmla="*/ 15418 h 8425"/>
                <a:gd name="connsiteX1" fmla="*/ 10363 w 8425"/>
                <a:gd name="connsiteY1" fmla="*/ 13564 h 8425"/>
                <a:gd name="connsiteX2" fmla="*/ 5055 w 8425"/>
                <a:gd name="connsiteY2" fmla="*/ 15755 h 8425"/>
                <a:gd name="connsiteX3" fmla="*/ 0 w 8425"/>
                <a:gd name="connsiteY3" fmla="*/ 10953 h 8425"/>
                <a:gd name="connsiteX4" fmla="*/ 0 w 8425"/>
                <a:gd name="connsiteY4" fmla="*/ 0 h 8425"/>
                <a:gd name="connsiteX5" fmla="*/ 4887 w 8425"/>
                <a:gd name="connsiteY5" fmla="*/ 0 h 8425"/>
                <a:gd name="connsiteX6" fmla="*/ 4887 w 8425"/>
                <a:gd name="connsiteY6" fmla="*/ 8931 h 8425"/>
                <a:gd name="connsiteX7" fmla="*/ 7414 w 8425"/>
                <a:gd name="connsiteY7" fmla="*/ 11458 h 8425"/>
                <a:gd name="connsiteX8" fmla="*/ 10363 w 8425"/>
                <a:gd name="connsiteY8" fmla="*/ 9942 h 8425"/>
                <a:gd name="connsiteX9" fmla="*/ 10363 w 8425"/>
                <a:gd name="connsiteY9" fmla="*/ 0 h 8425"/>
                <a:gd name="connsiteX10" fmla="*/ 15249 w 8425"/>
                <a:gd name="connsiteY10" fmla="*/ 0 h 8425"/>
                <a:gd name="connsiteX11" fmla="*/ 15249 w 8425"/>
                <a:gd name="connsiteY11" fmla="*/ 15418 h 8425"/>
                <a:gd name="connsiteX12" fmla="*/ 10363 w 8425"/>
                <a:gd name="connsiteY12" fmla="*/ 15418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8425">
                  <a:moveTo>
                    <a:pt x="10363" y="15418"/>
                  </a:moveTo>
                  <a:lnTo>
                    <a:pt x="10363" y="13564"/>
                  </a:lnTo>
                  <a:cubicBezTo>
                    <a:pt x="9436" y="14660"/>
                    <a:pt x="7667" y="15755"/>
                    <a:pt x="5055" y="15755"/>
                  </a:cubicBezTo>
                  <a:cubicBezTo>
                    <a:pt x="1601" y="15755"/>
                    <a:pt x="0" y="13733"/>
                    <a:pt x="0" y="10953"/>
                  </a:cubicBezTo>
                  <a:lnTo>
                    <a:pt x="0" y="0"/>
                  </a:lnTo>
                  <a:lnTo>
                    <a:pt x="4887" y="0"/>
                  </a:lnTo>
                  <a:lnTo>
                    <a:pt x="4887" y="8931"/>
                  </a:lnTo>
                  <a:cubicBezTo>
                    <a:pt x="4887" y="10784"/>
                    <a:pt x="5813" y="11458"/>
                    <a:pt x="7414" y="11458"/>
                  </a:cubicBezTo>
                  <a:cubicBezTo>
                    <a:pt x="8846" y="11458"/>
                    <a:pt x="9773" y="10700"/>
                    <a:pt x="10363" y="9942"/>
                  </a:cubicBezTo>
                  <a:lnTo>
                    <a:pt x="10363" y="0"/>
                  </a:lnTo>
                  <a:lnTo>
                    <a:pt x="15249" y="0"/>
                  </a:lnTo>
                  <a:lnTo>
                    <a:pt x="15249" y="15418"/>
                  </a:lnTo>
                  <a:lnTo>
                    <a:pt x="10363" y="15418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1" name="Vrije vorm: vorm 855">
              <a:extLst>
                <a:ext uri="{FF2B5EF4-FFF2-40B4-BE49-F238E27FC236}">
                  <a16:creationId xmlns:a16="http://schemas.microsoft.com/office/drawing/2014/main" id="{6484A767-F0FD-A541-B7E4-FF8EF254AC38}"/>
                </a:ext>
              </a:extLst>
            </p:cNvPr>
            <p:cNvSpPr/>
            <p:nvPr/>
          </p:nvSpPr>
          <p:spPr>
            <a:xfrm>
              <a:off x="20528005" y="1840876"/>
              <a:ext cx="8425" cy="8425"/>
            </a:xfrm>
            <a:custGeom>
              <a:avLst/>
              <a:gdLst>
                <a:gd name="connsiteX0" fmla="*/ 10110 w 8425"/>
                <a:gd name="connsiteY0" fmla="*/ 15586 h 8425"/>
                <a:gd name="connsiteX1" fmla="*/ 10110 w 8425"/>
                <a:gd name="connsiteY1" fmla="*/ 14070 h 8425"/>
                <a:gd name="connsiteX2" fmla="*/ 5308 w 8425"/>
                <a:gd name="connsiteY2" fmla="*/ 16008 h 8425"/>
                <a:gd name="connsiteX3" fmla="*/ 0 w 8425"/>
                <a:gd name="connsiteY3" fmla="*/ 10953 h 8425"/>
                <a:gd name="connsiteX4" fmla="*/ 5308 w 8425"/>
                <a:gd name="connsiteY4" fmla="*/ 5982 h 8425"/>
                <a:gd name="connsiteX5" fmla="*/ 10110 w 8425"/>
                <a:gd name="connsiteY5" fmla="*/ 7835 h 8425"/>
                <a:gd name="connsiteX6" fmla="*/ 10110 w 8425"/>
                <a:gd name="connsiteY6" fmla="*/ 6319 h 8425"/>
                <a:gd name="connsiteX7" fmla="*/ 6993 w 8425"/>
                <a:gd name="connsiteY7" fmla="*/ 4044 h 8425"/>
                <a:gd name="connsiteX8" fmla="*/ 2696 w 8425"/>
                <a:gd name="connsiteY8" fmla="*/ 5729 h 8425"/>
                <a:gd name="connsiteX9" fmla="*/ 843 w 8425"/>
                <a:gd name="connsiteY9" fmla="*/ 2359 h 8425"/>
                <a:gd name="connsiteX10" fmla="*/ 7835 w 8425"/>
                <a:gd name="connsiteY10" fmla="*/ 0 h 8425"/>
                <a:gd name="connsiteX11" fmla="*/ 14997 w 8425"/>
                <a:gd name="connsiteY11" fmla="*/ 6150 h 8425"/>
                <a:gd name="connsiteX12" fmla="*/ 14997 w 8425"/>
                <a:gd name="connsiteY12" fmla="*/ 15755 h 8425"/>
                <a:gd name="connsiteX13" fmla="*/ 10110 w 8425"/>
                <a:gd name="connsiteY13" fmla="*/ 15755 h 8425"/>
                <a:gd name="connsiteX14" fmla="*/ 10110 w 8425"/>
                <a:gd name="connsiteY14" fmla="*/ 11627 h 8425"/>
                <a:gd name="connsiteX15" fmla="*/ 10110 w 8425"/>
                <a:gd name="connsiteY15" fmla="*/ 10279 h 8425"/>
                <a:gd name="connsiteX16" fmla="*/ 7330 w 8425"/>
                <a:gd name="connsiteY16" fmla="*/ 9183 h 8425"/>
                <a:gd name="connsiteX17" fmla="*/ 4887 w 8425"/>
                <a:gd name="connsiteY17" fmla="*/ 10953 h 8425"/>
                <a:gd name="connsiteX18" fmla="*/ 7330 w 8425"/>
                <a:gd name="connsiteY18" fmla="*/ 12722 h 8425"/>
                <a:gd name="connsiteX19" fmla="*/ 10110 w 8425"/>
                <a:gd name="connsiteY19" fmla="*/ 1162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425" h="8425">
                  <a:moveTo>
                    <a:pt x="10110" y="15586"/>
                  </a:moveTo>
                  <a:lnTo>
                    <a:pt x="10110" y="14070"/>
                  </a:lnTo>
                  <a:cubicBezTo>
                    <a:pt x="9184" y="15249"/>
                    <a:pt x="7330" y="16008"/>
                    <a:pt x="5308" y="16008"/>
                  </a:cubicBezTo>
                  <a:cubicBezTo>
                    <a:pt x="2949" y="16008"/>
                    <a:pt x="0" y="14407"/>
                    <a:pt x="0" y="10953"/>
                  </a:cubicBezTo>
                  <a:cubicBezTo>
                    <a:pt x="0" y="7246"/>
                    <a:pt x="2949" y="5982"/>
                    <a:pt x="5308" y="5982"/>
                  </a:cubicBezTo>
                  <a:cubicBezTo>
                    <a:pt x="7330" y="5982"/>
                    <a:pt x="9184" y="6656"/>
                    <a:pt x="10110" y="7835"/>
                  </a:cubicBezTo>
                  <a:lnTo>
                    <a:pt x="10110" y="6319"/>
                  </a:lnTo>
                  <a:cubicBezTo>
                    <a:pt x="10110" y="4971"/>
                    <a:pt x="8931" y="4044"/>
                    <a:pt x="6993" y="4044"/>
                  </a:cubicBezTo>
                  <a:cubicBezTo>
                    <a:pt x="5476" y="4044"/>
                    <a:pt x="3960" y="4634"/>
                    <a:pt x="2696" y="5729"/>
                  </a:cubicBezTo>
                  <a:lnTo>
                    <a:pt x="843" y="2359"/>
                  </a:lnTo>
                  <a:cubicBezTo>
                    <a:pt x="2780" y="674"/>
                    <a:pt x="5476" y="0"/>
                    <a:pt x="7835" y="0"/>
                  </a:cubicBezTo>
                  <a:cubicBezTo>
                    <a:pt x="11542" y="0"/>
                    <a:pt x="14997" y="1348"/>
                    <a:pt x="14997" y="6150"/>
                  </a:cubicBezTo>
                  <a:lnTo>
                    <a:pt x="14997" y="15755"/>
                  </a:lnTo>
                  <a:lnTo>
                    <a:pt x="10110" y="15755"/>
                  </a:lnTo>
                  <a:close/>
                  <a:moveTo>
                    <a:pt x="10110" y="11627"/>
                  </a:moveTo>
                  <a:lnTo>
                    <a:pt x="10110" y="10279"/>
                  </a:lnTo>
                  <a:cubicBezTo>
                    <a:pt x="9605" y="9520"/>
                    <a:pt x="8425" y="9183"/>
                    <a:pt x="7330" y="9183"/>
                  </a:cubicBezTo>
                  <a:cubicBezTo>
                    <a:pt x="6066" y="9183"/>
                    <a:pt x="4887" y="9773"/>
                    <a:pt x="4887" y="10953"/>
                  </a:cubicBezTo>
                  <a:cubicBezTo>
                    <a:pt x="4887" y="12132"/>
                    <a:pt x="6066" y="12722"/>
                    <a:pt x="7330" y="12722"/>
                  </a:cubicBezTo>
                  <a:cubicBezTo>
                    <a:pt x="8425" y="12806"/>
                    <a:pt x="9605" y="12385"/>
                    <a:pt x="10110" y="11627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2" name="Vrije vorm: vorm 856">
              <a:extLst>
                <a:ext uri="{FF2B5EF4-FFF2-40B4-BE49-F238E27FC236}">
                  <a16:creationId xmlns:a16="http://schemas.microsoft.com/office/drawing/2014/main" id="{97DB6788-0274-E844-8520-6443A586473D}"/>
                </a:ext>
              </a:extLst>
            </p:cNvPr>
            <p:cNvSpPr/>
            <p:nvPr/>
          </p:nvSpPr>
          <p:spPr>
            <a:xfrm>
              <a:off x="20547046" y="1840623"/>
              <a:ext cx="8425" cy="8425"/>
            </a:xfrm>
            <a:custGeom>
              <a:avLst/>
              <a:gdLst>
                <a:gd name="connsiteX0" fmla="*/ 0 w 8425"/>
                <a:gd name="connsiteY0" fmla="*/ 15839 h 8425"/>
                <a:gd name="connsiteX1" fmla="*/ 0 w 8425"/>
                <a:gd name="connsiteY1" fmla="*/ 421 h 8425"/>
                <a:gd name="connsiteX2" fmla="*/ 4887 w 8425"/>
                <a:gd name="connsiteY2" fmla="*/ 421 h 8425"/>
                <a:gd name="connsiteX3" fmla="*/ 4887 w 8425"/>
                <a:gd name="connsiteY3" fmla="*/ 2275 h 8425"/>
                <a:gd name="connsiteX4" fmla="*/ 9689 w 8425"/>
                <a:gd name="connsiteY4" fmla="*/ 0 h 8425"/>
                <a:gd name="connsiteX5" fmla="*/ 9689 w 8425"/>
                <a:gd name="connsiteY5" fmla="*/ 4718 h 8425"/>
                <a:gd name="connsiteX6" fmla="*/ 8509 w 8425"/>
                <a:gd name="connsiteY6" fmla="*/ 4549 h 8425"/>
                <a:gd name="connsiteX7" fmla="*/ 4887 w 8425"/>
                <a:gd name="connsiteY7" fmla="*/ 5982 h 8425"/>
                <a:gd name="connsiteX8" fmla="*/ 4887 w 8425"/>
                <a:gd name="connsiteY8" fmla="*/ 15839 h 8425"/>
                <a:gd name="connsiteX9" fmla="*/ 0 w 8425"/>
                <a:gd name="connsiteY9" fmla="*/ 1583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8425">
                  <a:moveTo>
                    <a:pt x="0" y="15839"/>
                  </a:moveTo>
                  <a:lnTo>
                    <a:pt x="0" y="421"/>
                  </a:lnTo>
                  <a:lnTo>
                    <a:pt x="4887" y="421"/>
                  </a:lnTo>
                  <a:lnTo>
                    <a:pt x="4887" y="2275"/>
                  </a:lnTo>
                  <a:cubicBezTo>
                    <a:pt x="5898" y="1011"/>
                    <a:pt x="7920" y="0"/>
                    <a:pt x="9689" y="0"/>
                  </a:cubicBezTo>
                  <a:lnTo>
                    <a:pt x="9689" y="4718"/>
                  </a:lnTo>
                  <a:cubicBezTo>
                    <a:pt x="9436" y="4634"/>
                    <a:pt x="9015" y="4549"/>
                    <a:pt x="8509" y="4549"/>
                  </a:cubicBezTo>
                  <a:cubicBezTo>
                    <a:pt x="7245" y="4549"/>
                    <a:pt x="5561" y="5055"/>
                    <a:pt x="4887" y="5982"/>
                  </a:cubicBezTo>
                  <a:lnTo>
                    <a:pt x="4887" y="15839"/>
                  </a:lnTo>
                  <a:lnTo>
                    <a:pt x="0" y="1583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3" name="Vrije vorm: vorm 857">
              <a:extLst>
                <a:ext uri="{FF2B5EF4-FFF2-40B4-BE49-F238E27FC236}">
                  <a16:creationId xmlns:a16="http://schemas.microsoft.com/office/drawing/2014/main" id="{F1CDF642-6490-654A-A016-32E0F6660192}"/>
                </a:ext>
              </a:extLst>
            </p:cNvPr>
            <p:cNvSpPr/>
            <p:nvPr/>
          </p:nvSpPr>
          <p:spPr>
            <a:xfrm>
              <a:off x="20558420" y="1835231"/>
              <a:ext cx="8425" cy="16850"/>
            </a:xfrm>
            <a:custGeom>
              <a:avLst/>
              <a:gdLst>
                <a:gd name="connsiteX0" fmla="*/ 11374 w 8425"/>
                <a:gd name="connsiteY0" fmla="*/ 21231 h 16850"/>
                <a:gd name="connsiteX1" fmla="*/ 11374 w 8425"/>
                <a:gd name="connsiteY1" fmla="*/ 19462 h 16850"/>
                <a:gd name="connsiteX2" fmla="*/ 6825 w 8425"/>
                <a:gd name="connsiteY2" fmla="*/ 21652 h 16850"/>
                <a:gd name="connsiteX3" fmla="*/ 0 w 8425"/>
                <a:gd name="connsiteY3" fmla="*/ 13564 h 16850"/>
                <a:gd name="connsiteX4" fmla="*/ 6825 w 8425"/>
                <a:gd name="connsiteY4" fmla="*/ 5476 h 16850"/>
                <a:gd name="connsiteX5" fmla="*/ 11374 w 8425"/>
                <a:gd name="connsiteY5" fmla="*/ 7667 h 16850"/>
                <a:gd name="connsiteX6" fmla="*/ 11374 w 8425"/>
                <a:gd name="connsiteY6" fmla="*/ 0 h 16850"/>
                <a:gd name="connsiteX7" fmla="*/ 16261 w 8425"/>
                <a:gd name="connsiteY7" fmla="*/ 0 h 16850"/>
                <a:gd name="connsiteX8" fmla="*/ 16261 w 8425"/>
                <a:gd name="connsiteY8" fmla="*/ 21231 h 16850"/>
                <a:gd name="connsiteX9" fmla="*/ 11374 w 8425"/>
                <a:gd name="connsiteY9" fmla="*/ 21231 h 16850"/>
                <a:gd name="connsiteX10" fmla="*/ 11374 w 8425"/>
                <a:gd name="connsiteY10" fmla="*/ 15923 h 16850"/>
                <a:gd name="connsiteX11" fmla="*/ 11374 w 8425"/>
                <a:gd name="connsiteY11" fmla="*/ 11205 h 16850"/>
                <a:gd name="connsiteX12" fmla="*/ 8425 w 8425"/>
                <a:gd name="connsiteY12" fmla="*/ 9857 h 16850"/>
                <a:gd name="connsiteX13" fmla="*/ 5055 w 8425"/>
                <a:gd name="connsiteY13" fmla="*/ 13564 h 16850"/>
                <a:gd name="connsiteX14" fmla="*/ 8425 w 8425"/>
                <a:gd name="connsiteY14" fmla="*/ 17356 h 16850"/>
                <a:gd name="connsiteX15" fmla="*/ 11374 w 8425"/>
                <a:gd name="connsiteY15" fmla="*/ 1592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5" h="16850">
                  <a:moveTo>
                    <a:pt x="11374" y="21231"/>
                  </a:moveTo>
                  <a:lnTo>
                    <a:pt x="11374" y="19462"/>
                  </a:lnTo>
                  <a:cubicBezTo>
                    <a:pt x="10110" y="20894"/>
                    <a:pt x="8509" y="21652"/>
                    <a:pt x="6825" y="21652"/>
                  </a:cubicBezTo>
                  <a:cubicBezTo>
                    <a:pt x="3033" y="21652"/>
                    <a:pt x="0" y="18788"/>
                    <a:pt x="0" y="13564"/>
                  </a:cubicBezTo>
                  <a:cubicBezTo>
                    <a:pt x="0" y="8509"/>
                    <a:pt x="2949" y="5476"/>
                    <a:pt x="6825" y="5476"/>
                  </a:cubicBezTo>
                  <a:cubicBezTo>
                    <a:pt x="8509" y="5476"/>
                    <a:pt x="10195" y="6150"/>
                    <a:pt x="11374" y="7667"/>
                  </a:cubicBezTo>
                  <a:lnTo>
                    <a:pt x="11374" y="0"/>
                  </a:lnTo>
                  <a:lnTo>
                    <a:pt x="16261" y="0"/>
                  </a:lnTo>
                  <a:lnTo>
                    <a:pt x="16261" y="21231"/>
                  </a:lnTo>
                  <a:lnTo>
                    <a:pt x="11374" y="21231"/>
                  </a:lnTo>
                  <a:close/>
                  <a:moveTo>
                    <a:pt x="11374" y="15923"/>
                  </a:moveTo>
                  <a:lnTo>
                    <a:pt x="11374" y="11205"/>
                  </a:lnTo>
                  <a:cubicBezTo>
                    <a:pt x="10700" y="10363"/>
                    <a:pt x="9437" y="9857"/>
                    <a:pt x="8425" y="9857"/>
                  </a:cubicBezTo>
                  <a:cubicBezTo>
                    <a:pt x="6487" y="9857"/>
                    <a:pt x="5055" y="11290"/>
                    <a:pt x="5055" y="13564"/>
                  </a:cubicBezTo>
                  <a:cubicBezTo>
                    <a:pt x="5055" y="15839"/>
                    <a:pt x="6487" y="17356"/>
                    <a:pt x="8425" y="17356"/>
                  </a:cubicBezTo>
                  <a:cubicBezTo>
                    <a:pt x="9437" y="17271"/>
                    <a:pt x="10700" y="16766"/>
                    <a:pt x="11374" y="1592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4" name="Vrije vorm: vorm 858">
              <a:extLst>
                <a:ext uri="{FF2B5EF4-FFF2-40B4-BE49-F238E27FC236}">
                  <a16:creationId xmlns:a16="http://schemas.microsoft.com/office/drawing/2014/main" id="{9C78D594-2FC0-2941-B8C1-1EF0B2A7338E}"/>
                </a:ext>
              </a:extLst>
            </p:cNvPr>
            <p:cNvSpPr/>
            <p:nvPr/>
          </p:nvSpPr>
          <p:spPr>
            <a:xfrm>
              <a:off x="20381915" y="1307991"/>
              <a:ext cx="126376" cy="143226"/>
            </a:xfrm>
            <a:custGeom>
              <a:avLst/>
              <a:gdLst>
                <a:gd name="connsiteX0" fmla="*/ 65210 w 126375"/>
                <a:gd name="connsiteY0" fmla="*/ 148787 h 143226"/>
                <a:gd name="connsiteX1" fmla="*/ 61924 w 126375"/>
                <a:gd name="connsiteY1" fmla="*/ 148197 h 143226"/>
                <a:gd name="connsiteX2" fmla="*/ 31931 w 126375"/>
                <a:gd name="connsiteY2" fmla="*/ 132442 h 143226"/>
                <a:gd name="connsiteX3" fmla="*/ 10616 w 126375"/>
                <a:gd name="connsiteY3" fmla="*/ 114749 h 143226"/>
                <a:gd name="connsiteX4" fmla="*/ 0 w 126375"/>
                <a:gd name="connsiteY4" fmla="*/ 90317 h 143226"/>
                <a:gd name="connsiteX5" fmla="*/ 0 w 126375"/>
                <a:gd name="connsiteY5" fmla="*/ 20641 h 143226"/>
                <a:gd name="connsiteX6" fmla="*/ 4465 w 126375"/>
                <a:gd name="connsiteY6" fmla="*/ 14154 h 143226"/>
                <a:gd name="connsiteX7" fmla="*/ 65294 w 126375"/>
                <a:gd name="connsiteY7" fmla="*/ 0 h 143226"/>
                <a:gd name="connsiteX8" fmla="*/ 126123 w 126375"/>
                <a:gd name="connsiteY8" fmla="*/ 14154 h 143226"/>
                <a:gd name="connsiteX9" fmla="*/ 130588 w 126375"/>
                <a:gd name="connsiteY9" fmla="*/ 20641 h 143226"/>
                <a:gd name="connsiteX10" fmla="*/ 130588 w 126375"/>
                <a:gd name="connsiteY10" fmla="*/ 90317 h 143226"/>
                <a:gd name="connsiteX11" fmla="*/ 119973 w 126375"/>
                <a:gd name="connsiteY11" fmla="*/ 114749 h 143226"/>
                <a:gd name="connsiteX12" fmla="*/ 98657 w 126375"/>
                <a:gd name="connsiteY12" fmla="*/ 132442 h 143226"/>
                <a:gd name="connsiteX13" fmla="*/ 68580 w 126375"/>
                <a:gd name="connsiteY13" fmla="*/ 148197 h 143226"/>
                <a:gd name="connsiteX14" fmla="*/ 65210 w 126375"/>
                <a:gd name="connsiteY14" fmla="*/ 148787 h 14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6375" h="143226">
                  <a:moveTo>
                    <a:pt x="65210" y="148787"/>
                  </a:moveTo>
                  <a:cubicBezTo>
                    <a:pt x="64030" y="148787"/>
                    <a:pt x="62935" y="148534"/>
                    <a:pt x="61924" y="148197"/>
                  </a:cubicBezTo>
                  <a:cubicBezTo>
                    <a:pt x="61334" y="147944"/>
                    <a:pt x="46759" y="142047"/>
                    <a:pt x="31931" y="132442"/>
                  </a:cubicBezTo>
                  <a:cubicBezTo>
                    <a:pt x="23000" y="126629"/>
                    <a:pt x="15839" y="120731"/>
                    <a:pt x="10616" y="114749"/>
                  </a:cubicBezTo>
                  <a:cubicBezTo>
                    <a:pt x="3538" y="106661"/>
                    <a:pt x="0" y="98489"/>
                    <a:pt x="0" y="90317"/>
                  </a:cubicBezTo>
                  <a:lnTo>
                    <a:pt x="0" y="20641"/>
                  </a:lnTo>
                  <a:cubicBezTo>
                    <a:pt x="0" y="17861"/>
                    <a:pt x="1685" y="15418"/>
                    <a:pt x="4465" y="14154"/>
                  </a:cubicBezTo>
                  <a:cubicBezTo>
                    <a:pt x="5729" y="13564"/>
                    <a:pt x="36143" y="0"/>
                    <a:pt x="65294" y="0"/>
                  </a:cubicBezTo>
                  <a:cubicBezTo>
                    <a:pt x="94529" y="0"/>
                    <a:pt x="124859" y="13564"/>
                    <a:pt x="126123" y="14154"/>
                  </a:cubicBezTo>
                  <a:cubicBezTo>
                    <a:pt x="128819" y="15418"/>
                    <a:pt x="130588" y="17861"/>
                    <a:pt x="130588" y="20641"/>
                  </a:cubicBezTo>
                  <a:lnTo>
                    <a:pt x="130588" y="90317"/>
                  </a:lnTo>
                  <a:cubicBezTo>
                    <a:pt x="130588" y="98405"/>
                    <a:pt x="126966" y="106661"/>
                    <a:pt x="119973" y="114749"/>
                  </a:cubicBezTo>
                  <a:cubicBezTo>
                    <a:pt x="114749" y="120731"/>
                    <a:pt x="107588" y="126629"/>
                    <a:pt x="98657" y="132442"/>
                  </a:cubicBezTo>
                  <a:cubicBezTo>
                    <a:pt x="83829" y="142047"/>
                    <a:pt x="69254" y="147944"/>
                    <a:pt x="68580" y="148197"/>
                  </a:cubicBezTo>
                  <a:cubicBezTo>
                    <a:pt x="67485" y="148618"/>
                    <a:pt x="66390" y="148787"/>
                    <a:pt x="65210" y="14878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5" name="Vrije vorm: vorm 859">
              <a:extLst>
                <a:ext uri="{FF2B5EF4-FFF2-40B4-BE49-F238E27FC236}">
                  <a16:creationId xmlns:a16="http://schemas.microsoft.com/office/drawing/2014/main" id="{242E5531-37D5-A24B-88BC-07D170EEDFE6}"/>
                </a:ext>
              </a:extLst>
            </p:cNvPr>
            <p:cNvSpPr/>
            <p:nvPr/>
          </p:nvSpPr>
          <p:spPr>
            <a:xfrm>
              <a:off x="20430359" y="1329967"/>
              <a:ext cx="16850" cy="8425"/>
            </a:xfrm>
            <a:custGeom>
              <a:avLst/>
              <a:gdLst>
                <a:gd name="connsiteX0" fmla="*/ 0 w 16850"/>
                <a:gd name="connsiteY0" fmla="*/ 16694 h 8425"/>
                <a:gd name="connsiteX1" fmla="*/ 20557 w 16850"/>
                <a:gd name="connsiteY1" fmla="*/ 266 h 8425"/>
                <a:gd name="connsiteX2" fmla="*/ 0 w 16850"/>
                <a:gd name="connsiteY2" fmla="*/ 16694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8425">
                  <a:moveTo>
                    <a:pt x="0" y="16694"/>
                  </a:moveTo>
                  <a:cubicBezTo>
                    <a:pt x="0" y="16694"/>
                    <a:pt x="21821" y="17537"/>
                    <a:pt x="20557" y="266"/>
                  </a:cubicBezTo>
                  <a:cubicBezTo>
                    <a:pt x="20641" y="181"/>
                    <a:pt x="0" y="-3189"/>
                    <a:pt x="0" y="1669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6" name="Vrije vorm: vorm 860">
              <a:extLst>
                <a:ext uri="{FF2B5EF4-FFF2-40B4-BE49-F238E27FC236}">
                  <a16:creationId xmlns:a16="http://schemas.microsoft.com/office/drawing/2014/main" id="{E5ABF119-481C-474F-BF1A-7DD7F3E9FE5D}"/>
                </a:ext>
              </a:extLst>
            </p:cNvPr>
            <p:cNvSpPr/>
            <p:nvPr/>
          </p:nvSpPr>
          <p:spPr>
            <a:xfrm>
              <a:off x="20420696" y="1332676"/>
              <a:ext cx="8425" cy="8425"/>
            </a:xfrm>
            <a:custGeom>
              <a:avLst/>
              <a:gdLst>
                <a:gd name="connsiteX0" fmla="*/ 4103 w 0"/>
                <a:gd name="connsiteY0" fmla="*/ 13733 h 8425"/>
                <a:gd name="connsiteX1" fmla="*/ 2839 w 0"/>
                <a:gd name="connsiteY1" fmla="*/ 0 h 8425"/>
                <a:gd name="connsiteX2" fmla="*/ 4103 w 0"/>
                <a:gd name="connsiteY2" fmla="*/ 13733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425">
                  <a:moveTo>
                    <a:pt x="4103" y="13733"/>
                  </a:moveTo>
                  <a:cubicBezTo>
                    <a:pt x="4103" y="13733"/>
                    <a:pt x="12107" y="7246"/>
                    <a:pt x="2839" y="0"/>
                  </a:cubicBezTo>
                  <a:cubicBezTo>
                    <a:pt x="2839" y="0"/>
                    <a:pt x="-4322" y="9099"/>
                    <a:pt x="4103" y="1373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7" name="Vrije vorm: vorm 861">
              <a:extLst>
                <a:ext uri="{FF2B5EF4-FFF2-40B4-BE49-F238E27FC236}">
                  <a16:creationId xmlns:a16="http://schemas.microsoft.com/office/drawing/2014/main" id="{53936C56-E961-1342-ABCD-210927D32DCE}"/>
                </a:ext>
              </a:extLst>
            </p:cNvPr>
            <p:cNvSpPr/>
            <p:nvPr/>
          </p:nvSpPr>
          <p:spPr>
            <a:xfrm>
              <a:off x="20393879" y="1346409"/>
              <a:ext cx="16850" cy="25275"/>
            </a:xfrm>
            <a:custGeom>
              <a:avLst/>
              <a:gdLst>
                <a:gd name="connsiteX0" fmla="*/ 0 w 16850"/>
                <a:gd name="connsiteY0" fmla="*/ 12890 h 25275"/>
                <a:gd name="connsiteX1" fmla="*/ 13480 w 16850"/>
                <a:gd name="connsiteY1" fmla="*/ 0 h 25275"/>
                <a:gd name="connsiteX2" fmla="*/ 24096 w 16850"/>
                <a:gd name="connsiteY2" fmla="*/ 6066 h 25275"/>
                <a:gd name="connsiteX3" fmla="*/ 18703 w 16850"/>
                <a:gd name="connsiteY3" fmla="*/ 8846 h 25275"/>
                <a:gd name="connsiteX4" fmla="*/ 13480 w 16850"/>
                <a:gd name="connsiteY4" fmla="*/ 5645 h 25275"/>
                <a:gd name="connsiteX5" fmla="*/ 6571 w 16850"/>
                <a:gd name="connsiteY5" fmla="*/ 12806 h 25275"/>
                <a:gd name="connsiteX6" fmla="*/ 13480 w 16850"/>
                <a:gd name="connsiteY6" fmla="*/ 19967 h 25275"/>
                <a:gd name="connsiteX7" fmla="*/ 18030 w 16850"/>
                <a:gd name="connsiteY7" fmla="*/ 18451 h 25275"/>
                <a:gd name="connsiteX8" fmla="*/ 18030 w 16850"/>
                <a:gd name="connsiteY8" fmla="*/ 16513 h 25275"/>
                <a:gd name="connsiteX9" fmla="*/ 12469 w 16850"/>
                <a:gd name="connsiteY9" fmla="*/ 16513 h 25275"/>
                <a:gd name="connsiteX10" fmla="*/ 12469 w 16850"/>
                <a:gd name="connsiteY10" fmla="*/ 10868 h 25275"/>
                <a:gd name="connsiteX11" fmla="*/ 24433 w 16850"/>
                <a:gd name="connsiteY11" fmla="*/ 10868 h 25275"/>
                <a:gd name="connsiteX12" fmla="*/ 24433 w 16850"/>
                <a:gd name="connsiteY12" fmla="*/ 20726 h 25275"/>
                <a:gd name="connsiteX13" fmla="*/ 13396 w 16850"/>
                <a:gd name="connsiteY13" fmla="*/ 25612 h 25275"/>
                <a:gd name="connsiteX14" fmla="*/ 0 w 16850"/>
                <a:gd name="connsiteY14" fmla="*/ 1289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50" h="25275">
                  <a:moveTo>
                    <a:pt x="0" y="12890"/>
                  </a:moveTo>
                  <a:cubicBezTo>
                    <a:pt x="0" y="4971"/>
                    <a:pt x="6066" y="0"/>
                    <a:pt x="13480" y="0"/>
                  </a:cubicBezTo>
                  <a:cubicBezTo>
                    <a:pt x="19041" y="0"/>
                    <a:pt x="22410" y="2949"/>
                    <a:pt x="24096" y="6066"/>
                  </a:cubicBezTo>
                  <a:lnTo>
                    <a:pt x="18703" y="8846"/>
                  </a:lnTo>
                  <a:cubicBezTo>
                    <a:pt x="17777" y="7246"/>
                    <a:pt x="15839" y="5645"/>
                    <a:pt x="13480" y="5645"/>
                  </a:cubicBezTo>
                  <a:cubicBezTo>
                    <a:pt x="9436" y="5645"/>
                    <a:pt x="6571" y="8762"/>
                    <a:pt x="6571" y="12806"/>
                  </a:cubicBezTo>
                  <a:cubicBezTo>
                    <a:pt x="6571" y="16850"/>
                    <a:pt x="9436" y="19967"/>
                    <a:pt x="13480" y="19967"/>
                  </a:cubicBezTo>
                  <a:cubicBezTo>
                    <a:pt x="15334" y="19967"/>
                    <a:pt x="17187" y="19209"/>
                    <a:pt x="18030" y="18451"/>
                  </a:cubicBezTo>
                  <a:lnTo>
                    <a:pt x="18030" y="16513"/>
                  </a:lnTo>
                  <a:lnTo>
                    <a:pt x="12469" y="16513"/>
                  </a:lnTo>
                  <a:lnTo>
                    <a:pt x="12469" y="10868"/>
                  </a:lnTo>
                  <a:lnTo>
                    <a:pt x="24433" y="10868"/>
                  </a:lnTo>
                  <a:lnTo>
                    <a:pt x="24433" y="20726"/>
                  </a:lnTo>
                  <a:cubicBezTo>
                    <a:pt x="21821" y="23674"/>
                    <a:pt x="18114" y="25612"/>
                    <a:pt x="13396" y="25612"/>
                  </a:cubicBezTo>
                  <a:cubicBezTo>
                    <a:pt x="6066" y="25781"/>
                    <a:pt x="0" y="20810"/>
                    <a:pt x="0" y="1289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8" name="Vrije vorm: vorm 862">
              <a:extLst>
                <a:ext uri="{FF2B5EF4-FFF2-40B4-BE49-F238E27FC236}">
                  <a16:creationId xmlns:a16="http://schemas.microsoft.com/office/drawing/2014/main" id="{42A76241-2787-DD44-B372-5D867C0084D6}"/>
                </a:ext>
              </a:extLst>
            </p:cNvPr>
            <p:cNvSpPr/>
            <p:nvPr/>
          </p:nvSpPr>
          <p:spPr>
            <a:xfrm>
              <a:off x="20393879" y="1376908"/>
              <a:ext cx="16850" cy="25275"/>
            </a:xfrm>
            <a:custGeom>
              <a:avLst/>
              <a:gdLst>
                <a:gd name="connsiteX0" fmla="*/ 0 w 16850"/>
                <a:gd name="connsiteY0" fmla="*/ 12890 h 25275"/>
                <a:gd name="connsiteX1" fmla="*/ 13480 w 16850"/>
                <a:gd name="connsiteY1" fmla="*/ 0 h 25275"/>
                <a:gd name="connsiteX2" fmla="*/ 24096 w 16850"/>
                <a:gd name="connsiteY2" fmla="*/ 6066 h 25275"/>
                <a:gd name="connsiteX3" fmla="*/ 18703 w 16850"/>
                <a:gd name="connsiteY3" fmla="*/ 8846 h 25275"/>
                <a:gd name="connsiteX4" fmla="*/ 13480 w 16850"/>
                <a:gd name="connsiteY4" fmla="*/ 5645 h 25275"/>
                <a:gd name="connsiteX5" fmla="*/ 6571 w 16850"/>
                <a:gd name="connsiteY5" fmla="*/ 12806 h 25275"/>
                <a:gd name="connsiteX6" fmla="*/ 13480 w 16850"/>
                <a:gd name="connsiteY6" fmla="*/ 19967 h 25275"/>
                <a:gd name="connsiteX7" fmla="*/ 18030 w 16850"/>
                <a:gd name="connsiteY7" fmla="*/ 18451 h 25275"/>
                <a:gd name="connsiteX8" fmla="*/ 18030 w 16850"/>
                <a:gd name="connsiteY8" fmla="*/ 16513 h 25275"/>
                <a:gd name="connsiteX9" fmla="*/ 12469 w 16850"/>
                <a:gd name="connsiteY9" fmla="*/ 16513 h 25275"/>
                <a:gd name="connsiteX10" fmla="*/ 12469 w 16850"/>
                <a:gd name="connsiteY10" fmla="*/ 10868 h 25275"/>
                <a:gd name="connsiteX11" fmla="*/ 24433 w 16850"/>
                <a:gd name="connsiteY11" fmla="*/ 10868 h 25275"/>
                <a:gd name="connsiteX12" fmla="*/ 24433 w 16850"/>
                <a:gd name="connsiteY12" fmla="*/ 20726 h 25275"/>
                <a:gd name="connsiteX13" fmla="*/ 13396 w 16850"/>
                <a:gd name="connsiteY13" fmla="*/ 25612 h 25275"/>
                <a:gd name="connsiteX14" fmla="*/ 0 w 16850"/>
                <a:gd name="connsiteY14" fmla="*/ 1289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50" h="25275">
                  <a:moveTo>
                    <a:pt x="0" y="12890"/>
                  </a:moveTo>
                  <a:cubicBezTo>
                    <a:pt x="0" y="4971"/>
                    <a:pt x="6066" y="0"/>
                    <a:pt x="13480" y="0"/>
                  </a:cubicBezTo>
                  <a:cubicBezTo>
                    <a:pt x="19041" y="0"/>
                    <a:pt x="22410" y="2949"/>
                    <a:pt x="24096" y="6066"/>
                  </a:cubicBezTo>
                  <a:lnTo>
                    <a:pt x="18703" y="8846"/>
                  </a:lnTo>
                  <a:cubicBezTo>
                    <a:pt x="17777" y="7246"/>
                    <a:pt x="15839" y="5645"/>
                    <a:pt x="13480" y="5645"/>
                  </a:cubicBezTo>
                  <a:cubicBezTo>
                    <a:pt x="9436" y="5645"/>
                    <a:pt x="6571" y="8762"/>
                    <a:pt x="6571" y="12806"/>
                  </a:cubicBezTo>
                  <a:cubicBezTo>
                    <a:pt x="6571" y="16850"/>
                    <a:pt x="9436" y="19967"/>
                    <a:pt x="13480" y="19967"/>
                  </a:cubicBezTo>
                  <a:cubicBezTo>
                    <a:pt x="15334" y="19967"/>
                    <a:pt x="17187" y="19209"/>
                    <a:pt x="18030" y="18451"/>
                  </a:cubicBezTo>
                  <a:lnTo>
                    <a:pt x="18030" y="16513"/>
                  </a:lnTo>
                  <a:lnTo>
                    <a:pt x="12469" y="16513"/>
                  </a:lnTo>
                  <a:lnTo>
                    <a:pt x="12469" y="10868"/>
                  </a:lnTo>
                  <a:lnTo>
                    <a:pt x="24433" y="10868"/>
                  </a:lnTo>
                  <a:lnTo>
                    <a:pt x="24433" y="20726"/>
                  </a:lnTo>
                  <a:cubicBezTo>
                    <a:pt x="21821" y="23675"/>
                    <a:pt x="18114" y="25612"/>
                    <a:pt x="13396" y="25612"/>
                  </a:cubicBezTo>
                  <a:cubicBezTo>
                    <a:pt x="6066" y="25696"/>
                    <a:pt x="0" y="20810"/>
                    <a:pt x="0" y="1289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9" name="Vrije vorm: vorm 863">
              <a:extLst>
                <a:ext uri="{FF2B5EF4-FFF2-40B4-BE49-F238E27FC236}">
                  <a16:creationId xmlns:a16="http://schemas.microsoft.com/office/drawing/2014/main" id="{115A4AE2-1FB5-7248-BC0F-D3B697746EC1}"/>
                </a:ext>
              </a:extLst>
            </p:cNvPr>
            <p:cNvSpPr/>
            <p:nvPr/>
          </p:nvSpPr>
          <p:spPr>
            <a:xfrm>
              <a:off x="20422524" y="1349863"/>
              <a:ext cx="8425" cy="16850"/>
            </a:xfrm>
            <a:custGeom>
              <a:avLst/>
              <a:gdLst>
                <a:gd name="connsiteX0" fmla="*/ 0 w 8425"/>
                <a:gd name="connsiteY0" fmla="*/ 18535 h 16850"/>
                <a:gd name="connsiteX1" fmla="*/ 0 w 8425"/>
                <a:gd name="connsiteY1" fmla="*/ 505 h 16850"/>
                <a:gd name="connsiteX2" fmla="*/ 5729 w 8425"/>
                <a:gd name="connsiteY2" fmla="*/ 505 h 16850"/>
                <a:gd name="connsiteX3" fmla="*/ 5729 w 8425"/>
                <a:gd name="connsiteY3" fmla="*/ 2696 h 16850"/>
                <a:gd name="connsiteX4" fmla="*/ 11374 w 8425"/>
                <a:gd name="connsiteY4" fmla="*/ 0 h 16850"/>
                <a:gd name="connsiteX5" fmla="*/ 11374 w 8425"/>
                <a:gd name="connsiteY5" fmla="*/ 5476 h 16850"/>
                <a:gd name="connsiteX6" fmla="*/ 9942 w 8425"/>
                <a:gd name="connsiteY6" fmla="*/ 5308 h 16850"/>
                <a:gd name="connsiteX7" fmla="*/ 5729 w 8425"/>
                <a:gd name="connsiteY7" fmla="*/ 6908 h 16850"/>
                <a:gd name="connsiteX8" fmla="*/ 5729 w 8425"/>
                <a:gd name="connsiteY8" fmla="*/ 18367 h 16850"/>
                <a:gd name="connsiteX9" fmla="*/ 0 w 8425"/>
                <a:gd name="connsiteY9" fmla="*/ 1836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18535"/>
                  </a:moveTo>
                  <a:lnTo>
                    <a:pt x="0" y="505"/>
                  </a:lnTo>
                  <a:lnTo>
                    <a:pt x="5729" y="505"/>
                  </a:lnTo>
                  <a:lnTo>
                    <a:pt x="5729" y="2696"/>
                  </a:lnTo>
                  <a:cubicBezTo>
                    <a:pt x="6908" y="1264"/>
                    <a:pt x="9267" y="0"/>
                    <a:pt x="11374" y="0"/>
                  </a:cubicBezTo>
                  <a:lnTo>
                    <a:pt x="11374" y="5476"/>
                  </a:lnTo>
                  <a:cubicBezTo>
                    <a:pt x="11037" y="5392"/>
                    <a:pt x="10531" y="5308"/>
                    <a:pt x="9942" y="5308"/>
                  </a:cubicBezTo>
                  <a:cubicBezTo>
                    <a:pt x="8425" y="5308"/>
                    <a:pt x="6487" y="5982"/>
                    <a:pt x="5729" y="6908"/>
                  </a:cubicBezTo>
                  <a:lnTo>
                    <a:pt x="5729" y="18367"/>
                  </a:lnTo>
                  <a:lnTo>
                    <a:pt x="0" y="1836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0" name="Vrije vorm: vorm 864">
              <a:extLst>
                <a:ext uri="{FF2B5EF4-FFF2-40B4-BE49-F238E27FC236}">
                  <a16:creationId xmlns:a16="http://schemas.microsoft.com/office/drawing/2014/main" id="{3EE5F522-B550-0B4F-BD27-08932C6BA8DE}"/>
                </a:ext>
              </a:extLst>
            </p:cNvPr>
            <p:cNvSpPr/>
            <p:nvPr/>
          </p:nvSpPr>
          <p:spPr>
            <a:xfrm>
              <a:off x="20435835" y="1349948"/>
              <a:ext cx="16850" cy="16850"/>
            </a:xfrm>
            <a:custGeom>
              <a:avLst/>
              <a:gdLst>
                <a:gd name="connsiteX0" fmla="*/ 0 w 16850"/>
                <a:gd name="connsiteY0" fmla="*/ 9436 h 16850"/>
                <a:gd name="connsiteX1" fmla="*/ 9520 w 16850"/>
                <a:gd name="connsiteY1" fmla="*/ 0 h 16850"/>
                <a:gd name="connsiteX2" fmla="*/ 18704 w 16850"/>
                <a:gd name="connsiteY2" fmla="*/ 10026 h 16850"/>
                <a:gd name="connsiteX3" fmla="*/ 18704 w 16850"/>
                <a:gd name="connsiteY3" fmla="*/ 11290 h 16850"/>
                <a:gd name="connsiteX4" fmla="*/ 5898 w 16850"/>
                <a:gd name="connsiteY4" fmla="*/ 11290 h 16850"/>
                <a:gd name="connsiteX5" fmla="*/ 10447 w 16850"/>
                <a:gd name="connsiteY5" fmla="*/ 14238 h 16850"/>
                <a:gd name="connsiteX6" fmla="*/ 14828 w 16850"/>
                <a:gd name="connsiteY6" fmla="*/ 12722 h 16850"/>
                <a:gd name="connsiteX7" fmla="*/ 17356 w 16850"/>
                <a:gd name="connsiteY7" fmla="*/ 16513 h 16850"/>
                <a:gd name="connsiteX8" fmla="*/ 9858 w 16850"/>
                <a:gd name="connsiteY8" fmla="*/ 18872 h 16850"/>
                <a:gd name="connsiteX9" fmla="*/ 0 w 16850"/>
                <a:gd name="connsiteY9" fmla="*/ 9436 h 16850"/>
                <a:gd name="connsiteX10" fmla="*/ 9520 w 16850"/>
                <a:gd name="connsiteY10" fmla="*/ 4634 h 16850"/>
                <a:gd name="connsiteX11" fmla="*/ 5813 w 16850"/>
                <a:gd name="connsiteY11" fmla="*/ 7414 h 16850"/>
                <a:gd name="connsiteX12" fmla="*/ 13227 w 16850"/>
                <a:gd name="connsiteY12" fmla="*/ 7414 h 16850"/>
                <a:gd name="connsiteX13" fmla="*/ 9520 w 16850"/>
                <a:gd name="connsiteY13" fmla="*/ 4634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9436"/>
                  </a:moveTo>
                  <a:cubicBezTo>
                    <a:pt x="0" y="4213"/>
                    <a:pt x="3876" y="0"/>
                    <a:pt x="9520" y="0"/>
                  </a:cubicBezTo>
                  <a:cubicBezTo>
                    <a:pt x="14828" y="0"/>
                    <a:pt x="18704" y="3876"/>
                    <a:pt x="18704" y="10026"/>
                  </a:cubicBezTo>
                  <a:lnTo>
                    <a:pt x="18704" y="11290"/>
                  </a:lnTo>
                  <a:lnTo>
                    <a:pt x="5898" y="11290"/>
                  </a:lnTo>
                  <a:cubicBezTo>
                    <a:pt x="6319" y="12890"/>
                    <a:pt x="7835" y="14238"/>
                    <a:pt x="10447" y="14238"/>
                  </a:cubicBezTo>
                  <a:cubicBezTo>
                    <a:pt x="11711" y="14238"/>
                    <a:pt x="13817" y="13649"/>
                    <a:pt x="14828" y="12722"/>
                  </a:cubicBezTo>
                  <a:lnTo>
                    <a:pt x="17356" y="16513"/>
                  </a:lnTo>
                  <a:cubicBezTo>
                    <a:pt x="15587" y="18114"/>
                    <a:pt x="12553" y="18872"/>
                    <a:pt x="9858" y="18872"/>
                  </a:cubicBezTo>
                  <a:cubicBezTo>
                    <a:pt x="4213" y="18872"/>
                    <a:pt x="0" y="15334"/>
                    <a:pt x="0" y="9436"/>
                  </a:cubicBezTo>
                  <a:close/>
                  <a:moveTo>
                    <a:pt x="9520" y="4634"/>
                  </a:moveTo>
                  <a:cubicBezTo>
                    <a:pt x="6993" y="4634"/>
                    <a:pt x="6066" y="6150"/>
                    <a:pt x="5813" y="7414"/>
                  </a:cubicBezTo>
                  <a:lnTo>
                    <a:pt x="13227" y="7414"/>
                  </a:lnTo>
                  <a:cubicBezTo>
                    <a:pt x="13143" y="6150"/>
                    <a:pt x="12216" y="4634"/>
                    <a:pt x="9520" y="463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1" name="Vrije vorm: vorm 865">
              <a:extLst>
                <a:ext uri="{FF2B5EF4-FFF2-40B4-BE49-F238E27FC236}">
                  <a16:creationId xmlns:a16="http://schemas.microsoft.com/office/drawing/2014/main" id="{1B11EC00-4D15-7047-B98A-4B3BCF411846}"/>
                </a:ext>
              </a:extLst>
            </p:cNvPr>
            <p:cNvSpPr/>
            <p:nvPr/>
          </p:nvSpPr>
          <p:spPr>
            <a:xfrm>
              <a:off x="20456814" y="1349948"/>
              <a:ext cx="16850" cy="16850"/>
            </a:xfrm>
            <a:custGeom>
              <a:avLst/>
              <a:gdLst>
                <a:gd name="connsiteX0" fmla="*/ 0 w 16850"/>
                <a:gd name="connsiteY0" fmla="*/ 9436 h 16850"/>
                <a:gd name="connsiteX1" fmla="*/ 9520 w 16850"/>
                <a:gd name="connsiteY1" fmla="*/ 0 h 16850"/>
                <a:gd name="connsiteX2" fmla="*/ 18704 w 16850"/>
                <a:gd name="connsiteY2" fmla="*/ 10026 h 16850"/>
                <a:gd name="connsiteX3" fmla="*/ 18704 w 16850"/>
                <a:gd name="connsiteY3" fmla="*/ 11290 h 16850"/>
                <a:gd name="connsiteX4" fmla="*/ 5898 w 16850"/>
                <a:gd name="connsiteY4" fmla="*/ 11290 h 16850"/>
                <a:gd name="connsiteX5" fmla="*/ 10448 w 16850"/>
                <a:gd name="connsiteY5" fmla="*/ 14238 h 16850"/>
                <a:gd name="connsiteX6" fmla="*/ 14828 w 16850"/>
                <a:gd name="connsiteY6" fmla="*/ 12722 h 16850"/>
                <a:gd name="connsiteX7" fmla="*/ 17356 w 16850"/>
                <a:gd name="connsiteY7" fmla="*/ 16513 h 16850"/>
                <a:gd name="connsiteX8" fmla="*/ 9858 w 16850"/>
                <a:gd name="connsiteY8" fmla="*/ 18872 h 16850"/>
                <a:gd name="connsiteX9" fmla="*/ 0 w 16850"/>
                <a:gd name="connsiteY9" fmla="*/ 9436 h 16850"/>
                <a:gd name="connsiteX10" fmla="*/ 9520 w 16850"/>
                <a:gd name="connsiteY10" fmla="*/ 4634 h 16850"/>
                <a:gd name="connsiteX11" fmla="*/ 5813 w 16850"/>
                <a:gd name="connsiteY11" fmla="*/ 7414 h 16850"/>
                <a:gd name="connsiteX12" fmla="*/ 13227 w 16850"/>
                <a:gd name="connsiteY12" fmla="*/ 7414 h 16850"/>
                <a:gd name="connsiteX13" fmla="*/ 9520 w 16850"/>
                <a:gd name="connsiteY13" fmla="*/ 4634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9436"/>
                  </a:moveTo>
                  <a:cubicBezTo>
                    <a:pt x="0" y="4213"/>
                    <a:pt x="3876" y="0"/>
                    <a:pt x="9520" y="0"/>
                  </a:cubicBezTo>
                  <a:cubicBezTo>
                    <a:pt x="14828" y="0"/>
                    <a:pt x="18704" y="3876"/>
                    <a:pt x="18704" y="10026"/>
                  </a:cubicBezTo>
                  <a:lnTo>
                    <a:pt x="18704" y="11290"/>
                  </a:lnTo>
                  <a:lnTo>
                    <a:pt x="5898" y="11290"/>
                  </a:lnTo>
                  <a:cubicBezTo>
                    <a:pt x="6319" y="12890"/>
                    <a:pt x="7836" y="14238"/>
                    <a:pt x="10448" y="14238"/>
                  </a:cubicBezTo>
                  <a:cubicBezTo>
                    <a:pt x="11711" y="14238"/>
                    <a:pt x="13817" y="13649"/>
                    <a:pt x="14828" y="12722"/>
                  </a:cubicBezTo>
                  <a:lnTo>
                    <a:pt x="17356" y="16513"/>
                  </a:lnTo>
                  <a:cubicBezTo>
                    <a:pt x="15587" y="18114"/>
                    <a:pt x="12554" y="18872"/>
                    <a:pt x="9858" y="18872"/>
                  </a:cubicBezTo>
                  <a:cubicBezTo>
                    <a:pt x="4213" y="18872"/>
                    <a:pt x="0" y="15334"/>
                    <a:pt x="0" y="9436"/>
                  </a:cubicBezTo>
                  <a:close/>
                  <a:moveTo>
                    <a:pt x="9520" y="4634"/>
                  </a:moveTo>
                  <a:cubicBezTo>
                    <a:pt x="6993" y="4634"/>
                    <a:pt x="6066" y="6150"/>
                    <a:pt x="5813" y="7414"/>
                  </a:cubicBezTo>
                  <a:lnTo>
                    <a:pt x="13227" y="7414"/>
                  </a:lnTo>
                  <a:cubicBezTo>
                    <a:pt x="13059" y="6150"/>
                    <a:pt x="12132" y="4634"/>
                    <a:pt x="9520" y="463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2" name="Vrije vorm: vorm 866">
              <a:extLst>
                <a:ext uri="{FF2B5EF4-FFF2-40B4-BE49-F238E27FC236}">
                  <a16:creationId xmlns:a16="http://schemas.microsoft.com/office/drawing/2014/main" id="{7FFCB790-F68A-9343-9C84-171EEE2878DB}"/>
                </a:ext>
              </a:extLst>
            </p:cNvPr>
            <p:cNvSpPr/>
            <p:nvPr/>
          </p:nvSpPr>
          <p:spPr>
            <a:xfrm>
              <a:off x="20478888" y="1350032"/>
              <a:ext cx="16850" cy="16850"/>
            </a:xfrm>
            <a:custGeom>
              <a:avLst/>
              <a:gdLst>
                <a:gd name="connsiteX0" fmla="*/ 12216 w 16850"/>
                <a:gd name="connsiteY0" fmla="*/ 18367 h 16850"/>
                <a:gd name="connsiteX1" fmla="*/ 12216 w 16850"/>
                <a:gd name="connsiteY1" fmla="*/ 8004 h 16850"/>
                <a:gd name="connsiteX2" fmla="*/ 9267 w 16850"/>
                <a:gd name="connsiteY2" fmla="*/ 5055 h 16850"/>
                <a:gd name="connsiteX3" fmla="*/ 5729 w 16850"/>
                <a:gd name="connsiteY3" fmla="*/ 6824 h 16850"/>
                <a:gd name="connsiteX4" fmla="*/ 5729 w 16850"/>
                <a:gd name="connsiteY4" fmla="*/ 18451 h 16850"/>
                <a:gd name="connsiteX5" fmla="*/ 0 w 16850"/>
                <a:gd name="connsiteY5" fmla="*/ 18451 h 16850"/>
                <a:gd name="connsiteX6" fmla="*/ 0 w 16850"/>
                <a:gd name="connsiteY6" fmla="*/ 421 h 16850"/>
                <a:gd name="connsiteX7" fmla="*/ 5729 w 16850"/>
                <a:gd name="connsiteY7" fmla="*/ 421 h 16850"/>
                <a:gd name="connsiteX8" fmla="*/ 5729 w 16850"/>
                <a:gd name="connsiteY8" fmla="*/ 2612 h 16850"/>
                <a:gd name="connsiteX9" fmla="*/ 11963 w 16850"/>
                <a:gd name="connsiteY9" fmla="*/ 0 h 16850"/>
                <a:gd name="connsiteX10" fmla="*/ 17861 w 16850"/>
                <a:gd name="connsiteY10" fmla="*/ 5729 h 16850"/>
                <a:gd name="connsiteX11" fmla="*/ 17861 w 16850"/>
                <a:gd name="connsiteY11" fmla="*/ 18451 h 16850"/>
                <a:gd name="connsiteX12" fmla="*/ 12216 w 16850"/>
                <a:gd name="connsiteY12" fmla="*/ 1845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2216" y="18367"/>
                  </a:moveTo>
                  <a:lnTo>
                    <a:pt x="12216" y="8004"/>
                  </a:lnTo>
                  <a:cubicBezTo>
                    <a:pt x="12216" y="5813"/>
                    <a:pt x="11037" y="5055"/>
                    <a:pt x="9267" y="5055"/>
                  </a:cubicBezTo>
                  <a:cubicBezTo>
                    <a:pt x="7582" y="5055"/>
                    <a:pt x="6403" y="5982"/>
                    <a:pt x="5729" y="6824"/>
                  </a:cubicBezTo>
                  <a:lnTo>
                    <a:pt x="5729" y="18451"/>
                  </a:lnTo>
                  <a:lnTo>
                    <a:pt x="0" y="18451"/>
                  </a:lnTo>
                  <a:lnTo>
                    <a:pt x="0" y="421"/>
                  </a:lnTo>
                  <a:lnTo>
                    <a:pt x="5729" y="421"/>
                  </a:lnTo>
                  <a:lnTo>
                    <a:pt x="5729" y="2612"/>
                  </a:lnTo>
                  <a:cubicBezTo>
                    <a:pt x="6824" y="1348"/>
                    <a:pt x="8931" y="0"/>
                    <a:pt x="11963" y="0"/>
                  </a:cubicBezTo>
                  <a:cubicBezTo>
                    <a:pt x="16007" y="0"/>
                    <a:pt x="17861" y="2359"/>
                    <a:pt x="17861" y="5729"/>
                  </a:cubicBezTo>
                  <a:lnTo>
                    <a:pt x="17861" y="18451"/>
                  </a:lnTo>
                  <a:lnTo>
                    <a:pt x="12216" y="1845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3" name="Vrije vorm: vorm 867">
              <a:extLst>
                <a:ext uri="{FF2B5EF4-FFF2-40B4-BE49-F238E27FC236}">
                  <a16:creationId xmlns:a16="http://schemas.microsoft.com/office/drawing/2014/main" id="{06087BAD-E76B-594F-B10E-5222C86DCD22}"/>
                </a:ext>
              </a:extLst>
            </p:cNvPr>
            <p:cNvSpPr/>
            <p:nvPr/>
          </p:nvSpPr>
          <p:spPr>
            <a:xfrm>
              <a:off x="20421934" y="1380278"/>
              <a:ext cx="16850" cy="16850"/>
            </a:xfrm>
            <a:custGeom>
              <a:avLst/>
              <a:gdLst>
                <a:gd name="connsiteX0" fmla="*/ 12132 w 16850"/>
                <a:gd name="connsiteY0" fmla="*/ 18030 h 16850"/>
                <a:gd name="connsiteX1" fmla="*/ 12132 w 16850"/>
                <a:gd name="connsiteY1" fmla="*/ 15839 h 16850"/>
                <a:gd name="connsiteX2" fmla="*/ 5897 w 16850"/>
                <a:gd name="connsiteY2" fmla="*/ 18451 h 16850"/>
                <a:gd name="connsiteX3" fmla="*/ 0 w 16850"/>
                <a:gd name="connsiteY3" fmla="*/ 12806 h 16850"/>
                <a:gd name="connsiteX4" fmla="*/ 0 w 16850"/>
                <a:gd name="connsiteY4" fmla="*/ 0 h 16850"/>
                <a:gd name="connsiteX5" fmla="*/ 5729 w 16850"/>
                <a:gd name="connsiteY5" fmla="*/ 0 h 16850"/>
                <a:gd name="connsiteX6" fmla="*/ 5729 w 16850"/>
                <a:gd name="connsiteY6" fmla="*/ 10447 h 16850"/>
                <a:gd name="connsiteX7" fmla="*/ 8678 w 16850"/>
                <a:gd name="connsiteY7" fmla="*/ 13396 h 16850"/>
                <a:gd name="connsiteX8" fmla="*/ 12132 w 16850"/>
                <a:gd name="connsiteY8" fmla="*/ 11627 h 16850"/>
                <a:gd name="connsiteX9" fmla="*/ 12132 w 16850"/>
                <a:gd name="connsiteY9" fmla="*/ 0 h 16850"/>
                <a:gd name="connsiteX10" fmla="*/ 17861 w 16850"/>
                <a:gd name="connsiteY10" fmla="*/ 0 h 16850"/>
                <a:gd name="connsiteX11" fmla="*/ 17861 w 16850"/>
                <a:gd name="connsiteY11" fmla="*/ 18030 h 16850"/>
                <a:gd name="connsiteX12" fmla="*/ 12132 w 16850"/>
                <a:gd name="connsiteY12" fmla="*/ 1803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2132" y="18030"/>
                  </a:moveTo>
                  <a:lnTo>
                    <a:pt x="12132" y="15839"/>
                  </a:lnTo>
                  <a:cubicBezTo>
                    <a:pt x="11037" y="17103"/>
                    <a:pt x="8931" y="18451"/>
                    <a:pt x="5897" y="18451"/>
                  </a:cubicBezTo>
                  <a:cubicBezTo>
                    <a:pt x="1853" y="18451"/>
                    <a:pt x="0" y="16092"/>
                    <a:pt x="0" y="12806"/>
                  </a:cubicBezTo>
                  <a:lnTo>
                    <a:pt x="0" y="0"/>
                  </a:lnTo>
                  <a:lnTo>
                    <a:pt x="5729" y="0"/>
                  </a:lnTo>
                  <a:lnTo>
                    <a:pt x="5729" y="10447"/>
                  </a:lnTo>
                  <a:cubicBezTo>
                    <a:pt x="5729" y="12638"/>
                    <a:pt x="6824" y="13396"/>
                    <a:pt x="8678" y="13396"/>
                  </a:cubicBezTo>
                  <a:cubicBezTo>
                    <a:pt x="10278" y="13396"/>
                    <a:pt x="11458" y="12469"/>
                    <a:pt x="12132" y="11627"/>
                  </a:cubicBezTo>
                  <a:lnTo>
                    <a:pt x="12132" y="0"/>
                  </a:lnTo>
                  <a:lnTo>
                    <a:pt x="17861" y="0"/>
                  </a:lnTo>
                  <a:lnTo>
                    <a:pt x="17861" y="18030"/>
                  </a:lnTo>
                  <a:lnTo>
                    <a:pt x="12132" y="1803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4" name="Vrije vorm: vorm 868">
              <a:extLst>
                <a:ext uri="{FF2B5EF4-FFF2-40B4-BE49-F238E27FC236}">
                  <a16:creationId xmlns:a16="http://schemas.microsoft.com/office/drawing/2014/main" id="{920F943E-76DF-5746-B2AB-C8B247977836}"/>
                </a:ext>
              </a:extLst>
            </p:cNvPr>
            <p:cNvSpPr/>
            <p:nvPr/>
          </p:nvSpPr>
          <p:spPr>
            <a:xfrm>
              <a:off x="20442238" y="1380025"/>
              <a:ext cx="16850" cy="16850"/>
            </a:xfrm>
            <a:custGeom>
              <a:avLst/>
              <a:gdLst>
                <a:gd name="connsiteX0" fmla="*/ 11711 w 16850"/>
                <a:gd name="connsiteY0" fmla="*/ 18282 h 16850"/>
                <a:gd name="connsiteX1" fmla="*/ 11711 w 16850"/>
                <a:gd name="connsiteY1" fmla="*/ 16513 h 16850"/>
                <a:gd name="connsiteX2" fmla="*/ 6150 w 16850"/>
                <a:gd name="connsiteY2" fmla="*/ 18788 h 16850"/>
                <a:gd name="connsiteX3" fmla="*/ 0 w 16850"/>
                <a:gd name="connsiteY3" fmla="*/ 12890 h 16850"/>
                <a:gd name="connsiteX4" fmla="*/ 6150 w 16850"/>
                <a:gd name="connsiteY4" fmla="*/ 7077 h 16850"/>
                <a:gd name="connsiteX5" fmla="*/ 11711 w 16850"/>
                <a:gd name="connsiteY5" fmla="*/ 9183 h 16850"/>
                <a:gd name="connsiteX6" fmla="*/ 11711 w 16850"/>
                <a:gd name="connsiteY6" fmla="*/ 7414 h 16850"/>
                <a:gd name="connsiteX7" fmla="*/ 8088 w 16850"/>
                <a:gd name="connsiteY7" fmla="*/ 4802 h 16850"/>
                <a:gd name="connsiteX8" fmla="*/ 3033 w 16850"/>
                <a:gd name="connsiteY8" fmla="*/ 6740 h 16850"/>
                <a:gd name="connsiteX9" fmla="*/ 927 w 16850"/>
                <a:gd name="connsiteY9" fmla="*/ 2780 h 16850"/>
                <a:gd name="connsiteX10" fmla="*/ 9099 w 16850"/>
                <a:gd name="connsiteY10" fmla="*/ 0 h 16850"/>
                <a:gd name="connsiteX11" fmla="*/ 17524 w 16850"/>
                <a:gd name="connsiteY11" fmla="*/ 7161 h 16850"/>
                <a:gd name="connsiteX12" fmla="*/ 17524 w 16850"/>
                <a:gd name="connsiteY12" fmla="*/ 18451 h 16850"/>
                <a:gd name="connsiteX13" fmla="*/ 11711 w 16850"/>
                <a:gd name="connsiteY13" fmla="*/ 18451 h 16850"/>
                <a:gd name="connsiteX14" fmla="*/ 11711 w 16850"/>
                <a:gd name="connsiteY14" fmla="*/ 13649 h 16850"/>
                <a:gd name="connsiteX15" fmla="*/ 11711 w 16850"/>
                <a:gd name="connsiteY15" fmla="*/ 12048 h 16850"/>
                <a:gd name="connsiteX16" fmla="*/ 8509 w 16850"/>
                <a:gd name="connsiteY16" fmla="*/ 10784 h 16850"/>
                <a:gd name="connsiteX17" fmla="*/ 5645 w 16850"/>
                <a:gd name="connsiteY17" fmla="*/ 12890 h 16850"/>
                <a:gd name="connsiteX18" fmla="*/ 8509 w 16850"/>
                <a:gd name="connsiteY18" fmla="*/ 14997 h 16850"/>
                <a:gd name="connsiteX19" fmla="*/ 11711 w 16850"/>
                <a:gd name="connsiteY19" fmla="*/ 1364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50" h="16850">
                  <a:moveTo>
                    <a:pt x="11711" y="18282"/>
                  </a:moveTo>
                  <a:lnTo>
                    <a:pt x="11711" y="16513"/>
                  </a:lnTo>
                  <a:cubicBezTo>
                    <a:pt x="10616" y="17861"/>
                    <a:pt x="8425" y="18788"/>
                    <a:pt x="6150" y="18788"/>
                  </a:cubicBezTo>
                  <a:cubicBezTo>
                    <a:pt x="3370" y="18788"/>
                    <a:pt x="0" y="16850"/>
                    <a:pt x="0" y="12890"/>
                  </a:cubicBezTo>
                  <a:cubicBezTo>
                    <a:pt x="0" y="8509"/>
                    <a:pt x="3455" y="7077"/>
                    <a:pt x="6150" y="7077"/>
                  </a:cubicBezTo>
                  <a:cubicBezTo>
                    <a:pt x="8509" y="7077"/>
                    <a:pt x="10700" y="7835"/>
                    <a:pt x="11711" y="9183"/>
                  </a:cubicBezTo>
                  <a:lnTo>
                    <a:pt x="11711" y="7414"/>
                  </a:lnTo>
                  <a:cubicBezTo>
                    <a:pt x="11711" y="5813"/>
                    <a:pt x="10363" y="4802"/>
                    <a:pt x="8088" y="4802"/>
                  </a:cubicBezTo>
                  <a:cubicBezTo>
                    <a:pt x="6319" y="4802"/>
                    <a:pt x="4549" y="5476"/>
                    <a:pt x="3033" y="6740"/>
                  </a:cubicBezTo>
                  <a:lnTo>
                    <a:pt x="927" y="2780"/>
                  </a:lnTo>
                  <a:cubicBezTo>
                    <a:pt x="3202" y="842"/>
                    <a:pt x="6319" y="0"/>
                    <a:pt x="9099" y="0"/>
                  </a:cubicBezTo>
                  <a:cubicBezTo>
                    <a:pt x="13396" y="0"/>
                    <a:pt x="17524" y="1601"/>
                    <a:pt x="17524" y="7161"/>
                  </a:cubicBezTo>
                  <a:lnTo>
                    <a:pt x="17524" y="18451"/>
                  </a:lnTo>
                  <a:lnTo>
                    <a:pt x="11711" y="18451"/>
                  </a:lnTo>
                  <a:close/>
                  <a:moveTo>
                    <a:pt x="11711" y="13649"/>
                  </a:moveTo>
                  <a:lnTo>
                    <a:pt x="11711" y="12048"/>
                  </a:lnTo>
                  <a:cubicBezTo>
                    <a:pt x="11121" y="11205"/>
                    <a:pt x="9773" y="10784"/>
                    <a:pt x="8509" y="10784"/>
                  </a:cubicBezTo>
                  <a:cubicBezTo>
                    <a:pt x="6993" y="10784"/>
                    <a:pt x="5645" y="11458"/>
                    <a:pt x="5645" y="12890"/>
                  </a:cubicBezTo>
                  <a:cubicBezTo>
                    <a:pt x="5645" y="14323"/>
                    <a:pt x="6993" y="14997"/>
                    <a:pt x="8509" y="14997"/>
                  </a:cubicBezTo>
                  <a:cubicBezTo>
                    <a:pt x="9773" y="14912"/>
                    <a:pt x="11121" y="14491"/>
                    <a:pt x="11711" y="1364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5" name="Vrije vorm: vorm 869">
              <a:extLst>
                <a:ext uri="{FF2B5EF4-FFF2-40B4-BE49-F238E27FC236}">
                  <a16:creationId xmlns:a16="http://schemas.microsoft.com/office/drawing/2014/main" id="{1FC548D0-456D-2746-8FE2-6EAC92593116}"/>
                </a:ext>
              </a:extLst>
            </p:cNvPr>
            <p:cNvSpPr/>
            <p:nvPr/>
          </p:nvSpPr>
          <p:spPr>
            <a:xfrm>
              <a:off x="20464396" y="1379772"/>
              <a:ext cx="8425" cy="16850"/>
            </a:xfrm>
            <a:custGeom>
              <a:avLst/>
              <a:gdLst>
                <a:gd name="connsiteX0" fmla="*/ 0 w 8425"/>
                <a:gd name="connsiteY0" fmla="*/ 18535 h 16850"/>
                <a:gd name="connsiteX1" fmla="*/ 0 w 8425"/>
                <a:gd name="connsiteY1" fmla="*/ 505 h 16850"/>
                <a:gd name="connsiteX2" fmla="*/ 5729 w 8425"/>
                <a:gd name="connsiteY2" fmla="*/ 505 h 16850"/>
                <a:gd name="connsiteX3" fmla="*/ 5729 w 8425"/>
                <a:gd name="connsiteY3" fmla="*/ 2696 h 16850"/>
                <a:gd name="connsiteX4" fmla="*/ 11374 w 8425"/>
                <a:gd name="connsiteY4" fmla="*/ 0 h 16850"/>
                <a:gd name="connsiteX5" fmla="*/ 11374 w 8425"/>
                <a:gd name="connsiteY5" fmla="*/ 5476 h 16850"/>
                <a:gd name="connsiteX6" fmla="*/ 9942 w 8425"/>
                <a:gd name="connsiteY6" fmla="*/ 5308 h 16850"/>
                <a:gd name="connsiteX7" fmla="*/ 5729 w 8425"/>
                <a:gd name="connsiteY7" fmla="*/ 6908 h 16850"/>
                <a:gd name="connsiteX8" fmla="*/ 5729 w 8425"/>
                <a:gd name="connsiteY8" fmla="*/ 18367 h 16850"/>
                <a:gd name="connsiteX9" fmla="*/ 0 w 8425"/>
                <a:gd name="connsiteY9" fmla="*/ 1836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18535"/>
                  </a:moveTo>
                  <a:lnTo>
                    <a:pt x="0" y="505"/>
                  </a:lnTo>
                  <a:lnTo>
                    <a:pt x="5729" y="505"/>
                  </a:lnTo>
                  <a:lnTo>
                    <a:pt x="5729" y="2696"/>
                  </a:lnTo>
                  <a:cubicBezTo>
                    <a:pt x="6909" y="1264"/>
                    <a:pt x="9267" y="0"/>
                    <a:pt x="11374" y="0"/>
                  </a:cubicBezTo>
                  <a:lnTo>
                    <a:pt x="11374" y="5476"/>
                  </a:lnTo>
                  <a:cubicBezTo>
                    <a:pt x="11037" y="5392"/>
                    <a:pt x="10531" y="5308"/>
                    <a:pt x="9942" y="5308"/>
                  </a:cubicBezTo>
                  <a:cubicBezTo>
                    <a:pt x="8425" y="5308"/>
                    <a:pt x="6487" y="5982"/>
                    <a:pt x="5729" y="6908"/>
                  </a:cubicBezTo>
                  <a:lnTo>
                    <a:pt x="5729" y="18367"/>
                  </a:lnTo>
                  <a:lnTo>
                    <a:pt x="0" y="1836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6" name="Vrije vorm: vorm 870">
              <a:extLst>
                <a:ext uri="{FF2B5EF4-FFF2-40B4-BE49-F238E27FC236}">
                  <a16:creationId xmlns:a16="http://schemas.microsoft.com/office/drawing/2014/main" id="{AE0EAA6F-DA18-3042-8CEF-5DE2E13F9605}"/>
                </a:ext>
              </a:extLst>
            </p:cNvPr>
            <p:cNvSpPr/>
            <p:nvPr/>
          </p:nvSpPr>
          <p:spPr>
            <a:xfrm>
              <a:off x="20477792" y="1373454"/>
              <a:ext cx="16850" cy="25275"/>
            </a:xfrm>
            <a:custGeom>
              <a:avLst/>
              <a:gdLst>
                <a:gd name="connsiteX0" fmla="*/ 13227 w 16850"/>
                <a:gd name="connsiteY0" fmla="*/ 24854 h 25275"/>
                <a:gd name="connsiteX1" fmla="*/ 13227 w 16850"/>
                <a:gd name="connsiteY1" fmla="*/ 22748 h 25275"/>
                <a:gd name="connsiteX2" fmla="*/ 7920 w 16850"/>
                <a:gd name="connsiteY2" fmla="*/ 25275 h 25275"/>
                <a:gd name="connsiteX3" fmla="*/ 0 w 16850"/>
                <a:gd name="connsiteY3" fmla="*/ 15839 h 25275"/>
                <a:gd name="connsiteX4" fmla="*/ 7920 w 16850"/>
                <a:gd name="connsiteY4" fmla="*/ 6403 h 25275"/>
                <a:gd name="connsiteX5" fmla="*/ 13227 w 16850"/>
                <a:gd name="connsiteY5" fmla="*/ 9015 h 25275"/>
                <a:gd name="connsiteX6" fmla="*/ 13227 w 16850"/>
                <a:gd name="connsiteY6" fmla="*/ 0 h 25275"/>
                <a:gd name="connsiteX7" fmla="*/ 18956 w 16850"/>
                <a:gd name="connsiteY7" fmla="*/ 0 h 25275"/>
                <a:gd name="connsiteX8" fmla="*/ 18956 w 16850"/>
                <a:gd name="connsiteY8" fmla="*/ 24854 h 25275"/>
                <a:gd name="connsiteX9" fmla="*/ 13227 w 16850"/>
                <a:gd name="connsiteY9" fmla="*/ 24854 h 25275"/>
                <a:gd name="connsiteX10" fmla="*/ 13227 w 16850"/>
                <a:gd name="connsiteY10" fmla="*/ 18619 h 25275"/>
                <a:gd name="connsiteX11" fmla="*/ 13227 w 16850"/>
                <a:gd name="connsiteY11" fmla="*/ 13143 h 25275"/>
                <a:gd name="connsiteX12" fmla="*/ 9773 w 16850"/>
                <a:gd name="connsiteY12" fmla="*/ 11542 h 25275"/>
                <a:gd name="connsiteX13" fmla="*/ 5813 w 16850"/>
                <a:gd name="connsiteY13" fmla="*/ 15923 h 25275"/>
                <a:gd name="connsiteX14" fmla="*/ 9773 w 16850"/>
                <a:gd name="connsiteY14" fmla="*/ 20304 h 25275"/>
                <a:gd name="connsiteX15" fmla="*/ 13227 w 16850"/>
                <a:gd name="connsiteY15" fmla="*/ 18619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50" h="25275">
                  <a:moveTo>
                    <a:pt x="13227" y="24854"/>
                  </a:moveTo>
                  <a:lnTo>
                    <a:pt x="13227" y="22748"/>
                  </a:lnTo>
                  <a:cubicBezTo>
                    <a:pt x="11710" y="24433"/>
                    <a:pt x="9942" y="25275"/>
                    <a:pt x="7920" y="25275"/>
                  </a:cubicBezTo>
                  <a:cubicBezTo>
                    <a:pt x="3454" y="25275"/>
                    <a:pt x="0" y="21905"/>
                    <a:pt x="0" y="15839"/>
                  </a:cubicBezTo>
                  <a:cubicBezTo>
                    <a:pt x="0" y="9942"/>
                    <a:pt x="3454" y="6403"/>
                    <a:pt x="7920" y="6403"/>
                  </a:cubicBezTo>
                  <a:cubicBezTo>
                    <a:pt x="9857" y="6403"/>
                    <a:pt x="11795" y="7161"/>
                    <a:pt x="13227" y="9015"/>
                  </a:cubicBezTo>
                  <a:lnTo>
                    <a:pt x="13227" y="0"/>
                  </a:lnTo>
                  <a:lnTo>
                    <a:pt x="18956" y="0"/>
                  </a:lnTo>
                  <a:lnTo>
                    <a:pt x="18956" y="24854"/>
                  </a:lnTo>
                  <a:lnTo>
                    <a:pt x="13227" y="24854"/>
                  </a:lnTo>
                  <a:close/>
                  <a:moveTo>
                    <a:pt x="13227" y="18619"/>
                  </a:moveTo>
                  <a:lnTo>
                    <a:pt x="13227" y="13143"/>
                  </a:lnTo>
                  <a:cubicBezTo>
                    <a:pt x="12469" y="12216"/>
                    <a:pt x="10952" y="11542"/>
                    <a:pt x="9773" y="11542"/>
                  </a:cubicBezTo>
                  <a:cubicBezTo>
                    <a:pt x="7498" y="11542"/>
                    <a:pt x="5813" y="13227"/>
                    <a:pt x="5813" y="15923"/>
                  </a:cubicBezTo>
                  <a:cubicBezTo>
                    <a:pt x="5813" y="18619"/>
                    <a:pt x="7498" y="20304"/>
                    <a:pt x="9773" y="20304"/>
                  </a:cubicBezTo>
                  <a:cubicBezTo>
                    <a:pt x="11037" y="20220"/>
                    <a:pt x="12469" y="19546"/>
                    <a:pt x="13227" y="1861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7" name="Vrije vorm: vorm 871">
              <a:extLst>
                <a:ext uri="{FF2B5EF4-FFF2-40B4-BE49-F238E27FC236}">
                  <a16:creationId xmlns:a16="http://schemas.microsoft.com/office/drawing/2014/main" id="{9A5E4E1D-E783-2046-B135-4A0B5AEFE5D7}"/>
                </a:ext>
              </a:extLst>
            </p:cNvPr>
            <p:cNvSpPr/>
            <p:nvPr/>
          </p:nvSpPr>
          <p:spPr>
            <a:xfrm>
              <a:off x="20804937" y="794315"/>
              <a:ext cx="126376" cy="151651"/>
            </a:xfrm>
            <a:custGeom>
              <a:avLst/>
              <a:gdLst>
                <a:gd name="connsiteX0" fmla="*/ 67148 w 126375"/>
                <a:gd name="connsiteY0" fmla="*/ 154600 h 151651"/>
                <a:gd name="connsiteX1" fmla="*/ 64957 w 126375"/>
                <a:gd name="connsiteY1" fmla="*/ 154179 h 151651"/>
                <a:gd name="connsiteX2" fmla="*/ 33110 w 126375"/>
                <a:gd name="connsiteY2" fmla="*/ 137497 h 151651"/>
                <a:gd name="connsiteX3" fmla="*/ 10784 w 126375"/>
                <a:gd name="connsiteY3" fmla="*/ 118962 h 151651"/>
                <a:gd name="connsiteX4" fmla="*/ 0 w 126375"/>
                <a:gd name="connsiteY4" fmla="*/ 94445 h 151651"/>
                <a:gd name="connsiteX5" fmla="*/ 0 w 126375"/>
                <a:gd name="connsiteY5" fmla="*/ 19209 h 151651"/>
                <a:gd name="connsiteX6" fmla="*/ 2949 w 126375"/>
                <a:gd name="connsiteY6" fmla="*/ 14912 h 151651"/>
                <a:gd name="connsiteX7" fmla="*/ 67148 w 126375"/>
                <a:gd name="connsiteY7" fmla="*/ 0 h 151651"/>
                <a:gd name="connsiteX8" fmla="*/ 131347 w 126375"/>
                <a:gd name="connsiteY8" fmla="*/ 14912 h 151651"/>
                <a:gd name="connsiteX9" fmla="*/ 134296 w 126375"/>
                <a:gd name="connsiteY9" fmla="*/ 19209 h 151651"/>
                <a:gd name="connsiteX10" fmla="*/ 134296 w 126375"/>
                <a:gd name="connsiteY10" fmla="*/ 94445 h 151651"/>
                <a:gd name="connsiteX11" fmla="*/ 123512 w 126375"/>
                <a:gd name="connsiteY11" fmla="*/ 118962 h 151651"/>
                <a:gd name="connsiteX12" fmla="*/ 101185 w 126375"/>
                <a:gd name="connsiteY12" fmla="*/ 137497 h 151651"/>
                <a:gd name="connsiteX13" fmla="*/ 69339 w 126375"/>
                <a:gd name="connsiteY13" fmla="*/ 154179 h 151651"/>
                <a:gd name="connsiteX14" fmla="*/ 67148 w 126375"/>
                <a:gd name="connsiteY14" fmla="*/ 154600 h 1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6375" h="151651">
                  <a:moveTo>
                    <a:pt x="67148" y="154600"/>
                  </a:moveTo>
                  <a:cubicBezTo>
                    <a:pt x="66390" y="154600"/>
                    <a:pt x="65632" y="154431"/>
                    <a:pt x="64957" y="154179"/>
                  </a:cubicBezTo>
                  <a:cubicBezTo>
                    <a:pt x="64283" y="153926"/>
                    <a:pt x="48781" y="147691"/>
                    <a:pt x="33110" y="137497"/>
                  </a:cubicBezTo>
                  <a:cubicBezTo>
                    <a:pt x="23759" y="131431"/>
                    <a:pt x="16260" y="125196"/>
                    <a:pt x="10784" y="118962"/>
                  </a:cubicBezTo>
                  <a:cubicBezTo>
                    <a:pt x="3623" y="110790"/>
                    <a:pt x="0" y="102533"/>
                    <a:pt x="0" y="94445"/>
                  </a:cubicBezTo>
                  <a:lnTo>
                    <a:pt x="0" y="19209"/>
                  </a:lnTo>
                  <a:cubicBezTo>
                    <a:pt x="0" y="17356"/>
                    <a:pt x="1180" y="15755"/>
                    <a:pt x="2949" y="14912"/>
                  </a:cubicBezTo>
                  <a:cubicBezTo>
                    <a:pt x="4297" y="14323"/>
                    <a:pt x="36396" y="0"/>
                    <a:pt x="67148" y="0"/>
                  </a:cubicBezTo>
                  <a:cubicBezTo>
                    <a:pt x="97899" y="0"/>
                    <a:pt x="129999" y="14323"/>
                    <a:pt x="131347" y="14912"/>
                  </a:cubicBezTo>
                  <a:cubicBezTo>
                    <a:pt x="133200" y="15755"/>
                    <a:pt x="134296" y="17356"/>
                    <a:pt x="134296" y="19209"/>
                  </a:cubicBezTo>
                  <a:lnTo>
                    <a:pt x="134296" y="94445"/>
                  </a:lnTo>
                  <a:cubicBezTo>
                    <a:pt x="134296" y="102533"/>
                    <a:pt x="130673" y="110790"/>
                    <a:pt x="123512" y="118962"/>
                  </a:cubicBezTo>
                  <a:cubicBezTo>
                    <a:pt x="118035" y="125196"/>
                    <a:pt x="110537" y="131431"/>
                    <a:pt x="101185" y="137497"/>
                  </a:cubicBezTo>
                  <a:cubicBezTo>
                    <a:pt x="85430" y="147691"/>
                    <a:pt x="70012" y="153926"/>
                    <a:pt x="69339" y="154179"/>
                  </a:cubicBezTo>
                  <a:cubicBezTo>
                    <a:pt x="68664" y="154516"/>
                    <a:pt x="67906" y="154600"/>
                    <a:pt x="67148" y="15460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8" name="Vrije vorm: vorm 872">
              <a:extLst>
                <a:ext uri="{FF2B5EF4-FFF2-40B4-BE49-F238E27FC236}">
                  <a16:creationId xmlns:a16="http://schemas.microsoft.com/office/drawing/2014/main" id="{3BD1B4B9-643E-A041-8050-68082F4A67CB}"/>
                </a:ext>
              </a:extLst>
            </p:cNvPr>
            <p:cNvSpPr/>
            <p:nvPr/>
          </p:nvSpPr>
          <p:spPr>
            <a:xfrm>
              <a:off x="20853971" y="814893"/>
              <a:ext cx="16850" cy="16850"/>
            </a:xfrm>
            <a:custGeom>
              <a:avLst/>
              <a:gdLst>
                <a:gd name="connsiteX0" fmla="*/ 0 w 16850"/>
                <a:gd name="connsiteY0" fmla="*/ 18009 h 16850"/>
                <a:gd name="connsiteX1" fmla="*/ 22242 w 16850"/>
                <a:gd name="connsiteY1" fmla="*/ 232 h 16850"/>
                <a:gd name="connsiteX2" fmla="*/ 0 w 16850"/>
                <a:gd name="connsiteY2" fmla="*/ 1800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16850">
                  <a:moveTo>
                    <a:pt x="0" y="18009"/>
                  </a:moveTo>
                  <a:cubicBezTo>
                    <a:pt x="0" y="18009"/>
                    <a:pt x="23506" y="18935"/>
                    <a:pt x="22242" y="232"/>
                  </a:cubicBezTo>
                  <a:cubicBezTo>
                    <a:pt x="22242" y="232"/>
                    <a:pt x="0" y="-3391"/>
                    <a:pt x="0" y="1800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9" name="Vrije vorm: vorm 873">
              <a:extLst>
                <a:ext uri="{FF2B5EF4-FFF2-40B4-BE49-F238E27FC236}">
                  <a16:creationId xmlns:a16="http://schemas.microsoft.com/office/drawing/2014/main" id="{A4D4A0CD-71F3-7045-8320-2F9E50A6D259}"/>
                </a:ext>
              </a:extLst>
            </p:cNvPr>
            <p:cNvSpPr/>
            <p:nvPr/>
          </p:nvSpPr>
          <p:spPr>
            <a:xfrm>
              <a:off x="20843517" y="817821"/>
              <a:ext cx="8425" cy="8425"/>
            </a:xfrm>
            <a:custGeom>
              <a:avLst/>
              <a:gdLst>
                <a:gd name="connsiteX0" fmla="*/ 4389 w 0"/>
                <a:gd name="connsiteY0" fmla="*/ 14828 h 8425"/>
                <a:gd name="connsiteX1" fmla="*/ 3040 w 0"/>
                <a:gd name="connsiteY1" fmla="*/ 0 h 8425"/>
                <a:gd name="connsiteX2" fmla="*/ 4389 w 0"/>
                <a:gd name="connsiteY2" fmla="*/ 14828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425">
                  <a:moveTo>
                    <a:pt x="4389" y="14828"/>
                  </a:moveTo>
                  <a:cubicBezTo>
                    <a:pt x="4389" y="14828"/>
                    <a:pt x="12982" y="7835"/>
                    <a:pt x="3040" y="0"/>
                  </a:cubicBezTo>
                  <a:cubicBezTo>
                    <a:pt x="3040" y="0"/>
                    <a:pt x="-4626" y="9857"/>
                    <a:pt x="4389" y="1482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0" name="Vrije vorm: vorm 874">
              <a:extLst>
                <a:ext uri="{FF2B5EF4-FFF2-40B4-BE49-F238E27FC236}">
                  <a16:creationId xmlns:a16="http://schemas.microsoft.com/office/drawing/2014/main" id="{1D71F383-47D3-C641-A72B-E3B88B787A64}"/>
                </a:ext>
              </a:extLst>
            </p:cNvPr>
            <p:cNvSpPr/>
            <p:nvPr/>
          </p:nvSpPr>
          <p:spPr>
            <a:xfrm>
              <a:off x="20814542" y="832733"/>
              <a:ext cx="25275" cy="25275"/>
            </a:xfrm>
            <a:custGeom>
              <a:avLst/>
              <a:gdLst>
                <a:gd name="connsiteX0" fmla="*/ 0 w 25275"/>
                <a:gd name="connsiteY0" fmla="*/ 13901 h 25275"/>
                <a:gd name="connsiteX1" fmla="*/ 14491 w 25275"/>
                <a:gd name="connsiteY1" fmla="*/ 0 h 25275"/>
                <a:gd name="connsiteX2" fmla="*/ 25949 w 25275"/>
                <a:gd name="connsiteY2" fmla="*/ 6487 h 25275"/>
                <a:gd name="connsiteX3" fmla="*/ 20136 w 25275"/>
                <a:gd name="connsiteY3" fmla="*/ 9520 h 25275"/>
                <a:gd name="connsiteX4" fmla="*/ 14491 w 25275"/>
                <a:gd name="connsiteY4" fmla="*/ 6066 h 25275"/>
                <a:gd name="connsiteX5" fmla="*/ 6993 w 25275"/>
                <a:gd name="connsiteY5" fmla="*/ 13817 h 25275"/>
                <a:gd name="connsiteX6" fmla="*/ 14491 w 25275"/>
                <a:gd name="connsiteY6" fmla="*/ 21568 h 25275"/>
                <a:gd name="connsiteX7" fmla="*/ 19462 w 25275"/>
                <a:gd name="connsiteY7" fmla="*/ 19967 h 25275"/>
                <a:gd name="connsiteX8" fmla="*/ 19462 w 25275"/>
                <a:gd name="connsiteY8" fmla="*/ 17861 h 25275"/>
                <a:gd name="connsiteX9" fmla="*/ 13396 w 25275"/>
                <a:gd name="connsiteY9" fmla="*/ 17861 h 25275"/>
                <a:gd name="connsiteX10" fmla="*/ 13396 w 25275"/>
                <a:gd name="connsiteY10" fmla="*/ 11795 h 25275"/>
                <a:gd name="connsiteX11" fmla="*/ 26370 w 25275"/>
                <a:gd name="connsiteY11" fmla="*/ 11795 h 25275"/>
                <a:gd name="connsiteX12" fmla="*/ 26370 w 25275"/>
                <a:gd name="connsiteY12" fmla="*/ 22495 h 25275"/>
                <a:gd name="connsiteX13" fmla="*/ 14491 w 25275"/>
                <a:gd name="connsiteY13" fmla="*/ 27718 h 25275"/>
                <a:gd name="connsiteX14" fmla="*/ 0 w 25275"/>
                <a:gd name="connsiteY14" fmla="*/ 13901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75" h="25275">
                  <a:moveTo>
                    <a:pt x="0" y="13901"/>
                  </a:moveTo>
                  <a:cubicBezTo>
                    <a:pt x="0" y="5392"/>
                    <a:pt x="6487" y="0"/>
                    <a:pt x="14491" y="0"/>
                  </a:cubicBezTo>
                  <a:cubicBezTo>
                    <a:pt x="20473" y="0"/>
                    <a:pt x="24096" y="3202"/>
                    <a:pt x="25949" y="6487"/>
                  </a:cubicBezTo>
                  <a:lnTo>
                    <a:pt x="20136" y="9520"/>
                  </a:lnTo>
                  <a:cubicBezTo>
                    <a:pt x="19125" y="7751"/>
                    <a:pt x="17103" y="6066"/>
                    <a:pt x="14491" y="6066"/>
                  </a:cubicBezTo>
                  <a:cubicBezTo>
                    <a:pt x="10110" y="6066"/>
                    <a:pt x="6993" y="9436"/>
                    <a:pt x="6993" y="13817"/>
                  </a:cubicBezTo>
                  <a:cubicBezTo>
                    <a:pt x="6993" y="18198"/>
                    <a:pt x="10110" y="21568"/>
                    <a:pt x="14491" y="21568"/>
                  </a:cubicBezTo>
                  <a:cubicBezTo>
                    <a:pt x="16429" y="21568"/>
                    <a:pt x="18451" y="20726"/>
                    <a:pt x="19462" y="19967"/>
                  </a:cubicBezTo>
                  <a:lnTo>
                    <a:pt x="19462" y="17861"/>
                  </a:lnTo>
                  <a:lnTo>
                    <a:pt x="13396" y="17861"/>
                  </a:lnTo>
                  <a:lnTo>
                    <a:pt x="13396" y="11795"/>
                  </a:lnTo>
                  <a:lnTo>
                    <a:pt x="26370" y="11795"/>
                  </a:lnTo>
                  <a:lnTo>
                    <a:pt x="26370" y="22495"/>
                  </a:lnTo>
                  <a:cubicBezTo>
                    <a:pt x="23506" y="25696"/>
                    <a:pt x="19546" y="27718"/>
                    <a:pt x="14491" y="27718"/>
                  </a:cubicBezTo>
                  <a:cubicBezTo>
                    <a:pt x="6572" y="27803"/>
                    <a:pt x="0" y="22411"/>
                    <a:pt x="0" y="1390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1" name="Vrije vorm: vorm 875">
              <a:extLst>
                <a:ext uri="{FF2B5EF4-FFF2-40B4-BE49-F238E27FC236}">
                  <a16:creationId xmlns:a16="http://schemas.microsoft.com/office/drawing/2014/main" id="{F41E4F97-8EFC-994C-82CA-B95A8B7E0D08}"/>
                </a:ext>
              </a:extLst>
            </p:cNvPr>
            <p:cNvSpPr/>
            <p:nvPr/>
          </p:nvSpPr>
          <p:spPr>
            <a:xfrm>
              <a:off x="20814542" y="865591"/>
              <a:ext cx="25275" cy="25275"/>
            </a:xfrm>
            <a:custGeom>
              <a:avLst/>
              <a:gdLst>
                <a:gd name="connsiteX0" fmla="*/ 0 w 25275"/>
                <a:gd name="connsiteY0" fmla="*/ 13901 h 25275"/>
                <a:gd name="connsiteX1" fmla="*/ 14491 w 25275"/>
                <a:gd name="connsiteY1" fmla="*/ 0 h 25275"/>
                <a:gd name="connsiteX2" fmla="*/ 25949 w 25275"/>
                <a:gd name="connsiteY2" fmla="*/ 6487 h 25275"/>
                <a:gd name="connsiteX3" fmla="*/ 20136 w 25275"/>
                <a:gd name="connsiteY3" fmla="*/ 9520 h 25275"/>
                <a:gd name="connsiteX4" fmla="*/ 14491 w 25275"/>
                <a:gd name="connsiteY4" fmla="*/ 6066 h 25275"/>
                <a:gd name="connsiteX5" fmla="*/ 6993 w 25275"/>
                <a:gd name="connsiteY5" fmla="*/ 13817 h 25275"/>
                <a:gd name="connsiteX6" fmla="*/ 14491 w 25275"/>
                <a:gd name="connsiteY6" fmla="*/ 21568 h 25275"/>
                <a:gd name="connsiteX7" fmla="*/ 19462 w 25275"/>
                <a:gd name="connsiteY7" fmla="*/ 19967 h 25275"/>
                <a:gd name="connsiteX8" fmla="*/ 19462 w 25275"/>
                <a:gd name="connsiteY8" fmla="*/ 17861 h 25275"/>
                <a:gd name="connsiteX9" fmla="*/ 13396 w 25275"/>
                <a:gd name="connsiteY9" fmla="*/ 17861 h 25275"/>
                <a:gd name="connsiteX10" fmla="*/ 13396 w 25275"/>
                <a:gd name="connsiteY10" fmla="*/ 11795 h 25275"/>
                <a:gd name="connsiteX11" fmla="*/ 26370 w 25275"/>
                <a:gd name="connsiteY11" fmla="*/ 11795 h 25275"/>
                <a:gd name="connsiteX12" fmla="*/ 26370 w 25275"/>
                <a:gd name="connsiteY12" fmla="*/ 22495 h 25275"/>
                <a:gd name="connsiteX13" fmla="*/ 14491 w 25275"/>
                <a:gd name="connsiteY13" fmla="*/ 27718 h 25275"/>
                <a:gd name="connsiteX14" fmla="*/ 0 w 25275"/>
                <a:gd name="connsiteY14" fmla="*/ 13901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75" h="25275">
                  <a:moveTo>
                    <a:pt x="0" y="13901"/>
                  </a:moveTo>
                  <a:cubicBezTo>
                    <a:pt x="0" y="5392"/>
                    <a:pt x="6487" y="0"/>
                    <a:pt x="14491" y="0"/>
                  </a:cubicBezTo>
                  <a:cubicBezTo>
                    <a:pt x="20473" y="0"/>
                    <a:pt x="24096" y="3202"/>
                    <a:pt x="25949" y="6487"/>
                  </a:cubicBezTo>
                  <a:lnTo>
                    <a:pt x="20136" y="9520"/>
                  </a:lnTo>
                  <a:cubicBezTo>
                    <a:pt x="19125" y="7751"/>
                    <a:pt x="17103" y="6066"/>
                    <a:pt x="14491" y="6066"/>
                  </a:cubicBezTo>
                  <a:cubicBezTo>
                    <a:pt x="10110" y="6066"/>
                    <a:pt x="6993" y="9436"/>
                    <a:pt x="6993" y="13817"/>
                  </a:cubicBezTo>
                  <a:cubicBezTo>
                    <a:pt x="6993" y="18198"/>
                    <a:pt x="10110" y="21568"/>
                    <a:pt x="14491" y="21568"/>
                  </a:cubicBezTo>
                  <a:cubicBezTo>
                    <a:pt x="16429" y="21568"/>
                    <a:pt x="18451" y="20726"/>
                    <a:pt x="19462" y="19967"/>
                  </a:cubicBezTo>
                  <a:lnTo>
                    <a:pt x="19462" y="17861"/>
                  </a:lnTo>
                  <a:lnTo>
                    <a:pt x="13396" y="17861"/>
                  </a:lnTo>
                  <a:lnTo>
                    <a:pt x="13396" y="11795"/>
                  </a:lnTo>
                  <a:lnTo>
                    <a:pt x="26370" y="11795"/>
                  </a:lnTo>
                  <a:lnTo>
                    <a:pt x="26370" y="22495"/>
                  </a:lnTo>
                  <a:cubicBezTo>
                    <a:pt x="23506" y="25696"/>
                    <a:pt x="19546" y="27718"/>
                    <a:pt x="14491" y="27718"/>
                  </a:cubicBezTo>
                  <a:cubicBezTo>
                    <a:pt x="6572" y="27803"/>
                    <a:pt x="0" y="22495"/>
                    <a:pt x="0" y="1390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2" name="Vrije vorm: vorm 876">
              <a:extLst>
                <a:ext uri="{FF2B5EF4-FFF2-40B4-BE49-F238E27FC236}">
                  <a16:creationId xmlns:a16="http://schemas.microsoft.com/office/drawing/2014/main" id="{AEE6804F-62C0-A44E-A914-F306E5EDBCB1}"/>
                </a:ext>
              </a:extLst>
            </p:cNvPr>
            <p:cNvSpPr/>
            <p:nvPr/>
          </p:nvSpPr>
          <p:spPr>
            <a:xfrm>
              <a:off x="20845462" y="836440"/>
              <a:ext cx="8425" cy="16850"/>
            </a:xfrm>
            <a:custGeom>
              <a:avLst/>
              <a:gdLst>
                <a:gd name="connsiteX0" fmla="*/ 0 w 8425"/>
                <a:gd name="connsiteY0" fmla="*/ 19967 h 16850"/>
                <a:gd name="connsiteX1" fmla="*/ 0 w 8425"/>
                <a:gd name="connsiteY1" fmla="*/ 505 h 16850"/>
                <a:gd name="connsiteX2" fmla="*/ 6235 w 8425"/>
                <a:gd name="connsiteY2" fmla="*/ 505 h 16850"/>
                <a:gd name="connsiteX3" fmla="*/ 6235 w 8425"/>
                <a:gd name="connsiteY3" fmla="*/ 2865 h 16850"/>
                <a:gd name="connsiteX4" fmla="*/ 12301 w 8425"/>
                <a:gd name="connsiteY4" fmla="*/ 0 h 16850"/>
                <a:gd name="connsiteX5" fmla="*/ 12301 w 8425"/>
                <a:gd name="connsiteY5" fmla="*/ 5982 h 16850"/>
                <a:gd name="connsiteX6" fmla="*/ 10784 w 8425"/>
                <a:gd name="connsiteY6" fmla="*/ 5813 h 16850"/>
                <a:gd name="connsiteX7" fmla="*/ 6235 w 8425"/>
                <a:gd name="connsiteY7" fmla="*/ 7583 h 16850"/>
                <a:gd name="connsiteX8" fmla="*/ 6235 w 8425"/>
                <a:gd name="connsiteY8" fmla="*/ 19967 h 16850"/>
                <a:gd name="connsiteX9" fmla="*/ 0 w 8425"/>
                <a:gd name="connsiteY9" fmla="*/ 1996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19967"/>
                  </a:moveTo>
                  <a:lnTo>
                    <a:pt x="0" y="505"/>
                  </a:lnTo>
                  <a:lnTo>
                    <a:pt x="6235" y="505"/>
                  </a:lnTo>
                  <a:lnTo>
                    <a:pt x="6235" y="2865"/>
                  </a:lnTo>
                  <a:cubicBezTo>
                    <a:pt x="7498" y="1264"/>
                    <a:pt x="10026" y="0"/>
                    <a:pt x="12301" y="0"/>
                  </a:cubicBezTo>
                  <a:lnTo>
                    <a:pt x="12301" y="5982"/>
                  </a:lnTo>
                  <a:cubicBezTo>
                    <a:pt x="11964" y="5898"/>
                    <a:pt x="11374" y="5813"/>
                    <a:pt x="10784" y="5813"/>
                  </a:cubicBezTo>
                  <a:cubicBezTo>
                    <a:pt x="9184" y="5813"/>
                    <a:pt x="7077" y="6487"/>
                    <a:pt x="6235" y="7583"/>
                  </a:cubicBezTo>
                  <a:lnTo>
                    <a:pt x="6235" y="19967"/>
                  </a:lnTo>
                  <a:lnTo>
                    <a:pt x="0" y="1996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3" name="Vrije vorm: vorm 877">
              <a:extLst>
                <a:ext uri="{FF2B5EF4-FFF2-40B4-BE49-F238E27FC236}">
                  <a16:creationId xmlns:a16="http://schemas.microsoft.com/office/drawing/2014/main" id="{0D7B2167-791B-C148-B2DC-16FE5E77BAF1}"/>
                </a:ext>
              </a:extLst>
            </p:cNvPr>
            <p:cNvSpPr/>
            <p:nvPr/>
          </p:nvSpPr>
          <p:spPr>
            <a:xfrm>
              <a:off x="20859869" y="836524"/>
              <a:ext cx="16850" cy="16850"/>
            </a:xfrm>
            <a:custGeom>
              <a:avLst/>
              <a:gdLst>
                <a:gd name="connsiteX0" fmla="*/ 0 w 16850"/>
                <a:gd name="connsiteY0" fmla="*/ 10194 h 16850"/>
                <a:gd name="connsiteX1" fmla="*/ 10278 w 16850"/>
                <a:gd name="connsiteY1" fmla="*/ 0 h 16850"/>
                <a:gd name="connsiteX2" fmla="*/ 20220 w 16850"/>
                <a:gd name="connsiteY2" fmla="*/ 10868 h 16850"/>
                <a:gd name="connsiteX3" fmla="*/ 20220 w 16850"/>
                <a:gd name="connsiteY3" fmla="*/ 12301 h 16850"/>
                <a:gd name="connsiteX4" fmla="*/ 6403 w 16850"/>
                <a:gd name="connsiteY4" fmla="*/ 12301 h 16850"/>
                <a:gd name="connsiteX5" fmla="*/ 11290 w 16850"/>
                <a:gd name="connsiteY5" fmla="*/ 15502 h 16850"/>
                <a:gd name="connsiteX6" fmla="*/ 16008 w 16850"/>
                <a:gd name="connsiteY6" fmla="*/ 13817 h 16850"/>
                <a:gd name="connsiteX7" fmla="*/ 18703 w 16850"/>
                <a:gd name="connsiteY7" fmla="*/ 17861 h 16850"/>
                <a:gd name="connsiteX8" fmla="*/ 10531 w 16850"/>
                <a:gd name="connsiteY8" fmla="*/ 20473 h 16850"/>
                <a:gd name="connsiteX9" fmla="*/ 0 w 16850"/>
                <a:gd name="connsiteY9" fmla="*/ 10194 h 16850"/>
                <a:gd name="connsiteX10" fmla="*/ 10278 w 16850"/>
                <a:gd name="connsiteY10" fmla="*/ 4971 h 16850"/>
                <a:gd name="connsiteX11" fmla="*/ 6319 w 16850"/>
                <a:gd name="connsiteY11" fmla="*/ 8004 h 16850"/>
                <a:gd name="connsiteX12" fmla="*/ 14323 w 16850"/>
                <a:gd name="connsiteY12" fmla="*/ 8004 h 16850"/>
                <a:gd name="connsiteX13" fmla="*/ 10278 w 16850"/>
                <a:gd name="connsiteY13" fmla="*/ 497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10194"/>
                  </a:moveTo>
                  <a:cubicBezTo>
                    <a:pt x="0" y="4550"/>
                    <a:pt x="4213" y="0"/>
                    <a:pt x="10278" y="0"/>
                  </a:cubicBezTo>
                  <a:cubicBezTo>
                    <a:pt x="16008" y="0"/>
                    <a:pt x="20220" y="4213"/>
                    <a:pt x="20220" y="10868"/>
                  </a:cubicBezTo>
                  <a:lnTo>
                    <a:pt x="20220" y="12301"/>
                  </a:lnTo>
                  <a:lnTo>
                    <a:pt x="6403" y="12301"/>
                  </a:lnTo>
                  <a:cubicBezTo>
                    <a:pt x="6824" y="14070"/>
                    <a:pt x="8425" y="15502"/>
                    <a:pt x="11290" y="15502"/>
                  </a:cubicBezTo>
                  <a:cubicBezTo>
                    <a:pt x="12638" y="15502"/>
                    <a:pt x="14913" y="14912"/>
                    <a:pt x="16008" y="13817"/>
                  </a:cubicBezTo>
                  <a:lnTo>
                    <a:pt x="18703" y="17861"/>
                  </a:lnTo>
                  <a:cubicBezTo>
                    <a:pt x="16766" y="19630"/>
                    <a:pt x="13564" y="20473"/>
                    <a:pt x="10531" y="20473"/>
                  </a:cubicBezTo>
                  <a:cubicBezTo>
                    <a:pt x="4549" y="20389"/>
                    <a:pt x="0" y="16513"/>
                    <a:pt x="0" y="10194"/>
                  </a:cubicBezTo>
                  <a:close/>
                  <a:moveTo>
                    <a:pt x="10278" y="4971"/>
                  </a:moveTo>
                  <a:cubicBezTo>
                    <a:pt x="7583" y="4971"/>
                    <a:pt x="6572" y="6572"/>
                    <a:pt x="6319" y="8004"/>
                  </a:cubicBezTo>
                  <a:lnTo>
                    <a:pt x="14323" y="8004"/>
                  </a:lnTo>
                  <a:cubicBezTo>
                    <a:pt x="14154" y="6656"/>
                    <a:pt x="13143" y="4971"/>
                    <a:pt x="10278" y="497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4" name="Vrije vorm: vorm 878">
              <a:extLst>
                <a:ext uri="{FF2B5EF4-FFF2-40B4-BE49-F238E27FC236}">
                  <a16:creationId xmlns:a16="http://schemas.microsoft.com/office/drawing/2014/main" id="{DDBEF789-9C9A-354E-8DD0-0144483B4D2C}"/>
                </a:ext>
              </a:extLst>
            </p:cNvPr>
            <p:cNvSpPr/>
            <p:nvPr/>
          </p:nvSpPr>
          <p:spPr>
            <a:xfrm>
              <a:off x="20882448" y="836524"/>
              <a:ext cx="16850" cy="16850"/>
            </a:xfrm>
            <a:custGeom>
              <a:avLst/>
              <a:gdLst>
                <a:gd name="connsiteX0" fmla="*/ 0 w 16850"/>
                <a:gd name="connsiteY0" fmla="*/ 10194 h 16850"/>
                <a:gd name="connsiteX1" fmla="*/ 10279 w 16850"/>
                <a:gd name="connsiteY1" fmla="*/ 0 h 16850"/>
                <a:gd name="connsiteX2" fmla="*/ 20220 w 16850"/>
                <a:gd name="connsiteY2" fmla="*/ 10868 h 16850"/>
                <a:gd name="connsiteX3" fmla="*/ 20220 w 16850"/>
                <a:gd name="connsiteY3" fmla="*/ 12301 h 16850"/>
                <a:gd name="connsiteX4" fmla="*/ 6403 w 16850"/>
                <a:gd name="connsiteY4" fmla="*/ 12301 h 16850"/>
                <a:gd name="connsiteX5" fmla="*/ 11290 w 16850"/>
                <a:gd name="connsiteY5" fmla="*/ 15502 h 16850"/>
                <a:gd name="connsiteX6" fmla="*/ 16008 w 16850"/>
                <a:gd name="connsiteY6" fmla="*/ 13817 h 16850"/>
                <a:gd name="connsiteX7" fmla="*/ 18704 w 16850"/>
                <a:gd name="connsiteY7" fmla="*/ 17861 h 16850"/>
                <a:gd name="connsiteX8" fmla="*/ 10531 w 16850"/>
                <a:gd name="connsiteY8" fmla="*/ 20473 h 16850"/>
                <a:gd name="connsiteX9" fmla="*/ 0 w 16850"/>
                <a:gd name="connsiteY9" fmla="*/ 10194 h 16850"/>
                <a:gd name="connsiteX10" fmla="*/ 10363 w 16850"/>
                <a:gd name="connsiteY10" fmla="*/ 4971 h 16850"/>
                <a:gd name="connsiteX11" fmla="*/ 6403 w 16850"/>
                <a:gd name="connsiteY11" fmla="*/ 8004 h 16850"/>
                <a:gd name="connsiteX12" fmla="*/ 14407 w 16850"/>
                <a:gd name="connsiteY12" fmla="*/ 8004 h 16850"/>
                <a:gd name="connsiteX13" fmla="*/ 10363 w 16850"/>
                <a:gd name="connsiteY13" fmla="*/ 497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10194"/>
                  </a:moveTo>
                  <a:cubicBezTo>
                    <a:pt x="0" y="4550"/>
                    <a:pt x="4213" y="0"/>
                    <a:pt x="10279" y="0"/>
                  </a:cubicBezTo>
                  <a:cubicBezTo>
                    <a:pt x="16008" y="0"/>
                    <a:pt x="20220" y="4213"/>
                    <a:pt x="20220" y="10868"/>
                  </a:cubicBezTo>
                  <a:lnTo>
                    <a:pt x="20220" y="12301"/>
                  </a:lnTo>
                  <a:lnTo>
                    <a:pt x="6403" y="12301"/>
                  </a:lnTo>
                  <a:cubicBezTo>
                    <a:pt x="6824" y="14070"/>
                    <a:pt x="8425" y="15502"/>
                    <a:pt x="11290" y="15502"/>
                  </a:cubicBezTo>
                  <a:cubicBezTo>
                    <a:pt x="12638" y="15502"/>
                    <a:pt x="14913" y="14912"/>
                    <a:pt x="16008" y="13817"/>
                  </a:cubicBezTo>
                  <a:lnTo>
                    <a:pt x="18704" y="17861"/>
                  </a:lnTo>
                  <a:cubicBezTo>
                    <a:pt x="16766" y="19630"/>
                    <a:pt x="13564" y="20473"/>
                    <a:pt x="10531" y="20473"/>
                  </a:cubicBezTo>
                  <a:cubicBezTo>
                    <a:pt x="4634" y="20389"/>
                    <a:pt x="0" y="16513"/>
                    <a:pt x="0" y="10194"/>
                  </a:cubicBezTo>
                  <a:close/>
                  <a:moveTo>
                    <a:pt x="10363" y="4971"/>
                  </a:moveTo>
                  <a:cubicBezTo>
                    <a:pt x="7667" y="4971"/>
                    <a:pt x="6656" y="6572"/>
                    <a:pt x="6403" y="8004"/>
                  </a:cubicBezTo>
                  <a:lnTo>
                    <a:pt x="14407" y="8004"/>
                  </a:lnTo>
                  <a:cubicBezTo>
                    <a:pt x="14238" y="6656"/>
                    <a:pt x="13227" y="4971"/>
                    <a:pt x="10363" y="497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5" name="Vrije vorm: vorm 879">
              <a:extLst>
                <a:ext uri="{FF2B5EF4-FFF2-40B4-BE49-F238E27FC236}">
                  <a16:creationId xmlns:a16="http://schemas.microsoft.com/office/drawing/2014/main" id="{778E8680-E102-A741-ACF9-9468725933C8}"/>
                </a:ext>
              </a:extLst>
            </p:cNvPr>
            <p:cNvSpPr/>
            <p:nvPr/>
          </p:nvSpPr>
          <p:spPr>
            <a:xfrm>
              <a:off x="20906291" y="836440"/>
              <a:ext cx="16850" cy="16850"/>
            </a:xfrm>
            <a:custGeom>
              <a:avLst/>
              <a:gdLst>
                <a:gd name="connsiteX0" fmla="*/ 13227 w 16850"/>
                <a:gd name="connsiteY0" fmla="*/ 19967 h 16850"/>
                <a:gd name="connsiteX1" fmla="*/ 13227 w 16850"/>
                <a:gd name="connsiteY1" fmla="*/ 8762 h 16850"/>
                <a:gd name="connsiteX2" fmla="*/ 10026 w 16850"/>
                <a:gd name="connsiteY2" fmla="*/ 5561 h 16850"/>
                <a:gd name="connsiteX3" fmla="*/ 6234 w 16850"/>
                <a:gd name="connsiteY3" fmla="*/ 7414 h 16850"/>
                <a:gd name="connsiteX4" fmla="*/ 6234 w 16850"/>
                <a:gd name="connsiteY4" fmla="*/ 19967 h 16850"/>
                <a:gd name="connsiteX5" fmla="*/ 0 w 16850"/>
                <a:gd name="connsiteY5" fmla="*/ 19967 h 16850"/>
                <a:gd name="connsiteX6" fmla="*/ 0 w 16850"/>
                <a:gd name="connsiteY6" fmla="*/ 505 h 16850"/>
                <a:gd name="connsiteX7" fmla="*/ 6234 w 16850"/>
                <a:gd name="connsiteY7" fmla="*/ 505 h 16850"/>
                <a:gd name="connsiteX8" fmla="*/ 6234 w 16850"/>
                <a:gd name="connsiteY8" fmla="*/ 2865 h 16850"/>
                <a:gd name="connsiteX9" fmla="*/ 12974 w 16850"/>
                <a:gd name="connsiteY9" fmla="*/ 0 h 16850"/>
                <a:gd name="connsiteX10" fmla="*/ 19378 w 16850"/>
                <a:gd name="connsiteY10" fmla="*/ 6150 h 16850"/>
                <a:gd name="connsiteX11" fmla="*/ 19378 w 16850"/>
                <a:gd name="connsiteY11" fmla="*/ 19883 h 16850"/>
                <a:gd name="connsiteX12" fmla="*/ 13227 w 16850"/>
                <a:gd name="connsiteY12" fmla="*/ 1988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3227" y="19967"/>
                  </a:moveTo>
                  <a:lnTo>
                    <a:pt x="13227" y="8762"/>
                  </a:lnTo>
                  <a:cubicBezTo>
                    <a:pt x="13227" y="6403"/>
                    <a:pt x="11963" y="5561"/>
                    <a:pt x="10026" y="5561"/>
                  </a:cubicBezTo>
                  <a:cubicBezTo>
                    <a:pt x="8172" y="5561"/>
                    <a:pt x="6993" y="6572"/>
                    <a:pt x="6234" y="7414"/>
                  </a:cubicBezTo>
                  <a:lnTo>
                    <a:pt x="6234" y="19967"/>
                  </a:lnTo>
                  <a:lnTo>
                    <a:pt x="0" y="19967"/>
                  </a:lnTo>
                  <a:lnTo>
                    <a:pt x="0" y="505"/>
                  </a:lnTo>
                  <a:lnTo>
                    <a:pt x="6234" y="505"/>
                  </a:lnTo>
                  <a:lnTo>
                    <a:pt x="6234" y="2865"/>
                  </a:lnTo>
                  <a:cubicBezTo>
                    <a:pt x="7414" y="1517"/>
                    <a:pt x="9689" y="0"/>
                    <a:pt x="12974" y="0"/>
                  </a:cubicBezTo>
                  <a:cubicBezTo>
                    <a:pt x="17356" y="0"/>
                    <a:pt x="19378" y="2612"/>
                    <a:pt x="19378" y="6150"/>
                  </a:cubicBezTo>
                  <a:lnTo>
                    <a:pt x="19378" y="19883"/>
                  </a:lnTo>
                  <a:lnTo>
                    <a:pt x="13227" y="19883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6" name="Vrije vorm: vorm 880">
              <a:extLst>
                <a:ext uri="{FF2B5EF4-FFF2-40B4-BE49-F238E27FC236}">
                  <a16:creationId xmlns:a16="http://schemas.microsoft.com/office/drawing/2014/main" id="{37451E32-2A39-A243-A0E8-517B54342A75}"/>
                </a:ext>
              </a:extLst>
            </p:cNvPr>
            <p:cNvSpPr/>
            <p:nvPr/>
          </p:nvSpPr>
          <p:spPr>
            <a:xfrm>
              <a:off x="20844788" y="869298"/>
              <a:ext cx="16850" cy="16850"/>
            </a:xfrm>
            <a:custGeom>
              <a:avLst/>
              <a:gdLst>
                <a:gd name="connsiteX0" fmla="*/ 13143 w 16850"/>
                <a:gd name="connsiteY0" fmla="*/ 19462 h 16850"/>
                <a:gd name="connsiteX1" fmla="*/ 13143 w 16850"/>
                <a:gd name="connsiteY1" fmla="*/ 17103 h 16850"/>
                <a:gd name="connsiteX2" fmla="*/ 6403 w 16850"/>
                <a:gd name="connsiteY2" fmla="*/ 19883 h 16850"/>
                <a:gd name="connsiteX3" fmla="*/ 0 w 16850"/>
                <a:gd name="connsiteY3" fmla="*/ 13817 h 16850"/>
                <a:gd name="connsiteX4" fmla="*/ 0 w 16850"/>
                <a:gd name="connsiteY4" fmla="*/ 0 h 16850"/>
                <a:gd name="connsiteX5" fmla="*/ 6234 w 16850"/>
                <a:gd name="connsiteY5" fmla="*/ 0 h 16850"/>
                <a:gd name="connsiteX6" fmla="*/ 6234 w 16850"/>
                <a:gd name="connsiteY6" fmla="*/ 11290 h 16850"/>
                <a:gd name="connsiteX7" fmla="*/ 9436 w 16850"/>
                <a:gd name="connsiteY7" fmla="*/ 14491 h 16850"/>
                <a:gd name="connsiteX8" fmla="*/ 13143 w 16850"/>
                <a:gd name="connsiteY8" fmla="*/ 12638 h 16850"/>
                <a:gd name="connsiteX9" fmla="*/ 13143 w 16850"/>
                <a:gd name="connsiteY9" fmla="*/ 84 h 16850"/>
                <a:gd name="connsiteX10" fmla="*/ 19378 w 16850"/>
                <a:gd name="connsiteY10" fmla="*/ 84 h 16850"/>
                <a:gd name="connsiteX11" fmla="*/ 19378 w 16850"/>
                <a:gd name="connsiteY11" fmla="*/ 19546 h 16850"/>
                <a:gd name="connsiteX12" fmla="*/ 13143 w 16850"/>
                <a:gd name="connsiteY12" fmla="*/ 1954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3143" y="19462"/>
                  </a:moveTo>
                  <a:lnTo>
                    <a:pt x="13143" y="17103"/>
                  </a:lnTo>
                  <a:cubicBezTo>
                    <a:pt x="11963" y="18451"/>
                    <a:pt x="9689" y="19883"/>
                    <a:pt x="6403" y="19883"/>
                  </a:cubicBezTo>
                  <a:cubicBezTo>
                    <a:pt x="2022" y="19883"/>
                    <a:pt x="0" y="17356"/>
                    <a:pt x="0" y="13817"/>
                  </a:cubicBezTo>
                  <a:lnTo>
                    <a:pt x="0" y="0"/>
                  </a:lnTo>
                  <a:lnTo>
                    <a:pt x="6234" y="0"/>
                  </a:lnTo>
                  <a:lnTo>
                    <a:pt x="6234" y="11290"/>
                  </a:lnTo>
                  <a:cubicBezTo>
                    <a:pt x="6234" y="13649"/>
                    <a:pt x="7414" y="14491"/>
                    <a:pt x="9436" y="14491"/>
                  </a:cubicBezTo>
                  <a:cubicBezTo>
                    <a:pt x="11205" y="14491"/>
                    <a:pt x="12385" y="13564"/>
                    <a:pt x="13143" y="12638"/>
                  </a:cubicBezTo>
                  <a:lnTo>
                    <a:pt x="13143" y="84"/>
                  </a:lnTo>
                  <a:lnTo>
                    <a:pt x="19378" y="84"/>
                  </a:lnTo>
                  <a:lnTo>
                    <a:pt x="19378" y="19546"/>
                  </a:lnTo>
                  <a:lnTo>
                    <a:pt x="13143" y="19546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7" name="Vrije vorm: vorm 881">
              <a:extLst>
                <a:ext uri="{FF2B5EF4-FFF2-40B4-BE49-F238E27FC236}">
                  <a16:creationId xmlns:a16="http://schemas.microsoft.com/office/drawing/2014/main" id="{04A2D489-04DD-A247-A688-8FA842EA9D4E}"/>
                </a:ext>
              </a:extLst>
            </p:cNvPr>
            <p:cNvSpPr/>
            <p:nvPr/>
          </p:nvSpPr>
          <p:spPr>
            <a:xfrm>
              <a:off x="20866777" y="868792"/>
              <a:ext cx="16850" cy="16850"/>
            </a:xfrm>
            <a:custGeom>
              <a:avLst/>
              <a:gdLst>
                <a:gd name="connsiteX0" fmla="*/ 12722 w 16850"/>
                <a:gd name="connsiteY0" fmla="*/ 19967 h 16850"/>
                <a:gd name="connsiteX1" fmla="*/ 12722 w 16850"/>
                <a:gd name="connsiteY1" fmla="*/ 18030 h 16850"/>
                <a:gd name="connsiteX2" fmla="*/ 6656 w 16850"/>
                <a:gd name="connsiteY2" fmla="*/ 20473 h 16850"/>
                <a:gd name="connsiteX3" fmla="*/ 0 w 16850"/>
                <a:gd name="connsiteY3" fmla="*/ 14070 h 16850"/>
                <a:gd name="connsiteX4" fmla="*/ 6656 w 16850"/>
                <a:gd name="connsiteY4" fmla="*/ 7751 h 16850"/>
                <a:gd name="connsiteX5" fmla="*/ 12722 w 16850"/>
                <a:gd name="connsiteY5" fmla="*/ 10026 h 16850"/>
                <a:gd name="connsiteX6" fmla="*/ 12722 w 16850"/>
                <a:gd name="connsiteY6" fmla="*/ 8088 h 16850"/>
                <a:gd name="connsiteX7" fmla="*/ 8762 w 16850"/>
                <a:gd name="connsiteY7" fmla="*/ 5223 h 16850"/>
                <a:gd name="connsiteX8" fmla="*/ 3286 w 16850"/>
                <a:gd name="connsiteY8" fmla="*/ 7330 h 16850"/>
                <a:gd name="connsiteX9" fmla="*/ 1011 w 16850"/>
                <a:gd name="connsiteY9" fmla="*/ 3033 h 16850"/>
                <a:gd name="connsiteX10" fmla="*/ 9857 w 16850"/>
                <a:gd name="connsiteY10" fmla="*/ 0 h 16850"/>
                <a:gd name="connsiteX11" fmla="*/ 18956 w 16850"/>
                <a:gd name="connsiteY11" fmla="*/ 7751 h 16850"/>
                <a:gd name="connsiteX12" fmla="*/ 18956 w 16850"/>
                <a:gd name="connsiteY12" fmla="*/ 19883 h 16850"/>
                <a:gd name="connsiteX13" fmla="*/ 12722 w 16850"/>
                <a:gd name="connsiteY13" fmla="*/ 19883 h 16850"/>
                <a:gd name="connsiteX14" fmla="*/ 12722 w 16850"/>
                <a:gd name="connsiteY14" fmla="*/ 14912 h 16850"/>
                <a:gd name="connsiteX15" fmla="*/ 12722 w 16850"/>
                <a:gd name="connsiteY15" fmla="*/ 13143 h 16850"/>
                <a:gd name="connsiteX16" fmla="*/ 9267 w 16850"/>
                <a:gd name="connsiteY16" fmla="*/ 11795 h 16850"/>
                <a:gd name="connsiteX17" fmla="*/ 6150 w 16850"/>
                <a:gd name="connsiteY17" fmla="*/ 14070 h 16850"/>
                <a:gd name="connsiteX18" fmla="*/ 9267 w 16850"/>
                <a:gd name="connsiteY18" fmla="*/ 16345 h 16850"/>
                <a:gd name="connsiteX19" fmla="*/ 12722 w 16850"/>
                <a:gd name="connsiteY19" fmla="*/ 14912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50" h="16850">
                  <a:moveTo>
                    <a:pt x="12722" y="19967"/>
                  </a:moveTo>
                  <a:lnTo>
                    <a:pt x="12722" y="18030"/>
                  </a:lnTo>
                  <a:cubicBezTo>
                    <a:pt x="11542" y="19462"/>
                    <a:pt x="9183" y="20473"/>
                    <a:pt x="6656" y="20473"/>
                  </a:cubicBezTo>
                  <a:cubicBezTo>
                    <a:pt x="3707" y="20473"/>
                    <a:pt x="0" y="18451"/>
                    <a:pt x="0" y="14070"/>
                  </a:cubicBezTo>
                  <a:cubicBezTo>
                    <a:pt x="0" y="9352"/>
                    <a:pt x="3707" y="7751"/>
                    <a:pt x="6656" y="7751"/>
                  </a:cubicBezTo>
                  <a:cubicBezTo>
                    <a:pt x="9267" y="7751"/>
                    <a:pt x="11542" y="8594"/>
                    <a:pt x="12722" y="10026"/>
                  </a:cubicBezTo>
                  <a:lnTo>
                    <a:pt x="12722" y="8088"/>
                  </a:lnTo>
                  <a:cubicBezTo>
                    <a:pt x="12722" y="6403"/>
                    <a:pt x="11289" y="5223"/>
                    <a:pt x="8762" y="5223"/>
                  </a:cubicBezTo>
                  <a:cubicBezTo>
                    <a:pt x="6824" y="5223"/>
                    <a:pt x="4887" y="5982"/>
                    <a:pt x="3286" y="7330"/>
                  </a:cubicBezTo>
                  <a:lnTo>
                    <a:pt x="1011" y="3033"/>
                  </a:lnTo>
                  <a:cubicBezTo>
                    <a:pt x="3538" y="927"/>
                    <a:pt x="6824" y="0"/>
                    <a:pt x="9857" y="0"/>
                  </a:cubicBezTo>
                  <a:cubicBezTo>
                    <a:pt x="14491" y="0"/>
                    <a:pt x="18956" y="1769"/>
                    <a:pt x="18956" y="7751"/>
                  </a:cubicBezTo>
                  <a:lnTo>
                    <a:pt x="18956" y="19883"/>
                  </a:lnTo>
                  <a:lnTo>
                    <a:pt x="12722" y="19883"/>
                  </a:lnTo>
                  <a:close/>
                  <a:moveTo>
                    <a:pt x="12722" y="14912"/>
                  </a:moveTo>
                  <a:lnTo>
                    <a:pt x="12722" y="13143"/>
                  </a:lnTo>
                  <a:cubicBezTo>
                    <a:pt x="12048" y="12216"/>
                    <a:pt x="10616" y="11795"/>
                    <a:pt x="9267" y="11795"/>
                  </a:cubicBezTo>
                  <a:cubicBezTo>
                    <a:pt x="7667" y="11795"/>
                    <a:pt x="6150" y="12553"/>
                    <a:pt x="6150" y="14070"/>
                  </a:cubicBezTo>
                  <a:cubicBezTo>
                    <a:pt x="6150" y="15586"/>
                    <a:pt x="7667" y="16345"/>
                    <a:pt x="9267" y="16345"/>
                  </a:cubicBezTo>
                  <a:cubicBezTo>
                    <a:pt x="10616" y="16345"/>
                    <a:pt x="12048" y="15839"/>
                    <a:pt x="12722" y="1491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8" name="Vrije vorm: vorm 882">
              <a:extLst>
                <a:ext uri="{FF2B5EF4-FFF2-40B4-BE49-F238E27FC236}">
                  <a16:creationId xmlns:a16="http://schemas.microsoft.com/office/drawing/2014/main" id="{EC1B383F-2053-C945-8526-2950A44A936B}"/>
                </a:ext>
              </a:extLst>
            </p:cNvPr>
            <p:cNvSpPr/>
            <p:nvPr/>
          </p:nvSpPr>
          <p:spPr>
            <a:xfrm>
              <a:off x="20890704" y="868792"/>
              <a:ext cx="8425" cy="16850"/>
            </a:xfrm>
            <a:custGeom>
              <a:avLst/>
              <a:gdLst>
                <a:gd name="connsiteX0" fmla="*/ 0 w 8425"/>
                <a:gd name="connsiteY0" fmla="*/ 19967 h 16850"/>
                <a:gd name="connsiteX1" fmla="*/ 0 w 8425"/>
                <a:gd name="connsiteY1" fmla="*/ 505 h 16850"/>
                <a:gd name="connsiteX2" fmla="*/ 6235 w 8425"/>
                <a:gd name="connsiteY2" fmla="*/ 505 h 16850"/>
                <a:gd name="connsiteX3" fmla="*/ 6235 w 8425"/>
                <a:gd name="connsiteY3" fmla="*/ 2864 h 16850"/>
                <a:gd name="connsiteX4" fmla="*/ 12301 w 8425"/>
                <a:gd name="connsiteY4" fmla="*/ 0 h 16850"/>
                <a:gd name="connsiteX5" fmla="*/ 12301 w 8425"/>
                <a:gd name="connsiteY5" fmla="*/ 5982 h 16850"/>
                <a:gd name="connsiteX6" fmla="*/ 10784 w 8425"/>
                <a:gd name="connsiteY6" fmla="*/ 5813 h 16850"/>
                <a:gd name="connsiteX7" fmla="*/ 6235 w 8425"/>
                <a:gd name="connsiteY7" fmla="*/ 7583 h 16850"/>
                <a:gd name="connsiteX8" fmla="*/ 6235 w 8425"/>
                <a:gd name="connsiteY8" fmla="*/ 19967 h 16850"/>
                <a:gd name="connsiteX9" fmla="*/ 0 w 8425"/>
                <a:gd name="connsiteY9" fmla="*/ 1996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19967"/>
                  </a:moveTo>
                  <a:lnTo>
                    <a:pt x="0" y="505"/>
                  </a:lnTo>
                  <a:lnTo>
                    <a:pt x="6235" y="505"/>
                  </a:lnTo>
                  <a:lnTo>
                    <a:pt x="6235" y="2864"/>
                  </a:lnTo>
                  <a:cubicBezTo>
                    <a:pt x="7498" y="1264"/>
                    <a:pt x="10026" y="0"/>
                    <a:pt x="12301" y="0"/>
                  </a:cubicBezTo>
                  <a:lnTo>
                    <a:pt x="12301" y="5982"/>
                  </a:lnTo>
                  <a:cubicBezTo>
                    <a:pt x="11964" y="5898"/>
                    <a:pt x="11374" y="5813"/>
                    <a:pt x="10784" y="5813"/>
                  </a:cubicBezTo>
                  <a:cubicBezTo>
                    <a:pt x="9184" y="5813"/>
                    <a:pt x="7077" y="6487"/>
                    <a:pt x="6235" y="7583"/>
                  </a:cubicBezTo>
                  <a:lnTo>
                    <a:pt x="6235" y="19967"/>
                  </a:lnTo>
                  <a:lnTo>
                    <a:pt x="0" y="1996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9" name="Vrije vorm: vorm 883">
              <a:extLst>
                <a:ext uri="{FF2B5EF4-FFF2-40B4-BE49-F238E27FC236}">
                  <a16:creationId xmlns:a16="http://schemas.microsoft.com/office/drawing/2014/main" id="{80002037-02CF-994C-84B4-65417D97F7FF}"/>
                </a:ext>
              </a:extLst>
            </p:cNvPr>
            <p:cNvSpPr/>
            <p:nvPr/>
          </p:nvSpPr>
          <p:spPr>
            <a:xfrm>
              <a:off x="20905111" y="861884"/>
              <a:ext cx="16850" cy="25275"/>
            </a:xfrm>
            <a:custGeom>
              <a:avLst/>
              <a:gdLst>
                <a:gd name="connsiteX0" fmla="*/ 14323 w 16850"/>
                <a:gd name="connsiteY0" fmla="*/ 26876 h 25275"/>
                <a:gd name="connsiteX1" fmla="*/ 14323 w 16850"/>
                <a:gd name="connsiteY1" fmla="*/ 24601 h 25275"/>
                <a:gd name="connsiteX2" fmla="*/ 8594 w 16850"/>
                <a:gd name="connsiteY2" fmla="*/ 27297 h 25275"/>
                <a:gd name="connsiteX3" fmla="*/ 0 w 16850"/>
                <a:gd name="connsiteY3" fmla="*/ 17103 h 25275"/>
                <a:gd name="connsiteX4" fmla="*/ 8594 w 16850"/>
                <a:gd name="connsiteY4" fmla="*/ 6909 h 25275"/>
                <a:gd name="connsiteX5" fmla="*/ 14323 w 16850"/>
                <a:gd name="connsiteY5" fmla="*/ 9689 h 25275"/>
                <a:gd name="connsiteX6" fmla="*/ 14323 w 16850"/>
                <a:gd name="connsiteY6" fmla="*/ 0 h 25275"/>
                <a:gd name="connsiteX7" fmla="*/ 20473 w 16850"/>
                <a:gd name="connsiteY7" fmla="*/ 0 h 25275"/>
                <a:gd name="connsiteX8" fmla="*/ 20473 w 16850"/>
                <a:gd name="connsiteY8" fmla="*/ 26876 h 25275"/>
                <a:gd name="connsiteX9" fmla="*/ 14323 w 16850"/>
                <a:gd name="connsiteY9" fmla="*/ 26876 h 25275"/>
                <a:gd name="connsiteX10" fmla="*/ 14323 w 16850"/>
                <a:gd name="connsiteY10" fmla="*/ 20052 h 25275"/>
                <a:gd name="connsiteX11" fmla="*/ 14323 w 16850"/>
                <a:gd name="connsiteY11" fmla="*/ 14070 h 25275"/>
                <a:gd name="connsiteX12" fmla="*/ 10616 w 16850"/>
                <a:gd name="connsiteY12" fmla="*/ 12301 h 25275"/>
                <a:gd name="connsiteX13" fmla="*/ 6319 w 16850"/>
                <a:gd name="connsiteY13" fmla="*/ 17019 h 25275"/>
                <a:gd name="connsiteX14" fmla="*/ 10616 w 16850"/>
                <a:gd name="connsiteY14" fmla="*/ 21737 h 25275"/>
                <a:gd name="connsiteX15" fmla="*/ 14323 w 16850"/>
                <a:gd name="connsiteY15" fmla="*/ 2005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50" h="25275">
                  <a:moveTo>
                    <a:pt x="14323" y="26876"/>
                  </a:moveTo>
                  <a:lnTo>
                    <a:pt x="14323" y="24601"/>
                  </a:lnTo>
                  <a:cubicBezTo>
                    <a:pt x="12722" y="26455"/>
                    <a:pt x="10700" y="27297"/>
                    <a:pt x="8594" y="27297"/>
                  </a:cubicBezTo>
                  <a:cubicBezTo>
                    <a:pt x="3791" y="27297"/>
                    <a:pt x="0" y="23674"/>
                    <a:pt x="0" y="17103"/>
                  </a:cubicBezTo>
                  <a:cubicBezTo>
                    <a:pt x="0" y="10784"/>
                    <a:pt x="3707" y="6909"/>
                    <a:pt x="8594" y="6909"/>
                  </a:cubicBezTo>
                  <a:cubicBezTo>
                    <a:pt x="10700" y="6909"/>
                    <a:pt x="12806" y="7751"/>
                    <a:pt x="14323" y="9689"/>
                  </a:cubicBezTo>
                  <a:lnTo>
                    <a:pt x="14323" y="0"/>
                  </a:lnTo>
                  <a:lnTo>
                    <a:pt x="20473" y="0"/>
                  </a:lnTo>
                  <a:lnTo>
                    <a:pt x="20473" y="26876"/>
                  </a:lnTo>
                  <a:lnTo>
                    <a:pt x="14323" y="26876"/>
                  </a:lnTo>
                  <a:close/>
                  <a:moveTo>
                    <a:pt x="14323" y="20052"/>
                  </a:moveTo>
                  <a:lnTo>
                    <a:pt x="14323" y="14070"/>
                  </a:lnTo>
                  <a:cubicBezTo>
                    <a:pt x="13480" y="13059"/>
                    <a:pt x="11880" y="12301"/>
                    <a:pt x="10616" y="12301"/>
                  </a:cubicBezTo>
                  <a:cubicBezTo>
                    <a:pt x="8173" y="12301"/>
                    <a:pt x="6319" y="14154"/>
                    <a:pt x="6319" y="17019"/>
                  </a:cubicBezTo>
                  <a:cubicBezTo>
                    <a:pt x="6319" y="19883"/>
                    <a:pt x="8173" y="21737"/>
                    <a:pt x="10616" y="21737"/>
                  </a:cubicBezTo>
                  <a:cubicBezTo>
                    <a:pt x="11963" y="21821"/>
                    <a:pt x="13564" y="21147"/>
                    <a:pt x="14323" y="2005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0" name="Vrije vorm: vorm 884">
              <a:extLst>
                <a:ext uri="{FF2B5EF4-FFF2-40B4-BE49-F238E27FC236}">
                  <a16:creationId xmlns:a16="http://schemas.microsoft.com/office/drawing/2014/main" id="{DF6820B3-A670-1A44-877E-A231038A5E33}"/>
                </a:ext>
              </a:extLst>
            </p:cNvPr>
            <p:cNvSpPr/>
            <p:nvPr/>
          </p:nvSpPr>
          <p:spPr>
            <a:xfrm>
              <a:off x="21316928" y="1569083"/>
              <a:ext cx="143226" cy="168501"/>
            </a:xfrm>
            <a:custGeom>
              <a:avLst/>
              <a:gdLst>
                <a:gd name="connsiteX0" fmla="*/ 75741 w 143226"/>
                <a:gd name="connsiteY0" fmla="*/ 174399 h 168501"/>
                <a:gd name="connsiteX1" fmla="*/ 73298 w 143226"/>
                <a:gd name="connsiteY1" fmla="*/ 173893 h 168501"/>
                <a:gd name="connsiteX2" fmla="*/ 37407 w 143226"/>
                <a:gd name="connsiteY2" fmla="*/ 155105 h 168501"/>
                <a:gd name="connsiteX3" fmla="*/ 12216 w 143226"/>
                <a:gd name="connsiteY3" fmla="*/ 134211 h 168501"/>
                <a:gd name="connsiteX4" fmla="*/ 0 w 143226"/>
                <a:gd name="connsiteY4" fmla="*/ 106577 h 168501"/>
                <a:gd name="connsiteX5" fmla="*/ 0 w 143226"/>
                <a:gd name="connsiteY5" fmla="*/ 21737 h 168501"/>
                <a:gd name="connsiteX6" fmla="*/ 3370 w 143226"/>
                <a:gd name="connsiteY6" fmla="*/ 16850 h 168501"/>
                <a:gd name="connsiteX7" fmla="*/ 75741 w 143226"/>
                <a:gd name="connsiteY7" fmla="*/ 0 h 168501"/>
                <a:gd name="connsiteX8" fmla="*/ 148113 w 143226"/>
                <a:gd name="connsiteY8" fmla="*/ 16850 h 168501"/>
                <a:gd name="connsiteX9" fmla="*/ 151482 w 143226"/>
                <a:gd name="connsiteY9" fmla="*/ 21737 h 168501"/>
                <a:gd name="connsiteX10" fmla="*/ 151482 w 143226"/>
                <a:gd name="connsiteY10" fmla="*/ 106577 h 168501"/>
                <a:gd name="connsiteX11" fmla="*/ 139267 w 143226"/>
                <a:gd name="connsiteY11" fmla="*/ 134211 h 168501"/>
                <a:gd name="connsiteX12" fmla="*/ 114075 w 143226"/>
                <a:gd name="connsiteY12" fmla="*/ 155105 h 168501"/>
                <a:gd name="connsiteX13" fmla="*/ 78185 w 143226"/>
                <a:gd name="connsiteY13" fmla="*/ 173893 h 168501"/>
                <a:gd name="connsiteX14" fmla="*/ 75741 w 143226"/>
                <a:gd name="connsiteY14" fmla="*/ 174399 h 16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226" h="168501">
                  <a:moveTo>
                    <a:pt x="75741" y="174399"/>
                  </a:moveTo>
                  <a:cubicBezTo>
                    <a:pt x="74899" y="174399"/>
                    <a:pt x="74056" y="174230"/>
                    <a:pt x="73298" y="173893"/>
                  </a:cubicBezTo>
                  <a:cubicBezTo>
                    <a:pt x="72540" y="173641"/>
                    <a:pt x="55100" y="166563"/>
                    <a:pt x="37407" y="155105"/>
                  </a:cubicBezTo>
                  <a:cubicBezTo>
                    <a:pt x="26876" y="148281"/>
                    <a:pt x="18367" y="141204"/>
                    <a:pt x="12216" y="134211"/>
                  </a:cubicBezTo>
                  <a:cubicBezTo>
                    <a:pt x="4128" y="124944"/>
                    <a:pt x="0" y="115676"/>
                    <a:pt x="0" y="106577"/>
                  </a:cubicBezTo>
                  <a:lnTo>
                    <a:pt x="0" y="21737"/>
                  </a:lnTo>
                  <a:cubicBezTo>
                    <a:pt x="0" y="19715"/>
                    <a:pt x="1264" y="17777"/>
                    <a:pt x="3370" y="16850"/>
                  </a:cubicBezTo>
                  <a:cubicBezTo>
                    <a:pt x="4887" y="16176"/>
                    <a:pt x="41114" y="0"/>
                    <a:pt x="75741" y="0"/>
                  </a:cubicBezTo>
                  <a:cubicBezTo>
                    <a:pt x="110368" y="0"/>
                    <a:pt x="146596" y="16176"/>
                    <a:pt x="148113" y="16850"/>
                  </a:cubicBezTo>
                  <a:cubicBezTo>
                    <a:pt x="150135" y="17777"/>
                    <a:pt x="151482" y="19630"/>
                    <a:pt x="151482" y="21737"/>
                  </a:cubicBezTo>
                  <a:lnTo>
                    <a:pt x="151482" y="106577"/>
                  </a:lnTo>
                  <a:cubicBezTo>
                    <a:pt x="151482" y="115676"/>
                    <a:pt x="147354" y="124944"/>
                    <a:pt x="139267" y="134211"/>
                  </a:cubicBezTo>
                  <a:cubicBezTo>
                    <a:pt x="133116" y="141204"/>
                    <a:pt x="124691" y="148197"/>
                    <a:pt x="114075" y="155105"/>
                  </a:cubicBezTo>
                  <a:cubicBezTo>
                    <a:pt x="96383" y="166563"/>
                    <a:pt x="78943" y="173641"/>
                    <a:pt x="78185" y="173893"/>
                  </a:cubicBezTo>
                  <a:cubicBezTo>
                    <a:pt x="77426" y="174230"/>
                    <a:pt x="76584" y="174399"/>
                    <a:pt x="75741" y="174399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1" name="Vrije vorm: vorm 885">
              <a:extLst>
                <a:ext uri="{FF2B5EF4-FFF2-40B4-BE49-F238E27FC236}">
                  <a16:creationId xmlns:a16="http://schemas.microsoft.com/office/drawing/2014/main" id="{8D857904-4CE5-384D-8BF6-E760A6A807A4}"/>
                </a:ext>
              </a:extLst>
            </p:cNvPr>
            <p:cNvSpPr/>
            <p:nvPr/>
          </p:nvSpPr>
          <p:spPr>
            <a:xfrm>
              <a:off x="21372281" y="1592406"/>
              <a:ext cx="16850" cy="16850"/>
            </a:xfrm>
            <a:custGeom>
              <a:avLst/>
              <a:gdLst>
                <a:gd name="connsiteX0" fmla="*/ 0 w 16850"/>
                <a:gd name="connsiteY0" fmla="*/ 20319 h 16850"/>
                <a:gd name="connsiteX1" fmla="*/ 25107 w 16850"/>
                <a:gd name="connsiteY1" fmla="*/ 267 h 16850"/>
                <a:gd name="connsiteX2" fmla="*/ 0 w 16850"/>
                <a:gd name="connsiteY2" fmla="*/ 2031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16850">
                  <a:moveTo>
                    <a:pt x="0" y="20319"/>
                  </a:moveTo>
                  <a:cubicBezTo>
                    <a:pt x="0" y="20319"/>
                    <a:pt x="26539" y="21330"/>
                    <a:pt x="25107" y="267"/>
                  </a:cubicBezTo>
                  <a:cubicBezTo>
                    <a:pt x="25107" y="267"/>
                    <a:pt x="0" y="-3861"/>
                    <a:pt x="0" y="2031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2" name="Vrije vorm: vorm 886">
              <a:extLst>
                <a:ext uri="{FF2B5EF4-FFF2-40B4-BE49-F238E27FC236}">
                  <a16:creationId xmlns:a16="http://schemas.microsoft.com/office/drawing/2014/main" id="{4CF9F6C9-8EDD-064D-AA29-B82051FEDBC3}"/>
                </a:ext>
              </a:extLst>
            </p:cNvPr>
            <p:cNvSpPr/>
            <p:nvPr/>
          </p:nvSpPr>
          <p:spPr>
            <a:xfrm>
              <a:off x="21360522" y="1595622"/>
              <a:ext cx="8425" cy="8425"/>
            </a:xfrm>
            <a:custGeom>
              <a:avLst/>
              <a:gdLst>
                <a:gd name="connsiteX0" fmla="*/ 5019 w 8425"/>
                <a:gd name="connsiteY0" fmla="*/ 16766 h 8425"/>
                <a:gd name="connsiteX1" fmla="*/ 3503 w 8425"/>
                <a:gd name="connsiteY1" fmla="*/ 0 h 8425"/>
                <a:gd name="connsiteX2" fmla="*/ 5019 w 8425"/>
                <a:gd name="connsiteY2" fmla="*/ 16766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25" h="8425">
                  <a:moveTo>
                    <a:pt x="5019" y="16766"/>
                  </a:moveTo>
                  <a:cubicBezTo>
                    <a:pt x="5019" y="16766"/>
                    <a:pt x="14708" y="8846"/>
                    <a:pt x="3503" y="0"/>
                  </a:cubicBezTo>
                  <a:cubicBezTo>
                    <a:pt x="3419" y="0"/>
                    <a:pt x="-5259" y="11121"/>
                    <a:pt x="5019" y="1676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3" name="Vrije vorm: vorm 887">
              <a:extLst>
                <a:ext uri="{FF2B5EF4-FFF2-40B4-BE49-F238E27FC236}">
                  <a16:creationId xmlns:a16="http://schemas.microsoft.com/office/drawing/2014/main" id="{15C53112-B793-E246-A4A4-B6B63DBA764F}"/>
                </a:ext>
              </a:extLst>
            </p:cNvPr>
            <p:cNvSpPr/>
            <p:nvPr/>
          </p:nvSpPr>
          <p:spPr>
            <a:xfrm>
              <a:off x="21327881" y="1612473"/>
              <a:ext cx="25275" cy="25275"/>
            </a:xfrm>
            <a:custGeom>
              <a:avLst/>
              <a:gdLst>
                <a:gd name="connsiteX0" fmla="*/ 0 w 25275"/>
                <a:gd name="connsiteY0" fmla="*/ 15671 h 25275"/>
                <a:gd name="connsiteX1" fmla="*/ 16345 w 25275"/>
                <a:gd name="connsiteY1" fmla="*/ 0 h 25275"/>
                <a:gd name="connsiteX2" fmla="*/ 29320 w 25275"/>
                <a:gd name="connsiteY2" fmla="*/ 7330 h 25275"/>
                <a:gd name="connsiteX3" fmla="*/ 22748 w 25275"/>
                <a:gd name="connsiteY3" fmla="*/ 10700 h 25275"/>
                <a:gd name="connsiteX4" fmla="*/ 16345 w 25275"/>
                <a:gd name="connsiteY4" fmla="*/ 6824 h 25275"/>
                <a:gd name="connsiteX5" fmla="*/ 7920 w 25275"/>
                <a:gd name="connsiteY5" fmla="*/ 15586 h 25275"/>
                <a:gd name="connsiteX6" fmla="*/ 16345 w 25275"/>
                <a:gd name="connsiteY6" fmla="*/ 24348 h 25275"/>
                <a:gd name="connsiteX7" fmla="*/ 21905 w 25275"/>
                <a:gd name="connsiteY7" fmla="*/ 22495 h 25275"/>
                <a:gd name="connsiteX8" fmla="*/ 21905 w 25275"/>
                <a:gd name="connsiteY8" fmla="*/ 20136 h 25275"/>
                <a:gd name="connsiteX9" fmla="*/ 15081 w 25275"/>
                <a:gd name="connsiteY9" fmla="*/ 20136 h 25275"/>
                <a:gd name="connsiteX10" fmla="*/ 15081 w 25275"/>
                <a:gd name="connsiteY10" fmla="*/ 13312 h 25275"/>
                <a:gd name="connsiteX11" fmla="*/ 29656 w 25275"/>
                <a:gd name="connsiteY11" fmla="*/ 13312 h 25275"/>
                <a:gd name="connsiteX12" fmla="*/ 29656 w 25275"/>
                <a:gd name="connsiteY12" fmla="*/ 25359 h 25275"/>
                <a:gd name="connsiteX13" fmla="*/ 16260 w 25275"/>
                <a:gd name="connsiteY13" fmla="*/ 31257 h 25275"/>
                <a:gd name="connsiteX14" fmla="*/ 0 w 25275"/>
                <a:gd name="connsiteY14" fmla="*/ 15671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75" h="25275">
                  <a:moveTo>
                    <a:pt x="0" y="15671"/>
                  </a:moveTo>
                  <a:cubicBezTo>
                    <a:pt x="0" y="6066"/>
                    <a:pt x="7330" y="0"/>
                    <a:pt x="16345" y="0"/>
                  </a:cubicBezTo>
                  <a:cubicBezTo>
                    <a:pt x="23085" y="0"/>
                    <a:pt x="27213" y="3623"/>
                    <a:pt x="29320" y="7330"/>
                  </a:cubicBezTo>
                  <a:lnTo>
                    <a:pt x="22748" y="10700"/>
                  </a:lnTo>
                  <a:cubicBezTo>
                    <a:pt x="21652" y="8678"/>
                    <a:pt x="19294" y="6824"/>
                    <a:pt x="16345" y="6824"/>
                  </a:cubicBezTo>
                  <a:cubicBezTo>
                    <a:pt x="11374" y="6824"/>
                    <a:pt x="7920" y="10616"/>
                    <a:pt x="7920" y="15586"/>
                  </a:cubicBezTo>
                  <a:cubicBezTo>
                    <a:pt x="7920" y="20557"/>
                    <a:pt x="11374" y="24348"/>
                    <a:pt x="16345" y="24348"/>
                  </a:cubicBezTo>
                  <a:cubicBezTo>
                    <a:pt x="18535" y="24348"/>
                    <a:pt x="20810" y="23422"/>
                    <a:pt x="21905" y="22495"/>
                  </a:cubicBezTo>
                  <a:lnTo>
                    <a:pt x="21905" y="20136"/>
                  </a:lnTo>
                  <a:lnTo>
                    <a:pt x="15081" y="20136"/>
                  </a:lnTo>
                  <a:lnTo>
                    <a:pt x="15081" y="13312"/>
                  </a:lnTo>
                  <a:lnTo>
                    <a:pt x="29656" y="13312"/>
                  </a:lnTo>
                  <a:lnTo>
                    <a:pt x="29656" y="25359"/>
                  </a:lnTo>
                  <a:cubicBezTo>
                    <a:pt x="26455" y="28982"/>
                    <a:pt x="21989" y="31257"/>
                    <a:pt x="16260" y="31257"/>
                  </a:cubicBezTo>
                  <a:cubicBezTo>
                    <a:pt x="7330" y="31341"/>
                    <a:pt x="0" y="25359"/>
                    <a:pt x="0" y="1567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4" name="Vrije vorm: vorm 888">
              <a:extLst>
                <a:ext uri="{FF2B5EF4-FFF2-40B4-BE49-F238E27FC236}">
                  <a16:creationId xmlns:a16="http://schemas.microsoft.com/office/drawing/2014/main" id="{B07EBA2C-1562-BC48-8846-108FD1A61843}"/>
                </a:ext>
              </a:extLst>
            </p:cNvPr>
            <p:cNvSpPr/>
            <p:nvPr/>
          </p:nvSpPr>
          <p:spPr>
            <a:xfrm>
              <a:off x="21327881" y="1649543"/>
              <a:ext cx="25275" cy="25275"/>
            </a:xfrm>
            <a:custGeom>
              <a:avLst/>
              <a:gdLst>
                <a:gd name="connsiteX0" fmla="*/ 0 w 25275"/>
                <a:gd name="connsiteY0" fmla="*/ 15671 h 25275"/>
                <a:gd name="connsiteX1" fmla="*/ 16345 w 25275"/>
                <a:gd name="connsiteY1" fmla="*/ 0 h 25275"/>
                <a:gd name="connsiteX2" fmla="*/ 29320 w 25275"/>
                <a:gd name="connsiteY2" fmla="*/ 7330 h 25275"/>
                <a:gd name="connsiteX3" fmla="*/ 22748 w 25275"/>
                <a:gd name="connsiteY3" fmla="*/ 10700 h 25275"/>
                <a:gd name="connsiteX4" fmla="*/ 16345 w 25275"/>
                <a:gd name="connsiteY4" fmla="*/ 6824 h 25275"/>
                <a:gd name="connsiteX5" fmla="*/ 7920 w 25275"/>
                <a:gd name="connsiteY5" fmla="*/ 15586 h 25275"/>
                <a:gd name="connsiteX6" fmla="*/ 16345 w 25275"/>
                <a:gd name="connsiteY6" fmla="*/ 24348 h 25275"/>
                <a:gd name="connsiteX7" fmla="*/ 21905 w 25275"/>
                <a:gd name="connsiteY7" fmla="*/ 22495 h 25275"/>
                <a:gd name="connsiteX8" fmla="*/ 21905 w 25275"/>
                <a:gd name="connsiteY8" fmla="*/ 20136 h 25275"/>
                <a:gd name="connsiteX9" fmla="*/ 15081 w 25275"/>
                <a:gd name="connsiteY9" fmla="*/ 20136 h 25275"/>
                <a:gd name="connsiteX10" fmla="*/ 15081 w 25275"/>
                <a:gd name="connsiteY10" fmla="*/ 13312 h 25275"/>
                <a:gd name="connsiteX11" fmla="*/ 29656 w 25275"/>
                <a:gd name="connsiteY11" fmla="*/ 13312 h 25275"/>
                <a:gd name="connsiteX12" fmla="*/ 29656 w 25275"/>
                <a:gd name="connsiteY12" fmla="*/ 25360 h 25275"/>
                <a:gd name="connsiteX13" fmla="*/ 16260 w 25275"/>
                <a:gd name="connsiteY13" fmla="*/ 31257 h 25275"/>
                <a:gd name="connsiteX14" fmla="*/ 0 w 25275"/>
                <a:gd name="connsiteY14" fmla="*/ 15671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75" h="25275">
                  <a:moveTo>
                    <a:pt x="0" y="15671"/>
                  </a:moveTo>
                  <a:cubicBezTo>
                    <a:pt x="0" y="6066"/>
                    <a:pt x="7330" y="0"/>
                    <a:pt x="16345" y="0"/>
                  </a:cubicBezTo>
                  <a:cubicBezTo>
                    <a:pt x="23085" y="0"/>
                    <a:pt x="27213" y="3623"/>
                    <a:pt x="29320" y="7330"/>
                  </a:cubicBezTo>
                  <a:lnTo>
                    <a:pt x="22748" y="10700"/>
                  </a:lnTo>
                  <a:cubicBezTo>
                    <a:pt x="21652" y="8678"/>
                    <a:pt x="19294" y="6824"/>
                    <a:pt x="16345" y="6824"/>
                  </a:cubicBezTo>
                  <a:cubicBezTo>
                    <a:pt x="11374" y="6824"/>
                    <a:pt x="7920" y="10616"/>
                    <a:pt x="7920" y="15586"/>
                  </a:cubicBezTo>
                  <a:cubicBezTo>
                    <a:pt x="7920" y="20557"/>
                    <a:pt x="11374" y="24348"/>
                    <a:pt x="16345" y="24348"/>
                  </a:cubicBezTo>
                  <a:cubicBezTo>
                    <a:pt x="18535" y="24348"/>
                    <a:pt x="20810" y="23422"/>
                    <a:pt x="21905" y="22495"/>
                  </a:cubicBezTo>
                  <a:lnTo>
                    <a:pt x="21905" y="20136"/>
                  </a:lnTo>
                  <a:lnTo>
                    <a:pt x="15081" y="20136"/>
                  </a:lnTo>
                  <a:lnTo>
                    <a:pt x="15081" y="13312"/>
                  </a:lnTo>
                  <a:lnTo>
                    <a:pt x="29656" y="13312"/>
                  </a:lnTo>
                  <a:lnTo>
                    <a:pt x="29656" y="25360"/>
                  </a:lnTo>
                  <a:cubicBezTo>
                    <a:pt x="26455" y="28982"/>
                    <a:pt x="21989" y="31257"/>
                    <a:pt x="16260" y="31257"/>
                  </a:cubicBezTo>
                  <a:cubicBezTo>
                    <a:pt x="7330" y="31341"/>
                    <a:pt x="0" y="25360"/>
                    <a:pt x="0" y="1567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5" name="Vrije vorm: vorm 889">
              <a:extLst>
                <a:ext uri="{FF2B5EF4-FFF2-40B4-BE49-F238E27FC236}">
                  <a16:creationId xmlns:a16="http://schemas.microsoft.com/office/drawing/2014/main" id="{D44C739A-F71E-9342-B8B1-F44182CE5FA9}"/>
                </a:ext>
              </a:extLst>
            </p:cNvPr>
            <p:cNvSpPr/>
            <p:nvPr/>
          </p:nvSpPr>
          <p:spPr>
            <a:xfrm>
              <a:off x="21362676" y="1616769"/>
              <a:ext cx="8425" cy="16850"/>
            </a:xfrm>
            <a:custGeom>
              <a:avLst/>
              <a:gdLst>
                <a:gd name="connsiteX0" fmla="*/ 0 w 8425"/>
                <a:gd name="connsiteY0" fmla="*/ 22495 h 16850"/>
                <a:gd name="connsiteX1" fmla="*/ 0 w 8425"/>
                <a:gd name="connsiteY1" fmla="*/ 590 h 16850"/>
                <a:gd name="connsiteX2" fmla="*/ 6993 w 8425"/>
                <a:gd name="connsiteY2" fmla="*/ 590 h 16850"/>
                <a:gd name="connsiteX3" fmla="*/ 6993 w 8425"/>
                <a:gd name="connsiteY3" fmla="*/ 3286 h 16850"/>
                <a:gd name="connsiteX4" fmla="*/ 13817 w 8425"/>
                <a:gd name="connsiteY4" fmla="*/ 0 h 16850"/>
                <a:gd name="connsiteX5" fmla="*/ 13817 w 8425"/>
                <a:gd name="connsiteY5" fmla="*/ 6740 h 16850"/>
                <a:gd name="connsiteX6" fmla="*/ 12132 w 8425"/>
                <a:gd name="connsiteY6" fmla="*/ 6572 h 16850"/>
                <a:gd name="connsiteX7" fmla="*/ 6993 w 8425"/>
                <a:gd name="connsiteY7" fmla="*/ 8594 h 16850"/>
                <a:gd name="connsiteX8" fmla="*/ 6993 w 8425"/>
                <a:gd name="connsiteY8" fmla="*/ 22579 h 16850"/>
                <a:gd name="connsiteX9" fmla="*/ 0 w 8425"/>
                <a:gd name="connsiteY9" fmla="*/ 2257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22495"/>
                  </a:moveTo>
                  <a:lnTo>
                    <a:pt x="0" y="590"/>
                  </a:lnTo>
                  <a:lnTo>
                    <a:pt x="6993" y="590"/>
                  </a:lnTo>
                  <a:lnTo>
                    <a:pt x="6993" y="3286"/>
                  </a:lnTo>
                  <a:cubicBezTo>
                    <a:pt x="8425" y="1517"/>
                    <a:pt x="11290" y="0"/>
                    <a:pt x="13817" y="0"/>
                  </a:cubicBezTo>
                  <a:lnTo>
                    <a:pt x="13817" y="6740"/>
                  </a:lnTo>
                  <a:cubicBezTo>
                    <a:pt x="13396" y="6572"/>
                    <a:pt x="12806" y="6572"/>
                    <a:pt x="12132" y="6572"/>
                  </a:cubicBezTo>
                  <a:cubicBezTo>
                    <a:pt x="10279" y="6572"/>
                    <a:pt x="7920" y="7330"/>
                    <a:pt x="6993" y="8594"/>
                  </a:cubicBezTo>
                  <a:lnTo>
                    <a:pt x="6993" y="22579"/>
                  </a:lnTo>
                  <a:lnTo>
                    <a:pt x="0" y="2257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6" name="Vrije vorm: vorm 890">
              <a:extLst>
                <a:ext uri="{FF2B5EF4-FFF2-40B4-BE49-F238E27FC236}">
                  <a16:creationId xmlns:a16="http://schemas.microsoft.com/office/drawing/2014/main" id="{9F068BA8-7EB3-D54D-A1B6-AB2AC67415B6}"/>
                </a:ext>
              </a:extLst>
            </p:cNvPr>
            <p:cNvSpPr/>
            <p:nvPr/>
          </p:nvSpPr>
          <p:spPr>
            <a:xfrm>
              <a:off x="21378937" y="1616769"/>
              <a:ext cx="16850" cy="16850"/>
            </a:xfrm>
            <a:custGeom>
              <a:avLst/>
              <a:gdLst>
                <a:gd name="connsiteX0" fmla="*/ 0 w 16850"/>
                <a:gd name="connsiteY0" fmla="*/ 11458 h 16850"/>
                <a:gd name="connsiteX1" fmla="*/ 11627 w 16850"/>
                <a:gd name="connsiteY1" fmla="*/ 0 h 16850"/>
                <a:gd name="connsiteX2" fmla="*/ 22832 w 16850"/>
                <a:gd name="connsiteY2" fmla="*/ 12216 h 16850"/>
                <a:gd name="connsiteX3" fmla="*/ 22832 w 16850"/>
                <a:gd name="connsiteY3" fmla="*/ 13817 h 16850"/>
                <a:gd name="connsiteX4" fmla="*/ 7245 w 16850"/>
                <a:gd name="connsiteY4" fmla="*/ 13817 h 16850"/>
                <a:gd name="connsiteX5" fmla="*/ 12722 w 16850"/>
                <a:gd name="connsiteY5" fmla="*/ 17440 h 16850"/>
                <a:gd name="connsiteX6" fmla="*/ 18114 w 16850"/>
                <a:gd name="connsiteY6" fmla="*/ 15586 h 16850"/>
                <a:gd name="connsiteX7" fmla="*/ 21147 w 16850"/>
                <a:gd name="connsiteY7" fmla="*/ 20136 h 16850"/>
                <a:gd name="connsiteX8" fmla="*/ 11964 w 16850"/>
                <a:gd name="connsiteY8" fmla="*/ 23001 h 16850"/>
                <a:gd name="connsiteX9" fmla="*/ 0 w 16850"/>
                <a:gd name="connsiteY9" fmla="*/ 11458 h 16850"/>
                <a:gd name="connsiteX10" fmla="*/ 11627 w 16850"/>
                <a:gd name="connsiteY10" fmla="*/ 5645 h 16850"/>
                <a:gd name="connsiteX11" fmla="*/ 7162 w 16850"/>
                <a:gd name="connsiteY11" fmla="*/ 9015 h 16850"/>
                <a:gd name="connsiteX12" fmla="*/ 16176 w 16850"/>
                <a:gd name="connsiteY12" fmla="*/ 9015 h 16850"/>
                <a:gd name="connsiteX13" fmla="*/ 11627 w 16850"/>
                <a:gd name="connsiteY13" fmla="*/ 564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11458"/>
                  </a:moveTo>
                  <a:cubicBezTo>
                    <a:pt x="0" y="5139"/>
                    <a:pt x="4802" y="0"/>
                    <a:pt x="11627" y="0"/>
                  </a:cubicBezTo>
                  <a:cubicBezTo>
                    <a:pt x="18114" y="0"/>
                    <a:pt x="22832" y="4802"/>
                    <a:pt x="22832" y="12216"/>
                  </a:cubicBezTo>
                  <a:lnTo>
                    <a:pt x="22832" y="13817"/>
                  </a:lnTo>
                  <a:lnTo>
                    <a:pt x="7245" y="13817"/>
                  </a:lnTo>
                  <a:cubicBezTo>
                    <a:pt x="7751" y="15755"/>
                    <a:pt x="9520" y="17440"/>
                    <a:pt x="12722" y="17440"/>
                  </a:cubicBezTo>
                  <a:cubicBezTo>
                    <a:pt x="14238" y="17440"/>
                    <a:pt x="16766" y="16766"/>
                    <a:pt x="18114" y="15586"/>
                  </a:cubicBezTo>
                  <a:lnTo>
                    <a:pt x="21147" y="20136"/>
                  </a:lnTo>
                  <a:cubicBezTo>
                    <a:pt x="18956" y="22074"/>
                    <a:pt x="15334" y="23001"/>
                    <a:pt x="11964" y="23001"/>
                  </a:cubicBezTo>
                  <a:cubicBezTo>
                    <a:pt x="5139" y="23001"/>
                    <a:pt x="0" y="18619"/>
                    <a:pt x="0" y="11458"/>
                  </a:cubicBezTo>
                  <a:close/>
                  <a:moveTo>
                    <a:pt x="11627" y="5645"/>
                  </a:moveTo>
                  <a:cubicBezTo>
                    <a:pt x="8594" y="5645"/>
                    <a:pt x="7414" y="7498"/>
                    <a:pt x="7162" y="9015"/>
                  </a:cubicBezTo>
                  <a:lnTo>
                    <a:pt x="16176" y="9015"/>
                  </a:lnTo>
                  <a:cubicBezTo>
                    <a:pt x="16008" y="7498"/>
                    <a:pt x="14828" y="5645"/>
                    <a:pt x="11627" y="564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7" name="Vrije vorm: vorm 891">
              <a:extLst>
                <a:ext uri="{FF2B5EF4-FFF2-40B4-BE49-F238E27FC236}">
                  <a16:creationId xmlns:a16="http://schemas.microsoft.com/office/drawing/2014/main" id="{5F83D7E4-5863-7044-99B5-F35C636FC589}"/>
                </a:ext>
              </a:extLst>
            </p:cNvPr>
            <p:cNvSpPr/>
            <p:nvPr/>
          </p:nvSpPr>
          <p:spPr>
            <a:xfrm>
              <a:off x="21404465" y="1616769"/>
              <a:ext cx="16850" cy="16850"/>
            </a:xfrm>
            <a:custGeom>
              <a:avLst/>
              <a:gdLst>
                <a:gd name="connsiteX0" fmla="*/ 0 w 16850"/>
                <a:gd name="connsiteY0" fmla="*/ 11458 h 16850"/>
                <a:gd name="connsiteX1" fmla="*/ 11627 w 16850"/>
                <a:gd name="connsiteY1" fmla="*/ 0 h 16850"/>
                <a:gd name="connsiteX2" fmla="*/ 22832 w 16850"/>
                <a:gd name="connsiteY2" fmla="*/ 12216 h 16850"/>
                <a:gd name="connsiteX3" fmla="*/ 22832 w 16850"/>
                <a:gd name="connsiteY3" fmla="*/ 13817 h 16850"/>
                <a:gd name="connsiteX4" fmla="*/ 7245 w 16850"/>
                <a:gd name="connsiteY4" fmla="*/ 13817 h 16850"/>
                <a:gd name="connsiteX5" fmla="*/ 12722 w 16850"/>
                <a:gd name="connsiteY5" fmla="*/ 17440 h 16850"/>
                <a:gd name="connsiteX6" fmla="*/ 18114 w 16850"/>
                <a:gd name="connsiteY6" fmla="*/ 15586 h 16850"/>
                <a:gd name="connsiteX7" fmla="*/ 21147 w 16850"/>
                <a:gd name="connsiteY7" fmla="*/ 20136 h 16850"/>
                <a:gd name="connsiteX8" fmla="*/ 11963 w 16850"/>
                <a:gd name="connsiteY8" fmla="*/ 23001 h 16850"/>
                <a:gd name="connsiteX9" fmla="*/ 0 w 16850"/>
                <a:gd name="connsiteY9" fmla="*/ 11458 h 16850"/>
                <a:gd name="connsiteX10" fmla="*/ 11627 w 16850"/>
                <a:gd name="connsiteY10" fmla="*/ 5645 h 16850"/>
                <a:gd name="connsiteX11" fmla="*/ 7161 w 16850"/>
                <a:gd name="connsiteY11" fmla="*/ 9015 h 16850"/>
                <a:gd name="connsiteX12" fmla="*/ 16176 w 16850"/>
                <a:gd name="connsiteY12" fmla="*/ 9015 h 16850"/>
                <a:gd name="connsiteX13" fmla="*/ 11627 w 16850"/>
                <a:gd name="connsiteY13" fmla="*/ 564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50" h="16850">
                  <a:moveTo>
                    <a:pt x="0" y="11458"/>
                  </a:moveTo>
                  <a:cubicBezTo>
                    <a:pt x="0" y="5139"/>
                    <a:pt x="4802" y="0"/>
                    <a:pt x="11627" y="0"/>
                  </a:cubicBezTo>
                  <a:cubicBezTo>
                    <a:pt x="18114" y="0"/>
                    <a:pt x="22832" y="4802"/>
                    <a:pt x="22832" y="12216"/>
                  </a:cubicBezTo>
                  <a:lnTo>
                    <a:pt x="22832" y="13817"/>
                  </a:lnTo>
                  <a:lnTo>
                    <a:pt x="7245" y="13817"/>
                  </a:lnTo>
                  <a:cubicBezTo>
                    <a:pt x="7751" y="15755"/>
                    <a:pt x="9520" y="17440"/>
                    <a:pt x="12722" y="17440"/>
                  </a:cubicBezTo>
                  <a:cubicBezTo>
                    <a:pt x="14238" y="17440"/>
                    <a:pt x="16766" y="16766"/>
                    <a:pt x="18114" y="15586"/>
                  </a:cubicBezTo>
                  <a:lnTo>
                    <a:pt x="21147" y="20136"/>
                  </a:lnTo>
                  <a:cubicBezTo>
                    <a:pt x="18956" y="22074"/>
                    <a:pt x="15334" y="23001"/>
                    <a:pt x="11963" y="23001"/>
                  </a:cubicBezTo>
                  <a:cubicBezTo>
                    <a:pt x="5139" y="23001"/>
                    <a:pt x="0" y="18619"/>
                    <a:pt x="0" y="11458"/>
                  </a:cubicBezTo>
                  <a:close/>
                  <a:moveTo>
                    <a:pt x="11627" y="5645"/>
                  </a:moveTo>
                  <a:cubicBezTo>
                    <a:pt x="8593" y="5645"/>
                    <a:pt x="7414" y="7498"/>
                    <a:pt x="7161" y="9015"/>
                  </a:cubicBezTo>
                  <a:lnTo>
                    <a:pt x="16176" y="9015"/>
                  </a:lnTo>
                  <a:cubicBezTo>
                    <a:pt x="15923" y="7498"/>
                    <a:pt x="14828" y="5645"/>
                    <a:pt x="11627" y="564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8" name="Vrije vorm: vorm 892">
              <a:extLst>
                <a:ext uri="{FF2B5EF4-FFF2-40B4-BE49-F238E27FC236}">
                  <a16:creationId xmlns:a16="http://schemas.microsoft.com/office/drawing/2014/main" id="{B80142CC-976C-7842-BCF3-8216B521D1E7}"/>
                </a:ext>
              </a:extLst>
            </p:cNvPr>
            <p:cNvSpPr/>
            <p:nvPr/>
          </p:nvSpPr>
          <p:spPr>
            <a:xfrm>
              <a:off x="21431256" y="1616854"/>
              <a:ext cx="16850" cy="16850"/>
            </a:xfrm>
            <a:custGeom>
              <a:avLst/>
              <a:gdLst>
                <a:gd name="connsiteX0" fmla="*/ 14913 w 16850"/>
                <a:gd name="connsiteY0" fmla="*/ 22411 h 16850"/>
                <a:gd name="connsiteX1" fmla="*/ 14913 w 16850"/>
                <a:gd name="connsiteY1" fmla="*/ 9773 h 16850"/>
                <a:gd name="connsiteX2" fmla="*/ 11289 w 16850"/>
                <a:gd name="connsiteY2" fmla="*/ 6150 h 16850"/>
                <a:gd name="connsiteX3" fmla="*/ 6993 w 16850"/>
                <a:gd name="connsiteY3" fmla="*/ 8257 h 16850"/>
                <a:gd name="connsiteX4" fmla="*/ 6993 w 16850"/>
                <a:gd name="connsiteY4" fmla="*/ 22411 h 16850"/>
                <a:gd name="connsiteX5" fmla="*/ 0 w 16850"/>
                <a:gd name="connsiteY5" fmla="*/ 22411 h 16850"/>
                <a:gd name="connsiteX6" fmla="*/ 0 w 16850"/>
                <a:gd name="connsiteY6" fmla="*/ 505 h 16850"/>
                <a:gd name="connsiteX7" fmla="*/ 6993 w 16850"/>
                <a:gd name="connsiteY7" fmla="*/ 505 h 16850"/>
                <a:gd name="connsiteX8" fmla="*/ 6993 w 16850"/>
                <a:gd name="connsiteY8" fmla="*/ 3201 h 16850"/>
                <a:gd name="connsiteX9" fmla="*/ 14660 w 16850"/>
                <a:gd name="connsiteY9" fmla="*/ 0 h 16850"/>
                <a:gd name="connsiteX10" fmla="*/ 21905 w 16850"/>
                <a:gd name="connsiteY10" fmla="*/ 6908 h 16850"/>
                <a:gd name="connsiteX11" fmla="*/ 21905 w 16850"/>
                <a:gd name="connsiteY11" fmla="*/ 22411 h 16850"/>
                <a:gd name="connsiteX12" fmla="*/ 14913 w 16850"/>
                <a:gd name="connsiteY12" fmla="*/ 2241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4913" y="22411"/>
                  </a:moveTo>
                  <a:lnTo>
                    <a:pt x="14913" y="9773"/>
                  </a:lnTo>
                  <a:cubicBezTo>
                    <a:pt x="14913" y="7077"/>
                    <a:pt x="13480" y="6150"/>
                    <a:pt x="11289" y="6150"/>
                  </a:cubicBezTo>
                  <a:cubicBezTo>
                    <a:pt x="9183" y="6150"/>
                    <a:pt x="7835" y="7246"/>
                    <a:pt x="6993" y="8257"/>
                  </a:cubicBezTo>
                  <a:lnTo>
                    <a:pt x="6993" y="22411"/>
                  </a:lnTo>
                  <a:lnTo>
                    <a:pt x="0" y="22411"/>
                  </a:lnTo>
                  <a:lnTo>
                    <a:pt x="0" y="505"/>
                  </a:lnTo>
                  <a:lnTo>
                    <a:pt x="6993" y="505"/>
                  </a:lnTo>
                  <a:lnTo>
                    <a:pt x="6993" y="3201"/>
                  </a:lnTo>
                  <a:cubicBezTo>
                    <a:pt x="8341" y="1685"/>
                    <a:pt x="10868" y="0"/>
                    <a:pt x="14660" y="0"/>
                  </a:cubicBezTo>
                  <a:cubicBezTo>
                    <a:pt x="19631" y="0"/>
                    <a:pt x="21905" y="2864"/>
                    <a:pt x="21905" y="6908"/>
                  </a:cubicBezTo>
                  <a:lnTo>
                    <a:pt x="21905" y="22411"/>
                  </a:lnTo>
                  <a:lnTo>
                    <a:pt x="14913" y="2241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9" name="Vrije vorm: vorm 893">
              <a:extLst>
                <a:ext uri="{FF2B5EF4-FFF2-40B4-BE49-F238E27FC236}">
                  <a16:creationId xmlns:a16="http://schemas.microsoft.com/office/drawing/2014/main" id="{F627DAC8-F8F0-4840-A107-8864D8CF6ECA}"/>
                </a:ext>
              </a:extLst>
            </p:cNvPr>
            <p:cNvSpPr/>
            <p:nvPr/>
          </p:nvSpPr>
          <p:spPr>
            <a:xfrm>
              <a:off x="21361918" y="1653755"/>
              <a:ext cx="16850" cy="16850"/>
            </a:xfrm>
            <a:custGeom>
              <a:avLst/>
              <a:gdLst>
                <a:gd name="connsiteX0" fmla="*/ 14828 w 16850"/>
                <a:gd name="connsiteY0" fmla="*/ 21821 h 16850"/>
                <a:gd name="connsiteX1" fmla="*/ 14828 w 16850"/>
                <a:gd name="connsiteY1" fmla="*/ 19209 h 16850"/>
                <a:gd name="connsiteX2" fmla="*/ 7245 w 16850"/>
                <a:gd name="connsiteY2" fmla="*/ 22411 h 16850"/>
                <a:gd name="connsiteX3" fmla="*/ 0 w 16850"/>
                <a:gd name="connsiteY3" fmla="*/ 15586 h 16850"/>
                <a:gd name="connsiteX4" fmla="*/ 0 w 16850"/>
                <a:gd name="connsiteY4" fmla="*/ 0 h 16850"/>
                <a:gd name="connsiteX5" fmla="*/ 6992 w 16850"/>
                <a:gd name="connsiteY5" fmla="*/ 0 h 16850"/>
                <a:gd name="connsiteX6" fmla="*/ 6992 w 16850"/>
                <a:gd name="connsiteY6" fmla="*/ 12722 h 16850"/>
                <a:gd name="connsiteX7" fmla="*/ 10615 w 16850"/>
                <a:gd name="connsiteY7" fmla="*/ 16345 h 16850"/>
                <a:gd name="connsiteX8" fmla="*/ 14828 w 16850"/>
                <a:gd name="connsiteY8" fmla="*/ 14238 h 16850"/>
                <a:gd name="connsiteX9" fmla="*/ 14828 w 16850"/>
                <a:gd name="connsiteY9" fmla="*/ 84 h 16850"/>
                <a:gd name="connsiteX10" fmla="*/ 21821 w 16850"/>
                <a:gd name="connsiteY10" fmla="*/ 84 h 16850"/>
                <a:gd name="connsiteX11" fmla="*/ 21821 w 16850"/>
                <a:gd name="connsiteY11" fmla="*/ 21989 h 16850"/>
                <a:gd name="connsiteX12" fmla="*/ 14828 w 16850"/>
                <a:gd name="connsiteY12" fmla="*/ 2198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4828" y="21821"/>
                  </a:moveTo>
                  <a:lnTo>
                    <a:pt x="14828" y="19209"/>
                  </a:lnTo>
                  <a:cubicBezTo>
                    <a:pt x="13480" y="20726"/>
                    <a:pt x="10952" y="22411"/>
                    <a:pt x="7245" y="22411"/>
                  </a:cubicBezTo>
                  <a:cubicBezTo>
                    <a:pt x="2274" y="22411"/>
                    <a:pt x="0" y="19546"/>
                    <a:pt x="0" y="15586"/>
                  </a:cubicBezTo>
                  <a:lnTo>
                    <a:pt x="0" y="0"/>
                  </a:lnTo>
                  <a:lnTo>
                    <a:pt x="6992" y="0"/>
                  </a:lnTo>
                  <a:lnTo>
                    <a:pt x="6992" y="12722"/>
                  </a:lnTo>
                  <a:cubicBezTo>
                    <a:pt x="6992" y="15418"/>
                    <a:pt x="8341" y="16345"/>
                    <a:pt x="10615" y="16345"/>
                  </a:cubicBezTo>
                  <a:cubicBezTo>
                    <a:pt x="12638" y="16345"/>
                    <a:pt x="13985" y="15249"/>
                    <a:pt x="14828" y="14238"/>
                  </a:cubicBezTo>
                  <a:lnTo>
                    <a:pt x="14828" y="84"/>
                  </a:lnTo>
                  <a:lnTo>
                    <a:pt x="21821" y="84"/>
                  </a:lnTo>
                  <a:lnTo>
                    <a:pt x="21821" y="21989"/>
                  </a:lnTo>
                  <a:lnTo>
                    <a:pt x="14828" y="2198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0" name="Vrije vorm: vorm 894">
              <a:extLst>
                <a:ext uri="{FF2B5EF4-FFF2-40B4-BE49-F238E27FC236}">
                  <a16:creationId xmlns:a16="http://schemas.microsoft.com/office/drawing/2014/main" id="{C448375F-DE7F-7D4F-B6DF-89738D74D8ED}"/>
                </a:ext>
              </a:extLst>
            </p:cNvPr>
            <p:cNvSpPr/>
            <p:nvPr/>
          </p:nvSpPr>
          <p:spPr>
            <a:xfrm>
              <a:off x="21386688" y="1653081"/>
              <a:ext cx="16850" cy="16850"/>
            </a:xfrm>
            <a:custGeom>
              <a:avLst/>
              <a:gdLst>
                <a:gd name="connsiteX0" fmla="*/ 14322 w 16850"/>
                <a:gd name="connsiteY0" fmla="*/ 22495 h 16850"/>
                <a:gd name="connsiteX1" fmla="*/ 14322 w 16850"/>
                <a:gd name="connsiteY1" fmla="*/ 20304 h 16850"/>
                <a:gd name="connsiteX2" fmla="*/ 7498 w 16850"/>
                <a:gd name="connsiteY2" fmla="*/ 23000 h 16850"/>
                <a:gd name="connsiteX3" fmla="*/ 0 w 16850"/>
                <a:gd name="connsiteY3" fmla="*/ 15755 h 16850"/>
                <a:gd name="connsiteX4" fmla="*/ 7498 w 16850"/>
                <a:gd name="connsiteY4" fmla="*/ 8678 h 16850"/>
                <a:gd name="connsiteX5" fmla="*/ 14322 w 16850"/>
                <a:gd name="connsiteY5" fmla="*/ 11290 h 16850"/>
                <a:gd name="connsiteX6" fmla="*/ 14322 w 16850"/>
                <a:gd name="connsiteY6" fmla="*/ 9099 h 16850"/>
                <a:gd name="connsiteX7" fmla="*/ 9857 w 16850"/>
                <a:gd name="connsiteY7" fmla="*/ 5898 h 16850"/>
                <a:gd name="connsiteX8" fmla="*/ 3707 w 16850"/>
                <a:gd name="connsiteY8" fmla="*/ 8257 h 16850"/>
                <a:gd name="connsiteX9" fmla="*/ 1095 w 16850"/>
                <a:gd name="connsiteY9" fmla="*/ 3370 h 16850"/>
                <a:gd name="connsiteX10" fmla="*/ 11037 w 16850"/>
                <a:gd name="connsiteY10" fmla="*/ 0 h 16850"/>
                <a:gd name="connsiteX11" fmla="*/ 21231 w 16850"/>
                <a:gd name="connsiteY11" fmla="*/ 8762 h 16850"/>
                <a:gd name="connsiteX12" fmla="*/ 21231 w 16850"/>
                <a:gd name="connsiteY12" fmla="*/ 22495 h 16850"/>
                <a:gd name="connsiteX13" fmla="*/ 14322 w 16850"/>
                <a:gd name="connsiteY13" fmla="*/ 22495 h 16850"/>
                <a:gd name="connsiteX14" fmla="*/ 14322 w 16850"/>
                <a:gd name="connsiteY14" fmla="*/ 16934 h 16850"/>
                <a:gd name="connsiteX15" fmla="*/ 14322 w 16850"/>
                <a:gd name="connsiteY15" fmla="*/ 14997 h 16850"/>
                <a:gd name="connsiteX16" fmla="*/ 10447 w 16850"/>
                <a:gd name="connsiteY16" fmla="*/ 13480 h 16850"/>
                <a:gd name="connsiteX17" fmla="*/ 6992 w 16850"/>
                <a:gd name="connsiteY17" fmla="*/ 16008 h 16850"/>
                <a:gd name="connsiteX18" fmla="*/ 10447 w 16850"/>
                <a:gd name="connsiteY18" fmla="*/ 18535 h 16850"/>
                <a:gd name="connsiteX19" fmla="*/ 14322 w 16850"/>
                <a:gd name="connsiteY19" fmla="*/ 16934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50" h="16850">
                  <a:moveTo>
                    <a:pt x="14322" y="22495"/>
                  </a:moveTo>
                  <a:lnTo>
                    <a:pt x="14322" y="20304"/>
                  </a:lnTo>
                  <a:cubicBezTo>
                    <a:pt x="12974" y="21905"/>
                    <a:pt x="10363" y="23000"/>
                    <a:pt x="7498" y="23000"/>
                  </a:cubicBezTo>
                  <a:cubicBezTo>
                    <a:pt x="4128" y="23000"/>
                    <a:pt x="0" y="20726"/>
                    <a:pt x="0" y="15755"/>
                  </a:cubicBezTo>
                  <a:cubicBezTo>
                    <a:pt x="0" y="10447"/>
                    <a:pt x="4213" y="8678"/>
                    <a:pt x="7498" y="8678"/>
                  </a:cubicBezTo>
                  <a:cubicBezTo>
                    <a:pt x="10363" y="8678"/>
                    <a:pt x="12974" y="9605"/>
                    <a:pt x="14322" y="11290"/>
                  </a:cubicBezTo>
                  <a:lnTo>
                    <a:pt x="14322" y="9099"/>
                  </a:lnTo>
                  <a:cubicBezTo>
                    <a:pt x="14322" y="7161"/>
                    <a:pt x="12721" y="5898"/>
                    <a:pt x="9857" y="5898"/>
                  </a:cubicBezTo>
                  <a:cubicBezTo>
                    <a:pt x="7667" y="5898"/>
                    <a:pt x="5476" y="6740"/>
                    <a:pt x="3707" y="8257"/>
                  </a:cubicBezTo>
                  <a:lnTo>
                    <a:pt x="1095" y="3370"/>
                  </a:lnTo>
                  <a:cubicBezTo>
                    <a:pt x="3875" y="927"/>
                    <a:pt x="7667" y="0"/>
                    <a:pt x="11037" y="0"/>
                  </a:cubicBezTo>
                  <a:cubicBezTo>
                    <a:pt x="16260" y="0"/>
                    <a:pt x="21231" y="1938"/>
                    <a:pt x="21231" y="8762"/>
                  </a:cubicBezTo>
                  <a:lnTo>
                    <a:pt x="21231" y="22495"/>
                  </a:lnTo>
                  <a:lnTo>
                    <a:pt x="14322" y="22495"/>
                  </a:lnTo>
                  <a:close/>
                  <a:moveTo>
                    <a:pt x="14322" y="16934"/>
                  </a:moveTo>
                  <a:lnTo>
                    <a:pt x="14322" y="14997"/>
                  </a:lnTo>
                  <a:cubicBezTo>
                    <a:pt x="13564" y="13986"/>
                    <a:pt x="11963" y="13480"/>
                    <a:pt x="10447" y="13480"/>
                  </a:cubicBezTo>
                  <a:cubicBezTo>
                    <a:pt x="8593" y="13480"/>
                    <a:pt x="6992" y="14323"/>
                    <a:pt x="6992" y="16008"/>
                  </a:cubicBezTo>
                  <a:cubicBezTo>
                    <a:pt x="6992" y="17693"/>
                    <a:pt x="8678" y="18535"/>
                    <a:pt x="10447" y="18535"/>
                  </a:cubicBezTo>
                  <a:cubicBezTo>
                    <a:pt x="11963" y="18535"/>
                    <a:pt x="13649" y="17945"/>
                    <a:pt x="14322" y="1693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1" name="Vrije vorm: vorm 895">
              <a:extLst>
                <a:ext uri="{FF2B5EF4-FFF2-40B4-BE49-F238E27FC236}">
                  <a16:creationId xmlns:a16="http://schemas.microsoft.com/office/drawing/2014/main" id="{C35E1562-9CE4-B74C-8D1D-1066F4793A5B}"/>
                </a:ext>
              </a:extLst>
            </p:cNvPr>
            <p:cNvSpPr/>
            <p:nvPr/>
          </p:nvSpPr>
          <p:spPr>
            <a:xfrm>
              <a:off x="21413732" y="1653081"/>
              <a:ext cx="8425" cy="16850"/>
            </a:xfrm>
            <a:custGeom>
              <a:avLst/>
              <a:gdLst>
                <a:gd name="connsiteX0" fmla="*/ 0 w 8425"/>
                <a:gd name="connsiteY0" fmla="*/ 22495 h 16850"/>
                <a:gd name="connsiteX1" fmla="*/ 0 w 8425"/>
                <a:gd name="connsiteY1" fmla="*/ 590 h 16850"/>
                <a:gd name="connsiteX2" fmla="*/ 6993 w 8425"/>
                <a:gd name="connsiteY2" fmla="*/ 590 h 16850"/>
                <a:gd name="connsiteX3" fmla="*/ 6993 w 8425"/>
                <a:gd name="connsiteY3" fmla="*/ 3286 h 16850"/>
                <a:gd name="connsiteX4" fmla="*/ 13817 w 8425"/>
                <a:gd name="connsiteY4" fmla="*/ 0 h 16850"/>
                <a:gd name="connsiteX5" fmla="*/ 13817 w 8425"/>
                <a:gd name="connsiteY5" fmla="*/ 6740 h 16850"/>
                <a:gd name="connsiteX6" fmla="*/ 12132 w 8425"/>
                <a:gd name="connsiteY6" fmla="*/ 6572 h 16850"/>
                <a:gd name="connsiteX7" fmla="*/ 6993 w 8425"/>
                <a:gd name="connsiteY7" fmla="*/ 8593 h 16850"/>
                <a:gd name="connsiteX8" fmla="*/ 6993 w 8425"/>
                <a:gd name="connsiteY8" fmla="*/ 22579 h 16850"/>
                <a:gd name="connsiteX9" fmla="*/ 0 w 8425"/>
                <a:gd name="connsiteY9" fmla="*/ 2257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16850">
                  <a:moveTo>
                    <a:pt x="0" y="22495"/>
                  </a:moveTo>
                  <a:lnTo>
                    <a:pt x="0" y="590"/>
                  </a:lnTo>
                  <a:lnTo>
                    <a:pt x="6993" y="590"/>
                  </a:lnTo>
                  <a:lnTo>
                    <a:pt x="6993" y="3286"/>
                  </a:lnTo>
                  <a:cubicBezTo>
                    <a:pt x="8425" y="1516"/>
                    <a:pt x="11290" y="0"/>
                    <a:pt x="13817" y="0"/>
                  </a:cubicBezTo>
                  <a:lnTo>
                    <a:pt x="13817" y="6740"/>
                  </a:lnTo>
                  <a:cubicBezTo>
                    <a:pt x="13396" y="6572"/>
                    <a:pt x="12806" y="6572"/>
                    <a:pt x="12132" y="6572"/>
                  </a:cubicBezTo>
                  <a:cubicBezTo>
                    <a:pt x="10279" y="6572"/>
                    <a:pt x="7920" y="7330"/>
                    <a:pt x="6993" y="8593"/>
                  </a:cubicBezTo>
                  <a:lnTo>
                    <a:pt x="6993" y="22579"/>
                  </a:lnTo>
                  <a:lnTo>
                    <a:pt x="0" y="2257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2" name="Vrije vorm: vorm 896">
              <a:extLst>
                <a:ext uri="{FF2B5EF4-FFF2-40B4-BE49-F238E27FC236}">
                  <a16:creationId xmlns:a16="http://schemas.microsoft.com/office/drawing/2014/main" id="{F56A4DF4-0135-7340-AE96-13BB2A2300A2}"/>
                </a:ext>
              </a:extLst>
            </p:cNvPr>
            <p:cNvSpPr/>
            <p:nvPr/>
          </p:nvSpPr>
          <p:spPr>
            <a:xfrm>
              <a:off x="21429992" y="1645330"/>
              <a:ext cx="16850" cy="25275"/>
            </a:xfrm>
            <a:custGeom>
              <a:avLst/>
              <a:gdLst>
                <a:gd name="connsiteX0" fmla="*/ 16176 w 16850"/>
                <a:gd name="connsiteY0" fmla="*/ 30246 h 25275"/>
                <a:gd name="connsiteX1" fmla="*/ 16176 w 16850"/>
                <a:gd name="connsiteY1" fmla="*/ 27719 h 25275"/>
                <a:gd name="connsiteX2" fmla="*/ 9689 w 16850"/>
                <a:gd name="connsiteY2" fmla="*/ 30836 h 25275"/>
                <a:gd name="connsiteX3" fmla="*/ 0 w 16850"/>
                <a:gd name="connsiteY3" fmla="*/ 19293 h 25275"/>
                <a:gd name="connsiteX4" fmla="*/ 9689 w 16850"/>
                <a:gd name="connsiteY4" fmla="*/ 7835 h 25275"/>
                <a:gd name="connsiteX5" fmla="*/ 16176 w 16850"/>
                <a:gd name="connsiteY5" fmla="*/ 10953 h 25275"/>
                <a:gd name="connsiteX6" fmla="*/ 16176 w 16850"/>
                <a:gd name="connsiteY6" fmla="*/ 0 h 25275"/>
                <a:gd name="connsiteX7" fmla="*/ 23085 w 16850"/>
                <a:gd name="connsiteY7" fmla="*/ 0 h 25275"/>
                <a:gd name="connsiteX8" fmla="*/ 23085 w 16850"/>
                <a:gd name="connsiteY8" fmla="*/ 30246 h 25275"/>
                <a:gd name="connsiteX9" fmla="*/ 16176 w 16850"/>
                <a:gd name="connsiteY9" fmla="*/ 30246 h 25275"/>
                <a:gd name="connsiteX10" fmla="*/ 16176 w 16850"/>
                <a:gd name="connsiteY10" fmla="*/ 22663 h 25275"/>
                <a:gd name="connsiteX11" fmla="*/ 16176 w 16850"/>
                <a:gd name="connsiteY11" fmla="*/ 15923 h 25275"/>
                <a:gd name="connsiteX12" fmla="*/ 11964 w 16850"/>
                <a:gd name="connsiteY12" fmla="*/ 13986 h 25275"/>
                <a:gd name="connsiteX13" fmla="*/ 7162 w 16850"/>
                <a:gd name="connsiteY13" fmla="*/ 19293 h 25275"/>
                <a:gd name="connsiteX14" fmla="*/ 11964 w 16850"/>
                <a:gd name="connsiteY14" fmla="*/ 24685 h 25275"/>
                <a:gd name="connsiteX15" fmla="*/ 16176 w 16850"/>
                <a:gd name="connsiteY15" fmla="*/ 22663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50" h="25275">
                  <a:moveTo>
                    <a:pt x="16176" y="30246"/>
                  </a:moveTo>
                  <a:lnTo>
                    <a:pt x="16176" y="27719"/>
                  </a:lnTo>
                  <a:cubicBezTo>
                    <a:pt x="14323" y="29825"/>
                    <a:pt x="12132" y="30836"/>
                    <a:pt x="9689" y="30836"/>
                  </a:cubicBezTo>
                  <a:cubicBezTo>
                    <a:pt x="4297" y="30836"/>
                    <a:pt x="0" y="26792"/>
                    <a:pt x="0" y="19293"/>
                  </a:cubicBezTo>
                  <a:cubicBezTo>
                    <a:pt x="0" y="12132"/>
                    <a:pt x="4213" y="7835"/>
                    <a:pt x="9689" y="7835"/>
                  </a:cubicBezTo>
                  <a:cubicBezTo>
                    <a:pt x="12132" y="7835"/>
                    <a:pt x="14491" y="8762"/>
                    <a:pt x="16176" y="10953"/>
                  </a:cubicBezTo>
                  <a:lnTo>
                    <a:pt x="16176" y="0"/>
                  </a:lnTo>
                  <a:lnTo>
                    <a:pt x="23085" y="0"/>
                  </a:lnTo>
                  <a:lnTo>
                    <a:pt x="23085" y="30246"/>
                  </a:lnTo>
                  <a:lnTo>
                    <a:pt x="16176" y="30246"/>
                  </a:lnTo>
                  <a:close/>
                  <a:moveTo>
                    <a:pt x="16176" y="22663"/>
                  </a:moveTo>
                  <a:lnTo>
                    <a:pt x="16176" y="15923"/>
                  </a:lnTo>
                  <a:cubicBezTo>
                    <a:pt x="15249" y="14744"/>
                    <a:pt x="13480" y="13986"/>
                    <a:pt x="11964" y="13986"/>
                  </a:cubicBezTo>
                  <a:cubicBezTo>
                    <a:pt x="9184" y="13986"/>
                    <a:pt x="7162" y="16008"/>
                    <a:pt x="7162" y="19293"/>
                  </a:cubicBezTo>
                  <a:cubicBezTo>
                    <a:pt x="7162" y="22579"/>
                    <a:pt x="9184" y="24685"/>
                    <a:pt x="11964" y="24685"/>
                  </a:cubicBezTo>
                  <a:cubicBezTo>
                    <a:pt x="13396" y="24685"/>
                    <a:pt x="15249" y="23843"/>
                    <a:pt x="16176" y="22663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1533" name="Groep 1532">
            <a:extLst>
              <a:ext uri="{FF2B5EF4-FFF2-40B4-BE49-F238E27FC236}">
                <a16:creationId xmlns:a16="http://schemas.microsoft.com/office/drawing/2014/main" id="{091A1B4A-9807-EF43-8AAD-073D1E2A32F1}"/>
              </a:ext>
            </a:extLst>
          </p:cNvPr>
          <p:cNvGrpSpPr/>
          <p:nvPr/>
        </p:nvGrpSpPr>
        <p:grpSpPr>
          <a:xfrm>
            <a:off x="3128104" y="3111122"/>
            <a:ext cx="1679452" cy="1351464"/>
            <a:chOff x="15973165" y="3111122"/>
            <a:chExt cx="1679452" cy="1351464"/>
          </a:xfrm>
        </p:grpSpPr>
        <p:sp>
          <p:nvSpPr>
            <p:cNvPr id="1534" name="Vrije vorm: vorm 100">
              <a:extLst>
                <a:ext uri="{FF2B5EF4-FFF2-40B4-BE49-F238E27FC236}">
                  <a16:creationId xmlns:a16="http://schemas.microsoft.com/office/drawing/2014/main" id="{630B615E-1C0C-C844-ADF8-F5C062F5ECFF}"/>
                </a:ext>
              </a:extLst>
            </p:cNvPr>
            <p:cNvSpPr/>
            <p:nvPr/>
          </p:nvSpPr>
          <p:spPr>
            <a:xfrm>
              <a:off x="16338138" y="3295800"/>
              <a:ext cx="1036283" cy="1036283"/>
            </a:xfrm>
            <a:custGeom>
              <a:avLst/>
              <a:gdLst>
                <a:gd name="connsiteX0" fmla="*/ 1036451 w 1036282"/>
                <a:gd name="connsiteY0" fmla="*/ 518226 h 1036282"/>
                <a:gd name="connsiteX1" fmla="*/ 518226 w 1036282"/>
                <a:gd name="connsiteY1" fmla="*/ 1036451 h 1036282"/>
                <a:gd name="connsiteX2" fmla="*/ 0 w 1036282"/>
                <a:gd name="connsiteY2" fmla="*/ 518226 h 1036282"/>
                <a:gd name="connsiteX3" fmla="*/ 518226 w 1036282"/>
                <a:gd name="connsiteY3" fmla="*/ 0 h 1036282"/>
                <a:gd name="connsiteX4" fmla="*/ 1036451 w 1036282"/>
                <a:gd name="connsiteY4" fmla="*/ 518226 h 103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6282" h="1036282">
                  <a:moveTo>
                    <a:pt x="1036451" y="518226"/>
                  </a:moveTo>
                  <a:cubicBezTo>
                    <a:pt x="1036451" y="804434"/>
                    <a:pt x="804434" y="1036451"/>
                    <a:pt x="518226" y="1036451"/>
                  </a:cubicBezTo>
                  <a:cubicBezTo>
                    <a:pt x="232017" y="1036451"/>
                    <a:pt x="0" y="804434"/>
                    <a:pt x="0" y="518226"/>
                  </a:cubicBezTo>
                  <a:cubicBezTo>
                    <a:pt x="0" y="232018"/>
                    <a:pt x="232017" y="0"/>
                    <a:pt x="518226" y="0"/>
                  </a:cubicBezTo>
                  <a:cubicBezTo>
                    <a:pt x="804434" y="0"/>
                    <a:pt x="1036451" y="232018"/>
                    <a:pt x="1036451" y="518226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5" name="Vrije vorm: vorm 408">
              <a:extLst>
                <a:ext uri="{FF2B5EF4-FFF2-40B4-BE49-F238E27FC236}">
                  <a16:creationId xmlns:a16="http://schemas.microsoft.com/office/drawing/2014/main" id="{E3F85726-5E0F-8341-868B-0B89B3A37B4A}"/>
                </a:ext>
              </a:extLst>
            </p:cNvPr>
            <p:cNvSpPr/>
            <p:nvPr/>
          </p:nvSpPr>
          <p:spPr>
            <a:xfrm>
              <a:off x="16534442" y="3893342"/>
              <a:ext cx="101101" cy="168501"/>
            </a:xfrm>
            <a:custGeom>
              <a:avLst/>
              <a:gdLst>
                <a:gd name="connsiteX0" fmla="*/ 0 w 101100"/>
                <a:gd name="connsiteY0" fmla="*/ 176300 h 168501"/>
                <a:gd name="connsiteX1" fmla="*/ 56448 w 101100"/>
                <a:gd name="connsiteY1" fmla="*/ 154732 h 168501"/>
                <a:gd name="connsiteX2" fmla="*/ 101016 w 101100"/>
                <a:gd name="connsiteY2" fmla="*/ 33158 h 168501"/>
                <a:gd name="connsiteX3" fmla="*/ 73719 w 101100"/>
                <a:gd name="connsiteY3" fmla="*/ 10916 h 168501"/>
                <a:gd name="connsiteX4" fmla="*/ 0 w 101100"/>
                <a:gd name="connsiteY4" fmla="*/ 176300 h 16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00" h="168501">
                  <a:moveTo>
                    <a:pt x="0" y="176300"/>
                  </a:moveTo>
                  <a:cubicBezTo>
                    <a:pt x="24517" y="166527"/>
                    <a:pt x="32015" y="163999"/>
                    <a:pt x="56448" y="154732"/>
                  </a:cubicBezTo>
                  <a:cubicBezTo>
                    <a:pt x="63104" y="139566"/>
                    <a:pt x="94361" y="48323"/>
                    <a:pt x="101016" y="33158"/>
                  </a:cubicBezTo>
                  <a:cubicBezTo>
                    <a:pt x="111969" y="8220"/>
                    <a:pt x="84588" y="-14022"/>
                    <a:pt x="73719" y="10916"/>
                  </a:cubicBezTo>
                  <a:cubicBezTo>
                    <a:pt x="67063" y="26081"/>
                    <a:pt x="6656" y="161134"/>
                    <a:pt x="0" y="176300"/>
                  </a:cubicBezTo>
                  <a:close/>
                </a:path>
              </a:pathLst>
            </a:custGeom>
            <a:solidFill>
              <a:srgbClr val="CCA78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6" name="Vrije vorm: vorm 409">
              <a:extLst>
                <a:ext uri="{FF2B5EF4-FFF2-40B4-BE49-F238E27FC236}">
                  <a16:creationId xmlns:a16="http://schemas.microsoft.com/office/drawing/2014/main" id="{604F5EDD-909E-1343-BA08-9DB01532A1F4}"/>
                </a:ext>
              </a:extLst>
            </p:cNvPr>
            <p:cNvSpPr/>
            <p:nvPr/>
          </p:nvSpPr>
          <p:spPr>
            <a:xfrm>
              <a:off x="16534442" y="3919254"/>
              <a:ext cx="101101" cy="143226"/>
            </a:xfrm>
            <a:custGeom>
              <a:avLst/>
              <a:gdLst>
                <a:gd name="connsiteX0" fmla="*/ 8088 w 101100"/>
                <a:gd name="connsiteY0" fmla="*/ 132189 h 143226"/>
                <a:gd name="connsiteX1" fmla="*/ 103207 w 101100"/>
                <a:gd name="connsiteY1" fmla="*/ 0 h 143226"/>
                <a:gd name="connsiteX2" fmla="*/ 101016 w 101100"/>
                <a:gd name="connsiteY2" fmla="*/ 7330 h 143226"/>
                <a:gd name="connsiteX3" fmla="*/ 56448 w 101100"/>
                <a:gd name="connsiteY3" fmla="*/ 128903 h 143226"/>
                <a:gd name="connsiteX4" fmla="*/ 0 w 101100"/>
                <a:gd name="connsiteY4" fmla="*/ 150471 h 143226"/>
                <a:gd name="connsiteX5" fmla="*/ 8088 w 101100"/>
                <a:gd name="connsiteY5" fmla="*/ 132189 h 14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100" h="143226">
                  <a:moveTo>
                    <a:pt x="8088" y="132189"/>
                  </a:moveTo>
                  <a:cubicBezTo>
                    <a:pt x="29825" y="102196"/>
                    <a:pt x="70686" y="45158"/>
                    <a:pt x="103207" y="0"/>
                  </a:cubicBezTo>
                  <a:cubicBezTo>
                    <a:pt x="102786" y="2359"/>
                    <a:pt x="102112" y="4802"/>
                    <a:pt x="101016" y="7330"/>
                  </a:cubicBezTo>
                  <a:cubicBezTo>
                    <a:pt x="94361" y="22495"/>
                    <a:pt x="63104" y="113738"/>
                    <a:pt x="56448" y="128903"/>
                  </a:cubicBezTo>
                  <a:cubicBezTo>
                    <a:pt x="32015" y="138255"/>
                    <a:pt x="24517" y="140783"/>
                    <a:pt x="0" y="150471"/>
                  </a:cubicBezTo>
                  <a:cubicBezTo>
                    <a:pt x="1179" y="147691"/>
                    <a:pt x="4128" y="141120"/>
                    <a:pt x="8088" y="132189"/>
                  </a:cubicBezTo>
                  <a:close/>
                </a:path>
              </a:pathLst>
            </a:custGeom>
            <a:solidFill>
              <a:srgbClr val="000000">
                <a:alpha val="4000"/>
              </a:srgbClr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7" name="Vrije vorm: vorm 410">
              <a:extLst>
                <a:ext uri="{FF2B5EF4-FFF2-40B4-BE49-F238E27FC236}">
                  <a16:creationId xmlns:a16="http://schemas.microsoft.com/office/drawing/2014/main" id="{8B0298B2-EB80-D047-AF8D-45BA4DB36271}"/>
                </a:ext>
              </a:extLst>
            </p:cNvPr>
            <p:cNvSpPr/>
            <p:nvPr/>
          </p:nvSpPr>
          <p:spPr>
            <a:xfrm>
              <a:off x="16529472" y="3850488"/>
              <a:ext cx="185351" cy="219052"/>
            </a:xfrm>
            <a:custGeom>
              <a:avLst/>
              <a:gdLst>
                <a:gd name="connsiteX0" fmla="*/ 0 w 185351"/>
                <a:gd name="connsiteY0" fmla="*/ 225388 h 219051"/>
                <a:gd name="connsiteX1" fmla="*/ 63778 w 185351"/>
                <a:gd name="connsiteY1" fmla="*/ 217384 h 219051"/>
                <a:gd name="connsiteX2" fmla="*/ 182908 w 185351"/>
                <a:gd name="connsiteY2" fmla="*/ 44081 h 219051"/>
                <a:gd name="connsiteX3" fmla="*/ 156538 w 185351"/>
                <a:gd name="connsiteY3" fmla="*/ 8695 h 219051"/>
                <a:gd name="connsiteX4" fmla="*/ 0 w 185351"/>
                <a:gd name="connsiteY4" fmla="*/ 225388 h 21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351" h="219051">
                  <a:moveTo>
                    <a:pt x="0" y="225388"/>
                  </a:moveTo>
                  <a:cubicBezTo>
                    <a:pt x="33953" y="221175"/>
                    <a:pt x="35132" y="220586"/>
                    <a:pt x="63778" y="217384"/>
                  </a:cubicBezTo>
                  <a:cubicBezTo>
                    <a:pt x="75910" y="201966"/>
                    <a:pt x="170860" y="59498"/>
                    <a:pt x="182908" y="44081"/>
                  </a:cubicBezTo>
                  <a:cubicBezTo>
                    <a:pt x="202791" y="18805"/>
                    <a:pt x="176421" y="-16580"/>
                    <a:pt x="156538" y="8695"/>
                  </a:cubicBezTo>
                  <a:cubicBezTo>
                    <a:pt x="144490" y="24197"/>
                    <a:pt x="12048" y="209970"/>
                    <a:pt x="0" y="225388"/>
                  </a:cubicBezTo>
                  <a:close/>
                </a:path>
              </a:pathLst>
            </a:custGeom>
            <a:solidFill>
              <a:srgbClr val="D7B18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8" name="Vrije vorm: vorm 411">
              <a:extLst>
                <a:ext uri="{FF2B5EF4-FFF2-40B4-BE49-F238E27FC236}">
                  <a16:creationId xmlns:a16="http://schemas.microsoft.com/office/drawing/2014/main" id="{5C12A212-B37D-724C-9998-D2415F791F49}"/>
                </a:ext>
              </a:extLst>
            </p:cNvPr>
            <p:cNvSpPr/>
            <p:nvPr/>
          </p:nvSpPr>
          <p:spPr>
            <a:xfrm>
              <a:off x="16529472" y="3897855"/>
              <a:ext cx="176926" cy="176926"/>
            </a:xfrm>
            <a:custGeom>
              <a:avLst/>
              <a:gdLst>
                <a:gd name="connsiteX0" fmla="*/ 37407 w 176926"/>
                <a:gd name="connsiteY0" fmla="*/ 173135 h 176926"/>
                <a:gd name="connsiteX1" fmla="*/ 0 w 176926"/>
                <a:gd name="connsiteY1" fmla="*/ 178022 h 176926"/>
                <a:gd name="connsiteX2" fmla="*/ 21905 w 176926"/>
                <a:gd name="connsiteY2" fmla="*/ 148113 h 176926"/>
                <a:gd name="connsiteX3" fmla="*/ 22158 w 176926"/>
                <a:gd name="connsiteY3" fmla="*/ 147776 h 176926"/>
                <a:gd name="connsiteX4" fmla="*/ 180549 w 176926"/>
                <a:gd name="connsiteY4" fmla="*/ 0 h 176926"/>
                <a:gd name="connsiteX5" fmla="*/ 179791 w 176926"/>
                <a:gd name="connsiteY5" fmla="*/ 1011 h 176926"/>
                <a:gd name="connsiteX6" fmla="*/ 179706 w 176926"/>
                <a:gd name="connsiteY6" fmla="*/ 1095 h 176926"/>
                <a:gd name="connsiteX7" fmla="*/ 176252 w 176926"/>
                <a:gd name="connsiteY7" fmla="*/ 5982 h 176926"/>
                <a:gd name="connsiteX8" fmla="*/ 176084 w 176926"/>
                <a:gd name="connsiteY8" fmla="*/ 6150 h 176926"/>
                <a:gd name="connsiteX9" fmla="*/ 174904 w 176926"/>
                <a:gd name="connsiteY9" fmla="*/ 7835 h 176926"/>
                <a:gd name="connsiteX10" fmla="*/ 174567 w 176926"/>
                <a:gd name="connsiteY10" fmla="*/ 8257 h 176926"/>
                <a:gd name="connsiteX11" fmla="*/ 173472 w 176926"/>
                <a:gd name="connsiteY11" fmla="*/ 9773 h 176926"/>
                <a:gd name="connsiteX12" fmla="*/ 173051 w 176926"/>
                <a:gd name="connsiteY12" fmla="*/ 10447 h 176926"/>
                <a:gd name="connsiteX13" fmla="*/ 172040 w 176926"/>
                <a:gd name="connsiteY13" fmla="*/ 11964 h 176926"/>
                <a:gd name="connsiteX14" fmla="*/ 171534 w 176926"/>
                <a:gd name="connsiteY14" fmla="*/ 12722 h 176926"/>
                <a:gd name="connsiteX15" fmla="*/ 170523 w 176926"/>
                <a:gd name="connsiteY15" fmla="*/ 14154 h 176926"/>
                <a:gd name="connsiteX16" fmla="*/ 169849 w 176926"/>
                <a:gd name="connsiteY16" fmla="*/ 15081 h 176926"/>
                <a:gd name="connsiteX17" fmla="*/ 168838 w 176926"/>
                <a:gd name="connsiteY17" fmla="*/ 16513 h 176926"/>
                <a:gd name="connsiteX18" fmla="*/ 168164 w 176926"/>
                <a:gd name="connsiteY18" fmla="*/ 17524 h 176926"/>
                <a:gd name="connsiteX19" fmla="*/ 167153 w 176926"/>
                <a:gd name="connsiteY19" fmla="*/ 18956 h 176926"/>
                <a:gd name="connsiteX20" fmla="*/ 166311 w 176926"/>
                <a:gd name="connsiteY20" fmla="*/ 20136 h 176926"/>
                <a:gd name="connsiteX21" fmla="*/ 165468 w 176926"/>
                <a:gd name="connsiteY21" fmla="*/ 21400 h 176926"/>
                <a:gd name="connsiteX22" fmla="*/ 164541 w 176926"/>
                <a:gd name="connsiteY22" fmla="*/ 22748 h 176926"/>
                <a:gd name="connsiteX23" fmla="*/ 163867 w 176926"/>
                <a:gd name="connsiteY23" fmla="*/ 23759 h 176926"/>
                <a:gd name="connsiteX24" fmla="*/ 65210 w 176926"/>
                <a:gd name="connsiteY24" fmla="*/ 168080 h 176926"/>
                <a:gd name="connsiteX25" fmla="*/ 37407 w 176926"/>
                <a:gd name="connsiteY25" fmla="*/ 173135 h 17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6926" h="176926">
                  <a:moveTo>
                    <a:pt x="37407" y="173135"/>
                  </a:moveTo>
                  <a:cubicBezTo>
                    <a:pt x="28140" y="174315"/>
                    <a:pt x="19462" y="175578"/>
                    <a:pt x="0" y="178022"/>
                  </a:cubicBezTo>
                  <a:cubicBezTo>
                    <a:pt x="2612" y="174736"/>
                    <a:pt x="10700" y="163615"/>
                    <a:pt x="21905" y="148113"/>
                  </a:cubicBezTo>
                  <a:cubicBezTo>
                    <a:pt x="21989" y="148028"/>
                    <a:pt x="22074" y="147860"/>
                    <a:pt x="22158" y="147776"/>
                  </a:cubicBezTo>
                  <a:cubicBezTo>
                    <a:pt x="61419" y="111127"/>
                    <a:pt x="136907" y="40693"/>
                    <a:pt x="180549" y="0"/>
                  </a:cubicBezTo>
                  <a:cubicBezTo>
                    <a:pt x="180296" y="337"/>
                    <a:pt x="180044" y="674"/>
                    <a:pt x="179791" y="1011"/>
                  </a:cubicBezTo>
                  <a:cubicBezTo>
                    <a:pt x="179791" y="1011"/>
                    <a:pt x="179791" y="1095"/>
                    <a:pt x="179706" y="1095"/>
                  </a:cubicBezTo>
                  <a:cubicBezTo>
                    <a:pt x="178695" y="2528"/>
                    <a:pt x="177516" y="4128"/>
                    <a:pt x="176252" y="5982"/>
                  </a:cubicBezTo>
                  <a:cubicBezTo>
                    <a:pt x="176168" y="6066"/>
                    <a:pt x="176168" y="6150"/>
                    <a:pt x="176084" y="6150"/>
                  </a:cubicBezTo>
                  <a:cubicBezTo>
                    <a:pt x="175662" y="6656"/>
                    <a:pt x="175326" y="7246"/>
                    <a:pt x="174904" y="7835"/>
                  </a:cubicBezTo>
                  <a:cubicBezTo>
                    <a:pt x="174820" y="8004"/>
                    <a:pt x="174736" y="8172"/>
                    <a:pt x="174567" y="8257"/>
                  </a:cubicBezTo>
                  <a:cubicBezTo>
                    <a:pt x="174230" y="8762"/>
                    <a:pt x="173893" y="9268"/>
                    <a:pt x="173472" y="9773"/>
                  </a:cubicBezTo>
                  <a:cubicBezTo>
                    <a:pt x="173303" y="9942"/>
                    <a:pt x="173135" y="10194"/>
                    <a:pt x="173051" y="10447"/>
                  </a:cubicBezTo>
                  <a:cubicBezTo>
                    <a:pt x="172714" y="10953"/>
                    <a:pt x="172377" y="11458"/>
                    <a:pt x="172040" y="11964"/>
                  </a:cubicBezTo>
                  <a:cubicBezTo>
                    <a:pt x="171871" y="12216"/>
                    <a:pt x="171703" y="12469"/>
                    <a:pt x="171534" y="12722"/>
                  </a:cubicBezTo>
                  <a:cubicBezTo>
                    <a:pt x="171197" y="13227"/>
                    <a:pt x="170860" y="13649"/>
                    <a:pt x="170523" y="14154"/>
                  </a:cubicBezTo>
                  <a:cubicBezTo>
                    <a:pt x="170270" y="14491"/>
                    <a:pt x="170102" y="14744"/>
                    <a:pt x="169849" y="15081"/>
                  </a:cubicBezTo>
                  <a:cubicBezTo>
                    <a:pt x="169512" y="15586"/>
                    <a:pt x="169175" y="16008"/>
                    <a:pt x="168838" y="16513"/>
                  </a:cubicBezTo>
                  <a:cubicBezTo>
                    <a:pt x="168585" y="16850"/>
                    <a:pt x="168417" y="17187"/>
                    <a:pt x="168164" y="17524"/>
                  </a:cubicBezTo>
                  <a:cubicBezTo>
                    <a:pt x="167827" y="18030"/>
                    <a:pt x="167490" y="18451"/>
                    <a:pt x="167153" y="18956"/>
                  </a:cubicBezTo>
                  <a:cubicBezTo>
                    <a:pt x="166900" y="19378"/>
                    <a:pt x="166648" y="19715"/>
                    <a:pt x="166311" y="20136"/>
                  </a:cubicBezTo>
                  <a:cubicBezTo>
                    <a:pt x="166058" y="20557"/>
                    <a:pt x="165721" y="20979"/>
                    <a:pt x="165468" y="21400"/>
                  </a:cubicBezTo>
                  <a:cubicBezTo>
                    <a:pt x="165131" y="21821"/>
                    <a:pt x="164878" y="22326"/>
                    <a:pt x="164541" y="22748"/>
                  </a:cubicBezTo>
                  <a:cubicBezTo>
                    <a:pt x="164289" y="23085"/>
                    <a:pt x="164120" y="23422"/>
                    <a:pt x="163867" y="23759"/>
                  </a:cubicBezTo>
                  <a:cubicBezTo>
                    <a:pt x="133369" y="68159"/>
                    <a:pt x="78100" y="150640"/>
                    <a:pt x="65210" y="168080"/>
                  </a:cubicBezTo>
                  <a:cubicBezTo>
                    <a:pt x="57543" y="168333"/>
                    <a:pt x="47770" y="170608"/>
                    <a:pt x="37407" y="173135"/>
                  </a:cubicBezTo>
                  <a:close/>
                </a:path>
              </a:pathLst>
            </a:custGeom>
            <a:solidFill>
              <a:srgbClr val="000000">
                <a:alpha val="4000"/>
              </a:srgbClr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9" name="Vrije vorm: vorm 412">
              <a:extLst>
                <a:ext uri="{FF2B5EF4-FFF2-40B4-BE49-F238E27FC236}">
                  <a16:creationId xmlns:a16="http://schemas.microsoft.com/office/drawing/2014/main" id="{F27E28A4-72B0-A744-81B0-42F9043566AF}"/>
                </a:ext>
              </a:extLst>
            </p:cNvPr>
            <p:cNvSpPr/>
            <p:nvPr/>
          </p:nvSpPr>
          <p:spPr>
            <a:xfrm>
              <a:off x="16529472" y="3868695"/>
              <a:ext cx="244327" cy="202201"/>
            </a:xfrm>
            <a:custGeom>
              <a:avLst/>
              <a:gdLst>
                <a:gd name="connsiteX0" fmla="*/ 0 w 244326"/>
                <a:gd name="connsiteY0" fmla="*/ 207181 h 202201"/>
                <a:gd name="connsiteX1" fmla="*/ 102533 w 244326"/>
                <a:gd name="connsiteY1" fmla="*/ 204148 h 202201"/>
                <a:gd name="connsiteX2" fmla="*/ 241294 w 244326"/>
                <a:gd name="connsiteY2" fmla="*/ 50054 h 202201"/>
                <a:gd name="connsiteX3" fmla="*/ 215345 w 244326"/>
                <a:gd name="connsiteY3" fmla="*/ 5907 h 202201"/>
                <a:gd name="connsiteX4" fmla="*/ 0 w 244326"/>
                <a:gd name="connsiteY4" fmla="*/ 207181 h 20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26" h="202201">
                  <a:moveTo>
                    <a:pt x="0" y="207181"/>
                  </a:moveTo>
                  <a:cubicBezTo>
                    <a:pt x="42968" y="205159"/>
                    <a:pt x="76078" y="203980"/>
                    <a:pt x="102533" y="204148"/>
                  </a:cubicBezTo>
                  <a:cubicBezTo>
                    <a:pt x="116518" y="190837"/>
                    <a:pt x="227392" y="63450"/>
                    <a:pt x="241294" y="50054"/>
                  </a:cubicBezTo>
                  <a:cubicBezTo>
                    <a:pt x="264210" y="28149"/>
                    <a:pt x="238261" y="-15914"/>
                    <a:pt x="215345" y="5907"/>
                  </a:cubicBezTo>
                  <a:cubicBezTo>
                    <a:pt x="201443" y="19302"/>
                    <a:pt x="13901" y="193870"/>
                    <a:pt x="0" y="207181"/>
                  </a:cubicBezTo>
                  <a:close/>
                </a:path>
              </a:pathLst>
            </a:custGeom>
            <a:solidFill>
              <a:srgbClr val="E2BA9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0" name="Vrije vorm: vorm 413">
              <a:extLst>
                <a:ext uri="{FF2B5EF4-FFF2-40B4-BE49-F238E27FC236}">
                  <a16:creationId xmlns:a16="http://schemas.microsoft.com/office/drawing/2014/main" id="{3F35E8D9-B4B1-2842-872E-9D3BB0CB28D7}"/>
                </a:ext>
              </a:extLst>
            </p:cNvPr>
            <p:cNvSpPr/>
            <p:nvPr/>
          </p:nvSpPr>
          <p:spPr>
            <a:xfrm>
              <a:off x="16529472" y="3993563"/>
              <a:ext cx="168501" cy="75826"/>
            </a:xfrm>
            <a:custGeom>
              <a:avLst/>
              <a:gdLst>
                <a:gd name="connsiteX0" fmla="*/ 27803 w 168501"/>
                <a:gd name="connsiteY0" fmla="*/ 56195 h 75825"/>
                <a:gd name="connsiteX1" fmla="*/ 173893 w 168501"/>
                <a:gd name="connsiteY1" fmla="*/ 0 h 75825"/>
                <a:gd name="connsiteX2" fmla="*/ 102533 w 168501"/>
                <a:gd name="connsiteY2" fmla="*/ 79280 h 75825"/>
                <a:gd name="connsiteX3" fmla="*/ 0 w 168501"/>
                <a:gd name="connsiteY3" fmla="*/ 82313 h 75825"/>
                <a:gd name="connsiteX4" fmla="*/ 27803 w 168501"/>
                <a:gd name="connsiteY4" fmla="*/ 56195 h 7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01" h="75825">
                  <a:moveTo>
                    <a:pt x="27803" y="56195"/>
                  </a:moveTo>
                  <a:cubicBezTo>
                    <a:pt x="55605" y="45411"/>
                    <a:pt x="120478" y="20473"/>
                    <a:pt x="173893" y="0"/>
                  </a:cubicBezTo>
                  <a:cubicBezTo>
                    <a:pt x="142046" y="35891"/>
                    <a:pt x="109610" y="72455"/>
                    <a:pt x="102533" y="79280"/>
                  </a:cubicBezTo>
                  <a:cubicBezTo>
                    <a:pt x="76078" y="79111"/>
                    <a:pt x="43052" y="80291"/>
                    <a:pt x="0" y="82313"/>
                  </a:cubicBezTo>
                  <a:cubicBezTo>
                    <a:pt x="2864" y="79533"/>
                    <a:pt x="13143" y="69928"/>
                    <a:pt x="27803" y="56195"/>
                  </a:cubicBezTo>
                  <a:close/>
                </a:path>
              </a:pathLst>
            </a:custGeom>
            <a:solidFill>
              <a:srgbClr val="000000">
                <a:alpha val="4000"/>
              </a:srgbClr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1" name="Vrije vorm: vorm 414">
              <a:extLst>
                <a:ext uri="{FF2B5EF4-FFF2-40B4-BE49-F238E27FC236}">
                  <a16:creationId xmlns:a16="http://schemas.microsoft.com/office/drawing/2014/main" id="{9FB4DF20-CDE8-F948-95AE-F0B84AA297DA}"/>
                </a:ext>
              </a:extLst>
            </p:cNvPr>
            <p:cNvSpPr/>
            <p:nvPr/>
          </p:nvSpPr>
          <p:spPr>
            <a:xfrm>
              <a:off x="16470412" y="3969921"/>
              <a:ext cx="362278" cy="404403"/>
            </a:xfrm>
            <a:custGeom>
              <a:avLst/>
              <a:gdLst>
                <a:gd name="connsiteX0" fmla="*/ 0 w 362277"/>
                <a:gd name="connsiteY0" fmla="*/ 318098 h 404402"/>
                <a:gd name="connsiteX1" fmla="*/ 45664 w 362277"/>
                <a:gd name="connsiteY1" fmla="*/ 132747 h 404402"/>
                <a:gd name="connsiteX2" fmla="*/ 83661 w 362277"/>
                <a:gd name="connsiteY2" fmla="*/ 91043 h 404402"/>
                <a:gd name="connsiteX3" fmla="*/ 315182 w 362277"/>
                <a:gd name="connsiteY3" fmla="*/ 1737 h 404402"/>
                <a:gd name="connsiteX4" fmla="*/ 342984 w 362277"/>
                <a:gd name="connsiteY4" fmla="*/ 27181 h 404402"/>
                <a:gd name="connsiteX5" fmla="*/ 314929 w 362277"/>
                <a:gd name="connsiteY5" fmla="*/ 59701 h 404402"/>
                <a:gd name="connsiteX6" fmla="*/ 162267 w 362277"/>
                <a:gd name="connsiteY6" fmla="*/ 137802 h 404402"/>
                <a:gd name="connsiteX7" fmla="*/ 155358 w 362277"/>
                <a:gd name="connsiteY7" fmla="*/ 203854 h 404402"/>
                <a:gd name="connsiteX8" fmla="*/ 182740 w 362277"/>
                <a:gd name="connsiteY8" fmla="*/ 204360 h 404402"/>
                <a:gd name="connsiteX9" fmla="*/ 327566 w 362277"/>
                <a:gd name="connsiteY9" fmla="*/ 151872 h 404402"/>
                <a:gd name="connsiteX10" fmla="*/ 354190 w 362277"/>
                <a:gd name="connsiteY10" fmla="*/ 195513 h 404402"/>
                <a:gd name="connsiteX11" fmla="*/ 288306 w 362277"/>
                <a:gd name="connsiteY11" fmla="*/ 228539 h 404402"/>
                <a:gd name="connsiteX12" fmla="*/ 200348 w 362277"/>
                <a:gd name="connsiteY12" fmla="*/ 306724 h 404402"/>
                <a:gd name="connsiteX13" fmla="*/ 134801 w 362277"/>
                <a:gd name="connsiteY13" fmla="*/ 363930 h 404402"/>
                <a:gd name="connsiteX14" fmla="*/ 101522 w 362277"/>
                <a:gd name="connsiteY14" fmla="*/ 407067 h 404402"/>
                <a:gd name="connsiteX15" fmla="*/ 0 w 362277"/>
                <a:gd name="connsiteY15" fmla="*/ 318098 h 40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2277" h="404402">
                  <a:moveTo>
                    <a:pt x="0" y="318098"/>
                  </a:moveTo>
                  <a:cubicBezTo>
                    <a:pt x="34374" y="177147"/>
                    <a:pt x="41620" y="151956"/>
                    <a:pt x="45664" y="132747"/>
                  </a:cubicBezTo>
                  <a:cubicBezTo>
                    <a:pt x="51898" y="102922"/>
                    <a:pt x="73804" y="93654"/>
                    <a:pt x="83661" y="91043"/>
                  </a:cubicBezTo>
                  <a:cubicBezTo>
                    <a:pt x="124691" y="74951"/>
                    <a:pt x="299258" y="8308"/>
                    <a:pt x="315182" y="1737"/>
                  </a:cubicBezTo>
                  <a:cubicBezTo>
                    <a:pt x="332622" y="-5424"/>
                    <a:pt x="343574" y="10836"/>
                    <a:pt x="342984" y="27181"/>
                  </a:cubicBezTo>
                  <a:cubicBezTo>
                    <a:pt x="343574" y="39060"/>
                    <a:pt x="335149" y="51108"/>
                    <a:pt x="314929" y="59701"/>
                  </a:cubicBezTo>
                  <a:cubicBezTo>
                    <a:pt x="292097" y="69306"/>
                    <a:pt x="198242" y="117666"/>
                    <a:pt x="162267" y="137802"/>
                  </a:cubicBezTo>
                  <a:cubicBezTo>
                    <a:pt x="126460" y="156253"/>
                    <a:pt x="140277" y="197451"/>
                    <a:pt x="155358" y="203854"/>
                  </a:cubicBezTo>
                  <a:cubicBezTo>
                    <a:pt x="170692" y="210342"/>
                    <a:pt x="182740" y="204360"/>
                    <a:pt x="182740" y="204360"/>
                  </a:cubicBezTo>
                  <a:cubicBezTo>
                    <a:pt x="204223" y="196524"/>
                    <a:pt x="310885" y="160633"/>
                    <a:pt x="327566" y="151872"/>
                  </a:cubicBezTo>
                  <a:cubicBezTo>
                    <a:pt x="354948" y="137465"/>
                    <a:pt x="381487" y="181107"/>
                    <a:pt x="354190" y="195513"/>
                  </a:cubicBezTo>
                  <a:cubicBezTo>
                    <a:pt x="348376" y="198631"/>
                    <a:pt x="288306" y="228539"/>
                    <a:pt x="288306" y="228539"/>
                  </a:cubicBezTo>
                  <a:cubicBezTo>
                    <a:pt x="285694" y="230309"/>
                    <a:pt x="240788" y="259628"/>
                    <a:pt x="200348" y="306724"/>
                  </a:cubicBezTo>
                  <a:cubicBezTo>
                    <a:pt x="159823" y="353820"/>
                    <a:pt x="134801" y="363930"/>
                    <a:pt x="134801" y="363930"/>
                  </a:cubicBezTo>
                  <a:lnTo>
                    <a:pt x="101522" y="407067"/>
                  </a:lnTo>
                  <a:lnTo>
                    <a:pt x="0" y="318098"/>
                  </a:lnTo>
                  <a:close/>
                </a:path>
              </a:pathLst>
            </a:custGeom>
            <a:solidFill>
              <a:srgbClr val="EEC499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2" name="Vrije vorm: vorm 415">
              <a:extLst>
                <a:ext uri="{FF2B5EF4-FFF2-40B4-BE49-F238E27FC236}">
                  <a16:creationId xmlns:a16="http://schemas.microsoft.com/office/drawing/2014/main" id="{A9A56578-11D7-5C4F-BBC9-9F7A678C7894}"/>
                </a:ext>
              </a:extLst>
            </p:cNvPr>
            <p:cNvSpPr/>
            <p:nvPr/>
          </p:nvSpPr>
          <p:spPr>
            <a:xfrm>
              <a:off x="16425169" y="4268810"/>
              <a:ext cx="176926" cy="193776"/>
            </a:xfrm>
            <a:custGeom>
              <a:avLst/>
              <a:gdLst>
                <a:gd name="connsiteX0" fmla="*/ 178274 w 176926"/>
                <a:gd name="connsiteY0" fmla="*/ 112222 h 193776"/>
                <a:gd name="connsiteX1" fmla="*/ 20473 w 176926"/>
                <a:gd name="connsiteY1" fmla="*/ 0 h 193776"/>
                <a:gd name="connsiteX2" fmla="*/ 0 w 176926"/>
                <a:gd name="connsiteY2" fmla="*/ 37239 h 193776"/>
                <a:gd name="connsiteX3" fmla="*/ 34037 w 176926"/>
                <a:gd name="connsiteY3" fmla="*/ 199337 h 193776"/>
                <a:gd name="connsiteX4" fmla="*/ 143900 w 176926"/>
                <a:gd name="connsiteY4" fmla="*/ 174820 h 193776"/>
                <a:gd name="connsiteX5" fmla="*/ 178274 w 176926"/>
                <a:gd name="connsiteY5" fmla="*/ 112222 h 19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926" h="193776">
                  <a:moveTo>
                    <a:pt x="178274" y="112222"/>
                  </a:moveTo>
                  <a:cubicBezTo>
                    <a:pt x="131515" y="65210"/>
                    <a:pt x="78185" y="27129"/>
                    <a:pt x="20473" y="0"/>
                  </a:cubicBezTo>
                  <a:cubicBezTo>
                    <a:pt x="13564" y="12554"/>
                    <a:pt x="6572" y="24770"/>
                    <a:pt x="0" y="37239"/>
                  </a:cubicBezTo>
                  <a:lnTo>
                    <a:pt x="34037" y="199337"/>
                  </a:lnTo>
                  <a:lnTo>
                    <a:pt x="143900" y="174820"/>
                  </a:lnTo>
                  <a:cubicBezTo>
                    <a:pt x="159486" y="146428"/>
                    <a:pt x="172461" y="122838"/>
                    <a:pt x="178274" y="11222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3" name="Vrije vorm: vorm 416">
              <a:extLst>
                <a:ext uri="{FF2B5EF4-FFF2-40B4-BE49-F238E27FC236}">
                  <a16:creationId xmlns:a16="http://schemas.microsoft.com/office/drawing/2014/main" id="{93290EBE-EAA8-E84E-B7C4-F09D194F922A}"/>
                </a:ext>
              </a:extLst>
            </p:cNvPr>
            <p:cNvSpPr/>
            <p:nvPr/>
          </p:nvSpPr>
          <p:spPr>
            <a:xfrm>
              <a:off x="17079112" y="3893342"/>
              <a:ext cx="101101" cy="168501"/>
            </a:xfrm>
            <a:custGeom>
              <a:avLst/>
              <a:gdLst>
                <a:gd name="connsiteX0" fmla="*/ 103555 w 101100"/>
                <a:gd name="connsiteY0" fmla="*/ 176300 h 168501"/>
                <a:gd name="connsiteX1" fmla="*/ 47107 w 101100"/>
                <a:gd name="connsiteY1" fmla="*/ 154732 h 168501"/>
                <a:gd name="connsiteX2" fmla="*/ 2538 w 101100"/>
                <a:gd name="connsiteY2" fmla="*/ 33158 h 168501"/>
                <a:gd name="connsiteX3" fmla="*/ 29835 w 101100"/>
                <a:gd name="connsiteY3" fmla="*/ 10916 h 168501"/>
                <a:gd name="connsiteX4" fmla="*/ 103555 w 101100"/>
                <a:gd name="connsiteY4" fmla="*/ 176300 h 16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00" h="168501">
                  <a:moveTo>
                    <a:pt x="103555" y="176300"/>
                  </a:moveTo>
                  <a:cubicBezTo>
                    <a:pt x="79038" y="166527"/>
                    <a:pt x="71539" y="163999"/>
                    <a:pt x="47107" y="154732"/>
                  </a:cubicBezTo>
                  <a:cubicBezTo>
                    <a:pt x="40451" y="139566"/>
                    <a:pt x="9194" y="48323"/>
                    <a:pt x="2538" y="33158"/>
                  </a:cubicBezTo>
                  <a:cubicBezTo>
                    <a:pt x="-8414" y="8220"/>
                    <a:pt x="18967" y="-14022"/>
                    <a:pt x="29835" y="10916"/>
                  </a:cubicBezTo>
                  <a:cubicBezTo>
                    <a:pt x="36575" y="26081"/>
                    <a:pt x="96983" y="161134"/>
                    <a:pt x="103555" y="176300"/>
                  </a:cubicBezTo>
                  <a:close/>
                </a:path>
              </a:pathLst>
            </a:custGeom>
            <a:solidFill>
              <a:srgbClr val="CCA783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4" name="Vrije vorm: vorm 417">
              <a:extLst>
                <a:ext uri="{FF2B5EF4-FFF2-40B4-BE49-F238E27FC236}">
                  <a16:creationId xmlns:a16="http://schemas.microsoft.com/office/drawing/2014/main" id="{137955FF-7CB6-004F-B18A-91E6AC9C45E5}"/>
                </a:ext>
              </a:extLst>
            </p:cNvPr>
            <p:cNvSpPr/>
            <p:nvPr/>
          </p:nvSpPr>
          <p:spPr>
            <a:xfrm>
              <a:off x="17079460" y="3919254"/>
              <a:ext cx="101101" cy="143226"/>
            </a:xfrm>
            <a:custGeom>
              <a:avLst/>
              <a:gdLst>
                <a:gd name="connsiteX0" fmla="*/ 95119 w 101100"/>
                <a:gd name="connsiteY0" fmla="*/ 132189 h 143226"/>
                <a:gd name="connsiteX1" fmla="*/ 0 w 101100"/>
                <a:gd name="connsiteY1" fmla="*/ 0 h 143226"/>
                <a:gd name="connsiteX2" fmla="*/ 2190 w 101100"/>
                <a:gd name="connsiteY2" fmla="*/ 7330 h 143226"/>
                <a:gd name="connsiteX3" fmla="*/ 46759 w 101100"/>
                <a:gd name="connsiteY3" fmla="*/ 128903 h 143226"/>
                <a:gd name="connsiteX4" fmla="*/ 103207 w 101100"/>
                <a:gd name="connsiteY4" fmla="*/ 150471 h 143226"/>
                <a:gd name="connsiteX5" fmla="*/ 95119 w 101100"/>
                <a:gd name="connsiteY5" fmla="*/ 132189 h 14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100" h="143226">
                  <a:moveTo>
                    <a:pt x="95119" y="132189"/>
                  </a:moveTo>
                  <a:cubicBezTo>
                    <a:pt x="73382" y="102196"/>
                    <a:pt x="32521" y="45158"/>
                    <a:pt x="0" y="0"/>
                  </a:cubicBezTo>
                  <a:cubicBezTo>
                    <a:pt x="421" y="2359"/>
                    <a:pt x="1095" y="4802"/>
                    <a:pt x="2190" y="7330"/>
                  </a:cubicBezTo>
                  <a:cubicBezTo>
                    <a:pt x="8846" y="22495"/>
                    <a:pt x="40103" y="113738"/>
                    <a:pt x="46759" y="128903"/>
                  </a:cubicBezTo>
                  <a:cubicBezTo>
                    <a:pt x="71192" y="138255"/>
                    <a:pt x="78690" y="140783"/>
                    <a:pt x="103207" y="150471"/>
                  </a:cubicBezTo>
                  <a:cubicBezTo>
                    <a:pt x="102027" y="147691"/>
                    <a:pt x="99163" y="141120"/>
                    <a:pt x="95119" y="132189"/>
                  </a:cubicBezTo>
                  <a:close/>
                </a:path>
              </a:pathLst>
            </a:custGeom>
            <a:solidFill>
              <a:srgbClr val="000000">
                <a:alpha val="4000"/>
              </a:srgbClr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5" name="Vrije vorm: vorm 418">
              <a:extLst>
                <a:ext uri="{FF2B5EF4-FFF2-40B4-BE49-F238E27FC236}">
                  <a16:creationId xmlns:a16="http://schemas.microsoft.com/office/drawing/2014/main" id="{286F7FC9-94F2-5341-9DEC-0E56B9931FED}"/>
                </a:ext>
              </a:extLst>
            </p:cNvPr>
            <p:cNvSpPr/>
            <p:nvPr/>
          </p:nvSpPr>
          <p:spPr>
            <a:xfrm>
              <a:off x="16997750" y="3850488"/>
              <a:ext cx="185351" cy="219052"/>
            </a:xfrm>
            <a:custGeom>
              <a:avLst/>
              <a:gdLst>
                <a:gd name="connsiteX0" fmla="*/ 189972 w 185351"/>
                <a:gd name="connsiteY0" fmla="*/ 225388 h 219051"/>
                <a:gd name="connsiteX1" fmla="*/ 126194 w 185351"/>
                <a:gd name="connsiteY1" fmla="*/ 217384 h 219051"/>
                <a:gd name="connsiteX2" fmla="*/ 7064 w 185351"/>
                <a:gd name="connsiteY2" fmla="*/ 44081 h 219051"/>
                <a:gd name="connsiteX3" fmla="*/ 33434 w 185351"/>
                <a:gd name="connsiteY3" fmla="*/ 8695 h 219051"/>
                <a:gd name="connsiteX4" fmla="*/ 189972 w 185351"/>
                <a:gd name="connsiteY4" fmla="*/ 225388 h 21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351" h="219051">
                  <a:moveTo>
                    <a:pt x="189972" y="225388"/>
                  </a:moveTo>
                  <a:cubicBezTo>
                    <a:pt x="156019" y="221175"/>
                    <a:pt x="154840" y="220586"/>
                    <a:pt x="126194" y="217384"/>
                  </a:cubicBezTo>
                  <a:cubicBezTo>
                    <a:pt x="114062" y="201966"/>
                    <a:pt x="19112" y="59498"/>
                    <a:pt x="7064" y="44081"/>
                  </a:cubicBezTo>
                  <a:cubicBezTo>
                    <a:pt x="-12819" y="18805"/>
                    <a:pt x="13551" y="-16580"/>
                    <a:pt x="33434" y="8695"/>
                  </a:cubicBezTo>
                  <a:cubicBezTo>
                    <a:pt x="45482" y="24197"/>
                    <a:pt x="177840" y="209970"/>
                    <a:pt x="189972" y="225388"/>
                  </a:cubicBezTo>
                  <a:close/>
                </a:path>
              </a:pathLst>
            </a:custGeom>
            <a:solidFill>
              <a:srgbClr val="D7B18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6" name="Vrije vorm: vorm 419">
              <a:extLst>
                <a:ext uri="{FF2B5EF4-FFF2-40B4-BE49-F238E27FC236}">
                  <a16:creationId xmlns:a16="http://schemas.microsoft.com/office/drawing/2014/main" id="{4E0960A9-A52D-A14D-BF05-FF87002497A7}"/>
                </a:ext>
              </a:extLst>
            </p:cNvPr>
            <p:cNvSpPr/>
            <p:nvPr/>
          </p:nvSpPr>
          <p:spPr>
            <a:xfrm>
              <a:off x="17007172" y="3897855"/>
              <a:ext cx="176926" cy="176926"/>
            </a:xfrm>
            <a:custGeom>
              <a:avLst/>
              <a:gdLst>
                <a:gd name="connsiteX0" fmla="*/ 143142 w 176926"/>
                <a:gd name="connsiteY0" fmla="*/ 173135 h 176926"/>
                <a:gd name="connsiteX1" fmla="*/ 180549 w 176926"/>
                <a:gd name="connsiteY1" fmla="*/ 178022 h 176926"/>
                <a:gd name="connsiteX2" fmla="*/ 158644 w 176926"/>
                <a:gd name="connsiteY2" fmla="*/ 148113 h 176926"/>
                <a:gd name="connsiteX3" fmla="*/ 158391 w 176926"/>
                <a:gd name="connsiteY3" fmla="*/ 147776 h 176926"/>
                <a:gd name="connsiteX4" fmla="*/ 0 w 176926"/>
                <a:gd name="connsiteY4" fmla="*/ 0 h 176926"/>
                <a:gd name="connsiteX5" fmla="*/ 758 w 176926"/>
                <a:gd name="connsiteY5" fmla="*/ 1011 h 176926"/>
                <a:gd name="connsiteX6" fmla="*/ 843 w 176926"/>
                <a:gd name="connsiteY6" fmla="*/ 1095 h 176926"/>
                <a:gd name="connsiteX7" fmla="*/ 4297 w 176926"/>
                <a:gd name="connsiteY7" fmla="*/ 5982 h 176926"/>
                <a:gd name="connsiteX8" fmla="*/ 4465 w 176926"/>
                <a:gd name="connsiteY8" fmla="*/ 6150 h 176926"/>
                <a:gd name="connsiteX9" fmla="*/ 5645 w 176926"/>
                <a:gd name="connsiteY9" fmla="*/ 7835 h 176926"/>
                <a:gd name="connsiteX10" fmla="*/ 5982 w 176926"/>
                <a:gd name="connsiteY10" fmla="*/ 8257 h 176926"/>
                <a:gd name="connsiteX11" fmla="*/ 7077 w 176926"/>
                <a:gd name="connsiteY11" fmla="*/ 9773 h 176926"/>
                <a:gd name="connsiteX12" fmla="*/ 7498 w 176926"/>
                <a:gd name="connsiteY12" fmla="*/ 10447 h 176926"/>
                <a:gd name="connsiteX13" fmla="*/ 8509 w 176926"/>
                <a:gd name="connsiteY13" fmla="*/ 11964 h 176926"/>
                <a:gd name="connsiteX14" fmla="*/ 9015 w 176926"/>
                <a:gd name="connsiteY14" fmla="*/ 12722 h 176926"/>
                <a:gd name="connsiteX15" fmla="*/ 10026 w 176926"/>
                <a:gd name="connsiteY15" fmla="*/ 14154 h 176926"/>
                <a:gd name="connsiteX16" fmla="*/ 10700 w 176926"/>
                <a:gd name="connsiteY16" fmla="*/ 15081 h 176926"/>
                <a:gd name="connsiteX17" fmla="*/ 11711 w 176926"/>
                <a:gd name="connsiteY17" fmla="*/ 16513 h 176926"/>
                <a:gd name="connsiteX18" fmla="*/ 12385 w 176926"/>
                <a:gd name="connsiteY18" fmla="*/ 17524 h 176926"/>
                <a:gd name="connsiteX19" fmla="*/ 13396 w 176926"/>
                <a:gd name="connsiteY19" fmla="*/ 18956 h 176926"/>
                <a:gd name="connsiteX20" fmla="*/ 14238 w 176926"/>
                <a:gd name="connsiteY20" fmla="*/ 20136 h 176926"/>
                <a:gd name="connsiteX21" fmla="*/ 15081 w 176926"/>
                <a:gd name="connsiteY21" fmla="*/ 21400 h 176926"/>
                <a:gd name="connsiteX22" fmla="*/ 16008 w 176926"/>
                <a:gd name="connsiteY22" fmla="*/ 22748 h 176926"/>
                <a:gd name="connsiteX23" fmla="*/ 16682 w 176926"/>
                <a:gd name="connsiteY23" fmla="*/ 23759 h 176926"/>
                <a:gd name="connsiteX24" fmla="*/ 115339 w 176926"/>
                <a:gd name="connsiteY24" fmla="*/ 168080 h 176926"/>
                <a:gd name="connsiteX25" fmla="*/ 143142 w 176926"/>
                <a:gd name="connsiteY25" fmla="*/ 173135 h 17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6926" h="176926">
                  <a:moveTo>
                    <a:pt x="143142" y="173135"/>
                  </a:moveTo>
                  <a:cubicBezTo>
                    <a:pt x="152409" y="174315"/>
                    <a:pt x="161087" y="175578"/>
                    <a:pt x="180549" y="178022"/>
                  </a:cubicBezTo>
                  <a:cubicBezTo>
                    <a:pt x="177937" y="174736"/>
                    <a:pt x="169849" y="163615"/>
                    <a:pt x="158644" y="148113"/>
                  </a:cubicBezTo>
                  <a:cubicBezTo>
                    <a:pt x="158560" y="148028"/>
                    <a:pt x="158475" y="147860"/>
                    <a:pt x="158391" y="147776"/>
                  </a:cubicBezTo>
                  <a:cubicBezTo>
                    <a:pt x="119130" y="111127"/>
                    <a:pt x="43642" y="40693"/>
                    <a:pt x="0" y="0"/>
                  </a:cubicBezTo>
                  <a:cubicBezTo>
                    <a:pt x="253" y="337"/>
                    <a:pt x="505" y="674"/>
                    <a:pt x="758" y="1011"/>
                  </a:cubicBezTo>
                  <a:cubicBezTo>
                    <a:pt x="758" y="1011"/>
                    <a:pt x="758" y="1095"/>
                    <a:pt x="843" y="1095"/>
                  </a:cubicBezTo>
                  <a:cubicBezTo>
                    <a:pt x="1854" y="2528"/>
                    <a:pt x="3033" y="4128"/>
                    <a:pt x="4297" y="5982"/>
                  </a:cubicBezTo>
                  <a:cubicBezTo>
                    <a:pt x="4381" y="6066"/>
                    <a:pt x="4381" y="6150"/>
                    <a:pt x="4465" y="6150"/>
                  </a:cubicBezTo>
                  <a:cubicBezTo>
                    <a:pt x="4887" y="6656"/>
                    <a:pt x="5223" y="7246"/>
                    <a:pt x="5645" y="7835"/>
                  </a:cubicBezTo>
                  <a:cubicBezTo>
                    <a:pt x="5729" y="8004"/>
                    <a:pt x="5813" y="8172"/>
                    <a:pt x="5982" y="8257"/>
                  </a:cubicBezTo>
                  <a:cubicBezTo>
                    <a:pt x="6319" y="8762"/>
                    <a:pt x="6656" y="9268"/>
                    <a:pt x="7077" y="9773"/>
                  </a:cubicBezTo>
                  <a:cubicBezTo>
                    <a:pt x="7246" y="9942"/>
                    <a:pt x="7414" y="10194"/>
                    <a:pt x="7498" y="10447"/>
                  </a:cubicBezTo>
                  <a:cubicBezTo>
                    <a:pt x="7836" y="10953"/>
                    <a:pt x="8172" y="11458"/>
                    <a:pt x="8509" y="11964"/>
                  </a:cubicBezTo>
                  <a:cubicBezTo>
                    <a:pt x="8678" y="12216"/>
                    <a:pt x="8846" y="12469"/>
                    <a:pt x="9015" y="12722"/>
                  </a:cubicBezTo>
                  <a:cubicBezTo>
                    <a:pt x="9352" y="13227"/>
                    <a:pt x="9689" y="13649"/>
                    <a:pt x="10026" y="14154"/>
                  </a:cubicBezTo>
                  <a:cubicBezTo>
                    <a:pt x="10279" y="14491"/>
                    <a:pt x="10447" y="14744"/>
                    <a:pt x="10700" y="15081"/>
                  </a:cubicBezTo>
                  <a:cubicBezTo>
                    <a:pt x="11037" y="15586"/>
                    <a:pt x="11374" y="16008"/>
                    <a:pt x="11711" y="16513"/>
                  </a:cubicBezTo>
                  <a:cubicBezTo>
                    <a:pt x="11964" y="16850"/>
                    <a:pt x="12132" y="17187"/>
                    <a:pt x="12385" y="17524"/>
                  </a:cubicBezTo>
                  <a:cubicBezTo>
                    <a:pt x="12722" y="18030"/>
                    <a:pt x="13059" y="18451"/>
                    <a:pt x="13396" y="18956"/>
                  </a:cubicBezTo>
                  <a:cubicBezTo>
                    <a:pt x="13649" y="19378"/>
                    <a:pt x="13901" y="19715"/>
                    <a:pt x="14238" y="20136"/>
                  </a:cubicBezTo>
                  <a:cubicBezTo>
                    <a:pt x="14491" y="20557"/>
                    <a:pt x="14828" y="20979"/>
                    <a:pt x="15081" y="21400"/>
                  </a:cubicBezTo>
                  <a:cubicBezTo>
                    <a:pt x="15418" y="21821"/>
                    <a:pt x="15671" y="22326"/>
                    <a:pt x="16008" y="22748"/>
                  </a:cubicBezTo>
                  <a:cubicBezTo>
                    <a:pt x="16261" y="23085"/>
                    <a:pt x="16429" y="23422"/>
                    <a:pt x="16682" y="23759"/>
                  </a:cubicBezTo>
                  <a:cubicBezTo>
                    <a:pt x="47180" y="68159"/>
                    <a:pt x="102449" y="150640"/>
                    <a:pt x="115339" y="168080"/>
                  </a:cubicBezTo>
                  <a:cubicBezTo>
                    <a:pt x="123006" y="168333"/>
                    <a:pt x="132695" y="170608"/>
                    <a:pt x="143142" y="173135"/>
                  </a:cubicBezTo>
                  <a:close/>
                </a:path>
              </a:pathLst>
            </a:custGeom>
            <a:solidFill>
              <a:srgbClr val="000000">
                <a:alpha val="4000"/>
              </a:srgbClr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7" name="Vrije vorm: vorm 420">
              <a:extLst>
                <a:ext uri="{FF2B5EF4-FFF2-40B4-BE49-F238E27FC236}">
                  <a16:creationId xmlns:a16="http://schemas.microsoft.com/office/drawing/2014/main" id="{02108112-8718-3949-BA9F-BB86AC28137C}"/>
                </a:ext>
              </a:extLst>
            </p:cNvPr>
            <p:cNvSpPr/>
            <p:nvPr/>
          </p:nvSpPr>
          <p:spPr>
            <a:xfrm>
              <a:off x="16937529" y="3868695"/>
              <a:ext cx="244327" cy="202201"/>
            </a:xfrm>
            <a:custGeom>
              <a:avLst/>
              <a:gdLst>
                <a:gd name="connsiteX0" fmla="*/ 250193 w 244326"/>
                <a:gd name="connsiteY0" fmla="*/ 207181 h 202201"/>
                <a:gd name="connsiteX1" fmla="*/ 147660 w 244326"/>
                <a:gd name="connsiteY1" fmla="*/ 204148 h 202201"/>
                <a:gd name="connsiteX2" fmla="*/ 8899 w 244326"/>
                <a:gd name="connsiteY2" fmla="*/ 50054 h 202201"/>
                <a:gd name="connsiteX3" fmla="*/ 34848 w 244326"/>
                <a:gd name="connsiteY3" fmla="*/ 5907 h 202201"/>
                <a:gd name="connsiteX4" fmla="*/ 250193 w 244326"/>
                <a:gd name="connsiteY4" fmla="*/ 207181 h 20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26" h="202201">
                  <a:moveTo>
                    <a:pt x="250193" y="207181"/>
                  </a:moveTo>
                  <a:cubicBezTo>
                    <a:pt x="207225" y="205159"/>
                    <a:pt x="174114" y="203980"/>
                    <a:pt x="147660" y="204148"/>
                  </a:cubicBezTo>
                  <a:cubicBezTo>
                    <a:pt x="133674" y="190837"/>
                    <a:pt x="22800" y="63450"/>
                    <a:pt x="8899" y="50054"/>
                  </a:cubicBezTo>
                  <a:cubicBezTo>
                    <a:pt x="-14017" y="28149"/>
                    <a:pt x="11932" y="-15914"/>
                    <a:pt x="34848" y="5907"/>
                  </a:cubicBezTo>
                  <a:cubicBezTo>
                    <a:pt x="48750" y="19302"/>
                    <a:pt x="236207" y="193870"/>
                    <a:pt x="250193" y="207181"/>
                  </a:cubicBezTo>
                  <a:close/>
                </a:path>
              </a:pathLst>
            </a:custGeom>
            <a:solidFill>
              <a:srgbClr val="E2BA9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8" name="Vrije vorm: vorm 421">
              <a:extLst>
                <a:ext uri="{FF2B5EF4-FFF2-40B4-BE49-F238E27FC236}">
                  <a16:creationId xmlns:a16="http://schemas.microsoft.com/office/drawing/2014/main" id="{779CDEC6-3C2D-5C49-B013-0471A422E2DA}"/>
                </a:ext>
              </a:extLst>
            </p:cNvPr>
            <p:cNvSpPr/>
            <p:nvPr/>
          </p:nvSpPr>
          <p:spPr>
            <a:xfrm>
              <a:off x="17013744" y="3993563"/>
              <a:ext cx="168501" cy="75826"/>
            </a:xfrm>
            <a:custGeom>
              <a:avLst/>
              <a:gdLst>
                <a:gd name="connsiteX0" fmla="*/ 146091 w 168501"/>
                <a:gd name="connsiteY0" fmla="*/ 56195 h 75825"/>
                <a:gd name="connsiteX1" fmla="*/ 0 w 168501"/>
                <a:gd name="connsiteY1" fmla="*/ 0 h 75825"/>
                <a:gd name="connsiteX2" fmla="*/ 71360 w 168501"/>
                <a:gd name="connsiteY2" fmla="*/ 79280 h 75825"/>
                <a:gd name="connsiteX3" fmla="*/ 173893 w 168501"/>
                <a:gd name="connsiteY3" fmla="*/ 82313 h 75825"/>
                <a:gd name="connsiteX4" fmla="*/ 146091 w 168501"/>
                <a:gd name="connsiteY4" fmla="*/ 56195 h 7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01" h="75825">
                  <a:moveTo>
                    <a:pt x="146091" y="56195"/>
                  </a:moveTo>
                  <a:cubicBezTo>
                    <a:pt x="118288" y="45411"/>
                    <a:pt x="53415" y="20473"/>
                    <a:pt x="0" y="0"/>
                  </a:cubicBezTo>
                  <a:cubicBezTo>
                    <a:pt x="31847" y="35891"/>
                    <a:pt x="64283" y="72455"/>
                    <a:pt x="71360" y="79280"/>
                  </a:cubicBezTo>
                  <a:cubicBezTo>
                    <a:pt x="97815" y="79111"/>
                    <a:pt x="130841" y="80291"/>
                    <a:pt x="173893" y="82313"/>
                  </a:cubicBezTo>
                  <a:cubicBezTo>
                    <a:pt x="171113" y="79533"/>
                    <a:pt x="160750" y="69928"/>
                    <a:pt x="146091" y="56195"/>
                  </a:cubicBezTo>
                  <a:close/>
                </a:path>
              </a:pathLst>
            </a:custGeom>
            <a:solidFill>
              <a:srgbClr val="000000">
                <a:alpha val="4000"/>
              </a:srgbClr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9" name="Vrije vorm: vorm 422">
              <a:extLst>
                <a:ext uri="{FF2B5EF4-FFF2-40B4-BE49-F238E27FC236}">
                  <a16:creationId xmlns:a16="http://schemas.microsoft.com/office/drawing/2014/main" id="{71BC641F-E264-7E40-83F7-87665AD1F0E5}"/>
                </a:ext>
              </a:extLst>
            </p:cNvPr>
            <p:cNvSpPr/>
            <p:nvPr/>
          </p:nvSpPr>
          <p:spPr>
            <a:xfrm>
              <a:off x="16881128" y="3969921"/>
              <a:ext cx="362278" cy="404403"/>
            </a:xfrm>
            <a:custGeom>
              <a:avLst/>
              <a:gdLst>
                <a:gd name="connsiteX0" fmla="*/ 365654 w 362277"/>
                <a:gd name="connsiteY0" fmla="*/ 318098 h 404402"/>
                <a:gd name="connsiteX1" fmla="*/ 319989 w 362277"/>
                <a:gd name="connsiteY1" fmla="*/ 132747 h 404402"/>
                <a:gd name="connsiteX2" fmla="*/ 281992 w 362277"/>
                <a:gd name="connsiteY2" fmla="*/ 91043 h 404402"/>
                <a:gd name="connsiteX3" fmla="*/ 50472 w 362277"/>
                <a:gd name="connsiteY3" fmla="*/ 1737 h 404402"/>
                <a:gd name="connsiteX4" fmla="*/ 22669 w 362277"/>
                <a:gd name="connsiteY4" fmla="*/ 27181 h 404402"/>
                <a:gd name="connsiteX5" fmla="*/ 50724 w 362277"/>
                <a:gd name="connsiteY5" fmla="*/ 59701 h 404402"/>
                <a:gd name="connsiteX6" fmla="*/ 203387 w 362277"/>
                <a:gd name="connsiteY6" fmla="*/ 137802 h 404402"/>
                <a:gd name="connsiteX7" fmla="*/ 210295 w 362277"/>
                <a:gd name="connsiteY7" fmla="*/ 203854 h 404402"/>
                <a:gd name="connsiteX8" fmla="*/ 182914 w 362277"/>
                <a:gd name="connsiteY8" fmla="*/ 204360 h 404402"/>
                <a:gd name="connsiteX9" fmla="*/ 38087 w 362277"/>
                <a:gd name="connsiteY9" fmla="*/ 151872 h 404402"/>
                <a:gd name="connsiteX10" fmla="*/ 11464 w 362277"/>
                <a:gd name="connsiteY10" fmla="*/ 195513 h 404402"/>
                <a:gd name="connsiteX11" fmla="*/ 77348 w 362277"/>
                <a:gd name="connsiteY11" fmla="*/ 228539 h 404402"/>
                <a:gd name="connsiteX12" fmla="*/ 165305 w 362277"/>
                <a:gd name="connsiteY12" fmla="*/ 306724 h 404402"/>
                <a:gd name="connsiteX13" fmla="*/ 230852 w 362277"/>
                <a:gd name="connsiteY13" fmla="*/ 363930 h 404402"/>
                <a:gd name="connsiteX14" fmla="*/ 264131 w 362277"/>
                <a:gd name="connsiteY14" fmla="*/ 407067 h 404402"/>
                <a:gd name="connsiteX15" fmla="*/ 365654 w 362277"/>
                <a:gd name="connsiteY15" fmla="*/ 318098 h 40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2277" h="404402">
                  <a:moveTo>
                    <a:pt x="365654" y="318098"/>
                  </a:moveTo>
                  <a:cubicBezTo>
                    <a:pt x="331279" y="177147"/>
                    <a:pt x="324034" y="151956"/>
                    <a:pt x="319989" y="132747"/>
                  </a:cubicBezTo>
                  <a:cubicBezTo>
                    <a:pt x="313755" y="102922"/>
                    <a:pt x="291850" y="93654"/>
                    <a:pt x="281992" y="91043"/>
                  </a:cubicBezTo>
                  <a:cubicBezTo>
                    <a:pt x="240962" y="74951"/>
                    <a:pt x="66395" y="8308"/>
                    <a:pt x="50472" y="1737"/>
                  </a:cubicBezTo>
                  <a:cubicBezTo>
                    <a:pt x="33032" y="-5424"/>
                    <a:pt x="22079" y="10836"/>
                    <a:pt x="22669" y="27181"/>
                  </a:cubicBezTo>
                  <a:cubicBezTo>
                    <a:pt x="22079" y="39060"/>
                    <a:pt x="30504" y="51108"/>
                    <a:pt x="50724" y="59701"/>
                  </a:cubicBezTo>
                  <a:cubicBezTo>
                    <a:pt x="73557" y="69306"/>
                    <a:pt x="167412" y="117666"/>
                    <a:pt x="203387" y="137802"/>
                  </a:cubicBezTo>
                  <a:cubicBezTo>
                    <a:pt x="239193" y="156253"/>
                    <a:pt x="225376" y="197451"/>
                    <a:pt x="210295" y="203854"/>
                  </a:cubicBezTo>
                  <a:cubicBezTo>
                    <a:pt x="194962" y="210342"/>
                    <a:pt x="182914" y="204360"/>
                    <a:pt x="182914" y="204360"/>
                  </a:cubicBezTo>
                  <a:cubicBezTo>
                    <a:pt x="161430" y="196524"/>
                    <a:pt x="54769" y="160633"/>
                    <a:pt x="38087" y="151872"/>
                  </a:cubicBezTo>
                  <a:cubicBezTo>
                    <a:pt x="10705" y="137465"/>
                    <a:pt x="-15834" y="181107"/>
                    <a:pt x="11464" y="195513"/>
                  </a:cubicBezTo>
                  <a:cubicBezTo>
                    <a:pt x="17277" y="198631"/>
                    <a:pt x="77348" y="228539"/>
                    <a:pt x="77348" y="228539"/>
                  </a:cubicBezTo>
                  <a:cubicBezTo>
                    <a:pt x="79959" y="230309"/>
                    <a:pt x="124865" y="259628"/>
                    <a:pt x="165305" y="306724"/>
                  </a:cubicBezTo>
                  <a:cubicBezTo>
                    <a:pt x="205830" y="353820"/>
                    <a:pt x="230852" y="363930"/>
                    <a:pt x="230852" y="363930"/>
                  </a:cubicBezTo>
                  <a:lnTo>
                    <a:pt x="264131" y="407067"/>
                  </a:lnTo>
                  <a:lnTo>
                    <a:pt x="365654" y="318098"/>
                  </a:lnTo>
                  <a:close/>
                </a:path>
              </a:pathLst>
            </a:custGeom>
            <a:solidFill>
              <a:srgbClr val="EEC499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0" name="Vrije vorm: vorm 423">
              <a:extLst>
                <a:ext uri="{FF2B5EF4-FFF2-40B4-BE49-F238E27FC236}">
                  <a16:creationId xmlns:a16="http://schemas.microsoft.com/office/drawing/2014/main" id="{EEC433A1-F745-FF49-8BC4-10C00B2B9B31}"/>
                </a:ext>
              </a:extLst>
            </p:cNvPr>
            <p:cNvSpPr/>
            <p:nvPr/>
          </p:nvSpPr>
          <p:spPr>
            <a:xfrm>
              <a:off x="17114676" y="4268810"/>
              <a:ext cx="176926" cy="193776"/>
            </a:xfrm>
            <a:custGeom>
              <a:avLst/>
              <a:gdLst>
                <a:gd name="connsiteX0" fmla="*/ 0 w 176926"/>
                <a:gd name="connsiteY0" fmla="*/ 112222 h 193776"/>
                <a:gd name="connsiteX1" fmla="*/ 157801 w 176926"/>
                <a:gd name="connsiteY1" fmla="*/ 0 h 193776"/>
                <a:gd name="connsiteX2" fmla="*/ 178274 w 176926"/>
                <a:gd name="connsiteY2" fmla="*/ 37239 h 193776"/>
                <a:gd name="connsiteX3" fmla="*/ 144237 w 176926"/>
                <a:gd name="connsiteY3" fmla="*/ 199337 h 193776"/>
                <a:gd name="connsiteX4" fmla="*/ 34374 w 176926"/>
                <a:gd name="connsiteY4" fmla="*/ 174820 h 193776"/>
                <a:gd name="connsiteX5" fmla="*/ 0 w 176926"/>
                <a:gd name="connsiteY5" fmla="*/ 112222 h 19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926" h="193776">
                  <a:moveTo>
                    <a:pt x="0" y="112222"/>
                  </a:moveTo>
                  <a:cubicBezTo>
                    <a:pt x="46759" y="65210"/>
                    <a:pt x="100090" y="27129"/>
                    <a:pt x="157801" y="0"/>
                  </a:cubicBezTo>
                  <a:cubicBezTo>
                    <a:pt x="164710" y="12554"/>
                    <a:pt x="171703" y="24770"/>
                    <a:pt x="178274" y="37239"/>
                  </a:cubicBezTo>
                  <a:lnTo>
                    <a:pt x="144237" y="199337"/>
                  </a:lnTo>
                  <a:lnTo>
                    <a:pt x="34374" y="174820"/>
                  </a:lnTo>
                  <a:cubicBezTo>
                    <a:pt x="18788" y="146428"/>
                    <a:pt x="5898" y="122838"/>
                    <a:pt x="0" y="112222"/>
                  </a:cubicBezTo>
                  <a:close/>
                </a:path>
              </a:pathLst>
            </a:custGeom>
            <a:solidFill>
              <a:srgbClr val="BDBEC0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1" name="Vrije vorm: vorm 424">
              <a:extLst>
                <a:ext uri="{FF2B5EF4-FFF2-40B4-BE49-F238E27FC236}">
                  <a16:creationId xmlns:a16="http://schemas.microsoft.com/office/drawing/2014/main" id="{EA009B45-F0F7-1E49-B21B-7EC5DBF3847D}"/>
                </a:ext>
              </a:extLst>
            </p:cNvPr>
            <p:cNvSpPr/>
            <p:nvPr/>
          </p:nvSpPr>
          <p:spPr>
            <a:xfrm>
              <a:off x="16658038" y="3121738"/>
              <a:ext cx="412828" cy="539204"/>
            </a:xfrm>
            <a:custGeom>
              <a:avLst/>
              <a:gdLst>
                <a:gd name="connsiteX0" fmla="*/ 210037 w 412827"/>
                <a:gd name="connsiteY0" fmla="*/ 539709 h 539203"/>
                <a:gd name="connsiteX1" fmla="*/ 203128 w 412827"/>
                <a:gd name="connsiteY1" fmla="*/ 538277 h 539203"/>
                <a:gd name="connsiteX2" fmla="*/ 103544 w 412827"/>
                <a:gd name="connsiteY2" fmla="*/ 479976 h 539203"/>
                <a:gd name="connsiteX3" fmla="*/ 33785 w 412827"/>
                <a:gd name="connsiteY3" fmla="*/ 415355 h 539203"/>
                <a:gd name="connsiteX4" fmla="*/ 0 w 412827"/>
                <a:gd name="connsiteY4" fmla="*/ 329757 h 539203"/>
                <a:gd name="connsiteX5" fmla="*/ 0 w 412827"/>
                <a:gd name="connsiteY5" fmla="*/ 67148 h 539203"/>
                <a:gd name="connsiteX6" fmla="*/ 9268 w 412827"/>
                <a:gd name="connsiteY6" fmla="*/ 52151 h 539203"/>
                <a:gd name="connsiteX7" fmla="*/ 210037 w 412827"/>
                <a:gd name="connsiteY7" fmla="*/ 0 h 539203"/>
                <a:gd name="connsiteX8" fmla="*/ 410806 w 412827"/>
                <a:gd name="connsiteY8" fmla="*/ 52151 h 539203"/>
                <a:gd name="connsiteX9" fmla="*/ 420074 w 412827"/>
                <a:gd name="connsiteY9" fmla="*/ 67148 h 539203"/>
                <a:gd name="connsiteX10" fmla="*/ 420074 w 412827"/>
                <a:gd name="connsiteY10" fmla="*/ 329757 h 539203"/>
                <a:gd name="connsiteX11" fmla="*/ 386289 w 412827"/>
                <a:gd name="connsiteY11" fmla="*/ 415355 h 539203"/>
                <a:gd name="connsiteX12" fmla="*/ 316530 w 412827"/>
                <a:gd name="connsiteY12" fmla="*/ 479976 h 539203"/>
                <a:gd name="connsiteX13" fmla="*/ 216945 w 412827"/>
                <a:gd name="connsiteY13" fmla="*/ 538277 h 539203"/>
                <a:gd name="connsiteX14" fmla="*/ 210037 w 412827"/>
                <a:gd name="connsiteY14" fmla="*/ 539709 h 539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2827" h="539203">
                  <a:moveTo>
                    <a:pt x="210037" y="539709"/>
                  </a:moveTo>
                  <a:cubicBezTo>
                    <a:pt x="207678" y="539709"/>
                    <a:pt x="205319" y="539204"/>
                    <a:pt x="203128" y="538277"/>
                  </a:cubicBezTo>
                  <a:cubicBezTo>
                    <a:pt x="201106" y="537350"/>
                    <a:pt x="152662" y="515530"/>
                    <a:pt x="103544" y="479976"/>
                  </a:cubicBezTo>
                  <a:cubicBezTo>
                    <a:pt x="74225" y="458745"/>
                    <a:pt x="50719" y="437008"/>
                    <a:pt x="33785" y="415355"/>
                  </a:cubicBezTo>
                  <a:cubicBezTo>
                    <a:pt x="11374" y="386795"/>
                    <a:pt x="0" y="357981"/>
                    <a:pt x="0" y="329757"/>
                  </a:cubicBezTo>
                  <a:lnTo>
                    <a:pt x="0" y="67148"/>
                  </a:lnTo>
                  <a:cubicBezTo>
                    <a:pt x="0" y="60829"/>
                    <a:pt x="3623" y="55016"/>
                    <a:pt x="9268" y="52151"/>
                  </a:cubicBezTo>
                  <a:cubicBezTo>
                    <a:pt x="13480" y="50045"/>
                    <a:pt x="113991" y="0"/>
                    <a:pt x="210037" y="0"/>
                  </a:cubicBezTo>
                  <a:cubicBezTo>
                    <a:pt x="306083" y="0"/>
                    <a:pt x="406509" y="50045"/>
                    <a:pt x="410806" y="52151"/>
                  </a:cubicBezTo>
                  <a:cubicBezTo>
                    <a:pt x="416451" y="55016"/>
                    <a:pt x="420074" y="60829"/>
                    <a:pt x="420074" y="67148"/>
                  </a:cubicBezTo>
                  <a:lnTo>
                    <a:pt x="420074" y="329757"/>
                  </a:lnTo>
                  <a:cubicBezTo>
                    <a:pt x="420074" y="357981"/>
                    <a:pt x="408700" y="386710"/>
                    <a:pt x="386289" y="415355"/>
                  </a:cubicBezTo>
                  <a:cubicBezTo>
                    <a:pt x="369271" y="437008"/>
                    <a:pt x="345849" y="458829"/>
                    <a:pt x="316530" y="479976"/>
                  </a:cubicBezTo>
                  <a:cubicBezTo>
                    <a:pt x="267412" y="515530"/>
                    <a:pt x="218968" y="537350"/>
                    <a:pt x="216945" y="538277"/>
                  </a:cubicBezTo>
                  <a:cubicBezTo>
                    <a:pt x="214671" y="539204"/>
                    <a:pt x="212396" y="539709"/>
                    <a:pt x="210037" y="539709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2" name="Vrije vorm: vorm 425">
              <a:extLst>
                <a:ext uri="{FF2B5EF4-FFF2-40B4-BE49-F238E27FC236}">
                  <a16:creationId xmlns:a16="http://schemas.microsoft.com/office/drawing/2014/main" id="{BA882B84-B64E-D84D-9A60-9AF814067E0B}"/>
                </a:ext>
              </a:extLst>
            </p:cNvPr>
            <p:cNvSpPr/>
            <p:nvPr/>
          </p:nvSpPr>
          <p:spPr>
            <a:xfrm>
              <a:off x="16647675" y="3111122"/>
              <a:ext cx="438103" cy="556054"/>
            </a:xfrm>
            <a:custGeom>
              <a:avLst/>
              <a:gdLst>
                <a:gd name="connsiteX0" fmla="*/ 220400 w 438103"/>
                <a:gd name="connsiteY0" fmla="*/ 560688 h 556054"/>
                <a:gd name="connsiteX1" fmla="*/ 209278 w 438103"/>
                <a:gd name="connsiteY1" fmla="*/ 558329 h 556054"/>
                <a:gd name="connsiteX2" fmla="*/ 107841 w 438103"/>
                <a:gd name="connsiteY2" fmla="*/ 498932 h 556054"/>
                <a:gd name="connsiteX3" fmla="*/ 35975 w 438103"/>
                <a:gd name="connsiteY3" fmla="*/ 432290 h 556054"/>
                <a:gd name="connsiteX4" fmla="*/ 0 w 438103"/>
                <a:gd name="connsiteY4" fmla="*/ 340288 h 556054"/>
                <a:gd name="connsiteX5" fmla="*/ 0 w 438103"/>
                <a:gd name="connsiteY5" fmla="*/ 77679 h 556054"/>
                <a:gd name="connsiteX6" fmla="*/ 14997 w 438103"/>
                <a:gd name="connsiteY6" fmla="*/ 53331 h 556054"/>
                <a:gd name="connsiteX7" fmla="*/ 220400 w 438103"/>
                <a:gd name="connsiteY7" fmla="*/ 0 h 556054"/>
                <a:gd name="connsiteX8" fmla="*/ 425802 w 438103"/>
                <a:gd name="connsiteY8" fmla="*/ 53331 h 556054"/>
                <a:gd name="connsiteX9" fmla="*/ 440799 w 438103"/>
                <a:gd name="connsiteY9" fmla="*/ 77679 h 556054"/>
                <a:gd name="connsiteX10" fmla="*/ 440799 w 438103"/>
                <a:gd name="connsiteY10" fmla="*/ 340288 h 556054"/>
                <a:gd name="connsiteX11" fmla="*/ 404824 w 438103"/>
                <a:gd name="connsiteY11" fmla="*/ 432290 h 556054"/>
                <a:gd name="connsiteX12" fmla="*/ 332958 w 438103"/>
                <a:gd name="connsiteY12" fmla="*/ 498932 h 556054"/>
                <a:gd name="connsiteX13" fmla="*/ 231521 w 438103"/>
                <a:gd name="connsiteY13" fmla="*/ 558329 h 556054"/>
                <a:gd name="connsiteX14" fmla="*/ 220400 w 438103"/>
                <a:gd name="connsiteY14" fmla="*/ 560688 h 556054"/>
                <a:gd name="connsiteX15" fmla="*/ 220400 w 438103"/>
                <a:gd name="connsiteY15" fmla="*/ 20894 h 556054"/>
                <a:gd name="connsiteX16" fmla="*/ 24348 w 438103"/>
                <a:gd name="connsiteY16" fmla="*/ 71950 h 556054"/>
                <a:gd name="connsiteX17" fmla="*/ 20810 w 438103"/>
                <a:gd name="connsiteY17" fmla="*/ 77679 h 556054"/>
                <a:gd name="connsiteX18" fmla="*/ 20810 w 438103"/>
                <a:gd name="connsiteY18" fmla="*/ 340288 h 556054"/>
                <a:gd name="connsiteX19" fmla="*/ 52320 w 438103"/>
                <a:gd name="connsiteY19" fmla="*/ 419484 h 556054"/>
                <a:gd name="connsiteX20" fmla="*/ 119973 w 438103"/>
                <a:gd name="connsiteY20" fmla="*/ 482166 h 556054"/>
                <a:gd name="connsiteX21" fmla="*/ 217704 w 438103"/>
                <a:gd name="connsiteY21" fmla="*/ 539373 h 556054"/>
                <a:gd name="connsiteX22" fmla="*/ 223011 w 438103"/>
                <a:gd name="connsiteY22" fmla="*/ 539373 h 556054"/>
                <a:gd name="connsiteX23" fmla="*/ 320742 w 438103"/>
                <a:gd name="connsiteY23" fmla="*/ 482166 h 556054"/>
                <a:gd name="connsiteX24" fmla="*/ 388395 w 438103"/>
                <a:gd name="connsiteY24" fmla="*/ 419484 h 556054"/>
                <a:gd name="connsiteX25" fmla="*/ 419905 w 438103"/>
                <a:gd name="connsiteY25" fmla="*/ 340288 h 556054"/>
                <a:gd name="connsiteX26" fmla="*/ 419905 w 438103"/>
                <a:gd name="connsiteY26" fmla="*/ 77679 h 556054"/>
                <a:gd name="connsiteX27" fmla="*/ 416366 w 438103"/>
                <a:gd name="connsiteY27" fmla="*/ 71950 h 556054"/>
                <a:gd name="connsiteX28" fmla="*/ 220400 w 438103"/>
                <a:gd name="connsiteY28" fmla="*/ 20894 h 55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38103" h="556054">
                  <a:moveTo>
                    <a:pt x="220400" y="560688"/>
                  </a:moveTo>
                  <a:cubicBezTo>
                    <a:pt x="216524" y="560688"/>
                    <a:pt x="212817" y="559845"/>
                    <a:pt x="209278" y="558329"/>
                  </a:cubicBezTo>
                  <a:cubicBezTo>
                    <a:pt x="207257" y="557402"/>
                    <a:pt x="157970" y="535244"/>
                    <a:pt x="107841" y="498932"/>
                  </a:cubicBezTo>
                  <a:cubicBezTo>
                    <a:pt x="77763" y="477111"/>
                    <a:pt x="53583" y="454701"/>
                    <a:pt x="35975" y="432290"/>
                  </a:cubicBezTo>
                  <a:cubicBezTo>
                    <a:pt x="12132" y="401791"/>
                    <a:pt x="0" y="370871"/>
                    <a:pt x="0" y="340288"/>
                  </a:cubicBezTo>
                  <a:lnTo>
                    <a:pt x="0" y="77679"/>
                  </a:lnTo>
                  <a:cubicBezTo>
                    <a:pt x="0" y="67316"/>
                    <a:pt x="5729" y="58049"/>
                    <a:pt x="14997" y="53331"/>
                  </a:cubicBezTo>
                  <a:cubicBezTo>
                    <a:pt x="19293" y="51140"/>
                    <a:pt x="121826" y="0"/>
                    <a:pt x="220400" y="0"/>
                  </a:cubicBezTo>
                  <a:cubicBezTo>
                    <a:pt x="318973" y="0"/>
                    <a:pt x="421506" y="51140"/>
                    <a:pt x="425802" y="53331"/>
                  </a:cubicBezTo>
                  <a:cubicBezTo>
                    <a:pt x="435070" y="57964"/>
                    <a:pt x="440799" y="67316"/>
                    <a:pt x="440799" y="77679"/>
                  </a:cubicBezTo>
                  <a:lnTo>
                    <a:pt x="440799" y="340288"/>
                  </a:lnTo>
                  <a:cubicBezTo>
                    <a:pt x="440799" y="370871"/>
                    <a:pt x="428667" y="401791"/>
                    <a:pt x="404824" y="432290"/>
                  </a:cubicBezTo>
                  <a:cubicBezTo>
                    <a:pt x="387216" y="454701"/>
                    <a:pt x="363036" y="477196"/>
                    <a:pt x="332958" y="498932"/>
                  </a:cubicBezTo>
                  <a:cubicBezTo>
                    <a:pt x="282829" y="535244"/>
                    <a:pt x="233627" y="557402"/>
                    <a:pt x="231521" y="558329"/>
                  </a:cubicBezTo>
                  <a:cubicBezTo>
                    <a:pt x="227982" y="559930"/>
                    <a:pt x="224275" y="560688"/>
                    <a:pt x="220400" y="560688"/>
                  </a:cubicBezTo>
                  <a:close/>
                  <a:moveTo>
                    <a:pt x="220400" y="20894"/>
                  </a:moveTo>
                  <a:cubicBezTo>
                    <a:pt x="126713" y="20894"/>
                    <a:pt x="28477" y="69928"/>
                    <a:pt x="24348" y="71950"/>
                  </a:cubicBezTo>
                  <a:cubicBezTo>
                    <a:pt x="22158" y="73045"/>
                    <a:pt x="20810" y="75236"/>
                    <a:pt x="20810" y="77679"/>
                  </a:cubicBezTo>
                  <a:lnTo>
                    <a:pt x="20810" y="340288"/>
                  </a:lnTo>
                  <a:cubicBezTo>
                    <a:pt x="20810" y="366069"/>
                    <a:pt x="31425" y="392692"/>
                    <a:pt x="52320" y="419484"/>
                  </a:cubicBezTo>
                  <a:cubicBezTo>
                    <a:pt x="68749" y="440378"/>
                    <a:pt x="91496" y="461441"/>
                    <a:pt x="119973" y="482166"/>
                  </a:cubicBezTo>
                  <a:cubicBezTo>
                    <a:pt x="168333" y="517215"/>
                    <a:pt x="215682" y="538530"/>
                    <a:pt x="217704" y="539373"/>
                  </a:cubicBezTo>
                  <a:cubicBezTo>
                    <a:pt x="219388" y="540131"/>
                    <a:pt x="221326" y="540131"/>
                    <a:pt x="223011" y="539373"/>
                  </a:cubicBezTo>
                  <a:cubicBezTo>
                    <a:pt x="225033" y="538446"/>
                    <a:pt x="272298" y="517215"/>
                    <a:pt x="320742" y="482166"/>
                  </a:cubicBezTo>
                  <a:cubicBezTo>
                    <a:pt x="349303" y="461525"/>
                    <a:pt x="372051" y="440462"/>
                    <a:pt x="388395" y="419484"/>
                  </a:cubicBezTo>
                  <a:cubicBezTo>
                    <a:pt x="409289" y="392777"/>
                    <a:pt x="419905" y="366153"/>
                    <a:pt x="419905" y="340288"/>
                  </a:cubicBezTo>
                  <a:lnTo>
                    <a:pt x="419905" y="77679"/>
                  </a:lnTo>
                  <a:cubicBezTo>
                    <a:pt x="419905" y="75236"/>
                    <a:pt x="418557" y="73045"/>
                    <a:pt x="416366" y="71950"/>
                  </a:cubicBezTo>
                  <a:cubicBezTo>
                    <a:pt x="412323" y="69844"/>
                    <a:pt x="314086" y="20894"/>
                    <a:pt x="220400" y="2089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3" name="Vrije vorm: vorm 426">
              <a:extLst>
                <a:ext uri="{FF2B5EF4-FFF2-40B4-BE49-F238E27FC236}">
                  <a16:creationId xmlns:a16="http://schemas.microsoft.com/office/drawing/2014/main" id="{03E58AE6-4A18-DB4D-B8E3-442DA2748B1D}"/>
                </a:ext>
              </a:extLst>
            </p:cNvPr>
            <p:cNvSpPr/>
            <p:nvPr/>
          </p:nvSpPr>
          <p:spPr>
            <a:xfrm>
              <a:off x="16811458" y="3204450"/>
              <a:ext cx="67400" cy="50550"/>
            </a:xfrm>
            <a:custGeom>
              <a:avLst/>
              <a:gdLst>
                <a:gd name="connsiteX0" fmla="*/ 0 w 67400"/>
                <a:gd name="connsiteY0" fmla="*/ 56302 h 50550"/>
                <a:gd name="connsiteX1" fmla="*/ 69591 w 67400"/>
                <a:gd name="connsiteY1" fmla="*/ 780 h 50550"/>
                <a:gd name="connsiteX2" fmla="*/ 0 w 67400"/>
                <a:gd name="connsiteY2" fmla="*/ 56302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00" h="50550">
                  <a:moveTo>
                    <a:pt x="0" y="56302"/>
                  </a:moveTo>
                  <a:cubicBezTo>
                    <a:pt x="0" y="56302"/>
                    <a:pt x="73635" y="59166"/>
                    <a:pt x="69591" y="780"/>
                  </a:cubicBezTo>
                  <a:cubicBezTo>
                    <a:pt x="69591" y="696"/>
                    <a:pt x="0" y="-10678"/>
                    <a:pt x="0" y="5630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4" name="Vrije vorm: vorm 427">
              <a:extLst>
                <a:ext uri="{FF2B5EF4-FFF2-40B4-BE49-F238E27FC236}">
                  <a16:creationId xmlns:a16="http://schemas.microsoft.com/office/drawing/2014/main" id="{5745EF9D-5EFB-DA45-898B-0FDD203B87D5}"/>
                </a:ext>
              </a:extLst>
            </p:cNvPr>
            <p:cNvSpPr/>
            <p:nvPr/>
          </p:nvSpPr>
          <p:spPr>
            <a:xfrm>
              <a:off x="16778832" y="3213487"/>
              <a:ext cx="16850" cy="42125"/>
            </a:xfrm>
            <a:custGeom>
              <a:avLst/>
              <a:gdLst>
                <a:gd name="connsiteX0" fmla="*/ 13838 w 16850"/>
                <a:gd name="connsiteY0" fmla="*/ 46422 h 42125"/>
                <a:gd name="connsiteX1" fmla="*/ 9541 w 16850"/>
                <a:gd name="connsiteY1" fmla="*/ 0 h 42125"/>
                <a:gd name="connsiteX2" fmla="*/ 13838 w 16850"/>
                <a:gd name="connsiteY2" fmla="*/ 46422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42125">
                  <a:moveTo>
                    <a:pt x="13838" y="46422"/>
                  </a:moveTo>
                  <a:cubicBezTo>
                    <a:pt x="13838" y="46422"/>
                    <a:pt x="40798" y="24517"/>
                    <a:pt x="9541" y="0"/>
                  </a:cubicBezTo>
                  <a:cubicBezTo>
                    <a:pt x="9541" y="0"/>
                    <a:pt x="-14554" y="30835"/>
                    <a:pt x="13838" y="4642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5" name="Vrije vorm: vorm 428">
              <a:extLst>
                <a:ext uri="{FF2B5EF4-FFF2-40B4-BE49-F238E27FC236}">
                  <a16:creationId xmlns:a16="http://schemas.microsoft.com/office/drawing/2014/main" id="{20E987CB-FA2B-D140-9942-C9ADEF7C615C}"/>
                </a:ext>
              </a:extLst>
            </p:cNvPr>
            <p:cNvSpPr/>
            <p:nvPr/>
          </p:nvSpPr>
          <p:spPr>
            <a:xfrm>
              <a:off x="16688284" y="3260246"/>
              <a:ext cx="75826" cy="84251"/>
            </a:xfrm>
            <a:custGeom>
              <a:avLst/>
              <a:gdLst>
                <a:gd name="connsiteX0" fmla="*/ 0 w 75825"/>
                <a:gd name="connsiteY0" fmla="*/ 43389 h 84250"/>
                <a:gd name="connsiteX1" fmla="*/ 45411 w 75825"/>
                <a:gd name="connsiteY1" fmla="*/ 0 h 84250"/>
                <a:gd name="connsiteX2" fmla="*/ 81302 w 75825"/>
                <a:gd name="connsiteY2" fmla="*/ 20389 h 84250"/>
                <a:gd name="connsiteX3" fmla="*/ 63188 w 75825"/>
                <a:gd name="connsiteY3" fmla="*/ 29825 h 84250"/>
                <a:gd name="connsiteX4" fmla="*/ 45411 w 75825"/>
                <a:gd name="connsiteY4" fmla="*/ 19125 h 84250"/>
                <a:gd name="connsiteX5" fmla="*/ 21990 w 75825"/>
                <a:gd name="connsiteY5" fmla="*/ 43389 h 84250"/>
                <a:gd name="connsiteX6" fmla="*/ 45411 w 75825"/>
                <a:gd name="connsiteY6" fmla="*/ 67653 h 84250"/>
                <a:gd name="connsiteX7" fmla="*/ 60913 w 75825"/>
                <a:gd name="connsiteY7" fmla="*/ 62598 h 84250"/>
                <a:gd name="connsiteX8" fmla="*/ 60913 w 75825"/>
                <a:gd name="connsiteY8" fmla="*/ 56027 h 84250"/>
                <a:gd name="connsiteX9" fmla="*/ 42041 w 75825"/>
                <a:gd name="connsiteY9" fmla="*/ 56027 h 84250"/>
                <a:gd name="connsiteX10" fmla="*/ 42041 w 75825"/>
                <a:gd name="connsiteY10" fmla="*/ 36986 h 84250"/>
                <a:gd name="connsiteX11" fmla="*/ 82566 w 75825"/>
                <a:gd name="connsiteY11" fmla="*/ 36986 h 84250"/>
                <a:gd name="connsiteX12" fmla="*/ 82566 w 75825"/>
                <a:gd name="connsiteY12" fmla="*/ 70349 h 84250"/>
                <a:gd name="connsiteX13" fmla="*/ 45411 w 75825"/>
                <a:gd name="connsiteY13" fmla="*/ 86694 h 84250"/>
                <a:gd name="connsiteX14" fmla="*/ 0 w 75825"/>
                <a:gd name="connsiteY14" fmla="*/ 43389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25" h="84250">
                  <a:moveTo>
                    <a:pt x="0" y="43389"/>
                  </a:moveTo>
                  <a:cubicBezTo>
                    <a:pt x="0" y="16682"/>
                    <a:pt x="20389" y="0"/>
                    <a:pt x="45411" y="0"/>
                  </a:cubicBezTo>
                  <a:cubicBezTo>
                    <a:pt x="64199" y="0"/>
                    <a:pt x="75489" y="9942"/>
                    <a:pt x="81302" y="20389"/>
                  </a:cubicBezTo>
                  <a:lnTo>
                    <a:pt x="63188" y="29825"/>
                  </a:lnTo>
                  <a:cubicBezTo>
                    <a:pt x="60071" y="24264"/>
                    <a:pt x="53584" y="19125"/>
                    <a:pt x="45411" y="19125"/>
                  </a:cubicBezTo>
                  <a:cubicBezTo>
                    <a:pt x="31678" y="19125"/>
                    <a:pt x="21990" y="29572"/>
                    <a:pt x="21990" y="43389"/>
                  </a:cubicBezTo>
                  <a:cubicBezTo>
                    <a:pt x="21990" y="57122"/>
                    <a:pt x="31678" y="67653"/>
                    <a:pt x="45411" y="67653"/>
                  </a:cubicBezTo>
                  <a:cubicBezTo>
                    <a:pt x="51562" y="67653"/>
                    <a:pt x="57880" y="65126"/>
                    <a:pt x="60913" y="62598"/>
                  </a:cubicBezTo>
                  <a:lnTo>
                    <a:pt x="60913" y="56027"/>
                  </a:lnTo>
                  <a:lnTo>
                    <a:pt x="42041" y="56027"/>
                  </a:lnTo>
                  <a:lnTo>
                    <a:pt x="42041" y="36986"/>
                  </a:lnTo>
                  <a:lnTo>
                    <a:pt x="82566" y="36986"/>
                  </a:lnTo>
                  <a:lnTo>
                    <a:pt x="82566" y="70349"/>
                  </a:lnTo>
                  <a:cubicBezTo>
                    <a:pt x="73635" y="80291"/>
                    <a:pt x="61335" y="86694"/>
                    <a:pt x="45411" y="86694"/>
                  </a:cubicBezTo>
                  <a:cubicBezTo>
                    <a:pt x="20389" y="86778"/>
                    <a:pt x="0" y="70097"/>
                    <a:pt x="0" y="4338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6" name="Vrije vorm: vorm 429">
              <a:extLst>
                <a:ext uri="{FF2B5EF4-FFF2-40B4-BE49-F238E27FC236}">
                  <a16:creationId xmlns:a16="http://schemas.microsoft.com/office/drawing/2014/main" id="{DD09C698-09F3-5E43-94EE-597DE089CE16}"/>
                </a:ext>
              </a:extLst>
            </p:cNvPr>
            <p:cNvSpPr/>
            <p:nvPr/>
          </p:nvSpPr>
          <p:spPr>
            <a:xfrm>
              <a:off x="16688284" y="3363032"/>
              <a:ext cx="75826" cy="84251"/>
            </a:xfrm>
            <a:custGeom>
              <a:avLst/>
              <a:gdLst>
                <a:gd name="connsiteX0" fmla="*/ 0 w 75825"/>
                <a:gd name="connsiteY0" fmla="*/ 43389 h 84250"/>
                <a:gd name="connsiteX1" fmla="*/ 45411 w 75825"/>
                <a:gd name="connsiteY1" fmla="*/ 0 h 84250"/>
                <a:gd name="connsiteX2" fmla="*/ 81302 w 75825"/>
                <a:gd name="connsiteY2" fmla="*/ 20389 h 84250"/>
                <a:gd name="connsiteX3" fmla="*/ 63188 w 75825"/>
                <a:gd name="connsiteY3" fmla="*/ 29825 h 84250"/>
                <a:gd name="connsiteX4" fmla="*/ 45411 w 75825"/>
                <a:gd name="connsiteY4" fmla="*/ 19125 h 84250"/>
                <a:gd name="connsiteX5" fmla="*/ 21990 w 75825"/>
                <a:gd name="connsiteY5" fmla="*/ 43389 h 84250"/>
                <a:gd name="connsiteX6" fmla="*/ 45411 w 75825"/>
                <a:gd name="connsiteY6" fmla="*/ 67653 h 84250"/>
                <a:gd name="connsiteX7" fmla="*/ 60913 w 75825"/>
                <a:gd name="connsiteY7" fmla="*/ 62598 h 84250"/>
                <a:gd name="connsiteX8" fmla="*/ 60913 w 75825"/>
                <a:gd name="connsiteY8" fmla="*/ 56027 h 84250"/>
                <a:gd name="connsiteX9" fmla="*/ 42041 w 75825"/>
                <a:gd name="connsiteY9" fmla="*/ 56027 h 84250"/>
                <a:gd name="connsiteX10" fmla="*/ 42041 w 75825"/>
                <a:gd name="connsiteY10" fmla="*/ 36986 h 84250"/>
                <a:gd name="connsiteX11" fmla="*/ 82566 w 75825"/>
                <a:gd name="connsiteY11" fmla="*/ 36986 h 84250"/>
                <a:gd name="connsiteX12" fmla="*/ 82566 w 75825"/>
                <a:gd name="connsiteY12" fmla="*/ 70349 h 84250"/>
                <a:gd name="connsiteX13" fmla="*/ 45411 w 75825"/>
                <a:gd name="connsiteY13" fmla="*/ 86694 h 84250"/>
                <a:gd name="connsiteX14" fmla="*/ 0 w 75825"/>
                <a:gd name="connsiteY14" fmla="*/ 43389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25" h="84250">
                  <a:moveTo>
                    <a:pt x="0" y="43389"/>
                  </a:moveTo>
                  <a:cubicBezTo>
                    <a:pt x="0" y="16681"/>
                    <a:pt x="20389" y="0"/>
                    <a:pt x="45411" y="0"/>
                  </a:cubicBezTo>
                  <a:cubicBezTo>
                    <a:pt x="64199" y="0"/>
                    <a:pt x="75489" y="9942"/>
                    <a:pt x="81302" y="20389"/>
                  </a:cubicBezTo>
                  <a:lnTo>
                    <a:pt x="63188" y="29825"/>
                  </a:lnTo>
                  <a:cubicBezTo>
                    <a:pt x="60071" y="24264"/>
                    <a:pt x="53584" y="19125"/>
                    <a:pt x="45411" y="19125"/>
                  </a:cubicBezTo>
                  <a:cubicBezTo>
                    <a:pt x="31678" y="19125"/>
                    <a:pt x="21990" y="29572"/>
                    <a:pt x="21990" y="43389"/>
                  </a:cubicBezTo>
                  <a:cubicBezTo>
                    <a:pt x="21990" y="57122"/>
                    <a:pt x="31678" y="67653"/>
                    <a:pt x="45411" y="67653"/>
                  </a:cubicBezTo>
                  <a:cubicBezTo>
                    <a:pt x="51562" y="67653"/>
                    <a:pt x="57880" y="65126"/>
                    <a:pt x="60913" y="62598"/>
                  </a:cubicBezTo>
                  <a:lnTo>
                    <a:pt x="60913" y="56027"/>
                  </a:lnTo>
                  <a:lnTo>
                    <a:pt x="42041" y="56027"/>
                  </a:lnTo>
                  <a:lnTo>
                    <a:pt x="42041" y="36986"/>
                  </a:lnTo>
                  <a:lnTo>
                    <a:pt x="82566" y="36986"/>
                  </a:lnTo>
                  <a:lnTo>
                    <a:pt x="82566" y="70349"/>
                  </a:lnTo>
                  <a:cubicBezTo>
                    <a:pt x="73635" y="80291"/>
                    <a:pt x="61335" y="86694"/>
                    <a:pt x="45411" y="86694"/>
                  </a:cubicBezTo>
                  <a:cubicBezTo>
                    <a:pt x="20389" y="86862"/>
                    <a:pt x="0" y="70096"/>
                    <a:pt x="0" y="4338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7" name="Vrije vorm: vorm 430">
              <a:extLst>
                <a:ext uri="{FF2B5EF4-FFF2-40B4-BE49-F238E27FC236}">
                  <a16:creationId xmlns:a16="http://schemas.microsoft.com/office/drawing/2014/main" id="{DD8B4FBC-9C18-6F42-B3AD-3C15E831A172}"/>
                </a:ext>
              </a:extLst>
            </p:cNvPr>
            <p:cNvSpPr/>
            <p:nvPr/>
          </p:nvSpPr>
          <p:spPr>
            <a:xfrm>
              <a:off x="16784835" y="3271788"/>
              <a:ext cx="33700" cy="58975"/>
            </a:xfrm>
            <a:custGeom>
              <a:avLst/>
              <a:gdLst>
                <a:gd name="connsiteX0" fmla="*/ 0 w 33700"/>
                <a:gd name="connsiteY0" fmla="*/ 62514 h 58975"/>
                <a:gd name="connsiteX1" fmla="*/ 0 w 33700"/>
                <a:gd name="connsiteY1" fmla="*/ 1685 h 58975"/>
                <a:gd name="connsiteX2" fmla="*/ 19378 w 33700"/>
                <a:gd name="connsiteY2" fmla="*/ 1685 h 58975"/>
                <a:gd name="connsiteX3" fmla="*/ 19378 w 33700"/>
                <a:gd name="connsiteY3" fmla="*/ 9099 h 58975"/>
                <a:gd name="connsiteX4" fmla="*/ 38418 w 33700"/>
                <a:gd name="connsiteY4" fmla="*/ 0 h 58975"/>
                <a:gd name="connsiteX5" fmla="*/ 38418 w 33700"/>
                <a:gd name="connsiteY5" fmla="*/ 18619 h 58975"/>
                <a:gd name="connsiteX6" fmla="*/ 33616 w 33700"/>
                <a:gd name="connsiteY6" fmla="*/ 18114 h 58975"/>
                <a:gd name="connsiteX7" fmla="*/ 19378 w 33700"/>
                <a:gd name="connsiteY7" fmla="*/ 23674 h 58975"/>
                <a:gd name="connsiteX8" fmla="*/ 19378 w 33700"/>
                <a:gd name="connsiteY8" fmla="*/ 62430 h 58975"/>
                <a:gd name="connsiteX9" fmla="*/ 0 w 33700"/>
                <a:gd name="connsiteY9" fmla="*/ 62430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00" h="58975">
                  <a:moveTo>
                    <a:pt x="0" y="62514"/>
                  </a:moveTo>
                  <a:lnTo>
                    <a:pt x="0" y="1685"/>
                  </a:lnTo>
                  <a:lnTo>
                    <a:pt x="19378" y="1685"/>
                  </a:lnTo>
                  <a:lnTo>
                    <a:pt x="19378" y="9099"/>
                  </a:lnTo>
                  <a:cubicBezTo>
                    <a:pt x="23422" y="4213"/>
                    <a:pt x="31173" y="0"/>
                    <a:pt x="38418" y="0"/>
                  </a:cubicBezTo>
                  <a:lnTo>
                    <a:pt x="38418" y="18619"/>
                  </a:lnTo>
                  <a:cubicBezTo>
                    <a:pt x="37323" y="18282"/>
                    <a:pt x="35638" y="18114"/>
                    <a:pt x="33616" y="18114"/>
                  </a:cubicBezTo>
                  <a:cubicBezTo>
                    <a:pt x="28561" y="18114"/>
                    <a:pt x="21905" y="20220"/>
                    <a:pt x="19378" y="23674"/>
                  </a:cubicBezTo>
                  <a:lnTo>
                    <a:pt x="19378" y="62430"/>
                  </a:lnTo>
                  <a:lnTo>
                    <a:pt x="0" y="6243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8" name="Vrije vorm: vorm 431">
              <a:extLst>
                <a:ext uri="{FF2B5EF4-FFF2-40B4-BE49-F238E27FC236}">
                  <a16:creationId xmlns:a16="http://schemas.microsoft.com/office/drawing/2014/main" id="{01858F42-2A89-944F-BC3E-AE62CCF42441}"/>
                </a:ext>
              </a:extLst>
            </p:cNvPr>
            <p:cNvSpPr/>
            <p:nvPr/>
          </p:nvSpPr>
          <p:spPr>
            <a:xfrm>
              <a:off x="16829909" y="3271957"/>
              <a:ext cx="58975" cy="58975"/>
            </a:xfrm>
            <a:custGeom>
              <a:avLst/>
              <a:gdLst>
                <a:gd name="connsiteX0" fmla="*/ 0 w 58975"/>
                <a:gd name="connsiteY0" fmla="*/ 31847 h 58975"/>
                <a:gd name="connsiteX1" fmla="*/ 32184 w 58975"/>
                <a:gd name="connsiteY1" fmla="*/ 0 h 58975"/>
                <a:gd name="connsiteX2" fmla="*/ 63272 w 58975"/>
                <a:gd name="connsiteY2" fmla="*/ 33869 h 58975"/>
                <a:gd name="connsiteX3" fmla="*/ 63272 w 58975"/>
                <a:gd name="connsiteY3" fmla="*/ 38250 h 58975"/>
                <a:gd name="connsiteX4" fmla="*/ 19967 w 58975"/>
                <a:gd name="connsiteY4" fmla="*/ 38250 h 58975"/>
                <a:gd name="connsiteX5" fmla="*/ 35217 w 58975"/>
                <a:gd name="connsiteY5" fmla="*/ 48191 h 58975"/>
                <a:gd name="connsiteX6" fmla="*/ 50045 w 58975"/>
                <a:gd name="connsiteY6" fmla="*/ 43052 h 58975"/>
                <a:gd name="connsiteX7" fmla="*/ 58470 w 58975"/>
                <a:gd name="connsiteY7" fmla="*/ 55774 h 58975"/>
                <a:gd name="connsiteX8" fmla="*/ 33026 w 58975"/>
                <a:gd name="connsiteY8" fmla="*/ 63862 h 58975"/>
                <a:gd name="connsiteX9" fmla="*/ 0 w 58975"/>
                <a:gd name="connsiteY9" fmla="*/ 31847 h 58975"/>
                <a:gd name="connsiteX10" fmla="*/ 32184 w 58975"/>
                <a:gd name="connsiteY10" fmla="*/ 15586 h 58975"/>
                <a:gd name="connsiteX11" fmla="*/ 19715 w 58975"/>
                <a:gd name="connsiteY11" fmla="*/ 25022 h 58975"/>
                <a:gd name="connsiteX12" fmla="*/ 44737 w 58975"/>
                <a:gd name="connsiteY12" fmla="*/ 25022 h 58975"/>
                <a:gd name="connsiteX13" fmla="*/ 32184 w 58975"/>
                <a:gd name="connsiteY13" fmla="*/ 15586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8975" h="58975">
                  <a:moveTo>
                    <a:pt x="0" y="31847"/>
                  </a:moveTo>
                  <a:cubicBezTo>
                    <a:pt x="0" y="14238"/>
                    <a:pt x="13227" y="0"/>
                    <a:pt x="32184" y="0"/>
                  </a:cubicBezTo>
                  <a:cubicBezTo>
                    <a:pt x="50213" y="0"/>
                    <a:pt x="63272" y="13227"/>
                    <a:pt x="63272" y="33869"/>
                  </a:cubicBezTo>
                  <a:lnTo>
                    <a:pt x="63272" y="38250"/>
                  </a:lnTo>
                  <a:lnTo>
                    <a:pt x="19967" y="38250"/>
                  </a:lnTo>
                  <a:cubicBezTo>
                    <a:pt x="21315" y="43642"/>
                    <a:pt x="26370" y="48191"/>
                    <a:pt x="35217" y="48191"/>
                  </a:cubicBezTo>
                  <a:cubicBezTo>
                    <a:pt x="39513" y="48191"/>
                    <a:pt x="46506" y="46338"/>
                    <a:pt x="50045" y="43052"/>
                  </a:cubicBezTo>
                  <a:lnTo>
                    <a:pt x="58470" y="55774"/>
                  </a:lnTo>
                  <a:cubicBezTo>
                    <a:pt x="52404" y="61166"/>
                    <a:pt x="42378" y="63862"/>
                    <a:pt x="33026" y="63862"/>
                  </a:cubicBezTo>
                  <a:cubicBezTo>
                    <a:pt x="14322" y="63862"/>
                    <a:pt x="0" y="51646"/>
                    <a:pt x="0" y="31847"/>
                  </a:cubicBezTo>
                  <a:close/>
                  <a:moveTo>
                    <a:pt x="32184" y="15586"/>
                  </a:moveTo>
                  <a:cubicBezTo>
                    <a:pt x="23758" y="15586"/>
                    <a:pt x="20473" y="20642"/>
                    <a:pt x="19715" y="25022"/>
                  </a:cubicBezTo>
                  <a:lnTo>
                    <a:pt x="44737" y="25022"/>
                  </a:lnTo>
                  <a:cubicBezTo>
                    <a:pt x="44316" y="20810"/>
                    <a:pt x="41114" y="15586"/>
                    <a:pt x="32184" y="1558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9" name="Vrije vorm: vorm 432">
              <a:extLst>
                <a:ext uri="{FF2B5EF4-FFF2-40B4-BE49-F238E27FC236}">
                  <a16:creationId xmlns:a16="http://schemas.microsoft.com/office/drawing/2014/main" id="{555E9A71-92F5-484E-AD1D-8D2DAA12381F}"/>
                </a:ext>
              </a:extLst>
            </p:cNvPr>
            <p:cNvSpPr/>
            <p:nvPr/>
          </p:nvSpPr>
          <p:spPr>
            <a:xfrm>
              <a:off x="16900595" y="3271957"/>
              <a:ext cx="58975" cy="58975"/>
            </a:xfrm>
            <a:custGeom>
              <a:avLst/>
              <a:gdLst>
                <a:gd name="connsiteX0" fmla="*/ 0 w 58975"/>
                <a:gd name="connsiteY0" fmla="*/ 31847 h 58975"/>
                <a:gd name="connsiteX1" fmla="*/ 32184 w 58975"/>
                <a:gd name="connsiteY1" fmla="*/ 0 h 58975"/>
                <a:gd name="connsiteX2" fmla="*/ 63272 w 58975"/>
                <a:gd name="connsiteY2" fmla="*/ 33869 h 58975"/>
                <a:gd name="connsiteX3" fmla="*/ 63272 w 58975"/>
                <a:gd name="connsiteY3" fmla="*/ 38250 h 58975"/>
                <a:gd name="connsiteX4" fmla="*/ 19967 w 58975"/>
                <a:gd name="connsiteY4" fmla="*/ 38250 h 58975"/>
                <a:gd name="connsiteX5" fmla="*/ 35217 w 58975"/>
                <a:gd name="connsiteY5" fmla="*/ 48191 h 58975"/>
                <a:gd name="connsiteX6" fmla="*/ 50045 w 58975"/>
                <a:gd name="connsiteY6" fmla="*/ 43052 h 58975"/>
                <a:gd name="connsiteX7" fmla="*/ 58470 w 58975"/>
                <a:gd name="connsiteY7" fmla="*/ 55774 h 58975"/>
                <a:gd name="connsiteX8" fmla="*/ 33026 w 58975"/>
                <a:gd name="connsiteY8" fmla="*/ 63862 h 58975"/>
                <a:gd name="connsiteX9" fmla="*/ 0 w 58975"/>
                <a:gd name="connsiteY9" fmla="*/ 31847 h 58975"/>
                <a:gd name="connsiteX10" fmla="*/ 32268 w 58975"/>
                <a:gd name="connsiteY10" fmla="*/ 15586 h 58975"/>
                <a:gd name="connsiteX11" fmla="*/ 19799 w 58975"/>
                <a:gd name="connsiteY11" fmla="*/ 25022 h 58975"/>
                <a:gd name="connsiteX12" fmla="*/ 44821 w 58975"/>
                <a:gd name="connsiteY12" fmla="*/ 25022 h 58975"/>
                <a:gd name="connsiteX13" fmla="*/ 32268 w 58975"/>
                <a:gd name="connsiteY13" fmla="*/ 15586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8975" h="58975">
                  <a:moveTo>
                    <a:pt x="0" y="31847"/>
                  </a:moveTo>
                  <a:cubicBezTo>
                    <a:pt x="0" y="14238"/>
                    <a:pt x="13227" y="0"/>
                    <a:pt x="32184" y="0"/>
                  </a:cubicBezTo>
                  <a:cubicBezTo>
                    <a:pt x="50213" y="0"/>
                    <a:pt x="63272" y="13227"/>
                    <a:pt x="63272" y="33869"/>
                  </a:cubicBezTo>
                  <a:lnTo>
                    <a:pt x="63272" y="38250"/>
                  </a:lnTo>
                  <a:lnTo>
                    <a:pt x="19967" y="38250"/>
                  </a:lnTo>
                  <a:cubicBezTo>
                    <a:pt x="21315" y="43642"/>
                    <a:pt x="26370" y="48191"/>
                    <a:pt x="35217" y="48191"/>
                  </a:cubicBezTo>
                  <a:cubicBezTo>
                    <a:pt x="39514" y="48191"/>
                    <a:pt x="46506" y="46338"/>
                    <a:pt x="50045" y="43052"/>
                  </a:cubicBezTo>
                  <a:lnTo>
                    <a:pt x="58470" y="55774"/>
                  </a:lnTo>
                  <a:cubicBezTo>
                    <a:pt x="52404" y="61166"/>
                    <a:pt x="42378" y="63862"/>
                    <a:pt x="33026" y="63862"/>
                  </a:cubicBezTo>
                  <a:cubicBezTo>
                    <a:pt x="14323" y="63862"/>
                    <a:pt x="0" y="51646"/>
                    <a:pt x="0" y="31847"/>
                  </a:cubicBezTo>
                  <a:close/>
                  <a:moveTo>
                    <a:pt x="32268" y="15586"/>
                  </a:moveTo>
                  <a:cubicBezTo>
                    <a:pt x="23843" y="15586"/>
                    <a:pt x="20557" y="20642"/>
                    <a:pt x="19799" y="25022"/>
                  </a:cubicBezTo>
                  <a:lnTo>
                    <a:pt x="44821" y="25022"/>
                  </a:lnTo>
                  <a:cubicBezTo>
                    <a:pt x="44316" y="20810"/>
                    <a:pt x="41199" y="15586"/>
                    <a:pt x="32268" y="1558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0" name="Vrije vorm: vorm 433">
              <a:extLst>
                <a:ext uri="{FF2B5EF4-FFF2-40B4-BE49-F238E27FC236}">
                  <a16:creationId xmlns:a16="http://schemas.microsoft.com/office/drawing/2014/main" id="{F6988A50-831A-3E4D-B11D-C1DFB50C6A77}"/>
                </a:ext>
              </a:extLst>
            </p:cNvPr>
            <p:cNvSpPr/>
            <p:nvPr/>
          </p:nvSpPr>
          <p:spPr>
            <a:xfrm>
              <a:off x="16975242" y="3271873"/>
              <a:ext cx="58975" cy="58975"/>
            </a:xfrm>
            <a:custGeom>
              <a:avLst/>
              <a:gdLst>
                <a:gd name="connsiteX0" fmla="*/ 41114 w 58975"/>
                <a:gd name="connsiteY0" fmla="*/ 62430 h 58975"/>
                <a:gd name="connsiteX1" fmla="*/ 41114 w 58975"/>
                <a:gd name="connsiteY1" fmla="*/ 27297 h 58975"/>
                <a:gd name="connsiteX2" fmla="*/ 31173 w 58975"/>
                <a:gd name="connsiteY2" fmla="*/ 17187 h 58975"/>
                <a:gd name="connsiteX3" fmla="*/ 19378 w 58975"/>
                <a:gd name="connsiteY3" fmla="*/ 23085 h 58975"/>
                <a:gd name="connsiteX4" fmla="*/ 19378 w 58975"/>
                <a:gd name="connsiteY4" fmla="*/ 62345 h 58975"/>
                <a:gd name="connsiteX5" fmla="*/ 0 w 58975"/>
                <a:gd name="connsiteY5" fmla="*/ 62345 h 58975"/>
                <a:gd name="connsiteX6" fmla="*/ 0 w 58975"/>
                <a:gd name="connsiteY6" fmla="*/ 1516 h 58975"/>
                <a:gd name="connsiteX7" fmla="*/ 19378 w 58975"/>
                <a:gd name="connsiteY7" fmla="*/ 1516 h 58975"/>
                <a:gd name="connsiteX8" fmla="*/ 19378 w 58975"/>
                <a:gd name="connsiteY8" fmla="*/ 8931 h 58975"/>
                <a:gd name="connsiteX9" fmla="*/ 40525 w 58975"/>
                <a:gd name="connsiteY9" fmla="*/ 0 h 58975"/>
                <a:gd name="connsiteX10" fmla="*/ 60576 w 58975"/>
                <a:gd name="connsiteY10" fmla="*/ 19293 h 58975"/>
                <a:gd name="connsiteX11" fmla="*/ 60576 w 58975"/>
                <a:gd name="connsiteY11" fmla="*/ 62345 h 58975"/>
                <a:gd name="connsiteX12" fmla="*/ 41114 w 58975"/>
                <a:gd name="connsiteY12" fmla="*/ 62345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75" h="58975">
                  <a:moveTo>
                    <a:pt x="41114" y="62430"/>
                  </a:moveTo>
                  <a:lnTo>
                    <a:pt x="41114" y="27297"/>
                  </a:lnTo>
                  <a:cubicBezTo>
                    <a:pt x="41114" y="19883"/>
                    <a:pt x="37239" y="17187"/>
                    <a:pt x="31173" y="17187"/>
                  </a:cubicBezTo>
                  <a:cubicBezTo>
                    <a:pt x="25359" y="17187"/>
                    <a:pt x="21568" y="20304"/>
                    <a:pt x="19378" y="23085"/>
                  </a:cubicBezTo>
                  <a:lnTo>
                    <a:pt x="19378" y="62345"/>
                  </a:lnTo>
                  <a:lnTo>
                    <a:pt x="0" y="62345"/>
                  </a:lnTo>
                  <a:lnTo>
                    <a:pt x="0" y="1516"/>
                  </a:lnTo>
                  <a:lnTo>
                    <a:pt x="19378" y="1516"/>
                  </a:lnTo>
                  <a:lnTo>
                    <a:pt x="19378" y="8931"/>
                  </a:lnTo>
                  <a:cubicBezTo>
                    <a:pt x="23000" y="4634"/>
                    <a:pt x="30162" y="0"/>
                    <a:pt x="40525" y="0"/>
                  </a:cubicBezTo>
                  <a:cubicBezTo>
                    <a:pt x="54257" y="0"/>
                    <a:pt x="60576" y="8088"/>
                    <a:pt x="60576" y="19293"/>
                  </a:cubicBezTo>
                  <a:lnTo>
                    <a:pt x="60576" y="62345"/>
                  </a:lnTo>
                  <a:lnTo>
                    <a:pt x="41114" y="6234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1" name="Vrije vorm: vorm 434">
              <a:extLst>
                <a:ext uri="{FF2B5EF4-FFF2-40B4-BE49-F238E27FC236}">
                  <a16:creationId xmlns:a16="http://schemas.microsoft.com/office/drawing/2014/main" id="{DA1F95C7-74D8-F64F-A5B9-E95FD804CAEA}"/>
                </a:ext>
              </a:extLst>
            </p:cNvPr>
            <p:cNvSpPr/>
            <p:nvPr/>
          </p:nvSpPr>
          <p:spPr>
            <a:xfrm>
              <a:off x="16782813" y="3374321"/>
              <a:ext cx="58975" cy="58975"/>
            </a:xfrm>
            <a:custGeom>
              <a:avLst/>
              <a:gdLst>
                <a:gd name="connsiteX0" fmla="*/ 41030 w 58975"/>
                <a:gd name="connsiteY0" fmla="*/ 60829 h 58975"/>
                <a:gd name="connsiteX1" fmla="*/ 41030 w 58975"/>
                <a:gd name="connsiteY1" fmla="*/ 53499 h 58975"/>
                <a:gd name="connsiteX2" fmla="*/ 20052 w 58975"/>
                <a:gd name="connsiteY2" fmla="*/ 62345 h 58975"/>
                <a:gd name="connsiteX3" fmla="*/ 0 w 58975"/>
                <a:gd name="connsiteY3" fmla="*/ 43305 h 58975"/>
                <a:gd name="connsiteX4" fmla="*/ 0 w 58975"/>
                <a:gd name="connsiteY4" fmla="*/ 0 h 58975"/>
                <a:gd name="connsiteX5" fmla="*/ 19378 w 58975"/>
                <a:gd name="connsiteY5" fmla="*/ 0 h 58975"/>
                <a:gd name="connsiteX6" fmla="*/ 19378 w 58975"/>
                <a:gd name="connsiteY6" fmla="*/ 35217 h 58975"/>
                <a:gd name="connsiteX7" fmla="*/ 29488 w 58975"/>
                <a:gd name="connsiteY7" fmla="*/ 45158 h 58975"/>
                <a:gd name="connsiteX8" fmla="*/ 41030 w 58975"/>
                <a:gd name="connsiteY8" fmla="*/ 39261 h 58975"/>
                <a:gd name="connsiteX9" fmla="*/ 41030 w 58975"/>
                <a:gd name="connsiteY9" fmla="*/ 0 h 58975"/>
                <a:gd name="connsiteX10" fmla="*/ 60408 w 58975"/>
                <a:gd name="connsiteY10" fmla="*/ 0 h 58975"/>
                <a:gd name="connsiteX11" fmla="*/ 60408 w 58975"/>
                <a:gd name="connsiteY11" fmla="*/ 60829 h 58975"/>
                <a:gd name="connsiteX12" fmla="*/ 41030 w 58975"/>
                <a:gd name="connsiteY12" fmla="*/ 60829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75" h="58975">
                  <a:moveTo>
                    <a:pt x="41030" y="60829"/>
                  </a:moveTo>
                  <a:lnTo>
                    <a:pt x="41030" y="53499"/>
                  </a:lnTo>
                  <a:cubicBezTo>
                    <a:pt x="37239" y="57796"/>
                    <a:pt x="30330" y="62345"/>
                    <a:pt x="20052" y="62345"/>
                  </a:cubicBezTo>
                  <a:cubicBezTo>
                    <a:pt x="6319" y="62345"/>
                    <a:pt x="0" y="54426"/>
                    <a:pt x="0" y="43305"/>
                  </a:cubicBezTo>
                  <a:lnTo>
                    <a:pt x="0" y="0"/>
                  </a:lnTo>
                  <a:lnTo>
                    <a:pt x="19378" y="0"/>
                  </a:lnTo>
                  <a:lnTo>
                    <a:pt x="19378" y="35217"/>
                  </a:lnTo>
                  <a:cubicBezTo>
                    <a:pt x="19378" y="42631"/>
                    <a:pt x="23169" y="45158"/>
                    <a:pt x="29488" y="45158"/>
                  </a:cubicBezTo>
                  <a:cubicBezTo>
                    <a:pt x="35048" y="45158"/>
                    <a:pt x="38840" y="42125"/>
                    <a:pt x="41030" y="39261"/>
                  </a:cubicBezTo>
                  <a:lnTo>
                    <a:pt x="41030" y="0"/>
                  </a:lnTo>
                  <a:lnTo>
                    <a:pt x="60408" y="0"/>
                  </a:lnTo>
                  <a:lnTo>
                    <a:pt x="60408" y="60829"/>
                  </a:lnTo>
                  <a:lnTo>
                    <a:pt x="41030" y="6082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2" name="Vrije vorm: vorm 435">
              <a:extLst>
                <a:ext uri="{FF2B5EF4-FFF2-40B4-BE49-F238E27FC236}">
                  <a16:creationId xmlns:a16="http://schemas.microsoft.com/office/drawing/2014/main" id="{3404E728-0C7E-544B-A0BE-278E784DCB92}"/>
                </a:ext>
              </a:extLst>
            </p:cNvPr>
            <p:cNvSpPr/>
            <p:nvPr/>
          </p:nvSpPr>
          <p:spPr>
            <a:xfrm>
              <a:off x="16851393" y="3372805"/>
              <a:ext cx="58975" cy="58975"/>
            </a:xfrm>
            <a:custGeom>
              <a:avLst/>
              <a:gdLst>
                <a:gd name="connsiteX0" fmla="*/ 39766 w 58975"/>
                <a:gd name="connsiteY0" fmla="*/ 62346 h 58975"/>
                <a:gd name="connsiteX1" fmla="*/ 39766 w 58975"/>
                <a:gd name="connsiteY1" fmla="*/ 56280 h 58975"/>
                <a:gd name="connsiteX2" fmla="*/ 20894 w 58975"/>
                <a:gd name="connsiteY2" fmla="*/ 63862 h 58975"/>
                <a:gd name="connsiteX3" fmla="*/ 0 w 58975"/>
                <a:gd name="connsiteY3" fmla="*/ 43810 h 58975"/>
                <a:gd name="connsiteX4" fmla="*/ 20894 w 58975"/>
                <a:gd name="connsiteY4" fmla="*/ 24180 h 58975"/>
                <a:gd name="connsiteX5" fmla="*/ 39766 w 58975"/>
                <a:gd name="connsiteY5" fmla="*/ 31341 h 58975"/>
                <a:gd name="connsiteX6" fmla="*/ 39766 w 58975"/>
                <a:gd name="connsiteY6" fmla="*/ 25275 h 58975"/>
                <a:gd name="connsiteX7" fmla="*/ 27466 w 58975"/>
                <a:gd name="connsiteY7" fmla="*/ 16345 h 58975"/>
                <a:gd name="connsiteX8" fmla="*/ 10447 w 58975"/>
                <a:gd name="connsiteY8" fmla="*/ 22916 h 58975"/>
                <a:gd name="connsiteX9" fmla="*/ 3286 w 58975"/>
                <a:gd name="connsiteY9" fmla="*/ 9436 h 58975"/>
                <a:gd name="connsiteX10" fmla="*/ 30836 w 58975"/>
                <a:gd name="connsiteY10" fmla="*/ 0 h 58975"/>
                <a:gd name="connsiteX11" fmla="*/ 59144 w 58975"/>
                <a:gd name="connsiteY11" fmla="*/ 24264 h 58975"/>
                <a:gd name="connsiteX12" fmla="*/ 59144 w 58975"/>
                <a:gd name="connsiteY12" fmla="*/ 62261 h 58975"/>
                <a:gd name="connsiteX13" fmla="*/ 39766 w 58975"/>
                <a:gd name="connsiteY13" fmla="*/ 62261 h 58975"/>
                <a:gd name="connsiteX14" fmla="*/ 39766 w 58975"/>
                <a:gd name="connsiteY14" fmla="*/ 46759 h 58975"/>
                <a:gd name="connsiteX15" fmla="*/ 39766 w 58975"/>
                <a:gd name="connsiteY15" fmla="*/ 41367 h 58975"/>
                <a:gd name="connsiteX16" fmla="*/ 28982 w 58975"/>
                <a:gd name="connsiteY16" fmla="*/ 37070 h 58975"/>
                <a:gd name="connsiteX17" fmla="*/ 19293 w 58975"/>
                <a:gd name="connsiteY17" fmla="*/ 44147 h 58975"/>
                <a:gd name="connsiteX18" fmla="*/ 28982 w 58975"/>
                <a:gd name="connsiteY18" fmla="*/ 51225 h 58975"/>
                <a:gd name="connsiteX19" fmla="*/ 39766 w 58975"/>
                <a:gd name="connsiteY19" fmla="*/ 46759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975" h="58975">
                  <a:moveTo>
                    <a:pt x="39766" y="62346"/>
                  </a:moveTo>
                  <a:lnTo>
                    <a:pt x="39766" y="56280"/>
                  </a:lnTo>
                  <a:cubicBezTo>
                    <a:pt x="35975" y="60829"/>
                    <a:pt x="28729" y="63862"/>
                    <a:pt x="20894" y="63862"/>
                  </a:cubicBezTo>
                  <a:cubicBezTo>
                    <a:pt x="11542" y="63862"/>
                    <a:pt x="0" y="57459"/>
                    <a:pt x="0" y="43810"/>
                  </a:cubicBezTo>
                  <a:cubicBezTo>
                    <a:pt x="0" y="29067"/>
                    <a:pt x="11542" y="24180"/>
                    <a:pt x="20894" y="24180"/>
                  </a:cubicBezTo>
                  <a:cubicBezTo>
                    <a:pt x="28982" y="24180"/>
                    <a:pt x="36144" y="26792"/>
                    <a:pt x="39766" y="31341"/>
                  </a:cubicBezTo>
                  <a:lnTo>
                    <a:pt x="39766" y="25275"/>
                  </a:lnTo>
                  <a:cubicBezTo>
                    <a:pt x="39766" y="19968"/>
                    <a:pt x="35217" y="16345"/>
                    <a:pt x="27466" y="16345"/>
                  </a:cubicBezTo>
                  <a:cubicBezTo>
                    <a:pt x="21400" y="16345"/>
                    <a:pt x="15418" y="18704"/>
                    <a:pt x="10447" y="22916"/>
                  </a:cubicBezTo>
                  <a:lnTo>
                    <a:pt x="3286" y="9436"/>
                  </a:lnTo>
                  <a:cubicBezTo>
                    <a:pt x="11121" y="2780"/>
                    <a:pt x="21568" y="0"/>
                    <a:pt x="30836" y="0"/>
                  </a:cubicBezTo>
                  <a:cubicBezTo>
                    <a:pt x="45411" y="0"/>
                    <a:pt x="59144" y="5392"/>
                    <a:pt x="59144" y="24264"/>
                  </a:cubicBezTo>
                  <a:lnTo>
                    <a:pt x="59144" y="62261"/>
                  </a:lnTo>
                  <a:lnTo>
                    <a:pt x="39766" y="62261"/>
                  </a:lnTo>
                  <a:close/>
                  <a:moveTo>
                    <a:pt x="39766" y="46759"/>
                  </a:moveTo>
                  <a:lnTo>
                    <a:pt x="39766" y="41367"/>
                  </a:lnTo>
                  <a:cubicBezTo>
                    <a:pt x="37744" y="38503"/>
                    <a:pt x="33195" y="37070"/>
                    <a:pt x="28982" y="37070"/>
                  </a:cubicBezTo>
                  <a:cubicBezTo>
                    <a:pt x="23927" y="37070"/>
                    <a:pt x="19293" y="39345"/>
                    <a:pt x="19293" y="44147"/>
                  </a:cubicBezTo>
                  <a:cubicBezTo>
                    <a:pt x="19293" y="48950"/>
                    <a:pt x="23927" y="51225"/>
                    <a:pt x="28982" y="51225"/>
                  </a:cubicBezTo>
                  <a:cubicBezTo>
                    <a:pt x="33195" y="51140"/>
                    <a:pt x="37744" y="49708"/>
                    <a:pt x="39766" y="4675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3" name="Vrije vorm: vorm 436">
              <a:extLst>
                <a:ext uri="{FF2B5EF4-FFF2-40B4-BE49-F238E27FC236}">
                  <a16:creationId xmlns:a16="http://schemas.microsoft.com/office/drawing/2014/main" id="{D60B9CBF-D5DF-9443-A793-9AB2EE2E39E9}"/>
                </a:ext>
              </a:extLst>
            </p:cNvPr>
            <p:cNvSpPr/>
            <p:nvPr/>
          </p:nvSpPr>
          <p:spPr>
            <a:xfrm>
              <a:off x="16926376" y="3372636"/>
              <a:ext cx="33700" cy="58975"/>
            </a:xfrm>
            <a:custGeom>
              <a:avLst/>
              <a:gdLst>
                <a:gd name="connsiteX0" fmla="*/ 0 w 33700"/>
                <a:gd name="connsiteY0" fmla="*/ 62514 h 58975"/>
                <a:gd name="connsiteX1" fmla="*/ 0 w 33700"/>
                <a:gd name="connsiteY1" fmla="*/ 1685 h 58975"/>
                <a:gd name="connsiteX2" fmla="*/ 19378 w 33700"/>
                <a:gd name="connsiteY2" fmla="*/ 1685 h 58975"/>
                <a:gd name="connsiteX3" fmla="*/ 19378 w 33700"/>
                <a:gd name="connsiteY3" fmla="*/ 9099 h 58975"/>
                <a:gd name="connsiteX4" fmla="*/ 38418 w 33700"/>
                <a:gd name="connsiteY4" fmla="*/ 0 h 58975"/>
                <a:gd name="connsiteX5" fmla="*/ 38418 w 33700"/>
                <a:gd name="connsiteY5" fmla="*/ 18619 h 58975"/>
                <a:gd name="connsiteX6" fmla="*/ 33616 w 33700"/>
                <a:gd name="connsiteY6" fmla="*/ 18114 h 58975"/>
                <a:gd name="connsiteX7" fmla="*/ 19378 w 33700"/>
                <a:gd name="connsiteY7" fmla="*/ 23674 h 58975"/>
                <a:gd name="connsiteX8" fmla="*/ 19378 w 33700"/>
                <a:gd name="connsiteY8" fmla="*/ 62430 h 58975"/>
                <a:gd name="connsiteX9" fmla="*/ 0 w 33700"/>
                <a:gd name="connsiteY9" fmla="*/ 62430 h 5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00" h="58975">
                  <a:moveTo>
                    <a:pt x="0" y="62514"/>
                  </a:moveTo>
                  <a:lnTo>
                    <a:pt x="0" y="1685"/>
                  </a:lnTo>
                  <a:lnTo>
                    <a:pt x="19378" y="1685"/>
                  </a:lnTo>
                  <a:lnTo>
                    <a:pt x="19378" y="9099"/>
                  </a:lnTo>
                  <a:cubicBezTo>
                    <a:pt x="23422" y="4213"/>
                    <a:pt x="31173" y="0"/>
                    <a:pt x="38418" y="0"/>
                  </a:cubicBezTo>
                  <a:lnTo>
                    <a:pt x="38418" y="18619"/>
                  </a:lnTo>
                  <a:cubicBezTo>
                    <a:pt x="37323" y="18282"/>
                    <a:pt x="35638" y="18114"/>
                    <a:pt x="33616" y="18114"/>
                  </a:cubicBezTo>
                  <a:cubicBezTo>
                    <a:pt x="28561" y="18114"/>
                    <a:pt x="21905" y="20220"/>
                    <a:pt x="19378" y="23674"/>
                  </a:cubicBezTo>
                  <a:lnTo>
                    <a:pt x="19378" y="62430"/>
                  </a:lnTo>
                  <a:lnTo>
                    <a:pt x="0" y="6243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4" name="Vrije vorm: vorm 437">
              <a:extLst>
                <a:ext uri="{FF2B5EF4-FFF2-40B4-BE49-F238E27FC236}">
                  <a16:creationId xmlns:a16="http://schemas.microsoft.com/office/drawing/2014/main" id="{009A38EC-3ABC-8240-BEDF-5FF464B229E4}"/>
                </a:ext>
              </a:extLst>
            </p:cNvPr>
            <p:cNvSpPr/>
            <p:nvPr/>
          </p:nvSpPr>
          <p:spPr>
            <a:xfrm>
              <a:off x="16971450" y="3351237"/>
              <a:ext cx="58975" cy="84251"/>
            </a:xfrm>
            <a:custGeom>
              <a:avLst/>
              <a:gdLst>
                <a:gd name="connsiteX0" fmla="*/ 44821 w 58975"/>
                <a:gd name="connsiteY0" fmla="*/ 83914 h 84250"/>
                <a:gd name="connsiteX1" fmla="*/ 44821 w 58975"/>
                <a:gd name="connsiteY1" fmla="*/ 76837 h 84250"/>
                <a:gd name="connsiteX2" fmla="*/ 26792 w 58975"/>
                <a:gd name="connsiteY2" fmla="*/ 85430 h 84250"/>
                <a:gd name="connsiteX3" fmla="*/ 0 w 58975"/>
                <a:gd name="connsiteY3" fmla="*/ 53499 h 84250"/>
                <a:gd name="connsiteX4" fmla="*/ 26792 w 58975"/>
                <a:gd name="connsiteY4" fmla="*/ 21652 h 84250"/>
                <a:gd name="connsiteX5" fmla="*/ 44821 w 58975"/>
                <a:gd name="connsiteY5" fmla="*/ 30330 h 84250"/>
                <a:gd name="connsiteX6" fmla="*/ 44821 w 58975"/>
                <a:gd name="connsiteY6" fmla="*/ 0 h 84250"/>
                <a:gd name="connsiteX7" fmla="*/ 64115 w 58975"/>
                <a:gd name="connsiteY7" fmla="*/ 0 h 84250"/>
                <a:gd name="connsiteX8" fmla="*/ 64115 w 58975"/>
                <a:gd name="connsiteY8" fmla="*/ 83914 h 84250"/>
                <a:gd name="connsiteX9" fmla="*/ 44821 w 58975"/>
                <a:gd name="connsiteY9" fmla="*/ 83914 h 84250"/>
                <a:gd name="connsiteX10" fmla="*/ 44821 w 58975"/>
                <a:gd name="connsiteY10" fmla="*/ 62767 h 84250"/>
                <a:gd name="connsiteX11" fmla="*/ 44821 w 58975"/>
                <a:gd name="connsiteY11" fmla="*/ 44147 h 84250"/>
                <a:gd name="connsiteX12" fmla="*/ 33110 w 58975"/>
                <a:gd name="connsiteY12" fmla="*/ 38755 h 84250"/>
                <a:gd name="connsiteX13" fmla="*/ 19799 w 58975"/>
                <a:gd name="connsiteY13" fmla="*/ 53499 h 84250"/>
                <a:gd name="connsiteX14" fmla="*/ 33110 w 58975"/>
                <a:gd name="connsiteY14" fmla="*/ 68327 h 84250"/>
                <a:gd name="connsiteX15" fmla="*/ 44821 w 58975"/>
                <a:gd name="connsiteY15" fmla="*/ 62767 h 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975" h="84250">
                  <a:moveTo>
                    <a:pt x="44821" y="83914"/>
                  </a:moveTo>
                  <a:lnTo>
                    <a:pt x="44821" y="76837"/>
                  </a:lnTo>
                  <a:cubicBezTo>
                    <a:pt x="39766" y="82650"/>
                    <a:pt x="33616" y="85430"/>
                    <a:pt x="26792" y="85430"/>
                  </a:cubicBezTo>
                  <a:cubicBezTo>
                    <a:pt x="11795" y="85430"/>
                    <a:pt x="0" y="74141"/>
                    <a:pt x="0" y="53499"/>
                  </a:cubicBezTo>
                  <a:cubicBezTo>
                    <a:pt x="0" y="33616"/>
                    <a:pt x="11542" y="21652"/>
                    <a:pt x="26792" y="21652"/>
                  </a:cubicBezTo>
                  <a:cubicBezTo>
                    <a:pt x="33448" y="21652"/>
                    <a:pt x="40019" y="24264"/>
                    <a:pt x="44821" y="30330"/>
                  </a:cubicBezTo>
                  <a:lnTo>
                    <a:pt x="44821" y="0"/>
                  </a:lnTo>
                  <a:lnTo>
                    <a:pt x="64115" y="0"/>
                  </a:lnTo>
                  <a:lnTo>
                    <a:pt x="64115" y="83914"/>
                  </a:lnTo>
                  <a:lnTo>
                    <a:pt x="44821" y="83914"/>
                  </a:lnTo>
                  <a:close/>
                  <a:moveTo>
                    <a:pt x="44821" y="62767"/>
                  </a:moveTo>
                  <a:lnTo>
                    <a:pt x="44821" y="44147"/>
                  </a:lnTo>
                  <a:cubicBezTo>
                    <a:pt x="42294" y="40862"/>
                    <a:pt x="37239" y="38755"/>
                    <a:pt x="33110" y="38755"/>
                  </a:cubicBezTo>
                  <a:cubicBezTo>
                    <a:pt x="25444" y="38755"/>
                    <a:pt x="19799" y="44400"/>
                    <a:pt x="19799" y="53499"/>
                  </a:cubicBezTo>
                  <a:cubicBezTo>
                    <a:pt x="19799" y="62598"/>
                    <a:pt x="25444" y="68327"/>
                    <a:pt x="33110" y="68327"/>
                  </a:cubicBezTo>
                  <a:cubicBezTo>
                    <a:pt x="37239" y="68327"/>
                    <a:pt x="42294" y="66052"/>
                    <a:pt x="44821" y="62767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5" name="Vrije vorm: vorm 438">
              <a:extLst>
                <a:ext uri="{FF2B5EF4-FFF2-40B4-BE49-F238E27FC236}">
                  <a16:creationId xmlns:a16="http://schemas.microsoft.com/office/drawing/2014/main" id="{E951CA6A-1502-0048-B2BD-31B181E89C51}"/>
                </a:ext>
              </a:extLst>
            </p:cNvPr>
            <p:cNvSpPr/>
            <p:nvPr/>
          </p:nvSpPr>
          <p:spPr>
            <a:xfrm>
              <a:off x="16753578" y="3471210"/>
              <a:ext cx="235902" cy="8425"/>
            </a:xfrm>
            <a:custGeom>
              <a:avLst/>
              <a:gdLst>
                <a:gd name="connsiteX0" fmla="*/ 0 w 235901"/>
                <a:gd name="connsiteY0" fmla="*/ 0 h 0"/>
                <a:gd name="connsiteX1" fmla="*/ 238850 w 235901"/>
                <a:gd name="connsiteY1" fmla="*/ 0 h 0"/>
                <a:gd name="connsiteX2" fmla="*/ 238850 w 235901"/>
                <a:gd name="connsiteY2" fmla="*/ 1601 h 0"/>
                <a:gd name="connsiteX3" fmla="*/ 0 w 235901"/>
                <a:gd name="connsiteY3" fmla="*/ 160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01">
                  <a:moveTo>
                    <a:pt x="0" y="0"/>
                  </a:moveTo>
                  <a:lnTo>
                    <a:pt x="238850" y="0"/>
                  </a:lnTo>
                  <a:lnTo>
                    <a:pt x="238850" y="1601"/>
                  </a:lnTo>
                  <a:lnTo>
                    <a:pt x="0" y="1601"/>
                  </a:lnTo>
                  <a:close/>
                </a:path>
              </a:pathLst>
            </a:custGeom>
            <a:solidFill>
              <a:srgbClr val="62AB41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6" name="Vrije vorm: vorm 439">
              <a:extLst>
                <a:ext uri="{FF2B5EF4-FFF2-40B4-BE49-F238E27FC236}">
                  <a16:creationId xmlns:a16="http://schemas.microsoft.com/office/drawing/2014/main" id="{7D467292-BBFC-264A-9898-394027FCB613}"/>
                </a:ext>
              </a:extLst>
            </p:cNvPr>
            <p:cNvSpPr/>
            <p:nvPr/>
          </p:nvSpPr>
          <p:spPr>
            <a:xfrm>
              <a:off x="16792755" y="3492441"/>
              <a:ext cx="16850" cy="25275"/>
            </a:xfrm>
            <a:custGeom>
              <a:avLst/>
              <a:gdLst>
                <a:gd name="connsiteX0" fmla="*/ 18872 w 16850"/>
                <a:gd name="connsiteY0" fmla="*/ 18956 h 25275"/>
                <a:gd name="connsiteX1" fmla="*/ 18367 w 16850"/>
                <a:gd name="connsiteY1" fmla="*/ 21568 h 25275"/>
                <a:gd name="connsiteX2" fmla="*/ 16850 w 16850"/>
                <a:gd name="connsiteY2" fmla="*/ 23674 h 25275"/>
                <a:gd name="connsiteX3" fmla="*/ 14660 w 16850"/>
                <a:gd name="connsiteY3" fmla="*/ 25107 h 25275"/>
                <a:gd name="connsiteX4" fmla="*/ 11963 w 16850"/>
                <a:gd name="connsiteY4" fmla="*/ 25612 h 25275"/>
                <a:gd name="connsiteX5" fmla="*/ 0 w 16850"/>
                <a:gd name="connsiteY5" fmla="*/ 25612 h 25275"/>
                <a:gd name="connsiteX6" fmla="*/ 0 w 16850"/>
                <a:gd name="connsiteY6" fmla="*/ 0 h 25275"/>
                <a:gd name="connsiteX7" fmla="*/ 11963 w 16850"/>
                <a:gd name="connsiteY7" fmla="*/ 0 h 25275"/>
                <a:gd name="connsiteX8" fmla="*/ 14407 w 16850"/>
                <a:gd name="connsiteY8" fmla="*/ 590 h 25275"/>
                <a:gd name="connsiteX9" fmla="*/ 16260 w 16850"/>
                <a:gd name="connsiteY9" fmla="*/ 2106 h 25275"/>
                <a:gd name="connsiteX10" fmla="*/ 17440 w 16850"/>
                <a:gd name="connsiteY10" fmla="*/ 4213 h 25275"/>
                <a:gd name="connsiteX11" fmla="*/ 17861 w 16850"/>
                <a:gd name="connsiteY11" fmla="*/ 6572 h 25275"/>
                <a:gd name="connsiteX12" fmla="*/ 16850 w 16850"/>
                <a:gd name="connsiteY12" fmla="*/ 10110 h 25275"/>
                <a:gd name="connsiteX13" fmla="*/ 14154 w 16850"/>
                <a:gd name="connsiteY13" fmla="*/ 12469 h 25275"/>
                <a:gd name="connsiteX14" fmla="*/ 17608 w 16850"/>
                <a:gd name="connsiteY14" fmla="*/ 14912 h 25275"/>
                <a:gd name="connsiteX15" fmla="*/ 18872 w 16850"/>
                <a:gd name="connsiteY15" fmla="*/ 18956 h 25275"/>
                <a:gd name="connsiteX16" fmla="*/ 1854 w 16850"/>
                <a:gd name="connsiteY16" fmla="*/ 1685 h 25275"/>
                <a:gd name="connsiteX17" fmla="*/ 1854 w 16850"/>
                <a:gd name="connsiteY17" fmla="*/ 11879 h 25275"/>
                <a:gd name="connsiteX18" fmla="*/ 11205 w 16850"/>
                <a:gd name="connsiteY18" fmla="*/ 11879 h 25275"/>
                <a:gd name="connsiteX19" fmla="*/ 13143 w 16850"/>
                <a:gd name="connsiteY19" fmla="*/ 11458 h 25275"/>
                <a:gd name="connsiteX20" fmla="*/ 14660 w 16850"/>
                <a:gd name="connsiteY20" fmla="*/ 10363 h 25275"/>
                <a:gd name="connsiteX21" fmla="*/ 15670 w 16850"/>
                <a:gd name="connsiteY21" fmla="*/ 8762 h 25275"/>
                <a:gd name="connsiteX22" fmla="*/ 16008 w 16850"/>
                <a:gd name="connsiteY22" fmla="*/ 6824 h 25275"/>
                <a:gd name="connsiteX23" fmla="*/ 15670 w 16850"/>
                <a:gd name="connsiteY23" fmla="*/ 4886 h 25275"/>
                <a:gd name="connsiteX24" fmla="*/ 14744 w 16850"/>
                <a:gd name="connsiteY24" fmla="*/ 3286 h 25275"/>
                <a:gd name="connsiteX25" fmla="*/ 13311 w 16850"/>
                <a:gd name="connsiteY25" fmla="*/ 2191 h 25275"/>
                <a:gd name="connsiteX26" fmla="*/ 11458 w 16850"/>
                <a:gd name="connsiteY26" fmla="*/ 1769 h 25275"/>
                <a:gd name="connsiteX27" fmla="*/ 1854 w 16850"/>
                <a:gd name="connsiteY27" fmla="*/ 1769 h 25275"/>
                <a:gd name="connsiteX28" fmla="*/ 17019 w 16850"/>
                <a:gd name="connsiteY28" fmla="*/ 18704 h 25275"/>
                <a:gd name="connsiteX29" fmla="*/ 16681 w 16850"/>
                <a:gd name="connsiteY29" fmla="*/ 16766 h 25275"/>
                <a:gd name="connsiteX30" fmla="*/ 15670 w 16850"/>
                <a:gd name="connsiteY30" fmla="*/ 15081 h 25275"/>
                <a:gd name="connsiteX31" fmla="*/ 14154 w 16850"/>
                <a:gd name="connsiteY31" fmla="*/ 13901 h 25275"/>
                <a:gd name="connsiteX32" fmla="*/ 12301 w 16850"/>
                <a:gd name="connsiteY32" fmla="*/ 13480 h 25275"/>
                <a:gd name="connsiteX33" fmla="*/ 1938 w 16850"/>
                <a:gd name="connsiteY33" fmla="*/ 13480 h 25275"/>
                <a:gd name="connsiteX34" fmla="*/ 1938 w 16850"/>
                <a:gd name="connsiteY34" fmla="*/ 23927 h 25275"/>
                <a:gd name="connsiteX35" fmla="*/ 12048 w 16850"/>
                <a:gd name="connsiteY35" fmla="*/ 23927 h 25275"/>
                <a:gd name="connsiteX36" fmla="*/ 14070 w 16850"/>
                <a:gd name="connsiteY36" fmla="*/ 23506 h 25275"/>
                <a:gd name="connsiteX37" fmla="*/ 15670 w 16850"/>
                <a:gd name="connsiteY37" fmla="*/ 22326 h 25275"/>
                <a:gd name="connsiteX38" fmla="*/ 16766 w 16850"/>
                <a:gd name="connsiteY38" fmla="*/ 20642 h 25275"/>
                <a:gd name="connsiteX39" fmla="*/ 17019 w 16850"/>
                <a:gd name="connsiteY39" fmla="*/ 1870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6850" h="25275">
                  <a:moveTo>
                    <a:pt x="18872" y="18956"/>
                  </a:moveTo>
                  <a:cubicBezTo>
                    <a:pt x="18872" y="19883"/>
                    <a:pt x="18704" y="20726"/>
                    <a:pt x="18367" y="21568"/>
                  </a:cubicBezTo>
                  <a:cubicBezTo>
                    <a:pt x="18029" y="22411"/>
                    <a:pt x="17524" y="23085"/>
                    <a:pt x="16850" y="23674"/>
                  </a:cubicBezTo>
                  <a:cubicBezTo>
                    <a:pt x="16260" y="24264"/>
                    <a:pt x="15502" y="24770"/>
                    <a:pt x="14660" y="25107"/>
                  </a:cubicBezTo>
                  <a:cubicBezTo>
                    <a:pt x="13817" y="25444"/>
                    <a:pt x="12890" y="25612"/>
                    <a:pt x="11963" y="25612"/>
                  </a:cubicBezTo>
                  <a:lnTo>
                    <a:pt x="0" y="25612"/>
                  </a:lnTo>
                  <a:lnTo>
                    <a:pt x="0" y="0"/>
                  </a:lnTo>
                  <a:lnTo>
                    <a:pt x="11963" y="0"/>
                  </a:lnTo>
                  <a:cubicBezTo>
                    <a:pt x="12890" y="0"/>
                    <a:pt x="13649" y="168"/>
                    <a:pt x="14407" y="590"/>
                  </a:cubicBezTo>
                  <a:cubicBezTo>
                    <a:pt x="15165" y="1011"/>
                    <a:pt x="15755" y="1432"/>
                    <a:pt x="16260" y="2106"/>
                  </a:cubicBezTo>
                  <a:cubicBezTo>
                    <a:pt x="16766" y="2696"/>
                    <a:pt x="17187" y="3454"/>
                    <a:pt x="17440" y="4213"/>
                  </a:cubicBezTo>
                  <a:cubicBezTo>
                    <a:pt x="17692" y="4971"/>
                    <a:pt x="17861" y="5813"/>
                    <a:pt x="17861" y="6572"/>
                  </a:cubicBezTo>
                  <a:cubicBezTo>
                    <a:pt x="17861" y="7835"/>
                    <a:pt x="17524" y="9099"/>
                    <a:pt x="16850" y="10110"/>
                  </a:cubicBezTo>
                  <a:cubicBezTo>
                    <a:pt x="16176" y="11205"/>
                    <a:pt x="15333" y="11964"/>
                    <a:pt x="14154" y="12469"/>
                  </a:cubicBezTo>
                  <a:cubicBezTo>
                    <a:pt x="15586" y="12890"/>
                    <a:pt x="16766" y="13733"/>
                    <a:pt x="17608" y="14912"/>
                  </a:cubicBezTo>
                  <a:cubicBezTo>
                    <a:pt x="18451" y="16092"/>
                    <a:pt x="18872" y="17440"/>
                    <a:pt x="18872" y="18956"/>
                  </a:cubicBezTo>
                  <a:close/>
                  <a:moveTo>
                    <a:pt x="1854" y="1685"/>
                  </a:moveTo>
                  <a:lnTo>
                    <a:pt x="1854" y="11879"/>
                  </a:lnTo>
                  <a:lnTo>
                    <a:pt x="11205" y="11879"/>
                  </a:lnTo>
                  <a:cubicBezTo>
                    <a:pt x="11879" y="11879"/>
                    <a:pt x="12553" y="11711"/>
                    <a:pt x="13143" y="11458"/>
                  </a:cubicBezTo>
                  <a:cubicBezTo>
                    <a:pt x="13733" y="11205"/>
                    <a:pt x="14238" y="10784"/>
                    <a:pt x="14660" y="10363"/>
                  </a:cubicBezTo>
                  <a:cubicBezTo>
                    <a:pt x="15081" y="9857"/>
                    <a:pt x="15418" y="9352"/>
                    <a:pt x="15670" y="8762"/>
                  </a:cubicBezTo>
                  <a:cubicBezTo>
                    <a:pt x="15923" y="8172"/>
                    <a:pt x="16008" y="7498"/>
                    <a:pt x="16008" y="6824"/>
                  </a:cubicBezTo>
                  <a:cubicBezTo>
                    <a:pt x="16008" y="6150"/>
                    <a:pt x="15923" y="5476"/>
                    <a:pt x="15670" y="4886"/>
                  </a:cubicBezTo>
                  <a:cubicBezTo>
                    <a:pt x="15418" y="4297"/>
                    <a:pt x="15165" y="3707"/>
                    <a:pt x="14744" y="3286"/>
                  </a:cubicBezTo>
                  <a:cubicBezTo>
                    <a:pt x="14322" y="2780"/>
                    <a:pt x="13901" y="2443"/>
                    <a:pt x="13311" y="2191"/>
                  </a:cubicBezTo>
                  <a:cubicBezTo>
                    <a:pt x="12722" y="1938"/>
                    <a:pt x="12132" y="1769"/>
                    <a:pt x="11458" y="1769"/>
                  </a:cubicBezTo>
                  <a:lnTo>
                    <a:pt x="1854" y="1769"/>
                  </a:lnTo>
                  <a:close/>
                  <a:moveTo>
                    <a:pt x="17019" y="18704"/>
                  </a:moveTo>
                  <a:cubicBezTo>
                    <a:pt x="17019" y="18030"/>
                    <a:pt x="16934" y="17356"/>
                    <a:pt x="16681" y="16766"/>
                  </a:cubicBezTo>
                  <a:cubicBezTo>
                    <a:pt x="16429" y="16092"/>
                    <a:pt x="16092" y="15586"/>
                    <a:pt x="15670" y="15081"/>
                  </a:cubicBezTo>
                  <a:cubicBezTo>
                    <a:pt x="15249" y="14575"/>
                    <a:pt x="14744" y="14238"/>
                    <a:pt x="14154" y="13901"/>
                  </a:cubicBezTo>
                  <a:cubicBezTo>
                    <a:pt x="13564" y="13649"/>
                    <a:pt x="12974" y="13480"/>
                    <a:pt x="12301" y="13480"/>
                  </a:cubicBezTo>
                  <a:lnTo>
                    <a:pt x="1938" y="13480"/>
                  </a:lnTo>
                  <a:lnTo>
                    <a:pt x="1938" y="23927"/>
                  </a:lnTo>
                  <a:lnTo>
                    <a:pt x="12048" y="23927"/>
                  </a:lnTo>
                  <a:cubicBezTo>
                    <a:pt x="12806" y="23927"/>
                    <a:pt x="13396" y="23759"/>
                    <a:pt x="14070" y="23506"/>
                  </a:cubicBezTo>
                  <a:cubicBezTo>
                    <a:pt x="14660" y="23253"/>
                    <a:pt x="15249" y="22832"/>
                    <a:pt x="15670" y="22326"/>
                  </a:cubicBezTo>
                  <a:cubicBezTo>
                    <a:pt x="16092" y="21821"/>
                    <a:pt x="16429" y="21315"/>
                    <a:pt x="16766" y="20642"/>
                  </a:cubicBezTo>
                  <a:cubicBezTo>
                    <a:pt x="16850" y="20052"/>
                    <a:pt x="17019" y="19378"/>
                    <a:pt x="17019" y="1870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7" name="Vrije vorm: vorm 440">
              <a:extLst>
                <a:ext uri="{FF2B5EF4-FFF2-40B4-BE49-F238E27FC236}">
                  <a16:creationId xmlns:a16="http://schemas.microsoft.com/office/drawing/2014/main" id="{CE92F001-813C-D548-A42F-7ABFC0741115}"/>
                </a:ext>
              </a:extLst>
            </p:cNvPr>
            <p:cNvSpPr/>
            <p:nvPr/>
          </p:nvSpPr>
          <p:spPr>
            <a:xfrm>
              <a:off x="16816598" y="3492441"/>
              <a:ext cx="8425" cy="25275"/>
            </a:xfrm>
            <a:custGeom>
              <a:avLst/>
              <a:gdLst>
                <a:gd name="connsiteX0" fmla="*/ 0 w 0"/>
                <a:gd name="connsiteY0" fmla="*/ 25612 h 25275"/>
                <a:gd name="connsiteX1" fmla="*/ 0 w 0"/>
                <a:gd name="connsiteY1" fmla="*/ 0 h 25275"/>
                <a:gd name="connsiteX2" fmla="*/ 1854 w 0"/>
                <a:gd name="connsiteY2" fmla="*/ 0 h 25275"/>
                <a:gd name="connsiteX3" fmla="*/ 1854 w 0"/>
                <a:gd name="connsiteY3" fmla="*/ 25612 h 25275"/>
                <a:gd name="connsiteX4" fmla="*/ 0 w 0"/>
                <a:gd name="connsiteY4" fmla="*/ 2561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25275">
                  <a:moveTo>
                    <a:pt x="0" y="25612"/>
                  </a:moveTo>
                  <a:lnTo>
                    <a:pt x="0" y="0"/>
                  </a:lnTo>
                  <a:lnTo>
                    <a:pt x="1854" y="0"/>
                  </a:lnTo>
                  <a:lnTo>
                    <a:pt x="1854" y="25612"/>
                  </a:lnTo>
                  <a:lnTo>
                    <a:pt x="0" y="2561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8" name="Vrije vorm: vorm 441">
              <a:extLst>
                <a:ext uri="{FF2B5EF4-FFF2-40B4-BE49-F238E27FC236}">
                  <a16:creationId xmlns:a16="http://schemas.microsoft.com/office/drawing/2014/main" id="{CFB7DB9E-F685-FA4D-8FC5-C326CC65FA21}"/>
                </a:ext>
              </a:extLst>
            </p:cNvPr>
            <p:cNvSpPr/>
            <p:nvPr/>
          </p:nvSpPr>
          <p:spPr>
            <a:xfrm>
              <a:off x="16823422" y="3492272"/>
              <a:ext cx="16850" cy="25275"/>
            </a:xfrm>
            <a:custGeom>
              <a:avLst/>
              <a:gdLst>
                <a:gd name="connsiteX0" fmla="*/ 11964 w 16850"/>
                <a:gd name="connsiteY0" fmla="*/ 25949 h 25275"/>
                <a:gd name="connsiteX1" fmla="*/ 7077 w 16850"/>
                <a:gd name="connsiteY1" fmla="*/ 24854 h 25275"/>
                <a:gd name="connsiteX2" fmla="*/ 3286 w 16850"/>
                <a:gd name="connsiteY2" fmla="*/ 21905 h 25275"/>
                <a:gd name="connsiteX3" fmla="*/ 843 w 16850"/>
                <a:gd name="connsiteY3" fmla="*/ 17777 h 25275"/>
                <a:gd name="connsiteX4" fmla="*/ 0 w 16850"/>
                <a:gd name="connsiteY4" fmla="*/ 12974 h 25275"/>
                <a:gd name="connsiteX5" fmla="*/ 927 w 16850"/>
                <a:gd name="connsiteY5" fmla="*/ 8088 h 25275"/>
                <a:gd name="connsiteX6" fmla="*/ 3454 w 16850"/>
                <a:gd name="connsiteY6" fmla="*/ 3960 h 25275"/>
                <a:gd name="connsiteX7" fmla="*/ 7246 w 16850"/>
                <a:gd name="connsiteY7" fmla="*/ 1095 h 25275"/>
                <a:gd name="connsiteX8" fmla="*/ 11964 w 16850"/>
                <a:gd name="connsiteY8" fmla="*/ 0 h 25275"/>
                <a:gd name="connsiteX9" fmla="*/ 16850 w 16850"/>
                <a:gd name="connsiteY9" fmla="*/ 1095 h 25275"/>
                <a:gd name="connsiteX10" fmla="*/ 20642 w 16850"/>
                <a:gd name="connsiteY10" fmla="*/ 4044 h 25275"/>
                <a:gd name="connsiteX11" fmla="*/ 23085 w 16850"/>
                <a:gd name="connsiteY11" fmla="*/ 8172 h 25275"/>
                <a:gd name="connsiteX12" fmla="*/ 23927 w 16850"/>
                <a:gd name="connsiteY12" fmla="*/ 12890 h 25275"/>
                <a:gd name="connsiteX13" fmla="*/ 23001 w 16850"/>
                <a:gd name="connsiteY13" fmla="*/ 17861 h 25275"/>
                <a:gd name="connsiteX14" fmla="*/ 20473 w 16850"/>
                <a:gd name="connsiteY14" fmla="*/ 21989 h 25275"/>
                <a:gd name="connsiteX15" fmla="*/ 16682 w 16850"/>
                <a:gd name="connsiteY15" fmla="*/ 24854 h 25275"/>
                <a:gd name="connsiteX16" fmla="*/ 11964 w 16850"/>
                <a:gd name="connsiteY16" fmla="*/ 25949 h 25275"/>
                <a:gd name="connsiteX17" fmla="*/ 1769 w 16850"/>
                <a:gd name="connsiteY17" fmla="*/ 12974 h 25275"/>
                <a:gd name="connsiteX18" fmla="*/ 2528 w 16850"/>
                <a:gd name="connsiteY18" fmla="*/ 17187 h 25275"/>
                <a:gd name="connsiteX19" fmla="*/ 4634 w 16850"/>
                <a:gd name="connsiteY19" fmla="*/ 20810 h 25275"/>
                <a:gd name="connsiteX20" fmla="*/ 7835 w 16850"/>
                <a:gd name="connsiteY20" fmla="*/ 23337 h 25275"/>
                <a:gd name="connsiteX21" fmla="*/ 11964 w 16850"/>
                <a:gd name="connsiteY21" fmla="*/ 24264 h 25275"/>
                <a:gd name="connsiteX22" fmla="*/ 16092 w 16850"/>
                <a:gd name="connsiteY22" fmla="*/ 23253 h 25275"/>
                <a:gd name="connsiteX23" fmla="*/ 19293 w 16850"/>
                <a:gd name="connsiteY23" fmla="*/ 20641 h 25275"/>
                <a:gd name="connsiteX24" fmla="*/ 21315 w 16850"/>
                <a:gd name="connsiteY24" fmla="*/ 17019 h 25275"/>
                <a:gd name="connsiteX25" fmla="*/ 22074 w 16850"/>
                <a:gd name="connsiteY25" fmla="*/ 12890 h 25275"/>
                <a:gd name="connsiteX26" fmla="*/ 21315 w 16850"/>
                <a:gd name="connsiteY26" fmla="*/ 8678 h 25275"/>
                <a:gd name="connsiteX27" fmla="*/ 19209 w 16850"/>
                <a:gd name="connsiteY27" fmla="*/ 5055 h 25275"/>
                <a:gd name="connsiteX28" fmla="*/ 16008 w 16850"/>
                <a:gd name="connsiteY28" fmla="*/ 2527 h 25275"/>
                <a:gd name="connsiteX29" fmla="*/ 11964 w 16850"/>
                <a:gd name="connsiteY29" fmla="*/ 1601 h 25275"/>
                <a:gd name="connsiteX30" fmla="*/ 7751 w 16850"/>
                <a:gd name="connsiteY30" fmla="*/ 2612 h 25275"/>
                <a:gd name="connsiteX31" fmla="*/ 4550 w 16850"/>
                <a:gd name="connsiteY31" fmla="*/ 5223 h 25275"/>
                <a:gd name="connsiteX32" fmla="*/ 2528 w 16850"/>
                <a:gd name="connsiteY32" fmla="*/ 8846 h 25275"/>
                <a:gd name="connsiteX33" fmla="*/ 1769 w 16850"/>
                <a:gd name="connsiteY33" fmla="*/ 1297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850" h="25275">
                  <a:moveTo>
                    <a:pt x="11964" y="25949"/>
                  </a:moveTo>
                  <a:cubicBezTo>
                    <a:pt x="10194" y="25949"/>
                    <a:pt x="8594" y="25612"/>
                    <a:pt x="7077" y="24854"/>
                  </a:cubicBezTo>
                  <a:cubicBezTo>
                    <a:pt x="5645" y="24096"/>
                    <a:pt x="4381" y="23169"/>
                    <a:pt x="3286" y="21905"/>
                  </a:cubicBezTo>
                  <a:cubicBezTo>
                    <a:pt x="2191" y="20726"/>
                    <a:pt x="1432" y="19293"/>
                    <a:pt x="843" y="17777"/>
                  </a:cubicBezTo>
                  <a:cubicBezTo>
                    <a:pt x="253" y="16176"/>
                    <a:pt x="0" y="14575"/>
                    <a:pt x="0" y="12974"/>
                  </a:cubicBezTo>
                  <a:cubicBezTo>
                    <a:pt x="0" y="11290"/>
                    <a:pt x="337" y="9604"/>
                    <a:pt x="927" y="8088"/>
                  </a:cubicBezTo>
                  <a:cubicBezTo>
                    <a:pt x="1516" y="6487"/>
                    <a:pt x="2359" y="5139"/>
                    <a:pt x="3454" y="3960"/>
                  </a:cubicBezTo>
                  <a:cubicBezTo>
                    <a:pt x="4550" y="2780"/>
                    <a:pt x="5813" y="1769"/>
                    <a:pt x="7246" y="1095"/>
                  </a:cubicBezTo>
                  <a:cubicBezTo>
                    <a:pt x="8678" y="421"/>
                    <a:pt x="10279" y="0"/>
                    <a:pt x="11964" y="0"/>
                  </a:cubicBezTo>
                  <a:cubicBezTo>
                    <a:pt x="13733" y="0"/>
                    <a:pt x="15334" y="337"/>
                    <a:pt x="16850" y="1095"/>
                  </a:cubicBezTo>
                  <a:cubicBezTo>
                    <a:pt x="18367" y="1854"/>
                    <a:pt x="19631" y="2864"/>
                    <a:pt x="20642" y="4044"/>
                  </a:cubicBezTo>
                  <a:cubicBezTo>
                    <a:pt x="21652" y="5308"/>
                    <a:pt x="22495" y="6656"/>
                    <a:pt x="23085" y="8172"/>
                  </a:cubicBezTo>
                  <a:cubicBezTo>
                    <a:pt x="23674" y="9689"/>
                    <a:pt x="23927" y="11290"/>
                    <a:pt x="23927" y="12890"/>
                  </a:cubicBezTo>
                  <a:cubicBezTo>
                    <a:pt x="23927" y="14660"/>
                    <a:pt x="23590" y="16260"/>
                    <a:pt x="23001" y="17861"/>
                  </a:cubicBezTo>
                  <a:cubicBezTo>
                    <a:pt x="22411" y="19462"/>
                    <a:pt x="21568" y="20810"/>
                    <a:pt x="20473" y="21989"/>
                  </a:cubicBezTo>
                  <a:cubicBezTo>
                    <a:pt x="19378" y="23169"/>
                    <a:pt x="18114" y="24096"/>
                    <a:pt x="16682" y="24854"/>
                  </a:cubicBezTo>
                  <a:cubicBezTo>
                    <a:pt x="15249" y="25612"/>
                    <a:pt x="13649" y="25949"/>
                    <a:pt x="11964" y="25949"/>
                  </a:cubicBezTo>
                  <a:close/>
                  <a:moveTo>
                    <a:pt x="1769" y="12974"/>
                  </a:moveTo>
                  <a:cubicBezTo>
                    <a:pt x="1769" y="14407"/>
                    <a:pt x="2022" y="15839"/>
                    <a:pt x="2528" y="17187"/>
                  </a:cubicBezTo>
                  <a:cubicBezTo>
                    <a:pt x="3033" y="18535"/>
                    <a:pt x="3707" y="19715"/>
                    <a:pt x="4634" y="20810"/>
                  </a:cubicBezTo>
                  <a:cubicBezTo>
                    <a:pt x="5561" y="21821"/>
                    <a:pt x="6572" y="22663"/>
                    <a:pt x="7835" y="23337"/>
                  </a:cubicBezTo>
                  <a:cubicBezTo>
                    <a:pt x="9099" y="23927"/>
                    <a:pt x="10447" y="24264"/>
                    <a:pt x="11964" y="24264"/>
                  </a:cubicBezTo>
                  <a:cubicBezTo>
                    <a:pt x="13480" y="24264"/>
                    <a:pt x="14913" y="23927"/>
                    <a:pt x="16092" y="23253"/>
                  </a:cubicBezTo>
                  <a:cubicBezTo>
                    <a:pt x="17356" y="22579"/>
                    <a:pt x="18367" y="21737"/>
                    <a:pt x="19293" y="20641"/>
                  </a:cubicBezTo>
                  <a:cubicBezTo>
                    <a:pt x="20136" y="19546"/>
                    <a:pt x="20810" y="18367"/>
                    <a:pt x="21315" y="17019"/>
                  </a:cubicBezTo>
                  <a:cubicBezTo>
                    <a:pt x="21821" y="15670"/>
                    <a:pt x="22074" y="14322"/>
                    <a:pt x="22074" y="12890"/>
                  </a:cubicBezTo>
                  <a:cubicBezTo>
                    <a:pt x="22074" y="11458"/>
                    <a:pt x="21821" y="10026"/>
                    <a:pt x="21315" y="8678"/>
                  </a:cubicBezTo>
                  <a:cubicBezTo>
                    <a:pt x="20810" y="7330"/>
                    <a:pt x="20136" y="6150"/>
                    <a:pt x="19209" y="5055"/>
                  </a:cubicBezTo>
                  <a:cubicBezTo>
                    <a:pt x="18282" y="4044"/>
                    <a:pt x="17272" y="3202"/>
                    <a:pt x="16008" y="2527"/>
                  </a:cubicBezTo>
                  <a:cubicBezTo>
                    <a:pt x="14744" y="1938"/>
                    <a:pt x="13396" y="1601"/>
                    <a:pt x="11964" y="1601"/>
                  </a:cubicBezTo>
                  <a:cubicBezTo>
                    <a:pt x="10447" y="1601"/>
                    <a:pt x="9015" y="1938"/>
                    <a:pt x="7751" y="2612"/>
                  </a:cubicBezTo>
                  <a:cubicBezTo>
                    <a:pt x="6487" y="3286"/>
                    <a:pt x="5392" y="4128"/>
                    <a:pt x="4550" y="5223"/>
                  </a:cubicBezTo>
                  <a:cubicBezTo>
                    <a:pt x="3623" y="6319"/>
                    <a:pt x="2949" y="7498"/>
                    <a:pt x="2528" y="8846"/>
                  </a:cubicBezTo>
                  <a:cubicBezTo>
                    <a:pt x="2022" y="10194"/>
                    <a:pt x="1769" y="11627"/>
                    <a:pt x="1769" y="1297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9" name="Vrije vorm: vorm 442">
              <a:extLst>
                <a:ext uri="{FF2B5EF4-FFF2-40B4-BE49-F238E27FC236}">
                  <a16:creationId xmlns:a16="http://schemas.microsoft.com/office/drawing/2014/main" id="{253A5107-8767-354F-9CC5-C93035BF1C2E}"/>
                </a:ext>
              </a:extLst>
            </p:cNvPr>
            <p:cNvSpPr/>
            <p:nvPr/>
          </p:nvSpPr>
          <p:spPr>
            <a:xfrm>
              <a:off x="16850551" y="3492272"/>
              <a:ext cx="16850" cy="25275"/>
            </a:xfrm>
            <a:custGeom>
              <a:avLst/>
              <a:gdLst>
                <a:gd name="connsiteX0" fmla="*/ 0 w 16850"/>
                <a:gd name="connsiteY0" fmla="*/ 12806 h 25275"/>
                <a:gd name="connsiteX1" fmla="*/ 843 w 16850"/>
                <a:gd name="connsiteY1" fmla="*/ 8172 h 25275"/>
                <a:gd name="connsiteX2" fmla="*/ 3202 w 16850"/>
                <a:gd name="connsiteY2" fmla="*/ 4044 h 25275"/>
                <a:gd name="connsiteX3" fmla="*/ 6993 w 16850"/>
                <a:gd name="connsiteY3" fmla="*/ 1095 h 25275"/>
                <a:gd name="connsiteX4" fmla="*/ 12132 w 16850"/>
                <a:gd name="connsiteY4" fmla="*/ 0 h 25275"/>
                <a:gd name="connsiteX5" fmla="*/ 17945 w 16850"/>
                <a:gd name="connsiteY5" fmla="*/ 1601 h 25275"/>
                <a:gd name="connsiteX6" fmla="*/ 21568 w 16850"/>
                <a:gd name="connsiteY6" fmla="*/ 5645 h 25275"/>
                <a:gd name="connsiteX7" fmla="*/ 20052 w 16850"/>
                <a:gd name="connsiteY7" fmla="*/ 6487 h 25275"/>
                <a:gd name="connsiteX8" fmla="*/ 18451 w 16850"/>
                <a:gd name="connsiteY8" fmla="*/ 4213 h 25275"/>
                <a:gd name="connsiteX9" fmla="*/ 16429 w 16850"/>
                <a:gd name="connsiteY9" fmla="*/ 2780 h 25275"/>
                <a:gd name="connsiteX10" fmla="*/ 14238 w 16850"/>
                <a:gd name="connsiteY10" fmla="*/ 1938 h 25275"/>
                <a:gd name="connsiteX11" fmla="*/ 11964 w 16850"/>
                <a:gd name="connsiteY11" fmla="*/ 1685 h 25275"/>
                <a:gd name="connsiteX12" fmla="*/ 7667 w 16850"/>
                <a:gd name="connsiteY12" fmla="*/ 2696 h 25275"/>
                <a:gd name="connsiteX13" fmla="*/ 4465 w 16850"/>
                <a:gd name="connsiteY13" fmla="*/ 5308 h 25275"/>
                <a:gd name="connsiteX14" fmla="*/ 2528 w 16850"/>
                <a:gd name="connsiteY14" fmla="*/ 8931 h 25275"/>
                <a:gd name="connsiteX15" fmla="*/ 1854 w 16850"/>
                <a:gd name="connsiteY15" fmla="*/ 12974 h 25275"/>
                <a:gd name="connsiteX16" fmla="*/ 2612 w 16850"/>
                <a:gd name="connsiteY16" fmla="*/ 17271 h 25275"/>
                <a:gd name="connsiteX17" fmla="*/ 4802 w 16850"/>
                <a:gd name="connsiteY17" fmla="*/ 20894 h 25275"/>
                <a:gd name="connsiteX18" fmla="*/ 8004 w 16850"/>
                <a:gd name="connsiteY18" fmla="*/ 23422 h 25275"/>
                <a:gd name="connsiteX19" fmla="*/ 12048 w 16850"/>
                <a:gd name="connsiteY19" fmla="*/ 24348 h 25275"/>
                <a:gd name="connsiteX20" fmla="*/ 14407 w 16850"/>
                <a:gd name="connsiteY20" fmla="*/ 24096 h 25275"/>
                <a:gd name="connsiteX21" fmla="*/ 16766 w 16850"/>
                <a:gd name="connsiteY21" fmla="*/ 23169 h 25275"/>
                <a:gd name="connsiteX22" fmla="*/ 18872 w 16850"/>
                <a:gd name="connsiteY22" fmla="*/ 21568 h 25275"/>
                <a:gd name="connsiteX23" fmla="*/ 20473 w 16850"/>
                <a:gd name="connsiteY23" fmla="*/ 19293 h 25275"/>
                <a:gd name="connsiteX24" fmla="*/ 22074 w 16850"/>
                <a:gd name="connsiteY24" fmla="*/ 20052 h 25275"/>
                <a:gd name="connsiteX25" fmla="*/ 20304 w 16850"/>
                <a:gd name="connsiteY25" fmla="*/ 22579 h 25275"/>
                <a:gd name="connsiteX26" fmla="*/ 17777 w 16850"/>
                <a:gd name="connsiteY26" fmla="*/ 24433 h 25275"/>
                <a:gd name="connsiteX27" fmla="*/ 14913 w 16850"/>
                <a:gd name="connsiteY27" fmla="*/ 25528 h 25275"/>
                <a:gd name="connsiteX28" fmla="*/ 11879 w 16850"/>
                <a:gd name="connsiteY28" fmla="*/ 25865 h 25275"/>
                <a:gd name="connsiteX29" fmla="*/ 7077 w 16850"/>
                <a:gd name="connsiteY29" fmla="*/ 24685 h 25275"/>
                <a:gd name="connsiteX30" fmla="*/ 3286 w 16850"/>
                <a:gd name="connsiteY30" fmla="*/ 21652 h 25275"/>
                <a:gd name="connsiteX31" fmla="*/ 843 w 16850"/>
                <a:gd name="connsiteY31" fmla="*/ 17440 h 25275"/>
                <a:gd name="connsiteX32" fmla="*/ 0 w 16850"/>
                <a:gd name="connsiteY32" fmla="*/ 12806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850" h="25275">
                  <a:moveTo>
                    <a:pt x="0" y="12806"/>
                  </a:moveTo>
                  <a:cubicBezTo>
                    <a:pt x="0" y="11290"/>
                    <a:pt x="253" y="9773"/>
                    <a:pt x="843" y="8172"/>
                  </a:cubicBezTo>
                  <a:cubicBezTo>
                    <a:pt x="1348" y="6656"/>
                    <a:pt x="2191" y="5308"/>
                    <a:pt x="3202" y="4044"/>
                  </a:cubicBezTo>
                  <a:cubicBezTo>
                    <a:pt x="4213" y="2864"/>
                    <a:pt x="5476" y="1854"/>
                    <a:pt x="6993" y="1095"/>
                  </a:cubicBezTo>
                  <a:cubicBezTo>
                    <a:pt x="8509" y="337"/>
                    <a:pt x="10194" y="0"/>
                    <a:pt x="12132" y="0"/>
                  </a:cubicBezTo>
                  <a:cubicBezTo>
                    <a:pt x="14407" y="0"/>
                    <a:pt x="16345" y="505"/>
                    <a:pt x="17945" y="1601"/>
                  </a:cubicBezTo>
                  <a:cubicBezTo>
                    <a:pt x="19546" y="2612"/>
                    <a:pt x="20726" y="3960"/>
                    <a:pt x="21568" y="5645"/>
                  </a:cubicBezTo>
                  <a:lnTo>
                    <a:pt x="20052" y="6487"/>
                  </a:lnTo>
                  <a:cubicBezTo>
                    <a:pt x="19631" y="5561"/>
                    <a:pt x="19041" y="4886"/>
                    <a:pt x="18451" y="4213"/>
                  </a:cubicBezTo>
                  <a:cubicBezTo>
                    <a:pt x="17861" y="3623"/>
                    <a:pt x="17187" y="3117"/>
                    <a:pt x="16429" y="2780"/>
                  </a:cubicBezTo>
                  <a:cubicBezTo>
                    <a:pt x="15755" y="2443"/>
                    <a:pt x="14997" y="2106"/>
                    <a:pt x="14238" y="1938"/>
                  </a:cubicBezTo>
                  <a:cubicBezTo>
                    <a:pt x="13480" y="1769"/>
                    <a:pt x="12722" y="1685"/>
                    <a:pt x="11964" y="1685"/>
                  </a:cubicBezTo>
                  <a:cubicBezTo>
                    <a:pt x="10363" y="1685"/>
                    <a:pt x="8846" y="2022"/>
                    <a:pt x="7667" y="2696"/>
                  </a:cubicBezTo>
                  <a:cubicBezTo>
                    <a:pt x="6403" y="3370"/>
                    <a:pt x="5392" y="4213"/>
                    <a:pt x="4465" y="5308"/>
                  </a:cubicBezTo>
                  <a:cubicBezTo>
                    <a:pt x="3623" y="6403"/>
                    <a:pt x="2949" y="7583"/>
                    <a:pt x="2528" y="8931"/>
                  </a:cubicBezTo>
                  <a:cubicBezTo>
                    <a:pt x="2106" y="10279"/>
                    <a:pt x="1854" y="11627"/>
                    <a:pt x="1854" y="12974"/>
                  </a:cubicBezTo>
                  <a:cubicBezTo>
                    <a:pt x="1854" y="14491"/>
                    <a:pt x="2106" y="15923"/>
                    <a:pt x="2612" y="17271"/>
                  </a:cubicBezTo>
                  <a:cubicBezTo>
                    <a:pt x="3117" y="18619"/>
                    <a:pt x="3875" y="19883"/>
                    <a:pt x="4802" y="20894"/>
                  </a:cubicBezTo>
                  <a:cubicBezTo>
                    <a:pt x="5729" y="21905"/>
                    <a:pt x="6824" y="22748"/>
                    <a:pt x="8004" y="23422"/>
                  </a:cubicBezTo>
                  <a:cubicBezTo>
                    <a:pt x="9268" y="24011"/>
                    <a:pt x="10616" y="24348"/>
                    <a:pt x="12048" y="24348"/>
                  </a:cubicBezTo>
                  <a:cubicBezTo>
                    <a:pt x="12806" y="24348"/>
                    <a:pt x="13649" y="24264"/>
                    <a:pt x="14407" y="24096"/>
                  </a:cubicBezTo>
                  <a:cubicBezTo>
                    <a:pt x="15249" y="23927"/>
                    <a:pt x="16008" y="23590"/>
                    <a:pt x="16766" y="23169"/>
                  </a:cubicBezTo>
                  <a:cubicBezTo>
                    <a:pt x="17524" y="22748"/>
                    <a:pt x="18198" y="22242"/>
                    <a:pt x="18872" y="21568"/>
                  </a:cubicBezTo>
                  <a:cubicBezTo>
                    <a:pt x="19546" y="20894"/>
                    <a:pt x="20052" y="20220"/>
                    <a:pt x="20473" y="19293"/>
                  </a:cubicBezTo>
                  <a:lnTo>
                    <a:pt x="22074" y="20052"/>
                  </a:lnTo>
                  <a:cubicBezTo>
                    <a:pt x="21652" y="20978"/>
                    <a:pt x="21063" y="21905"/>
                    <a:pt x="20304" y="22579"/>
                  </a:cubicBezTo>
                  <a:cubicBezTo>
                    <a:pt x="19546" y="23337"/>
                    <a:pt x="18704" y="23927"/>
                    <a:pt x="17777" y="24433"/>
                  </a:cubicBezTo>
                  <a:cubicBezTo>
                    <a:pt x="16850" y="24938"/>
                    <a:pt x="15923" y="25275"/>
                    <a:pt x="14913" y="25528"/>
                  </a:cubicBezTo>
                  <a:cubicBezTo>
                    <a:pt x="13901" y="25781"/>
                    <a:pt x="12890" y="25865"/>
                    <a:pt x="11879" y="25865"/>
                  </a:cubicBezTo>
                  <a:cubicBezTo>
                    <a:pt x="10110" y="25865"/>
                    <a:pt x="8509" y="25444"/>
                    <a:pt x="7077" y="24685"/>
                  </a:cubicBezTo>
                  <a:cubicBezTo>
                    <a:pt x="5645" y="23927"/>
                    <a:pt x="4381" y="22916"/>
                    <a:pt x="3286" y="21652"/>
                  </a:cubicBezTo>
                  <a:cubicBezTo>
                    <a:pt x="2191" y="20389"/>
                    <a:pt x="1432" y="19040"/>
                    <a:pt x="843" y="17440"/>
                  </a:cubicBezTo>
                  <a:cubicBezTo>
                    <a:pt x="253" y="16008"/>
                    <a:pt x="0" y="14407"/>
                    <a:pt x="0" y="1280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0" name="Vrije vorm: vorm 443">
              <a:extLst>
                <a:ext uri="{FF2B5EF4-FFF2-40B4-BE49-F238E27FC236}">
                  <a16:creationId xmlns:a16="http://schemas.microsoft.com/office/drawing/2014/main" id="{E3A37531-13D1-0E49-9F4A-96DF3AD8A373}"/>
                </a:ext>
              </a:extLst>
            </p:cNvPr>
            <p:cNvSpPr/>
            <p:nvPr/>
          </p:nvSpPr>
          <p:spPr>
            <a:xfrm>
              <a:off x="16873972" y="3492441"/>
              <a:ext cx="16850" cy="25275"/>
            </a:xfrm>
            <a:custGeom>
              <a:avLst/>
              <a:gdLst>
                <a:gd name="connsiteX0" fmla="*/ 10868 w 16850"/>
                <a:gd name="connsiteY0" fmla="*/ 0 h 25275"/>
                <a:gd name="connsiteX1" fmla="*/ 12469 w 16850"/>
                <a:gd name="connsiteY1" fmla="*/ 0 h 25275"/>
                <a:gd name="connsiteX2" fmla="*/ 23253 w 16850"/>
                <a:gd name="connsiteY2" fmla="*/ 25612 h 25275"/>
                <a:gd name="connsiteX3" fmla="*/ 21315 w 16850"/>
                <a:gd name="connsiteY3" fmla="*/ 25612 h 25275"/>
                <a:gd name="connsiteX4" fmla="*/ 17777 w 16850"/>
                <a:gd name="connsiteY4" fmla="*/ 17187 h 25275"/>
                <a:gd name="connsiteX5" fmla="*/ 5561 w 16850"/>
                <a:gd name="connsiteY5" fmla="*/ 17187 h 25275"/>
                <a:gd name="connsiteX6" fmla="*/ 2022 w 16850"/>
                <a:gd name="connsiteY6" fmla="*/ 25612 h 25275"/>
                <a:gd name="connsiteX7" fmla="*/ 0 w 16850"/>
                <a:gd name="connsiteY7" fmla="*/ 25612 h 25275"/>
                <a:gd name="connsiteX8" fmla="*/ 10868 w 16850"/>
                <a:gd name="connsiteY8" fmla="*/ 0 h 25275"/>
                <a:gd name="connsiteX9" fmla="*/ 17272 w 16850"/>
                <a:gd name="connsiteY9" fmla="*/ 15671 h 25275"/>
                <a:gd name="connsiteX10" fmla="*/ 11711 w 16850"/>
                <a:gd name="connsiteY10" fmla="*/ 2275 h 25275"/>
                <a:gd name="connsiteX11" fmla="*/ 5982 w 16850"/>
                <a:gd name="connsiteY11" fmla="*/ 15671 h 25275"/>
                <a:gd name="connsiteX12" fmla="*/ 17272 w 16850"/>
                <a:gd name="connsiteY12" fmla="*/ 15671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25275">
                  <a:moveTo>
                    <a:pt x="10868" y="0"/>
                  </a:moveTo>
                  <a:lnTo>
                    <a:pt x="12469" y="0"/>
                  </a:lnTo>
                  <a:lnTo>
                    <a:pt x="23253" y="25612"/>
                  </a:lnTo>
                  <a:lnTo>
                    <a:pt x="21315" y="25612"/>
                  </a:lnTo>
                  <a:lnTo>
                    <a:pt x="17777" y="17187"/>
                  </a:lnTo>
                  <a:lnTo>
                    <a:pt x="5561" y="17187"/>
                  </a:lnTo>
                  <a:lnTo>
                    <a:pt x="2022" y="25612"/>
                  </a:lnTo>
                  <a:lnTo>
                    <a:pt x="0" y="25612"/>
                  </a:lnTo>
                  <a:lnTo>
                    <a:pt x="10868" y="0"/>
                  </a:lnTo>
                  <a:close/>
                  <a:moveTo>
                    <a:pt x="17272" y="15671"/>
                  </a:moveTo>
                  <a:lnTo>
                    <a:pt x="11711" y="2275"/>
                  </a:lnTo>
                  <a:lnTo>
                    <a:pt x="5982" y="15671"/>
                  </a:lnTo>
                  <a:lnTo>
                    <a:pt x="17272" y="1567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1" name="Vrije vorm: vorm 444">
              <a:extLst>
                <a:ext uri="{FF2B5EF4-FFF2-40B4-BE49-F238E27FC236}">
                  <a16:creationId xmlns:a16="http://schemas.microsoft.com/office/drawing/2014/main" id="{BB72048A-405C-D741-901A-D709FD30C2E8}"/>
                </a:ext>
              </a:extLst>
            </p:cNvPr>
            <p:cNvSpPr/>
            <p:nvPr/>
          </p:nvSpPr>
          <p:spPr>
            <a:xfrm>
              <a:off x="16901101" y="3492441"/>
              <a:ext cx="16850" cy="25275"/>
            </a:xfrm>
            <a:custGeom>
              <a:avLst/>
              <a:gdLst>
                <a:gd name="connsiteX0" fmla="*/ 0 w 16850"/>
                <a:gd name="connsiteY0" fmla="*/ 25612 h 25275"/>
                <a:gd name="connsiteX1" fmla="*/ 0 w 16850"/>
                <a:gd name="connsiteY1" fmla="*/ 0 h 25275"/>
                <a:gd name="connsiteX2" fmla="*/ 10616 w 16850"/>
                <a:gd name="connsiteY2" fmla="*/ 0 h 25275"/>
                <a:gd name="connsiteX3" fmla="*/ 13649 w 16850"/>
                <a:gd name="connsiteY3" fmla="*/ 674 h 25275"/>
                <a:gd name="connsiteX4" fmla="*/ 16008 w 16850"/>
                <a:gd name="connsiteY4" fmla="*/ 2527 h 25275"/>
                <a:gd name="connsiteX5" fmla="*/ 17524 w 16850"/>
                <a:gd name="connsiteY5" fmla="*/ 5055 h 25275"/>
                <a:gd name="connsiteX6" fmla="*/ 18114 w 16850"/>
                <a:gd name="connsiteY6" fmla="*/ 7920 h 25275"/>
                <a:gd name="connsiteX7" fmla="*/ 17693 w 16850"/>
                <a:gd name="connsiteY7" fmla="*/ 10616 h 25275"/>
                <a:gd name="connsiteX8" fmla="*/ 16429 w 16850"/>
                <a:gd name="connsiteY8" fmla="*/ 12975 h 25275"/>
                <a:gd name="connsiteX9" fmla="*/ 14491 w 16850"/>
                <a:gd name="connsiteY9" fmla="*/ 14744 h 25275"/>
                <a:gd name="connsiteX10" fmla="*/ 12048 w 16850"/>
                <a:gd name="connsiteY10" fmla="*/ 15671 h 25275"/>
                <a:gd name="connsiteX11" fmla="*/ 18451 w 16850"/>
                <a:gd name="connsiteY11" fmla="*/ 25612 h 25275"/>
                <a:gd name="connsiteX12" fmla="*/ 16345 w 16850"/>
                <a:gd name="connsiteY12" fmla="*/ 25612 h 25275"/>
                <a:gd name="connsiteX13" fmla="*/ 10110 w 16850"/>
                <a:gd name="connsiteY13" fmla="*/ 15923 h 25275"/>
                <a:gd name="connsiteX14" fmla="*/ 1854 w 16850"/>
                <a:gd name="connsiteY14" fmla="*/ 15923 h 25275"/>
                <a:gd name="connsiteX15" fmla="*/ 1854 w 16850"/>
                <a:gd name="connsiteY15" fmla="*/ 25612 h 25275"/>
                <a:gd name="connsiteX16" fmla="*/ 0 w 16850"/>
                <a:gd name="connsiteY16" fmla="*/ 25612 h 25275"/>
                <a:gd name="connsiteX17" fmla="*/ 1854 w 16850"/>
                <a:gd name="connsiteY17" fmla="*/ 14238 h 25275"/>
                <a:gd name="connsiteX18" fmla="*/ 10868 w 16850"/>
                <a:gd name="connsiteY18" fmla="*/ 14238 h 25275"/>
                <a:gd name="connsiteX19" fmla="*/ 13143 w 16850"/>
                <a:gd name="connsiteY19" fmla="*/ 13733 h 25275"/>
                <a:gd name="connsiteX20" fmla="*/ 14913 w 16850"/>
                <a:gd name="connsiteY20" fmla="*/ 12301 h 25275"/>
                <a:gd name="connsiteX21" fmla="*/ 16008 w 16850"/>
                <a:gd name="connsiteY21" fmla="*/ 10279 h 25275"/>
                <a:gd name="connsiteX22" fmla="*/ 16345 w 16850"/>
                <a:gd name="connsiteY22" fmla="*/ 7920 h 25275"/>
                <a:gd name="connsiteX23" fmla="*/ 15923 w 16850"/>
                <a:gd name="connsiteY23" fmla="*/ 5561 h 25275"/>
                <a:gd name="connsiteX24" fmla="*/ 14660 w 16850"/>
                <a:gd name="connsiteY24" fmla="*/ 3539 h 25275"/>
                <a:gd name="connsiteX25" fmla="*/ 12890 w 16850"/>
                <a:gd name="connsiteY25" fmla="*/ 2191 h 25275"/>
                <a:gd name="connsiteX26" fmla="*/ 10700 w 16850"/>
                <a:gd name="connsiteY26" fmla="*/ 1685 h 25275"/>
                <a:gd name="connsiteX27" fmla="*/ 1938 w 16850"/>
                <a:gd name="connsiteY27" fmla="*/ 1685 h 25275"/>
                <a:gd name="connsiteX28" fmla="*/ 1938 w 16850"/>
                <a:gd name="connsiteY28" fmla="*/ 1423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0" h="25275">
                  <a:moveTo>
                    <a:pt x="0" y="25612"/>
                  </a:moveTo>
                  <a:lnTo>
                    <a:pt x="0" y="0"/>
                  </a:lnTo>
                  <a:lnTo>
                    <a:pt x="10616" y="0"/>
                  </a:lnTo>
                  <a:cubicBezTo>
                    <a:pt x="11711" y="0"/>
                    <a:pt x="12722" y="253"/>
                    <a:pt x="13649" y="674"/>
                  </a:cubicBezTo>
                  <a:cubicBezTo>
                    <a:pt x="14575" y="1095"/>
                    <a:pt x="15334" y="1769"/>
                    <a:pt x="16008" y="2527"/>
                  </a:cubicBezTo>
                  <a:cubicBezTo>
                    <a:pt x="16682" y="3286"/>
                    <a:pt x="17187" y="4128"/>
                    <a:pt x="17524" y="5055"/>
                  </a:cubicBezTo>
                  <a:cubicBezTo>
                    <a:pt x="17861" y="5982"/>
                    <a:pt x="18114" y="6993"/>
                    <a:pt x="18114" y="7920"/>
                  </a:cubicBezTo>
                  <a:cubicBezTo>
                    <a:pt x="18114" y="8846"/>
                    <a:pt x="17945" y="9773"/>
                    <a:pt x="17693" y="10616"/>
                  </a:cubicBezTo>
                  <a:cubicBezTo>
                    <a:pt x="17440" y="11458"/>
                    <a:pt x="17019" y="12301"/>
                    <a:pt x="16429" y="12975"/>
                  </a:cubicBezTo>
                  <a:cubicBezTo>
                    <a:pt x="15923" y="13649"/>
                    <a:pt x="15249" y="14238"/>
                    <a:pt x="14491" y="14744"/>
                  </a:cubicBezTo>
                  <a:cubicBezTo>
                    <a:pt x="13733" y="15165"/>
                    <a:pt x="12890" y="15502"/>
                    <a:pt x="12048" y="15671"/>
                  </a:cubicBezTo>
                  <a:lnTo>
                    <a:pt x="18451" y="25612"/>
                  </a:lnTo>
                  <a:lnTo>
                    <a:pt x="16345" y="25612"/>
                  </a:lnTo>
                  <a:lnTo>
                    <a:pt x="10110" y="15923"/>
                  </a:lnTo>
                  <a:lnTo>
                    <a:pt x="1854" y="15923"/>
                  </a:lnTo>
                  <a:lnTo>
                    <a:pt x="1854" y="25612"/>
                  </a:lnTo>
                  <a:lnTo>
                    <a:pt x="0" y="25612"/>
                  </a:lnTo>
                  <a:close/>
                  <a:moveTo>
                    <a:pt x="1854" y="14238"/>
                  </a:moveTo>
                  <a:lnTo>
                    <a:pt x="10868" y="14238"/>
                  </a:lnTo>
                  <a:cubicBezTo>
                    <a:pt x="11711" y="14238"/>
                    <a:pt x="12469" y="14070"/>
                    <a:pt x="13143" y="13733"/>
                  </a:cubicBezTo>
                  <a:cubicBezTo>
                    <a:pt x="13817" y="13396"/>
                    <a:pt x="14407" y="12890"/>
                    <a:pt x="14913" y="12301"/>
                  </a:cubicBezTo>
                  <a:cubicBezTo>
                    <a:pt x="15418" y="11711"/>
                    <a:pt x="15755" y="11037"/>
                    <a:pt x="16008" y="10279"/>
                  </a:cubicBezTo>
                  <a:cubicBezTo>
                    <a:pt x="16260" y="9520"/>
                    <a:pt x="16345" y="8762"/>
                    <a:pt x="16345" y="7920"/>
                  </a:cubicBezTo>
                  <a:cubicBezTo>
                    <a:pt x="16345" y="7077"/>
                    <a:pt x="16176" y="6319"/>
                    <a:pt x="15923" y="5561"/>
                  </a:cubicBezTo>
                  <a:cubicBezTo>
                    <a:pt x="15586" y="4802"/>
                    <a:pt x="15249" y="4128"/>
                    <a:pt x="14660" y="3539"/>
                  </a:cubicBezTo>
                  <a:cubicBezTo>
                    <a:pt x="14154" y="2949"/>
                    <a:pt x="13564" y="2527"/>
                    <a:pt x="12890" y="2191"/>
                  </a:cubicBezTo>
                  <a:cubicBezTo>
                    <a:pt x="12216" y="1854"/>
                    <a:pt x="11458" y="1685"/>
                    <a:pt x="10700" y="1685"/>
                  </a:cubicBezTo>
                  <a:lnTo>
                    <a:pt x="1938" y="1685"/>
                  </a:lnTo>
                  <a:lnTo>
                    <a:pt x="1938" y="14238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2" name="Vrije vorm: vorm 445">
              <a:extLst>
                <a:ext uri="{FF2B5EF4-FFF2-40B4-BE49-F238E27FC236}">
                  <a16:creationId xmlns:a16="http://schemas.microsoft.com/office/drawing/2014/main" id="{760244D1-1441-CC49-BA39-53E95CBB4760}"/>
                </a:ext>
              </a:extLst>
            </p:cNvPr>
            <p:cNvSpPr/>
            <p:nvPr/>
          </p:nvSpPr>
          <p:spPr>
            <a:xfrm>
              <a:off x="16924523" y="3492441"/>
              <a:ext cx="16850" cy="25275"/>
            </a:xfrm>
            <a:custGeom>
              <a:avLst/>
              <a:gdLst>
                <a:gd name="connsiteX0" fmla="*/ 17019 w 16850"/>
                <a:gd name="connsiteY0" fmla="*/ 23927 h 25275"/>
                <a:gd name="connsiteX1" fmla="*/ 17019 w 16850"/>
                <a:gd name="connsiteY1" fmla="*/ 25612 h 25275"/>
                <a:gd name="connsiteX2" fmla="*/ 0 w 16850"/>
                <a:gd name="connsiteY2" fmla="*/ 25612 h 25275"/>
                <a:gd name="connsiteX3" fmla="*/ 0 w 16850"/>
                <a:gd name="connsiteY3" fmla="*/ 0 h 25275"/>
                <a:gd name="connsiteX4" fmla="*/ 16682 w 16850"/>
                <a:gd name="connsiteY4" fmla="*/ 0 h 25275"/>
                <a:gd name="connsiteX5" fmla="*/ 16682 w 16850"/>
                <a:gd name="connsiteY5" fmla="*/ 1685 h 25275"/>
                <a:gd name="connsiteX6" fmla="*/ 1769 w 16850"/>
                <a:gd name="connsiteY6" fmla="*/ 1685 h 25275"/>
                <a:gd name="connsiteX7" fmla="*/ 1769 w 16850"/>
                <a:gd name="connsiteY7" fmla="*/ 11711 h 25275"/>
                <a:gd name="connsiteX8" fmla="*/ 14744 w 16850"/>
                <a:gd name="connsiteY8" fmla="*/ 11711 h 25275"/>
                <a:gd name="connsiteX9" fmla="*/ 14744 w 16850"/>
                <a:gd name="connsiteY9" fmla="*/ 13311 h 25275"/>
                <a:gd name="connsiteX10" fmla="*/ 1769 w 16850"/>
                <a:gd name="connsiteY10" fmla="*/ 13311 h 25275"/>
                <a:gd name="connsiteX11" fmla="*/ 1769 w 16850"/>
                <a:gd name="connsiteY11" fmla="*/ 23927 h 25275"/>
                <a:gd name="connsiteX12" fmla="*/ 17019 w 16850"/>
                <a:gd name="connsiteY12" fmla="*/ 23927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25275">
                  <a:moveTo>
                    <a:pt x="17019" y="23927"/>
                  </a:moveTo>
                  <a:lnTo>
                    <a:pt x="17019" y="25612"/>
                  </a:lnTo>
                  <a:lnTo>
                    <a:pt x="0" y="25612"/>
                  </a:lnTo>
                  <a:lnTo>
                    <a:pt x="0" y="0"/>
                  </a:lnTo>
                  <a:lnTo>
                    <a:pt x="16682" y="0"/>
                  </a:lnTo>
                  <a:lnTo>
                    <a:pt x="16682" y="1685"/>
                  </a:lnTo>
                  <a:lnTo>
                    <a:pt x="1769" y="1685"/>
                  </a:lnTo>
                  <a:lnTo>
                    <a:pt x="1769" y="11711"/>
                  </a:lnTo>
                  <a:lnTo>
                    <a:pt x="14744" y="11711"/>
                  </a:lnTo>
                  <a:lnTo>
                    <a:pt x="14744" y="13311"/>
                  </a:lnTo>
                  <a:lnTo>
                    <a:pt x="1769" y="13311"/>
                  </a:lnTo>
                  <a:lnTo>
                    <a:pt x="1769" y="23927"/>
                  </a:lnTo>
                  <a:lnTo>
                    <a:pt x="17019" y="2392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3" name="Vrije vorm: vorm 446">
              <a:extLst>
                <a:ext uri="{FF2B5EF4-FFF2-40B4-BE49-F238E27FC236}">
                  <a16:creationId xmlns:a16="http://schemas.microsoft.com/office/drawing/2014/main" id="{D675D5CC-508A-4948-A359-24790766A62D}"/>
                </a:ext>
              </a:extLst>
            </p:cNvPr>
            <p:cNvSpPr/>
            <p:nvPr/>
          </p:nvSpPr>
          <p:spPr>
            <a:xfrm>
              <a:off x="16756358" y="3535661"/>
              <a:ext cx="16850" cy="25275"/>
            </a:xfrm>
            <a:custGeom>
              <a:avLst/>
              <a:gdLst>
                <a:gd name="connsiteX0" fmla="*/ 0 w 16850"/>
                <a:gd name="connsiteY0" fmla="*/ 25612 h 25275"/>
                <a:gd name="connsiteX1" fmla="*/ 0 w 16850"/>
                <a:gd name="connsiteY1" fmla="*/ 0 h 25275"/>
                <a:gd name="connsiteX2" fmla="*/ 10531 w 16850"/>
                <a:gd name="connsiteY2" fmla="*/ 0 h 25275"/>
                <a:gd name="connsiteX3" fmla="*/ 13564 w 16850"/>
                <a:gd name="connsiteY3" fmla="*/ 674 h 25275"/>
                <a:gd name="connsiteX4" fmla="*/ 15923 w 16850"/>
                <a:gd name="connsiteY4" fmla="*/ 2527 h 25275"/>
                <a:gd name="connsiteX5" fmla="*/ 17440 w 16850"/>
                <a:gd name="connsiteY5" fmla="*/ 5055 h 25275"/>
                <a:gd name="connsiteX6" fmla="*/ 18029 w 16850"/>
                <a:gd name="connsiteY6" fmla="*/ 7920 h 25275"/>
                <a:gd name="connsiteX7" fmla="*/ 17524 w 16850"/>
                <a:gd name="connsiteY7" fmla="*/ 10952 h 25275"/>
                <a:gd name="connsiteX8" fmla="*/ 16008 w 16850"/>
                <a:gd name="connsiteY8" fmla="*/ 13480 h 25275"/>
                <a:gd name="connsiteX9" fmla="*/ 13733 w 16850"/>
                <a:gd name="connsiteY9" fmla="*/ 15249 h 25275"/>
                <a:gd name="connsiteX10" fmla="*/ 10784 w 16850"/>
                <a:gd name="connsiteY10" fmla="*/ 15923 h 25275"/>
                <a:gd name="connsiteX11" fmla="*/ 1854 w 16850"/>
                <a:gd name="connsiteY11" fmla="*/ 15923 h 25275"/>
                <a:gd name="connsiteX12" fmla="*/ 1854 w 16850"/>
                <a:gd name="connsiteY12" fmla="*/ 25612 h 25275"/>
                <a:gd name="connsiteX13" fmla="*/ 0 w 16850"/>
                <a:gd name="connsiteY13" fmla="*/ 25612 h 25275"/>
                <a:gd name="connsiteX14" fmla="*/ 1854 w 16850"/>
                <a:gd name="connsiteY14" fmla="*/ 14322 h 25275"/>
                <a:gd name="connsiteX15" fmla="*/ 10700 w 16850"/>
                <a:gd name="connsiteY15" fmla="*/ 14322 h 25275"/>
                <a:gd name="connsiteX16" fmla="*/ 12975 w 16850"/>
                <a:gd name="connsiteY16" fmla="*/ 13817 h 25275"/>
                <a:gd name="connsiteX17" fmla="*/ 14660 w 16850"/>
                <a:gd name="connsiteY17" fmla="*/ 12385 h 25275"/>
                <a:gd name="connsiteX18" fmla="*/ 15755 w 16850"/>
                <a:gd name="connsiteY18" fmla="*/ 10363 h 25275"/>
                <a:gd name="connsiteX19" fmla="*/ 16092 w 16850"/>
                <a:gd name="connsiteY19" fmla="*/ 8004 h 25275"/>
                <a:gd name="connsiteX20" fmla="*/ 15670 w 16850"/>
                <a:gd name="connsiteY20" fmla="*/ 5645 h 25275"/>
                <a:gd name="connsiteX21" fmla="*/ 14407 w 16850"/>
                <a:gd name="connsiteY21" fmla="*/ 3623 h 25275"/>
                <a:gd name="connsiteX22" fmla="*/ 12638 w 16850"/>
                <a:gd name="connsiteY22" fmla="*/ 2275 h 25275"/>
                <a:gd name="connsiteX23" fmla="*/ 10447 w 16850"/>
                <a:gd name="connsiteY23" fmla="*/ 1769 h 25275"/>
                <a:gd name="connsiteX24" fmla="*/ 1854 w 16850"/>
                <a:gd name="connsiteY24" fmla="*/ 1769 h 25275"/>
                <a:gd name="connsiteX25" fmla="*/ 1854 w 16850"/>
                <a:gd name="connsiteY25" fmla="*/ 1432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850" h="25275">
                  <a:moveTo>
                    <a:pt x="0" y="25612"/>
                  </a:moveTo>
                  <a:lnTo>
                    <a:pt x="0" y="0"/>
                  </a:lnTo>
                  <a:lnTo>
                    <a:pt x="10531" y="0"/>
                  </a:lnTo>
                  <a:cubicBezTo>
                    <a:pt x="11627" y="0"/>
                    <a:pt x="12638" y="253"/>
                    <a:pt x="13564" y="674"/>
                  </a:cubicBezTo>
                  <a:cubicBezTo>
                    <a:pt x="14491" y="1095"/>
                    <a:pt x="15249" y="1769"/>
                    <a:pt x="15923" y="2527"/>
                  </a:cubicBezTo>
                  <a:cubicBezTo>
                    <a:pt x="16597" y="3286"/>
                    <a:pt x="17103" y="4128"/>
                    <a:pt x="17440" y="5055"/>
                  </a:cubicBezTo>
                  <a:cubicBezTo>
                    <a:pt x="17777" y="5982"/>
                    <a:pt x="18029" y="6993"/>
                    <a:pt x="18029" y="7920"/>
                  </a:cubicBezTo>
                  <a:cubicBezTo>
                    <a:pt x="18029" y="8931"/>
                    <a:pt x="17861" y="9942"/>
                    <a:pt x="17524" y="10952"/>
                  </a:cubicBezTo>
                  <a:cubicBezTo>
                    <a:pt x="17187" y="11879"/>
                    <a:pt x="16682" y="12806"/>
                    <a:pt x="16008" y="13480"/>
                  </a:cubicBezTo>
                  <a:cubicBezTo>
                    <a:pt x="15334" y="14238"/>
                    <a:pt x="14575" y="14828"/>
                    <a:pt x="13733" y="15249"/>
                  </a:cubicBezTo>
                  <a:cubicBezTo>
                    <a:pt x="12806" y="15670"/>
                    <a:pt x="11879" y="15923"/>
                    <a:pt x="10784" y="15923"/>
                  </a:cubicBezTo>
                  <a:lnTo>
                    <a:pt x="1854" y="15923"/>
                  </a:lnTo>
                  <a:lnTo>
                    <a:pt x="1854" y="25612"/>
                  </a:lnTo>
                  <a:lnTo>
                    <a:pt x="0" y="25612"/>
                  </a:lnTo>
                  <a:close/>
                  <a:moveTo>
                    <a:pt x="1854" y="14322"/>
                  </a:moveTo>
                  <a:lnTo>
                    <a:pt x="10700" y="14322"/>
                  </a:lnTo>
                  <a:cubicBezTo>
                    <a:pt x="11542" y="14322"/>
                    <a:pt x="12301" y="14154"/>
                    <a:pt x="12975" y="13817"/>
                  </a:cubicBezTo>
                  <a:cubicBezTo>
                    <a:pt x="13649" y="13480"/>
                    <a:pt x="14238" y="12975"/>
                    <a:pt x="14660" y="12385"/>
                  </a:cubicBezTo>
                  <a:cubicBezTo>
                    <a:pt x="15165" y="11795"/>
                    <a:pt x="15502" y="11121"/>
                    <a:pt x="15755" y="10363"/>
                  </a:cubicBezTo>
                  <a:cubicBezTo>
                    <a:pt x="16008" y="9604"/>
                    <a:pt x="16092" y="8846"/>
                    <a:pt x="16092" y="8004"/>
                  </a:cubicBezTo>
                  <a:cubicBezTo>
                    <a:pt x="16092" y="7161"/>
                    <a:pt x="15923" y="6403"/>
                    <a:pt x="15670" y="5645"/>
                  </a:cubicBezTo>
                  <a:cubicBezTo>
                    <a:pt x="15334" y="4886"/>
                    <a:pt x="14997" y="4213"/>
                    <a:pt x="14407" y="3623"/>
                  </a:cubicBezTo>
                  <a:cubicBezTo>
                    <a:pt x="13901" y="3033"/>
                    <a:pt x="13311" y="2612"/>
                    <a:pt x="12638" y="2275"/>
                  </a:cubicBezTo>
                  <a:cubicBezTo>
                    <a:pt x="11963" y="1938"/>
                    <a:pt x="11205" y="1769"/>
                    <a:pt x="10447" y="1769"/>
                  </a:cubicBezTo>
                  <a:lnTo>
                    <a:pt x="1854" y="1769"/>
                  </a:lnTo>
                  <a:lnTo>
                    <a:pt x="1854" y="1432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4" name="Vrije vorm: vorm 447">
              <a:extLst>
                <a:ext uri="{FF2B5EF4-FFF2-40B4-BE49-F238E27FC236}">
                  <a16:creationId xmlns:a16="http://schemas.microsoft.com/office/drawing/2014/main" id="{FE94AD54-56C4-0641-B95F-4EA80AD63C3C}"/>
                </a:ext>
              </a:extLst>
            </p:cNvPr>
            <p:cNvSpPr/>
            <p:nvPr/>
          </p:nvSpPr>
          <p:spPr>
            <a:xfrm>
              <a:off x="16778769" y="3535661"/>
              <a:ext cx="16850" cy="25275"/>
            </a:xfrm>
            <a:custGeom>
              <a:avLst/>
              <a:gdLst>
                <a:gd name="connsiteX0" fmla="*/ 0 w 16850"/>
                <a:gd name="connsiteY0" fmla="*/ 25612 h 25275"/>
                <a:gd name="connsiteX1" fmla="*/ 0 w 16850"/>
                <a:gd name="connsiteY1" fmla="*/ 0 h 25275"/>
                <a:gd name="connsiteX2" fmla="*/ 10615 w 16850"/>
                <a:gd name="connsiteY2" fmla="*/ 0 h 25275"/>
                <a:gd name="connsiteX3" fmla="*/ 13649 w 16850"/>
                <a:gd name="connsiteY3" fmla="*/ 674 h 25275"/>
                <a:gd name="connsiteX4" fmla="*/ 16008 w 16850"/>
                <a:gd name="connsiteY4" fmla="*/ 2527 h 25275"/>
                <a:gd name="connsiteX5" fmla="*/ 17524 w 16850"/>
                <a:gd name="connsiteY5" fmla="*/ 5055 h 25275"/>
                <a:gd name="connsiteX6" fmla="*/ 18114 w 16850"/>
                <a:gd name="connsiteY6" fmla="*/ 7920 h 25275"/>
                <a:gd name="connsiteX7" fmla="*/ 17693 w 16850"/>
                <a:gd name="connsiteY7" fmla="*/ 10616 h 25275"/>
                <a:gd name="connsiteX8" fmla="*/ 16429 w 16850"/>
                <a:gd name="connsiteY8" fmla="*/ 12975 h 25275"/>
                <a:gd name="connsiteX9" fmla="*/ 14491 w 16850"/>
                <a:gd name="connsiteY9" fmla="*/ 14744 h 25275"/>
                <a:gd name="connsiteX10" fmla="*/ 12048 w 16850"/>
                <a:gd name="connsiteY10" fmla="*/ 15670 h 25275"/>
                <a:gd name="connsiteX11" fmla="*/ 18451 w 16850"/>
                <a:gd name="connsiteY11" fmla="*/ 25612 h 25275"/>
                <a:gd name="connsiteX12" fmla="*/ 16345 w 16850"/>
                <a:gd name="connsiteY12" fmla="*/ 25612 h 25275"/>
                <a:gd name="connsiteX13" fmla="*/ 10110 w 16850"/>
                <a:gd name="connsiteY13" fmla="*/ 15923 h 25275"/>
                <a:gd name="connsiteX14" fmla="*/ 1854 w 16850"/>
                <a:gd name="connsiteY14" fmla="*/ 15923 h 25275"/>
                <a:gd name="connsiteX15" fmla="*/ 1854 w 16850"/>
                <a:gd name="connsiteY15" fmla="*/ 25612 h 25275"/>
                <a:gd name="connsiteX16" fmla="*/ 0 w 16850"/>
                <a:gd name="connsiteY16" fmla="*/ 25612 h 25275"/>
                <a:gd name="connsiteX17" fmla="*/ 1769 w 16850"/>
                <a:gd name="connsiteY17" fmla="*/ 14322 h 25275"/>
                <a:gd name="connsiteX18" fmla="*/ 10784 w 16850"/>
                <a:gd name="connsiteY18" fmla="*/ 14322 h 25275"/>
                <a:gd name="connsiteX19" fmla="*/ 13059 w 16850"/>
                <a:gd name="connsiteY19" fmla="*/ 13817 h 25275"/>
                <a:gd name="connsiteX20" fmla="*/ 14828 w 16850"/>
                <a:gd name="connsiteY20" fmla="*/ 12385 h 25275"/>
                <a:gd name="connsiteX21" fmla="*/ 15923 w 16850"/>
                <a:gd name="connsiteY21" fmla="*/ 10363 h 25275"/>
                <a:gd name="connsiteX22" fmla="*/ 16260 w 16850"/>
                <a:gd name="connsiteY22" fmla="*/ 8004 h 25275"/>
                <a:gd name="connsiteX23" fmla="*/ 15839 w 16850"/>
                <a:gd name="connsiteY23" fmla="*/ 5645 h 25275"/>
                <a:gd name="connsiteX24" fmla="*/ 14575 w 16850"/>
                <a:gd name="connsiteY24" fmla="*/ 3623 h 25275"/>
                <a:gd name="connsiteX25" fmla="*/ 12806 w 16850"/>
                <a:gd name="connsiteY25" fmla="*/ 2275 h 25275"/>
                <a:gd name="connsiteX26" fmla="*/ 10615 w 16850"/>
                <a:gd name="connsiteY26" fmla="*/ 1769 h 25275"/>
                <a:gd name="connsiteX27" fmla="*/ 1854 w 16850"/>
                <a:gd name="connsiteY27" fmla="*/ 1769 h 25275"/>
                <a:gd name="connsiteX28" fmla="*/ 1854 w 16850"/>
                <a:gd name="connsiteY28" fmla="*/ 1432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0" h="25275">
                  <a:moveTo>
                    <a:pt x="0" y="25612"/>
                  </a:moveTo>
                  <a:lnTo>
                    <a:pt x="0" y="0"/>
                  </a:lnTo>
                  <a:lnTo>
                    <a:pt x="10615" y="0"/>
                  </a:lnTo>
                  <a:cubicBezTo>
                    <a:pt x="11711" y="0"/>
                    <a:pt x="12722" y="253"/>
                    <a:pt x="13649" y="674"/>
                  </a:cubicBezTo>
                  <a:cubicBezTo>
                    <a:pt x="14575" y="1095"/>
                    <a:pt x="15334" y="1769"/>
                    <a:pt x="16008" y="2527"/>
                  </a:cubicBezTo>
                  <a:cubicBezTo>
                    <a:pt x="16681" y="3286"/>
                    <a:pt x="17187" y="4128"/>
                    <a:pt x="17524" y="5055"/>
                  </a:cubicBezTo>
                  <a:cubicBezTo>
                    <a:pt x="17861" y="5982"/>
                    <a:pt x="18114" y="6993"/>
                    <a:pt x="18114" y="7920"/>
                  </a:cubicBezTo>
                  <a:cubicBezTo>
                    <a:pt x="18114" y="8846"/>
                    <a:pt x="17945" y="9773"/>
                    <a:pt x="17693" y="10616"/>
                  </a:cubicBezTo>
                  <a:cubicBezTo>
                    <a:pt x="17440" y="11458"/>
                    <a:pt x="17019" y="12301"/>
                    <a:pt x="16429" y="12975"/>
                  </a:cubicBezTo>
                  <a:cubicBezTo>
                    <a:pt x="15923" y="13649"/>
                    <a:pt x="15249" y="14238"/>
                    <a:pt x="14491" y="14744"/>
                  </a:cubicBezTo>
                  <a:cubicBezTo>
                    <a:pt x="13733" y="15165"/>
                    <a:pt x="12890" y="15502"/>
                    <a:pt x="12048" y="15670"/>
                  </a:cubicBezTo>
                  <a:lnTo>
                    <a:pt x="18451" y="25612"/>
                  </a:lnTo>
                  <a:lnTo>
                    <a:pt x="16345" y="25612"/>
                  </a:lnTo>
                  <a:lnTo>
                    <a:pt x="10110" y="15923"/>
                  </a:lnTo>
                  <a:lnTo>
                    <a:pt x="1854" y="15923"/>
                  </a:lnTo>
                  <a:lnTo>
                    <a:pt x="1854" y="25612"/>
                  </a:lnTo>
                  <a:lnTo>
                    <a:pt x="0" y="25612"/>
                  </a:lnTo>
                  <a:close/>
                  <a:moveTo>
                    <a:pt x="1769" y="14322"/>
                  </a:moveTo>
                  <a:lnTo>
                    <a:pt x="10784" y="14322"/>
                  </a:lnTo>
                  <a:cubicBezTo>
                    <a:pt x="11627" y="14322"/>
                    <a:pt x="12385" y="14154"/>
                    <a:pt x="13059" y="13817"/>
                  </a:cubicBezTo>
                  <a:cubicBezTo>
                    <a:pt x="13733" y="13480"/>
                    <a:pt x="14322" y="12975"/>
                    <a:pt x="14828" y="12385"/>
                  </a:cubicBezTo>
                  <a:cubicBezTo>
                    <a:pt x="15334" y="11795"/>
                    <a:pt x="15670" y="11121"/>
                    <a:pt x="15923" y="10363"/>
                  </a:cubicBezTo>
                  <a:cubicBezTo>
                    <a:pt x="16176" y="9604"/>
                    <a:pt x="16260" y="8846"/>
                    <a:pt x="16260" y="8004"/>
                  </a:cubicBezTo>
                  <a:cubicBezTo>
                    <a:pt x="16260" y="7161"/>
                    <a:pt x="16092" y="6403"/>
                    <a:pt x="15839" y="5645"/>
                  </a:cubicBezTo>
                  <a:cubicBezTo>
                    <a:pt x="15502" y="4886"/>
                    <a:pt x="15165" y="4213"/>
                    <a:pt x="14575" y="3623"/>
                  </a:cubicBezTo>
                  <a:cubicBezTo>
                    <a:pt x="14070" y="3033"/>
                    <a:pt x="13480" y="2612"/>
                    <a:pt x="12806" y="2275"/>
                  </a:cubicBezTo>
                  <a:cubicBezTo>
                    <a:pt x="12132" y="1938"/>
                    <a:pt x="11374" y="1769"/>
                    <a:pt x="10615" y="1769"/>
                  </a:cubicBezTo>
                  <a:lnTo>
                    <a:pt x="1854" y="1769"/>
                  </a:lnTo>
                  <a:lnTo>
                    <a:pt x="1854" y="1432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5" name="Vrije vorm: vorm 448">
              <a:extLst>
                <a:ext uri="{FF2B5EF4-FFF2-40B4-BE49-F238E27FC236}">
                  <a16:creationId xmlns:a16="http://schemas.microsoft.com/office/drawing/2014/main" id="{526642DE-BAAC-314F-A2B6-6B88ADD372F0}"/>
                </a:ext>
              </a:extLst>
            </p:cNvPr>
            <p:cNvSpPr/>
            <p:nvPr/>
          </p:nvSpPr>
          <p:spPr>
            <a:xfrm>
              <a:off x="16800337" y="3535493"/>
              <a:ext cx="16850" cy="25275"/>
            </a:xfrm>
            <a:custGeom>
              <a:avLst/>
              <a:gdLst>
                <a:gd name="connsiteX0" fmla="*/ 11963 w 16850"/>
                <a:gd name="connsiteY0" fmla="*/ 25949 h 25275"/>
                <a:gd name="connsiteX1" fmla="*/ 7077 w 16850"/>
                <a:gd name="connsiteY1" fmla="*/ 24854 h 25275"/>
                <a:gd name="connsiteX2" fmla="*/ 3286 w 16850"/>
                <a:gd name="connsiteY2" fmla="*/ 21905 h 25275"/>
                <a:gd name="connsiteX3" fmla="*/ 843 w 16850"/>
                <a:gd name="connsiteY3" fmla="*/ 17777 h 25275"/>
                <a:gd name="connsiteX4" fmla="*/ 0 w 16850"/>
                <a:gd name="connsiteY4" fmla="*/ 12974 h 25275"/>
                <a:gd name="connsiteX5" fmla="*/ 927 w 16850"/>
                <a:gd name="connsiteY5" fmla="*/ 8088 h 25275"/>
                <a:gd name="connsiteX6" fmla="*/ 3454 w 16850"/>
                <a:gd name="connsiteY6" fmla="*/ 3960 h 25275"/>
                <a:gd name="connsiteX7" fmla="*/ 7245 w 16850"/>
                <a:gd name="connsiteY7" fmla="*/ 1095 h 25275"/>
                <a:gd name="connsiteX8" fmla="*/ 11963 w 16850"/>
                <a:gd name="connsiteY8" fmla="*/ 0 h 25275"/>
                <a:gd name="connsiteX9" fmla="*/ 16850 w 16850"/>
                <a:gd name="connsiteY9" fmla="*/ 1095 h 25275"/>
                <a:gd name="connsiteX10" fmla="*/ 20641 w 16850"/>
                <a:gd name="connsiteY10" fmla="*/ 4044 h 25275"/>
                <a:gd name="connsiteX11" fmla="*/ 23085 w 16850"/>
                <a:gd name="connsiteY11" fmla="*/ 8172 h 25275"/>
                <a:gd name="connsiteX12" fmla="*/ 23927 w 16850"/>
                <a:gd name="connsiteY12" fmla="*/ 12890 h 25275"/>
                <a:gd name="connsiteX13" fmla="*/ 23001 w 16850"/>
                <a:gd name="connsiteY13" fmla="*/ 17861 h 25275"/>
                <a:gd name="connsiteX14" fmla="*/ 20473 w 16850"/>
                <a:gd name="connsiteY14" fmla="*/ 21989 h 25275"/>
                <a:gd name="connsiteX15" fmla="*/ 16682 w 16850"/>
                <a:gd name="connsiteY15" fmla="*/ 24854 h 25275"/>
                <a:gd name="connsiteX16" fmla="*/ 11963 w 16850"/>
                <a:gd name="connsiteY16" fmla="*/ 25949 h 25275"/>
                <a:gd name="connsiteX17" fmla="*/ 1854 w 16850"/>
                <a:gd name="connsiteY17" fmla="*/ 12974 h 25275"/>
                <a:gd name="connsiteX18" fmla="*/ 2612 w 16850"/>
                <a:gd name="connsiteY18" fmla="*/ 17187 h 25275"/>
                <a:gd name="connsiteX19" fmla="*/ 4718 w 16850"/>
                <a:gd name="connsiteY19" fmla="*/ 20810 h 25275"/>
                <a:gd name="connsiteX20" fmla="*/ 7920 w 16850"/>
                <a:gd name="connsiteY20" fmla="*/ 23337 h 25275"/>
                <a:gd name="connsiteX21" fmla="*/ 12048 w 16850"/>
                <a:gd name="connsiteY21" fmla="*/ 24264 h 25275"/>
                <a:gd name="connsiteX22" fmla="*/ 16176 w 16850"/>
                <a:gd name="connsiteY22" fmla="*/ 23253 h 25275"/>
                <a:gd name="connsiteX23" fmla="*/ 19378 w 16850"/>
                <a:gd name="connsiteY23" fmla="*/ 20641 h 25275"/>
                <a:gd name="connsiteX24" fmla="*/ 21400 w 16850"/>
                <a:gd name="connsiteY24" fmla="*/ 17019 h 25275"/>
                <a:gd name="connsiteX25" fmla="*/ 22158 w 16850"/>
                <a:gd name="connsiteY25" fmla="*/ 12890 h 25275"/>
                <a:gd name="connsiteX26" fmla="*/ 21400 w 16850"/>
                <a:gd name="connsiteY26" fmla="*/ 8678 h 25275"/>
                <a:gd name="connsiteX27" fmla="*/ 19293 w 16850"/>
                <a:gd name="connsiteY27" fmla="*/ 5055 h 25275"/>
                <a:gd name="connsiteX28" fmla="*/ 16092 w 16850"/>
                <a:gd name="connsiteY28" fmla="*/ 2527 h 25275"/>
                <a:gd name="connsiteX29" fmla="*/ 12048 w 16850"/>
                <a:gd name="connsiteY29" fmla="*/ 1601 h 25275"/>
                <a:gd name="connsiteX30" fmla="*/ 7835 w 16850"/>
                <a:gd name="connsiteY30" fmla="*/ 2612 h 25275"/>
                <a:gd name="connsiteX31" fmla="*/ 4634 w 16850"/>
                <a:gd name="connsiteY31" fmla="*/ 5223 h 25275"/>
                <a:gd name="connsiteX32" fmla="*/ 2612 w 16850"/>
                <a:gd name="connsiteY32" fmla="*/ 8846 h 25275"/>
                <a:gd name="connsiteX33" fmla="*/ 1854 w 16850"/>
                <a:gd name="connsiteY33" fmla="*/ 1297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850" h="25275">
                  <a:moveTo>
                    <a:pt x="11963" y="25949"/>
                  </a:moveTo>
                  <a:cubicBezTo>
                    <a:pt x="10194" y="25949"/>
                    <a:pt x="8593" y="25612"/>
                    <a:pt x="7077" y="24854"/>
                  </a:cubicBezTo>
                  <a:cubicBezTo>
                    <a:pt x="5645" y="24096"/>
                    <a:pt x="4381" y="23169"/>
                    <a:pt x="3286" y="21905"/>
                  </a:cubicBezTo>
                  <a:cubicBezTo>
                    <a:pt x="2191" y="20726"/>
                    <a:pt x="1432" y="19293"/>
                    <a:pt x="843" y="17777"/>
                  </a:cubicBezTo>
                  <a:cubicBezTo>
                    <a:pt x="253" y="16176"/>
                    <a:pt x="0" y="14575"/>
                    <a:pt x="0" y="12974"/>
                  </a:cubicBezTo>
                  <a:cubicBezTo>
                    <a:pt x="0" y="11290"/>
                    <a:pt x="337" y="9604"/>
                    <a:pt x="927" y="8088"/>
                  </a:cubicBezTo>
                  <a:cubicBezTo>
                    <a:pt x="1516" y="6487"/>
                    <a:pt x="2359" y="5139"/>
                    <a:pt x="3454" y="3960"/>
                  </a:cubicBezTo>
                  <a:cubicBezTo>
                    <a:pt x="4550" y="2780"/>
                    <a:pt x="5813" y="1769"/>
                    <a:pt x="7245" y="1095"/>
                  </a:cubicBezTo>
                  <a:cubicBezTo>
                    <a:pt x="8678" y="421"/>
                    <a:pt x="10279" y="0"/>
                    <a:pt x="11963" y="0"/>
                  </a:cubicBezTo>
                  <a:cubicBezTo>
                    <a:pt x="13733" y="0"/>
                    <a:pt x="15334" y="337"/>
                    <a:pt x="16850" y="1095"/>
                  </a:cubicBezTo>
                  <a:cubicBezTo>
                    <a:pt x="18367" y="1853"/>
                    <a:pt x="19630" y="2864"/>
                    <a:pt x="20641" y="4044"/>
                  </a:cubicBezTo>
                  <a:cubicBezTo>
                    <a:pt x="21652" y="5308"/>
                    <a:pt x="22495" y="6656"/>
                    <a:pt x="23085" y="8172"/>
                  </a:cubicBezTo>
                  <a:cubicBezTo>
                    <a:pt x="23674" y="9689"/>
                    <a:pt x="23927" y="11290"/>
                    <a:pt x="23927" y="12890"/>
                  </a:cubicBezTo>
                  <a:cubicBezTo>
                    <a:pt x="23927" y="14660"/>
                    <a:pt x="23590" y="16260"/>
                    <a:pt x="23001" y="17861"/>
                  </a:cubicBezTo>
                  <a:cubicBezTo>
                    <a:pt x="22411" y="19462"/>
                    <a:pt x="21568" y="20810"/>
                    <a:pt x="20473" y="21989"/>
                  </a:cubicBezTo>
                  <a:cubicBezTo>
                    <a:pt x="19378" y="23169"/>
                    <a:pt x="18114" y="24096"/>
                    <a:pt x="16682" y="24854"/>
                  </a:cubicBezTo>
                  <a:cubicBezTo>
                    <a:pt x="15249" y="25612"/>
                    <a:pt x="13733" y="25949"/>
                    <a:pt x="11963" y="25949"/>
                  </a:cubicBezTo>
                  <a:close/>
                  <a:moveTo>
                    <a:pt x="1854" y="12974"/>
                  </a:moveTo>
                  <a:cubicBezTo>
                    <a:pt x="1854" y="14407"/>
                    <a:pt x="2106" y="15839"/>
                    <a:pt x="2612" y="17187"/>
                  </a:cubicBezTo>
                  <a:cubicBezTo>
                    <a:pt x="3117" y="18535"/>
                    <a:pt x="3791" y="19715"/>
                    <a:pt x="4718" y="20810"/>
                  </a:cubicBezTo>
                  <a:cubicBezTo>
                    <a:pt x="5645" y="21821"/>
                    <a:pt x="6656" y="22663"/>
                    <a:pt x="7920" y="23337"/>
                  </a:cubicBezTo>
                  <a:cubicBezTo>
                    <a:pt x="9183" y="23927"/>
                    <a:pt x="10531" y="24264"/>
                    <a:pt x="12048" y="24264"/>
                  </a:cubicBezTo>
                  <a:cubicBezTo>
                    <a:pt x="13564" y="24264"/>
                    <a:pt x="14997" y="23927"/>
                    <a:pt x="16176" y="23253"/>
                  </a:cubicBezTo>
                  <a:cubicBezTo>
                    <a:pt x="17440" y="22579"/>
                    <a:pt x="18451" y="21737"/>
                    <a:pt x="19378" y="20641"/>
                  </a:cubicBezTo>
                  <a:cubicBezTo>
                    <a:pt x="20220" y="19546"/>
                    <a:pt x="20894" y="18367"/>
                    <a:pt x="21400" y="17019"/>
                  </a:cubicBezTo>
                  <a:cubicBezTo>
                    <a:pt x="21905" y="15670"/>
                    <a:pt x="22158" y="14322"/>
                    <a:pt x="22158" y="12890"/>
                  </a:cubicBezTo>
                  <a:cubicBezTo>
                    <a:pt x="22158" y="11458"/>
                    <a:pt x="21905" y="10026"/>
                    <a:pt x="21400" y="8678"/>
                  </a:cubicBezTo>
                  <a:cubicBezTo>
                    <a:pt x="20894" y="7330"/>
                    <a:pt x="20220" y="6150"/>
                    <a:pt x="19293" y="5055"/>
                  </a:cubicBezTo>
                  <a:cubicBezTo>
                    <a:pt x="18367" y="4044"/>
                    <a:pt x="17356" y="3201"/>
                    <a:pt x="16092" y="2527"/>
                  </a:cubicBezTo>
                  <a:cubicBezTo>
                    <a:pt x="14828" y="1938"/>
                    <a:pt x="13480" y="1601"/>
                    <a:pt x="12048" y="1601"/>
                  </a:cubicBezTo>
                  <a:cubicBezTo>
                    <a:pt x="10531" y="1601"/>
                    <a:pt x="9099" y="1938"/>
                    <a:pt x="7835" y="2612"/>
                  </a:cubicBezTo>
                  <a:cubicBezTo>
                    <a:pt x="6572" y="3286"/>
                    <a:pt x="5476" y="4128"/>
                    <a:pt x="4634" y="5223"/>
                  </a:cubicBezTo>
                  <a:cubicBezTo>
                    <a:pt x="3707" y="6319"/>
                    <a:pt x="3033" y="7498"/>
                    <a:pt x="2612" y="8846"/>
                  </a:cubicBezTo>
                  <a:cubicBezTo>
                    <a:pt x="2106" y="10278"/>
                    <a:pt x="1854" y="11626"/>
                    <a:pt x="1854" y="1297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6" name="Vrije vorm: vorm 449">
              <a:extLst>
                <a:ext uri="{FF2B5EF4-FFF2-40B4-BE49-F238E27FC236}">
                  <a16:creationId xmlns:a16="http://schemas.microsoft.com/office/drawing/2014/main" id="{A4A10995-8B66-4241-B875-7B72ED334BD4}"/>
                </a:ext>
              </a:extLst>
            </p:cNvPr>
            <p:cNvSpPr/>
            <p:nvPr/>
          </p:nvSpPr>
          <p:spPr>
            <a:xfrm>
              <a:off x="16829235" y="3535661"/>
              <a:ext cx="16850" cy="25275"/>
            </a:xfrm>
            <a:custGeom>
              <a:avLst/>
              <a:gdLst>
                <a:gd name="connsiteX0" fmla="*/ 0 w 16850"/>
                <a:gd name="connsiteY0" fmla="*/ 25612 h 25275"/>
                <a:gd name="connsiteX1" fmla="*/ 0 w 16850"/>
                <a:gd name="connsiteY1" fmla="*/ 0 h 25275"/>
                <a:gd name="connsiteX2" fmla="*/ 8509 w 16850"/>
                <a:gd name="connsiteY2" fmla="*/ 0 h 25275"/>
                <a:gd name="connsiteX3" fmla="*/ 13817 w 16850"/>
                <a:gd name="connsiteY3" fmla="*/ 1011 h 25275"/>
                <a:gd name="connsiteX4" fmla="*/ 17608 w 16850"/>
                <a:gd name="connsiteY4" fmla="*/ 3791 h 25275"/>
                <a:gd name="connsiteX5" fmla="*/ 19883 w 16850"/>
                <a:gd name="connsiteY5" fmla="*/ 7835 h 25275"/>
                <a:gd name="connsiteX6" fmla="*/ 20642 w 16850"/>
                <a:gd name="connsiteY6" fmla="*/ 12806 h 25275"/>
                <a:gd name="connsiteX7" fmla="*/ 19799 w 16850"/>
                <a:gd name="connsiteY7" fmla="*/ 18114 h 25275"/>
                <a:gd name="connsiteX8" fmla="*/ 17356 w 16850"/>
                <a:gd name="connsiteY8" fmla="*/ 22158 h 25275"/>
                <a:gd name="connsiteX9" fmla="*/ 13480 w 16850"/>
                <a:gd name="connsiteY9" fmla="*/ 24770 h 25275"/>
                <a:gd name="connsiteX10" fmla="*/ 8425 w 16850"/>
                <a:gd name="connsiteY10" fmla="*/ 25696 h 25275"/>
                <a:gd name="connsiteX11" fmla="*/ 0 w 16850"/>
                <a:gd name="connsiteY11" fmla="*/ 25696 h 25275"/>
                <a:gd name="connsiteX12" fmla="*/ 18872 w 16850"/>
                <a:gd name="connsiteY12" fmla="*/ 12806 h 25275"/>
                <a:gd name="connsiteX13" fmla="*/ 18198 w 16850"/>
                <a:gd name="connsiteY13" fmla="*/ 8341 h 25275"/>
                <a:gd name="connsiteX14" fmla="*/ 16176 w 16850"/>
                <a:gd name="connsiteY14" fmla="*/ 4802 h 25275"/>
                <a:gd name="connsiteX15" fmla="*/ 12975 w 16850"/>
                <a:gd name="connsiteY15" fmla="*/ 2527 h 25275"/>
                <a:gd name="connsiteX16" fmla="*/ 8593 w 16850"/>
                <a:gd name="connsiteY16" fmla="*/ 1685 h 25275"/>
                <a:gd name="connsiteX17" fmla="*/ 1938 w 16850"/>
                <a:gd name="connsiteY17" fmla="*/ 1685 h 25275"/>
                <a:gd name="connsiteX18" fmla="*/ 1938 w 16850"/>
                <a:gd name="connsiteY18" fmla="*/ 23927 h 25275"/>
                <a:gd name="connsiteX19" fmla="*/ 8593 w 16850"/>
                <a:gd name="connsiteY19" fmla="*/ 23927 h 25275"/>
                <a:gd name="connsiteX20" fmla="*/ 13059 w 16850"/>
                <a:gd name="connsiteY20" fmla="*/ 23085 h 25275"/>
                <a:gd name="connsiteX21" fmla="*/ 16260 w 16850"/>
                <a:gd name="connsiteY21" fmla="*/ 20726 h 25275"/>
                <a:gd name="connsiteX22" fmla="*/ 18198 w 16850"/>
                <a:gd name="connsiteY22" fmla="*/ 17187 h 25275"/>
                <a:gd name="connsiteX23" fmla="*/ 18872 w 16850"/>
                <a:gd name="connsiteY23" fmla="*/ 12806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850" h="25275">
                  <a:moveTo>
                    <a:pt x="0" y="25612"/>
                  </a:moveTo>
                  <a:lnTo>
                    <a:pt x="0" y="0"/>
                  </a:lnTo>
                  <a:lnTo>
                    <a:pt x="8509" y="0"/>
                  </a:lnTo>
                  <a:cubicBezTo>
                    <a:pt x="10531" y="0"/>
                    <a:pt x="12301" y="337"/>
                    <a:pt x="13817" y="1011"/>
                  </a:cubicBezTo>
                  <a:cubicBezTo>
                    <a:pt x="15334" y="1685"/>
                    <a:pt x="16597" y="2612"/>
                    <a:pt x="17608" y="3791"/>
                  </a:cubicBezTo>
                  <a:cubicBezTo>
                    <a:pt x="18619" y="4971"/>
                    <a:pt x="19378" y="6319"/>
                    <a:pt x="19883" y="7835"/>
                  </a:cubicBezTo>
                  <a:cubicBezTo>
                    <a:pt x="20389" y="9352"/>
                    <a:pt x="20642" y="11037"/>
                    <a:pt x="20642" y="12806"/>
                  </a:cubicBezTo>
                  <a:cubicBezTo>
                    <a:pt x="20642" y="14744"/>
                    <a:pt x="20389" y="16513"/>
                    <a:pt x="19799" y="18114"/>
                  </a:cubicBezTo>
                  <a:cubicBezTo>
                    <a:pt x="19209" y="19715"/>
                    <a:pt x="18451" y="21063"/>
                    <a:pt x="17356" y="22158"/>
                  </a:cubicBezTo>
                  <a:cubicBezTo>
                    <a:pt x="16260" y="23253"/>
                    <a:pt x="14997" y="24180"/>
                    <a:pt x="13480" y="24770"/>
                  </a:cubicBezTo>
                  <a:cubicBezTo>
                    <a:pt x="11964" y="25360"/>
                    <a:pt x="10279" y="25696"/>
                    <a:pt x="8425" y="25696"/>
                  </a:cubicBezTo>
                  <a:lnTo>
                    <a:pt x="0" y="25696"/>
                  </a:lnTo>
                  <a:close/>
                  <a:moveTo>
                    <a:pt x="18872" y="12806"/>
                  </a:moveTo>
                  <a:cubicBezTo>
                    <a:pt x="18872" y="11205"/>
                    <a:pt x="18619" y="9689"/>
                    <a:pt x="18198" y="8341"/>
                  </a:cubicBezTo>
                  <a:cubicBezTo>
                    <a:pt x="17777" y="6993"/>
                    <a:pt x="17103" y="5813"/>
                    <a:pt x="16176" y="4802"/>
                  </a:cubicBezTo>
                  <a:cubicBezTo>
                    <a:pt x="15334" y="3791"/>
                    <a:pt x="14238" y="3033"/>
                    <a:pt x="12975" y="2527"/>
                  </a:cubicBezTo>
                  <a:cubicBezTo>
                    <a:pt x="11711" y="1938"/>
                    <a:pt x="10194" y="1685"/>
                    <a:pt x="8593" y="1685"/>
                  </a:cubicBezTo>
                  <a:lnTo>
                    <a:pt x="1938" y="1685"/>
                  </a:lnTo>
                  <a:lnTo>
                    <a:pt x="1938" y="23927"/>
                  </a:lnTo>
                  <a:lnTo>
                    <a:pt x="8593" y="23927"/>
                  </a:lnTo>
                  <a:cubicBezTo>
                    <a:pt x="10279" y="23927"/>
                    <a:pt x="11795" y="23674"/>
                    <a:pt x="13059" y="23085"/>
                  </a:cubicBezTo>
                  <a:cubicBezTo>
                    <a:pt x="14323" y="22495"/>
                    <a:pt x="15418" y="21737"/>
                    <a:pt x="16260" y="20726"/>
                  </a:cubicBezTo>
                  <a:cubicBezTo>
                    <a:pt x="17103" y="19715"/>
                    <a:pt x="17777" y="18535"/>
                    <a:pt x="18198" y="17187"/>
                  </a:cubicBezTo>
                  <a:cubicBezTo>
                    <a:pt x="18619" y="15839"/>
                    <a:pt x="18872" y="14407"/>
                    <a:pt x="18872" y="1280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7" name="Vrije vorm: vorm 450">
              <a:extLst>
                <a:ext uri="{FF2B5EF4-FFF2-40B4-BE49-F238E27FC236}">
                  <a16:creationId xmlns:a16="http://schemas.microsoft.com/office/drawing/2014/main" id="{D336E041-9A65-6240-858A-70FE01C47BF1}"/>
                </a:ext>
              </a:extLst>
            </p:cNvPr>
            <p:cNvSpPr/>
            <p:nvPr/>
          </p:nvSpPr>
          <p:spPr>
            <a:xfrm>
              <a:off x="16854510" y="3535661"/>
              <a:ext cx="16850" cy="25275"/>
            </a:xfrm>
            <a:custGeom>
              <a:avLst/>
              <a:gdLst>
                <a:gd name="connsiteX0" fmla="*/ 10700 w 16850"/>
                <a:gd name="connsiteY0" fmla="*/ 24096 h 25275"/>
                <a:gd name="connsiteX1" fmla="*/ 14997 w 16850"/>
                <a:gd name="connsiteY1" fmla="*/ 23085 h 25275"/>
                <a:gd name="connsiteX2" fmla="*/ 17693 w 16850"/>
                <a:gd name="connsiteY2" fmla="*/ 20557 h 25275"/>
                <a:gd name="connsiteX3" fmla="*/ 19125 w 16850"/>
                <a:gd name="connsiteY3" fmla="*/ 16934 h 25275"/>
                <a:gd name="connsiteX4" fmla="*/ 19546 w 16850"/>
                <a:gd name="connsiteY4" fmla="*/ 12890 h 25275"/>
                <a:gd name="connsiteX5" fmla="*/ 19546 w 16850"/>
                <a:gd name="connsiteY5" fmla="*/ 0 h 25275"/>
                <a:gd name="connsiteX6" fmla="*/ 21400 w 16850"/>
                <a:gd name="connsiteY6" fmla="*/ 0 h 25275"/>
                <a:gd name="connsiteX7" fmla="*/ 21400 w 16850"/>
                <a:gd name="connsiteY7" fmla="*/ 12890 h 25275"/>
                <a:gd name="connsiteX8" fmla="*/ 20810 w 16850"/>
                <a:gd name="connsiteY8" fmla="*/ 17777 h 25275"/>
                <a:gd name="connsiteX9" fmla="*/ 18956 w 16850"/>
                <a:gd name="connsiteY9" fmla="*/ 21905 h 25275"/>
                <a:gd name="connsiteX10" fmla="*/ 15671 w 16850"/>
                <a:gd name="connsiteY10" fmla="*/ 24770 h 25275"/>
                <a:gd name="connsiteX11" fmla="*/ 10700 w 16850"/>
                <a:gd name="connsiteY11" fmla="*/ 25781 h 25275"/>
                <a:gd name="connsiteX12" fmla="*/ 5561 w 16850"/>
                <a:gd name="connsiteY12" fmla="*/ 24685 h 25275"/>
                <a:gd name="connsiteX13" fmla="*/ 2275 w 16850"/>
                <a:gd name="connsiteY13" fmla="*/ 21737 h 25275"/>
                <a:gd name="connsiteX14" fmla="*/ 505 w 16850"/>
                <a:gd name="connsiteY14" fmla="*/ 17608 h 25275"/>
                <a:gd name="connsiteX15" fmla="*/ 0 w 16850"/>
                <a:gd name="connsiteY15" fmla="*/ 12890 h 25275"/>
                <a:gd name="connsiteX16" fmla="*/ 0 w 16850"/>
                <a:gd name="connsiteY16" fmla="*/ 0 h 25275"/>
                <a:gd name="connsiteX17" fmla="*/ 1854 w 16850"/>
                <a:gd name="connsiteY17" fmla="*/ 0 h 25275"/>
                <a:gd name="connsiteX18" fmla="*/ 1854 w 16850"/>
                <a:gd name="connsiteY18" fmla="*/ 12890 h 25275"/>
                <a:gd name="connsiteX19" fmla="*/ 2275 w 16850"/>
                <a:gd name="connsiteY19" fmla="*/ 17019 h 25275"/>
                <a:gd name="connsiteX20" fmla="*/ 3707 w 16850"/>
                <a:gd name="connsiteY20" fmla="*/ 20641 h 25275"/>
                <a:gd name="connsiteX21" fmla="*/ 6403 w 16850"/>
                <a:gd name="connsiteY21" fmla="*/ 23169 h 25275"/>
                <a:gd name="connsiteX22" fmla="*/ 10700 w 16850"/>
                <a:gd name="connsiteY22" fmla="*/ 24096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850" h="25275">
                  <a:moveTo>
                    <a:pt x="10700" y="24096"/>
                  </a:moveTo>
                  <a:cubicBezTo>
                    <a:pt x="12469" y="24096"/>
                    <a:pt x="13901" y="23759"/>
                    <a:pt x="14997" y="23085"/>
                  </a:cubicBezTo>
                  <a:cubicBezTo>
                    <a:pt x="16176" y="22411"/>
                    <a:pt x="17019" y="21568"/>
                    <a:pt x="17693" y="20557"/>
                  </a:cubicBezTo>
                  <a:cubicBezTo>
                    <a:pt x="18367" y="19462"/>
                    <a:pt x="18788" y="18282"/>
                    <a:pt x="19125" y="16934"/>
                  </a:cubicBezTo>
                  <a:cubicBezTo>
                    <a:pt x="19378" y="15586"/>
                    <a:pt x="19546" y="14238"/>
                    <a:pt x="19546" y="12890"/>
                  </a:cubicBezTo>
                  <a:lnTo>
                    <a:pt x="19546" y="0"/>
                  </a:lnTo>
                  <a:lnTo>
                    <a:pt x="21400" y="0"/>
                  </a:lnTo>
                  <a:lnTo>
                    <a:pt x="21400" y="12890"/>
                  </a:lnTo>
                  <a:cubicBezTo>
                    <a:pt x="21400" y="14575"/>
                    <a:pt x="21231" y="16260"/>
                    <a:pt x="20810" y="17777"/>
                  </a:cubicBezTo>
                  <a:cubicBezTo>
                    <a:pt x="20473" y="19378"/>
                    <a:pt x="19799" y="20726"/>
                    <a:pt x="18956" y="21905"/>
                  </a:cubicBezTo>
                  <a:cubicBezTo>
                    <a:pt x="18114" y="23085"/>
                    <a:pt x="17019" y="24011"/>
                    <a:pt x="15671" y="24770"/>
                  </a:cubicBezTo>
                  <a:cubicBezTo>
                    <a:pt x="14323" y="25444"/>
                    <a:pt x="12638" y="25781"/>
                    <a:pt x="10700" y="25781"/>
                  </a:cubicBezTo>
                  <a:cubicBezTo>
                    <a:pt x="8678" y="25781"/>
                    <a:pt x="6993" y="25444"/>
                    <a:pt x="5561" y="24685"/>
                  </a:cubicBezTo>
                  <a:cubicBezTo>
                    <a:pt x="4213" y="23927"/>
                    <a:pt x="3117" y="23001"/>
                    <a:pt x="2275" y="21737"/>
                  </a:cubicBezTo>
                  <a:cubicBezTo>
                    <a:pt x="1432" y="20557"/>
                    <a:pt x="843" y="19125"/>
                    <a:pt x="505" y="17608"/>
                  </a:cubicBezTo>
                  <a:cubicBezTo>
                    <a:pt x="168" y="16092"/>
                    <a:pt x="0" y="14491"/>
                    <a:pt x="0" y="12890"/>
                  </a:cubicBezTo>
                  <a:lnTo>
                    <a:pt x="0" y="0"/>
                  </a:lnTo>
                  <a:lnTo>
                    <a:pt x="1854" y="0"/>
                  </a:lnTo>
                  <a:lnTo>
                    <a:pt x="1854" y="12890"/>
                  </a:lnTo>
                  <a:cubicBezTo>
                    <a:pt x="1854" y="14322"/>
                    <a:pt x="2022" y="15670"/>
                    <a:pt x="2275" y="17019"/>
                  </a:cubicBezTo>
                  <a:cubicBezTo>
                    <a:pt x="2528" y="18367"/>
                    <a:pt x="3033" y="19546"/>
                    <a:pt x="3707" y="20641"/>
                  </a:cubicBezTo>
                  <a:cubicBezTo>
                    <a:pt x="4381" y="21652"/>
                    <a:pt x="5308" y="22495"/>
                    <a:pt x="6403" y="23169"/>
                  </a:cubicBezTo>
                  <a:cubicBezTo>
                    <a:pt x="7583" y="23843"/>
                    <a:pt x="9015" y="24096"/>
                    <a:pt x="10700" y="2409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8" name="Vrije vorm: vorm 451">
              <a:extLst>
                <a:ext uri="{FF2B5EF4-FFF2-40B4-BE49-F238E27FC236}">
                  <a16:creationId xmlns:a16="http://schemas.microsoft.com/office/drawing/2014/main" id="{1F481EEA-63F5-0349-8357-18571AE386BE}"/>
                </a:ext>
              </a:extLst>
            </p:cNvPr>
            <p:cNvSpPr/>
            <p:nvPr/>
          </p:nvSpPr>
          <p:spPr>
            <a:xfrm>
              <a:off x="16880460" y="3535493"/>
              <a:ext cx="16850" cy="25275"/>
            </a:xfrm>
            <a:custGeom>
              <a:avLst/>
              <a:gdLst>
                <a:gd name="connsiteX0" fmla="*/ 0 w 16850"/>
                <a:gd name="connsiteY0" fmla="*/ 12806 h 25275"/>
                <a:gd name="connsiteX1" fmla="*/ 842 w 16850"/>
                <a:gd name="connsiteY1" fmla="*/ 8172 h 25275"/>
                <a:gd name="connsiteX2" fmla="*/ 3201 w 16850"/>
                <a:gd name="connsiteY2" fmla="*/ 4044 h 25275"/>
                <a:gd name="connsiteX3" fmla="*/ 6993 w 16850"/>
                <a:gd name="connsiteY3" fmla="*/ 1095 h 25275"/>
                <a:gd name="connsiteX4" fmla="*/ 12132 w 16850"/>
                <a:gd name="connsiteY4" fmla="*/ 0 h 25275"/>
                <a:gd name="connsiteX5" fmla="*/ 17945 w 16850"/>
                <a:gd name="connsiteY5" fmla="*/ 1601 h 25275"/>
                <a:gd name="connsiteX6" fmla="*/ 21568 w 16850"/>
                <a:gd name="connsiteY6" fmla="*/ 5645 h 25275"/>
                <a:gd name="connsiteX7" fmla="*/ 20051 w 16850"/>
                <a:gd name="connsiteY7" fmla="*/ 6487 h 25275"/>
                <a:gd name="connsiteX8" fmla="*/ 18451 w 16850"/>
                <a:gd name="connsiteY8" fmla="*/ 4213 h 25275"/>
                <a:gd name="connsiteX9" fmla="*/ 16429 w 16850"/>
                <a:gd name="connsiteY9" fmla="*/ 2780 h 25275"/>
                <a:gd name="connsiteX10" fmla="*/ 14238 w 16850"/>
                <a:gd name="connsiteY10" fmla="*/ 1938 h 25275"/>
                <a:gd name="connsiteX11" fmla="*/ 11963 w 16850"/>
                <a:gd name="connsiteY11" fmla="*/ 1685 h 25275"/>
                <a:gd name="connsiteX12" fmla="*/ 7667 w 16850"/>
                <a:gd name="connsiteY12" fmla="*/ 2696 h 25275"/>
                <a:gd name="connsiteX13" fmla="*/ 4465 w 16850"/>
                <a:gd name="connsiteY13" fmla="*/ 5308 h 25275"/>
                <a:gd name="connsiteX14" fmla="*/ 2527 w 16850"/>
                <a:gd name="connsiteY14" fmla="*/ 8931 h 25275"/>
                <a:gd name="connsiteX15" fmla="*/ 1854 w 16850"/>
                <a:gd name="connsiteY15" fmla="*/ 12974 h 25275"/>
                <a:gd name="connsiteX16" fmla="*/ 2612 w 16850"/>
                <a:gd name="connsiteY16" fmla="*/ 17271 h 25275"/>
                <a:gd name="connsiteX17" fmla="*/ 4802 w 16850"/>
                <a:gd name="connsiteY17" fmla="*/ 20894 h 25275"/>
                <a:gd name="connsiteX18" fmla="*/ 8004 w 16850"/>
                <a:gd name="connsiteY18" fmla="*/ 23422 h 25275"/>
                <a:gd name="connsiteX19" fmla="*/ 12048 w 16850"/>
                <a:gd name="connsiteY19" fmla="*/ 24348 h 25275"/>
                <a:gd name="connsiteX20" fmla="*/ 14407 w 16850"/>
                <a:gd name="connsiteY20" fmla="*/ 24096 h 25275"/>
                <a:gd name="connsiteX21" fmla="*/ 16766 w 16850"/>
                <a:gd name="connsiteY21" fmla="*/ 23169 h 25275"/>
                <a:gd name="connsiteX22" fmla="*/ 18872 w 16850"/>
                <a:gd name="connsiteY22" fmla="*/ 21568 h 25275"/>
                <a:gd name="connsiteX23" fmla="*/ 20473 w 16850"/>
                <a:gd name="connsiteY23" fmla="*/ 19293 h 25275"/>
                <a:gd name="connsiteX24" fmla="*/ 22074 w 16850"/>
                <a:gd name="connsiteY24" fmla="*/ 20051 h 25275"/>
                <a:gd name="connsiteX25" fmla="*/ 20304 w 16850"/>
                <a:gd name="connsiteY25" fmla="*/ 22579 h 25275"/>
                <a:gd name="connsiteX26" fmla="*/ 17777 w 16850"/>
                <a:gd name="connsiteY26" fmla="*/ 24433 h 25275"/>
                <a:gd name="connsiteX27" fmla="*/ 14912 w 16850"/>
                <a:gd name="connsiteY27" fmla="*/ 25528 h 25275"/>
                <a:gd name="connsiteX28" fmla="*/ 11879 w 16850"/>
                <a:gd name="connsiteY28" fmla="*/ 25865 h 25275"/>
                <a:gd name="connsiteX29" fmla="*/ 7077 w 16850"/>
                <a:gd name="connsiteY29" fmla="*/ 24685 h 25275"/>
                <a:gd name="connsiteX30" fmla="*/ 3286 w 16850"/>
                <a:gd name="connsiteY30" fmla="*/ 21652 h 25275"/>
                <a:gd name="connsiteX31" fmla="*/ 842 w 16850"/>
                <a:gd name="connsiteY31" fmla="*/ 17440 h 25275"/>
                <a:gd name="connsiteX32" fmla="*/ 0 w 16850"/>
                <a:gd name="connsiteY32" fmla="*/ 12806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850" h="25275">
                  <a:moveTo>
                    <a:pt x="0" y="12806"/>
                  </a:moveTo>
                  <a:cubicBezTo>
                    <a:pt x="0" y="11290"/>
                    <a:pt x="253" y="9773"/>
                    <a:pt x="842" y="8172"/>
                  </a:cubicBezTo>
                  <a:cubicBezTo>
                    <a:pt x="1348" y="6656"/>
                    <a:pt x="2190" y="5308"/>
                    <a:pt x="3201" y="4044"/>
                  </a:cubicBezTo>
                  <a:cubicBezTo>
                    <a:pt x="4213" y="2864"/>
                    <a:pt x="5476" y="1853"/>
                    <a:pt x="6993" y="1095"/>
                  </a:cubicBezTo>
                  <a:cubicBezTo>
                    <a:pt x="8509" y="337"/>
                    <a:pt x="10194" y="0"/>
                    <a:pt x="12132" y="0"/>
                  </a:cubicBezTo>
                  <a:cubicBezTo>
                    <a:pt x="14407" y="0"/>
                    <a:pt x="16344" y="505"/>
                    <a:pt x="17945" y="1601"/>
                  </a:cubicBezTo>
                  <a:cubicBezTo>
                    <a:pt x="19546" y="2612"/>
                    <a:pt x="20726" y="3960"/>
                    <a:pt x="21568" y="5645"/>
                  </a:cubicBezTo>
                  <a:lnTo>
                    <a:pt x="20051" y="6487"/>
                  </a:lnTo>
                  <a:cubicBezTo>
                    <a:pt x="19630" y="5560"/>
                    <a:pt x="19040" y="4886"/>
                    <a:pt x="18451" y="4213"/>
                  </a:cubicBezTo>
                  <a:cubicBezTo>
                    <a:pt x="17861" y="3623"/>
                    <a:pt x="17187" y="3117"/>
                    <a:pt x="16429" y="2780"/>
                  </a:cubicBezTo>
                  <a:cubicBezTo>
                    <a:pt x="15755" y="2443"/>
                    <a:pt x="14997" y="2106"/>
                    <a:pt x="14238" y="1938"/>
                  </a:cubicBezTo>
                  <a:cubicBezTo>
                    <a:pt x="13480" y="1769"/>
                    <a:pt x="12722" y="1685"/>
                    <a:pt x="11963" y="1685"/>
                  </a:cubicBezTo>
                  <a:cubicBezTo>
                    <a:pt x="10363" y="1685"/>
                    <a:pt x="8846" y="2022"/>
                    <a:pt x="7667" y="2696"/>
                  </a:cubicBezTo>
                  <a:cubicBezTo>
                    <a:pt x="6403" y="3370"/>
                    <a:pt x="5392" y="4213"/>
                    <a:pt x="4465" y="5308"/>
                  </a:cubicBezTo>
                  <a:cubicBezTo>
                    <a:pt x="3623" y="6403"/>
                    <a:pt x="2949" y="7583"/>
                    <a:pt x="2527" y="8931"/>
                  </a:cubicBezTo>
                  <a:cubicBezTo>
                    <a:pt x="2106" y="10278"/>
                    <a:pt x="1854" y="11626"/>
                    <a:pt x="1854" y="12974"/>
                  </a:cubicBezTo>
                  <a:cubicBezTo>
                    <a:pt x="1854" y="14491"/>
                    <a:pt x="2106" y="15923"/>
                    <a:pt x="2612" y="17271"/>
                  </a:cubicBezTo>
                  <a:cubicBezTo>
                    <a:pt x="3117" y="18619"/>
                    <a:pt x="3875" y="19883"/>
                    <a:pt x="4802" y="20894"/>
                  </a:cubicBezTo>
                  <a:cubicBezTo>
                    <a:pt x="5729" y="21905"/>
                    <a:pt x="6824" y="22748"/>
                    <a:pt x="8004" y="23422"/>
                  </a:cubicBezTo>
                  <a:cubicBezTo>
                    <a:pt x="9267" y="24011"/>
                    <a:pt x="10615" y="24348"/>
                    <a:pt x="12048" y="24348"/>
                  </a:cubicBezTo>
                  <a:cubicBezTo>
                    <a:pt x="12806" y="24348"/>
                    <a:pt x="13649" y="24264"/>
                    <a:pt x="14407" y="24096"/>
                  </a:cubicBezTo>
                  <a:cubicBezTo>
                    <a:pt x="15249" y="23927"/>
                    <a:pt x="16008" y="23590"/>
                    <a:pt x="16766" y="23169"/>
                  </a:cubicBezTo>
                  <a:cubicBezTo>
                    <a:pt x="17524" y="22748"/>
                    <a:pt x="18198" y="22242"/>
                    <a:pt x="18872" y="21568"/>
                  </a:cubicBezTo>
                  <a:cubicBezTo>
                    <a:pt x="19546" y="20894"/>
                    <a:pt x="20051" y="20220"/>
                    <a:pt x="20473" y="19293"/>
                  </a:cubicBezTo>
                  <a:lnTo>
                    <a:pt x="22074" y="20051"/>
                  </a:lnTo>
                  <a:cubicBezTo>
                    <a:pt x="21652" y="20978"/>
                    <a:pt x="21063" y="21905"/>
                    <a:pt x="20304" y="22579"/>
                  </a:cubicBezTo>
                  <a:cubicBezTo>
                    <a:pt x="19546" y="23337"/>
                    <a:pt x="18704" y="23927"/>
                    <a:pt x="17777" y="24433"/>
                  </a:cubicBezTo>
                  <a:cubicBezTo>
                    <a:pt x="16850" y="24938"/>
                    <a:pt x="15923" y="25275"/>
                    <a:pt x="14912" y="25528"/>
                  </a:cubicBezTo>
                  <a:cubicBezTo>
                    <a:pt x="13901" y="25781"/>
                    <a:pt x="12890" y="25865"/>
                    <a:pt x="11879" y="25865"/>
                  </a:cubicBezTo>
                  <a:cubicBezTo>
                    <a:pt x="10110" y="25865"/>
                    <a:pt x="8509" y="25444"/>
                    <a:pt x="7077" y="24685"/>
                  </a:cubicBezTo>
                  <a:cubicBezTo>
                    <a:pt x="5645" y="23927"/>
                    <a:pt x="4381" y="22916"/>
                    <a:pt x="3286" y="21652"/>
                  </a:cubicBezTo>
                  <a:cubicBezTo>
                    <a:pt x="2190" y="20389"/>
                    <a:pt x="1432" y="19040"/>
                    <a:pt x="842" y="17440"/>
                  </a:cubicBezTo>
                  <a:cubicBezTo>
                    <a:pt x="253" y="16092"/>
                    <a:pt x="0" y="14491"/>
                    <a:pt x="0" y="12806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9" name="Vrije vorm: vorm 452">
              <a:extLst>
                <a:ext uri="{FF2B5EF4-FFF2-40B4-BE49-F238E27FC236}">
                  <a16:creationId xmlns:a16="http://schemas.microsoft.com/office/drawing/2014/main" id="{DA65E6F0-D939-7A49-98ED-E506B68B3651}"/>
                </a:ext>
              </a:extLst>
            </p:cNvPr>
            <p:cNvSpPr/>
            <p:nvPr/>
          </p:nvSpPr>
          <p:spPr>
            <a:xfrm>
              <a:off x="16904134" y="3535661"/>
              <a:ext cx="16850" cy="25275"/>
            </a:xfrm>
            <a:custGeom>
              <a:avLst/>
              <a:gdLst>
                <a:gd name="connsiteX0" fmla="*/ 20557 w 16850"/>
                <a:gd name="connsiteY0" fmla="*/ 1685 h 25275"/>
                <a:gd name="connsiteX1" fmla="*/ 11205 w 16850"/>
                <a:gd name="connsiteY1" fmla="*/ 1685 h 25275"/>
                <a:gd name="connsiteX2" fmla="*/ 11205 w 16850"/>
                <a:gd name="connsiteY2" fmla="*/ 25612 h 25275"/>
                <a:gd name="connsiteX3" fmla="*/ 9352 w 16850"/>
                <a:gd name="connsiteY3" fmla="*/ 25612 h 25275"/>
                <a:gd name="connsiteX4" fmla="*/ 9352 w 16850"/>
                <a:gd name="connsiteY4" fmla="*/ 1685 h 25275"/>
                <a:gd name="connsiteX5" fmla="*/ 0 w 16850"/>
                <a:gd name="connsiteY5" fmla="*/ 1685 h 25275"/>
                <a:gd name="connsiteX6" fmla="*/ 0 w 16850"/>
                <a:gd name="connsiteY6" fmla="*/ 0 h 25275"/>
                <a:gd name="connsiteX7" fmla="*/ 20557 w 16850"/>
                <a:gd name="connsiteY7" fmla="*/ 0 h 25275"/>
                <a:gd name="connsiteX8" fmla="*/ 20557 w 16850"/>
                <a:gd name="connsiteY8" fmla="*/ 1685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25275">
                  <a:moveTo>
                    <a:pt x="20557" y="1685"/>
                  </a:moveTo>
                  <a:lnTo>
                    <a:pt x="11205" y="1685"/>
                  </a:lnTo>
                  <a:lnTo>
                    <a:pt x="11205" y="25612"/>
                  </a:lnTo>
                  <a:lnTo>
                    <a:pt x="9352" y="25612"/>
                  </a:lnTo>
                  <a:lnTo>
                    <a:pt x="9352" y="1685"/>
                  </a:lnTo>
                  <a:lnTo>
                    <a:pt x="0" y="1685"/>
                  </a:lnTo>
                  <a:lnTo>
                    <a:pt x="0" y="0"/>
                  </a:lnTo>
                  <a:lnTo>
                    <a:pt x="20557" y="0"/>
                  </a:lnTo>
                  <a:lnTo>
                    <a:pt x="20557" y="168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0" name="Vrije vorm: vorm 453">
              <a:extLst>
                <a:ext uri="{FF2B5EF4-FFF2-40B4-BE49-F238E27FC236}">
                  <a16:creationId xmlns:a16="http://schemas.microsoft.com/office/drawing/2014/main" id="{0D0DC912-71DA-AC4E-91AB-A340E1C35526}"/>
                </a:ext>
              </a:extLst>
            </p:cNvPr>
            <p:cNvSpPr/>
            <p:nvPr/>
          </p:nvSpPr>
          <p:spPr>
            <a:xfrm>
              <a:off x="16928651" y="3535661"/>
              <a:ext cx="8425" cy="25275"/>
            </a:xfrm>
            <a:custGeom>
              <a:avLst/>
              <a:gdLst>
                <a:gd name="connsiteX0" fmla="*/ 0 w 0"/>
                <a:gd name="connsiteY0" fmla="*/ 25612 h 25275"/>
                <a:gd name="connsiteX1" fmla="*/ 0 w 0"/>
                <a:gd name="connsiteY1" fmla="*/ 0 h 25275"/>
                <a:gd name="connsiteX2" fmla="*/ 1853 w 0"/>
                <a:gd name="connsiteY2" fmla="*/ 0 h 25275"/>
                <a:gd name="connsiteX3" fmla="*/ 1853 w 0"/>
                <a:gd name="connsiteY3" fmla="*/ 25612 h 25275"/>
                <a:gd name="connsiteX4" fmla="*/ 0 w 0"/>
                <a:gd name="connsiteY4" fmla="*/ 25612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25275">
                  <a:moveTo>
                    <a:pt x="0" y="25612"/>
                  </a:moveTo>
                  <a:lnTo>
                    <a:pt x="0" y="0"/>
                  </a:lnTo>
                  <a:lnTo>
                    <a:pt x="1853" y="0"/>
                  </a:lnTo>
                  <a:lnTo>
                    <a:pt x="1853" y="25612"/>
                  </a:lnTo>
                  <a:lnTo>
                    <a:pt x="0" y="2561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1" name="Vrije vorm: vorm 454">
              <a:extLst>
                <a:ext uri="{FF2B5EF4-FFF2-40B4-BE49-F238E27FC236}">
                  <a16:creationId xmlns:a16="http://schemas.microsoft.com/office/drawing/2014/main" id="{C0C999C1-E4D5-5340-A6C6-FEC6E52B3BAA}"/>
                </a:ext>
              </a:extLst>
            </p:cNvPr>
            <p:cNvSpPr/>
            <p:nvPr/>
          </p:nvSpPr>
          <p:spPr>
            <a:xfrm>
              <a:off x="16935475" y="3535493"/>
              <a:ext cx="16850" cy="25275"/>
            </a:xfrm>
            <a:custGeom>
              <a:avLst/>
              <a:gdLst>
                <a:gd name="connsiteX0" fmla="*/ 11963 w 16850"/>
                <a:gd name="connsiteY0" fmla="*/ 25949 h 25275"/>
                <a:gd name="connsiteX1" fmla="*/ 7077 w 16850"/>
                <a:gd name="connsiteY1" fmla="*/ 24854 h 25275"/>
                <a:gd name="connsiteX2" fmla="*/ 3286 w 16850"/>
                <a:gd name="connsiteY2" fmla="*/ 21905 h 25275"/>
                <a:gd name="connsiteX3" fmla="*/ 842 w 16850"/>
                <a:gd name="connsiteY3" fmla="*/ 17777 h 25275"/>
                <a:gd name="connsiteX4" fmla="*/ 0 w 16850"/>
                <a:gd name="connsiteY4" fmla="*/ 12974 h 25275"/>
                <a:gd name="connsiteX5" fmla="*/ 927 w 16850"/>
                <a:gd name="connsiteY5" fmla="*/ 8088 h 25275"/>
                <a:gd name="connsiteX6" fmla="*/ 3454 w 16850"/>
                <a:gd name="connsiteY6" fmla="*/ 3960 h 25275"/>
                <a:gd name="connsiteX7" fmla="*/ 7245 w 16850"/>
                <a:gd name="connsiteY7" fmla="*/ 1095 h 25275"/>
                <a:gd name="connsiteX8" fmla="*/ 11963 w 16850"/>
                <a:gd name="connsiteY8" fmla="*/ 0 h 25275"/>
                <a:gd name="connsiteX9" fmla="*/ 16850 w 16850"/>
                <a:gd name="connsiteY9" fmla="*/ 1095 h 25275"/>
                <a:gd name="connsiteX10" fmla="*/ 20641 w 16850"/>
                <a:gd name="connsiteY10" fmla="*/ 4044 h 25275"/>
                <a:gd name="connsiteX11" fmla="*/ 23085 w 16850"/>
                <a:gd name="connsiteY11" fmla="*/ 8172 h 25275"/>
                <a:gd name="connsiteX12" fmla="*/ 23927 w 16850"/>
                <a:gd name="connsiteY12" fmla="*/ 12890 h 25275"/>
                <a:gd name="connsiteX13" fmla="*/ 23000 w 16850"/>
                <a:gd name="connsiteY13" fmla="*/ 17861 h 25275"/>
                <a:gd name="connsiteX14" fmla="*/ 20473 w 16850"/>
                <a:gd name="connsiteY14" fmla="*/ 21989 h 25275"/>
                <a:gd name="connsiteX15" fmla="*/ 16681 w 16850"/>
                <a:gd name="connsiteY15" fmla="*/ 24854 h 25275"/>
                <a:gd name="connsiteX16" fmla="*/ 11963 w 16850"/>
                <a:gd name="connsiteY16" fmla="*/ 25949 h 25275"/>
                <a:gd name="connsiteX17" fmla="*/ 1769 w 16850"/>
                <a:gd name="connsiteY17" fmla="*/ 12974 h 25275"/>
                <a:gd name="connsiteX18" fmla="*/ 2527 w 16850"/>
                <a:gd name="connsiteY18" fmla="*/ 17187 h 25275"/>
                <a:gd name="connsiteX19" fmla="*/ 4634 w 16850"/>
                <a:gd name="connsiteY19" fmla="*/ 20810 h 25275"/>
                <a:gd name="connsiteX20" fmla="*/ 7835 w 16850"/>
                <a:gd name="connsiteY20" fmla="*/ 23337 h 25275"/>
                <a:gd name="connsiteX21" fmla="*/ 11963 w 16850"/>
                <a:gd name="connsiteY21" fmla="*/ 24264 h 25275"/>
                <a:gd name="connsiteX22" fmla="*/ 16092 w 16850"/>
                <a:gd name="connsiteY22" fmla="*/ 23253 h 25275"/>
                <a:gd name="connsiteX23" fmla="*/ 19293 w 16850"/>
                <a:gd name="connsiteY23" fmla="*/ 20641 h 25275"/>
                <a:gd name="connsiteX24" fmla="*/ 21315 w 16850"/>
                <a:gd name="connsiteY24" fmla="*/ 17019 h 25275"/>
                <a:gd name="connsiteX25" fmla="*/ 22074 w 16850"/>
                <a:gd name="connsiteY25" fmla="*/ 12890 h 25275"/>
                <a:gd name="connsiteX26" fmla="*/ 21315 w 16850"/>
                <a:gd name="connsiteY26" fmla="*/ 8678 h 25275"/>
                <a:gd name="connsiteX27" fmla="*/ 19209 w 16850"/>
                <a:gd name="connsiteY27" fmla="*/ 5055 h 25275"/>
                <a:gd name="connsiteX28" fmla="*/ 16008 w 16850"/>
                <a:gd name="connsiteY28" fmla="*/ 2527 h 25275"/>
                <a:gd name="connsiteX29" fmla="*/ 11963 w 16850"/>
                <a:gd name="connsiteY29" fmla="*/ 1601 h 25275"/>
                <a:gd name="connsiteX30" fmla="*/ 7751 w 16850"/>
                <a:gd name="connsiteY30" fmla="*/ 2612 h 25275"/>
                <a:gd name="connsiteX31" fmla="*/ 4549 w 16850"/>
                <a:gd name="connsiteY31" fmla="*/ 5223 h 25275"/>
                <a:gd name="connsiteX32" fmla="*/ 2527 w 16850"/>
                <a:gd name="connsiteY32" fmla="*/ 8846 h 25275"/>
                <a:gd name="connsiteX33" fmla="*/ 1769 w 16850"/>
                <a:gd name="connsiteY33" fmla="*/ 1297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850" h="25275">
                  <a:moveTo>
                    <a:pt x="11963" y="25949"/>
                  </a:moveTo>
                  <a:cubicBezTo>
                    <a:pt x="10194" y="25949"/>
                    <a:pt x="8593" y="25612"/>
                    <a:pt x="7077" y="24854"/>
                  </a:cubicBezTo>
                  <a:cubicBezTo>
                    <a:pt x="5645" y="24096"/>
                    <a:pt x="4381" y="23169"/>
                    <a:pt x="3286" y="21905"/>
                  </a:cubicBezTo>
                  <a:cubicBezTo>
                    <a:pt x="2190" y="20726"/>
                    <a:pt x="1432" y="19293"/>
                    <a:pt x="842" y="17777"/>
                  </a:cubicBezTo>
                  <a:cubicBezTo>
                    <a:pt x="253" y="16176"/>
                    <a:pt x="0" y="14575"/>
                    <a:pt x="0" y="12974"/>
                  </a:cubicBezTo>
                  <a:cubicBezTo>
                    <a:pt x="0" y="11290"/>
                    <a:pt x="337" y="9604"/>
                    <a:pt x="927" y="8088"/>
                  </a:cubicBezTo>
                  <a:cubicBezTo>
                    <a:pt x="1516" y="6487"/>
                    <a:pt x="2359" y="5139"/>
                    <a:pt x="3454" y="3960"/>
                  </a:cubicBezTo>
                  <a:cubicBezTo>
                    <a:pt x="4549" y="2780"/>
                    <a:pt x="5813" y="1769"/>
                    <a:pt x="7245" y="1095"/>
                  </a:cubicBezTo>
                  <a:cubicBezTo>
                    <a:pt x="8678" y="421"/>
                    <a:pt x="10279" y="0"/>
                    <a:pt x="11963" y="0"/>
                  </a:cubicBezTo>
                  <a:cubicBezTo>
                    <a:pt x="13733" y="0"/>
                    <a:pt x="15333" y="337"/>
                    <a:pt x="16850" y="1095"/>
                  </a:cubicBezTo>
                  <a:cubicBezTo>
                    <a:pt x="18367" y="1853"/>
                    <a:pt x="19630" y="2864"/>
                    <a:pt x="20641" y="4044"/>
                  </a:cubicBezTo>
                  <a:cubicBezTo>
                    <a:pt x="21652" y="5308"/>
                    <a:pt x="22495" y="6656"/>
                    <a:pt x="23085" y="8172"/>
                  </a:cubicBezTo>
                  <a:cubicBezTo>
                    <a:pt x="23674" y="9689"/>
                    <a:pt x="23927" y="11290"/>
                    <a:pt x="23927" y="12890"/>
                  </a:cubicBezTo>
                  <a:cubicBezTo>
                    <a:pt x="23927" y="14660"/>
                    <a:pt x="23590" y="16260"/>
                    <a:pt x="23000" y="17861"/>
                  </a:cubicBezTo>
                  <a:cubicBezTo>
                    <a:pt x="22410" y="19462"/>
                    <a:pt x="21568" y="20810"/>
                    <a:pt x="20473" y="21989"/>
                  </a:cubicBezTo>
                  <a:cubicBezTo>
                    <a:pt x="19378" y="23169"/>
                    <a:pt x="18114" y="24096"/>
                    <a:pt x="16681" y="24854"/>
                  </a:cubicBezTo>
                  <a:cubicBezTo>
                    <a:pt x="15249" y="25612"/>
                    <a:pt x="13649" y="25949"/>
                    <a:pt x="11963" y="25949"/>
                  </a:cubicBezTo>
                  <a:close/>
                  <a:moveTo>
                    <a:pt x="1769" y="12974"/>
                  </a:moveTo>
                  <a:cubicBezTo>
                    <a:pt x="1769" y="14407"/>
                    <a:pt x="2022" y="15839"/>
                    <a:pt x="2527" y="17187"/>
                  </a:cubicBezTo>
                  <a:cubicBezTo>
                    <a:pt x="3033" y="18535"/>
                    <a:pt x="3707" y="19715"/>
                    <a:pt x="4634" y="20810"/>
                  </a:cubicBezTo>
                  <a:cubicBezTo>
                    <a:pt x="5560" y="21821"/>
                    <a:pt x="6572" y="22663"/>
                    <a:pt x="7835" y="23337"/>
                  </a:cubicBezTo>
                  <a:cubicBezTo>
                    <a:pt x="9099" y="23927"/>
                    <a:pt x="10447" y="24264"/>
                    <a:pt x="11963" y="24264"/>
                  </a:cubicBezTo>
                  <a:cubicBezTo>
                    <a:pt x="13480" y="24264"/>
                    <a:pt x="14912" y="23927"/>
                    <a:pt x="16092" y="23253"/>
                  </a:cubicBezTo>
                  <a:cubicBezTo>
                    <a:pt x="17356" y="22579"/>
                    <a:pt x="18367" y="21737"/>
                    <a:pt x="19293" y="20641"/>
                  </a:cubicBezTo>
                  <a:cubicBezTo>
                    <a:pt x="20136" y="19546"/>
                    <a:pt x="20810" y="18367"/>
                    <a:pt x="21315" y="17019"/>
                  </a:cubicBezTo>
                  <a:cubicBezTo>
                    <a:pt x="21821" y="15670"/>
                    <a:pt x="22074" y="14322"/>
                    <a:pt x="22074" y="12890"/>
                  </a:cubicBezTo>
                  <a:cubicBezTo>
                    <a:pt x="22074" y="11458"/>
                    <a:pt x="21821" y="10026"/>
                    <a:pt x="21315" y="8678"/>
                  </a:cubicBezTo>
                  <a:cubicBezTo>
                    <a:pt x="20810" y="7330"/>
                    <a:pt x="20136" y="6150"/>
                    <a:pt x="19209" y="5055"/>
                  </a:cubicBezTo>
                  <a:cubicBezTo>
                    <a:pt x="18282" y="4044"/>
                    <a:pt x="17271" y="3201"/>
                    <a:pt x="16008" y="2527"/>
                  </a:cubicBezTo>
                  <a:cubicBezTo>
                    <a:pt x="14744" y="1938"/>
                    <a:pt x="13396" y="1601"/>
                    <a:pt x="11963" y="1601"/>
                  </a:cubicBezTo>
                  <a:cubicBezTo>
                    <a:pt x="10447" y="1601"/>
                    <a:pt x="9015" y="1938"/>
                    <a:pt x="7751" y="2612"/>
                  </a:cubicBezTo>
                  <a:cubicBezTo>
                    <a:pt x="6487" y="3286"/>
                    <a:pt x="5392" y="4128"/>
                    <a:pt x="4549" y="5223"/>
                  </a:cubicBezTo>
                  <a:cubicBezTo>
                    <a:pt x="3623" y="6319"/>
                    <a:pt x="2949" y="7498"/>
                    <a:pt x="2527" y="8846"/>
                  </a:cubicBezTo>
                  <a:cubicBezTo>
                    <a:pt x="2022" y="10278"/>
                    <a:pt x="1769" y="11626"/>
                    <a:pt x="1769" y="1297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2" name="Vrije vorm: vorm 455">
              <a:extLst>
                <a:ext uri="{FF2B5EF4-FFF2-40B4-BE49-F238E27FC236}">
                  <a16:creationId xmlns:a16="http://schemas.microsoft.com/office/drawing/2014/main" id="{97F492FC-2828-0845-86FC-DC96CD2A34B0}"/>
                </a:ext>
              </a:extLst>
            </p:cNvPr>
            <p:cNvSpPr/>
            <p:nvPr/>
          </p:nvSpPr>
          <p:spPr>
            <a:xfrm>
              <a:off x="16964373" y="3535746"/>
              <a:ext cx="16850" cy="25275"/>
            </a:xfrm>
            <a:custGeom>
              <a:avLst/>
              <a:gdLst>
                <a:gd name="connsiteX0" fmla="*/ 1854 w 16850"/>
                <a:gd name="connsiteY0" fmla="*/ 3454 h 25275"/>
                <a:gd name="connsiteX1" fmla="*/ 1854 w 16850"/>
                <a:gd name="connsiteY1" fmla="*/ 25612 h 25275"/>
                <a:gd name="connsiteX2" fmla="*/ 0 w 16850"/>
                <a:gd name="connsiteY2" fmla="*/ 25612 h 25275"/>
                <a:gd name="connsiteX3" fmla="*/ 0 w 16850"/>
                <a:gd name="connsiteY3" fmla="*/ 0 h 25275"/>
                <a:gd name="connsiteX4" fmla="*/ 1432 w 16850"/>
                <a:gd name="connsiteY4" fmla="*/ 0 h 25275"/>
                <a:gd name="connsiteX5" fmla="*/ 19378 w 16850"/>
                <a:gd name="connsiteY5" fmla="*/ 22495 h 25275"/>
                <a:gd name="connsiteX6" fmla="*/ 19378 w 16850"/>
                <a:gd name="connsiteY6" fmla="*/ 0 h 25275"/>
                <a:gd name="connsiteX7" fmla="*/ 21231 w 16850"/>
                <a:gd name="connsiteY7" fmla="*/ 0 h 25275"/>
                <a:gd name="connsiteX8" fmla="*/ 21231 w 16850"/>
                <a:gd name="connsiteY8" fmla="*/ 25612 h 25275"/>
                <a:gd name="connsiteX9" fmla="*/ 19546 w 16850"/>
                <a:gd name="connsiteY9" fmla="*/ 25612 h 25275"/>
                <a:gd name="connsiteX10" fmla="*/ 1854 w 16850"/>
                <a:gd name="connsiteY10" fmla="*/ 3454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50" h="25275">
                  <a:moveTo>
                    <a:pt x="1854" y="3454"/>
                  </a:moveTo>
                  <a:lnTo>
                    <a:pt x="1854" y="25612"/>
                  </a:lnTo>
                  <a:lnTo>
                    <a:pt x="0" y="25612"/>
                  </a:lnTo>
                  <a:lnTo>
                    <a:pt x="0" y="0"/>
                  </a:lnTo>
                  <a:lnTo>
                    <a:pt x="1432" y="0"/>
                  </a:lnTo>
                  <a:lnTo>
                    <a:pt x="19378" y="22495"/>
                  </a:lnTo>
                  <a:lnTo>
                    <a:pt x="19378" y="0"/>
                  </a:lnTo>
                  <a:lnTo>
                    <a:pt x="21231" y="0"/>
                  </a:lnTo>
                  <a:lnTo>
                    <a:pt x="21231" y="25612"/>
                  </a:lnTo>
                  <a:lnTo>
                    <a:pt x="19546" y="25612"/>
                  </a:lnTo>
                  <a:lnTo>
                    <a:pt x="1854" y="3454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3" name="Vrije vorm: vorm 456">
              <a:extLst>
                <a:ext uri="{FF2B5EF4-FFF2-40B4-BE49-F238E27FC236}">
                  <a16:creationId xmlns:a16="http://schemas.microsoft.com/office/drawing/2014/main" id="{7302A7FC-0700-6E48-B4B8-CAEE1B2F70D0}"/>
                </a:ext>
              </a:extLst>
            </p:cNvPr>
            <p:cNvSpPr/>
            <p:nvPr/>
          </p:nvSpPr>
          <p:spPr>
            <a:xfrm>
              <a:off x="16797241" y="3700708"/>
              <a:ext cx="67400" cy="160076"/>
            </a:xfrm>
            <a:custGeom>
              <a:avLst/>
              <a:gdLst>
                <a:gd name="connsiteX0" fmla="*/ 67800 w 67400"/>
                <a:gd name="connsiteY0" fmla="*/ 56364 h 160076"/>
                <a:gd name="connsiteX1" fmla="*/ 51456 w 67400"/>
                <a:gd name="connsiteY1" fmla="*/ 0 h 160076"/>
                <a:gd name="connsiteX2" fmla="*/ 45474 w 67400"/>
                <a:gd name="connsiteY2" fmla="*/ 160582 h 160076"/>
                <a:gd name="connsiteX3" fmla="*/ 67800 w 67400"/>
                <a:gd name="connsiteY3" fmla="*/ 56364 h 160076"/>
                <a:gd name="connsiteX4" fmla="*/ 67800 w 67400"/>
                <a:gd name="connsiteY4" fmla="*/ 56364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400" h="160076">
                  <a:moveTo>
                    <a:pt x="67800" y="56364"/>
                  </a:moveTo>
                  <a:cubicBezTo>
                    <a:pt x="60555" y="36312"/>
                    <a:pt x="52298" y="16766"/>
                    <a:pt x="51456" y="0"/>
                  </a:cubicBezTo>
                  <a:cubicBezTo>
                    <a:pt x="-8868" y="42546"/>
                    <a:pt x="-22685" y="112222"/>
                    <a:pt x="45474" y="160582"/>
                  </a:cubicBezTo>
                  <a:cubicBezTo>
                    <a:pt x="42188" y="158223"/>
                    <a:pt x="22642" y="104892"/>
                    <a:pt x="67800" y="56364"/>
                  </a:cubicBezTo>
                  <a:lnTo>
                    <a:pt x="67800" y="56364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4" name="Vrije vorm: vorm 457">
              <a:extLst>
                <a:ext uri="{FF2B5EF4-FFF2-40B4-BE49-F238E27FC236}">
                  <a16:creationId xmlns:a16="http://schemas.microsoft.com/office/drawing/2014/main" id="{3DD1423D-E469-9144-B739-95310EE5BAA9}"/>
                </a:ext>
              </a:extLst>
            </p:cNvPr>
            <p:cNvSpPr/>
            <p:nvPr/>
          </p:nvSpPr>
          <p:spPr>
            <a:xfrm>
              <a:off x="16842633" y="3713462"/>
              <a:ext cx="160076" cy="160076"/>
            </a:xfrm>
            <a:custGeom>
              <a:avLst/>
              <a:gdLst>
                <a:gd name="connsiteX0" fmla="*/ 18870 w 160076"/>
                <a:gd name="connsiteY0" fmla="*/ 164762 h 160076"/>
                <a:gd name="connsiteX1" fmla="*/ 167067 w 160076"/>
                <a:gd name="connsiteY1" fmla="*/ 810 h 160076"/>
                <a:gd name="connsiteX2" fmla="*/ 18618 w 160076"/>
                <a:gd name="connsiteY2" fmla="*/ 165520 h 160076"/>
                <a:gd name="connsiteX3" fmla="*/ 18870 w 160076"/>
                <a:gd name="connsiteY3" fmla="*/ 164762 h 160076"/>
                <a:gd name="connsiteX4" fmla="*/ 18870 w 160076"/>
                <a:gd name="connsiteY4" fmla="*/ 164762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076" h="160076">
                  <a:moveTo>
                    <a:pt x="18870" y="164762"/>
                  </a:moveTo>
                  <a:cubicBezTo>
                    <a:pt x="127806" y="182370"/>
                    <a:pt x="126121" y="53298"/>
                    <a:pt x="167067" y="810"/>
                  </a:cubicBezTo>
                  <a:cubicBezTo>
                    <a:pt x="63523" y="-9300"/>
                    <a:pt x="-44149" y="76889"/>
                    <a:pt x="18618" y="165520"/>
                  </a:cubicBezTo>
                  <a:cubicBezTo>
                    <a:pt x="-19632" y="111516"/>
                    <a:pt x="18533" y="164425"/>
                    <a:pt x="18870" y="164762"/>
                  </a:cubicBezTo>
                  <a:lnTo>
                    <a:pt x="18870" y="164762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5" name="Vrije vorm: vorm 458">
              <a:extLst>
                <a:ext uri="{FF2B5EF4-FFF2-40B4-BE49-F238E27FC236}">
                  <a16:creationId xmlns:a16="http://schemas.microsoft.com/office/drawing/2014/main" id="{53884E7D-0CE7-8846-98A8-2B1A7B76FE65}"/>
                </a:ext>
              </a:extLst>
            </p:cNvPr>
            <p:cNvSpPr/>
            <p:nvPr/>
          </p:nvSpPr>
          <p:spPr>
            <a:xfrm>
              <a:off x="16778432" y="3829359"/>
              <a:ext cx="84251" cy="185351"/>
            </a:xfrm>
            <a:custGeom>
              <a:avLst/>
              <a:gdLst>
                <a:gd name="connsiteX0" fmla="*/ 0 w 84250"/>
                <a:gd name="connsiteY0" fmla="*/ 0 h 185351"/>
                <a:gd name="connsiteX1" fmla="*/ 87873 w 84250"/>
                <a:gd name="connsiteY1" fmla="*/ 186784 h 185351"/>
                <a:gd name="connsiteX2" fmla="*/ 73635 w 84250"/>
                <a:gd name="connsiteY2" fmla="*/ 186784 h 185351"/>
                <a:gd name="connsiteX3" fmla="*/ 2022 w 84250"/>
                <a:gd name="connsiteY3" fmla="*/ 14070 h 18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0" h="185351">
                  <a:moveTo>
                    <a:pt x="0" y="0"/>
                  </a:moveTo>
                  <a:cubicBezTo>
                    <a:pt x="0" y="0"/>
                    <a:pt x="113738" y="35554"/>
                    <a:pt x="87873" y="186784"/>
                  </a:cubicBezTo>
                  <a:lnTo>
                    <a:pt x="73635" y="186784"/>
                  </a:lnTo>
                  <a:cubicBezTo>
                    <a:pt x="73635" y="186784"/>
                    <a:pt x="115002" y="80712"/>
                    <a:pt x="2022" y="14070"/>
                  </a:cubicBezTo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6" name="Vrije vorm: vorm 459">
              <a:extLst>
                <a:ext uri="{FF2B5EF4-FFF2-40B4-BE49-F238E27FC236}">
                  <a16:creationId xmlns:a16="http://schemas.microsoft.com/office/drawing/2014/main" id="{D42CE8CA-A372-474F-98B4-B6CAA10251D0}"/>
                </a:ext>
              </a:extLst>
            </p:cNvPr>
            <p:cNvSpPr/>
            <p:nvPr/>
          </p:nvSpPr>
          <p:spPr>
            <a:xfrm>
              <a:off x="16786099" y="4010835"/>
              <a:ext cx="143226" cy="134801"/>
            </a:xfrm>
            <a:custGeom>
              <a:avLst/>
              <a:gdLst>
                <a:gd name="connsiteX0" fmla="*/ 0 w 143226"/>
                <a:gd name="connsiteY0" fmla="*/ 337 h 134800"/>
                <a:gd name="connsiteX1" fmla="*/ 146765 w 143226"/>
                <a:gd name="connsiteY1" fmla="*/ 0 h 134800"/>
                <a:gd name="connsiteX2" fmla="*/ 108515 w 143226"/>
                <a:gd name="connsiteY2" fmla="*/ 136655 h 134800"/>
                <a:gd name="connsiteX3" fmla="*/ 42210 w 143226"/>
                <a:gd name="connsiteY3" fmla="*/ 135222 h 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6" h="134800">
                  <a:moveTo>
                    <a:pt x="0" y="337"/>
                  </a:moveTo>
                  <a:lnTo>
                    <a:pt x="146765" y="0"/>
                  </a:lnTo>
                  <a:lnTo>
                    <a:pt x="108515" y="136655"/>
                  </a:lnTo>
                  <a:lnTo>
                    <a:pt x="42210" y="135222"/>
                  </a:lnTo>
                  <a:close/>
                </a:path>
              </a:pathLst>
            </a:custGeom>
            <a:solidFill>
              <a:srgbClr val="E28E3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7" name="Vrije vorm: vorm 477">
              <a:extLst>
                <a:ext uri="{FF2B5EF4-FFF2-40B4-BE49-F238E27FC236}">
                  <a16:creationId xmlns:a16="http://schemas.microsoft.com/office/drawing/2014/main" id="{2A76B752-C11D-4949-9C79-3C3B313F3EB4}"/>
                </a:ext>
              </a:extLst>
            </p:cNvPr>
            <p:cNvSpPr/>
            <p:nvPr/>
          </p:nvSpPr>
          <p:spPr>
            <a:xfrm>
              <a:off x="16190958" y="3338009"/>
              <a:ext cx="109526" cy="269602"/>
            </a:xfrm>
            <a:custGeom>
              <a:avLst/>
              <a:gdLst>
                <a:gd name="connsiteX0" fmla="*/ 114070 w 109525"/>
                <a:gd name="connsiteY0" fmla="*/ 96635 h 269601"/>
                <a:gd name="connsiteX1" fmla="*/ 86604 w 109525"/>
                <a:gd name="connsiteY1" fmla="*/ 0 h 269601"/>
                <a:gd name="connsiteX2" fmla="*/ 76495 w 109525"/>
                <a:gd name="connsiteY2" fmla="*/ 275162 h 269601"/>
                <a:gd name="connsiteX3" fmla="*/ 114070 w 109525"/>
                <a:gd name="connsiteY3" fmla="*/ 96635 h 269601"/>
                <a:gd name="connsiteX4" fmla="*/ 114070 w 109525"/>
                <a:gd name="connsiteY4" fmla="*/ 96635 h 26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25" h="269601">
                  <a:moveTo>
                    <a:pt x="114070" y="96635"/>
                  </a:moveTo>
                  <a:cubicBezTo>
                    <a:pt x="101854" y="62345"/>
                    <a:pt x="87952" y="28814"/>
                    <a:pt x="86604" y="0"/>
                  </a:cubicBezTo>
                  <a:cubicBezTo>
                    <a:pt x="-14917" y="72877"/>
                    <a:pt x="-38171" y="192260"/>
                    <a:pt x="76495" y="275162"/>
                  </a:cubicBezTo>
                  <a:cubicBezTo>
                    <a:pt x="70934" y="271203"/>
                    <a:pt x="38076" y="179875"/>
                    <a:pt x="114070" y="96635"/>
                  </a:cubicBezTo>
                  <a:lnTo>
                    <a:pt x="114070" y="9663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8" name="Vrije vorm: vorm 478">
              <a:extLst>
                <a:ext uri="{FF2B5EF4-FFF2-40B4-BE49-F238E27FC236}">
                  <a16:creationId xmlns:a16="http://schemas.microsoft.com/office/drawing/2014/main" id="{23D3027E-C107-2943-A5A8-16BC22753B61}"/>
                </a:ext>
              </a:extLst>
            </p:cNvPr>
            <p:cNvSpPr/>
            <p:nvPr/>
          </p:nvSpPr>
          <p:spPr>
            <a:xfrm>
              <a:off x="16267275" y="3359954"/>
              <a:ext cx="278027" cy="278027"/>
            </a:xfrm>
            <a:custGeom>
              <a:avLst/>
              <a:gdLst>
                <a:gd name="connsiteX0" fmla="*/ 31855 w 278027"/>
                <a:gd name="connsiteY0" fmla="*/ 282369 h 278027"/>
                <a:gd name="connsiteX1" fmla="*/ 281069 w 278027"/>
                <a:gd name="connsiteY1" fmla="*/ 1393 h 278027"/>
                <a:gd name="connsiteX2" fmla="*/ 31266 w 278027"/>
                <a:gd name="connsiteY2" fmla="*/ 283548 h 278027"/>
                <a:gd name="connsiteX3" fmla="*/ 31855 w 278027"/>
                <a:gd name="connsiteY3" fmla="*/ 282369 h 278027"/>
                <a:gd name="connsiteX4" fmla="*/ 31855 w 278027"/>
                <a:gd name="connsiteY4" fmla="*/ 282369 h 27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027" h="278027">
                  <a:moveTo>
                    <a:pt x="31855" y="282369"/>
                  </a:moveTo>
                  <a:cubicBezTo>
                    <a:pt x="215100" y="312531"/>
                    <a:pt x="212236" y="91373"/>
                    <a:pt x="281069" y="1393"/>
                  </a:cubicBezTo>
                  <a:cubicBezTo>
                    <a:pt x="106922" y="-15962"/>
                    <a:pt x="-74216" y="131729"/>
                    <a:pt x="31266" y="283548"/>
                  </a:cubicBezTo>
                  <a:cubicBezTo>
                    <a:pt x="-33018" y="191041"/>
                    <a:pt x="31181" y="281695"/>
                    <a:pt x="31855" y="282369"/>
                  </a:cubicBezTo>
                  <a:lnTo>
                    <a:pt x="31855" y="282369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9" name="Vrije vorm: vorm 479">
              <a:extLst>
                <a:ext uri="{FF2B5EF4-FFF2-40B4-BE49-F238E27FC236}">
                  <a16:creationId xmlns:a16="http://schemas.microsoft.com/office/drawing/2014/main" id="{5B3EC089-E080-3747-B4A6-A13219F18313}"/>
                </a:ext>
              </a:extLst>
            </p:cNvPr>
            <p:cNvSpPr/>
            <p:nvPr/>
          </p:nvSpPr>
          <p:spPr>
            <a:xfrm>
              <a:off x="16148153" y="3547204"/>
              <a:ext cx="151651" cy="311727"/>
            </a:xfrm>
            <a:custGeom>
              <a:avLst/>
              <a:gdLst>
                <a:gd name="connsiteX0" fmla="*/ 0 w 151651"/>
                <a:gd name="connsiteY0" fmla="*/ 0 h 311727"/>
                <a:gd name="connsiteX1" fmla="*/ 147860 w 151651"/>
                <a:gd name="connsiteY1" fmla="*/ 320068 h 311727"/>
                <a:gd name="connsiteX2" fmla="*/ 123933 w 151651"/>
                <a:gd name="connsiteY2" fmla="*/ 320068 h 311727"/>
                <a:gd name="connsiteX3" fmla="*/ 3370 w 151651"/>
                <a:gd name="connsiteY3" fmla="*/ 24096 h 31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651" h="311727">
                  <a:moveTo>
                    <a:pt x="0" y="0"/>
                  </a:moveTo>
                  <a:cubicBezTo>
                    <a:pt x="0" y="0"/>
                    <a:pt x="191333" y="60829"/>
                    <a:pt x="147860" y="320068"/>
                  </a:cubicBezTo>
                  <a:lnTo>
                    <a:pt x="123933" y="320068"/>
                  </a:lnTo>
                  <a:cubicBezTo>
                    <a:pt x="123933" y="320068"/>
                    <a:pt x="193524" y="138424"/>
                    <a:pt x="3370" y="24096"/>
                  </a:cubicBezTo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0" name="Vrije vorm: vorm 480">
              <a:extLst>
                <a:ext uri="{FF2B5EF4-FFF2-40B4-BE49-F238E27FC236}">
                  <a16:creationId xmlns:a16="http://schemas.microsoft.com/office/drawing/2014/main" id="{1A75850B-B377-4B43-B374-3514120C79F5}"/>
                </a:ext>
              </a:extLst>
            </p:cNvPr>
            <p:cNvSpPr/>
            <p:nvPr/>
          </p:nvSpPr>
          <p:spPr>
            <a:xfrm>
              <a:off x="16124394" y="3756482"/>
              <a:ext cx="311727" cy="294877"/>
            </a:xfrm>
            <a:custGeom>
              <a:avLst/>
              <a:gdLst>
                <a:gd name="connsiteX0" fmla="*/ 0 w 311727"/>
                <a:gd name="connsiteY0" fmla="*/ 843 h 294877"/>
                <a:gd name="connsiteX1" fmla="*/ 317793 w 311727"/>
                <a:gd name="connsiteY1" fmla="*/ 0 h 294877"/>
                <a:gd name="connsiteX2" fmla="*/ 235059 w 311727"/>
                <a:gd name="connsiteY2" fmla="*/ 301533 h 294877"/>
                <a:gd name="connsiteX3" fmla="*/ 91328 w 311727"/>
                <a:gd name="connsiteY3" fmla="*/ 298416 h 29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1727" h="294877">
                  <a:moveTo>
                    <a:pt x="0" y="843"/>
                  </a:moveTo>
                  <a:lnTo>
                    <a:pt x="317793" y="0"/>
                  </a:lnTo>
                  <a:lnTo>
                    <a:pt x="235059" y="301533"/>
                  </a:lnTo>
                  <a:lnTo>
                    <a:pt x="91328" y="298416"/>
                  </a:lnTo>
                  <a:close/>
                </a:path>
              </a:pathLst>
            </a:custGeom>
            <a:solidFill>
              <a:srgbClr val="E28E3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1" name="Vrije vorm: vorm 481">
              <a:extLst>
                <a:ext uri="{FF2B5EF4-FFF2-40B4-BE49-F238E27FC236}">
                  <a16:creationId xmlns:a16="http://schemas.microsoft.com/office/drawing/2014/main" id="{3012F5C9-0F53-8D4C-9903-12C6B9439C5B}"/>
                </a:ext>
              </a:extLst>
            </p:cNvPr>
            <p:cNvSpPr/>
            <p:nvPr/>
          </p:nvSpPr>
          <p:spPr>
            <a:xfrm>
              <a:off x="16036101" y="3439616"/>
              <a:ext cx="75826" cy="101101"/>
            </a:xfrm>
            <a:custGeom>
              <a:avLst/>
              <a:gdLst>
                <a:gd name="connsiteX0" fmla="*/ 5475 w 75825"/>
                <a:gd name="connsiteY0" fmla="*/ 0 h 101100"/>
                <a:gd name="connsiteX1" fmla="*/ 1431 w 75825"/>
                <a:gd name="connsiteY1" fmla="*/ 20726 h 101100"/>
                <a:gd name="connsiteX2" fmla="*/ 33952 w 75825"/>
                <a:gd name="connsiteY2" fmla="*/ 92507 h 101100"/>
                <a:gd name="connsiteX3" fmla="*/ 52655 w 75825"/>
                <a:gd name="connsiteY3" fmla="*/ 99584 h 101100"/>
                <a:gd name="connsiteX4" fmla="*/ 73886 w 75825"/>
                <a:gd name="connsiteY4" fmla="*/ 103797 h 101100"/>
                <a:gd name="connsiteX5" fmla="*/ 78015 w 75825"/>
                <a:gd name="connsiteY5" fmla="*/ 82734 h 101100"/>
                <a:gd name="connsiteX6" fmla="*/ 45073 w 75825"/>
                <a:gd name="connsiteY6" fmla="*/ 11121 h 101100"/>
                <a:gd name="connsiteX7" fmla="*/ 26369 w 75825"/>
                <a:gd name="connsiteY7" fmla="*/ 4381 h 101100"/>
                <a:gd name="connsiteX8" fmla="*/ 5475 w 75825"/>
                <a:gd name="connsiteY8" fmla="*/ 0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25" h="101100">
                  <a:moveTo>
                    <a:pt x="5475" y="0"/>
                  </a:moveTo>
                  <a:lnTo>
                    <a:pt x="1431" y="20726"/>
                  </a:lnTo>
                  <a:cubicBezTo>
                    <a:pt x="-4551" y="49539"/>
                    <a:pt x="8592" y="78437"/>
                    <a:pt x="33952" y="92507"/>
                  </a:cubicBezTo>
                  <a:cubicBezTo>
                    <a:pt x="40692" y="96298"/>
                    <a:pt x="46505" y="98405"/>
                    <a:pt x="52655" y="99584"/>
                  </a:cubicBezTo>
                  <a:lnTo>
                    <a:pt x="73886" y="103797"/>
                  </a:lnTo>
                  <a:lnTo>
                    <a:pt x="78015" y="82734"/>
                  </a:lnTo>
                  <a:cubicBezTo>
                    <a:pt x="83744" y="54510"/>
                    <a:pt x="70179" y="25022"/>
                    <a:pt x="45073" y="11121"/>
                  </a:cubicBezTo>
                  <a:cubicBezTo>
                    <a:pt x="38080" y="7245"/>
                    <a:pt x="32519" y="5223"/>
                    <a:pt x="26369" y="4381"/>
                  </a:cubicBezTo>
                  <a:lnTo>
                    <a:pt x="5475" y="0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2" name="Vrije vorm: vorm 482">
              <a:extLst>
                <a:ext uri="{FF2B5EF4-FFF2-40B4-BE49-F238E27FC236}">
                  <a16:creationId xmlns:a16="http://schemas.microsoft.com/office/drawing/2014/main" id="{5197D4E9-A70E-DE44-9305-3CD8848C77AA}"/>
                </a:ext>
              </a:extLst>
            </p:cNvPr>
            <p:cNvSpPr/>
            <p:nvPr/>
          </p:nvSpPr>
          <p:spPr>
            <a:xfrm>
              <a:off x="15973165" y="3529467"/>
              <a:ext cx="117951" cy="67400"/>
            </a:xfrm>
            <a:custGeom>
              <a:avLst/>
              <a:gdLst>
                <a:gd name="connsiteX0" fmla="*/ 0 w 117950"/>
                <a:gd name="connsiteY0" fmla="*/ 38125 h 67400"/>
                <a:gd name="connsiteX1" fmla="*/ 15923 w 117950"/>
                <a:gd name="connsiteY1" fmla="*/ 51942 h 67400"/>
                <a:gd name="connsiteX2" fmla="*/ 94361 w 117950"/>
                <a:gd name="connsiteY2" fmla="*/ 59694 h 67400"/>
                <a:gd name="connsiteX3" fmla="*/ 109779 w 117950"/>
                <a:gd name="connsiteY3" fmla="*/ 47056 h 67400"/>
                <a:gd name="connsiteX4" fmla="*/ 124017 w 117950"/>
                <a:gd name="connsiteY4" fmla="*/ 30795 h 67400"/>
                <a:gd name="connsiteX5" fmla="*/ 107925 w 117950"/>
                <a:gd name="connsiteY5" fmla="*/ 16641 h 67400"/>
                <a:gd name="connsiteX6" fmla="*/ 29403 w 117950"/>
                <a:gd name="connsiteY6" fmla="*/ 9396 h 67400"/>
                <a:gd name="connsiteX7" fmla="*/ 14154 w 117950"/>
                <a:gd name="connsiteY7" fmla="*/ 22286 h 67400"/>
                <a:gd name="connsiteX8" fmla="*/ 0 w 117950"/>
                <a:gd name="connsiteY8" fmla="*/ 38125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950" h="67400">
                  <a:moveTo>
                    <a:pt x="0" y="38125"/>
                  </a:moveTo>
                  <a:lnTo>
                    <a:pt x="15923" y="51942"/>
                  </a:lnTo>
                  <a:cubicBezTo>
                    <a:pt x="37913" y="71489"/>
                    <a:pt x="69422" y="74606"/>
                    <a:pt x="94361" y="59694"/>
                  </a:cubicBezTo>
                  <a:cubicBezTo>
                    <a:pt x="101016" y="55734"/>
                    <a:pt x="105734" y="51774"/>
                    <a:pt x="109779" y="47056"/>
                  </a:cubicBezTo>
                  <a:lnTo>
                    <a:pt x="124017" y="30795"/>
                  </a:lnTo>
                  <a:lnTo>
                    <a:pt x="107925" y="16641"/>
                  </a:lnTo>
                  <a:cubicBezTo>
                    <a:pt x="86357" y="-2483"/>
                    <a:pt x="54089" y="-5432"/>
                    <a:pt x="29403" y="9396"/>
                  </a:cubicBezTo>
                  <a:cubicBezTo>
                    <a:pt x="22579" y="13524"/>
                    <a:pt x="18029" y="17316"/>
                    <a:pt x="14154" y="22286"/>
                  </a:cubicBezTo>
                  <a:lnTo>
                    <a:pt x="0" y="38125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3" name="Vrije vorm: vorm 483">
              <a:extLst>
                <a:ext uri="{FF2B5EF4-FFF2-40B4-BE49-F238E27FC236}">
                  <a16:creationId xmlns:a16="http://schemas.microsoft.com/office/drawing/2014/main" id="{6139098F-B3FB-9848-B76D-CB56EC2EB1F1}"/>
                </a:ext>
              </a:extLst>
            </p:cNvPr>
            <p:cNvSpPr/>
            <p:nvPr/>
          </p:nvSpPr>
          <p:spPr>
            <a:xfrm>
              <a:off x="16039547" y="3579724"/>
              <a:ext cx="75826" cy="109526"/>
            </a:xfrm>
            <a:custGeom>
              <a:avLst/>
              <a:gdLst>
                <a:gd name="connsiteX0" fmla="*/ 10201 w 75825"/>
                <a:gd name="connsiteY0" fmla="*/ 111126 h 109525"/>
                <a:gd name="connsiteX1" fmla="*/ 30169 w 75825"/>
                <a:gd name="connsiteY1" fmla="*/ 104218 h 109525"/>
                <a:gd name="connsiteX2" fmla="*/ 76086 w 75825"/>
                <a:gd name="connsiteY2" fmla="*/ 40187 h 109525"/>
                <a:gd name="connsiteX3" fmla="*/ 72884 w 75825"/>
                <a:gd name="connsiteY3" fmla="*/ 20473 h 109525"/>
                <a:gd name="connsiteX4" fmla="*/ 65891 w 75825"/>
                <a:gd name="connsiteY4" fmla="*/ 0 h 109525"/>
                <a:gd name="connsiteX5" fmla="*/ 45587 w 75825"/>
                <a:gd name="connsiteY5" fmla="*/ 6908 h 109525"/>
                <a:gd name="connsiteX6" fmla="*/ 7 w 75825"/>
                <a:gd name="connsiteY6" fmla="*/ 71276 h 109525"/>
                <a:gd name="connsiteX7" fmla="*/ 3546 w 75825"/>
                <a:gd name="connsiteY7" fmla="*/ 90906 h 109525"/>
                <a:gd name="connsiteX8" fmla="*/ 10201 w 75825"/>
                <a:gd name="connsiteY8" fmla="*/ 111126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25" h="109525">
                  <a:moveTo>
                    <a:pt x="10201" y="111126"/>
                  </a:moveTo>
                  <a:lnTo>
                    <a:pt x="30169" y="104218"/>
                  </a:lnTo>
                  <a:cubicBezTo>
                    <a:pt x="58140" y="94950"/>
                    <a:pt x="76591" y="69170"/>
                    <a:pt x="76086" y="40187"/>
                  </a:cubicBezTo>
                  <a:cubicBezTo>
                    <a:pt x="75917" y="32436"/>
                    <a:pt x="74990" y="26370"/>
                    <a:pt x="72884" y="20473"/>
                  </a:cubicBezTo>
                  <a:lnTo>
                    <a:pt x="65891" y="0"/>
                  </a:lnTo>
                  <a:lnTo>
                    <a:pt x="45587" y="6908"/>
                  </a:lnTo>
                  <a:cubicBezTo>
                    <a:pt x="18289" y="16092"/>
                    <a:pt x="-414" y="42546"/>
                    <a:pt x="7" y="71276"/>
                  </a:cubicBezTo>
                  <a:cubicBezTo>
                    <a:pt x="176" y="79280"/>
                    <a:pt x="1187" y="85093"/>
                    <a:pt x="3546" y="90906"/>
                  </a:cubicBezTo>
                  <a:lnTo>
                    <a:pt x="10201" y="111126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4" name="Vrije vorm: vorm 484">
              <a:extLst>
                <a:ext uri="{FF2B5EF4-FFF2-40B4-BE49-F238E27FC236}">
                  <a16:creationId xmlns:a16="http://schemas.microsoft.com/office/drawing/2014/main" id="{4BDC1ACE-AAD4-4E44-A329-06A9CC7D6689}"/>
                </a:ext>
              </a:extLst>
            </p:cNvPr>
            <p:cNvSpPr/>
            <p:nvPr/>
          </p:nvSpPr>
          <p:spPr>
            <a:xfrm>
              <a:off x="16120986" y="3582336"/>
              <a:ext cx="75826" cy="101101"/>
            </a:xfrm>
            <a:custGeom>
              <a:avLst/>
              <a:gdLst>
                <a:gd name="connsiteX0" fmla="*/ 73842 w 75825"/>
                <a:gd name="connsiteY0" fmla="*/ 103797 h 101100"/>
                <a:gd name="connsiteX1" fmla="*/ 77886 w 75825"/>
                <a:gd name="connsiteY1" fmla="*/ 83071 h 101100"/>
                <a:gd name="connsiteX2" fmla="*/ 45366 w 75825"/>
                <a:gd name="connsiteY2" fmla="*/ 11290 h 101100"/>
                <a:gd name="connsiteX3" fmla="*/ 26662 w 75825"/>
                <a:gd name="connsiteY3" fmla="*/ 4213 h 101100"/>
                <a:gd name="connsiteX4" fmla="*/ 5431 w 75825"/>
                <a:gd name="connsiteY4" fmla="*/ 0 h 101100"/>
                <a:gd name="connsiteX5" fmla="*/ 1302 w 75825"/>
                <a:gd name="connsiteY5" fmla="*/ 21063 h 101100"/>
                <a:gd name="connsiteX6" fmla="*/ 34244 w 75825"/>
                <a:gd name="connsiteY6" fmla="*/ 92676 h 101100"/>
                <a:gd name="connsiteX7" fmla="*/ 52948 w 75825"/>
                <a:gd name="connsiteY7" fmla="*/ 99416 h 101100"/>
                <a:gd name="connsiteX8" fmla="*/ 73842 w 75825"/>
                <a:gd name="connsiteY8" fmla="*/ 103797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25" h="101100">
                  <a:moveTo>
                    <a:pt x="73842" y="103797"/>
                  </a:moveTo>
                  <a:lnTo>
                    <a:pt x="77886" y="83071"/>
                  </a:lnTo>
                  <a:cubicBezTo>
                    <a:pt x="83868" y="54257"/>
                    <a:pt x="70725" y="25359"/>
                    <a:pt x="45366" y="11290"/>
                  </a:cubicBezTo>
                  <a:cubicBezTo>
                    <a:pt x="38625" y="7498"/>
                    <a:pt x="32812" y="5392"/>
                    <a:pt x="26662" y="4213"/>
                  </a:cubicBezTo>
                  <a:lnTo>
                    <a:pt x="5431" y="0"/>
                  </a:lnTo>
                  <a:lnTo>
                    <a:pt x="1302" y="21063"/>
                  </a:lnTo>
                  <a:cubicBezTo>
                    <a:pt x="-4427" y="49286"/>
                    <a:pt x="9138" y="78774"/>
                    <a:pt x="34244" y="92676"/>
                  </a:cubicBezTo>
                  <a:cubicBezTo>
                    <a:pt x="41237" y="96551"/>
                    <a:pt x="46798" y="98573"/>
                    <a:pt x="52948" y="99416"/>
                  </a:cubicBezTo>
                  <a:lnTo>
                    <a:pt x="73842" y="103797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5" name="Vrije vorm: vorm 485">
              <a:extLst>
                <a:ext uri="{FF2B5EF4-FFF2-40B4-BE49-F238E27FC236}">
                  <a16:creationId xmlns:a16="http://schemas.microsoft.com/office/drawing/2014/main" id="{8704BECA-81D0-9F4C-9097-523EA6D7C879}"/>
                </a:ext>
              </a:extLst>
            </p:cNvPr>
            <p:cNvSpPr/>
            <p:nvPr/>
          </p:nvSpPr>
          <p:spPr>
            <a:xfrm>
              <a:off x="16139223" y="3527221"/>
              <a:ext cx="117951" cy="67400"/>
            </a:xfrm>
            <a:custGeom>
              <a:avLst/>
              <a:gdLst>
                <a:gd name="connsiteX0" fmla="*/ 124017 w 117950"/>
                <a:gd name="connsiteY0" fmla="*/ 30935 h 67400"/>
                <a:gd name="connsiteX1" fmla="*/ 108093 w 117950"/>
                <a:gd name="connsiteY1" fmla="*/ 17118 h 67400"/>
                <a:gd name="connsiteX2" fmla="*/ 29656 w 117950"/>
                <a:gd name="connsiteY2" fmla="*/ 9367 h 67400"/>
                <a:gd name="connsiteX3" fmla="*/ 14238 w 117950"/>
                <a:gd name="connsiteY3" fmla="*/ 22005 h 67400"/>
                <a:gd name="connsiteX4" fmla="*/ 0 w 117950"/>
                <a:gd name="connsiteY4" fmla="*/ 38265 h 67400"/>
                <a:gd name="connsiteX5" fmla="*/ 16092 w 117950"/>
                <a:gd name="connsiteY5" fmla="*/ 52419 h 67400"/>
                <a:gd name="connsiteX6" fmla="*/ 94614 w 117950"/>
                <a:gd name="connsiteY6" fmla="*/ 59665 h 67400"/>
                <a:gd name="connsiteX7" fmla="*/ 109863 w 117950"/>
                <a:gd name="connsiteY7" fmla="*/ 46774 h 67400"/>
                <a:gd name="connsiteX8" fmla="*/ 124017 w 117950"/>
                <a:gd name="connsiteY8" fmla="*/ 30935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950" h="67400">
                  <a:moveTo>
                    <a:pt x="124017" y="30935"/>
                  </a:moveTo>
                  <a:lnTo>
                    <a:pt x="108093" y="17118"/>
                  </a:lnTo>
                  <a:cubicBezTo>
                    <a:pt x="86104" y="-2428"/>
                    <a:pt x="54594" y="-5545"/>
                    <a:pt x="29656" y="9367"/>
                  </a:cubicBezTo>
                  <a:cubicBezTo>
                    <a:pt x="23001" y="13327"/>
                    <a:pt x="18282" y="17287"/>
                    <a:pt x="14238" y="22005"/>
                  </a:cubicBezTo>
                  <a:lnTo>
                    <a:pt x="0" y="38265"/>
                  </a:lnTo>
                  <a:lnTo>
                    <a:pt x="16092" y="52419"/>
                  </a:lnTo>
                  <a:cubicBezTo>
                    <a:pt x="37660" y="71460"/>
                    <a:pt x="69928" y="74493"/>
                    <a:pt x="94614" y="59665"/>
                  </a:cubicBezTo>
                  <a:cubicBezTo>
                    <a:pt x="101438" y="55536"/>
                    <a:pt x="105987" y="51745"/>
                    <a:pt x="109863" y="46774"/>
                  </a:cubicBezTo>
                  <a:lnTo>
                    <a:pt x="124017" y="30935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6" name="Vrije vorm: vorm 486">
              <a:extLst>
                <a:ext uri="{FF2B5EF4-FFF2-40B4-BE49-F238E27FC236}">
                  <a16:creationId xmlns:a16="http://schemas.microsoft.com/office/drawing/2014/main" id="{3C1E69F5-EA1E-D04F-8871-C192AF4A2FCC}"/>
                </a:ext>
              </a:extLst>
            </p:cNvPr>
            <p:cNvSpPr/>
            <p:nvPr/>
          </p:nvSpPr>
          <p:spPr>
            <a:xfrm>
              <a:off x="16120762" y="3434898"/>
              <a:ext cx="75826" cy="109526"/>
            </a:xfrm>
            <a:custGeom>
              <a:avLst/>
              <a:gdLst>
                <a:gd name="connsiteX0" fmla="*/ 65894 w 75825"/>
                <a:gd name="connsiteY0" fmla="*/ 0 h 109525"/>
                <a:gd name="connsiteX1" fmla="*/ 45927 w 75825"/>
                <a:gd name="connsiteY1" fmla="*/ 6908 h 109525"/>
                <a:gd name="connsiteX2" fmla="*/ 10 w 75825"/>
                <a:gd name="connsiteY2" fmla="*/ 70939 h 109525"/>
                <a:gd name="connsiteX3" fmla="*/ 3212 w 75825"/>
                <a:gd name="connsiteY3" fmla="*/ 90653 h 109525"/>
                <a:gd name="connsiteX4" fmla="*/ 10204 w 75825"/>
                <a:gd name="connsiteY4" fmla="*/ 111127 h 109525"/>
                <a:gd name="connsiteX5" fmla="*/ 30509 w 75825"/>
                <a:gd name="connsiteY5" fmla="*/ 104218 h 109525"/>
                <a:gd name="connsiteX6" fmla="*/ 76088 w 75825"/>
                <a:gd name="connsiteY6" fmla="*/ 39850 h 109525"/>
                <a:gd name="connsiteX7" fmla="*/ 72550 w 75825"/>
                <a:gd name="connsiteY7" fmla="*/ 20220 h 109525"/>
                <a:gd name="connsiteX8" fmla="*/ 65894 w 75825"/>
                <a:gd name="connsiteY8" fmla="*/ 0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25" h="109525">
                  <a:moveTo>
                    <a:pt x="65894" y="0"/>
                  </a:moveTo>
                  <a:lnTo>
                    <a:pt x="45927" y="6908"/>
                  </a:lnTo>
                  <a:cubicBezTo>
                    <a:pt x="17956" y="16176"/>
                    <a:pt x="-495" y="41957"/>
                    <a:pt x="10" y="70939"/>
                  </a:cubicBezTo>
                  <a:cubicBezTo>
                    <a:pt x="179" y="78690"/>
                    <a:pt x="1105" y="84756"/>
                    <a:pt x="3212" y="90653"/>
                  </a:cubicBezTo>
                  <a:lnTo>
                    <a:pt x="10204" y="111127"/>
                  </a:lnTo>
                  <a:lnTo>
                    <a:pt x="30509" y="104218"/>
                  </a:lnTo>
                  <a:cubicBezTo>
                    <a:pt x="57806" y="95035"/>
                    <a:pt x="76510" y="68580"/>
                    <a:pt x="76088" y="39850"/>
                  </a:cubicBezTo>
                  <a:cubicBezTo>
                    <a:pt x="75920" y="31847"/>
                    <a:pt x="74909" y="26033"/>
                    <a:pt x="72550" y="20220"/>
                  </a:cubicBezTo>
                  <a:lnTo>
                    <a:pt x="65894" y="0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7" name="Vrije vorm: vorm 909">
              <a:extLst>
                <a:ext uri="{FF2B5EF4-FFF2-40B4-BE49-F238E27FC236}">
                  <a16:creationId xmlns:a16="http://schemas.microsoft.com/office/drawing/2014/main" id="{0A02997A-ED50-0447-9969-7F977A3A4F62}"/>
                </a:ext>
              </a:extLst>
            </p:cNvPr>
            <p:cNvSpPr/>
            <p:nvPr/>
          </p:nvSpPr>
          <p:spPr>
            <a:xfrm>
              <a:off x="17281914" y="3493199"/>
              <a:ext cx="370703" cy="497079"/>
            </a:xfrm>
            <a:custGeom>
              <a:avLst/>
              <a:gdLst>
                <a:gd name="connsiteX0" fmla="*/ 0 w 370702"/>
                <a:gd name="connsiteY0" fmla="*/ 0 h 497078"/>
                <a:gd name="connsiteX1" fmla="*/ 378201 w 370702"/>
                <a:gd name="connsiteY1" fmla="*/ 0 h 497078"/>
                <a:gd name="connsiteX2" fmla="*/ 378201 w 370702"/>
                <a:gd name="connsiteY2" fmla="*/ 503313 h 497078"/>
                <a:gd name="connsiteX3" fmla="*/ 0 w 370702"/>
                <a:gd name="connsiteY3" fmla="*/ 503313 h 49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702" h="497078">
                  <a:moveTo>
                    <a:pt x="0" y="0"/>
                  </a:moveTo>
                  <a:lnTo>
                    <a:pt x="378201" y="0"/>
                  </a:lnTo>
                  <a:lnTo>
                    <a:pt x="378201" y="503313"/>
                  </a:lnTo>
                  <a:lnTo>
                    <a:pt x="0" y="503313"/>
                  </a:lnTo>
                  <a:close/>
                </a:path>
              </a:pathLst>
            </a:custGeom>
            <a:solidFill>
              <a:srgbClr val="EC5E17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8" name="Vrije vorm: vorm 910">
              <a:extLst>
                <a:ext uri="{FF2B5EF4-FFF2-40B4-BE49-F238E27FC236}">
                  <a16:creationId xmlns:a16="http://schemas.microsoft.com/office/drawing/2014/main" id="{3CBE872B-49B5-3F47-8248-12E356063563}"/>
                </a:ext>
              </a:extLst>
            </p:cNvPr>
            <p:cNvSpPr/>
            <p:nvPr/>
          </p:nvSpPr>
          <p:spPr>
            <a:xfrm>
              <a:off x="17419916" y="3839048"/>
              <a:ext cx="42125" cy="42125"/>
            </a:xfrm>
            <a:custGeom>
              <a:avLst/>
              <a:gdLst>
                <a:gd name="connsiteX0" fmla="*/ 36143 w 42125"/>
                <a:gd name="connsiteY0" fmla="*/ 14322 h 42125"/>
                <a:gd name="connsiteX1" fmla="*/ 35722 w 42125"/>
                <a:gd name="connsiteY1" fmla="*/ 44400 h 42125"/>
                <a:gd name="connsiteX2" fmla="*/ 33953 w 42125"/>
                <a:gd name="connsiteY2" fmla="*/ 45579 h 42125"/>
                <a:gd name="connsiteX3" fmla="*/ 33953 w 42125"/>
                <a:gd name="connsiteY3" fmla="*/ 46338 h 42125"/>
                <a:gd name="connsiteX4" fmla="*/ 43052 w 42125"/>
                <a:gd name="connsiteY4" fmla="*/ 46338 h 42125"/>
                <a:gd name="connsiteX5" fmla="*/ 43052 w 42125"/>
                <a:gd name="connsiteY5" fmla="*/ 45579 h 42125"/>
                <a:gd name="connsiteX6" fmla="*/ 41282 w 42125"/>
                <a:gd name="connsiteY6" fmla="*/ 44400 h 42125"/>
                <a:gd name="connsiteX7" fmla="*/ 41199 w 42125"/>
                <a:gd name="connsiteY7" fmla="*/ 0 h 42125"/>
                <a:gd name="connsiteX8" fmla="*/ 40272 w 42125"/>
                <a:gd name="connsiteY8" fmla="*/ 0 h 42125"/>
                <a:gd name="connsiteX9" fmla="*/ 21484 w 42125"/>
                <a:gd name="connsiteY9" fmla="*/ 26370 h 42125"/>
                <a:gd name="connsiteX10" fmla="*/ 2696 w 42125"/>
                <a:gd name="connsiteY10" fmla="*/ 0 h 42125"/>
                <a:gd name="connsiteX11" fmla="*/ 1853 w 42125"/>
                <a:gd name="connsiteY11" fmla="*/ 0 h 42125"/>
                <a:gd name="connsiteX12" fmla="*/ 1769 w 42125"/>
                <a:gd name="connsiteY12" fmla="*/ 44400 h 42125"/>
                <a:gd name="connsiteX13" fmla="*/ 0 w 42125"/>
                <a:gd name="connsiteY13" fmla="*/ 45579 h 42125"/>
                <a:gd name="connsiteX14" fmla="*/ 0 w 42125"/>
                <a:gd name="connsiteY14" fmla="*/ 46338 h 42125"/>
                <a:gd name="connsiteX15" fmla="*/ 9099 w 42125"/>
                <a:gd name="connsiteY15" fmla="*/ 46338 h 42125"/>
                <a:gd name="connsiteX16" fmla="*/ 9099 w 42125"/>
                <a:gd name="connsiteY16" fmla="*/ 45579 h 42125"/>
                <a:gd name="connsiteX17" fmla="*/ 7330 w 42125"/>
                <a:gd name="connsiteY17" fmla="*/ 44400 h 42125"/>
                <a:gd name="connsiteX18" fmla="*/ 6909 w 42125"/>
                <a:gd name="connsiteY18" fmla="*/ 14322 h 42125"/>
                <a:gd name="connsiteX19" fmla="*/ 21484 w 42125"/>
                <a:gd name="connsiteY19" fmla="*/ 34374 h 42125"/>
                <a:gd name="connsiteX20" fmla="*/ 36143 w 42125"/>
                <a:gd name="connsiteY20" fmla="*/ 14322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125" h="42125">
                  <a:moveTo>
                    <a:pt x="36143" y="14322"/>
                  </a:moveTo>
                  <a:cubicBezTo>
                    <a:pt x="36312" y="26033"/>
                    <a:pt x="36312" y="42884"/>
                    <a:pt x="35722" y="44400"/>
                  </a:cubicBezTo>
                  <a:cubicBezTo>
                    <a:pt x="35301" y="45411"/>
                    <a:pt x="34458" y="45579"/>
                    <a:pt x="33953" y="45579"/>
                  </a:cubicBezTo>
                  <a:lnTo>
                    <a:pt x="33953" y="46338"/>
                  </a:lnTo>
                  <a:cubicBezTo>
                    <a:pt x="35132" y="46254"/>
                    <a:pt x="41957" y="46254"/>
                    <a:pt x="43052" y="46338"/>
                  </a:cubicBezTo>
                  <a:lnTo>
                    <a:pt x="43052" y="45579"/>
                  </a:lnTo>
                  <a:cubicBezTo>
                    <a:pt x="42546" y="45579"/>
                    <a:pt x="41620" y="45411"/>
                    <a:pt x="41282" y="44400"/>
                  </a:cubicBezTo>
                  <a:cubicBezTo>
                    <a:pt x="40272" y="41704"/>
                    <a:pt x="41199" y="0"/>
                    <a:pt x="41199" y="0"/>
                  </a:cubicBezTo>
                  <a:lnTo>
                    <a:pt x="40272" y="0"/>
                  </a:lnTo>
                  <a:lnTo>
                    <a:pt x="21484" y="26370"/>
                  </a:lnTo>
                  <a:lnTo>
                    <a:pt x="2696" y="0"/>
                  </a:lnTo>
                  <a:lnTo>
                    <a:pt x="1853" y="0"/>
                  </a:lnTo>
                  <a:cubicBezTo>
                    <a:pt x="1853" y="0"/>
                    <a:pt x="2696" y="41704"/>
                    <a:pt x="1769" y="44400"/>
                  </a:cubicBezTo>
                  <a:cubicBezTo>
                    <a:pt x="1348" y="45411"/>
                    <a:pt x="505" y="45579"/>
                    <a:pt x="0" y="45579"/>
                  </a:cubicBezTo>
                  <a:lnTo>
                    <a:pt x="0" y="46338"/>
                  </a:lnTo>
                  <a:cubicBezTo>
                    <a:pt x="1180" y="46254"/>
                    <a:pt x="8004" y="46254"/>
                    <a:pt x="9099" y="46338"/>
                  </a:cubicBezTo>
                  <a:lnTo>
                    <a:pt x="9099" y="45579"/>
                  </a:lnTo>
                  <a:cubicBezTo>
                    <a:pt x="8593" y="45579"/>
                    <a:pt x="7667" y="45411"/>
                    <a:pt x="7330" y="44400"/>
                  </a:cubicBezTo>
                  <a:cubicBezTo>
                    <a:pt x="6824" y="42884"/>
                    <a:pt x="6824" y="26033"/>
                    <a:pt x="6909" y="14322"/>
                  </a:cubicBezTo>
                  <a:lnTo>
                    <a:pt x="21484" y="34374"/>
                  </a:lnTo>
                  <a:lnTo>
                    <a:pt x="36143" y="14322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9" name="Vrije vorm: vorm 911">
              <a:extLst>
                <a:ext uri="{FF2B5EF4-FFF2-40B4-BE49-F238E27FC236}">
                  <a16:creationId xmlns:a16="http://schemas.microsoft.com/office/drawing/2014/main" id="{427D9F30-6D53-F842-88F9-4EA65977AC74}"/>
                </a:ext>
              </a:extLst>
            </p:cNvPr>
            <p:cNvSpPr/>
            <p:nvPr/>
          </p:nvSpPr>
          <p:spPr>
            <a:xfrm>
              <a:off x="17330863" y="3831971"/>
              <a:ext cx="252752" cy="50550"/>
            </a:xfrm>
            <a:custGeom>
              <a:avLst/>
              <a:gdLst>
                <a:gd name="connsiteX0" fmla="*/ 257301 w 252751"/>
                <a:gd name="connsiteY0" fmla="*/ 25360 h 50550"/>
                <a:gd name="connsiteX1" fmla="*/ 259576 w 252751"/>
                <a:gd name="connsiteY1" fmla="*/ 8088 h 50550"/>
                <a:gd name="connsiteX2" fmla="*/ 259576 w 252751"/>
                <a:gd name="connsiteY2" fmla="*/ 7414 h 50550"/>
                <a:gd name="connsiteX3" fmla="*/ 254774 w 252751"/>
                <a:gd name="connsiteY3" fmla="*/ 7498 h 50550"/>
                <a:gd name="connsiteX4" fmla="*/ 249803 w 252751"/>
                <a:gd name="connsiteY4" fmla="*/ 7414 h 50550"/>
                <a:gd name="connsiteX5" fmla="*/ 249803 w 252751"/>
                <a:gd name="connsiteY5" fmla="*/ 8088 h 50550"/>
                <a:gd name="connsiteX6" fmla="*/ 252415 w 252751"/>
                <a:gd name="connsiteY6" fmla="*/ 25191 h 50550"/>
                <a:gd name="connsiteX7" fmla="*/ 252415 w 252751"/>
                <a:gd name="connsiteY7" fmla="*/ 42041 h 50550"/>
                <a:gd name="connsiteX8" fmla="*/ 252331 w 252751"/>
                <a:gd name="connsiteY8" fmla="*/ 42041 h 50550"/>
                <a:gd name="connsiteX9" fmla="*/ 245169 w 252751"/>
                <a:gd name="connsiteY9" fmla="*/ 33363 h 50550"/>
                <a:gd name="connsiteX10" fmla="*/ 222843 w 252751"/>
                <a:gd name="connsiteY10" fmla="*/ 7077 h 50550"/>
                <a:gd name="connsiteX11" fmla="*/ 222000 w 252751"/>
                <a:gd name="connsiteY11" fmla="*/ 7077 h 50550"/>
                <a:gd name="connsiteX12" fmla="*/ 222000 w 252751"/>
                <a:gd name="connsiteY12" fmla="*/ 34543 h 50550"/>
                <a:gd name="connsiteX13" fmla="*/ 219473 w 252751"/>
                <a:gd name="connsiteY13" fmla="*/ 52825 h 50550"/>
                <a:gd name="connsiteX14" fmla="*/ 219473 w 252751"/>
                <a:gd name="connsiteY14" fmla="*/ 53499 h 50550"/>
                <a:gd name="connsiteX15" fmla="*/ 224275 w 252751"/>
                <a:gd name="connsiteY15" fmla="*/ 53415 h 50550"/>
                <a:gd name="connsiteX16" fmla="*/ 229499 w 252751"/>
                <a:gd name="connsiteY16" fmla="*/ 53499 h 50550"/>
                <a:gd name="connsiteX17" fmla="*/ 229499 w 252751"/>
                <a:gd name="connsiteY17" fmla="*/ 52741 h 50550"/>
                <a:gd name="connsiteX18" fmla="*/ 226971 w 252751"/>
                <a:gd name="connsiteY18" fmla="*/ 34711 h 50550"/>
                <a:gd name="connsiteX19" fmla="*/ 226971 w 252751"/>
                <a:gd name="connsiteY19" fmla="*/ 19209 h 50550"/>
                <a:gd name="connsiteX20" fmla="*/ 227056 w 252751"/>
                <a:gd name="connsiteY20" fmla="*/ 19209 h 50550"/>
                <a:gd name="connsiteX21" fmla="*/ 234638 w 252751"/>
                <a:gd name="connsiteY21" fmla="*/ 28308 h 50550"/>
                <a:gd name="connsiteX22" fmla="*/ 256628 w 252751"/>
                <a:gd name="connsiteY22" fmla="*/ 54005 h 50550"/>
                <a:gd name="connsiteX23" fmla="*/ 257470 w 252751"/>
                <a:gd name="connsiteY23" fmla="*/ 54005 h 50550"/>
                <a:gd name="connsiteX24" fmla="*/ 257470 w 252751"/>
                <a:gd name="connsiteY24" fmla="*/ 25360 h 50550"/>
                <a:gd name="connsiteX25" fmla="*/ 189816 w 252751"/>
                <a:gd name="connsiteY25" fmla="*/ 34459 h 50550"/>
                <a:gd name="connsiteX26" fmla="*/ 187542 w 252751"/>
                <a:gd name="connsiteY26" fmla="*/ 52657 h 50550"/>
                <a:gd name="connsiteX27" fmla="*/ 187542 w 252751"/>
                <a:gd name="connsiteY27" fmla="*/ 53415 h 50550"/>
                <a:gd name="connsiteX28" fmla="*/ 199337 w 252751"/>
                <a:gd name="connsiteY28" fmla="*/ 53331 h 50550"/>
                <a:gd name="connsiteX29" fmla="*/ 212059 w 252751"/>
                <a:gd name="connsiteY29" fmla="*/ 53415 h 50550"/>
                <a:gd name="connsiteX30" fmla="*/ 212312 w 252751"/>
                <a:gd name="connsiteY30" fmla="*/ 46085 h 50550"/>
                <a:gd name="connsiteX31" fmla="*/ 211638 w 252751"/>
                <a:gd name="connsiteY31" fmla="*/ 46085 h 50550"/>
                <a:gd name="connsiteX32" fmla="*/ 206835 w 252751"/>
                <a:gd name="connsiteY32" fmla="*/ 48697 h 50550"/>
                <a:gd name="connsiteX33" fmla="*/ 196557 w 252751"/>
                <a:gd name="connsiteY33" fmla="*/ 48697 h 50550"/>
                <a:gd name="connsiteX34" fmla="*/ 195377 w 252751"/>
                <a:gd name="connsiteY34" fmla="*/ 47265 h 50550"/>
                <a:gd name="connsiteX35" fmla="*/ 195377 w 252751"/>
                <a:gd name="connsiteY35" fmla="*/ 32184 h 50550"/>
                <a:gd name="connsiteX36" fmla="*/ 203634 w 252751"/>
                <a:gd name="connsiteY36" fmla="*/ 32184 h 50550"/>
                <a:gd name="connsiteX37" fmla="*/ 209363 w 252751"/>
                <a:gd name="connsiteY37" fmla="*/ 33953 h 50550"/>
                <a:gd name="connsiteX38" fmla="*/ 210037 w 252751"/>
                <a:gd name="connsiteY38" fmla="*/ 33953 h 50550"/>
                <a:gd name="connsiteX39" fmla="*/ 209952 w 252751"/>
                <a:gd name="connsiteY39" fmla="*/ 29825 h 50550"/>
                <a:gd name="connsiteX40" fmla="*/ 210037 w 252751"/>
                <a:gd name="connsiteY40" fmla="*/ 26118 h 50550"/>
                <a:gd name="connsiteX41" fmla="*/ 209363 w 252751"/>
                <a:gd name="connsiteY41" fmla="*/ 26118 h 50550"/>
                <a:gd name="connsiteX42" fmla="*/ 203465 w 252751"/>
                <a:gd name="connsiteY42" fmla="*/ 27550 h 50550"/>
                <a:gd name="connsiteX43" fmla="*/ 195377 w 252751"/>
                <a:gd name="connsiteY43" fmla="*/ 27550 h 50550"/>
                <a:gd name="connsiteX44" fmla="*/ 195377 w 252751"/>
                <a:gd name="connsiteY44" fmla="*/ 12048 h 50550"/>
                <a:gd name="connsiteX45" fmla="*/ 204560 w 252751"/>
                <a:gd name="connsiteY45" fmla="*/ 12048 h 50550"/>
                <a:gd name="connsiteX46" fmla="*/ 210627 w 252751"/>
                <a:gd name="connsiteY46" fmla="*/ 14913 h 50550"/>
                <a:gd name="connsiteX47" fmla="*/ 211301 w 252751"/>
                <a:gd name="connsiteY47" fmla="*/ 14913 h 50550"/>
                <a:gd name="connsiteX48" fmla="*/ 211553 w 252751"/>
                <a:gd name="connsiteY48" fmla="*/ 7414 h 50550"/>
                <a:gd name="connsiteX49" fmla="*/ 198747 w 252751"/>
                <a:gd name="connsiteY49" fmla="*/ 7498 h 50550"/>
                <a:gd name="connsiteX50" fmla="*/ 187710 w 252751"/>
                <a:gd name="connsiteY50" fmla="*/ 7414 h 50550"/>
                <a:gd name="connsiteX51" fmla="*/ 187710 w 252751"/>
                <a:gd name="connsiteY51" fmla="*/ 8172 h 50550"/>
                <a:gd name="connsiteX52" fmla="*/ 189901 w 252751"/>
                <a:gd name="connsiteY52" fmla="*/ 25275 h 50550"/>
                <a:gd name="connsiteX53" fmla="*/ 189901 w 252751"/>
                <a:gd name="connsiteY53" fmla="*/ 34459 h 50550"/>
                <a:gd name="connsiteX54" fmla="*/ 56869 w 252751"/>
                <a:gd name="connsiteY54" fmla="*/ 2359 h 50550"/>
                <a:gd name="connsiteX55" fmla="*/ 59397 w 252751"/>
                <a:gd name="connsiteY55" fmla="*/ 4802 h 50550"/>
                <a:gd name="connsiteX56" fmla="*/ 61756 w 252751"/>
                <a:gd name="connsiteY56" fmla="*/ 2359 h 50550"/>
                <a:gd name="connsiteX57" fmla="*/ 59397 w 252751"/>
                <a:gd name="connsiteY57" fmla="*/ 0 h 50550"/>
                <a:gd name="connsiteX58" fmla="*/ 56869 w 252751"/>
                <a:gd name="connsiteY58" fmla="*/ 2359 h 50550"/>
                <a:gd name="connsiteX59" fmla="*/ 56869 w 252751"/>
                <a:gd name="connsiteY59" fmla="*/ 2359 h 50550"/>
                <a:gd name="connsiteX60" fmla="*/ 66052 w 252751"/>
                <a:gd name="connsiteY60" fmla="*/ 2359 h 50550"/>
                <a:gd name="connsiteX61" fmla="*/ 68580 w 252751"/>
                <a:gd name="connsiteY61" fmla="*/ 4802 h 50550"/>
                <a:gd name="connsiteX62" fmla="*/ 71023 w 252751"/>
                <a:gd name="connsiteY62" fmla="*/ 2359 h 50550"/>
                <a:gd name="connsiteX63" fmla="*/ 68580 w 252751"/>
                <a:gd name="connsiteY63" fmla="*/ 0 h 50550"/>
                <a:gd name="connsiteX64" fmla="*/ 66052 w 252751"/>
                <a:gd name="connsiteY64" fmla="*/ 2359 h 50550"/>
                <a:gd name="connsiteX65" fmla="*/ 66052 w 252751"/>
                <a:gd name="connsiteY65" fmla="*/ 2359 h 50550"/>
                <a:gd name="connsiteX66" fmla="*/ 45917 w 252751"/>
                <a:gd name="connsiteY66" fmla="*/ 34543 h 50550"/>
                <a:gd name="connsiteX67" fmla="*/ 49624 w 252751"/>
                <a:gd name="connsiteY67" fmla="*/ 47855 h 50550"/>
                <a:gd name="connsiteX68" fmla="*/ 63609 w 252751"/>
                <a:gd name="connsiteY68" fmla="*/ 54089 h 50550"/>
                <a:gd name="connsiteX69" fmla="*/ 76837 w 252751"/>
                <a:gd name="connsiteY69" fmla="*/ 48444 h 50550"/>
                <a:gd name="connsiteX70" fmla="*/ 81049 w 252751"/>
                <a:gd name="connsiteY70" fmla="*/ 34037 h 50550"/>
                <a:gd name="connsiteX71" fmla="*/ 81049 w 252751"/>
                <a:gd name="connsiteY71" fmla="*/ 25360 h 50550"/>
                <a:gd name="connsiteX72" fmla="*/ 83324 w 252751"/>
                <a:gd name="connsiteY72" fmla="*/ 8172 h 50550"/>
                <a:gd name="connsiteX73" fmla="*/ 83324 w 252751"/>
                <a:gd name="connsiteY73" fmla="*/ 7498 h 50550"/>
                <a:gd name="connsiteX74" fmla="*/ 78269 w 252751"/>
                <a:gd name="connsiteY74" fmla="*/ 7583 h 50550"/>
                <a:gd name="connsiteX75" fmla="*/ 73129 w 252751"/>
                <a:gd name="connsiteY75" fmla="*/ 7498 h 50550"/>
                <a:gd name="connsiteX76" fmla="*/ 73129 w 252751"/>
                <a:gd name="connsiteY76" fmla="*/ 8172 h 50550"/>
                <a:gd name="connsiteX77" fmla="*/ 75741 w 252751"/>
                <a:gd name="connsiteY77" fmla="*/ 25360 h 50550"/>
                <a:gd name="connsiteX78" fmla="*/ 75741 w 252751"/>
                <a:gd name="connsiteY78" fmla="*/ 34037 h 50550"/>
                <a:gd name="connsiteX79" fmla="*/ 72624 w 252751"/>
                <a:gd name="connsiteY79" fmla="*/ 45243 h 50550"/>
                <a:gd name="connsiteX80" fmla="*/ 63693 w 252751"/>
                <a:gd name="connsiteY80" fmla="*/ 49034 h 50550"/>
                <a:gd name="connsiteX81" fmla="*/ 54510 w 252751"/>
                <a:gd name="connsiteY81" fmla="*/ 45074 h 50550"/>
                <a:gd name="connsiteX82" fmla="*/ 51561 w 252751"/>
                <a:gd name="connsiteY82" fmla="*/ 34290 h 50550"/>
                <a:gd name="connsiteX83" fmla="*/ 51561 w 252751"/>
                <a:gd name="connsiteY83" fmla="*/ 25444 h 50550"/>
                <a:gd name="connsiteX84" fmla="*/ 54173 w 252751"/>
                <a:gd name="connsiteY84" fmla="*/ 8341 h 50550"/>
                <a:gd name="connsiteX85" fmla="*/ 54173 w 252751"/>
                <a:gd name="connsiteY85" fmla="*/ 7583 h 50550"/>
                <a:gd name="connsiteX86" fmla="*/ 49034 w 252751"/>
                <a:gd name="connsiteY86" fmla="*/ 7667 h 50550"/>
                <a:gd name="connsiteX87" fmla="*/ 43642 w 252751"/>
                <a:gd name="connsiteY87" fmla="*/ 7583 h 50550"/>
                <a:gd name="connsiteX88" fmla="*/ 43642 w 252751"/>
                <a:gd name="connsiteY88" fmla="*/ 8341 h 50550"/>
                <a:gd name="connsiteX89" fmla="*/ 46085 w 252751"/>
                <a:gd name="connsiteY89" fmla="*/ 25444 h 50550"/>
                <a:gd name="connsiteX90" fmla="*/ 46085 w 252751"/>
                <a:gd name="connsiteY90" fmla="*/ 34543 h 50550"/>
                <a:gd name="connsiteX91" fmla="*/ 31931 w 252751"/>
                <a:gd name="connsiteY91" fmla="*/ 29572 h 50550"/>
                <a:gd name="connsiteX92" fmla="*/ 25696 w 252751"/>
                <a:gd name="connsiteY92" fmla="*/ 44484 h 50550"/>
                <a:gd name="connsiteX93" fmla="*/ 12974 w 252751"/>
                <a:gd name="connsiteY93" fmla="*/ 48697 h 50550"/>
                <a:gd name="connsiteX94" fmla="*/ 8762 w 252751"/>
                <a:gd name="connsiteY94" fmla="*/ 48444 h 50550"/>
                <a:gd name="connsiteX95" fmla="*/ 8088 w 252751"/>
                <a:gd name="connsiteY95" fmla="*/ 47517 h 50550"/>
                <a:gd name="connsiteX96" fmla="*/ 8088 w 252751"/>
                <a:gd name="connsiteY96" fmla="*/ 12216 h 50550"/>
                <a:gd name="connsiteX97" fmla="*/ 13059 w 252751"/>
                <a:gd name="connsiteY97" fmla="*/ 12048 h 50550"/>
                <a:gd name="connsiteX98" fmla="*/ 25107 w 252751"/>
                <a:gd name="connsiteY98" fmla="*/ 15250 h 50550"/>
                <a:gd name="connsiteX99" fmla="*/ 31931 w 252751"/>
                <a:gd name="connsiteY99" fmla="*/ 29572 h 50550"/>
                <a:gd name="connsiteX100" fmla="*/ 31931 w 252751"/>
                <a:gd name="connsiteY100" fmla="*/ 29572 h 50550"/>
                <a:gd name="connsiteX101" fmla="*/ 37744 w 252751"/>
                <a:gd name="connsiteY101" fmla="*/ 29404 h 50550"/>
                <a:gd name="connsiteX102" fmla="*/ 28308 w 252751"/>
                <a:gd name="connsiteY102" fmla="*/ 10953 h 50550"/>
                <a:gd name="connsiteX103" fmla="*/ 12890 w 252751"/>
                <a:gd name="connsiteY103" fmla="*/ 7330 h 50550"/>
                <a:gd name="connsiteX104" fmla="*/ 6066 w 252751"/>
                <a:gd name="connsiteY104" fmla="*/ 7414 h 50550"/>
                <a:gd name="connsiteX105" fmla="*/ 169 w 252751"/>
                <a:gd name="connsiteY105" fmla="*/ 7583 h 50550"/>
                <a:gd name="connsiteX106" fmla="*/ 169 w 252751"/>
                <a:gd name="connsiteY106" fmla="*/ 8341 h 50550"/>
                <a:gd name="connsiteX107" fmla="*/ 2612 w 252751"/>
                <a:gd name="connsiteY107" fmla="*/ 25275 h 50550"/>
                <a:gd name="connsiteX108" fmla="*/ 2612 w 252751"/>
                <a:gd name="connsiteY108" fmla="*/ 34459 h 50550"/>
                <a:gd name="connsiteX109" fmla="*/ 0 w 252751"/>
                <a:gd name="connsiteY109" fmla="*/ 52488 h 50550"/>
                <a:gd name="connsiteX110" fmla="*/ 0 w 252751"/>
                <a:gd name="connsiteY110" fmla="*/ 53331 h 50550"/>
                <a:gd name="connsiteX111" fmla="*/ 5560 w 252751"/>
                <a:gd name="connsiteY111" fmla="*/ 53331 h 50550"/>
                <a:gd name="connsiteX112" fmla="*/ 12132 w 252751"/>
                <a:gd name="connsiteY112" fmla="*/ 53499 h 50550"/>
                <a:gd name="connsiteX113" fmla="*/ 29235 w 252751"/>
                <a:gd name="connsiteY113" fmla="*/ 48360 h 50550"/>
                <a:gd name="connsiteX114" fmla="*/ 37744 w 252751"/>
                <a:gd name="connsiteY114" fmla="*/ 29404 h 50550"/>
                <a:gd name="connsiteX115" fmla="*/ 37744 w 252751"/>
                <a:gd name="connsiteY115" fmla="*/ 29404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52751" h="50550">
                  <a:moveTo>
                    <a:pt x="257301" y="25360"/>
                  </a:moveTo>
                  <a:cubicBezTo>
                    <a:pt x="257301" y="10195"/>
                    <a:pt x="257301" y="8341"/>
                    <a:pt x="259576" y="8088"/>
                  </a:cubicBezTo>
                  <a:lnTo>
                    <a:pt x="259576" y="7414"/>
                  </a:lnTo>
                  <a:cubicBezTo>
                    <a:pt x="258312" y="7414"/>
                    <a:pt x="256711" y="7498"/>
                    <a:pt x="254774" y="7498"/>
                  </a:cubicBezTo>
                  <a:cubicBezTo>
                    <a:pt x="253004" y="7498"/>
                    <a:pt x="251151" y="7414"/>
                    <a:pt x="249803" y="7414"/>
                  </a:cubicBezTo>
                  <a:lnTo>
                    <a:pt x="249803" y="8088"/>
                  </a:lnTo>
                  <a:cubicBezTo>
                    <a:pt x="252415" y="8341"/>
                    <a:pt x="252415" y="10195"/>
                    <a:pt x="252415" y="25191"/>
                  </a:cubicBezTo>
                  <a:lnTo>
                    <a:pt x="252415" y="42041"/>
                  </a:lnTo>
                  <a:lnTo>
                    <a:pt x="252331" y="42041"/>
                  </a:lnTo>
                  <a:cubicBezTo>
                    <a:pt x="249550" y="38503"/>
                    <a:pt x="247697" y="36312"/>
                    <a:pt x="245169" y="33363"/>
                  </a:cubicBezTo>
                  <a:cubicBezTo>
                    <a:pt x="241041" y="28561"/>
                    <a:pt x="234301" y="20557"/>
                    <a:pt x="222843" y="7077"/>
                  </a:cubicBezTo>
                  <a:lnTo>
                    <a:pt x="222000" y="7077"/>
                  </a:lnTo>
                  <a:lnTo>
                    <a:pt x="222000" y="34543"/>
                  </a:lnTo>
                  <a:cubicBezTo>
                    <a:pt x="222000" y="50635"/>
                    <a:pt x="222000" y="52573"/>
                    <a:pt x="219473" y="52825"/>
                  </a:cubicBezTo>
                  <a:lnTo>
                    <a:pt x="219473" y="53499"/>
                  </a:lnTo>
                  <a:cubicBezTo>
                    <a:pt x="220821" y="53415"/>
                    <a:pt x="222084" y="53415"/>
                    <a:pt x="224275" y="53415"/>
                  </a:cubicBezTo>
                  <a:cubicBezTo>
                    <a:pt x="226128" y="53415"/>
                    <a:pt x="227898" y="53415"/>
                    <a:pt x="229499" y="53499"/>
                  </a:cubicBezTo>
                  <a:lnTo>
                    <a:pt x="229499" y="52741"/>
                  </a:lnTo>
                  <a:cubicBezTo>
                    <a:pt x="226971" y="52573"/>
                    <a:pt x="226971" y="50719"/>
                    <a:pt x="226971" y="34711"/>
                  </a:cubicBezTo>
                  <a:lnTo>
                    <a:pt x="226971" y="19209"/>
                  </a:lnTo>
                  <a:lnTo>
                    <a:pt x="227056" y="19209"/>
                  </a:lnTo>
                  <a:cubicBezTo>
                    <a:pt x="230004" y="23001"/>
                    <a:pt x="231942" y="25191"/>
                    <a:pt x="234638" y="28308"/>
                  </a:cubicBezTo>
                  <a:cubicBezTo>
                    <a:pt x="238766" y="33111"/>
                    <a:pt x="245422" y="40946"/>
                    <a:pt x="256628" y="54005"/>
                  </a:cubicBezTo>
                  <a:lnTo>
                    <a:pt x="257470" y="54005"/>
                  </a:lnTo>
                  <a:lnTo>
                    <a:pt x="257470" y="25360"/>
                  </a:lnTo>
                  <a:close/>
                  <a:moveTo>
                    <a:pt x="189816" y="34459"/>
                  </a:moveTo>
                  <a:cubicBezTo>
                    <a:pt x="189816" y="50635"/>
                    <a:pt x="189816" y="52488"/>
                    <a:pt x="187542" y="52657"/>
                  </a:cubicBezTo>
                  <a:lnTo>
                    <a:pt x="187542" y="53415"/>
                  </a:lnTo>
                  <a:cubicBezTo>
                    <a:pt x="189733" y="53415"/>
                    <a:pt x="194282" y="53331"/>
                    <a:pt x="199337" y="53331"/>
                  </a:cubicBezTo>
                  <a:cubicBezTo>
                    <a:pt x="203718" y="53331"/>
                    <a:pt x="208520" y="53415"/>
                    <a:pt x="212059" y="53415"/>
                  </a:cubicBezTo>
                  <a:cubicBezTo>
                    <a:pt x="212059" y="50887"/>
                    <a:pt x="212143" y="48191"/>
                    <a:pt x="212312" y="46085"/>
                  </a:cubicBezTo>
                  <a:lnTo>
                    <a:pt x="211638" y="46085"/>
                  </a:lnTo>
                  <a:cubicBezTo>
                    <a:pt x="211132" y="48444"/>
                    <a:pt x="209616" y="48697"/>
                    <a:pt x="206835" y="48697"/>
                  </a:cubicBezTo>
                  <a:lnTo>
                    <a:pt x="196557" y="48697"/>
                  </a:lnTo>
                  <a:cubicBezTo>
                    <a:pt x="195462" y="48613"/>
                    <a:pt x="195377" y="48528"/>
                    <a:pt x="195377" y="47265"/>
                  </a:cubicBezTo>
                  <a:lnTo>
                    <a:pt x="195377" y="32184"/>
                  </a:lnTo>
                  <a:lnTo>
                    <a:pt x="203634" y="32184"/>
                  </a:lnTo>
                  <a:cubicBezTo>
                    <a:pt x="207762" y="32184"/>
                    <a:pt x="209026" y="32268"/>
                    <a:pt x="209363" y="33953"/>
                  </a:cubicBezTo>
                  <a:lnTo>
                    <a:pt x="210037" y="33953"/>
                  </a:lnTo>
                  <a:cubicBezTo>
                    <a:pt x="209952" y="32521"/>
                    <a:pt x="209952" y="31173"/>
                    <a:pt x="209952" y="29825"/>
                  </a:cubicBezTo>
                  <a:cubicBezTo>
                    <a:pt x="209952" y="28561"/>
                    <a:pt x="209952" y="27381"/>
                    <a:pt x="210037" y="26118"/>
                  </a:cubicBezTo>
                  <a:lnTo>
                    <a:pt x="209363" y="26118"/>
                  </a:lnTo>
                  <a:cubicBezTo>
                    <a:pt x="208941" y="27550"/>
                    <a:pt x="207678" y="27550"/>
                    <a:pt x="203465" y="27550"/>
                  </a:cubicBezTo>
                  <a:lnTo>
                    <a:pt x="195377" y="27550"/>
                  </a:lnTo>
                  <a:lnTo>
                    <a:pt x="195377" y="12048"/>
                  </a:lnTo>
                  <a:lnTo>
                    <a:pt x="204560" y="12048"/>
                  </a:lnTo>
                  <a:cubicBezTo>
                    <a:pt x="208605" y="12048"/>
                    <a:pt x="210290" y="12469"/>
                    <a:pt x="210627" y="14913"/>
                  </a:cubicBezTo>
                  <a:lnTo>
                    <a:pt x="211301" y="14913"/>
                  </a:lnTo>
                  <a:cubicBezTo>
                    <a:pt x="211301" y="12385"/>
                    <a:pt x="211385" y="9942"/>
                    <a:pt x="211553" y="7414"/>
                  </a:cubicBezTo>
                  <a:cubicBezTo>
                    <a:pt x="208436" y="7414"/>
                    <a:pt x="203465" y="7498"/>
                    <a:pt x="198747" y="7498"/>
                  </a:cubicBezTo>
                  <a:cubicBezTo>
                    <a:pt x="193945" y="7498"/>
                    <a:pt x="189816" y="7414"/>
                    <a:pt x="187710" y="7414"/>
                  </a:cubicBezTo>
                  <a:lnTo>
                    <a:pt x="187710" y="8172"/>
                  </a:lnTo>
                  <a:cubicBezTo>
                    <a:pt x="189901" y="8341"/>
                    <a:pt x="189901" y="10195"/>
                    <a:pt x="189901" y="25275"/>
                  </a:cubicBezTo>
                  <a:lnTo>
                    <a:pt x="189901" y="34459"/>
                  </a:lnTo>
                  <a:close/>
                  <a:moveTo>
                    <a:pt x="56869" y="2359"/>
                  </a:moveTo>
                  <a:cubicBezTo>
                    <a:pt x="56869" y="3623"/>
                    <a:pt x="57964" y="4802"/>
                    <a:pt x="59397" y="4802"/>
                  </a:cubicBezTo>
                  <a:cubicBezTo>
                    <a:pt x="60745" y="4802"/>
                    <a:pt x="61756" y="3623"/>
                    <a:pt x="61756" y="2359"/>
                  </a:cubicBezTo>
                  <a:cubicBezTo>
                    <a:pt x="61756" y="1095"/>
                    <a:pt x="60745" y="0"/>
                    <a:pt x="59397" y="0"/>
                  </a:cubicBezTo>
                  <a:cubicBezTo>
                    <a:pt x="57880" y="0"/>
                    <a:pt x="56869" y="1095"/>
                    <a:pt x="56869" y="2359"/>
                  </a:cubicBezTo>
                  <a:lnTo>
                    <a:pt x="56869" y="2359"/>
                  </a:lnTo>
                  <a:close/>
                  <a:moveTo>
                    <a:pt x="66052" y="2359"/>
                  </a:moveTo>
                  <a:cubicBezTo>
                    <a:pt x="66052" y="3623"/>
                    <a:pt x="67147" y="4802"/>
                    <a:pt x="68580" y="4802"/>
                  </a:cubicBezTo>
                  <a:cubicBezTo>
                    <a:pt x="69928" y="4802"/>
                    <a:pt x="71023" y="3623"/>
                    <a:pt x="71023" y="2359"/>
                  </a:cubicBezTo>
                  <a:cubicBezTo>
                    <a:pt x="71023" y="1095"/>
                    <a:pt x="69928" y="0"/>
                    <a:pt x="68580" y="0"/>
                  </a:cubicBezTo>
                  <a:cubicBezTo>
                    <a:pt x="67147" y="0"/>
                    <a:pt x="66052" y="1095"/>
                    <a:pt x="66052" y="2359"/>
                  </a:cubicBezTo>
                  <a:lnTo>
                    <a:pt x="66052" y="2359"/>
                  </a:lnTo>
                  <a:close/>
                  <a:moveTo>
                    <a:pt x="45917" y="34543"/>
                  </a:moveTo>
                  <a:cubicBezTo>
                    <a:pt x="45917" y="40609"/>
                    <a:pt x="47012" y="44569"/>
                    <a:pt x="49624" y="47855"/>
                  </a:cubicBezTo>
                  <a:cubicBezTo>
                    <a:pt x="52572" y="51898"/>
                    <a:pt x="57459" y="54089"/>
                    <a:pt x="63609" y="54089"/>
                  </a:cubicBezTo>
                  <a:cubicBezTo>
                    <a:pt x="69338" y="54089"/>
                    <a:pt x="74056" y="51646"/>
                    <a:pt x="76837" y="48444"/>
                  </a:cubicBezTo>
                  <a:cubicBezTo>
                    <a:pt x="79617" y="45243"/>
                    <a:pt x="81049" y="40862"/>
                    <a:pt x="81049" y="34037"/>
                  </a:cubicBezTo>
                  <a:lnTo>
                    <a:pt x="81049" y="25360"/>
                  </a:lnTo>
                  <a:cubicBezTo>
                    <a:pt x="81049" y="10195"/>
                    <a:pt x="81049" y="8425"/>
                    <a:pt x="83324" y="8172"/>
                  </a:cubicBezTo>
                  <a:lnTo>
                    <a:pt x="83324" y="7498"/>
                  </a:lnTo>
                  <a:cubicBezTo>
                    <a:pt x="82060" y="7498"/>
                    <a:pt x="80375" y="7583"/>
                    <a:pt x="78269" y="7583"/>
                  </a:cubicBezTo>
                  <a:cubicBezTo>
                    <a:pt x="76415" y="7583"/>
                    <a:pt x="74646" y="7498"/>
                    <a:pt x="73129" y="7498"/>
                  </a:cubicBezTo>
                  <a:lnTo>
                    <a:pt x="73129" y="8172"/>
                  </a:lnTo>
                  <a:cubicBezTo>
                    <a:pt x="75741" y="8425"/>
                    <a:pt x="75741" y="10195"/>
                    <a:pt x="75741" y="25360"/>
                  </a:cubicBezTo>
                  <a:lnTo>
                    <a:pt x="75741" y="34037"/>
                  </a:lnTo>
                  <a:cubicBezTo>
                    <a:pt x="75741" y="39177"/>
                    <a:pt x="74815" y="42715"/>
                    <a:pt x="72624" y="45243"/>
                  </a:cubicBezTo>
                  <a:cubicBezTo>
                    <a:pt x="70518" y="47770"/>
                    <a:pt x="67232" y="49034"/>
                    <a:pt x="63693" y="49034"/>
                  </a:cubicBezTo>
                  <a:cubicBezTo>
                    <a:pt x="59986" y="49034"/>
                    <a:pt x="56532" y="47686"/>
                    <a:pt x="54510" y="45074"/>
                  </a:cubicBezTo>
                  <a:cubicBezTo>
                    <a:pt x="52488" y="42631"/>
                    <a:pt x="51561" y="39514"/>
                    <a:pt x="51561" y="34290"/>
                  </a:cubicBezTo>
                  <a:lnTo>
                    <a:pt x="51561" y="25444"/>
                  </a:lnTo>
                  <a:cubicBezTo>
                    <a:pt x="51561" y="10279"/>
                    <a:pt x="51561" y="8509"/>
                    <a:pt x="54173" y="8341"/>
                  </a:cubicBezTo>
                  <a:lnTo>
                    <a:pt x="54173" y="7583"/>
                  </a:lnTo>
                  <a:cubicBezTo>
                    <a:pt x="52825" y="7583"/>
                    <a:pt x="51056" y="7667"/>
                    <a:pt x="49034" y="7667"/>
                  </a:cubicBezTo>
                  <a:cubicBezTo>
                    <a:pt x="46843" y="7667"/>
                    <a:pt x="44990" y="7583"/>
                    <a:pt x="43642" y="7583"/>
                  </a:cubicBezTo>
                  <a:lnTo>
                    <a:pt x="43642" y="8341"/>
                  </a:lnTo>
                  <a:cubicBezTo>
                    <a:pt x="46085" y="8509"/>
                    <a:pt x="46085" y="10363"/>
                    <a:pt x="46085" y="25444"/>
                  </a:cubicBezTo>
                  <a:lnTo>
                    <a:pt x="46085" y="34543"/>
                  </a:lnTo>
                  <a:close/>
                  <a:moveTo>
                    <a:pt x="31931" y="29572"/>
                  </a:moveTo>
                  <a:cubicBezTo>
                    <a:pt x="31931" y="36144"/>
                    <a:pt x="29572" y="41199"/>
                    <a:pt x="25696" y="44484"/>
                  </a:cubicBezTo>
                  <a:cubicBezTo>
                    <a:pt x="22495" y="47265"/>
                    <a:pt x="17945" y="48697"/>
                    <a:pt x="12974" y="48697"/>
                  </a:cubicBezTo>
                  <a:cubicBezTo>
                    <a:pt x="11542" y="48697"/>
                    <a:pt x="9942" y="48613"/>
                    <a:pt x="8762" y="48444"/>
                  </a:cubicBezTo>
                  <a:cubicBezTo>
                    <a:pt x="8256" y="48360"/>
                    <a:pt x="8088" y="48191"/>
                    <a:pt x="8088" y="47517"/>
                  </a:cubicBezTo>
                  <a:lnTo>
                    <a:pt x="8088" y="12216"/>
                  </a:lnTo>
                  <a:cubicBezTo>
                    <a:pt x="9689" y="12132"/>
                    <a:pt x="11121" y="12048"/>
                    <a:pt x="13059" y="12048"/>
                  </a:cubicBezTo>
                  <a:cubicBezTo>
                    <a:pt x="17777" y="12048"/>
                    <a:pt x="22158" y="13227"/>
                    <a:pt x="25107" y="15250"/>
                  </a:cubicBezTo>
                  <a:cubicBezTo>
                    <a:pt x="29319" y="18282"/>
                    <a:pt x="31931" y="23590"/>
                    <a:pt x="31931" y="29572"/>
                  </a:cubicBezTo>
                  <a:lnTo>
                    <a:pt x="31931" y="29572"/>
                  </a:lnTo>
                  <a:close/>
                  <a:moveTo>
                    <a:pt x="37744" y="29404"/>
                  </a:moveTo>
                  <a:cubicBezTo>
                    <a:pt x="37744" y="21484"/>
                    <a:pt x="34290" y="14575"/>
                    <a:pt x="28308" y="10953"/>
                  </a:cubicBezTo>
                  <a:cubicBezTo>
                    <a:pt x="24264" y="8509"/>
                    <a:pt x="19546" y="7330"/>
                    <a:pt x="12890" y="7330"/>
                  </a:cubicBezTo>
                  <a:cubicBezTo>
                    <a:pt x="10110" y="7330"/>
                    <a:pt x="8256" y="7414"/>
                    <a:pt x="6066" y="7414"/>
                  </a:cubicBezTo>
                  <a:cubicBezTo>
                    <a:pt x="4044" y="7414"/>
                    <a:pt x="1685" y="7498"/>
                    <a:pt x="169" y="7583"/>
                  </a:cubicBezTo>
                  <a:lnTo>
                    <a:pt x="169" y="8341"/>
                  </a:lnTo>
                  <a:cubicBezTo>
                    <a:pt x="2612" y="8509"/>
                    <a:pt x="2612" y="10195"/>
                    <a:pt x="2612" y="25275"/>
                  </a:cubicBezTo>
                  <a:lnTo>
                    <a:pt x="2612" y="34459"/>
                  </a:lnTo>
                  <a:cubicBezTo>
                    <a:pt x="2612" y="50550"/>
                    <a:pt x="2612" y="52320"/>
                    <a:pt x="0" y="52488"/>
                  </a:cubicBezTo>
                  <a:lnTo>
                    <a:pt x="0" y="53331"/>
                  </a:lnTo>
                  <a:lnTo>
                    <a:pt x="5560" y="53331"/>
                  </a:lnTo>
                  <a:cubicBezTo>
                    <a:pt x="7583" y="53415"/>
                    <a:pt x="10363" y="53499"/>
                    <a:pt x="12132" y="53499"/>
                  </a:cubicBezTo>
                  <a:cubicBezTo>
                    <a:pt x="19293" y="53499"/>
                    <a:pt x="24938" y="51898"/>
                    <a:pt x="29235" y="48360"/>
                  </a:cubicBezTo>
                  <a:cubicBezTo>
                    <a:pt x="34627" y="44147"/>
                    <a:pt x="37744" y="37744"/>
                    <a:pt x="37744" y="29404"/>
                  </a:cubicBezTo>
                  <a:lnTo>
                    <a:pt x="37744" y="29404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0" name="Vrije vorm: vorm 912">
              <a:extLst>
                <a:ext uri="{FF2B5EF4-FFF2-40B4-BE49-F238E27FC236}">
                  <a16:creationId xmlns:a16="http://schemas.microsoft.com/office/drawing/2014/main" id="{8A1438B7-6209-9B45-B529-42EE36644DAE}"/>
                </a:ext>
              </a:extLst>
            </p:cNvPr>
            <p:cNvSpPr/>
            <p:nvPr/>
          </p:nvSpPr>
          <p:spPr>
            <a:xfrm>
              <a:off x="17469456" y="3839637"/>
              <a:ext cx="42125" cy="42125"/>
            </a:xfrm>
            <a:custGeom>
              <a:avLst/>
              <a:gdLst>
                <a:gd name="connsiteX0" fmla="*/ 35722 w 42125"/>
                <a:gd name="connsiteY0" fmla="*/ 14154 h 42125"/>
                <a:gd name="connsiteX1" fmla="*/ 35301 w 42125"/>
                <a:gd name="connsiteY1" fmla="*/ 43895 h 42125"/>
                <a:gd name="connsiteX2" fmla="*/ 33532 w 42125"/>
                <a:gd name="connsiteY2" fmla="*/ 45074 h 42125"/>
                <a:gd name="connsiteX3" fmla="*/ 33532 w 42125"/>
                <a:gd name="connsiteY3" fmla="*/ 45832 h 42125"/>
                <a:gd name="connsiteX4" fmla="*/ 42546 w 42125"/>
                <a:gd name="connsiteY4" fmla="*/ 45832 h 42125"/>
                <a:gd name="connsiteX5" fmla="*/ 42546 w 42125"/>
                <a:gd name="connsiteY5" fmla="*/ 45074 h 42125"/>
                <a:gd name="connsiteX6" fmla="*/ 40777 w 42125"/>
                <a:gd name="connsiteY6" fmla="*/ 43895 h 42125"/>
                <a:gd name="connsiteX7" fmla="*/ 40693 w 42125"/>
                <a:gd name="connsiteY7" fmla="*/ 0 h 42125"/>
                <a:gd name="connsiteX8" fmla="*/ 39850 w 42125"/>
                <a:gd name="connsiteY8" fmla="*/ 0 h 42125"/>
                <a:gd name="connsiteX9" fmla="*/ 21315 w 42125"/>
                <a:gd name="connsiteY9" fmla="*/ 26118 h 42125"/>
                <a:gd name="connsiteX10" fmla="*/ 2696 w 42125"/>
                <a:gd name="connsiteY10" fmla="*/ 0 h 42125"/>
                <a:gd name="connsiteX11" fmla="*/ 1853 w 42125"/>
                <a:gd name="connsiteY11" fmla="*/ 0 h 42125"/>
                <a:gd name="connsiteX12" fmla="*/ 1769 w 42125"/>
                <a:gd name="connsiteY12" fmla="*/ 43895 h 42125"/>
                <a:gd name="connsiteX13" fmla="*/ 0 w 42125"/>
                <a:gd name="connsiteY13" fmla="*/ 45074 h 42125"/>
                <a:gd name="connsiteX14" fmla="*/ 0 w 42125"/>
                <a:gd name="connsiteY14" fmla="*/ 45832 h 42125"/>
                <a:gd name="connsiteX15" fmla="*/ 9015 w 42125"/>
                <a:gd name="connsiteY15" fmla="*/ 45832 h 42125"/>
                <a:gd name="connsiteX16" fmla="*/ 9015 w 42125"/>
                <a:gd name="connsiteY16" fmla="*/ 45074 h 42125"/>
                <a:gd name="connsiteX17" fmla="*/ 7245 w 42125"/>
                <a:gd name="connsiteY17" fmla="*/ 43895 h 42125"/>
                <a:gd name="connsiteX18" fmla="*/ 6824 w 42125"/>
                <a:gd name="connsiteY18" fmla="*/ 14154 h 42125"/>
                <a:gd name="connsiteX19" fmla="*/ 21231 w 42125"/>
                <a:gd name="connsiteY19" fmla="*/ 33953 h 42125"/>
                <a:gd name="connsiteX20" fmla="*/ 35722 w 42125"/>
                <a:gd name="connsiteY20" fmla="*/ 14154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125" h="42125">
                  <a:moveTo>
                    <a:pt x="35722" y="14154"/>
                  </a:moveTo>
                  <a:cubicBezTo>
                    <a:pt x="35891" y="25781"/>
                    <a:pt x="35891" y="42378"/>
                    <a:pt x="35301" y="43895"/>
                  </a:cubicBezTo>
                  <a:cubicBezTo>
                    <a:pt x="34964" y="44906"/>
                    <a:pt x="34037" y="44990"/>
                    <a:pt x="33532" y="45074"/>
                  </a:cubicBezTo>
                  <a:lnTo>
                    <a:pt x="33532" y="45832"/>
                  </a:lnTo>
                  <a:cubicBezTo>
                    <a:pt x="34627" y="45748"/>
                    <a:pt x="41451" y="45748"/>
                    <a:pt x="42546" y="45832"/>
                  </a:cubicBezTo>
                  <a:lnTo>
                    <a:pt x="42546" y="45074"/>
                  </a:lnTo>
                  <a:cubicBezTo>
                    <a:pt x="42041" y="45074"/>
                    <a:pt x="41198" y="44906"/>
                    <a:pt x="40777" y="43895"/>
                  </a:cubicBezTo>
                  <a:cubicBezTo>
                    <a:pt x="39850" y="41199"/>
                    <a:pt x="40693" y="0"/>
                    <a:pt x="40693" y="0"/>
                  </a:cubicBezTo>
                  <a:lnTo>
                    <a:pt x="39850" y="0"/>
                  </a:lnTo>
                  <a:lnTo>
                    <a:pt x="21315" y="26118"/>
                  </a:lnTo>
                  <a:lnTo>
                    <a:pt x="2696" y="0"/>
                  </a:lnTo>
                  <a:lnTo>
                    <a:pt x="1853" y="0"/>
                  </a:lnTo>
                  <a:cubicBezTo>
                    <a:pt x="1853" y="0"/>
                    <a:pt x="2696" y="41199"/>
                    <a:pt x="1769" y="43895"/>
                  </a:cubicBezTo>
                  <a:cubicBezTo>
                    <a:pt x="1432" y="44906"/>
                    <a:pt x="505" y="44990"/>
                    <a:pt x="0" y="45074"/>
                  </a:cubicBezTo>
                  <a:lnTo>
                    <a:pt x="0" y="45832"/>
                  </a:lnTo>
                  <a:cubicBezTo>
                    <a:pt x="1095" y="45748"/>
                    <a:pt x="7920" y="45748"/>
                    <a:pt x="9015" y="45832"/>
                  </a:cubicBezTo>
                  <a:lnTo>
                    <a:pt x="9015" y="45074"/>
                  </a:lnTo>
                  <a:cubicBezTo>
                    <a:pt x="8509" y="45074"/>
                    <a:pt x="7667" y="44906"/>
                    <a:pt x="7245" y="43895"/>
                  </a:cubicBezTo>
                  <a:cubicBezTo>
                    <a:pt x="6740" y="42378"/>
                    <a:pt x="6740" y="25781"/>
                    <a:pt x="6824" y="14154"/>
                  </a:cubicBezTo>
                  <a:lnTo>
                    <a:pt x="21231" y="33953"/>
                  </a:lnTo>
                  <a:lnTo>
                    <a:pt x="35722" y="14154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1" name="Vrije vorm: vorm 913">
              <a:extLst>
                <a:ext uri="{FF2B5EF4-FFF2-40B4-BE49-F238E27FC236}">
                  <a16:creationId xmlns:a16="http://schemas.microsoft.com/office/drawing/2014/main" id="{E79BDD26-7686-8D43-8E3A-DC3157D8A2CB}"/>
                </a:ext>
              </a:extLst>
            </p:cNvPr>
            <p:cNvSpPr/>
            <p:nvPr/>
          </p:nvSpPr>
          <p:spPr>
            <a:xfrm>
              <a:off x="17330863" y="3890525"/>
              <a:ext cx="219052" cy="42125"/>
            </a:xfrm>
            <a:custGeom>
              <a:avLst/>
              <a:gdLst>
                <a:gd name="connsiteX0" fmla="*/ 186615 w 219051"/>
                <a:gd name="connsiteY0" fmla="*/ 24011 h 42125"/>
                <a:gd name="connsiteX1" fmla="*/ 211553 w 219051"/>
                <a:gd name="connsiteY1" fmla="*/ 48023 h 42125"/>
                <a:gd name="connsiteX2" fmla="*/ 224022 w 219051"/>
                <a:gd name="connsiteY2" fmla="*/ 46254 h 42125"/>
                <a:gd name="connsiteX3" fmla="*/ 223938 w 219051"/>
                <a:gd name="connsiteY3" fmla="*/ 39429 h 42125"/>
                <a:gd name="connsiteX4" fmla="*/ 223938 w 219051"/>
                <a:gd name="connsiteY4" fmla="*/ 37070 h 42125"/>
                <a:gd name="connsiteX5" fmla="*/ 226718 w 219051"/>
                <a:gd name="connsiteY5" fmla="*/ 26202 h 42125"/>
                <a:gd name="connsiteX6" fmla="*/ 226718 w 219051"/>
                <a:gd name="connsiteY6" fmla="*/ 25444 h 42125"/>
                <a:gd name="connsiteX7" fmla="*/ 220905 w 219051"/>
                <a:gd name="connsiteY7" fmla="*/ 25528 h 42125"/>
                <a:gd name="connsiteX8" fmla="*/ 215766 w 219051"/>
                <a:gd name="connsiteY8" fmla="*/ 25444 h 42125"/>
                <a:gd name="connsiteX9" fmla="*/ 215766 w 219051"/>
                <a:gd name="connsiteY9" fmla="*/ 26202 h 42125"/>
                <a:gd name="connsiteX10" fmla="*/ 218462 w 219051"/>
                <a:gd name="connsiteY10" fmla="*/ 37660 h 42125"/>
                <a:gd name="connsiteX11" fmla="*/ 218377 w 219051"/>
                <a:gd name="connsiteY11" fmla="*/ 42294 h 42125"/>
                <a:gd name="connsiteX12" fmla="*/ 211638 w 219051"/>
                <a:gd name="connsiteY12" fmla="*/ 43052 h 42125"/>
                <a:gd name="connsiteX13" fmla="*/ 192597 w 219051"/>
                <a:gd name="connsiteY13" fmla="*/ 23927 h 42125"/>
                <a:gd name="connsiteX14" fmla="*/ 212648 w 219051"/>
                <a:gd name="connsiteY14" fmla="*/ 4886 h 42125"/>
                <a:gd name="connsiteX15" fmla="*/ 220231 w 219051"/>
                <a:gd name="connsiteY15" fmla="*/ 6234 h 42125"/>
                <a:gd name="connsiteX16" fmla="*/ 222590 w 219051"/>
                <a:gd name="connsiteY16" fmla="*/ 9352 h 42125"/>
                <a:gd name="connsiteX17" fmla="*/ 223348 w 219051"/>
                <a:gd name="connsiteY17" fmla="*/ 9352 h 42125"/>
                <a:gd name="connsiteX18" fmla="*/ 223685 w 219051"/>
                <a:gd name="connsiteY18" fmla="*/ 1264 h 42125"/>
                <a:gd name="connsiteX19" fmla="*/ 218799 w 219051"/>
                <a:gd name="connsiteY19" fmla="*/ 421 h 42125"/>
                <a:gd name="connsiteX20" fmla="*/ 212480 w 219051"/>
                <a:gd name="connsiteY20" fmla="*/ 0 h 42125"/>
                <a:gd name="connsiteX21" fmla="*/ 186615 w 219051"/>
                <a:gd name="connsiteY21" fmla="*/ 24011 h 42125"/>
                <a:gd name="connsiteX22" fmla="*/ 186615 w 219051"/>
                <a:gd name="connsiteY22" fmla="*/ 24011 h 42125"/>
                <a:gd name="connsiteX23" fmla="*/ 177011 w 219051"/>
                <a:gd name="connsiteY23" fmla="*/ 18872 h 42125"/>
                <a:gd name="connsiteX24" fmla="*/ 179285 w 219051"/>
                <a:gd name="connsiteY24" fmla="*/ 1348 h 42125"/>
                <a:gd name="connsiteX25" fmla="*/ 179285 w 219051"/>
                <a:gd name="connsiteY25" fmla="*/ 590 h 42125"/>
                <a:gd name="connsiteX26" fmla="*/ 174399 w 219051"/>
                <a:gd name="connsiteY26" fmla="*/ 674 h 42125"/>
                <a:gd name="connsiteX27" fmla="*/ 169344 w 219051"/>
                <a:gd name="connsiteY27" fmla="*/ 590 h 42125"/>
                <a:gd name="connsiteX28" fmla="*/ 169344 w 219051"/>
                <a:gd name="connsiteY28" fmla="*/ 1348 h 42125"/>
                <a:gd name="connsiteX29" fmla="*/ 171955 w 219051"/>
                <a:gd name="connsiteY29" fmla="*/ 18704 h 42125"/>
                <a:gd name="connsiteX30" fmla="*/ 171955 w 219051"/>
                <a:gd name="connsiteY30" fmla="*/ 35807 h 42125"/>
                <a:gd name="connsiteX31" fmla="*/ 171871 w 219051"/>
                <a:gd name="connsiteY31" fmla="*/ 35807 h 42125"/>
                <a:gd name="connsiteX32" fmla="*/ 164541 w 219051"/>
                <a:gd name="connsiteY32" fmla="*/ 26960 h 42125"/>
                <a:gd name="connsiteX33" fmla="*/ 141794 w 219051"/>
                <a:gd name="connsiteY33" fmla="*/ 253 h 42125"/>
                <a:gd name="connsiteX34" fmla="*/ 140867 w 219051"/>
                <a:gd name="connsiteY34" fmla="*/ 253 h 42125"/>
                <a:gd name="connsiteX35" fmla="*/ 140867 w 219051"/>
                <a:gd name="connsiteY35" fmla="*/ 28224 h 42125"/>
                <a:gd name="connsiteX36" fmla="*/ 138255 w 219051"/>
                <a:gd name="connsiteY36" fmla="*/ 46759 h 42125"/>
                <a:gd name="connsiteX37" fmla="*/ 138255 w 219051"/>
                <a:gd name="connsiteY37" fmla="*/ 47517 h 42125"/>
                <a:gd name="connsiteX38" fmla="*/ 143142 w 219051"/>
                <a:gd name="connsiteY38" fmla="*/ 47433 h 42125"/>
                <a:gd name="connsiteX39" fmla="*/ 148450 w 219051"/>
                <a:gd name="connsiteY39" fmla="*/ 47517 h 42125"/>
                <a:gd name="connsiteX40" fmla="*/ 148450 w 219051"/>
                <a:gd name="connsiteY40" fmla="*/ 46759 h 42125"/>
                <a:gd name="connsiteX41" fmla="*/ 145838 w 219051"/>
                <a:gd name="connsiteY41" fmla="*/ 28477 h 42125"/>
                <a:gd name="connsiteX42" fmla="*/ 145838 w 219051"/>
                <a:gd name="connsiteY42" fmla="*/ 12722 h 42125"/>
                <a:gd name="connsiteX43" fmla="*/ 145922 w 219051"/>
                <a:gd name="connsiteY43" fmla="*/ 12722 h 42125"/>
                <a:gd name="connsiteX44" fmla="*/ 153673 w 219051"/>
                <a:gd name="connsiteY44" fmla="*/ 21990 h 42125"/>
                <a:gd name="connsiteX45" fmla="*/ 176084 w 219051"/>
                <a:gd name="connsiteY45" fmla="*/ 48107 h 42125"/>
                <a:gd name="connsiteX46" fmla="*/ 177011 w 219051"/>
                <a:gd name="connsiteY46" fmla="*/ 48107 h 42125"/>
                <a:gd name="connsiteX47" fmla="*/ 177011 w 219051"/>
                <a:gd name="connsiteY47" fmla="*/ 18872 h 42125"/>
                <a:gd name="connsiteX48" fmla="*/ 106661 w 219051"/>
                <a:gd name="connsiteY48" fmla="*/ 29572 h 42125"/>
                <a:gd name="connsiteX49" fmla="*/ 106745 w 219051"/>
                <a:gd name="connsiteY49" fmla="*/ 29403 h 42125"/>
                <a:gd name="connsiteX50" fmla="*/ 113485 w 219051"/>
                <a:gd name="connsiteY50" fmla="*/ 11711 h 42125"/>
                <a:gd name="connsiteX51" fmla="*/ 113570 w 219051"/>
                <a:gd name="connsiteY51" fmla="*/ 11711 h 42125"/>
                <a:gd name="connsiteX52" fmla="*/ 120057 w 219051"/>
                <a:gd name="connsiteY52" fmla="*/ 29403 h 42125"/>
                <a:gd name="connsiteX53" fmla="*/ 120057 w 219051"/>
                <a:gd name="connsiteY53" fmla="*/ 29572 h 42125"/>
                <a:gd name="connsiteX54" fmla="*/ 106661 w 219051"/>
                <a:gd name="connsiteY54" fmla="*/ 29572 h 42125"/>
                <a:gd name="connsiteX55" fmla="*/ 121068 w 219051"/>
                <a:gd name="connsiteY55" fmla="*/ 34121 h 42125"/>
                <a:gd name="connsiteX56" fmla="*/ 123427 w 219051"/>
                <a:gd name="connsiteY56" fmla="*/ 46675 h 42125"/>
                <a:gd name="connsiteX57" fmla="*/ 123427 w 219051"/>
                <a:gd name="connsiteY57" fmla="*/ 47433 h 42125"/>
                <a:gd name="connsiteX58" fmla="*/ 129072 w 219051"/>
                <a:gd name="connsiteY58" fmla="*/ 47349 h 42125"/>
                <a:gd name="connsiteX59" fmla="*/ 133874 w 219051"/>
                <a:gd name="connsiteY59" fmla="*/ 47433 h 42125"/>
                <a:gd name="connsiteX60" fmla="*/ 133874 w 219051"/>
                <a:gd name="connsiteY60" fmla="*/ 46675 h 42125"/>
                <a:gd name="connsiteX61" fmla="*/ 124691 w 219051"/>
                <a:gd name="connsiteY61" fmla="*/ 28224 h 42125"/>
                <a:gd name="connsiteX62" fmla="*/ 113570 w 219051"/>
                <a:gd name="connsiteY62" fmla="*/ 0 h 42125"/>
                <a:gd name="connsiteX63" fmla="*/ 112643 w 219051"/>
                <a:gd name="connsiteY63" fmla="*/ 0 h 42125"/>
                <a:gd name="connsiteX64" fmla="*/ 101185 w 219051"/>
                <a:gd name="connsiteY64" fmla="*/ 28140 h 42125"/>
                <a:gd name="connsiteX65" fmla="*/ 91665 w 219051"/>
                <a:gd name="connsiteY65" fmla="*/ 46675 h 42125"/>
                <a:gd name="connsiteX66" fmla="*/ 91665 w 219051"/>
                <a:gd name="connsiteY66" fmla="*/ 47433 h 42125"/>
                <a:gd name="connsiteX67" fmla="*/ 96551 w 219051"/>
                <a:gd name="connsiteY67" fmla="*/ 47349 h 42125"/>
                <a:gd name="connsiteX68" fmla="*/ 101775 w 219051"/>
                <a:gd name="connsiteY68" fmla="*/ 47433 h 42125"/>
                <a:gd name="connsiteX69" fmla="*/ 101775 w 219051"/>
                <a:gd name="connsiteY69" fmla="*/ 46675 h 42125"/>
                <a:gd name="connsiteX70" fmla="*/ 104218 w 219051"/>
                <a:gd name="connsiteY70" fmla="*/ 34121 h 42125"/>
                <a:gd name="connsiteX71" fmla="*/ 121068 w 219051"/>
                <a:gd name="connsiteY71" fmla="*/ 34121 h 42125"/>
                <a:gd name="connsiteX72" fmla="*/ 75320 w 219051"/>
                <a:gd name="connsiteY72" fmla="*/ 13901 h 42125"/>
                <a:gd name="connsiteX73" fmla="*/ 70771 w 219051"/>
                <a:gd name="connsiteY73" fmla="*/ 22074 h 42125"/>
                <a:gd name="connsiteX74" fmla="*/ 64957 w 219051"/>
                <a:gd name="connsiteY74" fmla="*/ 23422 h 42125"/>
                <a:gd name="connsiteX75" fmla="*/ 62598 w 219051"/>
                <a:gd name="connsiteY75" fmla="*/ 23337 h 42125"/>
                <a:gd name="connsiteX76" fmla="*/ 62598 w 219051"/>
                <a:gd name="connsiteY76" fmla="*/ 5392 h 42125"/>
                <a:gd name="connsiteX77" fmla="*/ 65715 w 219051"/>
                <a:gd name="connsiteY77" fmla="*/ 5308 h 42125"/>
                <a:gd name="connsiteX78" fmla="*/ 75320 w 219051"/>
                <a:gd name="connsiteY78" fmla="*/ 13901 h 42125"/>
                <a:gd name="connsiteX79" fmla="*/ 75320 w 219051"/>
                <a:gd name="connsiteY79" fmla="*/ 13901 h 42125"/>
                <a:gd name="connsiteX80" fmla="*/ 57206 w 219051"/>
                <a:gd name="connsiteY80" fmla="*/ 28140 h 42125"/>
                <a:gd name="connsiteX81" fmla="*/ 54763 w 219051"/>
                <a:gd name="connsiteY81" fmla="*/ 46591 h 42125"/>
                <a:gd name="connsiteX82" fmla="*/ 54763 w 219051"/>
                <a:gd name="connsiteY82" fmla="*/ 47349 h 42125"/>
                <a:gd name="connsiteX83" fmla="*/ 59986 w 219051"/>
                <a:gd name="connsiteY83" fmla="*/ 47265 h 42125"/>
                <a:gd name="connsiteX84" fmla="*/ 64957 w 219051"/>
                <a:gd name="connsiteY84" fmla="*/ 47349 h 42125"/>
                <a:gd name="connsiteX85" fmla="*/ 64957 w 219051"/>
                <a:gd name="connsiteY85" fmla="*/ 46591 h 42125"/>
                <a:gd name="connsiteX86" fmla="*/ 62598 w 219051"/>
                <a:gd name="connsiteY86" fmla="*/ 30162 h 42125"/>
                <a:gd name="connsiteX87" fmla="*/ 62598 w 219051"/>
                <a:gd name="connsiteY87" fmla="*/ 27634 h 42125"/>
                <a:gd name="connsiteX88" fmla="*/ 65547 w 219051"/>
                <a:gd name="connsiteY88" fmla="*/ 27634 h 42125"/>
                <a:gd name="connsiteX89" fmla="*/ 78774 w 219051"/>
                <a:gd name="connsiteY89" fmla="*/ 46506 h 42125"/>
                <a:gd name="connsiteX90" fmla="*/ 80965 w 219051"/>
                <a:gd name="connsiteY90" fmla="*/ 47349 h 42125"/>
                <a:gd name="connsiteX91" fmla="*/ 83661 w 219051"/>
                <a:gd name="connsiteY91" fmla="*/ 47265 h 42125"/>
                <a:gd name="connsiteX92" fmla="*/ 87705 w 219051"/>
                <a:gd name="connsiteY92" fmla="*/ 47349 h 42125"/>
                <a:gd name="connsiteX93" fmla="*/ 87705 w 219051"/>
                <a:gd name="connsiteY93" fmla="*/ 46591 h 42125"/>
                <a:gd name="connsiteX94" fmla="*/ 82650 w 219051"/>
                <a:gd name="connsiteY94" fmla="*/ 42294 h 42125"/>
                <a:gd name="connsiteX95" fmla="*/ 71192 w 219051"/>
                <a:gd name="connsiteY95" fmla="*/ 26792 h 42125"/>
                <a:gd name="connsiteX96" fmla="*/ 71192 w 219051"/>
                <a:gd name="connsiteY96" fmla="*/ 26708 h 42125"/>
                <a:gd name="connsiteX97" fmla="*/ 75404 w 219051"/>
                <a:gd name="connsiteY97" fmla="*/ 24517 h 42125"/>
                <a:gd name="connsiteX98" fmla="*/ 80965 w 219051"/>
                <a:gd name="connsiteY98" fmla="*/ 13480 h 42125"/>
                <a:gd name="connsiteX99" fmla="*/ 73214 w 219051"/>
                <a:gd name="connsiteY99" fmla="*/ 1769 h 42125"/>
                <a:gd name="connsiteX100" fmla="*/ 64957 w 219051"/>
                <a:gd name="connsiteY100" fmla="*/ 505 h 42125"/>
                <a:gd name="connsiteX101" fmla="*/ 59312 w 219051"/>
                <a:gd name="connsiteY101" fmla="*/ 674 h 42125"/>
                <a:gd name="connsiteX102" fmla="*/ 54594 w 219051"/>
                <a:gd name="connsiteY102" fmla="*/ 758 h 42125"/>
                <a:gd name="connsiteX103" fmla="*/ 54594 w 219051"/>
                <a:gd name="connsiteY103" fmla="*/ 1516 h 42125"/>
                <a:gd name="connsiteX104" fmla="*/ 57038 w 219051"/>
                <a:gd name="connsiteY104" fmla="*/ 18872 h 42125"/>
                <a:gd name="connsiteX105" fmla="*/ 57038 w 219051"/>
                <a:gd name="connsiteY105" fmla="*/ 28140 h 42125"/>
                <a:gd name="connsiteX106" fmla="*/ 42041 w 219051"/>
                <a:gd name="connsiteY106" fmla="*/ 23843 h 42125"/>
                <a:gd name="connsiteX107" fmla="*/ 24011 w 219051"/>
                <a:gd name="connsiteY107" fmla="*/ 43052 h 42125"/>
                <a:gd name="connsiteX108" fmla="*/ 6066 w 219051"/>
                <a:gd name="connsiteY108" fmla="*/ 24011 h 42125"/>
                <a:gd name="connsiteX109" fmla="*/ 24011 w 219051"/>
                <a:gd name="connsiteY109" fmla="*/ 5055 h 42125"/>
                <a:gd name="connsiteX110" fmla="*/ 42041 w 219051"/>
                <a:gd name="connsiteY110" fmla="*/ 23843 h 42125"/>
                <a:gd name="connsiteX111" fmla="*/ 42041 w 219051"/>
                <a:gd name="connsiteY111" fmla="*/ 23843 h 42125"/>
                <a:gd name="connsiteX112" fmla="*/ 48023 w 219051"/>
                <a:gd name="connsiteY112" fmla="*/ 23590 h 42125"/>
                <a:gd name="connsiteX113" fmla="*/ 24601 w 219051"/>
                <a:gd name="connsiteY113" fmla="*/ 168 h 42125"/>
                <a:gd name="connsiteX114" fmla="*/ 0 w 219051"/>
                <a:gd name="connsiteY114" fmla="*/ 24433 h 42125"/>
                <a:gd name="connsiteX115" fmla="*/ 23674 w 219051"/>
                <a:gd name="connsiteY115" fmla="*/ 48191 h 42125"/>
                <a:gd name="connsiteX116" fmla="*/ 48023 w 219051"/>
                <a:gd name="connsiteY116" fmla="*/ 23590 h 42125"/>
                <a:gd name="connsiteX117" fmla="*/ 48023 w 219051"/>
                <a:gd name="connsiteY117" fmla="*/ 23590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19051" h="42125">
                  <a:moveTo>
                    <a:pt x="186615" y="24011"/>
                  </a:moveTo>
                  <a:cubicBezTo>
                    <a:pt x="186615" y="39092"/>
                    <a:pt x="197230" y="48023"/>
                    <a:pt x="211553" y="48023"/>
                  </a:cubicBezTo>
                  <a:cubicBezTo>
                    <a:pt x="216609" y="48023"/>
                    <a:pt x="220484" y="47517"/>
                    <a:pt x="224022" y="46254"/>
                  </a:cubicBezTo>
                  <a:cubicBezTo>
                    <a:pt x="223938" y="44821"/>
                    <a:pt x="223938" y="42041"/>
                    <a:pt x="223938" y="39429"/>
                  </a:cubicBezTo>
                  <a:lnTo>
                    <a:pt x="223938" y="37070"/>
                  </a:lnTo>
                  <a:cubicBezTo>
                    <a:pt x="223938" y="27634"/>
                    <a:pt x="224612" y="26455"/>
                    <a:pt x="226718" y="26202"/>
                  </a:cubicBezTo>
                  <a:lnTo>
                    <a:pt x="226718" y="25444"/>
                  </a:lnTo>
                  <a:cubicBezTo>
                    <a:pt x="225117" y="25528"/>
                    <a:pt x="222843" y="25528"/>
                    <a:pt x="220905" y="25528"/>
                  </a:cubicBezTo>
                  <a:cubicBezTo>
                    <a:pt x="219136" y="25528"/>
                    <a:pt x="217282" y="25444"/>
                    <a:pt x="215766" y="25444"/>
                  </a:cubicBezTo>
                  <a:lnTo>
                    <a:pt x="215766" y="26202"/>
                  </a:lnTo>
                  <a:cubicBezTo>
                    <a:pt x="218377" y="26455"/>
                    <a:pt x="218462" y="28982"/>
                    <a:pt x="218462" y="37660"/>
                  </a:cubicBezTo>
                  <a:cubicBezTo>
                    <a:pt x="218462" y="38755"/>
                    <a:pt x="218377" y="40777"/>
                    <a:pt x="218377" y="42294"/>
                  </a:cubicBezTo>
                  <a:cubicBezTo>
                    <a:pt x="216609" y="42799"/>
                    <a:pt x="214334" y="43052"/>
                    <a:pt x="211638" y="43052"/>
                  </a:cubicBezTo>
                  <a:cubicBezTo>
                    <a:pt x="200685" y="43052"/>
                    <a:pt x="192597" y="35554"/>
                    <a:pt x="192597" y="23927"/>
                  </a:cubicBezTo>
                  <a:cubicBezTo>
                    <a:pt x="192597" y="12301"/>
                    <a:pt x="200685" y="4886"/>
                    <a:pt x="212648" y="4886"/>
                  </a:cubicBezTo>
                  <a:cubicBezTo>
                    <a:pt x="215766" y="4886"/>
                    <a:pt x="218546" y="5392"/>
                    <a:pt x="220231" y="6234"/>
                  </a:cubicBezTo>
                  <a:cubicBezTo>
                    <a:pt x="221410" y="6824"/>
                    <a:pt x="222253" y="7751"/>
                    <a:pt x="222590" y="9352"/>
                  </a:cubicBezTo>
                  <a:lnTo>
                    <a:pt x="223348" y="9352"/>
                  </a:lnTo>
                  <a:cubicBezTo>
                    <a:pt x="223433" y="6403"/>
                    <a:pt x="223433" y="4634"/>
                    <a:pt x="223685" y="1264"/>
                  </a:cubicBezTo>
                  <a:cubicBezTo>
                    <a:pt x="222084" y="927"/>
                    <a:pt x="220231" y="590"/>
                    <a:pt x="218799" y="421"/>
                  </a:cubicBezTo>
                  <a:cubicBezTo>
                    <a:pt x="216861" y="84"/>
                    <a:pt x="214755" y="0"/>
                    <a:pt x="212480" y="0"/>
                  </a:cubicBezTo>
                  <a:cubicBezTo>
                    <a:pt x="198158" y="84"/>
                    <a:pt x="186615" y="8762"/>
                    <a:pt x="186615" y="24011"/>
                  </a:cubicBezTo>
                  <a:lnTo>
                    <a:pt x="186615" y="24011"/>
                  </a:lnTo>
                  <a:close/>
                  <a:moveTo>
                    <a:pt x="177011" y="18872"/>
                  </a:moveTo>
                  <a:cubicBezTo>
                    <a:pt x="177011" y="3539"/>
                    <a:pt x="177011" y="1601"/>
                    <a:pt x="179285" y="1348"/>
                  </a:cubicBezTo>
                  <a:lnTo>
                    <a:pt x="179285" y="590"/>
                  </a:lnTo>
                  <a:cubicBezTo>
                    <a:pt x="177937" y="590"/>
                    <a:pt x="176421" y="674"/>
                    <a:pt x="174399" y="674"/>
                  </a:cubicBezTo>
                  <a:cubicBezTo>
                    <a:pt x="172629" y="674"/>
                    <a:pt x="170776" y="590"/>
                    <a:pt x="169344" y="590"/>
                  </a:cubicBezTo>
                  <a:lnTo>
                    <a:pt x="169344" y="1348"/>
                  </a:lnTo>
                  <a:cubicBezTo>
                    <a:pt x="171955" y="1601"/>
                    <a:pt x="171955" y="3539"/>
                    <a:pt x="171955" y="18704"/>
                  </a:cubicBezTo>
                  <a:lnTo>
                    <a:pt x="171955" y="35807"/>
                  </a:lnTo>
                  <a:lnTo>
                    <a:pt x="171871" y="35807"/>
                  </a:lnTo>
                  <a:cubicBezTo>
                    <a:pt x="169091" y="32184"/>
                    <a:pt x="167237" y="29993"/>
                    <a:pt x="164541" y="26960"/>
                  </a:cubicBezTo>
                  <a:cubicBezTo>
                    <a:pt x="160329" y="22074"/>
                    <a:pt x="153504" y="13901"/>
                    <a:pt x="141794" y="253"/>
                  </a:cubicBezTo>
                  <a:lnTo>
                    <a:pt x="140867" y="253"/>
                  </a:lnTo>
                  <a:lnTo>
                    <a:pt x="140867" y="28224"/>
                  </a:lnTo>
                  <a:cubicBezTo>
                    <a:pt x="140867" y="44653"/>
                    <a:pt x="140867" y="46506"/>
                    <a:pt x="138255" y="46759"/>
                  </a:cubicBezTo>
                  <a:lnTo>
                    <a:pt x="138255" y="47517"/>
                  </a:lnTo>
                  <a:cubicBezTo>
                    <a:pt x="139603" y="47433"/>
                    <a:pt x="140951" y="47433"/>
                    <a:pt x="143142" y="47433"/>
                  </a:cubicBezTo>
                  <a:cubicBezTo>
                    <a:pt x="145079" y="47433"/>
                    <a:pt x="146849" y="47433"/>
                    <a:pt x="148450" y="47517"/>
                  </a:cubicBezTo>
                  <a:lnTo>
                    <a:pt x="148450" y="46759"/>
                  </a:lnTo>
                  <a:cubicBezTo>
                    <a:pt x="145838" y="46591"/>
                    <a:pt x="145838" y="44653"/>
                    <a:pt x="145838" y="28477"/>
                  </a:cubicBezTo>
                  <a:lnTo>
                    <a:pt x="145838" y="12722"/>
                  </a:lnTo>
                  <a:lnTo>
                    <a:pt x="145922" y="12722"/>
                  </a:lnTo>
                  <a:cubicBezTo>
                    <a:pt x="148871" y="16513"/>
                    <a:pt x="150893" y="18788"/>
                    <a:pt x="153673" y="21990"/>
                  </a:cubicBezTo>
                  <a:cubicBezTo>
                    <a:pt x="157886" y="26876"/>
                    <a:pt x="164626" y="34796"/>
                    <a:pt x="176084" y="48107"/>
                  </a:cubicBezTo>
                  <a:lnTo>
                    <a:pt x="177011" y="48107"/>
                  </a:lnTo>
                  <a:lnTo>
                    <a:pt x="177011" y="18872"/>
                  </a:lnTo>
                  <a:close/>
                  <a:moveTo>
                    <a:pt x="106661" y="29572"/>
                  </a:moveTo>
                  <a:lnTo>
                    <a:pt x="106745" y="29403"/>
                  </a:lnTo>
                  <a:cubicBezTo>
                    <a:pt x="112306" y="15081"/>
                    <a:pt x="112980" y="13311"/>
                    <a:pt x="113485" y="11711"/>
                  </a:cubicBezTo>
                  <a:lnTo>
                    <a:pt x="113570" y="11711"/>
                  </a:lnTo>
                  <a:cubicBezTo>
                    <a:pt x="114075" y="13396"/>
                    <a:pt x="114665" y="15081"/>
                    <a:pt x="120057" y="29403"/>
                  </a:cubicBezTo>
                  <a:lnTo>
                    <a:pt x="120057" y="29572"/>
                  </a:lnTo>
                  <a:lnTo>
                    <a:pt x="106661" y="29572"/>
                  </a:lnTo>
                  <a:close/>
                  <a:moveTo>
                    <a:pt x="121068" y="34121"/>
                  </a:moveTo>
                  <a:cubicBezTo>
                    <a:pt x="125112" y="44737"/>
                    <a:pt x="125955" y="46506"/>
                    <a:pt x="123427" y="46675"/>
                  </a:cubicBezTo>
                  <a:lnTo>
                    <a:pt x="123427" y="47433"/>
                  </a:lnTo>
                  <a:cubicBezTo>
                    <a:pt x="124944" y="47349"/>
                    <a:pt x="127050" y="47349"/>
                    <a:pt x="129072" y="47349"/>
                  </a:cubicBezTo>
                  <a:cubicBezTo>
                    <a:pt x="131263" y="47349"/>
                    <a:pt x="132863" y="47349"/>
                    <a:pt x="133874" y="47433"/>
                  </a:cubicBezTo>
                  <a:lnTo>
                    <a:pt x="133874" y="46675"/>
                  </a:lnTo>
                  <a:cubicBezTo>
                    <a:pt x="132105" y="46506"/>
                    <a:pt x="131263" y="44653"/>
                    <a:pt x="124691" y="28224"/>
                  </a:cubicBezTo>
                  <a:lnTo>
                    <a:pt x="113570" y="0"/>
                  </a:lnTo>
                  <a:lnTo>
                    <a:pt x="112643" y="0"/>
                  </a:lnTo>
                  <a:lnTo>
                    <a:pt x="101185" y="28140"/>
                  </a:lnTo>
                  <a:cubicBezTo>
                    <a:pt x="94361" y="44737"/>
                    <a:pt x="93518" y="46506"/>
                    <a:pt x="91665" y="46675"/>
                  </a:cubicBezTo>
                  <a:lnTo>
                    <a:pt x="91665" y="47433"/>
                  </a:lnTo>
                  <a:cubicBezTo>
                    <a:pt x="92760" y="47349"/>
                    <a:pt x="94276" y="47349"/>
                    <a:pt x="96551" y="47349"/>
                  </a:cubicBezTo>
                  <a:cubicBezTo>
                    <a:pt x="98405" y="47349"/>
                    <a:pt x="100258" y="47349"/>
                    <a:pt x="101775" y="47433"/>
                  </a:cubicBezTo>
                  <a:lnTo>
                    <a:pt x="101775" y="46675"/>
                  </a:lnTo>
                  <a:cubicBezTo>
                    <a:pt x="99247" y="46506"/>
                    <a:pt x="99921" y="44737"/>
                    <a:pt x="104218" y="34121"/>
                  </a:cubicBezTo>
                  <a:lnTo>
                    <a:pt x="121068" y="34121"/>
                  </a:lnTo>
                  <a:close/>
                  <a:moveTo>
                    <a:pt x="75320" y="13901"/>
                  </a:moveTo>
                  <a:cubicBezTo>
                    <a:pt x="75320" y="18114"/>
                    <a:pt x="73129" y="20726"/>
                    <a:pt x="70771" y="22074"/>
                  </a:cubicBezTo>
                  <a:cubicBezTo>
                    <a:pt x="69170" y="23001"/>
                    <a:pt x="67147" y="23422"/>
                    <a:pt x="64957" y="23422"/>
                  </a:cubicBezTo>
                  <a:cubicBezTo>
                    <a:pt x="64030" y="23422"/>
                    <a:pt x="63272" y="23422"/>
                    <a:pt x="62598" y="23337"/>
                  </a:cubicBezTo>
                  <a:lnTo>
                    <a:pt x="62598" y="5392"/>
                  </a:lnTo>
                  <a:cubicBezTo>
                    <a:pt x="63188" y="5308"/>
                    <a:pt x="64536" y="5308"/>
                    <a:pt x="65715" y="5308"/>
                  </a:cubicBezTo>
                  <a:cubicBezTo>
                    <a:pt x="71782" y="5223"/>
                    <a:pt x="75320" y="8509"/>
                    <a:pt x="75320" y="13901"/>
                  </a:cubicBezTo>
                  <a:lnTo>
                    <a:pt x="75320" y="13901"/>
                  </a:lnTo>
                  <a:close/>
                  <a:moveTo>
                    <a:pt x="57206" y="28140"/>
                  </a:moveTo>
                  <a:cubicBezTo>
                    <a:pt x="57206" y="44569"/>
                    <a:pt x="57206" y="46422"/>
                    <a:pt x="54763" y="46591"/>
                  </a:cubicBezTo>
                  <a:lnTo>
                    <a:pt x="54763" y="47349"/>
                  </a:lnTo>
                  <a:cubicBezTo>
                    <a:pt x="56279" y="47349"/>
                    <a:pt x="57880" y="47265"/>
                    <a:pt x="59986" y="47265"/>
                  </a:cubicBezTo>
                  <a:cubicBezTo>
                    <a:pt x="61924" y="47265"/>
                    <a:pt x="63609" y="47349"/>
                    <a:pt x="64957" y="47349"/>
                  </a:cubicBezTo>
                  <a:lnTo>
                    <a:pt x="64957" y="46591"/>
                  </a:lnTo>
                  <a:cubicBezTo>
                    <a:pt x="62598" y="46422"/>
                    <a:pt x="62598" y="44569"/>
                    <a:pt x="62598" y="30162"/>
                  </a:cubicBezTo>
                  <a:lnTo>
                    <a:pt x="62598" y="27634"/>
                  </a:lnTo>
                  <a:lnTo>
                    <a:pt x="65547" y="27634"/>
                  </a:lnTo>
                  <a:cubicBezTo>
                    <a:pt x="71023" y="35301"/>
                    <a:pt x="74983" y="41114"/>
                    <a:pt x="78774" y="46506"/>
                  </a:cubicBezTo>
                  <a:cubicBezTo>
                    <a:pt x="79364" y="47012"/>
                    <a:pt x="80122" y="47349"/>
                    <a:pt x="80965" y="47349"/>
                  </a:cubicBezTo>
                  <a:cubicBezTo>
                    <a:pt x="81976" y="47349"/>
                    <a:pt x="82566" y="47265"/>
                    <a:pt x="83661" y="47265"/>
                  </a:cubicBezTo>
                  <a:cubicBezTo>
                    <a:pt x="85177" y="47265"/>
                    <a:pt x="86441" y="47349"/>
                    <a:pt x="87705" y="47349"/>
                  </a:cubicBezTo>
                  <a:lnTo>
                    <a:pt x="87705" y="46591"/>
                  </a:lnTo>
                  <a:cubicBezTo>
                    <a:pt x="86188" y="46422"/>
                    <a:pt x="84335" y="44400"/>
                    <a:pt x="82650" y="42294"/>
                  </a:cubicBezTo>
                  <a:cubicBezTo>
                    <a:pt x="73888" y="30415"/>
                    <a:pt x="72540" y="28645"/>
                    <a:pt x="71192" y="26792"/>
                  </a:cubicBezTo>
                  <a:lnTo>
                    <a:pt x="71192" y="26708"/>
                  </a:lnTo>
                  <a:cubicBezTo>
                    <a:pt x="72540" y="26286"/>
                    <a:pt x="74140" y="25528"/>
                    <a:pt x="75404" y="24517"/>
                  </a:cubicBezTo>
                  <a:cubicBezTo>
                    <a:pt x="77932" y="22748"/>
                    <a:pt x="80965" y="19209"/>
                    <a:pt x="80965" y="13480"/>
                  </a:cubicBezTo>
                  <a:cubicBezTo>
                    <a:pt x="80965" y="6572"/>
                    <a:pt x="76752" y="3033"/>
                    <a:pt x="73214" y="1769"/>
                  </a:cubicBezTo>
                  <a:cubicBezTo>
                    <a:pt x="70855" y="843"/>
                    <a:pt x="67990" y="505"/>
                    <a:pt x="64957" y="505"/>
                  </a:cubicBezTo>
                  <a:cubicBezTo>
                    <a:pt x="63440" y="505"/>
                    <a:pt x="60913" y="590"/>
                    <a:pt x="59312" y="674"/>
                  </a:cubicBezTo>
                  <a:cubicBezTo>
                    <a:pt x="57459" y="674"/>
                    <a:pt x="56111" y="758"/>
                    <a:pt x="54594" y="758"/>
                  </a:cubicBezTo>
                  <a:lnTo>
                    <a:pt x="54594" y="1516"/>
                  </a:lnTo>
                  <a:cubicBezTo>
                    <a:pt x="57038" y="1601"/>
                    <a:pt x="57038" y="3454"/>
                    <a:pt x="57038" y="18872"/>
                  </a:cubicBezTo>
                  <a:lnTo>
                    <a:pt x="57038" y="28140"/>
                  </a:lnTo>
                  <a:close/>
                  <a:moveTo>
                    <a:pt x="42041" y="23843"/>
                  </a:moveTo>
                  <a:cubicBezTo>
                    <a:pt x="42041" y="35048"/>
                    <a:pt x="34290" y="43052"/>
                    <a:pt x="24011" y="43052"/>
                  </a:cubicBezTo>
                  <a:cubicBezTo>
                    <a:pt x="13902" y="43052"/>
                    <a:pt x="6066" y="34880"/>
                    <a:pt x="6066" y="24011"/>
                  </a:cubicBezTo>
                  <a:cubicBezTo>
                    <a:pt x="6066" y="13143"/>
                    <a:pt x="13817" y="5055"/>
                    <a:pt x="24011" y="5055"/>
                  </a:cubicBezTo>
                  <a:cubicBezTo>
                    <a:pt x="34206" y="5055"/>
                    <a:pt x="42041" y="13143"/>
                    <a:pt x="42041" y="23843"/>
                  </a:cubicBezTo>
                  <a:lnTo>
                    <a:pt x="42041" y="23843"/>
                  </a:lnTo>
                  <a:close/>
                  <a:moveTo>
                    <a:pt x="48023" y="23590"/>
                  </a:moveTo>
                  <a:cubicBezTo>
                    <a:pt x="48023" y="10110"/>
                    <a:pt x="37997" y="168"/>
                    <a:pt x="24601" y="168"/>
                  </a:cubicBezTo>
                  <a:cubicBezTo>
                    <a:pt x="10616" y="168"/>
                    <a:pt x="0" y="10363"/>
                    <a:pt x="0" y="24433"/>
                  </a:cubicBezTo>
                  <a:cubicBezTo>
                    <a:pt x="0" y="37744"/>
                    <a:pt x="10447" y="48191"/>
                    <a:pt x="23674" y="48191"/>
                  </a:cubicBezTo>
                  <a:cubicBezTo>
                    <a:pt x="37997" y="48107"/>
                    <a:pt x="48023" y="37323"/>
                    <a:pt x="48023" y="23590"/>
                  </a:cubicBezTo>
                  <a:lnTo>
                    <a:pt x="48023" y="23590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2" name="Vrije vorm: vorm 914">
              <a:extLst>
                <a:ext uri="{FF2B5EF4-FFF2-40B4-BE49-F238E27FC236}">
                  <a16:creationId xmlns:a16="http://schemas.microsoft.com/office/drawing/2014/main" id="{DB225C88-1CE1-2D4C-8A78-827543E515E5}"/>
                </a:ext>
              </a:extLst>
            </p:cNvPr>
            <p:cNvSpPr/>
            <p:nvPr/>
          </p:nvSpPr>
          <p:spPr>
            <a:xfrm>
              <a:off x="17520512" y="3721842"/>
              <a:ext cx="8425" cy="8425"/>
            </a:xfrm>
            <a:custGeom>
              <a:avLst/>
              <a:gdLst>
                <a:gd name="connsiteX0" fmla="*/ 13480 w 8425"/>
                <a:gd name="connsiteY0" fmla="*/ 9027 h 8425"/>
                <a:gd name="connsiteX1" fmla="*/ 10194 w 8425"/>
                <a:gd name="connsiteY1" fmla="*/ 2456 h 8425"/>
                <a:gd name="connsiteX2" fmla="*/ 7077 w 8425"/>
                <a:gd name="connsiteY2" fmla="*/ 518 h 8425"/>
                <a:gd name="connsiteX3" fmla="*/ 2527 w 8425"/>
                <a:gd name="connsiteY3" fmla="*/ 97 h 8425"/>
                <a:gd name="connsiteX4" fmla="*/ 0 w 8425"/>
                <a:gd name="connsiteY4" fmla="*/ 266 h 8425"/>
                <a:gd name="connsiteX5" fmla="*/ 337 w 8425"/>
                <a:gd name="connsiteY5" fmla="*/ 2961 h 8425"/>
                <a:gd name="connsiteX6" fmla="*/ 3538 w 8425"/>
                <a:gd name="connsiteY6" fmla="*/ 9702 h 8425"/>
                <a:gd name="connsiteX7" fmla="*/ 10194 w 8425"/>
                <a:gd name="connsiteY7" fmla="*/ 12398 h 8425"/>
                <a:gd name="connsiteX8" fmla="*/ 13901 w 8425"/>
                <a:gd name="connsiteY8" fmla="*/ 12061 h 8425"/>
                <a:gd name="connsiteX9" fmla="*/ 13480 w 8425"/>
                <a:gd name="connsiteY9" fmla="*/ 902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8425">
                  <a:moveTo>
                    <a:pt x="13480" y="9027"/>
                  </a:moveTo>
                  <a:cubicBezTo>
                    <a:pt x="13227" y="6500"/>
                    <a:pt x="12048" y="4141"/>
                    <a:pt x="10194" y="2456"/>
                  </a:cubicBezTo>
                  <a:cubicBezTo>
                    <a:pt x="9267" y="1614"/>
                    <a:pt x="8256" y="939"/>
                    <a:pt x="7077" y="518"/>
                  </a:cubicBezTo>
                  <a:cubicBezTo>
                    <a:pt x="5560" y="-72"/>
                    <a:pt x="4128" y="-72"/>
                    <a:pt x="2527" y="97"/>
                  </a:cubicBezTo>
                  <a:cubicBezTo>
                    <a:pt x="1685" y="181"/>
                    <a:pt x="842" y="266"/>
                    <a:pt x="0" y="266"/>
                  </a:cubicBezTo>
                  <a:lnTo>
                    <a:pt x="337" y="2961"/>
                  </a:lnTo>
                  <a:cubicBezTo>
                    <a:pt x="505" y="5489"/>
                    <a:pt x="1601" y="7932"/>
                    <a:pt x="3538" y="9702"/>
                  </a:cubicBezTo>
                  <a:cubicBezTo>
                    <a:pt x="5308" y="11386"/>
                    <a:pt x="7751" y="12398"/>
                    <a:pt x="10194" y="12398"/>
                  </a:cubicBezTo>
                  <a:cubicBezTo>
                    <a:pt x="10447" y="12398"/>
                    <a:pt x="13901" y="12145"/>
                    <a:pt x="13901" y="12061"/>
                  </a:cubicBezTo>
                  <a:cubicBezTo>
                    <a:pt x="13733" y="11976"/>
                    <a:pt x="13480" y="9027"/>
                    <a:pt x="13480" y="902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3" name="Vrije vorm: vorm 915">
              <a:extLst>
                <a:ext uri="{FF2B5EF4-FFF2-40B4-BE49-F238E27FC236}">
                  <a16:creationId xmlns:a16="http://schemas.microsoft.com/office/drawing/2014/main" id="{D87DE69F-A3BC-0A45-ACD9-DDFCFB5A7942}"/>
                </a:ext>
              </a:extLst>
            </p:cNvPr>
            <p:cNvSpPr/>
            <p:nvPr/>
          </p:nvSpPr>
          <p:spPr>
            <a:xfrm>
              <a:off x="17536098" y="3644176"/>
              <a:ext cx="8425" cy="25275"/>
            </a:xfrm>
            <a:custGeom>
              <a:avLst/>
              <a:gdLst>
                <a:gd name="connsiteX0" fmla="*/ 10279 w 8425"/>
                <a:gd name="connsiteY0" fmla="*/ 3538 h 25275"/>
                <a:gd name="connsiteX1" fmla="*/ 7330 w 8425"/>
                <a:gd name="connsiteY1" fmla="*/ 0 h 25275"/>
                <a:gd name="connsiteX2" fmla="*/ 4297 w 8425"/>
                <a:gd name="connsiteY2" fmla="*/ 3286 h 25275"/>
                <a:gd name="connsiteX3" fmla="*/ 0 w 8425"/>
                <a:gd name="connsiteY3" fmla="*/ 14912 h 25275"/>
                <a:gd name="connsiteX4" fmla="*/ 3960 w 8425"/>
                <a:gd name="connsiteY4" fmla="*/ 26202 h 25275"/>
                <a:gd name="connsiteX5" fmla="*/ 6824 w 8425"/>
                <a:gd name="connsiteY5" fmla="*/ 29488 h 25275"/>
                <a:gd name="connsiteX6" fmla="*/ 9773 w 8425"/>
                <a:gd name="connsiteY6" fmla="*/ 26202 h 25275"/>
                <a:gd name="connsiteX7" fmla="*/ 14238 w 8425"/>
                <a:gd name="connsiteY7" fmla="*/ 14491 h 25275"/>
                <a:gd name="connsiteX8" fmla="*/ 10279 w 8425"/>
                <a:gd name="connsiteY8" fmla="*/ 353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25275">
                  <a:moveTo>
                    <a:pt x="10279" y="3538"/>
                  </a:moveTo>
                  <a:lnTo>
                    <a:pt x="7330" y="0"/>
                  </a:lnTo>
                  <a:lnTo>
                    <a:pt x="4297" y="3286"/>
                  </a:lnTo>
                  <a:cubicBezTo>
                    <a:pt x="1516" y="6234"/>
                    <a:pt x="0" y="10363"/>
                    <a:pt x="0" y="14912"/>
                  </a:cubicBezTo>
                  <a:cubicBezTo>
                    <a:pt x="0" y="19293"/>
                    <a:pt x="1432" y="23337"/>
                    <a:pt x="3960" y="26202"/>
                  </a:cubicBezTo>
                  <a:lnTo>
                    <a:pt x="6824" y="29488"/>
                  </a:lnTo>
                  <a:lnTo>
                    <a:pt x="9773" y="26202"/>
                  </a:lnTo>
                  <a:cubicBezTo>
                    <a:pt x="12638" y="23169"/>
                    <a:pt x="14238" y="18872"/>
                    <a:pt x="14238" y="14491"/>
                  </a:cubicBezTo>
                  <a:cubicBezTo>
                    <a:pt x="14154" y="10279"/>
                    <a:pt x="12722" y="6150"/>
                    <a:pt x="10279" y="353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4" name="Vrije vorm: vorm 916">
              <a:extLst>
                <a:ext uri="{FF2B5EF4-FFF2-40B4-BE49-F238E27FC236}">
                  <a16:creationId xmlns:a16="http://schemas.microsoft.com/office/drawing/2014/main" id="{B51C9685-5956-B84D-A650-250EDF068CC3}"/>
                </a:ext>
              </a:extLst>
            </p:cNvPr>
            <p:cNvSpPr/>
            <p:nvPr/>
          </p:nvSpPr>
          <p:spPr>
            <a:xfrm>
              <a:off x="17556655" y="3699613"/>
              <a:ext cx="8425" cy="8425"/>
            </a:xfrm>
            <a:custGeom>
              <a:avLst/>
              <a:gdLst>
                <a:gd name="connsiteX0" fmla="*/ 1601 w 0"/>
                <a:gd name="connsiteY0" fmla="*/ 253 h 8425"/>
                <a:gd name="connsiteX1" fmla="*/ 421 w 0"/>
                <a:gd name="connsiteY1" fmla="*/ 0 h 8425"/>
                <a:gd name="connsiteX2" fmla="*/ 0 w 0"/>
                <a:gd name="connsiteY2" fmla="*/ 2528 h 8425"/>
                <a:gd name="connsiteX3" fmla="*/ 4549 w 0"/>
                <a:gd name="connsiteY3" fmla="*/ 8172 h 8425"/>
                <a:gd name="connsiteX4" fmla="*/ 5898 w 0"/>
                <a:gd name="connsiteY4" fmla="*/ 8509 h 8425"/>
                <a:gd name="connsiteX5" fmla="*/ 6066 w 0"/>
                <a:gd name="connsiteY5" fmla="*/ 6993 h 8425"/>
                <a:gd name="connsiteX6" fmla="*/ 2527 w 0"/>
                <a:gd name="connsiteY6" fmla="*/ 505 h 8425"/>
                <a:gd name="connsiteX7" fmla="*/ 1601 w 0"/>
                <a:gd name="connsiteY7" fmla="*/ 253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8425">
                  <a:moveTo>
                    <a:pt x="1601" y="253"/>
                  </a:moveTo>
                  <a:lnTo>
                    <a:pt x="421" y="0"/>
                  </a:lnTo>
                  <a:cubicBezTo>
                    <a:pt x="253" y="843"/>
                    <a:pt x="0" y="1685"/>
                    <a:pt x="0" y="2528"/>
                  </a:cubicBezTo>
                  <a:cubicBezTo>
                    <a:pt x="0" y="5139"/>
                    <a:pt x="1854" y="7751"/>
                    <a:pt x="4549" y="8172"/>
                  </a:cubicBezTo>
                  <a:cubicBezTo>
                    <a:pt x="4549" y="8172"/>
                    <a:pt x="5898" y="8425"/>
                    <a:pt x="5898" y="8509"/>
                  </a:cubicBezTo>
                  <a:cubicBezTo>
                    <a:pt x="5813" y="8509"/>
                    <a:pt x="6066" y="7161"/>
                    <a:pt x="6066" y="6993"/>
                  </a:cubicBezTo>
                  <a:cubicBezTo>
                    <a:pt x="6319" y="4381"/>
                    <a:pt x="5139" y="1516"/>
                    <a:pt x="2527" y="505"/>
                  </a:cubicBezTo>
                  <a:cubicBezTo>
                    <a:pt x="2191" y="337"/>
                    <a:pt x="1854" y="253"/>
                    <a:pt x="1601" y="253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5" name="Vrije vorm: vorm 917">
              <a:extLst>
                <a:ext uri="{FF2B5EF4-FFF2-40B4-BE49-F238E27FC236}">
                  <a16:creationId xmlns:a16="http://schemas.microsoft.com/office/drawing/2014/main" id="{88DC37EF-1B1F-B64E-B8FF-09DB0B59CDD0}"/>
                </a:ext>
              </a:extLst>
            </p:cNvPr>
            <p:cNvSpPr/>
            <p:nvPr/>
          </p:nvSpPr>
          <p:spPr>
            <a:xfrm>
              <a:off x="17523420" y="3662627"/>
              <a:ext cx="8425" cy="16850"/>
            </a:xfrm>
            <a:custGeom>
              <a:avLst/>
              <a:gdLst>
                <a:gd name="connsiteX0" fmla="*/ 11330 w 8425"/>
                <a:gd name="connsiteY0" fmla="*/ 3117 h 16850"/>
                <a:gd name="connsiteX1" fmla="*/ 9814 w 8425"/>
                <a:gd name="connsiteY1" fmla="*/ 0 h 16850"/>
                <a:gd name="connsiteX2" fmla="*/ 6949 w 8425"/>
                <a:gd name="connsiteY2" fmla="*/ 1264 h 16850"/>
                <a:gd name="connsiteX3" fmla="*/ 3663 w 8425"/>
                <a:gd name="connsiteY3" fmla="*/ 3538 h 16850"/>
                <a:gd name="connsiteX4" fmla="*/ 967 w 8425"/>
                <a:gd name="connsiteY4" fmla="*/ 16597 h 16850"/>
                <a:gd name="connsiteX5" fmla="*/ 2316 w 8425"/>
                <a:gd name="connsiteY5" fmla="*/ 19546 h 16850"/>
                <a:gd name="connsiteX6" fmla="*/ 5433 w 8425"/>
                <a:gd name="connsiteY6" fmla="*/ 18198 h 16850"/>
                <a:gd name="connsiteX7" fmla="*/ 8634 w 8425"/>
                <a:gd name="connsiteY7" fmla="*/ 16092 h 16850"/>
                <a:gd name="connsiteX8" fmla="*/ 11330 w 8425"/>
                <a:gd name="connsiteY8" fmla="*/ 311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11330" y="3117"/>
                  </a:moveTo>
                  <a:lnTo>
                    <a:pt x="9814" y="0"/>
                  </a:lnTo>
                  <a:lnTo>
                    <a:pt x="6949" y="1264"/>
                  </a:lnTo>
                  <a:cubicBezTo>
                    <a:pt x="5854" y="1938"/>
                    <a:pt x="4674" y="2527"/>
                    <a:pt x="3663" y="3538"/>
                  </a:cubicBezTo>
                  <a:cubicBezTo>
                    <a:pt x="41" y="6908"/>
                    <a:pt x="-970" y="12048"/>
                    <a:pt x="967" y="16597"/>
                  </a:cubicBezTo>
                  <a:lnTo>
                    <a:pt x="2316" y="19546"/>
                  </a:lnTo>
                  <a:lnTo>
                    <a:pt x="5433" y="18198"/>
                  </a:lnTo>
                  <a:cubicBezTo>
                    <a:pt x="6528" y="17524"/>
                    <a:pt x="7708" y="16934"/>
                    <a:pt x="8634" y="16092"/>
                  </a:cubicBezTo>
                  <a:cubicBezTo>
                    <a:pt x="12088" y="12890"/>
                    <a:pt x="13184" y="7667"/>
                    <a:pt x="11330" y="311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6" name="Vrije vorm: vorm 918">
              <a:extLst>
                <a:ext uri="{FF2B5EF4-FFF2-40B4-BE49-F238E27FC236}">
                  <a16:creationId xmlns:a16="http://schemas.microsoft.com/office/drawing/2014/main" id="{058BFC06-0909-1C49-A22A-AD29D2D58BE4}"/>
                </a:ext>
              </a:extLst>
            </p:cNvPr>
            <p:cNvSpPr/>
            <p:nvPr/>
          </p:nvSpPr>
          <p:spPr>
            <a:xfrm>
              <a:off x="17546713" y="3707257"/>
              <a:ext cx="8425" cy="8425"/>
            </a:xfrm>
            <a:custGeom>
              <a:avLst/>
              <a:gdLst>
                <a:gd name="connsiteX0" fmla="*/ 12891 w 8425"/>
                <a:gd name="connsiteY0" fmla="*/ 8448 h 8425"/>
                <a:gd name="connsiteX1" fmla="*/ 11711 w 8425"/>
                <a:gd name="connsiteY1" fmla="*/ 4657 h 8425"/>
                <a:gd name="connsiteX2" fmla="*/ 9267 w 8425"/>
                <a:gd name="connsiteY2" fmla="*/ 1792 h 8425"/>
                <a:gd name="connsiteX3" fmla="*/ 4802 w 8425"/>
                <a:gd name="connsiteY3" fmla="*/ 23 h 8425"/>
                <a:gd name="connsiteX4" fmla="*/ 1769 w 8425"/>
                <a:gd name="connsiteY4" fmla="*/ 191 h 8425"/>
                <a:gd name="connsiteX5" fmla="*/ 0 w 8425"/>
                <a:gd name="connsiteY5" fmla="*/ 444 h 8425"/>
                <a:gd name="connsiteX6" fmla="*/ 421 w 8425"/>
                <a:gd name="connsiteY6" fmla="*/ 3140 h 8425"/>
                <a:gd name="connsiteX7" fmla="*/ 3707 w 8425"/>
                <a:gd name="connsiteY7" fmla="*/ 9459 h 8425"/>
                <a:gd name="connsiteX8" fmla="*/ 6740 w 8425"/>
                <a:gd name="connsiteY8" fmla="*/ 11228 h 8425"/>
                <a:gd name="connsiteX9" fmla="*/ 8509 w 8425"/>
                <a:gd name="connsiteY9" fmla="*/ 11650 h 8425"/>
                <a:gd name="connsiteX10" fmla="*/ 10700 w 8425"/>
                <a:gd name="connsiteY10" fmla="*/ 11565 h 8425"/>
                <a:gd name="connsiteX11" fmla="*/ 13396 w 8425"/>
                <a:gd name="connsiteY11" fmla="*/ 11228 h 8425"/>
                <a:gd name="connsiteX12" fmla="*/ 12891 w 8425"/>
                <a:gd name="connsiteY12" fmla="*/ 8448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8425">
                  <a:moveTo>
                    <a:pt x="12891" y="8448"/>
                  </a:moveTo>
                  <a:cubicBezTo>
                    <a:pt x="12638" y="7100"/>
                    <a:pt x="12385" y="5836"/>
                    <a:pt x="11711" y="4657"/>
                  </a:cubicBezTo>
                  <a:cubicBezTo>
                    <a:pt x="11121" y="3562"/>
                    <a:pt x="10278" y="2550"/>
                    <a:pt x="9267" y="1792"/>
                  </a:cubicBezTo>
                  <a:cubicBezTo>
                    <a:pt x="8004" y="781"/>
                    <a:pt x="6403" y="107"/>
                    <a:pt x="4802" y="23"/>
                  </a:cubicBezTo>
                  <a:cubicBezTo>
                    <a:pt x="3791" y="-61"/>
                    <a:pt x="2780" y="107"/>
                    <a:pt x="1769" y="191"/>
                  </a:cubicBezTo>
                  <a:cubicBezTo>
                    <a:pt x="1601" y="191"/>
                    <a:pt x="0" y="360"/>
                    <a:pt x="0" y="444"/>
                  </a:cubicBezTo>
                  <a:lnTo>
                    <a:pt x="421" y="3140"/>
                  </a:lnTo>
                  <a:cubicBezTo>
                    <a:pt x="842" y="5584"/>
                    <a:pt x="1769" y="7774"/>
                    <a:pt x="3707" y="9459"/>
                  </a:cubicBezTo>
                  <a:cubicBezTo>
                    <a:pt x="4549" y="10217"/>
                    <a:pt x="5645" y="10807"/>
                    <a:pt x="6740" y="11228"/>
                  </a:cubicBezTo>
                  <a:cubicBezTo>
                    <a:pt x="7330" y="11397"/>
                    <a:pt x="7920" y="11565"/>
                    <a:pt x="8509" y="11650"/>
                  </a:cubicBezTo>
                  <a:cubicBezTo>
                    <a:pt x="9267" y="11734"/>
                    <a:pt x="9942" y="11650"/>
                    <a:pt x="10700" y="11565"/>
                  </a:cubicBezTo>
                  <a:cubicBezTo>
                    <a:pt x="11627" y="11481"/>
                    <a:pt x="12469" y="11313"/>
                    <a:pt x="13396" y="11228"/>
                  </a:cubicBezTo>
                  <a:lnTo>
                    <a:pt x="12891" y="8448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7" name="Vrije vorm: vorm 919">
              <a:extLst>
                <a:ext uri="{FF2B5EF4-FFF2-40B4-BE49-F238E27FC236}">
                  <a16:creationId xmlns:a16="http://schemas.microsoft.com/office/drawing/2014/main" id="{4C69F24A-D1B3-234F-B3DD-7CDB185E6F62}"/>
                </a:ext>
              </a:extLst>
            </p:cNvPr>
            <p:cNvSpPr/>
            <p:nvPr/>
          </p:nvSpPr>
          <p:spPr>
            <a:xfrm>
              <a:off x="17543058" y="3718485"/>
              <a:ext cx="8425" cy="16850"/>
            </a:xfrm>
            <a:custGeom>
              <a:avLst/>
              <a:gdLst>
                <a:gd name="connsiteX0" fmla="*/ 7700 w 8425"/>
                <a:gd name="connsiteY0" fmla="*/ 2106 h 16850"/>
                <a:gd name="connsiteX1" fmla="*/ 4330 w 8425"/>
                <a:gd name="connsiteY1" fmla="*/ 0 h 16850"/>
                <a:gd name="connsiteX2" fmla="*/ 2814 w 8425"/>
                <a:gd name="connsiteY2" fmla="*/ 2359 h 16850"/>
                <a:gd name="connsiteX3" fmla="*/ 1128 w 8425"/>
                <a:gd name="connsiteY3" fmla="*/ 5055 h 16850"/>
                <a:gd name="connsiteX4" fmla="*/ 454 w 8425"/>
                <a:gd name="connsiteY4" fmla="*/ 13733 h 16850"/>
                <a:gd name="connsiteX5" fmla="*/ 4414 w 8425"/>
                <a:gd name="connsiteY5" fmla="*/ 20136 h 16850"/>
                <a:gd name="connsiteX6" fmla="*/ 6015 w 8425"/>
                <a:gd name="connsiteY6" fmla="*/ 21316 h 16850"/>
                <a:gd name="connsiteX7" fmla="*/ 9469 w 8425"/>
                <a:gd name="connsiteY7" fmla="*/ 23506 h 16850"/>
                <a:gd name="connsiteX8" fmla="*/ 11744 w 8425"/>
                <a:gd name="connsiteY8" fmla="*/ 20304 h 16850"/>
                <a:gd name="connsiteX9" fmla="*/ 13682 w 8425"/>
                <a:gd name="connsiteY9" fmla="*/ 15165 h 16850"/>
                <a:gd name="connsiteX10" fmla="*/ 7700 w 8425"/>
                <a:gd name="connsiteY10" fmla="*/ 210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25" h="16850">
                  <a:moveTo>
                    <a:pt x="7700" y="2106"/>
                  </a:moveTo>
                  <a:cubicBezTo>
                    <a:pt x="7700" y="2106"/>
                    <a:pt x="4414" y="0"/>
                    <a:pt x="4330" y="0"/>
                  </a:cubicBezTo>
                  <a:cubicBezTo>
                    <a:pt x="4330" y="0"/>
                    <a:pt x="2982" y="2191"/>
                    <a:pt x="2814" y="2359"/>
                  </a:cubicBezTo>
                  <a:cubicBezTo>
                    <a:pt x="2224" y="3202"/>
                    <a:pt x="1634" y="4128"/>
                    <a:pt x="1128" y="5055"/>
                  </a:cubicBezTo>
                  <a:cubicBezTo>
                    <a:pt x="-136" y="7667"/>
                    <a:pt x="-304" y="10953"/>
                    <a:pt x="454" y="13733"/>
                  </a:cubicBezTo>
                  <a:cubicBezTo>
                    <a:pt x="1044" y="16261"/>
                    <a:pt x="2476" y="18451"/>
                    <a:pt x="4414" y="20136"/>
                  </a:cubicBezTo>
                  <a:cubicBezTo>
                    <a:pt x="4920" y="20557"/>
                    <a:pt x="5509" y="20979"/>
                    <a:pt x="6015" y="21316"/>
                  </a:cubicBezTo>
                  <a:lnTo>
                    <a:pt x="9469" y="23506"/>
                  </a:lnTo>
                  <a:lnTo>
                    <a:pt x="11744" y="20304"/>
                  </a:lnTo>
                  <a:cubicBezTo>
                    <a:pt x="12755" y="18788"/>
                    <a:pt x="13429" y="17187"/>
                    <a:pt x="13682" y="15165"/>
                  </a:cubicBezTo>
                  <a:cubicBezTo>
                    <a:pt x="14440" y="10195"/>
                    <a:pt x="12081" y="5139"/>
                    <a:pt x="7700" y="2106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8" name="Vrije vorm: vorm 920">
              <a:extLst>
                <a:ext uri="{FF2B5EF4-FFF2-40B4-BE49-F238E27FC236}">
                  <a16:creationId xmlns:a16="http://schemas.microsoft.com/office/drawing/2014/main" id="{B616DC41-3ADE-8C4D-9C5E-9EBDB1AA49C7}"/>
                </a:ext>
              </a:extLst>
            </p:cNvPr>
            <p:cNvSpPr/>
            <p:nvPr/>
          </p:nvSpPr>
          <p:spPr>
            <a:xfrm>
              <a:off x="17520174" y="3687986"/>
              <a:ext cx="16850" cy="33700"/>
            </a:xfrm>
            <a:custGeom>
              <a:avLst/>
              <a:gdLst>
                <a:gd name="connsiteX0" fmla="*/ 10531 w 16850"/>
                <a:gd name="connsiteY0" fmla="*/ 2864 h 33700"/>
                <a:gd name="connsiteX1" fmla="*/ 4044 w 16850"/>
                <a:gd name="connsiteY1" fmla="*/ 0 h 33700"/>
                <a:gd name="connsiteX2" fmla="*/ 1433 w 16850"/>
                <a:gd name="connsiteY2" fmla="*/ 6487 h 33700"/>
                <a:gd name="connsiteX3" fmla="*/ 0 w 16850"/>
                <a:gd name="connsiteY3" fmla="*/ 14913 h 33700"/>
                <a:gd name="connsiteX4" fmla="*/ 13227 w 16850"/>
                <a:gd name="connsiteY4" fmla="*/ 34627 h 33700"/>
                <a:gd name="connsiteX5" fmla="*/ 19967 w 16850"/>
                <a:gd name="connsiteY5" fmla="*/ 37492 h 33700"/>
                <a:gd name="connsiteX6" fmla="*/ 22242 w 16850"/>
                <a:gd name="connsiteY6" fmla="*/ 31088 h 33700"/>
                <a:gd name="connsiteX7" fmla="*/ 23927 w 16850"/>
                <a:gd name="connsiteY7" fmla="*/ 22579 h 33700"/>
                <a:gd name="connsiteX8" fmla="*/ 10531 w 16850"/>
                <a:gd name="connsiteY8" fmla="*/ 2864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33700">
                  <a:moveTo>
                    <a:pt x="10531" y="2864"/>
                  </a:moveTo>
                  <a:lnTo>
                    <a:pt x="4044" y="0"/>
                  </a:lnTo>
                  <a:lnTo>
                    <a:pt x="1433" y="6487"/>
                  </a:lnTo>
                  <a:cubicBezTo>
                    <a:pt x="505" y="9605"/>
                    <a:pt x="0" y="12385"/>
                    <a:pt x="0" y="14913"/>
                  </a:cubicBezTo>
                  <a:cubicBezTo>
                    <a:pt x="0" y="23674"/>
                    <a:pt x="5055" y="31173"/>
                    <a:pt x="13227" y="34627"/>
                  </a:cubicBezTo>
                  <a:lnTo>
                    <a:pt x="19967" y="37492"/>
                  </a:lnTo>
                  <a:lnTo>
                    <a:pt x="22242" y="31088"/>
                  </a:lnTo>
                  <a:cubicBezTo>
                    <a:pt x="23338" y="28224"/>
                    <a:pt x="23927" y="25444"/>
                    <a:pt x="23927" y="22579"/>
                  </a:cubicBezTo>
                  <a:cubicBezTo>
                    <a:pt x="24096" y="13817"/>
                    <a:pt x="18788" y="6150"/>
                    <a:pt x="10531" y="2864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9" name="Vrije vorm: vorm 921">
              <a:extLst>
                <a:ext uri="{FF2B5EF4-FFF2-40B4-BE49-F238E27FC236}">
                  <a16:creationId xmlns:a16="http://schemas.microsoft.com/office/drawing/2014/main" id="{5BEDEE29-4ADC-E04E-A304-0D21F75D004D}"/>
                </a:ext>
              </a:extLst>
            </p:cNvPr>
            <p:cNvSpPr/>
            <p:nvPr/>
          </p:nvSpPr>
          <p:spPr>
            <a:xfrm>
              <a:off x="17541153" y="3668693"/>
              <a:ext cx="16850" cy="33700"/>
            </a:xfrm>
            <a:custGeom>
              <a:avLst/>
              <a:gdLst>
                <a:gd name="connsiteX0" fmla="*/ 16850 w 16850"/>
                <a:gd name="connsiteY0" fmla="*/ 5055 h 33700"/>
                <a:gd name="connsiteX1" fmla="*/ 13480 w 16850"/>
                <a:gd name="connsiteY1" fmla="*/ 0 h 33700"/>
                <a:gd name="connsiteX2" fmla="*/ 8593 w 16850"/>
                <a:gd name="connsiteY2" fmla="*/ 3286 h 33700"/>
                <a:gd name="connsiteX3" fmla="*/ 0 w 16850"/>
                <a:gd name="connsiteY3" fmla="*/ 19462 h 33700"/>
                <a:gd name="connsiteX4" fmla="*/ 3201 w 16850"/>
                <a:gd name="connsiteY4" fmla="*/ 30077 h 33700"/>
                <a:gd name="connsiteX5" fmla="*/ 6571 w 16850"/>
                <a:gd name="connsiteY5" fmla="*/ 35132 h 33700"/>
                <a:gd name="connsiteX6" fmla="*/ 14660 w 16850"/>
                <a:gd name="connsiteY6" fmla="*/ 29151 h 33700"/>
                <a:gd name="connsiteX7" fmla="*/ 19967 w 16850"/>
                <a:gd name="connsiteY7" fmla="*/ 17187 h 33700"/>
                <a:gd name="connsiteX8" fmla="*/ 20051 w 16850"/>
                <a:gd name="connsiteY8" fmla="*/ 15755 h 33700"/>
                <a:gd name="connsiteX9" fmla="*/ 16850 w 16850"/>
                <a:gd name="connsiteY9" fmla="*/ 5055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0" h="33700">
                  <a:moveTo>
                    <a:pt x="16850" y="5055"/>
                  </a:moveTo>
                  <a:lnTo>
                    <a:pt x="13480" y="0"/>
                  </a:lnTo>
                  <a:lnTo>
                    <a:pt x="8593" y="3286"/>
                  </a:lnTo>
                  <a:cubicBezTo>
                    <a:pt x="3201" y="6824"/>
                    <a:pt x="0" y="12890"/>
                    <a:pt x="0" y="19462"/>
                  </a:cubicBezTo>
                  <a:cubicBezTo>
                    <a:pt x="0" y="23337"/>
                    <a:pt x="1095" y="26960"/>
                    <a:pt x="3201" y="30077"/>
                  </a:cubicBezTo>
                  <a:lnTo>
                    <a:pt x="6571" y="35132"/>
                  </a:lnTo>
                  <a:cubicBezTo>
                    <a:pt x="9352" y="33279"/>
                    <a:pt x="12385" y="31594"/>
                    <a:pt x="14660" y="29151"/>
                  </a:cubicBezTo>
                  <a:cubicBezTo>
                    <a:pt x="17777" y="25949"/>
                    <a:pt x="19630" y="21652"/>
                    <a:pt x="19967" y="17187"/>
                  </a:cubicBezTo>
                  <a:cubicBezTo>
                    <a:pt x="19967" y="16681"/>
                    <a:pt x="20051" y="16260"/>
                    <a:pt x="20051" y="15755"/>
                  </a:cubicBezTo>
                  <a:cubicBezTo>
                    <a:pt x="20051" y="11795"/>
                    <a:pt x="18872" y="8172"/>
                    <a:pt x="16850" y="5055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0" name="Vrije vorm: vorm 922">
              <a:extLst>
                <a:ext uri="{FF2B5EF4-FFF2-40B4-BE49-F238E27FC236}">
                  <a16:creationId xmlns:a16="http://schemas.microsoft.com/office/drawing/2014/main" id="{914B7487-681C-FE45-9DAF-EBE3EE0A4A6F}"/>
                </a:ext>
              </a:extLst>
            </p:cNvPr>
            <p:cNvSpPr/>
            <p:nvPr/>
          </p:nvSpPr>
          <p:spPr>
            <a:xfrm>
              <a:off x="17516383" y="3647546"/>
              <a:ext cx="16850" cy="8425"/>
            </a:xfrm>
            <a:custGeom>
              <a:avLst/>
              <a:gdLst>
                <a:gd name="connsiteX0" fmla="*/ 13396 w 16850"/>
                <a:gd name="connsiteY0" fmla="*/ 0 h 8425"/>
                <a:gd name="connsiteX1" fmla="*/ 0 w 16850"/>
                <a:gd name="connsiteY1" fmla="*/ 12553 h 8425"/>
                <a:gd name="connsiteX2" fmla="*/ 0 w 16850"/>
                <a:gd name="connsiteY2" fmla="*/ 16766 h 8425"/>
                <a:gd name="connsiteX3" fmla="*/ 3875 w 16850"/>
                <a:gd name="connsiteY3" fmla="*/ 16766 h 8425"/>
                <a:gd name="connsiteX4" fmla="*/ 17271 w 16850"/>
                <a:gd name="connsiteY4" fmla="*/ 4044 h 8425"/>
                <a:gd name="connsiteX5" fmla="*/ 17271 w 16850"/>
                <a:gd name="connsiteY5" fmla="*/ 0 h 8425"/>
                <a:gd name="connsiteX6" fmla="*/ 13396 w 16850"/>
                <a:gd name="connsiteY6" fmla="*/ 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0" h="8425">
                  <a:moveTo>
                    <a:pt x="13396" y="0"/>
                  </a:moveTo>
                  <a:cubicBezTo>
                    <a:pt x="6150" y="0"/>
                    <a:pt x="0" y="5729"/>
                    <a:pt x="0" y="12553"/>
                  </a:cubicBezTo>
                  <a:lnTo>
                    <a:pt x="0" y="16766"/>
                  </a:lnTo>
                  <a:lnTo>
                    <a:pt x="3875" y="16766"/>
                  </a:lnTo>
                  <a:cubicBezTo>
                    <a:pt x="11121" y="16766"/>
                    <a:pt x="17271" y="10952"/>
                    <a:pt x="17271" y="4044"/>
                  </a:cubicBezTo>
                  <a:lnTo>
                    <a:pt x="17271" y="0"/>
                  </a:lnTo>
                  <a:lnTo>
                    <a:pt x="13396" y="0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1" name="Vrije vorm: vorm 923">
              <a:extLst>
                <a:ext uri="{FF2B5EF4-FFF2-40B4-BE49-F238E27FC236}">
                  <a16:creationId xmlns:a16="http://schemas.microsoft.com/office/drawing/2014/main" id="{0329AC2D-3FED-2D4F-9EFB-A1A95BEF4C2F}"/>
                </a:ext>
              </a:extLst>
            </p:cNvPr>
            <p:cNvSpPr/>
            <p:nvPr/>
          </p:nvSpPr>
          <p:spPr>
            <a:xfrm>
              <a:off x="17518106" y="3775776"/>
              <a:ext cx="8425" cy="8425"/>
            </a:xfrm>
            <a:custGeom>
              <a:avLst/>
              <a:gdLst>
                <a:gd name="connsiteX0" fmla="*/ 2237 w 0"/>
                <a:gd name="connsiteY0" fmla="*/ 505 h 0"/>
                <a:gd name="connsiteX1" fmla="*/ 973 w 0"/>
                <a:gd name="connsiteY1" fmla="*/ 0 h 0"/>
                <a:gd name="connsiteX2" fmla="*/ 973 w 0"/>
                <a:gd name="connsiteY2" fmla="*/ 0 h 0"/>
                <a:gd name="connsiteX3" fmla="*/ 131 w 0"/>
                <a:gd name="connsiteY3" fmla="*/ 1685 h 0"/>
                <a:gd name="connsiteX4" fmla="*/ 636 w 0"/>
                <a:gd name="connsiteY4" fmla="*/ 5223 h 0"/>
                <a:gd name="connsiteX5" fmla="*/ 3080 w 0"/>
                <a:gd name="connsiteY5" fmla="*/ 7161 h 0"/>
                <a:gd name="connsiteX6" fmla="*/ 4597 w 0"/>
                <a:gd name="connsiteY6" fmla="*/ 7835 h 0"/>
                <a:gd name="connsiteX7" fmla="*/ 5270 w 0"/>
                <a:gd name="connsiteY7" fmla="*/ 6740 h 0"/>
                <a:gd name="connsiteX8" fmla="*/ 5860 w 0"/>
                <a:gd name="connsiteY8" fmla="*/ 4886 h 0"/>
                <a:gd name="connsiteX9" fmla="*/ 4175 w 0"/>
                <a:gd name="connsiteY9" fmla="*/ 1685 h 0"/>
                <a:gd name="connsiteX10" fmla="*/ 2237 w 0"/>
                <a:gd name="connsiteY10" fmla="*/ 50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2237" y="505"/>
                  </a:moveTo>
                  <a:cubicBezTo>
                    <a:pt x="1816" y="337"/>
                    <a:pt x="1395" y="168"/>
                    <a:pt x="973" y="0"/>
                  </a:cubicBezTo>
                  <a:cubicBezTo>
                    <a:pt x="973" y="0"/>
                    <a:pt x="973" y="0"/>
                    <a:pt x="973" y="0"/>
                  </a:cubicBezTo>
                  <a:cubicBezTo>
                    <a:pt x="636" y="590"/>
                    <a:pt x="300" y="1095"/>
                    <a:pt x="131" y="1685"/>
                  </a:cubicBezTo>
                  <a:cubicBezTo>
                    <a:pt x="-122" y="2864"/>
                    <a:pt x="-38" y="4213"/>
                    <a:pt x="636" y="5223"/>
                  </a:cubicBezTo>
                  <a:cubicBezTo>
                    <a:pt x="1226" y="6234"/>
                    <a:pt x="2069" y="6656"/>
                    <a:pt x="3080" y="7161"/>
                  </a:cubicBezTo>
                  <a:lnTo>
                    <a:pt x="4597" y="7835"/>
                  </a:lnTo>
                  <a:lnTo>
                    <a:pt x="5270" y="6740"/>
                  </a:lnTo>
                  <a:cubicBezTo>
                    <a:pt x="5692" y="5897"/>
                    <a:pt x="5860" y="5308"/>
                    <a:pt x="5860" y="4886"/>
                  </a:cubicBezTo>
                  <a:cubicBezTo>
                    <a:pt x="5860" y="3623"/>
                    <a:pt x="5102" y="2527"/>
                    <a:pt x="4175" y="1685"/>
                  </a:cubicBezTo>
                  <a:cubicBezTo>
                    <a:pt x="3586" y="1179"/>
                    <a:pt x="2911" y="843"/>
                    <a:pt x="2237" y="505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2" name="Vrije vorm: vorm 924">
              <a:extLst>
                <a:ext uri="{FF2B5EF4-FFF2-40B4-BE49-F238E27FC236}">
                  <a16:creationId xmlns:a16="http://schemas.microsoft.com/office/drawing/2014/main" id="{CF5CD20E-3CEA-C648-8AA7-5EC4628F1D04}"/>
                </a:ext>
              </a:extLst>
            </p:cNvPr>
            <p:cNvSpPr/>
            <p:nvPr/>
          </p:nvSpPr>
          <p:spPr>
            <a:xfrm>
              <a:off x="17495902" y="3767856"/>
              <a:ext cx="16850" cy="25275"/>
            </a:xfrm>
            <a:custGeom>
              <a:avLst/>
              <a:gdLst>
                <a:gd name="connsiteX0" fmla="*/ 17448 w 16850"/>
                <a:gd name="connsiteY0" fmla="*/ 3960 h 25275"/>
                <a:gd name="connsiteX1" fmla="*/ 14836 w 16850"/>
                <a:gd name="connsiteY1" fmla="*/ 168 h 25275"/>
                <a:gd name="connsiteX2" fmla="*/ 14752 w 16850"/>
                <a:gd name="connsiteY2" fmla="*/ 0 h 25275"/>
                <a:gd name="connsiteX3" fmla="*/ 8433 w 16850"/>
                <a:gd name="connsiteY3" fmla="*/ 2106 h 25275"/>
                <a:gd name="connsiteX4" fmla="*/ 2031 w 16850"/>
                <a:gd name="connsiteY4" fmla="*/ 7414 h 25275"/>
                <a:gd name="connsiteX5" fmla="*/ 430 w 16850"/>
                <a:gd name="connsiteY5" fmla="*/ 10868 h 25275"/>
                <a:gd name="connsiteX6" fmla="*/ 2031 w 16850"/>
                <a:gd name="connsiteY6" fmla="*/ 20642 h 25275"/>
                <a:gd name="connsiteX7" fmla="*/ 5064 w 16850"/>
                <a:gd name="connsiteY7" fmla="*/ 25360 h 25275"/>
                <a:gd name="connsiteX8" fmla="*/ 10203 w 16850"/>
                <a:gd name="connsiteY8" fmla="*/ 23337 h 25275"/>
                <a:gd name="connsiteX9" fmla="*/ 19471 w 16850"/>
                <a:gd name="connsiteY9" fmla="*/ 14660 h 25275"/>
                <a:gd name="connsiteX10" fmla="*/ 18207 w 16850"/>
                <a:gd name="connsiteY10" fmla="*/ 5308 h 25275"/>
                <a:gd name="connsiteX11" fmla="*/ 17448 w 16850"/>
                <a:gd name="connsiteY11" fmla="*/ 396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50" h="25275">
                  <a:moveTo>
                    <a:pt x="17448" y="3960"/>
                  </a:moveTo>
                  <a:cubicBezTo>
                    <a:pt x="16690" y="2612"/>
                    <a:pt x="15764" y="1432"/>
                    <a:pt x="14836" y="168"/>
                  </a:cubicBezTo>
                  <a:cubicBezTo>
                    <a:pt x="14836" y="84"/>
                    <a:pt x="14752" y="84"/>
                    <a:pt x="14752" y="0"/>
                  </a:cubicBezTo>
                  <a:cubicBezTo>
                    <a:pt x="12646" y="590"/>
                    <a:pt x="10371" y="1095"/>
                    <a:pt x="8433" y="2106"/>
                  </a:cubicBezTo>
                  <a:cubicBezTo>
                    <a:pt x="5906" y="3286"/>
                    <a:pt x="3631" y="5055"/>
                    <a:pt x="2031" y="7414"/>
                  </a:cubicBezTo>
                  <a:cubicBezTo>
                    <a:pt x="1272" y="8509"/>
                    <a:pt x="767" y="9689"/>
                    <a:pt x="430" y="10868"/>
                  </a:cubicBezTo>
                  <a:cubicBezTo>
                    <a:pt x="-497" y="14407"/>
                    <a:pt x="93" y="17693"/>
                    <a:pt x="2031" y="20642"/>
                  </a:cubicBezTo>
                  <a:lnTo>
                    <a:pt x="5064" y="25360"/>
                  </a:lnTo>
                  <a:lnTo>
                    <a:pt x="10203" y="23337"/>
                  </a:lnTo>
                  <a:cubicBezTo>
                    <a:pt x="15174" y="21652"/>
                    <a:pt x="18459" y="18535"/>
                    <a:pt x="19471" y="14660"/>
                  </a:cubicBezTo>
                  <a:cubicBezTo>
                    <a:pt x="20229" y="11542"/>
                    <a:pt x="19554" y="8257"/>
                    <a:pt x="18207" y="5308"/>
                  </a:cubicBezTo>
                  <a:cubicBezTo>
                    <a:pt x="17954" y="4802"/>
                    <a:pt x="17701" y="4381"/>
                    <a:pt x="17448" y="396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3" name="Vrije vorm: vorm 925">
              <a:extLst>
                <a:ext uri="{FF2B5EF4-FFF2-40B4-BE49-F238E27FC236}">
                  <a16:creationId xmlns:a16="http://schemas.microsoft.com/office/drawing/2014/main" id="{A4DDD71A-48E8-A94F-B53D-09672522AD6B}"/>
                </a:ext>
              </a:extLst>
            </p:cNvPr>
            <p:cNvSpPr/>
            <p:nvPr/>
          </p:nvSpPr>
          <p:spPr>
            <a:xfrm>
              <a:off x="17483947" y="3781589"/>
              <a:ext cx="8425" cy="8425"/>
            </a:xfrm>
            <a:custGeom>
              <a:avLst/>
              <a:gdLst>
                <a:gd name="connsiteX0" fmla="*/ 10026 w 8425"/>
                <a:gd name="connsiteY0" fmla="*/ 3538 h 8425"/>
                <a:gd name="connsiteX1" fmla="*/ 9268 w 8425"/>
                <a:gd name="connsiteY1" fmla="*/ 1685 h 8425"/>
                <a:gd name="connsiteX2" fmla="*/ 8509 w 8425"/>
                <a:gd name="connsiteY2" fmla="*/ 84 h 8425"/>
                <a:gd name="connsiteX3" fmla="*/ 8509 w 8425"/>
                <a:gd name="connsiteY3" fmla="*/ 0 h 8425"/>
                <a:gd name="connsiteX4" fmla="*/ 5982 w 8425"/>
                <a:gd name="connsiteY4" fmla="*/ 927 h 8425"/>
                <a:gd name="connsiteX5" fmla="*/ 0 w 8425"/>
                <a:gd name="connsiteY5" fmla="*/ 9942 h 8425"/>
                <a:gd name="connsiteX6" fmla="*/ 421 w 8425"/>
                <a:gd name="connsiteY6" fmla="*/ 12553 h 8425"/>
                <a:gd name="connsiteX7" fmla="*/ 927 w 8425"/>
                <a:gd name="connsiteY7" fmla="*/ 13901 h 8425"/>
                <a:gd name="connsiteX8" fmla="*/ 1938 w 8425"/>
                <a:gd name="connsiteY8" fmla="*/ 16345 h 8425"/>
                <a:gd name="connsiteX9" fmla="*/ 4634 w 8425"/>
                <a:gd name="connsiteY9" fmla="*/ 15334 h 8425"/>
                <a:gd name="connsiteX10" fmla="*/ 10616 w 8425"/>
                <a:gd name="connsiteY10" fmla="*/ 5813 h 8425"/>
                <a:gd name="connsiteX11" fmla="*/ 10279 w 8425"/>
                <a:gd name="connsiteY11" fmla="*/ 4044 h 8425"/>
                <a:gd name="connsiteX12" fmla="*/ 10026 w 8425"/>
                <a:gd name="connsiteY12" fmla="*/ 3538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8425">
                  <a:moveTo>
                    <a:pt x="10026" y="3538"/>
                  </a:moveTo>
                  <a:cubicBezTo>
                    <a:pt x="9773" y="2949"/>
                    <a:pt x="9605" y="2275"/>
                    <a:pt x="9268" y="1685"/>
                  </a:cubicBezTo>
                  <a:cubicBezTo>
                    <a:pt x="9015" y="1179"/>
                    <a:pt x="8762" y="674"/>
                    <a:pt x="8509" y="84"/>
                  </a:cubicBezTo>
                  <a:cubicBezTo>
                    <a:pt x="8509" y="84"/>
                    <a:pt x="8509" y="84"/>
                    <a:pt x="8509" y="0"/>
                  </a:cubicBezTo>
                  <a:lnTo>
                    <a:pt x="5982" y="927"/>
                  </a:lnTo>
                  <a:cubicBezTo>
                    <a:pt x="2444" y="2527"/>
                    <a:pt x="0" y="6150"/>
                    <a:pt x="0" y="9942"/>
                  </a:cubicBezTo>
                  <a:cubicBezTo>
                    <a:pt x="0" y="10868"/>
                    <a:pt x="169" y="11711"/>
                    <a:pt x="421" y="12553"/>
                  </a:cubicBezTo>
                  <a:cubicBezTo>
                    <a:pt x="505" y="12975"/>
                    <a:pt x="505" y="12806"/>
                    <a:pt x="927" y="13901"/>
                  </a:cubicBezTo>
                  <a:lnTo>
                    <a:pt x="1938" y="16345"/>
                  </a:lnTo>
                  <a:lnTo>
                    <a:pt x="4634" y="15334"/>
                  </a:lnTo>
                  <a:cubicBezTo>
                    <a:pt x="8004" y="13901"/>
                    <a:pt x="10616" y="9689"/>
                    <a:pt x="10616" y="5813"/>
                  </a:cubicBezTo>
                  <a:cubicBezTo>
                    <a:pt x="10616" y="5223"/>
                    <a:pt x="10447" y="4634"/>
                    <a:pt x="10279" y="4044"/>
                  </a:cubicBezTo>
                  <a:cubicBezTo>
                    <a:pt x="10195" y="4044"/>
                    <a:pt x="10110" y="3791"/>
                    <a:pt x="10026" y="353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4" name="Vrije vorm: vorm 926">
              <a:extLst>
                <a:ext uri="{FF2B5EF4-FFF2-40B4-BE49-F238E27FC236}">
                  <a16:creationId xmlns:a16="http://schemas.microsoft.com/office/drawing/2014/main" id="{75A2F85A-3B68-EB40-9F74-C200ACCDA94F}"/>
                </a:ext>
              </a:extLst>
            </p:cNvPr>
            <p:cNvSpPr/>
            <p:nvPr/>
          </p:nvSpPr>
          <p:spPr>
            <a:xfrm>
              <a:off x="17513266" y="3753196"/>
              <a:ext cx="16850" cy="16850"/>
            </a:xfrm>
            <a:custGeom>
              <a:avLst/>
              <a:gdLst>
                <a:gd name="connsiteX0" fmla="*/ 5307 w 16850"/>
                <a:gd name="connsiteY0" fmla="*/ 590 h 16850"/>
                <a:gd name="connsiteX1" fmla="*/ 1095 w 16850"/>
                <a:gd name="connsiteY1" fmla="*/ 0 h 16850"/>
                <a:gd name="connsiteX2" fmla="*/ 337 w 16850"/>
                <a:gd name="connsiteY2" fmla="*/ 4465 h 16850"/>
                <a:gd name="connsiteX3" fmla="*/ 0 w 16850"/>
                <a:gd name="connsiteY3" fmla="*/ 7161 h 16850"/>
                <a:gd name="connsiteX4" fmla="*/ 12216 w 16850"/>
                <a:gd name="connsiteY4" fmla="*/ 22326 h 16850"/>
                <a:gd name="connsiteX5" fmla="*/ 16428 w 16850"/>
                <a:gd name="connsiteY5" fmla="*/ 23085 h 16850"/>
                <a:gd name="connsiteX6" fmla="*/ 17271 w 16850"/>
                <a:gd name="connsiteY6" fmla="*/ 17692 h 16850"/>
                <a:gd name="connsiteX7" fmla="*/ 17524 w 16850"/>
                <a:gd name="connsiteY7" fmla="*/ 15755 h 16850"/>
                <a:gd name="connsiteX8" fmla="*/ 5307 w 16850"/>
                <a:gd name="connsiteY8" fmla="*/ 59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16850">
                  <a:moveTo>
                    <a:pt x="5307" y="590"/>
                  </a:moveTo>
                  <a:lnTo>
                    <a:pt x="1095" y="0"/>
                  </a:lnTo>
                  <a:lnTo>
                    <a:pt x="337" y="4465"/>
                  </a:lnTo>
                  <a:cubicBezTo>
                    <a:pt x="168" y="5392"/>
                    <a:pt x="0" y="6319"/>
                    <a:pt x="0" y="7161"/>
                  </a:cubicBezTo>
                  <a:cubicBezTo>
                    <a:pt x="0" y="14575"/>
                    <a:pt x="5307" y="21063"/>
                    <a:pt x="12216" y="22326"/>
                  </a:cubicBezTo>
                  <a:lnTo>
                    <a:pt x="16428" y="23085"/>
                  </a:lnTo>
                  <a:lnTo>
                    <a:pt x="17271" y="17692"/>
                  </a:lnTo>
                  <a:cubicBezTo>
                    <a:pt x="17356" y="16934"/>
                    <a:pt x="17524" y="16429"/>
                    <a:pt x="17524" y="15755"/>
                  </a:cubicBezTo>
                  <a:cubicBezTo>
                    <a:pt x="17524" y="8341"/>
                    <a:pt x="12300" y="1854"/>
                    <a:pt x="5307" y="59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5" name="Vrije vorm: vorm 927">
              <a:extLst>
                <a:ext uri="{FF2B5EF4-FFF2-40B4-BE49-F238E27FC236}">
                  <a16:creationId xmlns:a16="http://schemas.microsoft.com/office/drawing/2014/main" id="{59C1295D-F801-8F4C-838E-C90744622FAF}"/>
                </a:ext>
              </a:extLst>
            </p:cNvPr>
            <p:cNvSpPr/>
            <p:nvPr/>
          </p:nvSpPr>
          <p:spPr>
            <a:xfrm>
              <a:off x="17515709" y="3736418"/>
              <a:ext cx="25275" cy="8425"/>
            </a:xfrm>
            <a:custGeom>
              <a:avLst/>
              <a:gdLst>
                <a:gd name="connsiteX0" fmla="*/ 24770 w 25275"/>
                <a:gd name="connsiteY0" fmla="*/ 1529 h 8425"/>
                <a:gd name="connsiteX1" fmla="*/ 2191 w 25275"/>
                <a:gd name="connsiteY1" fmla="*/ 8858 h 8425"/>
                <a:gd name="connsiteX2" fmla="*/ 0 w 25275"/>
                <a:gd name="connsiteY2" fmla="*/ 13071 h 8425"/>
                <a:gd name="connsiteX3" fmla="*/ 4549 w 25275"/>
                <a:gd name="connsiteY3" fmla="*/ 14840 h 8425"/>
                <a:gd name="connsiteX4" fmla="*/ 11963 w 25275"/>
                <a:gd name="connsiteY4" fmla="*/ 16441 h 8425"/>
                <a:gd name="connsiteX5" fmla="*/ 27381 w 25275"/>
                <a:gd name="connsiteY5" fmla="*/ 7595 h 8425"/>
                <a:gd name="connsiteX6" fmla="*/ 29572 w 25275"/>
                <a:gd name="connsiteY6" fmla="*/ 3551 h 8425"/>
                <a:gd name="connsiteX7" fmla="*/ 24770 w 25275"/>
                <a:gd name="connsiteY7" fmla="*/ 152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275" h="8425">
                  <a:moveTo>
                    <a:pt x="24770" y="1529"/>
                  </a:moveTo>
                  <a:cubicBezTo>
                    <a:pt x="15755" y="-2347"/>
                    <a:pt x="5898" y="1529"/>
                    <a:pt x="2191" y="8858"/>
                  </a:cubicBezTo>
                  <a:lnTo>
                    <a:pt x="0" y="13071"/>
                  </a:lnTo>
                  <a:lnTo>
                    <a:pt x="4549" y="14840"/>
                  </a:lnTo>
                  <a:cubicBezTo>
                    <a:pt x="6993" y="15935"/>
                    <a:pt x="9436" y="16441"/>
                    <a:pt x="11963" y="16441"/>
                  </a:cubicBezTo>
                  <a:cubicBezTo>
                    <a:pt x="18535" y="16441"/>
                    <a:pt x="24601" y="12987"/>
                    <a:pt x="27381" y="7595"/>
                  </a:cubicBezTo>
                  <a:lnTo>
                    <a:pt x="29572" y="3551"/>
                  </a:lnTo>
                  <a:lnTo>
                    <a:pt x="24770" y="1529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6" name="Vrije vorm: vorm 928">
              <a:extLst>
                <a:ext uri="{FF2B5EF4-FFF2-40B4-BE49-F238E27FC236}">
                  <a16:creationId xmlns:a16="http://schemas.microsoft.com/office/drawing/2014/main" id="{1E88E655-C895-264D-B604-AC4A385174CD}"/>
                </a:ext>
              </a:extLst>
            </p:cNvPr>
            <p:cNvSpPr/>
            <p:nvPr/>
          </p:nvSpPr>
          <p:spPr>
            <a:xfrm>
              <a:off x="17496235" y="3608285"/>
              <a:ext cx="16850" cy="16850"/>
            </a:xfrm>
            <a:custGeom>
              <a:avLst/>
              <a:gdLst>
                <a:gd name="connsiteX0" fmla="*/ 16779 w 16850"/>
                <a:gd name="connsiteY0" fmla="*/ 6403 h 16850"/>
                <a:gd name="connsiteX1" fmla="*/ 16189 w 16850"/>
                <a:gd name="connsiteY1" fmla="*/ 5813 h 16850"/>
                <a:gd name="connsiteX2" fmla="*/ 11471 w 16850"/>
                <a:gd name="connsiteY2" fmla="*/ 2443 h 16850"/>
                <a:gd name="connsiteX3" fmla="*/ 6416 w 16850"/>
                <a:gd name="connsiteY3" fmla="*/ 843 h 16850"/>
                <a:gd name="connsiteX4" fmla="*/ 4562 w 16850"/>
                <a:gd name="connsiteY4" fmla="*/ 505 h 16850"/>
                <a:gd name="connsiteX5" fmla="*/ 1024 w 16850"/>
                <a:gd name="connsiteY5" fmla="*/ 0 h 16850"/>
                <a:gd name="connsiteX6" fmla="*/ 13 w 16850"/>
                <a:gd name="connsiteY6" fmla="*/ 5982 h 16850"/>
                <a:gd name="connsiteX7" fmla="*/ 939 w 16850"/>
                <a:gd name="connsiteY7" fmla="*/ 11964 h 16850"/>
                <a:gd name="connsiteX8" fmla="*/ 3720 w 16850"/>
                <a:gd name="connsiteY8" fmla="*/ 16513 h 16850"/>
                <a:gd name="connsiteX9" fmla="*/ 10291 w 16850"/>
                <a:gd name="connsiteY9" fmla="*/ 20810 h 16850"/>
                <a:gd name="connsiteX10" fmla="*/ 19390 w 16850"/>
                <a:gd name="connsiteY10" fmla="*/ 22579 h 16850"/>
                <a:gd name="connsiteX11" fmla="*/ 20064 w 16850"/>
                <a:gd name="connsiteY11" fmla="*/ 19041 h 16850"/>
                <a:gd name="connsiteX12" fmla="*/ 16779 w 16850"/>
                <a:gd name="connsiteY12" fmla="*/ 640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16779" y="6403"/>
                  </a:moveTo>
                  <a:cubicBezTo>
                    <a:pt x="16610" y="6150"/>
                    <a:pt x="16357" y="5982"/>
                    <a:pt x="16189" y="5813"/>
                  </a:cubicBezTo>
                  <a:cubicBezTo>
                    <a:pt x="14841" y="4465"/>
                    <a:pt x="13240" y="3286"/>
                    <a:pt x="11471" y="2443"/>
                  </a:cubicBezTo>
                  <a:cubicBezTo>
                    <a:pt x="9870" y="1685"/>
                    <a:pt x="8185" y="1180"/>
                    <a:pt x="6416" y="843"/>
                  </a:cubicBezTo>
                  <a:cubicBezTo>
                    <a:pt x="5826" y="758"/>
                    <a:pt x="5152" y="590"/>
                    <a:pt x="4562" y="505"/>
                  </a:cubicBezTo>
                  <a:cubicBezTo>
                    <a:pt x="3382" y="337"/>
                    <a:pt x="2203" y="168"/>
                    <a:pt x="1024" y="0"/>
                  </a:cubicBezTo>
                  <a:cubicBezTo>
                    <a:pt x="687" y="2022"/>
                    <a:pt x="97" y="3960"/>
                    <a:pt x="13" y="5982"/>
                  </a:cubicBezTo>
                  <a:cubicBezTo>
                    <a:pt x="-72" y="8004"/>
                    <a:pt x="265" y="10026"/>
                    <a:pt x="939" y="11964"/>
                  </a:cubicBezTo>
                  <a:cubicBezTo>
                    <a:pt x="1614" y="13649"/>
                    <a:pt x="2540" y="15249"/>
                    <a:pt x="3720" y="16513"/>
                  </a:cubicBezTo>
                  <a:cubicBezTo>
                    <a:pt x="5489" y="18451"/>
                    <a:pt x="7848" y="19883"/>
                    <a:pt x="10291" y="20810"/>
                  </a:cubicBezTo>
                  <a:cubicBezTo>
                    <a:pt x="13240" y="21905"/>
                    <a:pt x="16357" y="22158"/>
                    <a:pt x="19390" y="22579"/>
                  </a:cubicBezTo>
                  <a:cubicBezTo>
                    <a:pt x="19390" y="22579"/>
                    <a:pt x="19980" y="19293"/>
                    <a:pt x="20064" y="19041"/>
                  </a:cubicBezTo>
                  <a:cubicBezTo>
                    <a:pt x="20991" y="14491"/>
                    <a:pt x="19896" y="9942"/>
                    <a:pt x="16779" y="6403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7" name="Vrije vorm: vorm 929">
              <a:extLst>
                <a:ext uri="{FF2B5EF4-FFF2-40B4-BE49-F238E27FC236}">
                  <a16:creationId xmlns:a16="http://schemas.microsoft.com/office/drawing/2014/main" id="{D35919DC-8F9C-664F-82AC-A020F3CA4D76}"/>
                </a:ext>
              </a:extLst>
            </p:cNvPr>
            <p:cNvSpPr/>
            <p:nvPr/>
          </p:nvSpPr>
          <p:spPr>
            <a:xfrm>
              <a:off x="17535245" y="3749911"/>
              <a:ext cx="8425" cy="8425"/>
            </a:xfrm>
            <a:custGeom>
              <a:avLst/>
              <a:gdLst>
                <a:gd name="connsiteX0" fmla="*/ 10373 w 8425"/>
                <a:gd name="connsiteY0" fmla="*/ 2191 h 8425"/>
                <a:gd name="connsiteX1" fmla="*/ 9699 w 8425"/>
                <a:gd name="connsiteY1" fmla="*/ 0 h 8425"/>
                <a:gd name="connsiteX2" fmla="*/ 7172 w 8425"/>
                <a:gd name="connsiteY2" fmla="*/ 674 h 8425"/>
                <a:gd name="connsiteX3" fmla="*/ 1106 w 8425"/>
                <a:gd name="connsiteY3" fmla="*/ 4971 h 8425"/>
                <a:gd name="connsiteX4" fmla="*/ 11 w 8425"/>
                <a:gd name="connsiteY4" fmla="*/ 9183 h 8425"/>
                <a:gd name="connsiteX5" fmla="*/ 1022 w 8425"/>
                <a:gd name="connsiteY5" fmla="*/ 13059 h 8425"/>
                <a:gd name="connsiteX6" fmla="*/ 1190 w 8425"/>
                <a:gd name="connsiteY6" fmla="*/ 13480 h 8425"/>
                <a:gd name="connsiteX7" fmla="*/ 3886 w 8425"/>
                <a:gd name="connsiteY7" fmla="*/ 12806 h 8425"/>
                <a:gd name="connsiteX8" fmla="*/ 10794 w 8425"/>
                <a:gd name="connsiteY8" fmla="*/ 4634 h 8425"/>
                <a:gd name="connsiteX9" fmla="*/ 10373 w 8425"/>
                <a:gd name="connsiteY9" fmla="*/ 219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5" h="8425">
                  <a:moveTo>
                    <a:pt x="10373" y="2191"/>
                  </a:moveTo>
                  <a:lnTo>
                    <a:pt x="9699" y="0"/>
                  </a:lnTo>
                  <a:lnTo>
                    <a:pt x="7172" y="674"/>
                  </a:lnTo>
                  <a:cubicBezTo>
                    <a:pt x="4729" y="1348"/>
                    <a:pt x="2454" y="2696"/>
                    <a:pt x="1106" y="4971"/>
                  </a:cubicBezTo>
                  <a:cubicBezTo>
                    <a:pt x="347" y="6234"/>
                    <a:pt x="-74" y="7667"/>
                    <a:pt x="11" y="9183"/>
                  </a:cubicBezTo>
                  <a:cubicBezTo>
                    <a:pt x="95" y="10531"/>
                    <a:pt x="600" y="11795"/>
                    <a:pt x="1022" y="13059"/>
                  </a:cubicBezTo>
                  <a:cubicBezTo>
                    <a:pt x="1106" y="13227"/>
                    <a:pt x="1106" y="13312"/>
                    <a:pt x="1190" y="13480"/>
                  </a:cubicBezTo>
                  <a:lnTo>
                    <a:pt x="3886" y="12806"/>
                  </a:lnTo>
                  <a:cubicBezTo>
                    <a:pt x="7930" y="11795"/>
                    <a:pt x="10794" y="8509"/>
                    <a:pt x="10794" y="4634"/>
                  </a:cubicBezTo>
                  <a:cubicBezTo>
                    <a:pt x="10710" y="3791"/>
                    <a:pt x="10626" y="2949"/>
                    <a:pt x="10373" y="219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8" name="Vrije vorm: vorm 930">
              <a:extLst>
                <a:ext uri="{FF2B5EF4-FFF2-40B4-BE49-F238E27FC236}">
                  <a16:creationId xmlns:a16="http://schemas.microsoft.com/office/drawing/2014/main" id="{F3C576AF-2B98-F742-8675-17ACE1E628D7}"/>
                </a:ext>
              </a:extLst>
            </p:cNvPr>
            <p:cNvSpPr/>
            <p:nvPr/>
          </p:nvSpPr>
          <p:spPr>
            <a:xfrm>
              <a:off x="17503408" y="3635330"/>
              <a:ext cx="16850" cy="8425"/>
            </a:xfrm>
            <a:custGeom>
              <a:avLst/>
              <a:gdLst>
                <a:gd name="connsiteX0" fmla="*/ 18114 w 16850"/>
                <a:gd name="connsiteY0" fmla="*/ 5982 h 8425"/>
                <a:gd name="connsiteX1" fmla="*/ 8846 w 16850"/>
                <a:gd name="connsiteY1" fmla="*/ 0 h 8425"/>
                <a:gd name="connsiteX2" fmla="*/ 2865 w 16850"/>
                <a:gd name="connsiteY2" fmla="*/ 1938 h 8425"/>
                <a:gd name="connsiteX3" fmla="*/ 0 w 16850"/>
                <a:gd name="connsiteY3" fmla="*/ 4128 h 8425"/>
                <a:gd name="connsiteX4" fmla="*/ 1769 w 16850"/>
                <a:gd name="connsiteY4" fmla="*/ 7414 h 8425"/>
                <a:gd name="connsiteX5" fmla="*/ 11374 w 16850"/>
                <a:gd name="connsiteY5" fmla="*/ 13396 h 8425"/>
                <a:gd name="connsiteX6" fmla="*/ 17187 w 16850"/>
                <a:gd name="connsiteY6" fmla="*/ 11458 h 8425"/>
                <a:gd name="connsiteX7" fmla="*/ 19967 w 16850"/>
                <a:gd name="connsiteY7" fmla="*/ 9436 h 8425"/>
                <a:gd name="connsiteX8" fmla="*/ 18114 w 16850"/>
                <a:gd name="connsiteY8" fmla="*/ 5982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8425">
                  <a:moveTo>
                    <a:pt x="18114" y="5982"/>
                  </a:moveTo>
                  <a:cubicBezTo>
                    <a:pt x="16176" y="2359"/>
                    <a:pt x="12553" y="0"/>
                    <a:pt x="8846" y="0"/>
                  </a:cubicBezTo>
                  <a:cubicBezTo>
                    <a:pt x="6487" y="0"/>
                    <a:pt x="4550" y="590"/>
                    <a:pt x="2865" y="1938"/>
                  </a:cubicBezTo>
                  <a:lnTo>
                    <a:pt x="0" y="4128"/>
                  </a:lnTo>
                  <a:lnTo>
                    <a:pt x="1769" y="7414"/>
                  </a:lnTo>
                  <a:cubicBezTo>
                    <a:pt x="3876" y="11121"/>
                    <a:pt x="7498" y="13396"/>
                    <a:pt x="11374" y="13396"/>
                  </a:cubicBezTo>
                  <a:cubicBezTo>
                    <a:pt x="13396" y="13396"/>
                    <a:pt x="15165" y="12806"/>
                    <a:pt x="17187" y="11458"/>
                  </a:cubicBezTo>
                  <a:lnTo>
                    <a:pt x="19967" y="9436"/>
                  </a:lnTo>
                  <a:lnTo>
                    <a:pt x="18114" y="5982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9" name="Vrije vorm: vorm 931">
              <a:extLst>
                <a:ext uri="{FF2B5EF4-FFF2-40B4-BE49-F238E27FC236}">
                  <a16:creationId xmlns:a16="http://schemas.microsoft.com/office/drawing/2014/main" id="{9C73F9E7-C257-B54F-A92A-2FAC6E6EF0E2}"/>
                </a:ext>
              </a:extLst>
            </p:cNvPr>
            <p:cNvSpPr/>
            <p:nvPr/>
          </p:nvSpPr>
          <p:spPr>
            <a:xfrm>
              <a:off x="17397422" y="3618732"/>
              <a:ext cx="8425" cy="8425"/>
            </a:xfrm>
            <a:custGeom>
              <a:avLst/>
              <a:gdLst>
                <a:gd name="connsiteX0" fmla="*/ 6403 w 0"/>
                <a:gd name="connsiteY0" fmla="*/ 84 h 0"/>
                <a:gd name="connsiteX1" fmla="*/ 5307 w 0"/>
                <a:gd name="connsiteY1" fmla="*/ 0 h 0"/>
                <a:gd name="connsiteX2" fmla="*/ 337 w 0"/>
                <a:gd name="connsiteY2" fmla="*/ 4634 h 0"/>
                <a:gd name="connsiteX3" fmla="*/ 0 w 0"/>
                <a:gd name="connsiteY3" fmla="*/ 5898 h 0"/>
                <a:gd name="connsiteX4" fmla="*/ 1095 w 0"/>
                <a:gd name="connsiteY4" fmla="*/ 6150 h 0"/>
                <a:gd name="connsiteX5" fmla="*/ 2527 w 0"/>
                <a:gd name="connsiteY5" fmla="*/ 6319 h 0"/>
                <a:gd name="connsiteX6" fmla="*/ 7330 w 0"/>
                <a:gd name="connsiteY6" fmla="*/ 1854 h 0"/>
                <a:gd name="connsiteX7" fmla="*/ 7582 w 0"/>
                <a:gd name="connsiteY7" fmla="*/ 421 h 0"/>
                <a:gd name="connsiteX8" fmla="*/ 6403 w 0"/>
                <a:gd name="connsiteY8" fmla="*/ 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6403" y="84"/>
                  </a:moveTo>
                  <a:cubicBezTo>
                    <a:pt x="6066" y="0"/>
                    <a:pt x="5729" y="0"/>
                    <a:pt x="5307" y="0"/>
                  </a:cubicBezTo>
                  <a:cubicBezTo>
                    <a:pt x="2864" y="0"/>
                    <a:pt x="1011" y="1769"/>
                    <a:pt x="337" y="4634"/>
                  </a:cubicBezTo>
                  <a:lnTo>
                    <a:pt x="0" y="5898"/>
                  </a:lnTo>
                  <a:lnTo>
                    <a:pt x="1095" y="6150"/>
                  </a:lnTo>
                  <a:cubicBezTo>
                    <a:pt x="2022" y="6403"/>
                    <a:pt x="2359" y="6319"/>
                    <a:pt x="2527" y="6319"/>
                  </a:cubicBezTo>
                  <a:cubicBezTo>
                    <a:pt x="5055" y="6319"/>
                    <a:pt x="6824" y="4128"/>
                    <a:pt x="7330" y="1854"/>
                  </a:cubicBezTo>
                  <a:cubicBezTo>
                    <a:pt x="7414" y="1348"/>
                    <a:pt x="7498" y="927"/>
                    <a:pt x="7582" y="421"/>
                  </a:cubicBezTo>
                  <a:lnTo>
                    <a:pt x="6403" y="84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0" name="Vrije vorm: vorm 932">
              <a:extLst>
                <a:ext uri="{FF2B5EF4-FFF2-40B4-BE49-F238E27FC236}">
                  <a16:creationId xmlns:a16="http://schemas.microsoft.com/office/drawing/2014/main" id="{A8F00B2C-AE90-F646-BA46-0E3F986B09D5}"/>
                </a:ext>
              </a:extLst>
            </p:cNvPr>
            <p:cNvSpPr/>
            <p:nvPr/>
          </p:nvSpPr>
          <p:spPr>
            <a:xfrm>
              <a:off x="17403487" y="3757240"/>
              <a:ext cx="8425" cy="8425"/>
            </a:xfrm>
            <a:custGeom>
              <a:avLst/>
              <a:gdLst>
                <a:gd name="connsiteX0" fmla="*/ 9605 w 8425"/>
                <a:gd name="connsiteY0" fmla="*/ 169 h 8425"/>
                <a:gd name="connsiteX1" fmla="*/ 7920 w 8425"/>
                <a:gd name="connsiteY1" fmla="*/ 0 h 8425"/>
                <a:gd name="connsiteX2" fmla="*/ 505 w 8425"/>
                <a:gd name="connsiteY2" fmla="*/ 6824 h 8425"/>
                <a:gd name="connsiteX3" fmla="*/ 0 w 8425"/>
                <a:gd name="connsiteY3" fmla="*/ 9015 h 8425"/>
                <a:gd name="connsiteX4" fmla="*/ 1938 w 8425"/>
                <a:gd name="connsiteY4" fmla="*/ 9520 h 8425"/>
                <a:gd name="connsiteX5" fmla="*/ 3960 w 8425"/>
                <a:gd name="connsiteY5" fmla="*/ 9857 h 8425"/>
                <a:gd name="connsiteX6" fmla="*/ 11290 w 8425"/>
                <a:gd name="connsiteY6" fmla="*/ 3202 h 8425"/>
                <a:gd name="connsiteX7" fmla="*/ 11711 w 8425"/>
                <a:gd name="connsiteY7" fmla="*/ 843 h 8425"/>
                <a:gd name="connsiteX8" fmla="*/ 9605 w 8425"/>
                <a:gd name="connsiteY8" fmla="*/ 16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8425">
                  <a:moveTo>
                    <a:pt x="9605" y="169"/>
                  </a:moveTo>
                  <a:cubicBezTo>
                    <a:pt x="9015" y="0"/>
                    <a:pt x="8594" y="0"/>
                    <a:pt x="7920" y="0"/>
                  </a:cubicBezTo>
                  <a:cubicBezTo>
                    <a:pt x="4297" y="0"/>
                    <a:pt x="1264" y="2780"/>
                    <a:pt x="505" y="6824"/>
                  </a:cubicBezTo>
                  <a:lnTo>
                    <a:pt x="0" y="9015"/>
                  </a:lnTo>
                  <a:lnTo>
                    <a:pt x="1938" y="9520"/>
                  </a:lnTo>
                  <a:cubicBezTo>
                    <a:pt x="2780" y="9773"/>
                    <a:pt x="3623" y="9857"/>
                    <a:pt x="3960" y="9857"/>
                  </a:cubicBezTo>
                  <a:cubicBezTo>
                    <a:pt x="7330" y="9857"/>
                    <a:pt x="10278" y="7077"/>
                    <a:pt x="11290" y="3202"/>
                  </a:cubicBezTo>
                  <a:lnTo>
                    <a:pt x="11711" y="843"/>
                  </a:lnTo>
                  <a:lnTo>
                    <a:pt x="9605" y="169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1" name="Vrije vorm: vorm 933">
              <a:extLst>
                <a:ext uri="{FF2B5EF4-FFF2-40B4-BE49-F238E27FC236}">
                  <a16:creationId xmlns:a16="http://schemas.microsoft.com/office/drawing/2014/main" id="{6CDAC39C-41C4-994E-87B7-414D4DF6CD27}"/>
                </a:ext>
              </a:extLst>
            </p:cNvPr>
            <p:cNvSpPr/>
            <p:nvPr/>
          </p:nvSpPr>
          <p:spPr>
            <a:xfrm>
              <a:off x="17358666" y="3698012"/>
              <a:ext cx="16850" cy="16850"/>
            </a:xfrm>
            <a:custGeom>
              <a:avLst/>
              <a:gdLst>
                <a:gd name="connsiteX0" fmla="*/ 18451 w 16850"/>
                <a:gd name="connsiteY0" fmla="*/ 13817 h 16850"/>
                <a:gd name="connsiteX1" fmla="*/ 6150 w 16850"/>
                <a:gd name="connsiteY1" fmla="*/ 0 h 16850"/>
                <a:gd name="connsiteX2" fmla="*/ 3960 w 16850"/>
                <a:gd name="connsiteY2" fmla="*/ 84 h 16850"/>
                <a:gd name="connsiteX3" fmla="*/ 0 w 16850"/>
                <a:gd name="connsiteY3" fmla="*/ 421 h 16850"/>
                <a:gd name="connsiteX4" fmla="*/ 253 w 16850"/>
                <a:gd name="connsiteY4" fmla="*/ 5055 h 16850"/>
                <a:gd name="connsiteX5" fmla="*/ 12301 w 16850"/>
                <a:gd name="connsiteY5" fmla="*/ 18788 h 16850"/>
                <a:gd name="connsiteX6" fmla="*/ 14828 w 16850"/>
                <a:gd name="connsiteY6" fmla="*/ 18788 h 16850"/>
                <a:gd name="connsiteX7" fmla="*/ 18956 w 16850"/>
                <a:gd name="connsiteY7" fmla="*/ 18451 h 16850"/>
                <a:gd name="connsiteX8" fmla="*/ 18451 w 16850"/>
                <a:gd name="connsiteY8" fmla="*/ 1381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16850">
                  <a:moveTo>
                    <a:pt x="18451" y="13817"/>
                  </a:moveTo>
                  <a:cubicBezTo>
                    <a:pt x="18114" y="6572"/>
                    <a:pt x="12806" y="674"/>
                    <a:pt x="6150" y="0"/>
                  </a:cubicBezTo>
                  <a:cubicBezTo>
                    <a:pt x="6150" y="0"/>
                    <a:pt x="5392" y="0"/>
                    <a:pt x="3960" y="84"/>
                  </a:cubicBezTo>
                  <a:lnTo>
                    <a:pt x="0" y="421"/>
                  </a:lnTo>
                  <a:lnTo>
                    <a:pt x="253" y="5055"/>
                  </a:lnTo>
                  <a:cubicBezTo>
                    <a:pt x="590" y="12132"/>
                    <a:pt x="5813" y="18451"/>
                    <a:pt x="12301" y="18788"/>
                  </a:cubicBezTo>
                  <a:cubicBezTo>
                    <a:pt x="13649" y="18872"/>
                    <a:pt x="13312" y="18872"/>
                    <a:pt x="14828" y="18788"/>
                  </a:cubicBezTo>
                  <a:lnTo>
                    <a:pt x="18956" y="18451"/>
                  </a:lnTo>
                  <a:lnTo>
                    <a:pt x="18451" y="13817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2" name="Vrije vorm: vorm 934">
              <a:extLst>
                <a:ext uri="{FF2B5EF4-FFF2-40B4-BE49-F238E27FC236}">
                  <a16:creationId xmlns:a16="http://schemas.microsoft.com/office/drawing/2014/main" id="{4E951470-541B-2244-8927-7B56C9DF5EF7}"/>
                </a:ext>
              </a:extLst>
            </p:cNvPr>
            <p:cNvSpPr/>
            <p:nvPr/>
          </p:nvSpPr>
          <p:spPr>
            <a:xfrm>
              <a:off x="17379392" y="3690754"/>
              <a:ext cx="16850" cy="8425"/>
            </a:xfrm>
            <a:custGeom>
              <a:avLst/>
              <a:gdLst>
                <a:gd name="connsiteX0" fmla="*/ 17103 w 16850"/>
                <a:gd name="connsiteY0" fmla="*/ 519 h 8425"/>
                <a:gd name="connsiteX1" fmla="*/ 2106 w 16850"/>
                <a:gd name="connsiteY1" fmla="*/ 5910 h 8425"/>
                <a:gd name="connsiteX2" fmla="*/ 674 w 16850"/>
                <a:gd name="connsiteY2" fmla="*/ 10207 h 8425"/>
                <a:gd name="connsiteX3" fmla="*/ 0 w 16850"/>
                <a:gd name="connsiteY3" fmla="*/ 14083 h 8425"/>
                <a:gd name="connsiteX4" fmla="*/ 4381 w 16850"/>
                <a:gd name="connsiteY4" fmla="*/ 15178 h 8425"/>
                <a:gd name="connsiteX5" fmla="*/ 7835 w 16850"/>
                <a:gd name="connsiteY5" fmla="*/ 15600 h 8425"/>
                <a:gd name="connsiteX6" fmla="*/ 19378 w 16850"/>
                <a:gd name="connsiteY6" fmla="*/ 9365 h 8425"/>
                <a:gd name="connsiteX7" fmla="*/ 20725 w 16850"/>
                <a:gd name="connsiteY7" fmla="*/ 5489 h 8425"/>
                <a:gd name="connsiteX8" fmla="*/ 21231 w 16850"/>
                <a:gd name="connsiteY8" fmla="*/ 1530 h 8425"/>
                <a:gd name="connsiteX9" fmla="*/ 17103 w 16850"/>
                <a:gd name="connsiteY9" fmla="*/ 519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0" h="8425">
                  <a:moveTo>
                    <a:pt x="17103" y="519"/>
                  </a:moveTo>
                  <a:cubicBezTo>
                    <a:pt x="10952" y="-1082"/>
                    <a:pt x="4970" y="1108"/>
                    <a:pt x="2106" y="5910"/>
                  </a:cubicBezTo>
                  <a:cubicBezTo>
                    <a:pt x="1432" y="7006"/>
                    <a:pt x="927" y="8607"/>
                    <a:pt x="674" y="10207"/>
                  </a:cubicBezTo>
                  <a:lnTo>
                    <a:pt x="0" y="14083"/>
                  </a:lnTo>
                  <a:lnTo>
                    <a:pt x="4381" y="15178"/>
                  </a:lnTo>
                  <a:cubicBezTo>
                    <a:pt x="5476" y="15431"/>
                    <a:pt x="6656" y="15600"/>
                    <a:pt x="7835" y="15600"/>
                  </a:cubicBezTo>
                  <a:cubicBezTo>
                    <a:pt x="12722" y="15600"/>
                    <a:pt x="17103" y="13241"/>
                    <a:pt x="19378" y="9365"/>
                  </a:cubicBezTo>
                  <a:cubicBezTo>
                    <a:pt x="20136" y="8017"/>
                    <a:pt x="20557" y="6922"/>
                    <a:pt x="20725" y="5489"/>
                  </a:cubicBezTo>
                  <a:lnTo>
                    <a:pt x="21231" y="1530"/>
                  </a:lnTo>
                  <a:lnTo>
                    <a:pt x="17103" y="519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3" name="Vrije vorm: vorm 935">
              <a:extLst>
                <a:ext uri="{FF2B5EF4-FFF2-40B4-BE49-F238E27FC236}">
                  <a16:creationId xmlns:a16="http://schemas.microsoft.com/office/drawing/2014/main" id="{1CB6DC9F-2F97-9743-A08E-A30328AEF7FA}"/>
                </a:ext>
              </a:extLst>
            </p:cNvPr>
            <p:cNvSpPr/>
            <p:nvPr/>
          </p:nvSpPr>
          <p:spPr>
            <a:xfrm>
              <a:off x="17407447" y="3614267"/>
              <a:ext cx="8425" cy="16850"/>
            </a:xfrm>
            <a:custGeom>
              <a:avLst/>
              <a:gdLst>
                <a:gd name="connsiteX0" fmla="*/ 7667 w 8425"/>
                <a:gd name="connsiteY0" fmla="*/ 2359 h 16850"/>
                <a:gd name="connsiteX1" fmla="*/ 4719 w 8425"/>
                <a:gd name="connsiteY1" fmla="*/ 0 h 16850"/>
                <a:gd name="connsiteX2" fmla="*/ 2612 w 8425"/>
                <a:gd name="connsiteY2" fmla="*/ 2949 h 16850"/>
                <a:gd name="connsiteX3" fmla="*/ 0 w 8425"/>
                <a:gd name="connsiteY3" fmla="*/ 11121 h 16850"/>
                <a:gd name="connsiteX4" fmla="*/ 4634 w 8425"/>
                <a:gd name="connsiteY4" fmla="*/ 21147 h 16850"/>
                <a:gd name="connsiteX5" fmla="*/ 7583 w 8425"/>
                <a:gd name="connsiteY5" fmla="*/ 23506 h 16850"/>
                <a:gd name="connsiteX6" fmla="*/ 9942 w 8425"/>
                <a:gd name="connsiteY6" fmla="*/ 20389 h 16850"/>
                <a:gd name="connsiteX7" fmla="*/ 12554 w 8425"/>
                <a:gd name="connsiteY7" fmla="*/ 12554 h 16850"/>
                <a:gd name="connsiteX8" fmla="*/ 7667 w 8425"/>
                <a:gd name="connsiteY8" fmla="*/ 235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7667" y="2359"/>
                  </a:moveTo>
                  <a:lnTo>
                    <a:pt x="4719" y="0"/>
                  </a:lnTo>
                  <a:lnTo>
                    <a:pt x="2612" y="2949"/>
                  </a:lnTo>
                  <a:cubicBezTo>
                    <a:pt x="843" y="5392"/>
                    <a:pt x="0" y="8172"/>
                    <a:pt x="0" y="11121"/>
                  </a:cubicBezTo>
                  <a:cubicBezTo>
                    <a:pt x="0" y="15081"/>
                    <a:pt x="1769" y="18788"/>
                    <a:pt x="4634" y="21147"/>
                  </a:cubicBezTo>
                  <a:lnTo>
                    <a:pt x="7583" y="23506"/>
                  </a:lnTo>
                  <a:lnTo>
                    <a:pt x="9942" y="20389"/>
                  </a:lnTo>
                  <a:cubicBezTo>
                    <a:pt x="11711" y="18114"/>
                    <a:pt x="12554" y="15418"/>
                    <a:pt x="12554" y="12554"/>
                  </a:cubicBezTo>
                  <a:cubicBezTo>
                    <a:pt x="12638" y="8509"/>
                    <a:pt x="10869" y="4802"/>
                    <a:pt x="7667" y="2359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4" name="Vrije vorm: vorm 936">
              <a:extLst>
                <a:ext uri="{FF2B5EF4-FFF2-40B4-BE49-F238E27FC236}">
                  <a16:creationId xmlns:a16="http://schemas.microsoft.com/office/drawing/2014/main" id="{EA62002C-8D8C-4B4C-9C48-EF8972AB5F8F}"/>
                </a:ext>
              </a:extLst>
            </p:cNvPr>
            <p:cNvSpPr/>
            <p:nvPr/>
          </p:nvSpPr>
          <p:spPr>
            <a:xfrm>
              <a:off x="17386840" y="3668693"/>
              <a:ext cx="8425" cy="16850"/>
            </a:xfrm>
            <a:custGeom>
              <a:avLst/>
              <a:gdLst>
                <a:gd name="connsiteX0" fmla="*/ 14372 w 8425"/>
                <a:gd name="connsiteY0" fmla="*/ 4297 h 16850"/>
                <a:gd name="connsiteX1" fmla="*/ 13951 w 8425"/>
                <a:gd name="connsiteY1" fmla="*/ 0 h 16850"/>
                <a:gd name="connsiteX2" fmla="*/ 10328 w 8425"/>
                <a:gd name="connsiteY2" fmla="*/ 253 h 16850"/>
                <a:gd name="connsiteX3" fmla="*/ 8053 w 8425"/>
                <a:gd name="connsiteY3" fmla="*/ 674 h 16850"/>
                <a:gd name="connsiteX4" fmla="*/ 134 w 8425"/>
                <a:gd name="connsiteY4" fmla="*/ 15081 h 16850"/>
                <a:gd name="connsiteX5" fmla="*/ 555 w 8425"/>
                <a:gd name="connsiteY5" fmla="*/ 19378 h 16850"/>
                <a:gd name="connsiteX6" fmla="*/ 4009 w 8425"/>
                <a:gd name="connsiteY6" fmla="*/ 19209 h 16850"/>
                <a:gd name="connsiteX7" fmla="*/ 6284 w 8425"/>
                <a:gd name="connsiteY7" fmla="*/ 18788 h 16850"/>
                <a:gd name="connsiteX8" fmla="*/ 14372 w 8425"/>
                <a:gd name="connsiteY8" fmla="*/ 429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14372" y="4297"/>
                  </a:moveTo>
                  <a:lnTo>
                    <a:pt x="13951" y="0"/>
                  </a:lnTo>
                  <a:lnTo>
                    <a:pt x="10328" y="253"/>
                  </a:lnTo>
                  <a:cubicBezTo>
                    <a:pt x="9401" y="253"/>
                    <a:pt x="8727" y="505"/>
                    <a:pt x="8053" y="674"/>
                  </a:cubicBezTo>
                  <a:cubicBezTo>
                    <a:pt x="2493" y="2190"/>
                    <a:pt x="-709" y="8172"/>
                    <a:pt x="134" y="15081"/>
                  </a:cubicBezTo>
                  <a:lnTo>
                    <a:pt x="555" y="19378"/>
                  </a:lnTo>
                  <a:lnTo>
                    <a:pt x="4009" y="19209"/>
                  </a:lnTo>
                  <a:cubicBezTo>
                    <a:pt x="4936" y="19209"/>
                    <a:pt x="5526" y="18956"/>
                    <a:pt x="6284" y="18788"/>
                  </a:cubicBezTo>
                  <a:cubicBezTo>
                    <a:pt x="11760" y="17187"/>
                    <a:pt x="15215" y="11121"/>
                    <a:pt x="14372" y="429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5" name="Vrije vorm: vorm 937">
              <a:extLst>
                <a:ext uri="{FF2B5EF4-FFF2-40B4-BE49-F238E27FC236}">
                  <a16:creationId xmlns:a16="http://schemas.microsoft.com/office/drawing/2014/main" id="{4C18D3B0-1F9A-444A-8278-5F415B75494B}"/>
                </a:ext>
              </a:extLst>
            </p:cNvPr>
            <p:cNvSpPr/>
            <p:nvPr/>
          </p:nvSpPr>
          <p:spPr>
            <a:xfrm>
              <a:off x="17363468" y="3719407"/>
              <a:ext cx="8425" cy="8425"/>
            </a:xfrm>
            <a:custGeom>
              <a:avLst/>
              <a:gdLst>
                <a:gd name="connsiteX0" fmla="*/ 9436 w 8425"/>
                <a:gd name="connsiteY0" fmla="*/ 5 h 8425"/>
                <a:gd name="connsiteX1" fmla="*/ 337 w 8425"/>
                <a:gd name="connsiteY1" fmla="*/ 8599 h 8425"/>
                <a:gd name="connsiteX2" fmla="*/ 0 w 8425"/>
                <a:gd name="connsiteY2" fmla="*/ 11210 h 8425"/>
                <a:gd name="connsiteX3" fmla="*/ 3538 w 8425"/>
                <a:gd name="connsiteY3" fmla="*/ 11716 h 8425"/>
                <a:gd name="connsiteX4" fmla="*/ 12974 w 8425"/>
                <a:gd name="connsiteY4" fmla="*/ 3123 h 8425"/>
                <a:gd name="connsiteX5" fmla="*/ 13312 w 8425"/>
                <a:gd name="connsiteY5" fmla="*/ 426 h 8425"/>
                <a:gd name="connsiteX6" fmla="*/ 9436 w 8425"/>
                <a:gd name="connsiteY6" fmla="*/ 5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5" h="8425">
                  <a:moveTo>
                    <a:pt x="9436" y="5"/>
                  </a:moveTo>
                  <a:cubicBezTo>
                    <a:pt x="4887" y="5"/>
                    <a:pt x="1011" y="3628"/>
                    <a:pt x="337" y="8599"/>
                  </a:cubicBezTo>
                  <a:lnTo>
                    <a:pt x="0" y="11210"/>
                  </a:lnTo>
                  <a:cubicBezTo>
                    <a:pt x="1180" y="11379"/>
                    <a:pt x="2359" y="11716"/>
                    <a:pt x="3538" y="11716"/>
                  </a:cubicBezTo>
                  <a:cubicBezTo>
                    <a:pt x="8509" y="11969"/>
                    <a:pt x="12385" y="7841"/>
                    <a:pt x="12974" y="3123"/>
                  </a:cubicBezTo>
                  <a:lnTo>
                    <a:pt x="13312" y="426"/>
                  </a:lnTo>
                  <a:cubicBezTo>
                    <a:pt x="12132" y="-79"/>
                    <a:pt x="9436" y="5"/>
                    <a:pt x="9436" y="5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6" name="Vrije vorm: vorm 938">
              <a:extLst>
                <a:ext uri="{FF2B5EF4-FFF2-40B4-BE49-F238E27FC236}">
                  <a16:creationId xmlns:a16="http://schemas.microsoft.com/office/drawing/2014/main" id="{B0777DCC-EBBF-E34E-ABFA-81972DA8D688}"/>
                </a:ext>
              </a:extLst>
            </p:cNvPr>
            <p:cNvSpPr/>
            <p:nvPr/>
          </p:nvSpPr>
          <p:spPr>
            <a:xfrm>
              <a:off x="17434660" y="3601967"/>
              <a:ext cx="16850" cy="8425"/>
            </a:xfrm>
            <a:custGeom>
              <a:avLst/>
              <a:gdLst>
                <a:gd name="connsiteX0" fmla="*/ 15586 w 16850"/>
                <a:gd name="connsiteY0" fmla="*/ 253 h 8425"/>
                <a:gd name="connsiteX1" fmla="*/ 12974 w 16850"/>
                <a:gd name="connsiteY1" fmla="*/ 0 h 8425"/>
                <a:gd name="connsiteX2" fmla="*/ 758 w 16850"/>
                <a:gd name="connsiteY2" fmla="*/ 9942 h 8425"/>
                <a:gd name="connsiteX3" fmla="*/ 0 w 16850"/>
                <a:gd name="connsiteY3" fmla="*/ 13311 h 8425"/>
                <a:gd name="connsiteX4" fmla="*/ 7245 w 16850"/>
                <a:gd name="connsiteY4" fmla="*/ 14238 h 8425"/>
                <a:gd name="connsiteX5" fmla="*/ 12553 w 16850"/>
                <a:gd name="connsiteY5" fmla="*/ 12469 h 8425"/>
                <a:gd name="connsiteX6" fmla="*/ 18535 w 16850"/>
                <a:gd name="connsiteY6" fmla="*/ 4297 h 8425"/>
                <a:gd name="connsiteX7" fmla="*/ 19125 w 16850"/>
                <a:gd name="connsiteY7" fmla="*/ 674 h 8425"/>
                <a:gd name="connsiteX8" fmla="*/ 15586 w 16850"/>
                <a:gd name="connsiteY8" fmla="*/ 253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8425">
                  <a:moveTo>
                    <a:pt x="15586" y="253"/>
                  </a:moveTo>
                  <a:cubicBezTo>
                    <a:pt x="13817" y="0"/>
                    <a:pt x="13901" y="0"/>
                    <a:pt x="12974" y="0"/>
                  </a:cubicBezTo>
                  <a:cubicBezTo>
                    <a:pt x="6909" y="0"/>
                    <a:pt x="1853" y="4297"/>
                    <a:pt x="758" y="9942"/>
                  </a:cubicBezTo>
                  <a:lnTo>
                    <a:pt x="0" y="13311"/>
                  </a:lnTo>
                  <a:cubicBezTo>
                    <a:pt x="2443" y="13817"/>
                    <a:pt x="4802" y="14491"/>
                    <a:pt x="7245" y="14238"/>
                  </a:cubicBezTo>
                  <a:cubicBezTo>
                    <a:pt x="9099" y="14070"/>
                    <a:pt x="10952" y="13480"/>
                    <a:pt x="12553" y="12469"/>
                  </a:cubicBezTo>
                  <a:cubicBezTo>
                    <a:pt x="15586" y="10700"/>
                    <a:pt x="17861" y="7751"/>
                    <a:pt x="18535" y="4297"/>
                  </a:cubicBezTo>
                  <a:lnTo>
                    <a:pt x="19125" y="674"/>
                  </a:lnTo>
                  <a:lnTo>
                    <a:pt x="15586" y="253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7" name="Vrije vorm: vorm 939">
              <a:extLst>
                <a:ext uri="{FF2B5EF4-FFF2-40B4-BE49-F238E27FC236}">
                  <a16:creationId xmlns:a16="http://schemas.microsoft.com/office/drawing/2014/main" id="{B9779B9F-2B8A-C34B-88F0-5FD13923DDAA}"/>
                </a:ext>
              </a:extLst>
            </p:cNvPr>
            <p:cNvSpPr/>
            <p:nvPr/>
          </p:nvSpPr>
          <p:spPr>
            <a:xfrm>
              <a:off x="17454712" y="3601829"/>
              <a:ext cx="16850" cy="8425"/>
            </a:xfrm>
            <a:custGeom>
              <a:avLst/>
              <a:gdLst>
                <a:gd name="connsiteX0" fmla="*/ 15334 w 16850"/>
                <a:gd name="connsiteY0" fmla="*/ 811 h 8425"/>
                <a:gd name="connsiteX1" fmla="*/ 14912 w 16850"/>
                <a:gd name="connsiteY1" fmla="*/ 643 h 8425"/>
                <a:gd name="connsiteX2" fmla="*/ 3623 w 16850"/>
                <a:gd name="connsiteY2" fmla="*/ 3423 h 8425"/>
                <a:gd name="connsiteX3" fmla="*/ 1263 w 16850"/>
                <a:gd name="connsiteY3" fmla="*/ 6961 h 8425"/>
                <a:gd name="connsiteX4" fmla="*/ 0 w 16850"/>
                <a:gd name="connsiteY4" fmla="*/ 10163 h 8425"/>
                <a:gd name="connsiteX5" fmla="*/ 2696 w 16850"/>
                <a:gd name="connsiteY5" fmla="*/ 11342 h 8425"/>
                <a:gd name="connsiteX6" fmla="*/ 4465 w 16850"/>
                <a:gd name="connsiteY6" fmla="*/ 12016 h 8425"/>
                <a:gd name="connsiteX7" fmla="*/ 6656 w 16850"/>
                <a:gd name="connsiteY7" fmla="*/ 12269 h 8425"/>
                <a:gd name="connsiteX8" fmla="*/ 16850 w 16850"/>
                <a:gd name="connsiteY8" fmla="*/ 5277 h 8425"/>
                <a:gd name="connsiteX9" fmla="*/ 18198 w 16850"/>
                <a:gd name="connsiteY9" fmla="*/ 2328 h 8425"/>
                <a:gd name="connsiteX10" fmla="*/ 15334 w 16850"/>
                <a:gd name="connsiteY10" fmla="*/ 81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50" h="8425">
                  <a:moveTo>
                    <a:pt x="15334" y="811"/>
                  </a:moveTo>
                  <a:cubicBezTo>
                    <a:pt x="15165" y="727"/>
                    <a:pt x="14996" y="643"/>
                    <a:pt x="14912" y="643"/>
                  </a:cubicBezTo>
                  <a:cubicBezTo>
                    <a:pt x="10952" y="-874"/>
                    <a:pt x="6487" y="390"/>
                    <a:pt x="3623" y="3423"/>
                  </a:cubicBezTo>
                  <a:cubicBezTo>
                    <a:pt x="2612" y="4434"/>
                    <a:pt x="1853" y="5613"/>
                    <a:pt x="1263" y="6961"/>
                  </a:cubicBezTo>
                  <a:lnTo>
                    <a:pt x="0" y="10163"/>
                  </a:lnTo>
                  <a:lnTo>
                    <a:pt x="2696" y="11342"/>
                  </a:lnTo>
                  <a:cubicBezTo>
                    <a:pt x="3454" y="11764"/>
                    <a:pt x="3707" y="11764"/>
                    <a:pt x="4465" y="12016"/>
                  </a:cubicBezTo>
                  <a:cubicBezTo>
                    <a:pt x="5139" y="12185"/>
                    <a:pt x="5898" y="12269"/>
                    <a:pt x="6656" y="12269"/>
                  </a:cubicBezTo>
                  <a:cubicBezTo>
                    <a:pt x="10952" y="12269"/>
                    <a:pt x="15081" y="9489"/>
                    <a:pt x="16850" y="5277"/>
                  </a:cubicBezTo>
                  <a:lnTo>
                    <a:pt x="18198" y="2328"/>
                  </a:lnTo>
                  <a:cubicBezTo>
                    <a:pt x="17187" y="1738"/>
                    <a:pt x="16260" y="1232"/>
                    <a:pt x="15334" y="81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8" name="Vrije vorm: vorm 940">
              <a:extLst>
                <a:ext uri="{FF2B5EF4-FFF2-40B4-BE49-F238E27FC236}">
                  <a16:creationId xmlns:a16="http://schemas.microsoft.com/office/drawing/2014/main" id="{B2C4F787-7A82-5A41-B6A6-C5DF446F6210}"/>
                </a:ext>
              </a:extLst>
            </p:cNvPr>
            <p:cNvSpPr/>
            <p:nvPr/>
          </p:nvSpPr>
          <p:spPr>
            <a:xfrm>
              <a:off x="17520437" y="3624967"/>
              <a:ext cx="16850" cy="16850"/>
            </a:xfrm>
            <a:custGeom>
              <a:avLst/>
              <a:gdLst>
                <a:gd name="connsiteX0" fmla="*/ 18441 w 16850"/>
                <a:gd name="connsiteY0" fmla="*/ 11963 h 16850"/>
                <a:gd name="connsiteX1" fmla="*/ 16335 w 16850"/>
                <a:gd name="connsiteY1" fmla="*/ 7245 h 16850"/>
                <a:gd name="connsiteX2" fmla="*/ 6899 w 16850"/>
                <a:gd name="connsiteY2" fmla="*/ 1095 h 16850"/>
                <a:gd name="connsiteX3" fmla="*/ 6394 w 16850"/>
                <a:gd name="connsiteY3" fmla="*/ 927 h 16850"/>
                <a:gd name="connsiteX4" fmla="*/ 1423 w 16850"/>
                <a:gd name="connsiteY4" fmla="*/ 0 h 16850"/>
                <a:gd name="connsiteX5" fmla="*/ 75 w 16850"/>
                <a:gd name="connsiteY5" fmla="*/ 5308 h 16850"/>
                <a:gd name="connsiteX6" fmla="*/ 4793 w 16850"/>
                <a:gd name="connsiteY6" fmla="*/ 16092 h 16850"/>
                <a:gd name="connsiteX7" fmla="*/ 12207 w 16850"/>
                <a:gd name="connsiteY7" fmla="*/ 19715 h 16850"/>
                <a:gd name="connsiteX8" fmla="*/ 16841 w 16850"/>
                <a:gd name="connsiteY8" fmla="*/ 20894 h 16850"/>
                <a:gd name="connsiteX9" fmla="*/ 17767 w 16850"/>
                <a:gd name="connsiteY9" fmla="*/ 18029 h 16850"/>
                <a:gd name="connsiteX10" fmla="*/ 18441 w 16850"/>
                <a:gd name="connsiteY10" fmla="*/ 1196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50" h="16850">
                  <a:moveTo>
                    <a:pt x="18441" y="11963"/>
                  </a:moveTo>
                  <a:cubicBezTo>
                    <a:pt x="18105" y="10279"/>
                    <a:pt x="17346" y="8678"/>
                    <a:pt x="16335" y="7245"/>
                  </a:cubicBezTo>
                  <a:cubicBezTo>
                    <a:pt x="14060" y="4128"/>
                    <a:pt x="10606" y="2022"/>
                    <a:pt x="6899" y="1095"/>
                  </a:cubicBezTo>
                  <a:cubicBezTo>
                    <a:pt x="6731" y="1011"/>
                    <a:pt x="6562" y="1011"/>
                    <a:pt x="6394" y="927"/>
                  </a:cubicBezTo>
                  <a:cubicBezTo>
                    <a:pt x="6394" y="927"/>
                    <a:pt x="1507" y="0"/>
                    <a:pt x="1423" y="0"/>
                  </a:cubicBezTo>
                  <a:cubicBezTo>
                    <a:pt x="1338" y="0"/>
                    <a:pt x="159" y="4886"/>
                    <a:pt x="75" y="5308"/>
                  </a:cubicBezTo>
                  <a:cubicBezTo>
                    <a:pt x="-431" y="9520"/>
                    <a:pt x="1676" y="13480"/>
                    <a:pt x="4793" y="16092"/>
                  </a:cubicBezTo>
                  <a:cubicBezTo>
                    <a:pt x="6899" y="17861"/>
                    <a:pt x="9511" y="19125"/>
                    <a:pt x="12207" y="19715"/>
                  </a:cubicBezTo>
                  <a:cubicBezTo>
                    <a:pt x="12207" y="19715"/>
                    <a:pt x="16841" y="20894"/>
                    <a:pt x="16841" y="20894"/>
                  </a:cubicBezTo>
                  <a:cubicBezTo>
                    <a:pt x="16841" y="20894"/>
                    <a:pt x="17683" y="18282"/>
                    <a:pt x="17767" y="18029"/>
                  </a:cubicBezTo>
                  <a:cubicBezTo>
                    <a:pt x="18526" y="16008"/>
                    <a:pt x="18863" y="13986"/>
                    <a:pt x="18441" y="11963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9" name="Vrije vorm: vorm 941">
              <a:extLst>
                <a:ext uri="{FF2B5EF4-FFF2-40B4-BE49-F238E27FC236}">
                  <a16:creationId xmlns:a16="http://schemas.microsoft.com/office/drawing/2014/main" id="{D1CE9F8C-BE99-D043-B06A-B6C8DF29E3C2}"/>
                </a:ext>
              </a:extLst>
            </p:cNvPr>
            <p:cNvSpPr/>
            <p:nvPr/>
          </p:nvSpPr>
          <p:spPr>
            <a:xfrm>
              <a:off x="17475714" y="3604241"/>
              <a:ext cx="16850" cy="16850"/>
            </a:xfrm>
            <a:custGeom>
              <a:avLst/>
              <a:gdLst>
                <a:gd name="connsiteX0" fmla="*/ 16742 w 16850"/>
                <a:gd name="connsiteY0" fmla="*/ 11121 h 16850"/>
                <a:gd name="connsiteX1" fmla="*/ 14720 w 16850"/>
                <a:gd name="connsiteY1" fmla="*/ 6319 h 16850"/>
                <a:gd name="connsiteX2" fmla="*/ 10171 w 16850"/>
                <a:gd name="connsiteY2" fmla="*/ 2275 h 16850"/>
                <a:gd name="connsiteX3" fmla="*/ 734 w 16850"/>
                <a:gd name="connsiteY3" fmla="*/ 0 h 16850"/>
                <a:gd name="connsiteX4" fmla="*/ 145 w 16850"/>
                <a:gd name="connsiteY4" fmla="*/ 7498 h 16850"/>
                <a:gd name="connsiteX5" fmla="*/ 2420 w 16850"/>
                <a:gd name="connsiteY5" fmla="*/ 12554 h 16850"/>
                <a:gd name="connsiteX6" fmla="*/ 12109 w 16850"/>
                <a:gd name="connsiteY6" fmla="*/ 17777 h 16850"/>
                <a:gd name="connsiteX7" fmla="*/ 16321 w 16850"/>
                <a:gd name="connsiteY7" fmla="*/ 18198 h 16850"/>
                <a:gd name="connsiteX8" fmla="*/ 16742 w 16850"/>
                <a:gd name="connsiteY8" fmla="*/ 1112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16850">
                  <a:moveTo>
                    <a:pt x="16742" y="11121"/>
                  </a:moveTo>
                  <a:cubicBezTo>
                    <a:pt x="16405" y="9436"/>
                    <a:pt x="15731" y="7751"/>
                    <a:pt x="14720" y="6319"/>
                  </a:cubicBezTo>
                  <a:cubicBezTo>
                    <a:pt x="13541" y="4634"/>
                    <a:pt x="11940" y="3286"/>
                    <a:pt x="10171" y="2275"/>
                  </a:cubicBezTo>
                  <a:cubicBezTo>
                    <a:pt x="7306" y="674"/>
                    <a:pt x="3936" y="421"/>
                    <a:pt x="734" y="0"/>
                  </a:cubicBezTo>
                  <a:cubicBezTo>
                    <a:pt x="313" y="2443"/>
                    <a:pt x="-277" y="4971"/>
                    <a:pt x="145" y="7498"/>
                  </a:cubicBezTo>
                  <a:cubicBezTo>
                    <a:pt x="482" y="9352"/>
                    <a:pt x="1324" y="11037"/>
                    <a:pt x="2420" y="12554"/>
                  </a:cubicBezTo>
                  <a:cubicBezTo>
                    <a:pt x="4779" y="15502"/>
                    <a:pt x="8402" y="17356"/>
                    <a:pt x="12109" y="17777"/>
                  </a:cubicBezTo>
                  <a:lnTo>
                    <a:pt x="16321" y="18198"/>
                  </a:lnTo>
                  <a:cubicBezTo>
                    <a:pt x="16658" y="15923"/>
                    <a:pt x="17248" y="13564"/>
                    <a:pt x="16742" y="1112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0" name="Vrije vorm: vorm 942">
              <a:extLst>
                <a:ext uri="{FF2B5EF4-FFF2-40B4-BE49-F238E27FC236}">
                  <a16:creationId xmlns:a16="http://schemas.microsoft.com/office/drawing/2014/main" id="{EDC13006-C3D0-AC4F-AE97-3A7E70BCB487}"/>
                </a:ext>
              </a:extLst>
            </p:cNvPr>
            <p:cNvSpPr/>
            <p:nvPr/>
          </p:nvSpPr>
          <p:spPr>
            <a:xfrm>
              <a:off x="17400454" y="3768024"/>
              <a:ext cx="16850" cy="8425"/>
            </a:xfrm>
            <a:custGeom>
              <a:avLst/>
              <a:gdLst>
                <a:gd name="connsiteX0" fmla="*/ 18788 w 16850"/>
                <a:gd name="connsiteY0" fmla="*/ 505 h 8425"/>
                <a:gd name="connsiteX1" fmla="*/ 14828 w 16850"/>
                <a:gd name="connsiteY1" fmla="*/ 0 h 8425"/>
                <a:gd name="connsiteX2" fmla="*/ 1263 w 16850"/>
                <a:gd name="connsiteY2" fmla="*/ 10531 h 8425"/>
                <a:gd name="connsiteX3" fmla="*/ 0 w 16850"/>
                <a:gd name="connsiteY3" fmla="*/ 14913 h 8425"/>
                <a:gd name="connsiteX4" fmla="*/ 4128 w 16850"/>
                <a:gd name="connsiteY4" fmla="*/ 16008 h 8425"/>
                <a:gd name="connsiteX5" fmla="*/ 8341 w 16850"/>
                <a:gd name="connsiteY5" fmla="*/ 16597 h 8425"/>
                <a:gd name="connsiteX6" fmla="*/ 22158 w 16850"/>
                <a:gd name="connsiteY6" fmla="*/ 6066 h 8425"/>
                <a:gd name="connsiteX7" fmla="*/ 23253 w 16850"/>
                <a:gd name="connsiteY7" fmla="*/ 1938 h 8425"/>
                <a:gd name="connsiteX8" fmla="*/ 18788 w 16850"/>
                <a:gd name="connsiteY8" fmla="*/ 505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8425">
                  <a:moveTo>
                    <a:pt x="18788" y="505"/>
                  </a:moveTo>
                  <a:cubicBezTo>
                    <a:pt x="17608" y="169"/>
                    <a:pt x="16092" y="0"/>
                    <a:pt x="14828" y="0"/>
                  </a:cubicBezTo>
                  <a:cubicBezTo>
                    <a:pt x="8341" y="0"/>
                    <a:pt x="2780" y="4297"/>
                    <a:pt x="1263" y="10531"/>
                  </a:cubicBezTo>
                  <a:lnTo>
                    <a:pt x="0" y="14913"/>
                  </a:lnTo>
                  <a:lnTo>
                    <a:pt x="4128" y="16008"/>
                  </a:lnTo>
                  <a:cubicBezTo>
                    <a:pt x="5560" y="16345"/>
                    <a:pt x="6992" y="16597"/>
                    <a:pt x="8341" y="16597"/>
                  </a:cubicBezTo>
                  <a:cubicBezTo>
                    <a:pt x="14575" y="16597"/>
                    <a:pt x="20136" y="12385"/>
                    <a:pt x="22158" y="6066"/>
                  </a:cubicBezTo>
                  <a:lnTo>
                    <a:pt x="23253" y="1938"/>
                  </a:lnTo>
                  <a:lnTo>
                    <a:pt x="18788" y="505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1" name="Vrije vorm: vorm 943">
              <a:extLst>
                <a:ext uri="{FF2B5EF4-FFF2-40B4-BE49-F238E27FC236}">
                  <a16:creationId xmlns:a16="http://schemas.microsoft.com/office/drawing/2014/main" id="{934AFDDB-E002-CB4C-A8C4-61799B79605D}"/>
                </a:ext>
              </a:extLst>
            </p:cNvPr>
            <p:cNvSpPr/>
            <p:nvPr/>
          </p:nvSpPr>
          <p:spPr>
            <a:xfrm>
              <a:off x="17462378" y="3790351"/>
              <a:ext cx="16850" cy="8425"/>
            </a:xfrm>
            <a:custGeom>
              <a:avLst/>
              <a:gdLst>
                <a:gd name="connsiteX0" fmla="*/ 14997 w 16850"/>
                <a:gd name="connsiteY0" fmla="*/ 2022 h 8425"/>
                <a:gd name="connsiteX1" fmla="*/ 9184 w 16850"/>
                <a:gd name="connsiteY1" fmla="*/ 0 h 8425"/>
                <a:gd name="connsiteX2" fmla="*/ 1685 w 16850"/>
                <a:gd name="connsiteY2" fmla="*/ 3960 h 8425"/>
                <a:gd name="connsiteX3" fmla="*/ 0 w 16850"/>
                <a:gd name="connsiteY3" fmla="*/ 6150 h 8425"/>
                <a:gd name="connsiteX4" fmla="*/ 2022 w 16850"/>
                <a:gd name="connsiteY4" fmla="*/ 7751 h 8425"/>
                <a:gd name="connsiteX5" fmla="*/ 7667 w 16850"/>
                <a:gd name="connsiteY5" fmla="*/ 9604 h 8425"/>
                <a:gd name="connsiteX6" fmla="*/ 15502 w 16850"/>
                <a:gd name="connsiteY6" fmla="*/ 5645 h 8425"/>
                <a:gd name="connsiteX7" fmla="*/ 17187 w 16850"/>
                <a:gd name="connsiteY7" fmla="*/ 3538 h 8425"/>
                <a:gd name="connsiteX8" fmla="*/ 14997 w 16850"/>
                <a:gd name="connsiteY8" fmla="*/ 2022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8425">
                  <a:moveTo>
                    <a:pt x="14997" y="2022"/>
                  </a:moveTo>
                  <a:cubicBezTo>
                    <a:pt x="13143" y="758"/>
                    <a:pt x="11037" y="0"/>
                    <a:pt x="9184" y="0"/>
                  </a:cubicBezTo>
                  <a:cubicBezTo>
                    <a:pt x="6234" y="0"/>
                    <a:pt x="3370" y="1516"/>
                    <a:pt x="1685" y="3960"/>
                  </a:cubicBezTo>
                  <a:lnTo>
                    <a:pt x="0" y="6150"/>
                  </a:lnTo>
                  <a:lnTo>
                    <a:pt x="2022" y="7751"/>
                  </a:lnTo>
                  <a:cubicBezTo>
                    <a:pt x="3707" y="8931"/>
                    <a:pt x="5729" y="9604"/>
                    <a:pt x="7667" y="9604"/>
                  </a:cubicBezTo>
                  <a:cubicBezTo>
                    <a:pt x="10700" y="9604"/>
                    <a:pt x="13649" y="8088"/>
                    <a:pt x="15502" y="5645"/>
                  </a:cubicBezTo>
                  <a:lnTo>
                    <a:pt x="17187" y="3538"/>
                  </a:lnTo>
                  <a:lnTo>
                    <a:pt x="14997" y="2022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2" name="Vrije vorm: vorm 944">
              <a:extLst>
                <a:ext uri="{FF2B5EF4-FFF2-40B4-BE49-F238E27FC236}">
                  <a16:creationId xmlns:a16="http://schemas.microsoft.com/office/drawing/2014/main" id="{3982CA9E-D5BD-3D41-86E2-F8F56DDB998C}"/>
                </a:ext>
              </a:extLst>
            </p:cNvPr>
            <p:cNvSpPr/>
            <p:nvPr/>
          </p:nvSpPr>
          <p:spPr>
            <a:xfrm>
              <a:off x="17443085" y="3787486"/>
              <a:ext cx="8425" cy="8425"/>
            </a:xfrm>
            <a:custGeom>
              <a:avLst/>
              <a:gdLst>
                <a:gd name="connsiteX0" fmla="*/ 15334 w 8425"/>
                <a:gd name="connsiteY0" fmla="*/ 8931 h 8425"/>
                <a:gd name="connsiteX1" fmla="*/ 13059 w 8425"/>
                <a:gd name="connsiteY1" fmla="*/ 3876 h 8425"/>
                <a:gd name="connsiteX2" fmla="*/ 6656 w 8425"/>
                <a:gd name="connsiteY2" fmla="*/ 169 h 8425"/>
                <a:gd name="connsiteX3" fmla="*/ 4718 w 8425"/>
                <a:gd name="connsiteY3" fmla="*/ 0 h 8425"/>
                <a:gd name="connsiteX4" fmla="*/ 3117 w 8425"/>
                <a:gd name="connsiteY4" fmla="*/ 84 h 8425"/>
                <a:gd name="connsiteX5" fmla="*/ 0 w 8425"/>
                <a:gd name="connsiteY5" fmla="*/ 590 h 8425"/>
                <a:gd name="connsiteX6" fmla="*/ 2612 w 8425"/>
                <a:gd name="connsiteY6" fmla="*/ 8594 h 8425"/>
                <a:gd name="connsiteX7" fmla="*/ 8931 w 8425"/>
                <a:gd name="connsiteY7" fmla="*/ 12385 h 8425"/>
                <a:gd name="connsiteX8" fmla="*/ 11289 w 8425"/>
                <a:gd name="connsiteY8" fmla="*/ 12638 h 8425"/>
                <a:gd name="connsiteX9" fmla="*/ 12890 w 8425"/>
                <a:gd name="connsiteY9" fmla="*/ 12554 h 8425"/>
                <a:gd name="connsiteX10" fmla="*/ 15839 w 8425"/>
                <a:gd name="connsiteY10" fmla="*/ 12048 h 8425"/>
                <a:gd name="connsiteX11" fmla="*/ 15334 w 8425"/>
                <a:gd name="connsiteY11" fmla="*/ 893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25" h="8425">
                  <a:moveTo>
                    <a:pt x="15334" y="8931"/>
                  </a:moveTo>
                  <a:cubicBezTo>
                    <a:pt x="14912" y="7077"/>
                    <a:pt x="14323" y="5392"/>
                    <a:pt x="13059" y="3876"/>
                  </a:cubicBezTo>
                  <a:cubicBezTo>
                    <a:pt x="11458" y="1938"/>
                    <a:pt x="9099" y="590"/>
                    <a:pt x="6656" y="169"/>
                  </a:cubicBezTo>
                  <a:cubicBezTo>
                    <a:pt x="5981" y="84"/>
                    <a:pt x="5392" y="0"/>
                    <a:pt x="4718" y="0"/>
                  </a:cubicBezTo>
                  <a:cubicBezTo>
                    <a:pt x="4213" y="0"/>
                    <a:pt x="3623" y="84"/>
                    <a:pt x="3117" y="84"/>
                  </a:cubicBezTo>
                  <a:lnTo>
                    <a:pt x="0" y="590"/>
                  </a:lnTo>
                  <a:cubicBezTo>
                    <a:pt x="421" y="3454"/>
                    <a:pt x="674" y="6235"/>
                    <a:pt x="2612" y="8594"/>
                  </a:cubicBezTo>
                  <a:cubicBezTo>
                    <a:pt x="4213" y="10531"/>
                    <a:pt x="6487" y="11879"/>
                    <a:pt x="8931" y="12385"/>
                  </a:cubicBezTo>
                  <a:cubicBezTo>
                    <a:pt x="9689" y="12554"/>
                    <a:pt x="10531" y="12638"/>
                    <a:pt x="11289" y="12638"/>
                  </a:cubicBezTo>
                  <a:cubicBezTo>
                    <a:pt x="11795" y="12638"/>
                    <a:pt x="12385" y="12638"/>
                    <a:pt x="12890" y="12554"/>
                  </a:cubicBezTo>
                  <a:lnTo>
                    <a:pt x="15839" y="12048"/>
                  </a:lnTo>
                  <a:cubicBezTo>
                    <a:pt x="15755" y="10868"/>
                    <a:pt x="15586" y="9857"/>
                    <a:pt x="15334" y="893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3" name="Vrije vorm: vorm 945">
              <a:extLst>
                <a:ext uri="{FF2B5EF4-FFF2-40B4-BE49-F238E27FC236}">
                  <a16:creationId xmlns:a16="http://schemas.microsoft.com/office/drawing/2014/main" id="{C9B77F24-2FFE-DC45-B294-9436734009E2}"/>
                </a:ext>
              </a:extLst>
            </p:cNvPr>
            <p:cNvSpPr/>
            <p:nvPr/>
          </p:nvSpPr>
          <p:spPr>
            <a:xfrm>
              <a:off x="17368523" y="3730786"/>
              <a:ext cx="8425" cy="16850"/>
            </a:xfrm>
            <a:custGeom>
              <a:avLst/>
              <a:gdLst>
                <a:gd name="connsiteX0" fmla="*/ 9773 w 8425"/>
                <a:gd name="connsiteY0" fmla="*/ 2443 h 16850"/>
                <a:gd name="connsiteX1" fmla="*/ 8594 w 8425"/>
                <a:gd name="connsiteY1" fmla="*/ 0 h 16850"/>
                <a:gd name="connsiteX2" fmla="*/ 5813 w 8425"/>
                <a:gd name="connsiteY2" fmla="*/ 1264 h 16850"/>
                <a:gd name="connsiteX3" fmla="*/ 0 w 8425"/>
                <a:gd name="connsiteY3" fmla="*/ 10363 h 16850"/>
                <a:gd name="connsiteX4" fmla="*/ 927 w 8425"/>
                <a:gd name="connsiteY4" fmla="*/ 14322 h 16850"/>
                <a:gd name="connsiteX5" fmla="*/ 2106 w 8425"/>
                <a:gd name="connsiteY5" fmla="*/ 16850 h 16850"/>
                <a:gd name="connsiteX6" fmla="*/ 4802 w 8425"/>
                <a:gd name="connsiteY6" fmla="*/ 15755 h 16850"/>
                <a:gd name="connsiteX7" fmla="*/ 10784 w 8425"/>
                <a:gd name="connsiteY7" fmla="*/ 6656 h 16850"/>
                <a:gd name="connsiteX8" fmla="*/ 9773 w 8425"/>
                <a:gd name="connsiteY8" fmla="*/ 2443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9773" y="2443"/>
                  </a:moveTo>
                  <a:lnTo>
                    <a:pt x="8594" y="0"/>
                  </a:lnTo>
                  <a:lnTo>
                    <a:pt x="5813" y="1264"/>
                  </a:lnTo>
                  <a:cubicBezTo>
                    <a:pt x="2275" y="2780"/>
                    <a:pt x="0" y="6403"/>
                    <a:pt x="0" y="10363"/>
                  </a:cubicBezTo>
                  <a:cubicBezTo>
                    <a:pt x="0" y="11542"/>
                    <a:pt x="337" y="12974"/>
                    <a:pt x="927" y="14322"/>
                  </a:cubicBezTo>
                  <a:lnTo>
                    <a:pt x="2106" y="16850"/>
                  </a:lnTo>
                  <a:lnTo>
                    <a:pt x="4802" y="15755"/>
                  </a:lnTo>
                  <a:cubicBezTo>
                    <a:pt x="8341" y="14070"/>
                    <a:pt x="10784" y="10447"/>
                    <a:pt x="10784" y="6656"/>
                  </a:cubicBezTo>
                  <a:cubicBezTo>
                    <a:pt x="10700" y="5392"/>
                    <a:pt x="10363" y="3960"/>
                    <a:pt x="9773" y="2443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4" name="Vrije vorm: vorm 946">
              <a:extLst>
                <a:ext uri="{FF2B5EF4-FFF2-40B4-BE49-F238E27FC236}">
                  <a16:creationId xmlns:a16="http://schemas.microsoft.com/office/drawing/2014/main" id="{D2D003E6-016D-394C-940C-A9ECCDAB92B3}"/>
                </a:ext>
              </a:extLst>
            </p:cNvPr>
            <p:cNvSpPr/>
            <p:nvPr/>
          </p:nvSpPr>
          <p:spPr>
            <a:xfrm>
              <a:off x="17419064" y="3608842"/>
              <a:ext cx="8425" cy="8425"/>
            </a:xfrm>
            <a:custGeom>
              <a:avLst/>
              <a:gdLst>
                <a:gd name="connsiteX0" fmla="*/ 13911 w 8425"/>
                <a:gd name="connsiteY0" fmla="*/ 9890 h 8425"/>
                <a:gd name="connsiteX1" fmla="*/ 13574 w 8425"/>
                <a:gd name="connsiteY1" fmla="*/ 7953 h 8425"/>
                <a:gd name="connsiteX2" fmla="*/ 13490 w 8425"/>
                <a:gd name="connsiteY2" fmla="*/ 7616 h 8425"/>
                <a:gd name="connsiteX3" fmla="*/ 5823 w 8425"/>
                <a:gd name="connsiteY3" fmla="*/ 33 h 8425"/>
                <a:gd name="connsiteX4" fmla="*/ 2790 w 8425"/>
                <a:gd name="connsiteY4" fmla="*/ 201 h 8425"/>
                <a:gd name="connsiteX5" fmla="*/ 9 w 8425"/>
                <a:gd name="connsiteY5" fmla="*/ 876 h 8425"/>
                <a:gd name="connsiteX6" fmla="*/ 431 w 8425"/>
                <a:gd name="connsiteY6" fmla="*/ 4246 h 8425"/>
                <a:gd name="connsiteX7" fmla="*/ 1189 w 8425"/>
                <a:gd name="connsiteY7" fmla="*/ 7616 h 8425"/>
                <a:gd name="connsiteX8" fmla="*/ 5991 w 8425"/>
                <a:gd name="connsiteY8" fmla="*/ 13429 h 8425"/>
                <a:gd name="connsiteX9" fmla="*/ 9783 w 8425"/>
                <a:gd name="connsiteY9" fmla="*/ 14187 h 8425"/>
                <a:gd name="connsiteX10" fmla="*/ 12394 w 8425"/>
                <a:gd name="connsiteY10" fmla="*/ 13766 h 8425"/>
                <a:gd name="connsiteX11" fmla="*/ 14332 w 8425"/>
                <a:gd name="connsiteY11" fmla="*/ 13260 h 8425"/>
                <a:gd name="connsiteX12" fmla="*/ 13911 w 8425"/>
                <a:gd name="connsiteY12" fmla="*/ 989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8425">
                  <a:moveTo>
                    <a:pt x="13911" y="9890"/>
                  </a:moveTo>
                  <a:cubicBezTo>
                    <a:pt x="13827" y="9216"/>
                    <a:pt x="13742" y="8627"/>
                    <a:pt x="13574" y="7953"/>
                  </a:cubicBezTo>
                  <a:lnTo>
                    <a:pt x="13490" y="7616"/>
                  </a:lnTo>
                  <a:cubicBezTo>
                    <a:pt x="12310" y="3487"/>
                    <a:pt x="9445" y="539"/>
                    <a:pt x="5823" y="33"/>
                  </a:cubicBezTo>
                  <a:cubicBezTo>
                    <a:pt x="4980" y="-51"/>
                    <a:pt x="3969" y="33"/>
                    <a:pt x="2790" y="201"/>
                  </a:cubicBezTo>
                  <a:lnTo>
                    <a:pt x="9" y="876"/>
                  </a:lnTo>
                  <a:cubicBezTo>
                    <a:pt x="-74" y="876"/>
                    <a:pt x="431" y="3909"/>
                    <a:pt x="431" y="4246"/>
                  </a:cubicBezTo>
                  <a:cubicBezTo>
                    <a:pt x="599" y="5425"/>
                    <a:pt x="852" y="6520"/>
                    <a:pt x="1189" y="7616"/>
                  </a:cubicBezTo>
                  <a:cubicBezTo>
                    <a:pt x="2032" y="10059"/>
                    <a:pt x="3633" y="12249"/>
                    <a:pt x="5991" y="13429"/>
                  </a:cubicBezTo>
                  <a:cubicBezTo>
                    <a:pt x="7171" y="14019"/>
                    <a:pt x="8434" y="14271"/>
                    <a:pt x="9783" y="14187"/>
                  </a:cubicBezTo>
                  <a:cubicBezTo>
                    <a:pt x="10709" y="14187"/>
                    <a:pt x="11552" y="13934"/>
                    <a:pt x="12394" y="13766"/>
                  </a:cubicBezTo>
                  <a:cubicBezTo>
                    <a:pt x="12563" y="13766"/>
                    <a:pt x="14332" y="13260"/>
                    <a:pt x="14332" y="13260"/>
                  </a:cubicBezTo>
                  <a:lnTo>
                    <a:pt x="13911" y="9890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5" name="Vrije vorm: vorm 947">
              <a:extLst>
                <a:ext uri="{FF2B5EF4-FFF2-40B4-BE49-F238E27FC236}">
                  <a16:creationId xmlns:a16="http://schemas.microsoft.com/office/drawing/2014/main" id="{A95FB9D7-121A-B249-AA7E-5645870FCF8B}"/>
                </a:ext>
              </a:extLst>
            </p:cNvPr>
            <p:cNvSpPr/>
            <p:nvPr/>
          </p:nvSpPr>
          <p:spPr>
            <a:xfrm>
              <a:off x="17384784" y="3766270"/>
              <a:ext cx="16850" cy="8425"/>
            </a:xfrm>
            <a:custGeom>
              <a:avLst/>
              <a:gdLst>
                <a:gd name="connsiteX0" fmla="*/ 16428 w 16850"/>
                <a:gd name="connsiteY0" fmla="*/ 2766 h 8425"/>
                <a:gd name="connsiteX1" fmla="*/ 13480 w 16850"/>
                <a:gd name="connsiteY1" fmla="*/ 913 h 8425"/>
                <a:gd name="connsiteX2" fmla="*/ 1769 w 16850"/>
                <a:gd name="connsiteY2" fmla="*/ 3103 h 8425"/>
                <a:gd name="connsiteX3" fmla="*/ 0 w 16850"/>
                <a:gd name="connsiteY3" fmla="*/ 5125 h 8425"/>
                <a:gd name="connsiteX4" fmla="*/ 2190 w 16850"/>
                <a:gd name="connsiteY4" fmla="*/ 7147 h 8425"/>
                <a:gd name="connsiteX5" fmla="*/ 4802 w 16850"/>
                <a:gd name="connsiteY5" fmla="*/ 9085 h 8425"/>
                <a:gd name="connsiteX6" fmla="*/ 8846 w 16850"/>
                <a:gd name="connsiteY6" fmla="*/ 9927 h 8425"/>
                <a:gd name="connsiteX7" fmla="*/ 8846 w 16850"/>
                <a:gd name="connsiteY7" fmla="*/ 9927 h 8425"/>
                <a:gd name="connsiteX8" fmla="*/ 16344 w 16850"/>
                <a:gd name="connsiteY8" fmla="*/ 6557 h 8425"/>
                <a:gd name="connsiteX9" fmla="*/ 18367 w 16850"/>
                <a:gd name="connsiteY9" fmla="*/ 4367 h 8425"/>
                <a:gd name="connsiteX10" fmla="*/ 16428 w 16850"/>
                <a:gd name="connsiteY10" fmla="*/ 2766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50" h="8425">
                  <a:moveTo>
                    <a:pt x="16428" y="2766"/>
                  </a:moveTo>
                  <a:cubicBezTo>
                    <a:pt x="15081" y="1671"/>
                    <a:pt x="14660" y="1418"/>
                    <a:pt x="13480" y="913"/>
                  </a:cubicBezTo>
                  <a:cubicBezTo>
                    <a:pt x="9436" y="-857"/>
                    <a:pt x="4802" y="-14"/>
                    <a:pt x="1769" y="3103"/>
                  </a:cubicBezTo>
                  <a:lnTo>
                    <a:pt x="0" y="5125"/>
                  </a:lnTo>
                  <a:lnTo>
                    <a:pt x="2190" y="7147"/>
                  </a:lnTo>
                  <a:cubicBezTo>
                    <a:pt x="2949" y="7821"/>
                    <a:pt x="3875" y="8663"/>
                    <a:pt x="4802" y="9085"/>
                  </a:cubicBezTo>
                  <a:cubicBezTo>
                    <a:pt x="6150" y="9674"/>
                    <a:pt x="7498" y="9927"/>
                    <a:pt x="8846" y="9927"/>
                  </a:cubicBezTo>
                  <a:lnTo>
                    <a:pt x="8846" y="9927"/>
                  </a:lnTo>
                  <a:cubicBezTo>
                    <a:pt x="11626" y="9927"/>
                    <a:pt x="14322" y="8748"/>
                    <a:pt x="16344" y="6557"/>
                  </a:cubicBezTo>
                  <a:lnTo>
                    <a:pt x="18367" y="4367"/>
                  </a:lnTo>
                  <a:lnTo>
                    <a:pt x="16428" y="2766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6" name="Vrije vorm: vorm 948">
              <a:extLst>
                <a:ext uri="{FF2B5EF4-FFF2-40B4-BE49-F238E27FC236}">
                  <a16:creationId xmlns:a16="http://schemas.microsoft.com/office/drawing/2014/main" id="{E87D1864-9F0F-D64A-B709-0E9BF096D9FC}"/>
                </a:ext>
              </a:extLst>
            </p:cNvPr>
            <p:cNvSpPr/>
            <p:nvPr/>
          </p:nvSpPr>
          <p:spPr>
            <a:xfrm>
              <a:off x="17494530" y="3624967"/>
              <a:ext cx="8425" cy="8425"/>
            </a:xfrm>
            <a:custGeom>
              <a:avLst/>
              <a:gdLst>
                <a:gd name="connsiteX0" fmla="*/ 1970 w 0"/>
                <a:gd name="connsiteY0" fmla="*/ 337 h 8425"/>
                <a:gd name="connsiteX1" fmla="*/ 369 w 0"/>
                <a:gd name="connsiteY1" fmla="*/ 0 h 8425"/>
                <a:gd name="connsiteX2" fmla="*/ 32 w 0"/>
                <a:gd name="connsiteY2" fmla="*/ 2106 h 8425"/>
                <a:gd name="connsiteX3" fmla="*/ 1380 w 0"/>
                <a:gd name="connsiteY3" fmla="*/ 7161 h 8425"/>
                <a:gd name="connsiteX4" fmla="*/ 5930 w 0"/>
                <a:gd name="connsiteY4" fmla="*/ 9857 h 8425"/>
                <a:gd name="connsiteX5" fmla="*/ 6688 w 0"/>
                <a:gd name="connsiteY5" fmla="*/ 10026 h 8425"/>
                <a:gd name="connsiteX6" fmla="*/ 7025 w 0"/>
                <a:gd name="connsiteY6" fmla="*/ 8425 h 8425"/>
                <a:gd name="connsiteX7" fmla="*/ 7109 w 0"/>
                <a:gd name="connsiteY7" fmla="*/ 6908 h 8425"/>
                <a:gd name="connsiteX8" fmla="*/ 5424 w 0"/>
                <a:gd name="connsiteY8" fmla="*/ 2359 h 8425"/>
                <a:gd name="connsiteX9" fmla="*/ 1970 w 0"/>
                <a:gd name="connsiteY9" fmla="*/ 337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h="8425">
                  <a:moveTo>
                    <a:pt x="1970" y="337"/>
                  </a:moveTo>
                  <a:cubicBezTo>
                    <a:pt x="1464" y="168"/>
                    <a:pt x="874" y="84"/>
                    <a:pt x="369" y="0"/>
                  </a:cubicBezTo>
                  <a:cubicBezTo>
                    <a:pt x="369" y="0"/>
                    <a:pt x="32" y="1938"/>
                    <a:pt x="32" y="2106"/>
                  </a:cubicBezTo>
                  <a:cubicBezTo>
                    <a:pt x="-137" y="3875"/>
                    <a:pt x="369" y="5729"/>
                    <a:pt x="1380" y="7161"/>
                  </a:cubicBezTo>
                  <a:cubicBezTo>
                    <a:pt x="2475" y="8678"/>
                    <a:pt x="4076" y="9436"/>
                    <a:pt x="5930" y="9857"/>
                  </a:cubicBezTo>
                  <a:cubicBezTo>
                    <a:pt x="6182" y="9942"/>
                    <a:pt x="6435" y="9942"/>
                    <a:pt x="6688" y="10026"/>
                  </a:cubicBezTo>
                  <a:lnTo>
                    <a:pt x="7025" y="8425"/>
                  </a:lnTo>
                  <a:cubicBezTo>
                    <a:pt x="7109" y="7920"/>
                    <a:pt x="7109" y="7414"/>
                    <a:pt x="7109" y="6908"/>
                  </a:cubicBezTo>
                  <a:cubicBezTo>
                    <a:pt x="7109" y="5223"/>
                    <a:pt x="6519" y="3623"/>
                    <a:pt x="5424" y="2359"/>
                  </a:cubicBezTo>
                  <a:cubicBezTo>
                    <a:pt x="4413" y="1264"/>
                    <a:pt x="3234" y="674"/>
                    <a:pt x="1970" y="337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7" name="Vrije vorm: vorm 949">
              <a:extLst>
                <a:ext uri="{FF2B5EF4-FFF2-40B4-BE49-F238E27FC236}">
                  <a16:creationId xmlns:a16="http://schemas.microsoft.com/office/drawing/2014/main" id="{96C6BC16-F8A1-814C-A8C1-A90BE967A864}"/>
                </a:ext>
              </a:extLst>
            </p:cNvPr>
            <p:cNvSpPr/>
            <p:nvPr/>
          </p:nvSpPr>
          <p:spPr>
            <a:xfrm>
              <a:off x="17399612" y="3732808"/>
              <a:ext cx="8425" cy="8425"/>
            </a:xfrm>
            <a:custGeom>
              <a:avLst/>
              <a:gdLst>
                <a:gd name="connsiteX0" fmla="*/ 6824 w 0"/>
                <a:gd name="connsiteY0" fmla="*/ 5055 h 8425"/>
                <a:gd name="connsiteX1" fmla="*/ 4802 w 0"/>
                <a:gd name="connsiteY1" fmla="*/ 1769 h 8425"/>
                <a:gd name="connsiteX2" fmla="*/ 1938 w 0"/>
                <a:gd name="connsiteY2" fmla="*/ 337 h 8425"/>
                <a:gd name="connsiteX3" fmla="*/ 337 w 0"/>
                <a:gd name="connsiteY3" fmla="*/ 0 h 8425"/>
                <a:gd name="connsiteX4" fmla="*/ 674 w 0"/>
                <a:gd name="connsiteY4" fmla="*/ 6234 h 8425"/>
                <a:gd name="connsiteX5" fmla="*/ 4887 w 0"/>
                <a:gd name="connsiteY5" fmla="*/ 9605 h 8425"/>
                <a:gd name="connsiteX6" fmla="*/ 6572 w 0"/>
                <a:gd name="connsiteY6" fmla="*/ 9942 h 8425"/>
                <a:gd name="connsiteX7" fmla="*/ 6993 w 0"/>
                <a:gd name="connsiteY7" fmla="*/ 7920 h 8425"/>
                <a:gd name="connsiteX8" fmla="*/ 6824 w 0"/>
                <a:gd name="connsiteY8" fmla="*/ 5055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h="8425">
                  <a:moveTo>
                    <a:pt x="6824" y="5055"/>
                  </a:moveTo>
                  <a:cubicBezTo>
                    <a:pt x="6487" y="3791"/>
                    <a:pt x="5729" y="2612"/>
                    <a:pt x="4802" y="1769"/>
                  </a:cubicBezTo>
                  <a:cubicBezTo>
                    <a:pt x="3960" y="1011"/>
                    <a:pt x="2949" y="590"/>
                    <a:pt x="1938" y="337"/>
                  </a:cubicBezTo>
                  <a:cubicBezTo>
                    <a:pt x="1433" y="168"/>
                    <a:pt x="843" y="84"/>
                    <a:pt x="337" y="0"/>
                  </a:cubicBezTo>
                  <a:cubicBezTo>
                    <a:pt x="0" y="2106"/>
                    <a:pt x="-337" y="4297"/>
                    <a:pt x="674" y="6234"/>
                  </a:cubicBezTo>
                  <a:cubicBezTo>
                    <a:pt x="1516" y="7920"/>
                    <a:pt x="3033" y="9183"/>
                    <a:pt x="4887" y="9605"/>
                  </a:cubicBezTo>
                  <a:cubicBezTo>
                    <a:pt x="4887" y="9605"/>
                    <a:pt x="6572" y="9942"/>
                    <a:pt x="6572" y="9942"/>
                  </a:cubicBezTo>
                  <a:cubicBezTo>
                    <a:pt x="6740" y="9942"/>
                    <a:pt x="6908" y="8088"/>
                    <a:pt x="6993" y="7920"/>
                  </a:cubicBezTo>
                  <a:cubicBezTo>
                    <a:pt x="7077" y="6909"/>
                    <a:pt x="7077" y="5982"/>
                    <a:pt x="6824" y="5055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8" name="Vrije vorm: vorm 950">
              <a:extLst>
                <a:ext uri="{FF2B5EF4-FFF2-40B4-BE49-F238E27FC236}">
                  <a16:creationId xmlns:a16="http://schemas.microsoft.com/office/drawing/2014/main" id="{C893F06D-7652-2B4B-B09C-9CE7E8A4EF9A}"/>
                </a:ext>
              </a:extLst>
            </p:cNvPr>
            <p:cNvSpPr/>
            <p:nvPr/>
          </p:nvSpPr>
          <p:spPr>
            <a:xfrm>
              <a:off x="17380097" y="3706774"/>
              <a:ext cx="16850" cy="25275"/>
            </a:xfrm>
            <a:custGeom>
              <a:avLst/>
              <a:gdLst>
                <a:gd name="connsiteX0" fmla="*/ 19937 w 16850"/>
                <a:gd name="connsiteY0" fmla="*/ 5308 h 25275"/>
                <a:gd name="connsiteX1" fmla="*/ 17914 w 16850"/>
                <a:gd name="connsiteY1" fmla="*/ 0 h 25275"/>
                <a:gd name="connsiteX2" fmla="*/ 1654 w 16850"/>
                <a:gd name="connsiteY2" fmla="*/ 12553 h 25275"/>
                <a:gd name="connsiteX3" fmla="*/ 3676 w 16850"/>
                <a:gd name="connsiteY3" fmla="*/ 33026 h 25275"/>
                <a:gd name="connsiteX4" fmla="*/ 14966 w 16850"/>
                <a:gd name="connsiteY4" fmla="*/ 27297 h 25275"/>
                <a:gd name="connsiteX5" fmla="*/ 21453 w 16850"/>
                <a:gd name="connsiteY5" fmla="*/ 12638 h 25275"/>
                <a:gd name="connsiteX6" fmla="*/ 19937 w 16850"/>
                <a:gd name="connsiteY6" fmla="*/ 5308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0" h="25275">
                  <a:moveTo>
                    <a:pt x="19937" y="5308"/>
                  </a:moveTo>
                  <a:cubicBezTo>
                    <a:pt x="19262" y="3539"/>
                    <a:pt x="18588" y="1769"/>
                    <a:pt x="17914" y="0"/>
                  </a:cubicBezTo>
                  <a:cubicBezTo>
                    <a:pt x="10837" y="1095"/>
                    <a:pt x="4519" y="6066"/>
                    <a:pt x="1654" y="12553"/>
                  </a:cubicBezTo>
                  <a:cubicBezTo>
                    <a:pt x="-1126" y="19125"/>
                    <a:pt x="-368" y="27129"/>
                    <a:pt x="3676" y="33026"/>
                  </a:cubicBezTo>
                  <a:cubicBezTo>
                    <a:pt x="7804" y="32015"/>
                    <a:pt x="11764" y="30162"/>
                    <a:pt x="14966" y="27297"/>
                  </a:cubicBezTo>
                  <a:cubicBezTo>
                    <a:pt x="19178" y="23590"/>
                    <a:pt x="21453" y="18198"/>
                    <a:pt x="21453" y="12638"/>
                  </a:cubicBezTo>
                  <a:cubicBezTo>
                    <a:pt x="21453" y="10110"/>
                    <a:pt x="20863" y="7414"/>
                    <a:pt x="19937" y="530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9" name="Vrije vorm: vorm 951">
              <a:extLst>
                <a:ext uri="{FF2B5EF4-FFF2-40B4-BE49-F238E27FC236}">
                  <a16:creationId xmlns:a16="http://schemas.microsoft.com/office/drawing/2014/main" id="{96309F7C-0B8C-7B4F-940E-8B74F8708213}"/>
                </a:ext>
              </a:extLst>
            </p:cNvPr>
            <p:cNvSpPr/>
            <p:nvPr/>
          </p:nvSpPr>
          <p:spPr>
            <a:xfrm>
              <a:off x="17362289" y="3665154"/>
              <a:ext cx="16850" cy="33700"/>
            </a:xfrm>
            <a:custGeom>
              <a:avLst/>
              <a:gdLst>
                <a:gd name="connsiteX0" fmla="*/ 11290 w 16850"/>
                <a:gd name="connsiteY0" fmla="*/ 3370 h 33700"/>
                <a:gd name="connsiteX1" fmla="*/ 6319 w 16850"/>
                <a:gd name="connsiteY1" fmla="*/ 0 h 33700"/>
                <a:gd name="connsiteX2" fmla="*/ 3202 w 16850"/>
                <a:gd name="connsiteY2" fmla="*/ 4971 h 33700"/>
                <a:gd name="connsiteX3" fmla="*/ 0 w 16850"/>
                <a:gd name="connsiteY3" fmla="*/ 15923 h 33700"/>
                <a:gd name="connsiteX4" fmla="*/ 8257 w 16850"/>
                <a:gd name="connsiteY4" fmla="*/ 31762 h 33700"/>
                <a:gd name="connsiteX5" fmla="*/ 13227 w 16850"/>
                <a:gd name="connsiteY5" fmla="*/ 35048 h 33700"/>
                <a:gd name="connsiteX6" fmla="*/ 16513 w 16850"/>
                <a:gd name="connsiteY6" fmla="*/ 30162 h 33700"/>
                <a:gd name="connsiteX7" fmla="*/ 19715 w 16850"/>
                <a:gd name="connsiteY7" fmla="*/ 19209 h 33700"/>
                <a:gd name="connsiteX8" fmla="*/ 11290 w 16850"/>
                <a:gd name="connsiteY8" fmla="*/ 3370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50" h="33700">
                  <a:moveTo>
                    <a:pt x="11290" y="3370"/>
                  </a:moveTo>
                  <a:lnTo>
                    <a:pt x="6319" y="0"/>
                  </a:lnTo>
                  <a:lnTo>
                    <a:pt x="3202" y="4971"/>
                  </a:lnTo>
                  <a:cubicBezTo>
                    <a:pt x="1095" y="8257"/>
                    <a:pt x="0" y="11964"/>
                    <a:pt x="0" y="15923"/>
                  </a:cubicBezTo>
                  <a:cubicBezTo>
                    <a:pt x="0" y="22411"/>
                    <a:pt x="3033" y="28140"/>
                    <a:pt x="8257" y="31762"/>
                  </a:cubicBezTo>
                  <a:lnTo>
                    <a:pt x="13227" y="35048"/>
                  </a:lnTo>
                  <a:lnTo>
                    <a:pt x="16513" y="30162"/>
                  </a:lnTo>
                  <a:cubicBezTo>
                    <a:pt x="18620" y="26623"/>
                    <a:pt x="19715" y="23001"/>
                    <a:pt x="19715" y="19209"/>
                  </a:cubicBezTo>
                  <a:cubicBezTo>
                    <a:pt x="19715" y="12890"/>
                    <a:pt x="16682" y="7077"/>
                    <a:pt x="11290" y="337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0" name="Vrije vorm: vorm 952">
              <a:extLst>
                <a:ext uri="{FF2B5EF4-FFF2-40B4-BE49-F238E27FC236}">
                  <a16:creationId xmlns:a16="http://schemas.microsoft.com/office/drawing/2014/main" id="{DA192377-240E-EC44-BED4-435310D385ED}"/>
                </a:ext>
              </a:extLst>
            </p:cNvPr>
            <p:cNvSpPr/>
            <p:nvPr/>
          </p:nvSpPr>
          <p:spPr>
            <a:xfrm>
              <a:off x="17377117" y="3627242"/>
              <a:ext cx="25275" cy="42125"/>
            </a:xfrm>
            <a:custGeom>
              <a:avLst/>
              <a:gdLst>
                <a:gd name="connsiteX0" fmla="*/ 28898 w 25275"/>
                <a:gd name="connsiteY0" fmla="*/ 8088 h 42125"/>
                <a:gd name="connsiteX1" fmla="*/ 26286 w 25275"/>
                <a:gd name="connsiteY1" fmla="*/ 0 h 42125"/>
                <a:gd name="connsiteX2" fmla="*/ 18282 w 25275"/>
                <a:gd name="connsiteY2" fmla="*/ 2527 h 42125"/>
                <a:gd name="connsiteX3" fmla="*/ 0 w 25275"/>
                <a:gd name="connsiteY3" fmla="*/ 27381 h 42125"/>
                <a:gd name="connsiteX4" fmla="*/ 3707 w 25275"/>
                <a:gd name="connsiteY4" fmla="*/ 43052 h 42125"/>
                <a:gd name="connsiteX5" fmla="*/ 11542 w 25275"/>
                <a:gd name="connsiteY5" fmla="*/ 40525 h 42125"/>
                <a:gd name="connsiteX6" fmla="*/ 29909 w 25275"/>
                <a:gd name="connsiteY6" fmla="*/ 15755 h 42125"/>
                <a:gd name="connsiteX7" fmla="*/ 28898 w 25275"/>
                <a:gd name="connsiteY7" fmla="*/ 8088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275" h="42125">
                  <a:moveTo>
                    <a:pt x="28898" y="8088"/>
                  </a:moveTo>
                  <a:lnTo>
                    <a:pt x="26286" y="0"/>
                  </a:lnTo>
                  <a:lnTo>
                    <a:pt x="18282" y="2527"/>
                  </a:lnTo>
                  <a:cubicBezTo>
                    <a:pt x="7498" y="5898"/>
                    <a:pt x="0" y="16176"/>
                    <a:pt x="0" y="27381"/>
                  </a:cubicBezTo>
                  <a:cubicBezTo>
                    <a:pt x="0" y="32774"/>
                    <a:pt x="2106" y="37913"/>
                    <a:pt x="3707" y="43052"/>
                  </a:cubicBezTo>
                  <a:lnTo>
                    <a:pt x="11542" y="40525"/>
                  </a:lnTo>
                  <a:cubicBezTo>
                    <a:pt x="22579" y="37070"/>
                    <a:pt x="29909" y="27129"/>
                    <a:pt x="29909" y="15755"/>
                  </a:cubicBezTo>
                  <a:cubicBezTo>
                    <a:pt x="29993" y="12806"/>
                    <a:pt x="29656" y="10363"/>
                    <a:pt x="28898" y="8088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1" name="Vrije vorm: vorm 953">
              <a:extLst>
                <a:ext uri="{FF2B5EF4-FFF2-40B4-BE49-F238E27FC236}">
                  <a16:creationId xmlns:a16="http://schemas.microsoft.com/office/drawing/2014/main" id="{4DAF7C1F-3A19-FD42-9F88-00E4AB823C03}"/>
                </a:ext>
              </a:extLst>
            </p:cNvPr>
            <p:cNvSpPr/>
            <p:nvPr/>
          </p:nvSpPr>
          <p:spPr>
            <a:xfrm>
              <a:off x="17418821" y="3778556"/>
              <a:ext cx="8425" cy="8425"/>
            </a:xfrm>
            <a:custGeom>
              <a:avLst/>
              <a:gdLst>
                <a:gd name="connsiteX0" fmla="*/ 9015 w 8425"/>
                <a:gd name="connsiteY0" fmla="*/ 6150 h 8425"/>
                <a:gd name="connsiteX1" fmla="*/ 8256 w 8425"/>
                <a:gd name="connsiteY1" fmla="*/ 2106 h 8425"/>
                <a:gd name="connsiteX2" fmla="*/ 7330 w 8425"/>
                <a:gd name="connsiteY2" fmla="*/ 0 h 8425"/>
                <a:gd name="connsiteX3" fmla="*/ 2275 w 8425"/>
                <a:gd name="connsiteY3" fmla="*/ 3370 h 8425"/>
                <a:gd name="connsiteX4" fmla="*/ 0 w 8425"/>
                <a:gd name="connsiteY4" fmla="*/ 9352 h 8425"/>
                <a:gd name="connsiteX5" fmla="*/ 842 w 8425"/>
                <a:gd name="connsiteY5" fmla="*/ 13227 h 8425"/>
                <a:gd name="connsiteX6" fmla="*/ 1853 w 8425"/>
                <a:gd name="connsiteY6" fmla="*/ 15249 h 8425"/>
                <a:gd name="connsiteX7" fmla="*/ 4044 w 8425"/>
                <a:gd name="connsiteY7" fmla="*/ 14154 h 8425"/>
                <a:gd name="connsiteX8" fmla="*/ 9015 w 8425"/>
                <a:gd name="connsiteY8" fmla="*/ 6150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8425">
                  <a:moveTo>
                    <a:pt x="9015" y="6150"/>
                  </a:moveTo>
                  <a:cubicBezTo>
                    <a:pt x="9015" y="4802"/>
                    <a:pt x="8762" y="3454"/>
                    <a:pt x="8256" y="2106"/>
                  </a:cubicBezTo>
                  <a:cubicBezTo>
                    <a:pt x="8172" y="1938"/>
                    <a:pt x="7330" y="0"/>
                    <a:pt x="7330" y="0"/>
                  </a:cubicBezTo>
                  <a:cubicBezTo>
                    <a:pt x="5560" y="927"/>
                    <a:pt x="3623" y="1769"/>
                    <a:pt x="2275" y="3370"/>
                  </a:cubicBezTo>
                  <a:cubicBezTo>
                    <a:pt x="842" y="4971"/>
                    <a:pt x="0" y="7161"/>
                    <a:pt x="0" y="9352"/>
                  </a:cubicBezTo>
                  <a:cubicBezTo>
                    <a:pt x="0" y="10616"/>
                    <a:pt x="252" y="11795"/>
                    <a:pt x="842" y="13227"/>
                  </a:cubicBezTo>
                  <a:lnTo>
                    <a:pt x="1853" y="15249"/>
                  </a:lnTo>
                  <a:cubicBezTo>
                    <a:pt x="1853" y="15249"/>
                    <a:pt x="4044" y="14154"/>
                    <a:pt x="4044" y="14154"/>
                  </a:cubicBezTo>
                  <a:cubicBezTo>
                    <a:pt x="7245" y="12638"/>
                    <a:pt x="9015" y="9520"/>
                    <a:pt x="9015" y="6150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2" name="Vrije vorm: vorm 954">
              <a:extLst>
                <a:ext uri="{FF2B5EF4-FFF2-40B4-BE49-F238E27FC236}">
                  <a16:creationId xmlns:a16="http://schemas.microsoft.com/office/drawing/2014/main" id="{09D4A287-E708-D94D-9E90-8CE24F64B872}"/>
                </a:ext>
              </a:extLst>
            </p:cNvPr>
            <p:cNvSpPr/>
            <p:nvPr/>
          </p:nvSpPr>
          <p:spPr>
            <a:xfrm>
              <a:off x="17372483" y="3741654"/>
              <a:ext cx="33700" cy="16850"/>
            </a:xfrm>
            <a:custGeom>
              <a:avLst/>
              <a:gdLst>
                <a:gd name="connsiteX0" fmla="*/ 31846 w 33700"/>
                <a:gd name="connsiteY0" fmla="*/ 2865 h 16850"/>
                <a:gd name="connsiteX1" fmla="*/ 21315 w 33700"/>
                <a:gd name="connsiteY1" fmla="*/ 0 h 16850"/>
                <a:gd name="connsiteX2" fmla="*/ 3286 w 33700"/>
                <a:gd name="connsiteY2" fmla="*/ 10195 h 16850"/>
                <a:gd name="connsiteX3" fmla="*/ 0 w 33700"/>
                <a:gd name="connsiteY3" fmla="*/ 15839 h 16850"/>
                <a:gd name="connsiteX4" fmla="*/ 6066 w 33700"/>
                <a:gd name="connsiteY4" fmla="*/ 19378 h 16850"/>
                <a:gd name="connsiteX5" fmla="*/ 16766 w 33700"/>
                <a:gd name="connsiteY5" fmla="*/ 22327 h 16850"/>
                <a:gd name="connsiteX6" fmla="*/ 34543 w 33700"/>
                <a:gd name="connsiteY6" fmla="*/ 12216 h 16850"/>
                <a:gd name="connsiteX7" fmla="*/ 37997 w 33700"/>
                <a:gd name="connsiteY7" fmla="*/ 6656 h 16850"/>
                <a:gd name="connsiteX8" fmla="*/ 31846 w 33700"/>
                <a:gd name="connsiteY8" fmla="*/ 286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00" h="16850">
                  <a:moveTo>
                    <a:pt x="31846" y="2865"/>
                  </a:moveTo>
                  <a:cubicBezTo>
                    <a:pt x="28645" y="1011"/>
                    <a:pt x="25022" y="0"/>
                    <a:pt x="21315" y="0"/>
                  </a:cubicBezTo>
                  <a:cubicBezTo>
                    <a:pt x="13901" y="0"/>
                    <a:pt x="7161" y="3791"/>
                    <a:pt x="3286" y="10195"/>
                  </a:cubicBezTo>
                  <a:lnTo>
                    <a:pt x="0" y="15839"/>
                  </a:lnTo>
                  <a:lnTo>
                    <a:pt x="6066" y="19378"/>
                  </a:lnTo>
                  <a:cubicBezTo>
                    <a:pt x="9352" y="21316"/>
                    <a:pt x="13059" y="22327"/>
                    <a:pt x="16766" y="22327"/>
                  </a:cubicBezTo>
                  <a:cubicBezTo>
                    <a:pt x="24180" y="22327"/>
                    <a:pt x="30835" y="18535"/>
                    <a:pt x="34543" y="12216"/>
                  </a:cubicBezTo>
                  <a:lnTo>
                    <a:pt x="37997" y="6656"/>
                  </a:lnTo>
                  <a:lnTo>
                    <a:pt x="31846" y="2865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3" name="Vrije vorm: vorm 955">
              <a:extLst>
                <a:ext uri="{FF2B5EF4-FFF2-40B4-BE49-F238E27FC236}">
                  <a16:creationId xmlns:a16="http://schemas.microsoft.com/office/drawing/2014/main" id="{D5D03451-1075-8145-8CF4-E00D7E20AE52}"/>
                </a:ext>
              </a:extLst>
            </p:cNvPr>
            <p:cNvSpPr/>
            <p:nvPr/>
          </p:nvSpPr>
          <p:spPr>
            <a:xfrm>
              <a:off x="17530790" y="3678459"/>
              <a:ext cx="8425" cy="8425"/>
            </a:xfrm>
            <a:custGeom>
              <a:avLst/>
              <a:gdLst>
                <a:gd name="connsiteX0" fmla="*/ 8846 w 8425"/>
                <a:gd name="connsiteY0" fmla="*/ 1861 h 8425"/>
                <a:gd name="connsiteX1" fmla="*/ 8509 w 8425"/>
                <a:gd name="connsiteY1" fmla="*/ 7 h 8425"/>
                <a:gd name="connsiteX2" fmla="*/ 5223 w 8425"/>
                <a:gd name="connsiteY2" fmla="*/ 681 h 8425"/>
                <a:gd name="connsiteX3" fmla="*/ 2527 w 8425"/>
                <a:gd name="connsiteY3" fmla="*/ 2282 h 8425"/>
                <a:gd name="connsiteX4" fmla="*/ 0 w 8425"/>
                <a:gd name="connsiteY4" fmla="*/ 7421 h 8425"/>
                <a:gd name="connsiteX5" fmla="*/ 0 w 8425"/>
                <a:gd name="connsiteY5" fmla="*/ 8432 h 8425"/>
                <a:gd name="connsiteX6" fmla="*/ 253 w 8425"/>
                <a:gd name="connsiteY6" fmla="*/ 10370 h 8425"/>
                <a:gd name="connsiteX7" fmla="*/ 3455 w 8425"/>
                <a:gd name="connsiteY7" fmla="*/ 9780 h 8425"/>
                <a:gd name="connsiteX8" fmla="*/ 6234 w 8425"/>
                <a:gd name="connsiteY8" fmla="*/ 8264 h 8425"/>
                <a:gd name="connsiteX9" fmla="*/ 8846 w 8425"/>
                <a:gd name="connsiteY9" fmla="*/ 3125 h 8425"/>
                <a:gd name="connsiteX10" fmla="*/ 8846 w 8425"/>
                <a:gd name="connsiteY10" fmla="*/ 186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25" h="8425">
                  <a:moveTo>
                    <a:pt x="8846" y="1861"/>
                  </a:moveTo>
                  <a:cubicBezTo>
                    <a:pt x="8846" y="1861"/>
                    <a:pt x="8509" y="7"/>
                    <a:pt x="8509" y="7"/>
                  </a:cubicBezTo>
                  <a:cubicBezTo>
                    <a:pt x="8509" y="-77"/>
                    <a:pt x="5561" y="597"/>
                    <a:pt x="5223" y="681"/>
                  </a:cubicBezTo>
                  <a:cubicBezTo>
                    <a:pt x="4213" y="1018"/>
                    <a:pt x="3286" y="1524"/>
                    <a:pt x="2527" y="2282"/>
                  </a:cubicBezTo>
                  <a:cubicBezTo>
                    <a:pt x="1095" y="3546"/>
                    <a:pt x="84" y="5484"/>
                    <a:pt x="0" y="7421"/>
                  </a:cubicBezTo>
                  <a:cubicBezTo>
                    <a:pt x="0" y="7758"/>
                    <a:pt x="0" y="8095"/>
                    <a:pt x="0" y="8432"/>
                  </a:cubicBezTo>
                  <a:cubicBezTo>
                    <a:pt x="0" y="8432"/>
                    <a:pt x="253" y="10370"/>
                    <a:pt x="253" y="10370"/>
                  </a:cubicBezTo>
                  <a:cubicBezTo>
                    <a:pt x="253" y="10454"/>
                    <a:pt x="3202" y="9865"/>
                    <a:pt x="3455" y="9780"/>
                  </a:cubicBezTo>
                  <a:cubicBezTo>
                    <a:pt x="4466" y="9444"/>
                    <a:pt x="5392" y="8938"/>
                    <a:pt x="6234" y="8264"/>
                  </a:cubicBezTo>
                  <a:cubicBezTo>
                    <a:pt x="7751" y="7000"/>
                    <a:pt x="8678" y="5062"/>
                    <a:pt x="8846" y="3125"/>
                  </a:cubicBezTo>
                  <a:cubicBezTo>
                    <a:pt x="8931" y="2703"/>
                    <a:pt x="8931" y="2282"/>
                    <a:pt x="8846" y="186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4" name="Vrije vorm: vorm 956">
              <a:extLst>
                <a:ext uri="{FF2B5EF4-FFF2-40B4-BE49-F238E27FC236}">
                  <a16:creationId xmlns:a16="http://schemas.microsoft.com/office/drawing/2014/main" id="{6F462590-840B-3E41-AFA6-9417143CFFA5}"/>
                </a:ext>
              </a:extLst>
            </p:cNvPr>
            <p:cNvSpPr/>
            <p:nvPr/>
          </p:nvSpPr>
          <p:spPr>
            <a:xfrm>
              <a:off x="17429263" y="3779061"/>
              <a:ext cx="8425" cy="16850"/>
            </a:xfrm>
            <a:custGeom>
              <a:avLst/>
              <a:gdLst>
                <a:gd name="connsiteX0" fmla="*/ 5565 w 8425"/>
                <a:gd name="connsiteY0" fmla="*/ 1432 h 16850"/>
                <a:gd name="connsiteX1" fmla="*/ 2701 w 8425"/>
                <a:gd name="connsiteY1" fmla="*/ 0 h 16850"/>
                <a:gd name="connsiteX2" fmla="*/ 764 w 8425"/>
                <a:gd name="connsiteY2" fmla="*/ 3876 h 16850"/>
                <a:gd name="connsiteX3" fmla="*/ 5734 w 8425"/>
                <a:gd name="connsiteY3" fmla="*/ 17272 h 16850"/>
                <a:gd name="connsiteX4" fmla="*/ 8430 w 8425"/>
                <a:gd name="connsiteY4" fmla="*/ 18704 h 16850"/>
                <a:gd name="connsiteX5" fmla="*/ 9862 w 8425"/>
                <a:gd name="connsiteY5" fmla="*/ 16008 h 16850"/>
                <a:gd name="connsiteX6" fmla="*/ 11126 w 8425"/>
                <a:gd name="connsiteY6" fmla="*/ 10868 h 16850"/>
                <a:gd name="connsiteX7" fmla="*/ 5565 w 8425"/>
                <a:gd name="connsiteY7" fmla="*/ 1432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5" h="16850">
                  <a:moveTo>
                    <a:pt x="5565" y="1432"/>
                  </a:moveTo>
                  <a:lnTo>
                    <a:pt x="2701" y="0"/>
                  </a:lnTo>
                  <a:cubicBezTo>
                    <a:pt x="2027" y="1264"/>
                    <a:pt x="1353" y="2528"/>
                    <a:pt x="764" y="3876"/>
                  </a:cubicBezTo>
                  <a:cubicBezTo>
                    <a:pt x="-1343" y="8931"/>
                    <a:pt x="1100" y="14660"/>
                    <a:pt x="5734" y="17272"/>
                  </a:cubicBezTo>
                  <a:lnTo>
                    <a:pt x="8430" y="18704"/>
                  </a:lnTo>
                  <a:lnTo>
                    <a:pt x="9862" y="16008"/>
                  </a:lnTo>
                  <a:cubicBezTo>
                    <a:pt x="11042" y="14154"/>
                    <a:pt x="11126" y="12385"/>
                    <a:pt x="11126" y="10868"/>
                  </a:cubicBezTo>
                  <a:cubicBezTo>
                    <a:pt x="11126" y="6740"/>
                    <a:pt x="9104" y="3286"/>
                    <a:pt x="5565" y="1432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5" name="Vrije vorm: vorm 957">
              <a:extLst>
                <a:ext uri="{FF2B5EF4-FFF2-40B4-BE49-F238E27FC236}">
                  <a16:creationId xmlns:a16="http://schemas.microsoft.com/office/drawing/2014/main" id="{73D4D1D4-AF60-5746-ABCD-AFB1EC7ED5A0}"/>
                </a:ext>
              </a:extLst>
            </p:cNvPr>
            <p:cNvSpPr/>
            <p:nvPr/>
          </p:nvSpPr>
          <p:spPr>
            <a:xfrm>
              <a:off x="17563816" y="3891115"/>
              <a:ext cx="16850" cy="42125"/>
            </a:xfrm>
            <a:custGeom>
              <a:avLst/>
              <a:gdLst>
                <a:gd name="connsiteX0" fmla="*/ 2359 w 16850"/>
                <a:gd name="connsiteY0" fmla="*/ 27634 h 42125"/>
                <a:gd name="connsiteX1" fmla="*/ 0 w 16850"/>
                <a:gd name="connsiteY1" fmla="*/ 46085 h 42125"/>
                <a:gd name="connsiteX2" fmla="*/ 0 w 16850"/>
                <a:gd name="connsiteY2" fmla="*/ 46843 h 42125"/>
                <a:gd name="connsiteX3" fmla="*/ 12048 w 16850"/>
                <a:gd name="connsiteY3" fmla="*/ 46759 h 42125"/>
                <a:gd name="connsiteX4" fmla="*/ 24938 w 16850"/>
                <a:gd name="connsiteY4" fmla="*/ 46843 h 42125"/>
                <a:gd name="connsiteX5" fmla="*/ 25191 w 16850"/>
                <a:gd name="connsiteY5" fmla="*/ 39345 h 42125"/>
                <a:gd name="connsiteX6" fmla="*/ 24432 w 16850"/>
                <a:gd name="connsiteY6" fmla="*/ 39345 h 42125"/>
                <a:gd name="connsiteX7" fmla="*/ 19546 w 16850"/>
                <a:gd name="connsiteY7" fmla="*/ 41957 h 42125"/>
                <a:gd name="connsiteX8" fmla="*/ 9099 w 16850"/>
                <a:gd name="connsiteY8" fmla="*/ 41957 h 42125"/>
                <a:gd name="connsiteX9" fmla="*/ 7919 w 16850"/>
                <a:gd name="connsiteY9" fmla="*/ 40525 h 42125"/>
                <a:gd name="connsiteX10" fmla="*/ 7919 w 16850"/>
                <a:gd name="connsiteY10" fmla="*/ 25191 h 42125"/>
                <a:gd name="connsiteX11" fmla="*/ 16260 w 16850"/>
                <a:gd name="connsiteY11" fmla="*/ 25191 h 42125"/>
                <a:gd name="connsiteX12" fmla="*/ 22074 w 16850"/>
                <a:gd name="connsiteY12" fmla="*/ 26960 h 42125"/>
                <a:gd name="connsiteX13" fmla="*/ 22747 w 16850"/>
                <a:gd name="connsiteY13" fmla="*/ 26960 h 42125"/>
                <a:gd name="connsiteX14" fmla="*/ 22663 w 16850"/>
                <a:gd name="connsiteY14" fmla="*/ 22748 h 42125"/>
                <a:gd name="connsiteX15" fmla="*/ 22747 w 16850"/>
                <a:gd name="connsiteY15" fmla="*/ 18956 h 42125"/>
                <a:gd name="connsiteX16" fmla="*/ 22074 w 16850"/>
                <a:gd name="connsiteY16" fmla="*/ 18956 h 42125"/>
                <a:gd name="connsiteX17" fmla="*/ 16092 w 16850"/>
                <a:gd name="connsiteY17" fmla="*/ 20473 h 42125"/>
                <a:gd name="connsiteX18" fmla="*/ 7919 w 16850"/>
                <a:gd name="connsiteY18" fmla="*/ 20473 h 42125"/>
                <a:gd name="connsiteX19" fmla="*/ 7919 w 16850"/>
                <a:gd name="connsiteY19" fmla="*/ 4718 h 42125"/>
                <a:gd name="connsiteX20" fmla="*/ 17271 w 16850"/>
                <a:gd name="connsiteY20" fmla="*/ 4718 h 42125"/>
                <a:gd name="connsiteX21" fmla="*/ 23421 w 16850"/>
                <a:gd name="connsiteY21" fmla="*/ 7583 h 42125"/>
                <a:gd name="connsiteX22" fmla="*/ 24180 w 16850"/>
                <a:gd name="connsiteY22" fmla="*/ 7583 h 42125"/>
                <a:gd name="connsiteX23" fmla="*/ 24432 w 16850"/>
                <a:gd name="connsiteY23" fmla="*/ 0 h 42125"/>
                <a:gd name="connsiteX24" fmla="*/ 11374 w 16850"/>
                <a:gd name="connsiteY24" fmla="*/ 84 h 42125"/>
                <a:gd name="connsiteX25" fmla="*/ 168 w 16850"/>
                <a:gd name="connsiteY25" fmla="*/ 0 h 42125"/>
                <a:gd name="connsiteX26" fmla="*/ 168 w 16850"/>
                <a:gd name="connsiteY26" fmla="*/ 758 h 42125"/>
                <a:gd name="connsiteX27" fmla="*/ 2359 w 16850"/>
                <a:gd name="connsiteY27" fmla="*/ 18198 h 42125"/>
                <a:gd name="connsiteX28" fmla="*/ 2359 w 16850"/>
                <a:gd name="connsiteY28" fmla="*/ 27634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0" h="42125">
                  <a:moveTo>
                    <a:pt x="2359" y="27634"/>
                  </a:moveTo>
                  <a:cubicBezTo>
                    <a:pt x="2359" y="44063"/>
                    <a:pt x="2359" y="45916"/>
                    <a:pt x="0" y="46085"/>
                  </a:cubicBezTo>
                  <a:lnTo>
                    <a:pt x="0" y="46843"/>
                  </a:lnTo>
                  <a:cubicBezTo>
                    <a:pt x="2190" y="46843"/>
                    <a:pt x="6824" y="46759"/>
                    <a:pt x="12048" y="46759"/>
                  </a:cubicBezTo>
                  <a:cubicBezTo>
                    <a:pt x="16513" y="46759"/>
                    <a:pt x="21399" y="46843"/>
                    <a:pt x="24938" y="46843"/>
                  </a:cubicBezTo>
                  <a:cubicBezTo>
                    <a:pt x="24938" y="44232"/>
                    <a:pt x="25022" y="41535"/>
                    <a:pt x="25191" y="39345"/>
                  </a:cubicBezTo>
                  <a:lnTo>
                    <a:pt x="24432" y="39345"/>
                  </a:lnTo>
                  <a:cubicBezTo>
                    <a:pt x="23927" y="41704"/>
                    <a:pt x="22326" y="41957"/>
                    <a:pt x="19546" y="41957"/>
                  </a:cubicBezTo>
                  <a:lnTo>
                    <a:pt x="9099" y="41957"/>
                  </a:lnTo>
                  <a:cubicBezTo>
                    <a:pt x="8003" y="41873"/>
                    <a:pt x="7919" y="41788"/>
                    <a:pt x="7919" y="40525"/>
                  </a:cubicBezTo>
                  <a:lnTo>
                    <a:pt x="7919" y="25191"/>
                  </a:lnTo>
                  <a:lnTo>
                    <a:pt x="16260" y="25191"/>
                  </a:lnTo>
                  <a:cubicBezTo>
                    <a:pt x="20473" y="25191"/>
                    <a:pt x="21736" y="25275"/>
                    <a:pt x="22074" y="26960"/>
                  </a:cubicBezTo>
                  <a:lnTo>
                    <a:pt x="22747" y="26960"/>
                  </a:lnTo>
                  <a:cubicBezTo>
                    <a:pt x="22663" y="25444"/>
                    <a:pt x="22663" y="24180"/>
                    <a:pt x="22663" y="22748"/>
                  </a:cubicBezTo>
                  <a:cubicBezTo>
                    <a:pt x="22663" y="21484"/>
                    <a:pt x="22663" y="20304"/>
                    <a:pt x="22747" y="18956"/>
                  </a:cubicBezTo>
                  <a:lnTo>
                    <a:pt x="22074" y="18956"/>
                  </a:lnTo>
                  <a:cubicBezTo>
                    <a:pt x="21652" y="20389"/>
                    <a:pt x="20304" y="20473"/>
                    <a:pt x="16092" y="20473"/>
                  </a:cubicBezTo>
                  <a:lnTo>
                    <a:pt x="7919" y="20473"/>
                  </a:lnTo>
                  <a:lnTo>
                    <a:pt x="7919" y="4718"/>
                  </a:lnTo>
                  <a:lnTo>
                    <a:pt x="17271" y="4718"/>
                  </a:lnTo>
                  <a:cubicBezTo>
                    <a:pt x="21399" y="4718"/>
                    <a:pt x="23169" y="5139"/>
                    <a:pt x="23421" y="7583"/>
                  </a:cubicBezTo>
                  <a:lnTo>
                    <a:pt x="24180" y="7583"/>
                  </a:lnTo>
                  <a:cubicBezTo>
                    <a:pt x="24180" y="4971"/>
                    <a:pt x="24264" y="2527"/>
                    <a:pt x="24432" y="0"/>
                  </a:cubicBezTo>
                  <a:cubicBezTo>
                    <a:pt x="21231" y="0"/>
                    <a:pt x="16176" y="84"/>
                    <a:pt x="11374" y="84"/>
                  </a:cubicBezTo>
                  <a:cubicBezTo>
                    <a:pt x="6487" y="84"/>
                    <a:pt x="2359" y="0"/>
                    <a:pt x="168" y="0"/>
                  </a:cubicBezTo>
                  <a:lnTo>
                    <a:pt x="168" y="758"/>
                  </a:lnTo>
                  <a:cubicBezTo>
                    <a:pt x="2359" y="927"/>
                    <a:pt x="2359" y="2780"/>
                    <a:pt x="2359" y="18198"/>
                  </a:cubicBezTo>
                  <a:lnTo>
                    <a:pt x="2359" y="27634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6" name="Vrije vorm: vorm 958">
              <a:extLst>
                <a:ext uri="{FF2B5EF4-FFF2-40B4-BE49-F238E27FC236}">
                  <a16:creationId xmlns:a16="http://schemas.microsoft.com/office/drawing/2014/main" id="{ED9DBADC-6B93-6F4F-834C-A3F6186554CF}"/>
                </a:ext>
              </a:extLst>
            </p:cNvPr>
            <p:cNvSpPr/>
            <p:nvPr/>
          </p:nvSpPr>
          <p:spPr>
            <a:xfrm>
              <a:off x="17593641" y="3925657"/>
              <a:ext cx="8425" cy="8425"/>
            </a:xfrm>
            <a:custGeom>
              <a:avLst/>
              <a:gdLst>
                <a:gd name="connsiteX0" fmla="*/ 10531 w 8425"/>
                <a:gd name="connsiteY0" fmla="*/ 10531 h 8425"/>
                <a:gd name="connsiteX1" fmla="*/ 6150 w 8425"/>
                <a:gd name="connsiteY1" fmla="*/ 12385 h 8425"/>
                <a:gd name="connsiteX2" fmla="*/ 1769 w 8425"/>
                <a:gd name="connsiteY2" fmla="*/ 10531 h 8425"/>
                <a:gd name="connsiteX3" fmla="*/ 0 w 8425"/>
                <a:gd name="connsiteY3" fmla="*/ 6150 h 8425"/>
                <a:gd name="connsiteX4" fmla="*/ 1769 w 8425"/>
                <a:gd name="connsiteY4" fmla="*/ 1769 h 8425"/>
                <a:gd name="connsiteX5" fmla="*/ 6150 w 8425"/>
                <a:gd name="connsiteY5" fmla="*/ 0 h 8425"/>
                <a:gd name="connsiteX6" fmla="*/ 10531 w 8425"/>
                <a:gd name="connsiteY6" fmla="*/ 1769 h 8425"/>
                <a:gd name="connsiteX7" fmla="*/ 12301 w 8425"/>
                <a:gd name="connsiteY7" fmla="*/ 6150 h 8425"/>
                <a:gd name="connsiteX8" fmla="*/ 10531 w 8425"/>
                <a:gd name="connsiteY8" fmla="*/ 10531 h 8425"/>
                <a:gd name="connsiteX9" fmla="*/ 2443 w 8425"/>
                <a:gd name="connsiteY9" fmla="*/ 2359 h 8425"/>
                <a:gd name="connsiteX10" fmla="*/ 927 w 8425"/>
                <a:gd name="connsiteY10" fmla="*/ 6150 h 8425"/>
                <a:gd name="connsiteX11" fmla="*/ 2443 w 8425"/>
                <a:gd name="connsiteY11" fmla="*/ 9942 h 8425"/>
                <a:gd name="connsiteX12" fmla="*/ 6234 w 8425"/>
                <a:gd name="connsiteY12" fmla="*/ 11542 h 8425"/>
                <a:gd name="connsiteX13" fmla="*/ 10026 w 8425"/>
                <a:gd name="connsiteY13" fmla="*/ 9942 h 8425"/>
                <a:gd name="connsiteX14" fmla="*/ 11542 w 8425"/>
                <a:gd name="connsiteY14" fmla="*/ 6150 h 8425"/>
                <a:gd name="connsiteX15" fmla="*/ 10026 w 8425"/>
                <a:gd name="connsiteY15" fmla="*/ 2359 h 8425"/>
                <a:gd name="connsiteX16" fmla="*/ 6234 w 8425"/>
                <a:gd name="connsiteY16" fmla="*/ 758 h 8425"/>
                <a:gd name="connsiteX17" fmla="*/ 2443 w 8425"/>
                <a:gd name="connsiteY17" fmla="*/ 2359 h 8425"/>
                <a:gd name="connsiteX18" fmla="*/ 6066 w 8425"/>
                <a:gd name="connsiteY18" fmla="*/ 2780 h 8425"/>
                <a:gd name="connsiteX19" fmla="*/ 7920 w 8425"/>
                <a:gd name="connsiteY19" fmla="*/ 3033 h 8425"/>
                <a:gd name="connsiteX20" fmla="*/ 8931 w 8425"/>
                <a:gd name="connsiteY20" fmla="*/ 4718 h 8425"/>
                <a:gd name="connsiteX21" fmla="*/ 8256 w 8425"/>
                <a:gd name="connsiteY21" fmla="*/ 6066 h 8425"/>
                <a:gd name="connsiteX22" fmla="*/ 7245 w 8425"/>
                <a:gd name="connsiteY22" fmla="*/ 6403 h 8425"/>
                <a:gd name="connsiteX23" fmla="*/ 8425 w 8425"/>
                <a:gd name="connsiteY23" fmla="*/ 7077 h 8425"/>
                <a:gd name="connsiteX24" fmla="*/ 8762 w 8425"/>
                <a:gd name="connsiteY24" fmla="*/ 8088 h 8425"/>
                <a:gd name="connsiteX25" fmla="*/ 8762 w 8425"/>
                <a:gd name="connsiteY25" fmla="*/ 8593 h 8425"/>
                <a:gd name="connsiteX26" fmla="*/ 8762 w 8425"/>
                <a:gd name="connsiteY26" fmla="*/ 9099 h 8425"/>
                <a:gd name="connsiteX27" fmla="*/ 8846 w 8425"/>
                <a:gd name="connsiteY27" fmla="*/ 9436 h 8425"/>
                <a:gd name="connsiteX28" fmla="*/ 8931 w 8425"/>
                <a:gd name="connsiteY28" fmla="*/ 9520 h 8425"/>
                <a:gd name="connsiteX29" fmla="*/ 7835 w 8425"/>
                <a:gd name="connsiteY29" fmla="*/ 9520 h 8425"/>
                <a:gd name="connsiteX30" fmla="*/ 7835 w 8425"/>
                <a:gd name="connsiteY30" fmla="*/ 9436 h 8425"/>
                <a:gd name="connsiteX31" fmla="*/ 7835 w 8425"/>
                <a:gd name="connsiteY31" fmla="*/ 9352 h 8425"/>
                <a:gd name="connsiteX32" fmla="*/ 7835 w 8425"/>
                <a:gd name="connsiteY32" fmla="*/ 9099 h 8425"/>
                <a:gd name="connsiteX33" fmla="*/ 7835 w 8425"/>
                <a:gd name="connsiteY33" fmla="*/ 8593 h 8425"/>
                <a:gd name="connsiteX34" fmla="*/ 7161 w 8425"/>
                <a:gd name="connsiteY34" fmla="*/ 7077 h 8425"/>
                <a:gd name="connsiteX35" fmla="*/ 5813 w 8425"/>
                <a:gd name="connsiteY35" fmla="*/ 6824 h 8425"/>
                <a:gd name="connsiteX36" fmla="*/ 4887 w 8425"/>
                <a:gd name="connsiteY36" fmla="*/ 6824 h 8425"/>
                <a:gd name="connsiteX37" fmla="*/ 4887 w 8425"/>
                <a:gd name="connsiteY37" fmla="*/ 9520 h 8425"/>
                <a:gd name="connsiteX38" fmla="*/ 3707 w 8425"/>
                <a:gd name="connsiteY38" fmla="*/ 9520 h 8425"/>
                <a:gd name="connsiteX39" fmla="*/ 3707 w 8425"/>
                <a:gd name="connsiteY39" fmla="*/ 2780 h 8425"/>
                <a:gd name="connsiteX40" fmla="*/ 6066 w 8425"/>
                <a:gd name="connsiteY40" fmla="*/ 2780 h 8425"/>
                <a:gd name="connsiteX41" fmla="*/ 7330 w 8425"/>
                <a:gd name="connsiteY41" fmla="*/ 3791 h 8425"/>
                <a:gd name="connsiteX42" fmla="*/ 5898 w 8425"/>
                <a:gd name="connsiteY42" fmla="*/ 3538 h 8425"/>
                <a:gd name="connsiteX43" fmla="*/ 4887 w 8425"/>
                <a:gd name="connsiteY43" fmla="*/ 3538 h 8425"/>
                <a:gd name="connsiteX44" fmla="*/ 4887 w 8425"/>
                <a:gd name="connsiteY44" fmla="*/ 5982 h 8425"/>
                <a:gd name="connsiteX45" fmla="*/ 5982 w 8425"/>
                <a:gd name="connsiteY45" fmla="*/ 5982 h 8425"/>
                <a:gd name="connsiteX46" fmla="*/ 7161 w 8425"/>
                <a:gd name="connsiteY46" fmla="*/ 5813 h 8425"/>
                <a:gd name="connsiteX47" fmla="*/ 7835 w 8425"/>
                <a:gd name="connsiteY47" fmla="*/ 4718 h 8425"/>
                <a:gd name="connsiteX48" fmla="*/ 7330 w 8425"/>
                <a:gd name="connsiteY48" fmla="*/ 3791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8425" h="8425">
                  <a:moveTo>
                    <a:pt x="10531" y="10531"/>
                  </a:moveTo>
                  <a:cubicBezTo>
                    <a:pt x="9352" y="11711"/>
                    <a:pt x="7835" y="12385"/>
                    <a:pt x="6150" y="12385"/>
                  </a:cubicBezTo>
                  <a:cubicBezTo>
                    <a:pt x="4465" y="12385"/>
                    <a:pt x="2949" y="11795"/>
                    <a:pt x="1769" y="10531"/>
                  </a:cubicBezTo>
                  <a:cubicBezTo>
                    <a:pt x="590" y="9352"/>
                    <a:pt x="0" y="7835"/>
                    <a:pt x="0" y="6150"/>
                  </a:cubicBezTo>
                  <a:cubicBezTo>
                    <a:pt x="0" y="4465"/>
                    <a:pt x="590" y="3033"/>
                    <a:pt x="1769" y="1769"/>
                  </a:cubicBezTo>
                  <a:cubicBezTo>
                    <a:pt x="2949" y="590"/>
                    <a:pt x="4381" y="0"/>
                    <a:pt x="6150" y="0"/>
                  </a:cubicBezTo>
                  <a:cubicBezTo>
                    <a:pt x="7835" y="0"/>
                    <a:pt x="9352" y="590"/>
                    <a:pt x="10531" y="1769"/>
                  </a:cubicBezTo>
                  <a:cubicBezTo>
                    <a:pt x="11711" y="2949"/>
                    <a:pt x="12301" y="4381"/>
                    <a:pt x="12301" y="6150"/>
                  </a:cubicBezTo>
                  <a:cubicBezTo>
                    <a:pt x="12385" y="7835"/>
                    <a:pt x="11795" y="9352"/>
                    <a:pt x="10531" y="10531"/>
                  </a:cubicBezTo>
                  <a:close/>
                  <a:moveTo>
                    <a:pt x="2443" y="2359"/>
                  </a:moveTo>
                  <a:cubicBezTo>
                    <a:pt x="1432" y="3370"/>
                    <a:pt x="927" y="4634"/>
                    <a:pt x="927" y="6150"/>
                  </a:cubicBezTo>
                  <a:cubicBezTo>
                    <a:pt x="927" y="7667"/>
                    <a:pt x="1432" y="8931"/>
                    <a:pt x="2443" y="9942"/>
                  </a:cubicBezTo>
                  <a:cubicBezTo>
                    <a:pt x="3454" y="10952"/>
                    <a:pt x="4718" y="11542"/>
                    <a:pt x="6234" y="11542"/>
                  </a:cubicBezTo>
                  <a:cubicBezTo>
                    <a:pt x="7751" y="11542"/>
                    <a:pt x="8931" y="11037"/>
                    <a:pt x="10026" y="9942"/>
                  </a:cubicBezTo>
                  <a:cubicBezTo>
                    <a:pt x="11037" y="8931"/>
                    <a:pt x="11542" y="7667"/>
                    <a:pt x="11542" y="6150"/>
                  </a:cubicBezTo>
                  <a:cubicBezTo>
                    <a:pt x="11542" y="4718"/>
                    <a:pt x="11037" y="3454"/>
                    <a:pt x="10026" y="2359"/>
                  </a:cubicBezTo>
                  <a:cubicBezTo>
                    <a:pt x="9015" y="1348"/>
                    <a:pt x="7751" y="758"/>
                    <a:pt x="6234" y="758"/>
                  </a:cubicBezTo>
                  <a:cubicBezTo>
                    <a:pt x="4718" y="842"/>
                    <a:pt x="3454" y="1348"/>
                    <a:pt x="2443" y="2359"/>
                  </a:cubicBezTo>
                  <a:close/>
                  <a:moveTo>
                    <a:pt x="6066" y="2780"/>
                  </a:moveTo>
                  <a:cubicBezTo>
                    <a:pt x="6909" y="2780"/>
                    <a:pt x="7498" y="2864"/>
                    <a:pt x="7920" y="3033"/>
                  </a:cubicBezTo>
                  <a:cubicBezTo>
                    <a:pt x="8594" y="3286"/>
                    <a:pt x="8931" y="3875"/>
                    <a:pt x="8931" y="4718"/>
                  </a:cubicBezTo>
                  <a:cubicBezTo>
                    <a:pt x="8931" y="5308"/>
                    <a:pt x="8678" y="5729"/>
                    <a:pt x="8256" y="6066"/>
                  </a:cubicBezTo>
                  <a:cubicBezTo>
                    <a:pt x="8004" y="6234"/>
                    <a:pt x="7667" y="6319"/>
                    <a:pt x="7245" y="6403"/>
                  </a:cubicBezTo>
                  <a:cubicBezTo>
                    <a:pt x="7751" y="6487"/>
                    <a:pt x="8172" y="6740"/>
                    <a:pt x="8425" y="7077"/>
                  </a:cubicBezTo>
                  <a:cubicBezTo>
                    <a:pt x="8678" y="7414"/>
                    <a:pt x="8762" y="7751"/>
                    <a:pt x="8762" y="8088"/>
                  </a:cubicBezTo>
                  <a:lnTo>
                    <a:pt x="8762" y="8593"/>
                  </a:lnTo>
                  <a:cubicBezTo>
                    <a:pt x="8762" y="8762"/>
                    <a:pt x="8762" y="8931"/>
                    <a:pt x="8762" y="9099"/>
                  </a:cubicBezTo>
                  <a:cubicBezTo>
                    <a:pt x="8762" y="9267"/>
                    <a:pt x="8762" y="9436"/>
                    <a:pt x="8846" y="9436"/>
                  </a:cubicBezTo>
                  <a:lnTo>
                    <a:pt x="8931" y="9520"/>
                  </a:lnTo>
                  <a:lnTo>
                    <a:pt x="7835" y="9520"/>
                  </a:lnTo>
                  <a:cubicBezTo>
                    <a:pt x="7835" y="9520"/>
                    <a:pt x="7835" y="9436"/>
                    <a:pt x="7835" y="9436"/>
                  </a:cubicBezTo>
                  <a:cubicBezTo>
                    <a:pt x="7835" y="9436"/>
                    <a:pt x="7835" y="9352"/>
                    <a:pt x="7835" y="9352"/>
                  </a:cubicBezTo>
                  <a:lnTo>
                    <a:pt x="7835" y="9099"/>
                  </a:lnTo>
                  <a:lnTo>
                    <a:pt x="7835" y="8593"/>
                  </a:lnTo>
                  <a:cubicBezTo>
                    <a:pt x="7835" y="7835"/>
                    <a:pt x="7582" y="7330"/>
                    <a:pt x="7161" y="7077"/>
                  </a:cubicBezTo>
                  <a:cubicBezTo>
                    <a:pt x="6909" y="6908"/>
                    <a:pt x="6487" y="6824"/>
                    <a:pt x="5813" y="6824"/>
                  </a:cubicBezTo>
                  <a:lnTo>
                    <a:pt x="4887" y="6824"/>
                  </a:lnTo>
                  <a:lnTo>
                    <a:pt x="4887" y="9520"/>
                  </a:lnTo>
                  <a:lnTo>
                    <a:pt x="3707" y="9520"/>
                  </a:lnTo>
                  <a:lnTo>
                    <a:pt x="3707" y="2780"/>
                  </a:lnTo>
                  <a:lnTo>
                    <a:pt x="6066" y="2780"/>
                  </a:lnTo>
                  <a:close/>
                  <a:moveTo>
                    <a:pt x="7330" y="3791"/>
                  </a:moveTo>
                  <a:cubicBezTo>
                    <a:pt x="6993" y="3623"/>
                    <a:pt x="6571" y="3538"/>
                    <a:pt x="5898" y="3538"/>
                  </a:cubicBezTo>
                  <a:lnTo>
                    <a:pt x="4887" y="3538"/>
                  </a:lnTo>
                  <a:lnTo>
                    <a:pt x="4887" y="5982"/>
                  </a:lnTo>
                  <a:lnTo>
                    <a:pt x="5982" y="5982"/>
                  </a:lnTo>
                  <a:cubicBezTo>
                    <a:pt x="6487" y="5982"/>
                    <a:pt x="6909" y="5897"/>
                    <a:pt x="7161" y="5813"/>
                  </a:cubicBezTo>
                  <a:cubicBezTo>
                    <a:pt x="7667" y="5645"/>
                    <a:pt x="7835" y="5308"/>
                    <a:pt x="7835" y="4718"/>
                  </a:cubicBezTo>
                  <a:cubicBezTo>
                    <a:pt x="7835" y="4297"/>
                    <a:pt x="7667" y="3960"/>
                    <a:pt x="7330" y="379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1647" name="Groep 1646">
            <a:extLst>
              <a:ext uri="{FF2B5EF4-FFF2-40B4-BE49-F238E27FC236}">
                <a16:creationId xmlns:a16="http://schemas.microsoft.com/office/drawing/2014/main" id="{C2185927-3136-E543-A7F0-764A89F50692}"/>
              </a:ext>
            </a:extLst>
          </p:cNvPr>
          <p:cNvGrpSpPr/>
          <p:nvPr/>
        </p:nvGrpSpPr>
        <p:grpSpPr>
          <a:xfrm>
            <a:off x="7363466" y="2678664"/>
            <a:ext cx="1642213" cy="1409092"/>
            <a:chOff x="20208527" y="2678664"/>
            <a:chExt cx="1642213" cy="1409092"/>
          </a:xfrm>
        </p:grpSpPr>
        <p:sp>
          <p:nvSpPr>
            <p:cNvPr id="1648" name="Vrije vorm: vorm 961">
              <a:extLst>
                <a:ext uri="{FF2B5EF4-FFF2-40B4-BE49-F238E27FC236}">
                  <a16:creationId xmlns:a16="http://schemas.microsoft.com/office/drawing/2014/main" id="{AF8CD6E7-E43F-D342-8770-06A4191A21A1}"/>
                </a:ext>
              </a:extLst>
            </p:cNvPr>
            <p:cNvSpPr/>
            <p:nvPr/>
          </p:nvSpPr>
          <p:spPr>
            <a:xfrm>
              <a:off x="20210380" y="2678664"/>
              <a:ext cx="1179509" cy="513929"/>
            </a:xfrm>
            <a:custGeom>
              <a:avLst/>
              <a:gdLst>
                <a:gd name="connsiteX0" fmla="*/ 1172853 w 1179508"/>
                <a:gd name="connsiteY0" fmla="*/ 515277 h 513928"/>
                <a:gd name="connsiteX1" fmla="*/ 312317 w 1179508"/>
                <a:gd name="connsiteY1" fmla="*/ 25022 h 513928"/>
                <a:gd name="connsiteX2" fmla="*/ 15587 w 1179508"/>
                <a:gd name="connsiteY2" fmla="*/ 455627 h 513928"/>
                <a:gd name="connsiteX3" fmla="*/ 0 w 1179508"/>
                <a:gd name="connsiteY3" fmla="*/ 444843 h 513928"/>
                <a:gd name="connsiteX4" fmla="*/ 306588 w 1179508"/>
                <a:gd name="connsiteY4" fmla="*/ 0 h 513928"/>
                <a:gd name="connsiteX5" fmla="*/ 1182205 w 1179508"/>
                <a:gd name="connsiteY5" fmla="*/ 498932 h 513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9508" h="513928">
                  <a:moveTo>
                    <a:pt x="1172853" y="515277"/>
                  </a:moveTo>
                  <a:lnTo>
                    <a:pt x="312317" y="25022"/>
                  </a:lnTo>
                  <a:lnTo>
                    <a:pt x="15587" y="455627"/>
                  </a:lnTo>
                  <a:lnTo>
                    <a:pt x="0" y="444843"/>
                  </a:lnTo>
                  <a:lnTo>
                    <a:pt x="306588" y="0"/>
                  </a:lnTo>
                  <a:lnTo>
                    <a:pt x="1182205" y="498932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9" name="Vrije vorm: vorm 962">
              <a:extLst>
                <a:ext uri="{FF2B5EF4-FFF2-40B4-BE49-F238E27FC236}">
                  <a16:creationId xmlns:a16="http://schemas.microsoft.com/office/drawing/2014/main" id="{FA1D0706-5C2F-4048-87AC-AFB935828765}"/>
                </a:ext>
              </a:extLst>
            </p:cNvPr>
            <p:cNvSpPr/>
            <p:nvPr/>
          </p:nvSpPr>
          <p:spPr>
            <a:xfrm>
              <a:off x="20517222" y="2682118"/>
              <a:ext cx="1179509" cy="589754"/>
            </a:xfrm>
            <a:custGeom>
              <a:avLst/>
              <a:gdLst>
                <a:gd name="connsiteX0" fmla="*/ 1175128 w 1179508"/>
                <a:gd name="connsiteY0" fmla="*/ 595989 h 589754"/>
                <a:gd name="connsiteX1" fmla="*/ 300690 w 1179508"/>
                <a:gd name="connsiteY1" fmla="*/ 104386 h 589754"/>
                <a:gd name="connsiteX2" fmla="*/ 0 w 1179508"/>
                <a:gd name="connsiteY2" fmla="*/ 18114 h 589754"/>
                <a:gd name="connsiteX3" fmla="*/ 5223 w 1179508"/>
                <a:gd name="connsiteY3" fmla="*/ 0 h 589754"/>
                <a:gd name="connsiteX4" fmla="*/ 308020 w 1179508"/>
                <a:gd name="connsiteY4" fmla="*/ 86862 h 589754"/>
                <a:gd name="connsiteX5" fmla="*/ 308947 w 1179508"/>
                <a:gd name="connsiteY5" fmla="*/ 87368 h 589754"/>
                <a:gd name="connsiteX6" fmla="*/ 1184395 w 1179508"/>
                <a:gd name="connsiteY6" fmla="*/ 579476 h 58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508" h="589754">
                  <a:moveTo>
                    <a:pt x="1175128" y="595989"/>
                  </a:moveTo>
                  <a:lnTo>
                    <a:pt x="300690" y="104386"/>
                  </a:lnTo>
                  <a:lnTo>
                    <a:pt x="0" y="18114"/>
                  </a:lnTo>
                  <a:lnTo>
                    <a:pt x="5223" y="0"/>
                  </a:lnTo>
                  <a:lnTo>
                    <a:pt x="308020" y="86862"/>
                  </a:lnTo>
                  <a:lnTo>
                    <a:pt x="308947" y="87368"/>
                  </a:lnTo>
                  <a:lnTo>
                    <a:pt x="1184395" y="579476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1650" name="Groep 1649">
              <a:extLst>
                <a:ext uri="{FF2B5EF4-FFF2-40B4-BE49-F238E27FC236}">
                  <a16:creationId xmlns:a16="http://schemas.microsoft.com/office/drawing/2014/main" id="{52BB247C-94B1-1846-AE87-8370DDFF5B90}"/>
                </a:ext>
              </a:extLst>
            </p:cNvPr>
            <p:cNvGrpSpPr/>
            <p:nvPr/>
          </p:nvGrpSpPr>
          <p:grpSpPr>
            <a:xfrm>
              <a:off x="20208527" y="2798282"/>
              <a:ext cx="1642213" cy="1289474"/>
              <a:chOff x="20208527" y="2798282"/>
              <a:chExt cx="1642213" cy="1289474"/>
            </a:xfrm>
          </p:grpSpPr>
          <p:sp>
            <p:nvSpPr>
              <p:cNvPr id="1651" name="Vrije vorm: vorm 80">
                <a:extLst>
                  <a:ext uri="{FF2B5EF4-FFF2-40B4-BE49-F238E27FC236}">
                    <a16:creationId xmlns:a16="http://schemas.microsoft.com/office/drawing/2014/main" id="{AC2CBBAF-D0F3-974C-8ED0-EB3EF0987E3D}"/>
                  </a:ext>
                </a:extLst>
              </p:cNvPr>
              <p:cNvSpPr/>
              <p:nvPr/>
            </p:nvSpPr>
            <p:spPr>
              <a:xfrm>
                <a:off x="20555640" y="3035607"/>
                <a:ext cx="67400" cy="33700"/>
              </a:xfrm>
              <a:custGeom>
                <a:avLst/>
                <a:gdLst>
                  <a:gd name="connsiteX0" fmla="*/ 67485 w 67400"/>
                  <a:gd name="connsiteY0" fmla="*/ 16792 h 33700"/>
                  <a:gd name="connsiteX1" fmla="*/ 58807 w 67400"/>
                  <a:gd name="connsiteY1" fmla="*/ 9294 h 33700"/>
                  <a:gd name="connsiteX2" fmla="*/ 16176 w 67400"/>
                  <a:gd name="connsiteY2" fmla="*/ 5082 h 33700"/>
                  <a:gd name="connsiteX3" fmla="*/ 7751 w 67400"/>
                  <a:gd name="connsiteY3" fmla="*/ 11906 h 33700"/>
                  <a:gd name="connsiteX4" fmla="*/ 0 w 67400"/>
                  <a:gd name="connsiteY4" fmla="*/ 20752 h 33700"/>
                  <a:gd name="connsiteX5" fmla="*/ 8762 w 67400"/>
                  <a:gd name="connsiteY5" fmla="*/ 28419 h 33700"/>
                  <a:gd name="connsiteX6" fmla="*/ 51393 w 67400"/>
                  <a:gd name="connsiteY6" fmla="*/ 32379 h 33700"/>
                  <a:gd name="connsiteX7" fmla="*/ 59649 w 67400"/>
                  <a:gd name="connsiteY7" fmla="*/ 25386 h 33700"/>
                  <a:gd name="connsiteX8" fmla="*/ 67485 w 67400"/>
                  <a:gd name="connsiteY8" fmla="*/ 16792 h 3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400" h="33700">
                    <a:moveTo>
                      <a:pt x="67485" y="16792"/>
                    </a:moveTo>
                    <a:lnTo>
                      <a:pt x="58807" y="9294"/>
                    </a:lnTo>
                    <a:cubicBezTo>
                      <a:pt x="46843" y="-1322"/>
                      <a:pt x="29740" y="-3006"/>
                      <a:pt x="16176" y="5082"/>
                    </a:cubicBezTo>
                    <a:cubicBezTo>
                      <a:pt x="12553" y="7272"/>
                      <a:pt x="9942" y="9378"/>
                      <a:pt x="7751" y="11906"/>
                    </a:cubicBezTo>
                    <a:lnTo>
                      <a:pt x="0" y="20752"/>
                    </a:lnTo>
                    <a:lnTo>
                      <a:pt x="8762" y="28419"/>
                    </a:lnTo>
                    <a:cubicBezTo>
                      <a:pt x="20473" y="38782"/>
                      <a:pt x="37997" y="40383"/>
                      <a:pt x="51393" y="32379"/>
                    </a:cubicBezTo>
                    <a:cubicBezTo>
                      <a:pt x="55100" y="30104"/>
                      <a:pt x="57543" y="28082"/>
                      <a:pt x="59649" y="25386"/>
                    </a:cubicBezTo>
                    <a:lnTo>
                      <a:pt x="67485" y="16792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2" name="Vrije vorm: vorm 81">
                <a:extLst>
                  <a:ext uri="{FF2B5EF4-FFF2-40B4-BE49-F238E27FC236}">
                    <a16:creationId xmlns:a16="http://schemas.microsoft.com/office/drawing/2014/main" id="{6048B243-3CD4-E14C-9EEB-5AC69D5E802E}"/>
                  </a:ext>
                </a:extLst>
              </p:cNvPr>
              <p:cNvSpPr/>
              <p:nvPr/>
            </p:nvSpPr>
            <p:spPr>
              <a:xfrm>
                <a:off x="20588406" y="2977164"/>
                <a:ext cx="50550" cy="134801"/>
              </a:xfrm>
              <a:custGeom>
                <a:avLst/>
                <a:gdLst>
                  <a:gd name="connsiteX0" fmla="*/ 57214 w 50550"/>
                  <a:gd name="connsiteY0" fmla="*/ 47517 h 134800"/>
                  <a:gd name="connsiteX1" fmla="*/ 43396 w 50550"/>
                  <a:gd name="connsiteY1" fmla="*/ 0 h 134800"/>
                  <a:gd name="connsiteX2" fmla="*/ 38342 w 50550"/>
                  <a:gd name="connsiteY2" fmla="*/ 135475 h 134800"/>
                  <a:gd name="connsiteX3" fmla="*/ 57214 w 50550"/>
                  <a:gd name="connsiteY3" fmla="*/ 47517 h 134800"/>
                  <a:gd name="connsiteX4" fmla="*/ 57214 w 50550"/>
                  <a:gd name="connsiteY4" fmla="*/ 47517 h 13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550" h="134800">
                    <a:moveTo>
                      <a:pt x="57214" y="47517"/>
                    </a:moveTo>
                    <a:cubicBezTo>
                      <a:pt x="51063" y="30583"/>
                      <a:pt x="44155" y="14154"/>
                      <a:pt x="43396" y="0"/>
                    </a:cubicBezTo>
                    <a:cubicBezTo>
                      <a:pt x="-7491" y="35891"/>
                      <a:pt x="-19117" y="94614"/>
                      <a:pt x="38342" y="135475"/>
                    </a:cubicBezTo>
                    <a:cubicBezTo>
                      <a:pt x="35645" y="133453"/>
                      <a:pt x="19132" y="88547"/>
                      <a:pt x="57214" y="47517"/>
                    </a:cubicBezTo>
                    <a:lnTo>
                      <a:pt x="57214" y="47517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3" name="Vrije vorm: vorm 82">
                <a:extLst>
                  <a:ext uri="{FF2B5EF4-FFF2-40B4-BE49-F238E27FC236}">
                    <a16:creationId xmlns:a16="http://schemas.microsoft.com/office/drawing/2014/main" id="{D8C0E854-4CE7-A049-AFBA-9583088BEFFC}"/>
                  </a:ext>
                </a:extLst>
              </p:cNvPr>
              <p:cNvSpPr/>
              <p:nvPr/>
            </p:nvSpPr>
            <p:spPr>
              <a:xfrm>
                <a:off x="20626731" y="2988013"/>
                <a:ext cx="134801" cy="134801"/>
              </a:xfrm>
              <a:custGeom>
                <a:avLst/>
                <a:gdLst>
                  <a:gd name="connsiteX0" fmla="*/ 15940 w 134800"/>
                  <a:gd name="connsiteY0" fmla="*/ 138948 h 134800"/>
                  <a:gd name="connsiteX1" fmla="*/ 140884 w 134800"/>
                  <a:gd name="connsiteY1" fmla="*/ 693 h 134800"/>
                  <a:gd name="connsiteX2" fmla="*/ 15687 w 134800"/>
                  <a:gd name="connsiteY2" fmla="*/ 139538 h 134800"/>
                  <a:gd name="connsiteX3" fmla="*/ 15940 w 134800"/>
                  <a:gd name="connsiteY3" fmla="*/ 138948 h 134800"/>
                  <a:gd name="connsiteX4" fmla="*/ 15940 w 134800"/>
                  <a:gd name="connsiteY4" fmla="*/ 138948 h 13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00" h="134800">
                    <a:moveTo>
                      <a:pt x="15940" y="138948"/>
                    </a:moveTo>
                    <a:cubicBezTo>
                      <a:pt x="107773" y="153776"/>
                      <a:pt x="106341" y="44924"/>
                      <a:pt x="140884" y="693"/>
                    </a:cubicBezTo>
                    <a:cubicBezTo>
                      <a:pt x="53600" y="-7901"/>
                      <a:pt x="-37222" y="64892"/>
                      <a:pt x="15687" y="139538"/>
                    </a:cubicBezTo>
                    <a:cubicBezTo>
                      <a:pt x="-16581" y="93958"/>
                      <a:pt x="15687" y="138611"/>
                      <a:pt x="15940" y="138948"/>
                    </a:cubicBezTo>
                    <a:lnTo>
                      <a:pt x="15940" y="138948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4" name="Vrije vorm: vorm 83">
                <a:extLst>
                  <a:ext uri="{FF2B5EF4-FFF2-40B4-BE49-F238E27FC236}">
                    <a16:creationId xmlns:a16="http://schemas.microsoft.com/office/drawing/2014/main" id="{3F2889FC-C539-D042-98DF-7B3A308FCCDB}"/>
                  </a:ext>
                </a:extLst>
              </p:cNvPr>
              <p:cNvSpPr/>
              <p:nvPr/>
            </p:nvSpPr>
            <p:spPr>
              <a:xfrm>
                <a:off x="20567013" y="3080118"/>
                <a:ext cx="75826" cy="151651"/>
              </a:xfrm>
              <a:custGeom>
                <a:avLst/>
                <a:gdLst>
                  <a:gd name="connsiteX0" fmla="*/ 0 w 75825"/>
                  <a:gd name="connsiteY0" fmla="*/ 0 h 151651"/>
                  <a:gd name="connsiteX1" fmla="*/ 74140 w 75825"/>
                  <a:gd name="connsiteY1" fmla="*/ 157549 h 151651"/>
                  <a:gd name="connsiteX2" fmla="*/ 62177 w 75825"/>
                  <a:gd name="connsiteY2" fmla="*/ 157549 h 151651"/>
                  <a:gd name="connsiteX3" fmla="*/ 1769 w 75825"/>
                  <a:gd name="connsiteY3" fmla="*/ 11879 h 1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25" h="151651">
                    <a:moveTo>
                      <a:pt x="0" y="0"/>
                    </a:moveTo>
                    <a:cubicBezTo>
                      <a:pt x="0" y="0"/>
                      <a:pt x="95962" y="29993"/>
                      <a:pt x="74140" y="157549"/>
                    </a:cubicBezTo>
                    <a:lnTo>
                      <a:pt x="62177" y="157549"/>
                    </a:lnTo>
                    <a:cubicBezTo>
                      <a:pt x="62177" y="157549"/>
                      <a:pt x="97057" y="68159"/>
                      <a:pt x="1769" y="11879"/>
                    </a:cubicBezTo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5" name="Vrije vorm: vorm 84">
                <a:extLst>
                  <a:ext uri="{FF2B5EF4-FFF2-40B4-BE49-F238E27FC236}">
                    <a16:creationId xmlns:a16="http://schemas.microsoft.com/office/drawing/2014/main" id="{CD023D5F-CD12-F54D-B91A-08FDBD548360}"/>
                  </a:ext>
                </a:extLst>
              </p:cNvPr>
              <p:cNvSpPr/>
              <p:nvPr/>
            </p:nvSpPr>
            <p:spPr>
              <a:xfrm>
                <a:off x="20562295" y="3186442"/>
                <a:ext cx="117951" cy="109526"/>
              </a:xfrm>
              <a:custGeom>
                <a:avLst/>
                <a:gdLst>
                  <a:gd name="connsiteX0" fmla="*/ 0 w 117950"/>
                  <a:gd name="connsiteY0" fmla="*/ 337 h 109525"/>
                  <a:gd name="connsiteX1" fmla="*/ 123680 w 117950"/>
                  <a:gd name="connsiteY1" fmla="*/ 0 h 109525"/>
                  <a:gd name="connsiteX2" fmla="*/ 91496 w 117950"/>
                  <a:gd name="connsiteY2" fmla="*/ 115255 h 109525"/>
                  <a:gd name="connsiteX3" fmla="*/ 35554 w 117950"/>
                  <a:gd name="connsiteY3" fmla="*/ 114075 h 10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950" h="109525">
                    <a:moveTo>
                      <a:pt x="0" y="337"/>
                    </a:moveTo>
                    <a:lnTo>
                      <a:pt x="123680" y="0"/>
                    </a:lnTo>
                    <a:lnTo>
                      <a:pt x="91496" y="115255"/>
                    </a:lnTo>
                    <a:lnTo>
                      <a:pt x="35554" y="114075"/>
                    </a:lnTo>
                    <a:close/>
                  </a:path>
                </a:pathLst>
              </a:custGeom>
              <a:solidFill>
                <a:srgbClr val="E28E3B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6" name="Vrije vorm: vorm 85">
                <a:extLst>
                  <a:ext uri="{FF2B5EF4-FFF2-40B4-BE49-F238E27FC236}">
                    <a16:creationId xmlns:a16="http://schemas.microsoft.com/office/drawing/2014/main" id="{6B937AA8-AEFB-004F-9423-F4AD28CAFBC3}"/>
                  </a:ext>
                </a:extLst>
              </p:cNvPr>
              <p:cNvSpPr/>
              <p:nvPr/>
            </p:nvSpPr>
            <p:spPr>
              <a:xfrm>
                <a:off x="20499778" y="2988032"/>
                <a:ext cx="42125" cy="50550"/>
              </a:xfrm>
              <a:custGeom>
                <a:avLst/>
                <a:gdLst>
                  <a:gd name="connsiteX0" fmla="*/ 2952 w 42125"/>
                  <a:gd name="connsiteY0" fmla="*/ 0 h 50550"/>
                  <a:gd name="connsiteX1" fmla="*/ 762 w 42125"/>
                  <a:gd name="connsiteY1" fmla="*/ 11290 h 50550"/>
                  <a:gd name="connsiteX2" fmla="*/ 18455 w 42125"/>
                  <a:gd name="connsiteY2" fmla="*/ 50298 h 50550"/>
                  <a:gd name="connsiteX3" fmla="*/ 28565 w 42125"/>
                  <a:gd name="connsiteY3" fmla="*/ 54173 h 50550"/>
                  <a:gd name="connsiteX4" fmla="*/ 40107 w 42125"/>
                  <a:gd name="connsiteY4" fmla="*/ 56448 h 50550"/>
                  <a:gd name="connsiteX5" fmla="*/ 42382 w 42125"/>
                  <a:gd name="connsiteY5" fmla="*/ 44990 h 50550"/>
                  <a:gd name="connsiteX6" fmla="*/ 24436 w 42125"/>
                  <a:gd name="connsiteY6" fmla="*/ 6066 h 50550"/>
                  <a:gd name="connsiteX7" fmla="*/ 14242 w 42125"/>
                  <a:gd name="connsiteY7" fmla="*/ 2359 h 50550"/>
                  <a:gd name="connsiteX8" fmla="*/ 2952 w 42125"/>
                  <a:gd name="connsiteY8" fmla="*/ 0 h 5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25" h="50550">
                    <a:moveTo>
                      <a:pt x="2952" y="0"/>
                    </a:moveTo>
                    <a:lnTo>
                      <a:pt x="762" y="11290"/>
                    </a:lnTo>
                    <a:cubicBezTo>
                      <a:pt x="-2440" y="26960"/>
                      <a:pt x="4638" y="42631"/>
                      <a:pt x="18455" y="50298"/>
                    </a:cubicBezTo>
                    <a:cubicBezTo>
                      <a:pt x="22162" y="52320"/>
                      <a:pt x="25279" y="53499"/>
                      <a:pt x="28565" y="54173"/>
                    </a:cubicBezTo>
                    <a:lnTo>
                      <a:pt x="40107" y="56448"/>
                    </a:lnTo>
                    <a:lnTo>
                      <a:pt x="42382" y="44990"/>
                    </a:lnTo>
                    <a:cubicBezTo>
                      <a:pt x="45499" y="29656"/>
                      <a:pt x="38085" y="13649"/>
                      <a:pt x="24436" y="6066"/>
                    </a:cubicBezTo>
                    <a:cubicBezTo>
                      <a:pt x="20645" y="3960"/>
                      <a:pt x="17612" y="2864"/>
                      <a:pt x="14242" y="2359"/>
                    </a:cubicBezTo>
                    <a:lnTo>
                      <a:pt x="2952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7" name="Vrije vorm: vorm 86">
                <a:extLst>
                  <a:ext uri="{FF2B5EF4-FFF2-40B4-BE49-F238E27FC236}">
                    <a16:creationId xmlns:a16="http://schemas.microsoft.com/office/drawing/2014/main" id="{FE5951DA-4BF2-E042-993E-24A69C0BF1D9}"/>
                  </a:ext>
                </a:extLst>
              </p:cNvPr>
              <p:cNvSpPr/>
              <p:nvPr/>
            </p:nvSpPr>
            <p:spPr>
              <a:xfrm>
                <a:off x="20465576" y="3036888"/>
                <a:ext cx="67400" cy="33700"/>
              </a:xfrm>
              <a:custGeom>
                <a:avLst/>
                <a:gdLst>
                  <a:gd name="connsiteX0" fmla="*/ 0 w 67400"/>
                  <a:gd name="connsiteY0" fmla="*/ 20652 h 33700"/>
                  <a:gd name="connsiteX1" fmla="*/ 8678 w 67400"/>
                  <a:gd name="connsiteY1" fmla="*/ 28150 h 33700"/>
                  <a:gd name="connsiteX2" fmla="*/ 51308 w 67400"/>
                  <a:gd name="connsiteY2" fmla="*/ 32362 h 33700"/>
                  <a:gd name="connsiteX3" fmla="*/ 59733 w 67400"/>
                  <a:gd name="connsiteY3" fmla="*/ 25538 h 33700"/>
                  <a:gd name="connsiteX4" fmla="*/ 67485 w 67400"/>
                  <a:gd name="connsiteY4" fmla="*/ 16692 h 33700"/>
                  <a:gd name="connsiteX5" fmla="*/ 58722 w 67400"/>
                  <a:gd name="connsiteY5" fmla="*/ 9025 h 33700"/>
                  <a:gd name="connsiteX6" fmla="*/ 16092 w 67400"/>
                  <a:gd name="connsiteY6" fmla="*/ 5065 h 33700"/>
                  <a:gd name="connsiteX7" fmla="*/ 7835 w 67400"/>
                  <a:gd name="connsiteY7" fmla="*/ 12058 h 33700"/>
                  <a:gd name="connsiteX8" fmla="*/ 0 w 67400"/>
                  <a:gd name="connsiteY8" fmla="*/ 20652 h 3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400" h="33700">
                    <a:moveTo>
                      <a:pt x="0" y="20652"/>
                    </a:moveTo>
                    <a:lnTo>
                      <a:pt x="8678" y="28150"/>
                    </a:lnTo>
                    <a:cubicBezTo>
                      <a:pt x="20642" y="38765"/>
                      <a:pt x="37744" y="40450"/>
                      <a:pt x="51308" y="32362"/>
                    </a:cubicBezTo>
                    <a:cubicBezTo>
                      <a:pt x="54931" y="30172"/>
                      <a:pt x="57543" y="28066"/>
                      <a:pt x="59733" y="25538"/>
                    </a:cubicBezTo>
                    <a:lnTo>
                      <a:pt x="67485" y="16692"/>
                    </a:lnTo>
                    <a:lnTo>
                      <a:pt x="58722" y="9025"/>
                    </a:lnTo>
                    <a:cubicBezTo>
                      <a:pt x="47012" y="-1338"/>
                      <a:pt x="29488" y="-2939"/>
                      <a:pt x="16092" y="5065"/>
                    </a:cubicBezTo>
                    <a:cubicBezTo>
                      <a:pt x="12385" y="7340"/>
                      <a:pt x="9942" y="9362"/>
                      <a:pt x="7835" y="12058"/>
                    </a:cubicBezTo>
                    <a:lnTo>
                      <a:pt x="0" y="20652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8" name="Vrije vorm: vorm 87">
                <a:extLst>
                  <a:ext uri="{FF2B5EF4-FFF2-40B4-BE49-F238E27FC236}">
                    <a16:creationId xmlns:a16="http://schemas.microsoft.com/office/drawing/2014/main" id="{09BB7EDA-403D-E346-AC98-42C04AF6CBC6}"/>
                  </a:ext>
                </a:extLst>
              </p:cNvPr>
              <p:cNvSpPr/>
              <p:nvPr/>
            </p:nvSpPr>
            <p:spPr>
              <a:xfrm>
                <a:off x="20501546" y="3064195"/>
                <a:ext cx="33700" cy="58975"/>
              </a:xfrm>
              <a:custGeom>
                <a:avLst/>
                <a:gdLst>
                  <a:gd name="connsiteX0" fmla="*/ 5565 w 33700"/>
                  <a:gd name="connsiteY0" fmla="*/ 60323 h 58975"/>
                  <a:gd name="connsiteX1" fmla="*/ 16434 w 33700"/>
                  <a:gd name="connsiteY1" fmla="*/ 56616 h 58975"/>
                  <a:gd name="connsiteX2" fmla="*/ 41372 w 33700"/>
                  <a:gd name="connsiteY2" fmla="*/ 21821 h 58975"/>
                  <a:gd name="connsiteX3" fmla="*/ 39602 w 33700"/>
                  <a:gd name="connsiteY3" fmla="*/ 11121 h 58975"/>
                  <a:gd name="connsiteX4" fmla="*/ 35811 w 33700"/>
                  <a:gd name="connsiteY4" fmla="*/ 0 h 58975"/>
                  <a:gd name="connsiteX5" fmla="*/ 24774 w 33700"/>
                  <a:gd name="connsiteY5" fmla="*/ 3791 h 58975"/>
                  <a:gd name="connsiteX6" fmla="*/ 5 w 33700"/>
                  <a:gd name="connsiteY6" fmla="*/ 38755 h 58975"/>
                  <a:gd name="connsiteX7" fmla="*/ 1943 w 33700"/>
                  <a:gd name="connsiteY7" fmla="*/ 49371 h 58975"/>
                  <a:gd name="connsiteX8" fmla="*/ 5565 w 33700"/>
                  <a:gd name="connsiteY8" fmla="*/ 60323 h 5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00" h="58975">
                    <a:moveTo>
                      <a:pt x="5565" y="60323"/>
                    </a:moveTo>
                    <a:lnTo>
                      <a:pt x="16434" y="56616"/>
                    </a:lnTo>
                    <a:cubicBezTo>
                      <a:pt x="31599" y="51561"/>
                      <a:pt x="41624" y="37576"/>
                      <a:pt x="41372" y="21821"/>
                    </a:cubicBezTo>
                    <a:cubicBezTo>
                      <a:pt x="41288" y="17608"/>
                      <a:pt x="40782" y="14322"/>
                      <a:pt x="39602" y="11121"/>
                    </a:cubicBezTo>
                    <a:lnTo>
                      <a:pt x="35811" y="0"/>
                    </a:lnTo>
                    <a:lnTo>
                      <a:pt x="24774" y="3791"/>
                    </a:lnTo>
                    <a:cubicBezTo>
                      <a:pt x="9947" y="8762"/>
                      <a:pt x="-248" y="23169"/>
                      <a:pt x="5" y="38755"/>
                    </a:cubicBezTo>
                    <a:cubicBezTo>
                      <a:pt x="89" y="43136"/>
                      <a:pt x="679" y="46254"/>
                      <a:pt x="1943" y="49371"/>
                    </a:cubicBezTo>
                    <a:lnTo>
                      <a:pt x="5565" y="60323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59" name="Vrije vorm: vorm 88">
                <a:extLst>
                  <a:ext uri="{FF2B5EF4-FFF2-40B4-BE49-F238E27FC236}">
                    <a16:creationId xmlns:a16="http://schemas.microsoft.com/office/drawing/2014/main" id="{2BA79EF3-9CE4-CC43-BA1F-CF597476E9DD}"/>
                  </a:ext>
                </a:extLst>
              </p:cNvPr>
              <p:cNvSpPr/>
              <p:nvPr/>
            </p:nvSpPr>
            <p:spPr>
              <a:xfrm>
                <a:off x="20545834" y="3065543"/>
                <a:ext cx="42125" cy="50550"/>
              </a:xfrm>
              <a:custGeom>
                <a:avLst/>
                <a:gdLst>
                  <a:gd name="connsiteX0" fmla="*/ 40136 w 42125"/>
                  <a:gd name="connsiteY0" fmla="*/ 56364 h 50550"/>
                  <a:gd name="connsiteX1" fmla="*/ 42326 w 42125"/>
                  <a:gd name="connsiteY1" fmla="*/ 45158 h 50550"/>
                  <a:gd name="connsiteX2" fmla="*/ 24634 w 42125"/>
                  <a:gd name="connsiteY2" fmla="*/ 6150 h 50550"/>
                  <a:gd name="connsiteX3" fmla="*/ 14524 w 42125"/>
                  <a:gd name="connsiteY3" fmla="*/ 2275 h 50550"/>
                  <a:gd name="connsiteX4" fmla="*/ 2982 w 42125"/>
                  <a:gd name="connsiteY4" fmla="*/ 0 h 50550"/>
                  <a:gd name="connsiteX5" fmla="*/ 707 w 42125"/>
                  <a:gd name="connsiteY5" fmla="*/ 11458 h 50550"/>
                  <a:gd name="connsiteX6" fmla="*/ 18652 w 42125"/>
                  <a:gd name="connsiteY6" fmla="*/ 50382 h 50550"/>
                  <a:gd name="connsiteX7" fmla="*/ 28847 w 42125"/>
                  <a:gd name="connsiteY7" fmla="*/ 54089 h 50550"/>
                  <a:gd name="connsiteX8" fmla="*/ 40136 w 42125"/>
                  <a:gd name="connsiteY8" fmla="*/ 56364 h 5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25" h="50550">
                    <a:moveTo>
                      <a:pt x="40136" y="56364"/>
                    </a:moveTo>
                    <a:lnTo>
                      <a:pt x="42326" y="45158"/>
                    </a:lnTo>
                    <a:cubicBezTo>
                      <a:pt x="45528" y="29488"/>
                      <a:pt x="38451" y="13817"/>
                      <a:pt x="24634" y="6150"/>
                    </a:cubicBezTo>
                    <a:cubicBezTo>
                      <a:pt x="20927" y="4128"/>
                      <a:pt x="17810" y="2949"/>
                      <a:pt x="14524" y="2275"/>
                    </a:cubicBezTo>
                    <a:lnTo>
                      <a:pt x="2982" y="0"/>
                    </a:lnTo>
                    <a:lnTo>
                      <a:pt x="707" y="11458"/>
                    </a:lnTo>
                    <a:cubicBezTo>
                      <a:pt x="-2411" y="26792"/>
                      <a:pt x="5003" y="42799"/>
                      <a:pt x="18652" y="50382"/>
                    </a:cubicBezTo>
                    <a:cubicBezTo>
                      <a:pt x="22443" y="52488"/>
                      <a:pt x="25476" y="53584"/>
                      <a:pt x="28847" y="54089"/>
                    </a:cubicBezTo>
                    <a:lnTo>
                      <a:pt x="40136" y="56364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0" name="Vrije vorm: vorm 89">
                <a:extLst>
                  <a:ext uri="{FF2B5EF4-FFF2-40B4-BE49-F238E27FC236}">
                    <a16:creationId xmlns:a16="http://schemas.microsoft.com/office/drawing/2014/main" id="{D02D627B-1D16-474B-9374-163021C9A281}"/>
                  </a:ext>
                </a:extLst>
              </p:cNvPr>
              <p:cNvSpPr/>
              <p:nvPr/>
            </p:nvSpPr>
            <p:spPr>
              <a:xfrm>
                <a:off x="20545694" y="2985505"/>
                <a:ext cx="33700" cy="58975"/>
              </a:xfrm>
              <a:custGeom>
                <a:avLst/>
                <a:gdLst>
                  <a:gd name="connsiteX0" fmla="*/ 35811 w 33700"/>
                  <a:gd name="connsiteY0" fmla="*/ 0 h 58975"/>
                  <a:gd name="connsiteX1" fmla="*/ 24943 w 33700"/>
                  <a:gd name="connsiteY1" fmla="*/ 3707 h 58975"/>
                  <a:gd name="connsiteX2" fmla="*/ 5 w 33700"/>
                  <a:gd name="connsiteY2" fmla="*/ 38503 h 58975"/>
                  <a:gd name="connsiteX3" fmla="*/ 1774 w 33700"/>
                  <a:gd name="connsiteY3" fmla="*/ 49203 h 58975"/>
                  <a:gd name="connsiteX4" fmla="*/ 5565 w 33700"/>
                  <a:gd name="connsiteY4" fmla="*/ 60323 h 58975"/>
                  <a:gd name="connsiteX5" fmla="*/ 16602 w 33700"/>
                  <a:gd name="connsiteY5" fmla="*/ 56532 h 58975"/>
                  <a:gd name="connsiteX6" fmla="*/ 41372 w 33700"/>
                  <a:gd name="connsiteY6" fmla="*/ 21568 h 58975"/>
                  <a:gd name="connsiteX7" fmla="*/ 39434 w 33700"/>
                  <a:gd name="connsiteY7" fmla="*/ 10953 h 58975"/>
                  <a:gd name="connsiteX8" fmla="*/ 35811 w 33700"/>
                  <a:gd name="connsiteY8" fmla="*/ 0 h 5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00" h="58975">
                    <a:moveTo>
                      <a:pt x="35811" y="0"/>
                    </a:moveTo>
                    <a:lnTo>
                      <a:pt x="24943" y="3707"/>
                    </a:lnTo>
                    <a:cubicBezTo>
                      <a:pt x="9778" y="8762"/>
                      <a:pt x="-248" y="22748"/>
                      <a:pt x="5" y="38503"/>
                    </a:cubicBezTo>
                    <a:cubicBezTo>
                      <a:pt x="88" y="42715"/>
                      <a:pt x="594" y="46001"/>
                      <a:pt x="1774" y="49203"/>
                    </a:cubicBezTo>
                    <a:lnTo>
                      <a:pt x="5565" y="60323"/>
                    </a:lnTo>
                    <a:lnTo>
                      <a:pt x="16602" y="56532"/>
                    </a:lnTo>
                    <a:cubicBezTo>
                      <a:pt x="31430" y="51562"/>
                      <a:pt x="41625" y="37155"/>
                      <a:pt x="41372" y="21568"/>
                    </a:cubicBezTo>
                    <a:cubicBezTo>
                      <a:pt x="41287" y="17187"/>
                      <a:pt x="40697" y="14070"/>
                      <a:pt x="39434" y="10953"/>
                    </a:cubicBezTo>
                    <a:lnTo>
                      <a:pt x="35811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1" name="Vrije vorm: vorm 90">
                <a:extLst>
                  <a:ext uri="{FF2B5EF4-FFF2-40B4-BE49-F238E27FC236}">
                    <a16:creationId xmlns:a16="http://schemas.microsoft.com/office/drawing/2014/main" id="{4C184F4C-84D0-124A-B60E-569A9820952C}"/>
                  </a:ext>
                </a:extLst>
              </p:cNvPr>
              <p:cNvSpPr/>
              <p:nvPr/>
            </p:nvSpPr>
            <p:spPr>
              <a:xfrm>
                <a:off x="20734925" y="3107021"/>
                <a:ext cx="75826" cy="42125"/>
              </a:xfrm>
              <a:custGeom>
                <a:avLst/>
                <a:gdLst>
                  <a:gd name="connsiteX0" fmla="*/ 76668 w 75825"/>
                  <a:gd name="connsiteY0" fmla="*/ 19098 h 42125"/>
                  <a:gd name="connsiteX1" fmla="*/ 66811 w 75825"/>
                  <a:gd name="connsiteY1" fmla="*/ 10589 h 42125"/>
                  <a:gd name="connsiteX2" fmla="*/ 18367 w 75825"/>
                  <a:gd name="connsiteY2" fmla="*/ 5787 h 42125"/>
                  <a:gd name="connsiteX3" fmla="*/ 8846 w 75825"/>
                  <a:gd name="connsiteY3" fmla="*/ 13622 h 42125"/>
                  <a:gd name="connsiteX4" fmla="*/ 0 w 75825"/>
                  <a:gd name="connsiteY4" fmla="*/ 23648 h 42125"/>
                  <a:gd name="connsiteX5" fmla="*/ 9942 w 75825"/>
                  <a:gd name="connsiteY5" fmla="*/ 32410 h 42125"/>
                  <a:gd name="connsiteX6" fmla="*/ 58470 w 75825"/>
                  <a:gd name="connsiteY6" fmla="*/ 36875 h 42125"/>
                  <a:gd name="connsiteX7" fmla="*/ 67906 w 75825"/>
                  <a:gd name="connsiteY7" fmla="*/ 28956 h 42125"/>
                  <a:gd name="connsiteX8" fmla="*/ 76668 w 75825"/>
                  <a:gd name="connsiteY8" fmla="*/ 19098 h 4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825" h="42125">
                    <a:moveTo>
                      <a:pt x="76668" y="19098"/>
                    </a:moveTo>
                    <a:lnTo>
                      <a:pt x="66811" y="10589"/>
                    </a:lnTo>
                    <a:cubicBezTo>
                      <a:pt x="53246" y="-1543"/>
                      <a:pt x="33785" y="-3397"/>
                      <a:pt x="18367" y="5787"/>
                    </a:cubicBezTo>
                    <a:cubicBezTo>
                      <a:pt x="14238" y="8230"/>
                      <a:pt x="11290" y="10673"/>
                      <a:pt x="8846" y="13622"/>
                    </a:cubicBezTo>
                    <a:lnTo>
                      <a:pt x="0" y="23648"/>
                    </a:lnTo>
                    <a:lnTo>
                      <a:pt x="9942" y="32410"/>
                    </a:lnTo>
                    <a:cubicBezTo>
                      <a:pt x="23253" y="44205"/>
                      <a:pt x="43221" y="46058"/>
                      <a:pt x="58470" y="36875"/>
                    </a:cubicBezTo>
                    <a:cubicBezTo>
                      <a:pt x="62682" y="34347"/>
                      <a:pt x="65547" y="31988"/>
                      <a:pt x="67906" y="28956"/>
                    </a:cubicBezTo>
                    <a:lnTo>
                      <a:pt x="76668" y="19098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2" name="Vrije vorm: vorm 91">
                <a:extLst>
                  <a:ext uri="{FF2B5EF4-FFF2-40B4-BE49-F238E27FC236}">
                    <a16:creationId xmlns:a16="http://schemas.microsoft.com/office/drawing/2014/main" id="{CBB4F2CF-200C-034A-993D-6BB263EC5CB3}"/>
                  </a:ext>
                </a:extLst>
              </p:cNvPr>
              <p:cNvSpPr/>
              <p:nvPr/>
            </p:nvSpPr>
            <p:spPr>
              <a:xfrm>
                <a:off x="20772177" y="3040521"/>
                <a:ext cx="58975" cy="151651"/>
              </a:xfrm>
              <a:custGeom>
                <a:avLst/>
                <a:gdLst>
                  <a:gd name="connsiteX0" fmla="*/ 65028 w 58975"/>
                  <a:gd name="connsiteY0" fmla="*/ 54089 h 151651"/>
                  <a:gd name="connsiteX1" fmla="*/ 49358 w 58975"/>
                  <a:gd name="connsiteY1" fmla="*/ 0 h 151651"/>
                  <a:gd name="connsiteX2" fmla="*/ 43629 w 58975"/>
                  <a:gd name="connsiteY2" fmla="*/ 154094 h 151651"/>
                  <a:gd name="connsiteX3" fmla="*/ 65028 w 58975"/>
                  <a:gd name="connsiteY3" fmla="*/ 54089 h 151651"/>
                  <a:gd name="connsiteX4" fmla="*/ 65028 w 58975"/>
                  <a:gd name="connsiteY4" fmla="*/ 54089 h 1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975" h="151651">
                    <a:moveTo>
                      <a:pt x="65028" y="54089"/>
                    </a:moveTo>
                    <a:cubicBezTo>
                      <a:pt x="58035" y="34880"/>
                      <a:pt x="50116" y="16176"/>
                      <a:pt x="49358" y="0"/>
                    </a:cubicBezTo>
                    <a:cubicBezTo>
                      <a:pt x="-8522" y="40861"/>
                      <a:pt x="-21750" y="107672"/>
                      <a:pt x="43629" y="154094"/>
                    </a:cubicBezTo>
                    <a:cubicBezTo>
                      <a:pt x="40427" y="151820"/>
                      <a:pt x="21639" y="100679"/>
                      <a:pt x="65028" y="54089"/>
                    </a:cubicBezTo>
                    <a:lnTo>
                      <a:pt x="65028" y="54089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3" name="Vrije vorm: vorm 92">
                <a:extLst>
                  <a:ext uri="{FF2B5EF4-FFF2-40B4-BE49-F238E27FC236}">
                    <a16:creationId xmlns:a16="http://schemas.microsoft.com/office/drawing/2014/main" id="{52EE3D2A-E321-5C42-9632-F893E28B2186}"/>
                  </a:ext>
                </a:extLst>
              </p:cNvPr>
              <p:cNvSpPr/>
              <p:nvPr/>
            </p:nvSpPr>
            <p:spPr>
              <a:xfrm>
                <a:off x="20815709" y="3052791"/>
                <a:ext cx="160076" cy="151651"/>
              </a:xfrm>
              <a:custGeom>
                <a:avLst/>
                <a:gdLst>
                  <a:gd name="connsiteX0" fmla="*/ 18126 w 160076"/>
                  <a:gd name="connsiteY0" fmla="*/ 158084 h 151651"/>
                  <a:gd name="connsiteX1" fmla="*/ 160257 w 160076"/>
                  <a:gd name="connsiteY1" fmla="*/ 788 h 151651"/>
                  <a:gd name="connsiteX2" fmla="*/ 17873 w 160076"/>
                  <a:gd name="connsiteY2" fmla="*/ 158758 h 151651"/>
                  <a:gd name="connsiteX3" fmla="*/ 18126 w 160076"/>
                  <a:gd name="connsiteY3" fmla="*/ 158084 h 151651"/>
                  <a:gd name="connsiteX4" fmla="*/ 18126 w 160076"/>
                  <a:gd name="connsiteY4" fmla="*/ 158084 h 1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076" h="151651">
                    <a:moveTo>
                      <a:pt x="18126" y="158084"/>
                    </a:moveTo>
                    <a:cubicBezTo>
                      <a:pt x="122597" y="175018"/>
                      <a:pt x="120996" y="51170"/>
                      <a:pt x="160257" y="788"/>
                    </a:cubicBezTo>
                    <a:cubicBezTo>
                      <a:pt x="60925" y="-8985"/>
                      <a:pt x="-42366" y="73749"/>
                      <a:pt x="17873" y="158758"/>
                    </a:cubicBezTo>
                    <a:cubicBezTo>
                      <a:pt x="-18860" y="106944"/>
                      <a:pt x="17789" y="157663"/>
                      <a:pt x="18126" y="158084"/>
                    </a:cubicBezTo>
                    <a:lnTo>
                      <a:pt x="18126" y="158084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4" name="Vrije vorm: vorm 93">
                <a:extLst>
                  <a:ext uri="{FF2B5EF4-FFF2-40B4-BE49-F238E27FC236}">
                    <a16:creationId xmlns:a16="http://schemas.microsoft.com/office/drawing/2014/main" id="{0E8B36BC-5A46-FC41-8F55-5E6AE1672C82}"/>
                  </a:ext>
                </a:extLst>
              </p:cNvPr>
              <p:cNvSpPr/>
              <p:nvPr/>
            </p:nvSpPr>
            <p:spPr>
              <a:xfrm>
                <a:off x="20747731" y="3157629"/>
                <a:ext cx="84251" cy="176926"/>
              </a:xfrm>
              <a:custGeom>
                <a:avLst/>
                <a:gdLst>
                  <a:gd name="connsiteX0" fmla="*/ 0 w 84250"/>
                  <a:gd name="connsiteY0" fmla="*/ 0 h 176926"/>
                  <a:gd name="connsiteX1" fmla="*/ 84251 w 84250"/>
                  <a:gd name="connsiteY1" fmla="*/ 179201 h 176926"/>
                  <a:gd name="connsiteX2" fmla="*/ 70602 w 84250"/>
                  <a:gd name="connsiteY2" fmla="*/ 179201 h 176926"/>
                  <a:gd name="connsiteX3" fmla="*/ 1853 w 84250"/>
                  <a:gd name="connsiteY3" fmla="*/ 13480 h 176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250" h="176926">
                    <a:moveTo>
                      <a:pt x="0" y="0"/>
                    </a:moveTo>
                    <a:cubicBezTo>
                      <a:pt x="0" y="0"/>
                      <a:pt x="109105" y="34037"/>
                      <a:pt x="84251" y="179201"/>
                    </a:cubicBezTo>
                    <a:lnTo>
                      <a:pt x="70602" y="179201"/>
                    </a:lnTo>
                    <a:cubicBezTo>
                      <a:pt x="70602" y="179201"/>
                      <a:pt x="110284" y="77510"/>
                      <a:pt x="1853" y="13480"/>
                    </a:cubicBezTo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5" name="Vrije vorm: vorm 94">
                <a:extLst>
                  <a:ext uri="{FF2B5EF4-FFF2-40B4-BE49-F238E27FC236}">
                    <a16:creationId xmlns:a16="http://schemas.microsoft.com/office/drawing/2014/main" id="{DC234EDC-9A99-5543-97E7-C88EE43A8262}"/>
                  </a:ext>
                </a:extLst>
              </p:cNvPr>
              <p:cNvSpPr/>
              <p:nvPr/>
            </p:nvSpPr>
            <p:spPr>
              <a:xfrm>
                <a:off x="20742339" y="3278613"/>
                <a:ext cx="134801" cy="126376"/>
              </a:xfrm>
              <a:custGeom>
                <a:avLst/>
                <a:gdLst>
                  <a:gd name="connsiteX0" fmla="*/ 0 w 134800"/>
                  <a:gd name="connsiteY0" fmla="*/ 337 h 126375"/>
                  <a:gd name="connsiteX1" fmla="*/ 140783 w 134800"/>
                  <a:gd name="connsiteY1" fmla="*/ 0 h 126375"/>
                  <a:gd name="connsiteX2" fmla="*/ 104134 w 134800"/>
                  <a:gd name="connsiteY2" fmla="*/ 131094 h 126375"/>
                  <a:gd name="connsiteX3" fmla="*/ 40440 w 134800"/>
                  <a:gd name="connsiteY3" fmla="*/ 129746 h 12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800" h="126375">
                    <a:moveTo>
                      <a:pt x="0" y="337"/>
                    </a:moveTo>
                    <a:lnTo>
                      <a:pt x="140783" y="0"/>
                    </a:lnTo>
                    <a:lnTo>
                      <a:pt x="104134" y="131094"/>
                    </a:lnTo>
                    <a:lnTo>
                      <a:pt x="40440" y="129746"/>
                    </a:lnTo>
                    <a:close/>
                  </a:path>
                </a:pathLst>
              </a:custGeom>
              <a:solidFill>
                <a:srgbClr val="E28E3B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6" name="Vrije vorm: vorm 95">
                <a:extLst>
                  <a:ext uri="{FF2B5EF4-FFF2-40B4-BE49-F238E27FC236}">
                    <a16:creationId xmlns:a16="http://schemas.microsoft.com/office/drawing/2014/main" id="{B01DC857-1210-2641-9205-86E1C4C6665A}"/>
                  </a:ext>
                </a:extLst>
              </p:cNvPr>
              <p:cNvSpPr/>
              <p:nvPr/>
            </p:nvSpPr>
            <p:spPr>
              <a:xfrm>
                <a:off x="20671268" y="3052905"/>
                <a:ext cx="42125" cy="58975"/>
              </a:xfrm>
              <a:custGeom>
                <a:avLst/>
                <a:gdLst>
                  <a:gd name="connsiteX0" fmla="*/ 3334 w 42125"/>
                  <a:gd name="connsiteY0" fmla="*/ 0 h 58975"/>
                  <a:gd name="connsiteX1" fmla="*/ 890 w 42125"/>
                  <a:gd name="connsiteY1" fmla="*/ 12806 h 58975"/>
                  <a:gd name="connsiteX2" fmla="*/ 21026 w 42125"/>
                  <a:gd name="connsiteY2" fmla="*/ 57122 h 58975"/>
                  <a:gd name="connsiteX3" fmla="*/ 32569 w 42125"/>
                  <a:gd name="connsiteY3" fmla="*/ 61503 h 58975"/>
                  <a:gd name="connsiteX4" fmla="*/ 45712 w 42125"/>
                  <a:gd name="connsiteY4" fmla="*/ 64115 h 58975"/>
                  <a:gd name="connsiteX5" fmla="*/ 48240 w 42125"/>
                  <a:gd name="connsiteY5" fmla="*/ 51140 h 58975"/>
                  <a:gd name="connsiteX6" fmla="*/ 27851 w 42125"/>
                  <a:gd name="connsiteY6" fmla="*/ 6909 h 58975"/>
                  <a:gd name="connsiteX7" fmla="*/ 16308 w 42125"/>
                  <a:gd name="connsiteY7" fmla="*/ 2696 h 58975"/>
                  <a:gd name="connsiteX8" fmla="*/ 3334 w 42125"/>
                  <a:gd name="connsiteY8" fmla="*/ 0 h 5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25" h="58975">
                    <a:moveTo>
                      <a:pt x="3334" y="0"/>
                    </a:moveTo>
                    <a:lnTo>
                      <a:pt x="890" y="12806"/>
                    </a:lnTo>
                    <a:cubicBezTo>
                      <a:pt x="-2816" y="30667"/>
                      <a:pt x="5272" y="48444"/>
                      <a:pt x="21026" y="57122"/>
                    </a:cubicBezTo>
                    <a:cubicBezTo>
                      <a:pt x="25239" y="59481"/>
                      <a:pt x="28778" y="60829"/>
                      <a:pt x="32569" y="61503"/>
                    </a:cubicBezTo>
                    <a:lnTo>
                      <a:pt x="45712" y="64115"/>
                    </a:lnTo>
                    <a:lnTo>
                      <a:pt x="48240" y="51140"/>
                    </a:lnTo>
                    <a:cubicBezTo>
                      <a:pt x="51778" y="33700"/>
                      <a:pt x="43437" y="15502"/>
                      <a:pt x="27851" y="6909"/>
                    </a:cubicBezTo>
                    <a:cubicBezTo>
                      <a:pt x="23554" y="4550"/>
                      <a:pt x="20100" y="3286"/>
                      <a:pt x="16308" y="2696"/>
                    </a:cubicBezTo>
                    <a:lnTo>
                      <a:pt x="3334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7" name="Vrije vorm: vorm 96">
                <a:extLst>
                  <a:ext uri="{FF2B5EF4-FFF2-40B4-BE49-F238E27FC236}">
                    <a16:creationId xmlns:a16="http://schemas.microsoft.com/office/drawing/2014/main" id="{76B879AB-F80B-8647-9AD4-4AE848AA3201}"/>
                  </a:ext>
                </a:extLst>
              </p:cNvPr>
              <p:cNvSpPr/>
              <p:nvPr/>
            </p:nvSpPr>
            <p:spPr>
              <a:xfrm>
                <a:off x="20632308" y="3108343"/>
                <a:ext cx="75826" cy="42125"/>
              </a:xfrm>
              <a:custGeom>
                <a:avLst/>
                <a:gdLst>
                  <a:gd name="connsiteX0" fmla="*/ 0 w 75825"/>
                  <a:gd name="connsiteY0" fmla="*/ 23589 h 42125"/>
                  <a:gd name="connsiteX1" fmla="*/ 9857 w 75825"/>
                  <a:gd name="connsiteY1" fmla="*/ 32098 h 42125"/>
                  <a:gd name="connsiteX2" fmla="*/ 58301 w 75825"/>
                  <a:gd name="connsiteY2" fmla="*/ 36901 h 42125"/>
                  <a:gd name="connsiteX3" fmla="*/ 67822 w 75825"/>
                  <a:gd name="connsiteY3" fmla="*/ 29065 h 42125"/>
                  <a:gd name="connsiteX4" fmla="*/ 76668 w 75825"/>
                  <a:gd name="connsiteY4" fmla="*/ 19040 h 42125"/>
                  <a:gd name="connsiteX5" fmla="*/ 66726 w 75825"/>
                  <a:gd name="connsiteY5" fmla="*/ 10277 h 42125"/>
                  <a:gd name="connsiteX6" fmla="*/ 18198 w 75825"/>
                  <a:gd name="connsiteY6" fmla="*/ 5812 h 42125"/>
                  <a:gd name="connsiteX7" fmla="*/ 8762 w 75825"/>
                  <a:gd name="connsiteY7" fmla="*/ 13732 h 42125"/>
                  <a:gd name="connsiteX8" fmla="*/ 0 w 75825"/>
                  <a:gd name="connsiteY8" fmla="*/ 23589 h 4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825" h="42125">
                    <a:moveTo>
                      <a:pt x="0" y="23589"/>
                    </a:moveTo>
                    <a:lnTo>
                      <a:pt x="9857" y="32098"/>
                    </a:lnTo>
                    <a:cubicBezTo>
                      <a:pt x="23422" y="44230"/>
                      <a:pt x="42884" y="46084"/>
                      <a:pt x="58301" y="36901"/>
                    </a:cubicBezTo>
                    <a:cubicBezTo>
                      <a:pt x="62430" y="34457"/>
                      <a:pt x="65379" y="32014"/>
                      <a:pt x="67822" y="29065"/>
                    </a:cubicBezTo>
                    <a:lnTo>
                      <a:pt x="76668" y="19040"/>
                    </a:lnTo>
                    <a:lnTo>
                      <a:pt x="66726" y="10277"/>
                    </a:lnTo>
                    <a:cubicBezTo>
                      <a:pt x="53415" y="-1518"/>
                      <a:pt x="33448" y="-3371"/>
                      <a:pt x="18198" y="5812"/>
                    </a:cubicBezTo>
                    <a:cubicBezTo>
                      <a:pt x="13986" y="8340"/>
                      <a:pt x="11121" y="10699"/>
                      <a:pt x="8762" y="13732"/>
                    </a:cubicBezTo>
                    <a:lnTo>
                      <a:pt x="0" y="23589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8" name="Vrije vorm: vorm 97">
                <a:extLst>
                  <a:ext uri="{FF2B5EF4-FFF2-40B4-BE49-F238E27FC236}">
                    <a16:creationId xmlns:a16="http://schemas.microsoft.com/office/drawing/2014/main" id="{AAC84CDF-CB68-D44A-825A-23CBFB18129F}"/>
                  </a:ext>
                </a:extLst>
              </p:cNvPr>
              <p:cNvSpPr/>
              <p:nvPr/>
            </p:nvSpPr>
            <p:spPr>
              <a:xfrm>
                <a:off x="20673246" y="3139515"/>
                <a:ext cx="42125" cy="67400"/>
              </a:xfrm>
              <a:custGeom>
                <a:avLst/>
                <a:gdLst>
                  <a:gd name="connsiteX0" fmla="*/ 6410 w 42125"/>
                  <a:gd name="connsiteY0" fmla="*/ 68580 h 67400"/>
                  <a:gd name="connsiteX1" fmla="*/ 18711 w 42125"/>
                  <a:gd name="connsiteY1" fmla="*/ 64367 h 67400"/>
                  <a:gd name="connsiteX2" fmla="*/ 47019 w 42125"/>
                  <a:gd name="connsiteY2" fmla="*/ 24769 h 67400"/>
                  <a:gd name="connsiteX3" fmla="*/ 44997 w 42125"/>
                  <a:gd name="connsiteY3" fmla="*/ 12638 h 67400"/>
                  <a:gd name="connsiteX4" fmla="*/ 40700 w 42125"/>
                  <a:gd name="connsiteY4" fmla="*/ 0 h 67400"/>
                  <a:gd name="connsiteX5" fmla="*/ 28147 w 42125"/>
                  <a:gd name="connsiteY5" fmla="*/ 4297 h 67400"/>
                  <a:gd name="connsiteX6" fmla="*/ 7 w 42125"/>
                  <a:gd name="connsiteY6" fmla="*/ 44063 h 67400"/>
                  <a:gd name="connsiteX7" fmla="*/ 2198 w 42125"/>
                  <a:gd name="connsiteY7" fmla="*/ 56195 h 67400"/>
                  <a:gd name="connsiteX8" fmla="*/ 6410 w 42125"/>
                  <a:gd name="connsiteY8" fmla="*/ 68580 h 6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25" h="67400">
                    <a:moveTo>
                      <a:pt x="6410" y="68580"/>
                    </a:moveTo>
                    <a:lnTo>
                      <a:pt x="18711" y="64367"/>
                    </a:lnTo>
                    <a:cubicBezTo>
                      <a:pt x="35982" y="58638"/>
                      <a:pt x="47356" y="42715"/>
                      <a:pt x="47019" y="24769"/>
                    </a:cubicBezTo>
                    <a:cubicBezTo>
                      <a:pt x="46935" y="19967"/>
                      <a:pt x="46345" y="16260"/>
                      <a:pt x="44997" y="12638"/>
                    </a:cubicBezTo>
                    <a:lnTo>
                      <a:pt x="40700" y="0"/>
                    </a:lnTo>
                    <a:lnTo>
                      <a:pt x="28147" y="4297"/>
                    </a:lnTo>
                    <a:cubicBezTo>
                      <a:pt x="11297" y="9942"/>
                      <a:pt x="-330" y="26286"/>
                      <a:pt x="7" y="44063"/>
                    </a:cubicBezTo>
                    <a:cubicBezTo>
                      <a:pt x="91" y="49034"/>
                      <a:pt x="766" y="52657"/>
                      <a:pt x="2198" y="56195"/>
                    </a:cubicBezTo>
                    <a:lnTo>
                      <a:pt x="6410" y="6858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69" name="Vrije vorm: vorm 98">
                <a:extLst>
                  <a:ext uri="{FF2B5EF4-FFF2-40B4-BE49-F238E27FC236}">
                    <a16:creationId xmlns:a16="http://schemas.microsoft.com/office/drawing/2014/main" id="{4027754A-EFCA-2F4F-A60A-ED3541BA43DF}"/>
                  </a:ext>
                </a:extLst>
              </p:cNvPr>
              <p:cNvSpPr/>
              <p:nvPr/>
            </p:nvSpPr>
            <p:spPr>
              <a:xfrm>
                <a:off x="20723587" y="3141116"/>
                <a:ext cx="42125" cy="58975"/>
              </a:xfrm>
              <a:custGeom>
                <a:avLst/>
                <a:gdLst>
                  <a:gd name="connsiteX0" fmla="*/ 45712 w 42125"/>
                  <a:gd name="connsiteY0" fmla="*/ 64115 h 58975"/>
                  <a:gd name="connsiteX1" fmla="*/ 48155 w 42125"/>
                  <a:gd name="connsiteY1" fmla="*/ 51309 h 58975"/>
                  <a:gd name="connsiteX2" fmla="*/ 28020 w 42125"/>
                  <a:gd name="connsiteY2" fmla="*/ 6993 h 58975"/>
                  <a:gd name="connsiteX3" fmla="*/ 16477 w 42125"/>
                  <a:gd name="connsiteY3" fmla="*/ 2612 h 58975"/>
                  <a:gd name="connsiteX4" fmla="*/ 3334 w 42125"/>
                  <a:gd name="connsiteY4" fmla="*/ 0 h 58975"/>
                  <a:gd name="connsiteX5" fmla="*/ 806 w 42125"/>
                  <a:gd name="connsiteY5" fmla="*/ 12975 h 58975"/>
                  <a:gd name="connsiteX6" fmla="*/ 21196 w 42125"/>
                  <a:gd name="connsiteY6" fmla="*/ 57206 h 58975"/>
                  <a:gd name="connsiteX7" fmla="*/ 32738 w 42125"/>
                  <a:gd name="connsiteY7" fmla="*/ 61419 h 58975"/>
                  <a:gd name="connsiteX8" fmla="*/ 45712 w 42125"/>
                  <a:gd name="connsiteY8" fmla="*/ 64115 h 5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25" h="58975">
                    <a:moveTo>
                      <a:pt x="45712" y="64115"/>
                    </a:moveTo>
                    <a:lnTo>
                      <a:pt x="48155" y="51309"/>
                    </a:lnTo>
                    <a:cubicBezTo>
                      <a:pt x="51862" y="33448"/>
                      <a:pt x="43775" y="15671"/>
                      <a:pt x="28020" y="6993"/>
                    </a:cubicBezTo>
                    <a:cubicBezTo>
                      <a:pt x="23807" y="4634"/>
                      <a:pt x="20268" y="3286"/>
                      <a:pt x="16477" y="2612"/>
                    </a:cubicBezTo>
                    <a:lnTo>
                      <a:pt x="3334" y="0"/>
                    </a:lnTo>
                    <a:lnTo>
                      <a:pt x="806" y="12975"/>
                    </a:lnTo>
                    <a:cubicBezTo>
                      <a:pt x="-2732" y="30415"/>
                      <a:pt x="5609" y="48613"/>
                      <a:pt x="21196" y="57206"/>
                    </a:cubicBezTo>
                    <a:cubicBezTo>
                      <a:pt x="25492" y="59565"/>
                      <a:pt x="28946" y="60829"/>
                      <a:pt x="32738" y="61419"/>
                    </a:cubicBezTo>
                    <a:lnTo>
                      <a:pt x="45712" y="64115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0" name="Vrije vorm: vorm 99">
                <a:extLst>
                  <a:ext uri="{FF2B5EF4-FFF2-40B4-BE49-F238E27FC236}">
                    <a16:creationId xmlns:a16="http://schemas.microsoft.com/office/drawing/2014/main" id="{504C023F-FC5C-BC46-B73A-E1C9A131682E}"/>
                  </a:ext>
                </a:extLst>
              </p:cNvPr>
              <p:cNvSpPr/>
              <p:nvPr/>
            </p:nvSpPr>
            <p:spPr>
              <a:xfrm>
                <a:off x="20723628" y="3049957"/>
                <a:ext cx="42125" cy="67400"/>
              </a:xfrm>
              <a:custGeom>
                <a:avLst/>
                <a:gdLst>
                  <a:gd name="connsiteX0" fmla="*/ 40616 w 42125"/>
                  <a:gd name="connsiteY0" fmla="*/ 0 h 67400"/>
                  <a:gd name="connsiteX1" fmla="*/ 28315 w 42125"/>
                  <a:gd name="connsiteY1" fmla="*/ 4213 h 67400"/>
                  <a:gd name="connsiteX2" fmla="*/ 7 w 42125"/>
                  <a:gd name="connsiteY2" fmla="*/ 43810 h 67400"/>
                  <a:gd name="connsiteX3" fmla="*/ 2029 w 42125"/>
                  <a:gd name="connsiteY3" fmla="*/ 55942 h 67400"/>
                  <a:gd name="connsiteX4" fmla="*/ 6326 w 42125"/>
                  <a:gd name="connsiteY4" fmla="*/ 68580 h 67400"/>
                  <a:gd name="connsiteX5" fmla="*/ 18879 w 42125"/>
                  <a:gd name="connsiteY5" fmla="*/ 64283 h 67400"/>
                  <a:gd name="connsiteX6" fmla="*/ 47019 w 42125"/>
                  <a:gd name="connsiteY6" fmla="*/ 24517 h 67400"/>
                  <a:gd name="connsiteX7" fmla="*/ 44829 w 42125"/>
                  <a:gd name="connsiteY7" fmla="*/ 12385 h 67400"/>
                  <a:gd name="connsiteX8" fmla="*/ 40616 w 42125"/>
                  <a:gd name="connsiteY8" fmla="*/ 0 h 6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25" h="67400">
                    <a:moveTo>
                      <a:pt x="40616" y="0"/>
                    </a:moveTo>
                    <a:lnTo>
                      <a:pt x="28315" y="4213"/>
                    </a:lnTo>
                    <a:cubicBezTo>
                      <a:pt x="11044" y="9942"/>
                      <a:pt x="-330" y="25865"/>
                      <a:pt x="7" y="43810"/>
                    </a:cubicBezTo>
                    <a:cubicBezTo>
                      <a:pt x="92" y="48613"/>
                      <a:pt x="681" y="52320"/>
                      <a:pt x="2029" y="55942"/>
                    </a:cubicBezTo>
                    <a:lnTo>
                      <a:pt x="6326" y="68580"/>
                    </a:lnTo>
                    <a:lnTo>
                      <a:pt x="18879" y="64283"/>
                    </a:lnTo>
                    <a:cubicBezTo>
                      <a:pt x="35729" y="58638"/>
                      <a:pt x="47356" y="42294"/>
                      <a:pt x="47019" y="24517"/>
                    </a:cubicBezTo>
                    <a:cubicBezTo>
                      <a:pt x="46935" y="19546"/>
                      <a:pt x="46261" y="15923"/>
                      <a:pt x="44829" y="12385"/>
                    </a:cubicBezTo>
                    <a:lnTo>
                      <a:pt x="40616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1" name="Vrije vorm: vorm 101">
                <a:extLst>
                  <a:ext uri="{FF2B5EF4-FFF2-40B4-BE49-F238E27FC236}">
                    <a16:creationId xmlns:a16="http://schemas.microsoft.com/office/drawing/2014/main" id="{0517FDEA-BF32-E64C-AEFC-2E07A19F1046}"/>
                  </a:ext>
                </a:extLst>
              </p:cNvPr>
              <p:cNvSpPr/>
              <p:nvPr/>
            </p:nvSpPr>
            <p:spPr>
              <a:xfrm>
                <a:off x="20913199" y="3192371"/>
                <a:ext cx="84251" cy="42125"/>
              </a:xfrm>
              <a:custGeom>
                <a:avLst/>
                <a:gdLst>
                  <a:gd name="connsiteX0" fmla="*/ 87115 w 84250"/>
                  <a:gd name="connsiteY0" fmla="*/ 21705 h 42125"/>
                  <a:gd name="connsiteX1" fmla="*/ 75910 w 84250"/>
                  <a:gd name="connsiteY1" fmla="*/ 12017 h 42125"/>
                  <a:gd name="connsiteX2" fmla="*/ 20894 w 84250"/>
                  <a:gd name="connsiteY2" fmla="*/ 6625 h 42125"/>
                  <a:gd name="connsiteX3" fmla="*/ 10026 w 84250"/>
                  <a:gd name="connsiteY3" fmla="*/ 15471 h 42125"/>
                  <a:gd name="connsiteX4" fmla="*/ 0 w 84250"/>
                  <a:gd name="connsiteY4" fmla="*/ 26929 h 42125"/>
                  <a:gd name="connsiteX5" fmla="*/ 11289 w 84250"/>
                  <a:gd name="connsiteY5" fmla="*/ 36871 h 42125"/>
                  <a:gd name="connsiteX6" fmla="*/ 66390 w 84250"/>
                  <a:gd name="connsiteY6" fmla="*/ 41926 h 42125"/>
                  <a:gd name="connsiteX7" fmla="*/ 77089 w 84250"/>
                  <a:gd name="connsiteY7" fmla="*/ 32911 h 42125"/>
                  <a:gd name="connsiteX8" fmla="*/ 87115 w 84250"/>
                  <a:gd name="connsiteY8" fmla="*/ 21705 h 4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250" h="42125">
                    <a:moveTo>
                      <a:pt x="87115" y="21705"/>
                    </a:moveTo>
                    <a:lnTo>
                      <a:pt x="75910" y="12017"/>
                    </a:lnTo>
                    <a:cubicBezTo>
                      <a:pt x="60492" y="-1716"/>
                      <a:pt x="38334" y="-3907"/>
                      <a:pt x="20894" y="6625"/>
                    </a:cubicBezTo>
                    <a:cubicBezTo>
                      <a:pt x="16260" y="9405"/>
                      <a:pt x="12890" y="12185"/>
                      <a:pt x="10026" y="15471"/>
                    </a:cubicBezTo>
                    <a:lnTo>
                      <a:pt x="0" y="26929"/>
                    </a:lnTo>
                    <a:lnTo>
                      <a:pt x="11289" y="36871"/>
                    </a:lnTo>
                    <a:cubicBezTo>
                      <a:pt x="26454" y="50266"/>
                      <a:pt x="49118" y="52373"/>
                      <a:pt x="66390" y="41926"/>
                    </a:cubicBezTo>
                    <a:cubicBezTo>
                      <a:pt x="71192" y="39061"/>
                      <a:pt x="74393" y="36365"/>
                      <a:pt x="77089" y="32911"/>
                    </a:cubicBezTo>
                    <a:lnTo>
                      <a:pt x="87115" y="21705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2" name="Vrije vorm: vorm 102">
                <a:extLst>
                  <a:ext uri="{FF2B5EF4-FFF2-40B4-BE49-F238E27FC236}">
                    <a16:creationId xmlns:a16="http://schemas.microsoft.com/office/drawing/2014/main" id="{5913E1A1-8E4D-F749-AD95-82AEC96F968F}"/>
                  </a:ext>
                </a:extLst>
              </p:cNvPr>
              <p:cNvSpPr/>
              <p:nvPr/>
            </p:nvSpPr>
            <p:spPr>
              <a:xfrm>
                <a:off x="20955613" y="3116852"/>
                <a:ext cx="67400" cy="168501"/>
              </a:xfrm>
              <a:custGeom>
                <a:avLst/>
                <a:gdLst>
                  <a:gd name="connsiteX0" fmla="*/ 73852 w 67400"/>
                  <a:gd name="connsiteY0" fmla="*/ 61419 h 168501"/>
                  <a:gd name="connsiteX1" fmla="*/ 56076 w 67400"/>
                  <a:gd name="connsiteY1" fmla="*/ 0 h 168501"/>
                  <a:gd name="connsiteX2" fmla="*/ 49504 w 67400"/>
                  <a:gd name="connsiteY2" fmla="*/ 174904 h 168501"/>
                  <a:gd name="connsiteX3" fmla="*/ 73852 w 67400"/>
                  <a:gd name="connsiteY3" fmla="*/ 61419 h 168501"/>
                  <a:gd name="connsiteX4" fmla="*/ 73852 w 67400"/>
                  <a:gd name="connsiteY4" fmla="*/ 61419 h 168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00" h="168501">
                    <a:moveTo>
                      <a:pt x="73852" y="61419"/>
                    </a:moveTo>
                    <a:cubicBezTo>
                      <a:pt x="65933" y="39598"/>
                      <a:pt x="56918" y="18282"/>
                      <a:pt x="56076" y="0"/>
                    </a:cubicBezTo>
                    <a:cubicBezTo>
                      <a:pt x="-9640" y="46338"/>
                      <a:pt x="-24721" y="122247"/>
                      <a:pt x="49504" y="174904"/>
                    </a:cubicBezTo>
                    <a:cubicBezTo>
                      <a:pt x="45881" y="172377"/>
                      <a:pt x="24650" y="114328"/>
                      <a:pt x="73852" y="61419"/>
                    </a:cubicBezTo>
                    <a:lnTo>
                      <a:pt x="73852" y="61419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3" name="Vrije vorm: vorm 103">
                <a:extLst>
                  <a:ext uri="{FF2B5EF4-FFF2-40B4-BE49-F238E27FC236}">
                    <a16:creationId xmlns:a16="http://schemas.microsoft.com/office/drawing/2014/main" id="{E468E709-2A1B-C340-9510-FFF457FA6199}"/>
                  </a:ext>
                </a:extLst>
              </p:cNvPr>
              <p:cNvSpPr/>
              <p:nvPr/>
            </p:nvSpPr>
            <p:spPr>
              <a:xfrm>
                <a:off x="21004994" y="3130794"/>
                <a:ext cx="176926" cy="176926"/>
              </a:xfrm>
              <a:custGeom>
                <a:avLst/>
                <a:gdLst>
                  <a:gd name="connsiteX0" fmla="*/ 20596 w 176926"/>
                  <a:gd name="connsiteY0" fmla="*/ 179497 h 176926"/>
                  <a:gd name="connsiteX1" fmla="*/ 182020 w 176926"/>
                  <a:gd name="connsiteY1" fmla="*/ 886 h 176926"/>
                  <a:gd name="connsiteX2" fmla="*/ 20259 w 176926"/>
                  <a:gd name="connsiteY2" fmla="*/ 180255 h 176926"/>
                  <a:gd name="connsiteX3" fmla="*/ 20596 w 176926"/>
                  <a:gd name="connsiteY3" fmla="*/ 179497 h 176926"/>
                  <a:gd name="connsiteX4" fmla="*/ 20596 w 176926"/>
                  <a:gd name="connsiteY4" fmla="*/ 179497 h 176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926" h="176926">
                    <a:moveTo>
                      <a:pt x="20596" y="179497"/>
                    </a:moveTo>
                    <a:cubicBezTo>
                      <a:pt x="139221" y="198706"/>
                      <a:pt x="137367" y="58092"/>
                      <a:pt x="182020" y="886"/>
                    </a:cubicBezTo>
                    <a:cubicBezTo>
                      <a:pt x="69208" y="-10151"/>
                      <a:pt x="-48068" y="83788"/>
                      <a:pt x="20259" y="180255"/>
                    </a:cubicBezTo>
                    <a:cubicBezTo>
                      <a:pt x="-21361" y="121448"/>
                      <a:pt x="20259" y="179076"/>
                      <a:pt x="20596" y="179497"/>
                    </a:cubicBezTo>
                    <a:lnTo>
                      <a:pt x="20596" y="179497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4" name="Vrije vorm: vorm 104">
                <a:extLst>
                  <a:ext uri="{FF2B5EF4-FFF2-40B4-BE49-F238E27FC236}">
                    <a16:creationId xmlns:a16="http://schemas.microsoft.com/office/drawing/2014/main" id="{D1E5E44F-F2F8-A441-9A18-A77E5845F783}"/>
                  </a:ext>
                </a:extLst>
              </p:cNvPr>
              <p:cNvSpPr/>
              <p:nvPr/>
            </p:nvSpPr>
            <p:spPr>
              <a:xfrm>
                <a:off x="20927859" y="3249799"/>
                <a:ext cx="92676" cy="202201"/>
              </a:xfrm>
              <a:custGeom>
                <a:avLst/>
                <a:gdLst>
                  <a:gd name="connsiteX0" fmla="*/ 0 w 92675"/>
                  <a:gd name="connsiteY0" fmla="*/ 0 h 202201"/>
                  <a:gd name="connsiteX1" fmla="*/ 95709 w 92675"/>
                  <a:gd name="connsiteY1" fmla="*/ 203465 h 202201"/>
                  <a:gd name="connsiteX2" fmla="*/ 80207 w 92675"/>
                  <a:gd name="connsiteY2" fmla="*/ 203465 h 202201"/>
                  <a:gd name="connsiteX3" fmla="*/ 2191 w 92675"/>
                  <a:gd name="connsiteY3" fmla="*/ 15333 h 20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675" h="202201">
                    <a:moveTo>
                      <a:pt x="0" y="0"/>
                    </a:moveTo>
                    <a:cubicBezTo>
                      <a:pt x="0" y="0"/>
                      <a:pt x="123849" y="38671"/>
                      <a:pt x="95709" y="203465"/>
                    </a:cubicBezTo>
                    <a:lnTo>
                      <a:pt x="80207" y="203465"/>
                    </a:lnTo>
                    <a:cubicBezTo>
                      <a:pt x="80207" y="203465"/>
                      <a:pt x="125281" y="87958"/>
                      <a:pt x="2191" y="15333"/>
                    </a:cubicBezTo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5" name="Vrije vorm: vorm 105">
                <a:extLst>
                  <a:ext uri="{FF2B5EF4-FFF2-40B4-BE49-F238E27FC236}">
                    <a16:creationId xmlns:a16="http://schemas.microsoft.com/office/drawing/2014/main" id="{B90BF3D8-3486-1D46-ADFC-2D1BF318268E}"/>
                  </a:ext>
                </a:extLst>
              </p:cNvPr>
              <p:cNvSpPr/>
              <p:nvPr/>
            </p:nvSpPr>
            <p:spPr>
              <a:xfrm>
                <a:off x="20921709" y="3387212"/>
                <a:ext cx="151651" cy="143226"/>
              </a:xfrm>
              <a:custGeom>
                <a:avLst/>
                <a:gdLst>
                  <a:gd name="connsiteX0" fmla="*/ 0 w 151651"/>
                  <a:gd name="connsiteY0" fmla="*/ 337 h 143226"/>
                  <a:gd name="connsiteX1" fmla="*/ 159908 w 151651"/>
                  <a:gd name="connsiteY1" fmla="*/ 0 h 143226"/>
                  <a:gd name="connsiteX2" fmla="*/ 118288 w 151651"/>
                  <a:gd name="connsiteY2" fmla="*/ 148871 h 143226"/>
                  <a:gd name="connsiteX3" fmla="*/ 46001 w 151651"/>
                  <a:gd name="connsiteY3" fmla="*/ 147354 h 143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1651" h="143226">
                    <a:moveTo>
                      <a:pt x="0" y="337"/>
                    </a:moveTo>
                    <a:lnTo>
                      <a:pt x="159908" y="0"/>
                    </a:lnTo>
                    <a:lnTo>
                      <a:pt x="118288" y="148871"/>
                    </a:lnTo>
                    <a:lnTo>
                      <a:pt x="46001" y="147354"/>
                    </a:lnTo>
                    <a:close/>
                  </a:path>
                </a:pathLst>
              </a:custGeom>
              <a:solidFill>
                <a:srgbClr val="E28E3B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6" name="Vrije vorm: vorm 106">
                <a:extLst>
                  <a:ext uri="{FF2B5EF4-FFF2-40B4-BE49-F238E27FC236}">
                    <a16:creationId xmlns:a16="http://schemas.microsoft.com/office/drawing/2014/main" id="{74A202FA-0B57-F14C-B20F-DD25DF71859A}"/>
                  </a:ext>
                </a:extLst>
              </p:cNvPr>
              <p:cNvSpPr/>
              <p:nvPr/>
            </p:nvSpPr>
            <p:spPr>
              <a:xfrm>
                <a:off x="20841079" y="3130921"/>
                <a:ext cx="50550" cy="67400"/>
              </a:xfrm>
              <a:custGeom>
                <a:avLst/>
                <a:gdLst>
                  <a:gd name="connsiteX0" fmla="*/ 3793 w 50550"/>
                  <a:gd name="connsiteY0" fmla="*/ 0 h 67400"/>
                  <a:gd name="connsiteX1" fmla="*/ 1013 w 50550"/>
                  <a:gd name="connsiteY1" fmla="*/ 14491 h 67400"/>
                  <a:gd name="connsiteX2" fmla="*/ 23844 w 50550"/>
                  <a:gd name="connsiteY2" fmla="*/ 64873 h 67400"/>
                  <a:gd name="connsiteX3" fmla="*/ 36987 w 50550"/>
                  <a:gd name="connsiteY3" fmla="*/ 69844 h 67400"/>
                  <a:gd name="connsiteX4" fmla="*/ 51900 w 50550"/>
                  <a:gd name="connsiteY4" fmla="*/ 72793 h 67400"/>
                  <a:gd name="connsiteX5" fmla="*/ 54849 w 50550"/>
                  <a:gd name="connsiteY5" fmla="*/ 58049 h 67400"/>
                  <a:gd name="connsiteX6" fmla="*/ 31680 w 50550"/>
                  <a:gd name="connsiteY6" fmla="*/ 7835 h 67400"/>
                  <a:gd name="connsiteX7" fmla="*/ 18536 w 50550"/>
                  <a:gd name="connsiteY7" fmla="*/ 3117 h 67400"/>
                  <a:gd name="connsiteX8" fmla="*/ 3793 w 50550"/>
                  <a:gd name="connsiteY8" fmla="*/ 0 h 6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550" h="67400">
                    <a:moveTo>
                      <a:pt x="3793" y="0"/>
                    </a:moveTo>
                    <a:lnTo>
                      <a:pt x="1013" y="14491"/>
                    </a:lnTo>
                    <a:cubicBezTo>
                      <a:pt x="-3200" y="34711"/>
                      <a:pt x="5983" y="54932"/>
                      <a:pt x="23844" y="64873"/>
                    </a:cubicBezTo>
                    <a:cubicBezTo>
                      <a:pt x="28562" y="67485"/>
                      <a:pt x="32607" y="69001"/>
                      <a:pt x="36987" y="69844"/>
                    </a:cubicBezTo>
                    <a:lnTo>
                      <a:pt x="51900" y="72793"/>
                    </a:lnTo>
                    <a:lnTo>
                      <a:pt x="54849" y="58049"/>
                    </a:lnTo>
                    <a:cubicBezTo>
                      <a:pt x="58893" y="38250"/>
                      <a:pt x="49372" y="17608"/>
                      <a:pt x="31680" y="7835"/>
                    </a:cubicBezTo>
                    <a:cubicBezTo>
                      <a:pt x="26793" y="5139"/>
                      <a:pt x="22833" y="3707"/>
                      <a:pt x="18536" y="3117"/>
                    </a:cubicBezTo>
                    <a:lnTo>
                      <a:pt x="3793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7" name="Vrije vorm: vorm 107">
                <a:extLst>
                  <a:ext uri="{FF2B5EF4-FFF2-40B4-BE49-F238E27FC236}">
                    <a16:creationId xmlns:a16="http://schemas.microsoft.com/office/drawing/2014/main" id="{33D490E8-AE2A-104E-9AAF-FFB61C781BB7}"/>
                  </a:ext>
                </a:extLst>
              </p:cNvPr>
              <p:cNvSpPr/>
              <p:nvPr/>
            </p:nvSpPr>
            <p:spPr>
              <a:xfrm>
                <a:off x="20796849" y="3193898"/>
                <a:ext cx="84251" cy="42125"/>
              </a:xfrm>
              <a:custGeom>
                <a:avLst/>
                <a:gdLst>
                  <a:gd name="connsiteX0" fmla="*/ 0 w 84250"/>
                  <a:gd name="connsiteY0" fmla="*/ 26835 h 42125"/>
                  <a:gd name="connsiteX1" fmla="*/ 11205 w 84250"/>
                  <a:gd name="connsiteY1" fmla="*/ 36523 h 42125"/>
                  <a:gd name="connsiteX2" fmla="*/ 66221 w 84250"/>
                  <a:gd name="connsiteY2" fmla="*/ 41916 h 42125"/>
                  <a:gd name="connsiteX3" fmla="*/ 77089 w 84250"/>
                  <a:gd name="connsiteY3" fmla="*/ 33069 h 42125"/>
                  <a:gd name="connsiteX4" fmla="*/ 87115 w 84250"/>
                  <a:gd name="connsiteY4" fmla="*/ 21611 h 42125"/>
                  <a:gd name="connsiteX5" fmla="*/ 75826 w 84250"/>
                  <a:gd name="connsiteY5" fmla="*/ 11670 h 42125"/>
                  <a:gd name="connsiteX6" fmla="*/ 20725 w 84250"/>
                  <a:gd name="connsiteY6" fmla="*/ 6615 h 42125"/>
                  <a:gd name="connsiteX7" fmla="*/ 10026 w 84250"/>
                  <a:gd name="connsiteY7" fmla="*/ 15630 h 42125"/>
                  <a:gd name="connsiteX8" fmla="*/ 0 w 84250"/>
                  <a:gd name="connsiteY8" fmla="*/ 26835 h 4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250" h="42125">
                    <a:moveTo>
                      <a:pt x="0" y="26835"/>
                    </a:moveTo>
                    <a:lnTo>
                      <a:pt x="11205" y="36523"/>
                    </a:lnTo>
                    <a:cubicBezTo>
                      <a:pt x="26623" y="50256"/>
                      <a:pt x="48781" y="52447"/>
                      <a:pt x="66221" y="41916"/>
                    </a:cubicBezTo>
                    <a:cubicBezTo>
                      <a:pt x="70855" y="39135"/>
                      <a:pt x="74225" y="36355"/>
                      <a:pt x="77089" y="33069"/>
                    </a:cubicBezTo>
                    <a:lnTo>
                      <a:pt x="87115" y="21611"/>
                    </a:lnTo>
                    <a:lnTo>
                      <a:pt x="75826" y="11670"/>
                    </a:lnTo>
                    <a:cubicBezTo>
                      <a:pt x="60660" y="-1726"/>
                      <a:pt x="37997" y="-3832"/>
                      <a:pt x="20725" y="6615"/>
                    </a:cubicBezTo>
                    <a:cubicBezTo>
                      <a:pt x="15923" y="9479"/>
                      <a:pt x="12722" y="12175"/>
                      <a:pt x="10026" y="15630"/>
                    </a:cubicBezTo>
                    <a:lnTo>
                      <a:pt x="0" y="26835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8" name="Vrije vorm: vorm 108">
                <a:extLst>
                  <a:ext uri="{FF2B5EF4-FFF2-40B4-BE49-F238E27FC236}">
                    <a16:creationId xmlns:a16="http://schemas.microsoft.com/office/drawing/2014/main" id="{991C52C5-1BDC-D045-933F-76735F0B8D96}"/>
                  </a:ext>
                </a:extLst>
              </p:cNvPr>
              <p:cNvSpPr/>
              <p:nvPr/>
            </p:nvSpPr>
            <p:spPr>
              <a:xfrm>
                <a:off x="20843433" y="3229242"/>
                <a:ext cx="50550" cy="75826"/>
              </a:xfrm>
              <a:custGeom>
                <a:avLst/>
                <a:gdLst>
                  <a:gd name="connsiteX0" fmla="*/ 7168 w 50550"/>
                  <a:gd name="connsiteY0" fmla="*/ 77932 h 75825"/>
                  <a:gd name="connsiteX1" fmla="*/ 21153 w 50550"/>
                  <a:gd name="connsiteY1" fmla="*/ 73129 h 75825"/>
                  <a:gd name="connsiteX2" fmla="*/ 53337 w 50550"/>
                  <a:gd name="connsiteY2" fmla="*/ 28224 h 75825"/>
                  <a:gd name="connsiteX3" fmla="*/ 51062 w 50550"/>
                  <a:gd name="connsiteY3" fmla="*/ 14407 h 75825"/>
                  <a:gd name="connsiteX4" fmla="*/ 46176 w 50550"/>
                  <a:gd name="connsiteY4" fmla="*/ 0 h 75825"/>
                  <a:gd name="connsiteX5" fmla="*/ 31938 w 50550"/>
                  <a:gd name="connsiteY5" fmla="*/ 4886 h 75825"/>
                  <a:gd name="connsiteX6" fmla="*/ 6 w 50550"/>
                  <a:gd name="connsiteY6" fmla="*/ 50045 h 75825"/>
                  <a:gd name="connsiteX7" fmla="*/ 2450 w 50550"/>
                  <a:gd name="connsiteY7" fmla="*/ 63778 h 75825"/>
                  <a:gd name="connsiteX8" fmla="*/ 7168 w 50550"/>
                  <a:gd name="connsiteY8" fmla="*/ 77932 h 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550" h="75825">
                    <a:moveTo>
                      <a:pt x="7168" y="77932"/>
                    </a:moveTo>
                    <a:lnTo>
                      <a:pt x="21153" y="73129"/>
                    </a:lnTo>
                    <a:cubicBezTo>
                      <a:pt x="40784" y="66642"/>
                      <a:pt x="53674" y="48528"/>
                      <a:pt x="53337" y="28224"/>
                    </a:cubicBezTo>
                    <a:cubicBezTo>
                      <a:pt x="53253" y="22832"/>
                      <a:pt x="52579" y="18535"/>
                      <a:pt x="51062" y="14407"/>
                    </a:cubicBezTo>
                    <a:lnTo>
                      <a:pt x="46176" y="0"/>
                    </a:lnTo>
                    <a:lnTo>
                      <a:pt x="31938" y="4886"/>
                    </a:lnTo>
                    <a:cubicBezTo>
                      <a:pt x="12813" y="11290"/>
                      <a:pt x="-330" y="29909"/>
                      <a:pt x="6" y="50045"/>
                    </a:cubicBezTo>
                    <a:cubicBezTo>
                      <a:pt x="91" y="55690"/>
                      <a:pt x="849" y="59734"/>
                      <a:pt x="2450" y="63778"/>
                    </a:cubicBezTo>
                    <a:lnTo>
                      <a:pt x="7168" y="77932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79" name="Vrije vorm: vorm 109">
                <a:extLst>
                  <a:ext uri="{FF2B5EF4-FFF2-40B4-BE49-F238E27FC236}">
                    <a16:creationId xmlns:a16="http://schemas.microsoft.com/office/drawing/2014/main" id="{6AA0BD50-8F20-8747-B002-BC85F5867632}"/>
                  </a:ext>
                </a:extLst>
              </p:cNvPr>
              <p:cNvSpPr/>
              <p:nvPr/>
            </p:nvSpPr>
            <p:spPr>
              <a:xfrm>
                <a:off x="20900313" y="3231095"/>
                <a:ext cx="50550" cy="67400"/>
              </a:xfrm>
              <a:custGeom>
                <a:avLst/>
                <a:gdLst>
                  <a:gd name="connsiteX0" fmla="*/ 51979 w 50550"/>
                  <a:gd name="connsiteY0" fmla="*/ 72792 h 67400"/>
                  <a:gd name="connsiteX1" fmla="*/ 54759 w 50550"/>
                  <a:gd name="connsiteY1" fmla="*/ 58301 h 67400"/>
                  <a:gd name="connsiteX2" fmla="*/ 31928 w 50550"/>
                  <a:gd name="connsiteY2" fmla="*/ 7920 h 67400"/>
                  <a:gd name="connsiteX3" fmla="*/ 18784 w 50550"/>
                  <a:gd name="connsiteY3" fmla="*/ 2949 h 67400"/>
                  <a:gd name="connsiteX4" fmla="*/ 3872 w 50550"/>
                  <a:gd name="connsiteY4" fmla="*/ 0 h 67400"/>
                  <a:gd name="connsiteX5" fmla="*/ 923 w 50550"/>
                  <a:gd name="connsiteY5" fmla="*/ 14744 h 67400"/>
                  <a:gd name="connsiteX6" fmla="*/ 24092 w 50550"/>
                  <a:gd name="connsiteY6" fmla="*/ 64957 h 67400"/>
                  <a:gd name="connsiteX7" fmla="*/ 37235 w 50550"/>
                  <a:gd name="connsiteY7" fmla="*/ 69675 h 67400"/>
                  <a:gd name="connsiteX8" fmla="*/ 51979 w 50550"/>
                  <a:gd name="connsiteY8" fmla="*/ 72792 h 6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550" h="67400">
                    <a:moveTo>
                      <a:pt x="51979" y="72792"/>
                    </a:moveTo>
                    <a:lnTo>
                      <a:pt x="54759" y="58301"/>
                    </a:lnTo>
                    <a:cubicBezTo>
                      <a:pt x="58972" y="38081"/>
                      <a:pt x="49789" y="17861"/>
                      <a:pt x="31928" y="7920"/>
                    </a:cubicBezTo>
                    <a:cubicBezTo>
                      <a:pt x="27210" y="5308"/>
                      <a:pt x="23165" y="3791"/>
                      <a:pt x="18784" y="2949"/>
                    </a:cubicBezTo>
                    <a:lnTo>
                      <a:pt x="3872" y="0"/>
                    </a:lnTo>
                    <a:lnTo>
                      <a:pt x="923" y="14744"/>
                    </a:lnTo>
                    <a:cubicBezTo>
                      <a:pt x="-3121" y="34543"/>
                      <a:pt x="6399" y="55184"/>
                      <a:pt x="24092" y="64957"/>
                    </a:cubicBezTo>
                    <a:cubicBezTo>
                      <a:pt x="28978" y="67653"/>
                      <a:pt x="32939" y="69085"/>
                      <a:pt x="37235" y="69675"/>
                    </a:cubicBezTo>
                    <a:lnTo>
                      <a:pt x="51979" y="72792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0" name="Vrije vorm: vorm 110">
                <a:extLst>
                  <a:ext uri="{FF2B5EF4-FFF2-40B4-BE49-F238E27FC236}">
                    <a16:creationId xmlns:a16="http://schemas.microsoft.com/office/drawing/2014/main" id="{D681B028-C792-AC48-9E0D-259AE4A5F7D2}"/>
                  </a:ext>
                </a:extLst>
              </p:cNvPr>
              <p:cNvSpPr/>
              <p:nvPr/>
            </p:nvSpPr>
            <p:spPr>
              <a:xfrm>
                <a:off x="20900387" y="3127636"/>
                <a:ext cx="50550" cy="75826"/>
              </a:xfrm>
              <a:custGeom>
                <a:avLst/>
                <a:gdLst>
                  <a:gd name="connsiteX0" fmla="*/ 46176 w 50550"/>
                  <a:gd name="connsiteY0" fmla="*/ 0 h 75825"/>
                  <a:gd name="connsiteX1" fmla="*/ 32190 w 50550"/>
                  <a:gd name="connsiteY1" fmla="*/ 4802 h 75825"/>
                  <a:gd name="connsiteX2" fmla="*/ 6 w 50550"/>
                  <a:gd name="connsiteY2" fmla="*/ 49708 h 75825"/>
                  <a:gd name="connsiteX3" fmla="*/ 2281 w 50550"/>
                  <a:gd name="connsiteY3" fmla="*/ 63525 h 75825"/>
                  <a:gd name="connsiteX4" fmla="*/ 7168 w 50550"/>
                  <a:gd name="connsiteY4" fmla="*/ 77932 h 75825"/>
                  <a:gd name="connsiteX5" fmla="*/ 21406 w 50550"/>
                  <a:gd name="connsiteY5" fmla="*/ 73045 h 75825"/>
                  <a:gd name="connsiteX6" fmla="*/ 53337 w 50550"/>
                  <a:gd name="connsiteY6" fmla="*/ 27887 h 75825"/>
                  <a:gd name="connsiteX7" fmla="*/ 50894 w 50550"/>
                  <a:gd name="connsiteY7" fmla="*/ 14154 h 75825"/>
                  <a:gd name="connsiteX8" fmla="*/ 46176 w 50550"/>
                  <a:gd name="connsiteY8" fmla="*/ 0 h 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550" h="75825">
                    <a:moveTo>
                      <a:pt x="46176" y="0"/>
                    </a:moveTo>
                    <a:lnTo>
                      <a:pt x="32190" y="4802"/>
                    </a:lnTo>
                    <a:cubicBezTo>
                      <a:pt x="12560" y="11290"/>
                      <a:pt x="-330" y="29403"/>
                      <a:pt x="6" y="49708"/>
                    </a:cubicBezTo>
                    <a:cubicBezTo>
                      <a:pt x="91" y="55100"/>
                      <a:pt x="765" y="59397"/>
                      <a:pt x="2281" y="63525"/>
                    </a:cubicBezTo>
                    <a:lnTo>
                      <a:pt x="7168" y="77932"/>
                    </a:lnTo>
                    <a:lnTo>
                      <a:pt x="21406" y="73045"/>
                    </a:lnTo>
                    <a:cubicBezTo>
                      <a:pt x="40531" y="66642"/>
                      <a:pt x="53674" y="48023"/>
                      <a:pt x="53337" y="27887"/>
                    </a:cubicBezTo>
                    <a:cubicBezTo>
                      <a:pt x="53253" y="22242"/>
                      <a:pt x="52494" y="18198"/>
                      <a:pt x="50894" y="14154"/>
                    </a:cubicBezTo>
                    <a:lnTo>
                      <a:pt x="46176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1" name="Vrije vorm: vorm 897">
                <a:extLst>
                  <a:ext uri="{FF2B5EF4-FFF2-40B4-BE49-F238E27FC236}">
                    <a16:creationId xmlns:a16="http://schemas.microsoft.com/office/drawing/2014/main" id="{5427CB99-BD02-2441-BA07-9D7E84CF84C6}"/>
                  </a:ext>
                </a:extLst>
              </p:cNvPr>
              <p:cNvSpPr/>
              <p:nvPr/>
            </p:nvSpPr>
            <p:spPr>
              <a:xfrm>
                <a:off x="21241121" y="3202113"/>
                <a:ext cx="92676" cy="235902"/>
              </a:xfrm>
              <a:custGeom>
                <a:avLst/>
                <a:gdLst>
                  <a:gd name="connsiteX0" fmla="*/ 100746 w 92675"/>
                  <a:gd name="connsiteY0" fmla="*/ 83745 h 235901"/>
                  <a:gd name="connsiteX1" fmla="*/ 76481 w 92675"/>
                  <a:gd name="connsiteY1" fmla="*/ 0 h 235901"/>
                  <a:gd name="connsiteX2" fmla="*/ 67551 w 92675"/>
                  <a:gd name="connsiteY2" fmla="*/ 238598 h 235901"/>
                  <a:gd name="connsiteX3" fmla="*/ 100746 w 92675"/>
                  <a:gd name="connsiteY3" fmla="*/ 83745 h 235901"/>
                  <a:gd name="connsiteX4" fmla="*/ 100746 w 92675"/>
                  <a:gd name="connsiteY4" fmla="*/ 83745 h 235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675" h="235901">
                    <a:moveTo>
                      <a:pt x="100746" y="83745"/>
                    </a:moveTo>
                    <a:cubicBezTo>
                      <a:pt x="89961" y="54005"/>
                      <a:pt x="77660" y="24938"/>
                      <a:pt x="76481" y="0"/>
                    </a:cubicBezTo>
                    <a:cubicBezTo>
                      <a:pt x="-13161" y="63272"/>
                      <a:pt x="-33719" y="166732"/>
                      <a:pt x="67551" y="238598"/>
                    </a:cubicBezTo>
                    <a:cubicBezTo>
                      <a:pt x="62664" y="235144"/>
                      <a:pt x="33598" y="155948"/>
                      <a:pt x="100746" y="83745"/>
                    </a:cubicBezTo>
                    <a:lnTo>
                      <a:pt x="100746" y="83745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2" name="Vrije vorm: vorm 898">
                <a:extLst>
                  <a:ext uri="{FF2B5EF4-FFF2-40B4-BE49-F238E27FC236}">
                    <a16:creationId xmlns:a16="http://schemas.microsoft.com/office/drawing/2014/main" id="{3FCAAEB7-9424-9740-B360-869D0AC14BEA}"/>
                  </a:ext>
                </a:extLst>
              </p:cNvPr>
              <p:cNvSpPr/>
              <p:nvPr/>
            </p:nvSpPr>
            <p:spPr>
              <a:xfrm>
                <a:off x="21308515" y="3221121"/>
                <a:ext cx="244327" cy="244327"/>
              </a:xfrm>
              <a:custGeom>
                <a:avLst/>
                <a:gdLst>
                  <a:gd name="connsiteX0" fmla="*/ 28128 w 244326"/>
                  <a:gd name="connsiteY0" fmla="*/ 244865 h 244326"/>
                  <a:gd name="connsiteX1" fmla="*/ 248274 w 244326"/>
                  <a:gd name="connsiteY1" fmla="*/ 1212 h 244326"/>
                  <a:gd name="connsiteX2" fmla="*/ 27622 w 244326"/>
                  <a:gd name="connsiteY2" fmla="*/ 245876 h 244326"/>
                  <a:gd name="connsiteX3" fmla="*/ 28128 w 244326"/>
                  <a:gd name="connsiteY3" fmla="*/ 244865 h 244326"/>
                  <a:gd name="connsiteX4" fmla="*/ 28128 w 244326"/>
                  <a:gd name="connsiteY4" fmla="*/ 244865 h 244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326" h="244326">
                    <a:moveTo>
                      <a:pt x="28128" y="244865"/>
                    </a:moveTo>
                    <a:cubicBezTo>
                      <a:pt x="189973" y="271067"/>
                      <a:pt x="187445" y="79228"/>
                      <a:pt x="248274" y="1212"/>
                    </a:cubicBezTo>
                    <a:cubicBezTo>
                      <a:pt x="94433" y="-13869"/>
                      <a:pt x="-65559" y="114277"/>
                      <a:pt x="27622" y="245876"/>
                    </a:cubicBezTo>
                    <a:cubicBezTo>
                      <a:pt x="-29163" y="165669"/>
                      <a:pt x="27622" y="244275"/>
                      <a:pt x="28128" y="244865"/>
                    </a:cubicBezTo>
                    <a:lnTo>
                      <a:pt x="28128" y="244865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3" name="Vrije vorm: vorm 899">
                <a:extLst>
                  <a:ext uri="{FF2B5EF4-FFF2-40B4-BE49-F238E27FC236}">
                    <a16:creationId xmlns:a16="http://schemas.microsoft.com/office/drawing/2014/main" id="{1EE3D428-0E08-4F45-8335-FE327B32471E}"/>
                  </a:ext>
                </a:extLst>
              </p:cNvPr>
              <p:cNvSpPr/>
              <p:nvPr/>
            </p:nvSpPr>
            <p:spPr>
              <a:xfrm>
                <a:off x="21203359" y="3383420"/>
                <a:ext cx="134801" cy="269602"/>
              </a:xfrm>
              <a:custGeom>
                <a:avLst/>
                <a:gdLst>
                  <a:gd name="connsiteX0" fmla="*/ 0 w 134800"/>
                  <a:gd name="connsiteY0" fmla="*/ 0 h 269601"/>
                  <a:gd name="connsiteX1" fmla="*/ 130588 w 134800"/>
                  <a:gd name="connsiteY1" fmla="*/ 277606 h 269601"/>
                  <a:gd name="connsiteX2" fmla="*/ 109441 w 134800"/>
                  <a:gd name="connsiteY2" fmla="*/ 277606 h 269601"/>
                  <a:gd name="connsiteX3" fmla="*/ 2949 w 134800"/>
                  <a:gd name="connsiteY3" fmla="*/ 20894 h 269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800" h="269601">
                    <a:moveTo>
                      <a:pt x="0" y="0"/>
                    </a:moveTo>
                    <a:cubicBezTo>
                      <a:pt x="0" y="0"/>
                      <a:pt x="169007" y="52825"/>
                      <a:pt x="130588" y="277606"/>
                    </a:cubicBezTo>
                    <a:lnTo>
                      <a:pt x="109441" y="277606"/>
                    </a:lnTo>
                    <a:cubicBezTo>
                      <a:pt x="109441" y="277606"/>
                      <a:pt x="170944" y="120057"/>
                      <a:pt x="2949" y="20894"/>
                    </a:cubicBezTo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4" name="Vrije vorm: vorm 900">
                <a:extLst>
                  <a:ext uri="{FF2B5EF4-FFF2-40B4-BE49-F238E27FC236}">
                    <a16:creationId xmlns:a16="http://schemas.microsoft.com/office/drawing/2014/main" id="{5EBC7D31-A152-6640-B8B2-63402A2D2F25}"/>
                  </a:ext>
                </a:extLst>
              </p:cNvPr>
              <p:cNvSpPr/>
              <p:nvPr/>
            </p:nvSpPr>
            <p:spPr>
              <a:xfrm>
                <a:off x="21194934" y="3570878"/>
                <a:ext cx="210627" cy="202201"/>
              </a:xfrm>
              <a:custGeom>
                <a:avLst/>
                <a:gdLst>
                  <a:gd name="connsiteX0" fmla="*/ 0 w 210626"/>
                  <a:gd name="connsiteY0" fmla="*/ 505 h 202201"/>
                  <a:gd name="connsiteX1" fmla="*/ 218041 w 210626"/>
                  <a:gd name="connsiteY1" fmla="*/ 0 h 202201"/>
                  <a:gd name="connsiteX2" fmla="*/ 161340 w 210626"/>
                  <a:gd name="connsiteY2" fmla="*/ 203044 h 202201"/>
                  <a:gd name="connsiteX3" fmla="*/ 62682 w 210626"/>
                  <a:gd name="connsiteY3" fmla="*/ 201022 h 20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0626" h="202201">
                    <a:moveTo>
                      <a:pt x="0" y="505"/>
                    </a:moveTo>
                    <a:lnTo>
                      <a:pt x="218041" y="0"/>
                    </a:lnTo>
                    <a:lnTo>
                      <a:pt x="161340" y="203044"/>
                    </a:lnTo>
                    <a:lnTo>
                      <a:pt x="62682" y="201022"/>
                    </a:lnTo>
                    <a:close/>
                  </a:path>
                </a:pathLst>
              </a:custGeom>
              <a:solidFill>
                <a:srgbClr val="E28E3B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5" name="Vrije vorm: vorm 901">
                <a:extLst>
                  <a:ext uri="{FF2B5EF4-FFF2-40B4-BE49-F238E27FC236}">
                    <a16:creationId xmlns:a16="http://schemas.microsoft.com/office/drawing/2014/main" id="{DA3FCCA4-7A71-534E-8D42-C6379C357573}"/>
                  </a:ext>
                </a:extLst>
              </p:cNvPr>
              <p:cNvSpPr/>
              <p:nvPr/>
            </p:nvSpPr>
            <p:spPr>
              <a:xfrm>
                <a:off x="21496887" y="3708628"/>
                <a:ext cx="353853" cy="379128"/>
              </a:xfrm>
              <a:custGeom>
                <a:avLst/>
                <a:gdLst>
                  <a:gd name="connsiteX0" fmla="*/ 353937 w 353852"/>
                  <a:gd name="connsiteY0" fmla="*/ 151567 h 379127"/>
                  <a:gd name="connsiteX1" fmla="*/ 126376 w 353852"/>
                  <a:gd name="connsiteY1" fmla="*/ 379128 h 379127"/>
                  <a:gd name="connsiteX2" fmla="*/ 0 w 353852"/>
                  <a:gd name="connsiteY2" fmla="*/ 252752 h 379127"/>
                  <a:gd name="connsiteX3" fmla="*/ 0 w 353852"/>
                  <a:gd name="connsiteY3" fmla="*/ 101101 h 379127"/>
                  <a:gd name="connsiteX4" fmla="*/ 126376 w 353852"/>
                  <a:gd name="connsiteY4" fmla="*/ 227140 h 379127"/>
                  <a:gd name="connsiteX5" fmla="*/ 353937 w 353852"/>
                  <a:gd name="connsiteY5" fmla="*/ 0 h 379127"/>
                  <a:gd name="connsiteX6" fmla="*/ 353937 w 353852"/>
                  <a:gd name="connsiteY6" fmla="*/ 151567 h 379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3852" h="379127">
                    <a:moveTo>
                      <a:pt x="353937" y="151567"/>
                    </a:moveTo>
                    <a:lnTo>
                      <a:pt x="126376" y="379128"/>
                    </a:lnTo>
                    <a:lnTo>
                      <a:pt x="0" y="252752"/>
                    </a:lnTo>
                    <a:lnTo>
                      <a:pt x="0" y="101101"/>
                    </a:lnTo>
                    <a:lnTo>
                      <a:pt x="126376" y="227140"/>
                    </a:lnTo>
                    <a:lnTo>
                      <a:pt x="353937" y="0"/>
                    </a:lnTo>
                    <a:lnTo>
                      <a:pt x="353937" y="151567"/>
                    </a:lnTo>
                    <a:close/>
                  </a:path>
                </a:pathLst>
              </a:custGeom>
              <a:solidFill>
                <a:srgbClr val="5FA346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6" name="Vrije vorm: vorm 902">
                <a:extLst>
                  <a:ext uri="{FF2B5EF4-FFF2-40B4-BE49-F238E27FC236}">
                    <a16:creationId xmlns:a16="http://schemas.microsoft.com/office/drawing/2014/main" id="{25C4FBED-D080-C34A-B628-E474A831A756}"/>
                  </a:ext>
                </a:extLst>
              </p:cNvPr>
              <p:cNvSpPr/>
              <p:nvPr/>
            </p:nvSpPr>
            <p:spPr>
              <a:xfrm>
                <a:off x="21084793" y="3221322"/>
                <a:ext cx="75826" cy="92676"/>
              </a:xfrm>
              <a:custGeom>
                <a:avLst/>
                <a:gdLst>
                  <a:gd name="connsiteX0" fmla="*/ 5248 w 75825"/>
                  <a:gd name="connsiteY0" fmla="*/ 0 h 92675"/>
                  <a:gd name="connsiteX1" fmla="*/ 1372 w 75825"/>
                  <a:gd name="connsiteY1" fmla="*/ 19799 h 92675"/>
                  <a:gd name="connsiteX2" fmla="*/ 32545 w 75825"/>
                  <a:gd name="connsiteY2" fmla="*/ 88463 h 92675"/>
                  <a:gd name="connsiteX3" fmla="*/ 50406 w 75825"/>
                  <a:gd name="connsiteY3" fmla="*/ 95203 h 92675"/>
                  <a:gd name="connsiteX4" fmla="*/ 70711 w 75825"/>
                  <a:gd name="connsiteY4" fmla="*/ 99247 h 92675"/>
                  <a:gd name="connsiteX5" fmla="*/ 74671 w 75825"/>
                  <a:gd name="connsiteY5" fmla="*/ 79111 h 92675"/>
                  <a:gd name="connsiteX6" fmla="*/ 43077 w 75825"/>
                  <a:gd name="connsiteY6" fmla="*/ 10531 h 92675"/>
                  <a:gd name="connsiteX7" fmla="*/ 25131 w 75825"/>
                  <a:gd name="connsiteY7" fmla="*/ 4044 h 92675"/>
                  <a:gd name="connsiteX8" fmla="*/ 5248 w 75825"/>
                  <a:gd name="connsiteY8" fmla="*/ 0 h 9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825" h="92675">
                    <a:moveTo>
                      <a:pt x="5248" y="0"/>
                    </a:moveTo>
                    <a:lnTo>
                      <a:pt x="1372" y="19799"/>
                    </a:lnTo>
                    <a:cubicBezTo>
                      <a:pt x="-4356" y="47433"/>
                      <a:pt x="8197" y="74983"/>
                      <a:pt x="32545" y="88463"/>
                    </a:cubicBezTo>
                    <a:cubicBezTo>
                      <a:pt x="39033" y="92086"/>
                      <a:pt x="44509" y="94108"/>
                      <a:pt x="50406" y="95203"/>
                    </a:cubicBezTo>
                    <a:lnTo>
                      <a:pt x="70711" y="99247"/>
                    </a:lnTo>
                    <a:lnTo>
                      <a:pt x="74671" y="79111"/>
                    </a:lnTo>
                    <a:cubicBezTo>
                      <a:pt x="80147" y="52067"/>
                      <a:pt x="67172" y="23927"/>
                      <a:pt x="43077" y="10531"/>
                    </a:cubicBezTo>
                    <a:cubicBezTo>
                      <a:pt x="36421" y="6824"/>
                      <a:pt x="31029" y="4886"/>
                      <a:pt x="25131" y="4044"/>
                    </a:cubicBez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7" name="Vrije vorm: vorm 903">
                <a:extLst>
                  <a:ext uri="{FF2B5EF4-FFF2-40B4-BE49-F238E27FC236}">
                    <a16:creationId xmlns:a16="http://schemas.microsoft.com/office/drawing/2014/main" id="{A029E46B-0669-0243-A41D-F72C7AAC670C}"/>
                  </a:ext>
                </a:extLst>
              </p:cNvPr>
              <p:cNvSpPr/>
              <p:nvPr/>
            </p:nvSpPr>
            <p:spPr>
              <a:xfrm>
                <a:off x="21024579" y="3307257"/>
                <a:ext cx="117951" cy="58975"/>
              </a:xfrm>
              <a:custGeom>
                <a:avLst/>
                <a:gdLst>
                  <a:gd name="connsiteX0" fmla="*/ 0 w 117950"/>
                  <a:gd name="connsiteY0" fmla="*/ 36481 h 58975"/>
                  <a:gd name="connsiteX1" fmla="*/ 15249 w 117950"/>
                  <a:gd name="connsiteY1" fmla="*/ 49709 h 58975"/>
                  <a:gd name="connsiteX2" fmla="*/ 90317 w 117950"/>
                  <a:gd name="connsiteY2" fmla="*/ 57123 h 58975"/>
                  <a:gd name="connsiteX3" fmla="*/ 105145 w 117950"/>
                  <a:gd name="connsiteY3" fmla="*/ 44991 h 58975"/>
                  <a:gd name="connsiteX4" fmla="*/ 118794 w 117950"/>
                  <a:gd name="connsiteY4" fmla="*/ 29404 h 58975"/>
                  <a:gd name="connsiteX5" fmla="*/ 103376 w 117950"/>
                  <a:gd name="connsiteY5" fmla="*/ 15924 h 58975"/>
                  <a:gd name="connsiteX6" fmla="*/ 28224 w 117950"/>
                  <a:gd name="connsiteY6" fmla="*/ 9016 h 58975"/>
                  <a:gd name="connsiteX7" fmla="*/ 13649 w 117950"/>
                  <a:gd name="connsiteY7" fmla="*/ 21316 h 58975"/>
                  <a:gd name="connsiteX8" fmla="*/ 0 w 117950"/>
                  <a:gd name="connsiteY8" fmla="*/ 36481 h 5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950" h="58975">
                    <a:moveTo>
                      <a:pt x="0" y="36481"/>
                    </a:moveTo>
                    <a:lnTo>
                      <a:pt x="15249" y="49709"/>
                    </a:lnTo>
                    <a:cubicBezTo>
                      <a:pt x="36312" y="68412"/>
                      <a:pt x="66474" y="71361"/>
                      <a:pt x="90317" y="57123"/>
                    </a:cubicBezTo>
                    <a:cubicBezTo>
                      <a:pt x="96636" y="53332"/>
                      <a:pt x="101269" y="49540"/>
                      <a:pt x="105145" y="44991"/>
                    </a:cubicBezTo>
                    <a:lnTo>
                      <a:pt x="118794" y="29404"/>
                    </a:lnTo>
                    <a:lnTo>
                      <a:pt x="103376" y="15924"/>
                    </a:lnTo>
                    <a:cubicBezTo>
                      <a:pt x="82734" y="-2358"/>
                      <a:pt x="51814" y="-5223"/>
                      <a:pt x="28224" y="9016"/>
                    </a:cubicBezTo>
                    <a:cubicBezTo>
                      <a:pt x="21652" y="12975"/>
                      <a:pt x="17356" y="16598"/>
                      <a:pt x="13649" y="21316"/>
                    </a:cubicBezTo>
                    <a:lnTo>
                      <a:pt x="0" y="36481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8" name="Vrije vorm: vorm 904">
                <a:extLst>
                  <a:ext uri="{FF2B5EF4-FFF2-40B4-BE49-F238E27FC236}">
                    <a16:creationId xmlns:a16="http://schemas.microsoft.com/office/drawing/2014/main" id="{7040F897-1D39-3444-87E0-BC5B9DDEFA10}"/>
                  </a:ext>
                </a:extLst>
              </p:cNvPr>
              <p:cNvSpPr/>
              <p:nvPr/>
            </p:nvSpPr>
            <p:spPr>
              <a:xfrm>
                <a:off x="21088093" y="3355281"/>
                <a:ext cx="67400" cy="101101"/>
              </a:xfrm>
              <a:custGeom>
                <a:avLst/>
                <a:gdLst>
                  <a:gd name="connsiteX0" fmla="*/ 9783 w 67400"/>
                  <a:gd name="connsiteY0" fmla="*/ 106409 h 101100"/>
                  <a:gd name="connsiteX1" fmla="*/ 28824 w 67400"/>
                  <a:gd name="connsiteY1" fmla="*/ 99837 h 101100"/>
                  <a:gd name="connsiteX2" fmla="*/ 72718 w 67400"/>
                  <a:gd name="connsiteY2" fmla="*/ 38503 h 101100"/>
                  <a:gd name="connsiteX3" fmla="*/ 69601 w 67400"/>
                  <a:gd name="connsiteY3" fmla="*/ 19630 h 101100"/>
                  <a:gd name="connsiteX4" fmla="*/ 62945 w 67400"/>
                  <a:gd name="connsiteY4" fmla="*/ 0 h 101100"/>
                  <a:gd name="connsiteX5" fmla="*/ 43568 w 67400"/>
                  <a:gd name="connsiteY5" fmla="*/ 6656 h 101100"/>
                  <a:gd name="connsiteX6" fmla="*/ 10 w 67400"/>
                  <a:gd name="connsiteY6" fmla="*/ 68243 h 101100"/>
                  <a:gd name="connsiteX7" fmla="*/ 3380 w 67400"/>
                  <a:gd name="connsiteY7" fmla="*/ 87031 h 101100"/>
                  <a:gd name="connsiteX8" fmla="*/ 9783 w 67400"/>
                  <a:gd name="connsiteY8" fmla="*/ 106409 h 10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400" h="101100">
                    <a:moveTo>
                      <a:pt x="9783" y="106409"/>
                    </a:moveTo>
                    <a:lnTo>
                      <a:pt x="28824" y="99837"/>
                    </a:lnTo>
                    <a:cubicBezTo>
                      <a:pt x="55616" y="90991"/>
                      <a:pt x="73224" y="66305"/>
                      <a:pt x="72718" y="38503"/>
                    </a:cubicBezTo>
                    <a:cubicBezTo>
                      <a:pt x="72550" y="31088"/>
                      <a:pt x="71623" y="25275"/>
                      <a:pt x="69601" y="19630"/>
                    </a:cubicBezTo>
                    <a:lnTo>
                      <a:pt x="62945" y="0"/>
                    </a:lnTo>
                    <a:lnTo>
                      <a:pt x="43568" y="6656"/>
                    </a:lnTo>
                    <a:cubicBezTo>
                      <a:pt x="17450" y="15418"/>
                      <a:pt x="-495" y="40777"/>
                      <a:pt x="10" y="68243"/>
                    </a:cubicBezTo>
                    <a:cubicBezTo>
                      <a:pt x="179" y="75910"/>
                      <a:pt x="1190" y="81470"/>
                      <a:pt x="3380" y="87031"/>
                    </a:cubicBezTo>
                    <a:lnTo>
                      <a:pt x="9783" y="106409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89" name="Vrije vorm: vorm 905">
                <a:extLst>
                  <a:ext uri="{FF2B5EF4-FFF2-40B4-BE49-F238E27FC236}">
                    <a16:creationId xmlns:a16="http://schemas.microsoft.com/office/drawing/2014/main" id="{E92D0B1D-311E-4D48-A699-4FFC068A0DA7}"/>
                  </a:ext>
                </a:extLst>
              </p:cNvPr>
              <p:cNvSpPr/>
              <p:nvPr/>
            </p:nvSpPr>
            <p:spPr>
              <a:xfrm>
                <a:off x="21166055" y="3357977"/>
                <a:ext cx="75826" cy="92676"/>
              </a:xfrm>
              <a:custGeom>
                <a:avLst/>
                <a:gdLst>
                  <a:gd name="connsiteX0" fmla="*/ 70666 w 75825"/>
                  <a:gd name="connsiteY0" fmla="*/ 99247 h 92675"/>
                  <a:gd name="connsiteX1" fmla="*/ 74542 w 75825"/>
                  <a:gd name="connsiteY1" fmla="*/ 79448 h 92675"/>
                  <a:gd name="connsiteX2" fmla="*/ 43369 w 75825"/>
                  <a:gd name="connsiteY2" fmla="*/ 10784 h 92675"/>
                  <a:gd name="connsiteX3" fmla="*/ 25508 w 75825"/>
                  <a:gd name="connsiteY3" fmla="*/ 4044 h 92675"/>
                  <a:gd name="connsiteX4" fmla="*/ 5204 w 75825"/>
                  <a:gd name="connsiteY4" fmla="*/ 0 h 92675"/>
                  <a:gd name="connsiteX5" fmla="*/ 1244 w 75825"/>
                  <a:gd name="connsiteY5" fmla="*/ 20136 h 92675"/>
                  <a:gd name="connsiteX6" fmla="*/ 32838 w 75825"/>
                  <a:gd name="connsiteY6" fmla="*/ 88716 h 92675"/>
                  <a:gd name="connsiteX7" fmla="*/ 50783 w 75825"/>
                  <a:gd name="connsiteY7" fmla="*/ 95203 h 92675"/>
                  <a:gd name="connsiteX8" fmla="*/ 70666 w 75825"/>
                  <a:gd name="connsiteY8" fmla="*/ 99247 h 9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825" h="92675">
                    <a:moveTo>
                      <a:pt x="70666" y="99247"/>
                    </a:moveTo>
                    <a:lnTo>
                      <a:pt x="74542" y="79448"/>
                    </a:lnTo>
                    <a:cubicBezTo>
                      <a:pt x="80271" y="51814"/>
                      <a:pt x="67718" y="24264"/>
                      <a:pt x="43369" y="10784"/>
                    </a:cubicBezTo>
                    <a:cubicBezTo>
                      <a:pt x="36882" y="7161"/>
                      <a:pt x="31406" y="5139"/>
                      <a:pt x="25508" y="4044"/>
                    </a:cubicBezTo>
                    <a:lnTo>
                      <a:pt x="5204" y="0"/>
                    </a:lnTo>
                    <a:lnTo>
                      <a:pt x="1244" y="20136"/>
                    </a:lnTo>
                    <a:cubicBezTo>
                      <a:pt x="-4232" y="47180"/>
                      <a:pt x="8742" y="75320"/>
                      <a:pt x="32838" y="88716"/>
                    </a:cubicBezTo>
                    <a:cubicBezTo>
                      <a:pt x="39494" y="92423"/>
                      <a:pt x="44886" y="94361"/>
                      <a:pt x="50783" y="95203"/>
                    </a:cubicBezTo>
                    <a:lnTo>
                      <a:pt x="70666" y="99247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0" name="Vrije vorm: vorm 906">
                <a:extLst>
                  <a:ext uri="{FF2B5EF4-FFF2-40B4-BE49-F238E27FC236}">
                    <a16:creationId xmlns:a16="http://schemas.microsoft.com/office/drawing/2014/main" id="{0617D0F0-3F0D-F846-AF88-7D55B5925204}"/>
                  </a:ext>
                </a:extLst>
              </p:cNvPr>
              <p:cNvSpPr/>
              <p:nvPr/>
            </p:nvSpPr>
            <p:spPr>
              <a:xfrm>
                <a:off x="21183391" y="3305131"/>
                <a:ext cx="117951" cy="58975"/>
              </a:xfrm>
              <a:custGeom>
                <a:avLst/>
                <a:gdLst>
                  <a:gd name="connsiteX0" fmla="*/ 118793 w 117950"/>
                  <a:gd name="connsiteY0" fmla="*/ 29593 h 58975"/>
                  <a:gd name="connsiteX1" fmla="*/ 103544 w 117950"/>
                  <a:gd name="connsiteY1" fmla="*/ 16365 h 58975"/>
                  <a:gd name="connsiteX2" fmla="*/ 28477 w 117950"/>
                  <a:gd name="connsiteY2" fmla="*/ 8951 h 58975"/>
                  <a:gd name="connsiteX3" fmla="*/ 13649 w 117950"/>
                  <a:gd name="connsiteY3" fmla="*/ 21083 h 58975"/>
                  <a:gd name="connsiteX4" fmla="*/ 0 w 117950"/>
                  <a:gd name="connsiteY4" fmla="*/ 36670 h 58975"/>
                  <a:gd name="connsiteX5" fmla="*/ 15417 w 117950"/>
                  <a:gd name="connsiteY5" fmla="*/ 50150 h 58975"/>
                  <a:gd name="connsiteX6" fmla="*/ 90569 w 117950"/>
                  <a:gd name="connsiteY6" fmla="*/ 57058 h 58975"/>
                  <a:gd name="connsiteX7" fmla="*/ 105145 w 117950"/>
                  <a:gd name="connsiteY7" fmla="*/ 44758 h 58975"/>
                  <a:gd name="connsiteX8" fmla="*/ 118793 w 117950"/>
                  <a:gd name="connsiteY8" fmla="*/ 29593 h 5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950" h="58975">
                    <a:moveTo>
                      <a:pt x="118793" y="29593"/>
                    </a:moveTo>
                    <a:lnTo>
                      <a:pt x="103544" y="16365"/>
                    </a:lnTo>
                    <a:cubicBezTo>
                      <a:pt x="82481" y="-2339"/>
                      <a:pt x="52319" y="-5287"/>
                      <a:pt x="28477" y="8951"/>
                    </a:cubicBezTo>
                    <a:cubicBezTo>
                      <a:pt x="22158" y="12742"/>
                      <a:pt x="17524" y="16534"/>
                      <a:pt x="13649" y="21083"/>
                    </a:cubicBezTo>
                    <a:lnTo>
                      <a:pt x="0" y="36670"/>
                    </a:lnTo>
                    <a:lnTo>
                      <a:pt x="15417" y="50150"/>
                    </a:lnTo>
                    <a:cubicBezTo>
                      <a:pt x="36059" y="68432"/>
                      <a:pt x="66979" y="71297"/>
                      <a:pt x="90569" y="57058"/>
                    </a:cubicBezTo>
                    <a:cubicBezTo>
                      <a:pt x="97141" y="53099"/>
                      <a:pt x="101438" y="49476"/>
                      <a:pt x="105145" y="44758"/>
                    </a:cubicBezTo>
                    <a:lnTo>
                      <a:pt x="118793" y="29593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1" name="Vrije vorm: vorm 907">
                <a:extLst>
                  <a:ext uri="{FF2B5EF4-FFF2-40B4-BE49-F238E27FC236}">
                    <a16:creationId xmlns:a16="http://schemas.microsoft.com/office/drawing/2014/main" id="{6A154488-ADAB-4F4F-8768-A89515AFF041}"/>
                  </a:ext>
                </a:extLst>
              </p:cNvPr>
              <p:cNvSpPr/>
              <p:nvPr/>
            </p:nvSpPr>
            <p:spPr>
              <a:xfrm>
                <a:off x="21165941" y="3216773"/>
                <a:ext cx="67400" cy="101101"/>
              </a:xfrm>
              <a:custGeom>
                <a:avLst/>
                <a:gdLst>
                  <a:gd name="connsiteX0" fmla="*/ 62946 w 67400"/>
                  <a:gd name="connsiteY0" fmla="*/ 0 h 101100"/>
                  <a:gd name="connsiteX1" fmla="*/ 43905 w 67400"/>
                  <a:gd name="connsiteY1" fmla="*/ 6572 h 101100"/>
                  <a:gd name="connsiteX2" fmla="*/ 11 w 67400"/>
                  <a:gd name="connsiteY2" fmla="*/ 67906 h 101100"/>
                  <a:gd name="connsiteX3" fmla="*/ 3128 w 67400"/>
                  <a:gd name="connsiteY3" fmla="*/ 86778 h 101100"/>
                  <a:gd name="connsiteX4" fmla="*/ 9783 w 67400"/>
                  <a:gd name="connsiteY4" fmla="*/ 106409 h 101100"/>
                  <a:gd name="connsiteX5" fmla="*/ 29161 w 67400"/>
                  <a:gd name="connsiteY5" fmla="*/ 99753 h 101100"/>
                  <a:gd name="connsiteX6" fmla="*/ 72719 w 67400"/>
                  <a:gd name="connsiteY6" fmla="*/ 38166 h 101100"/>
                  <a:gd name="connsiteX7" fmla="*/ 69349 w 67400"/>
                  <a:gd name="connsiteY7" fmla="*/ 19378 h 101100"/>
                  <a:gd name="connsiteX8" fmla="*/ 62946 w 67400"/>
                  <a:gd name="connsiteY8" fmla="*/ 0 h 10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400" h="101100">
                    <a:moveTo>
                      <a:pt x="62946" y="0"/>
                    </a:moveTo>
                    <a:lnTo>
                      <a:pt x="43905" y="6572"/>
                    </a:lnTo>
                    <a:cubicBezTo>
                      <a:pt x="17113" y="15418"/>
                      <a:pt x="-495" y="40103"/>
                      <a:pt x="11" y="67906"/>
                    </a:cubicBezTo>
                    <a:cubicBezTo>
                      <a:pt x="179" y="75320"/>
                      <a:pt x="1106" y="81133"/>
                      <a:pt x="3128" y="86778"/>
                    </a:cubicBezTo>
                    <a:lnTo>
                      <a:pt x="9783" y="106409"/>
                    </a:lnTo>
                    <a:lnTo>
                      <a:pt x="29161" y="99753"/>
                    </a:lnTo>
                    <a:cubicBezTo>
                      <a:pt x="55279" y="90991"/>
                      <a:pt x="73224" y="65631"/>
                      <a:pt x="72719" y="38166"/>
                    </a:cubicBezTo>
                    <a:cubicBezTo>
                      <a:pt x="72550" y="30499"/>
                      <a:pt x="71539" y="24938"/>
                      <a:pt x="69349" y="19378"/>
                    </a:cubicBezTo>
                    <a:lnTo>
                      <a:pt x="62946" y="0"/>
                    </a:lnTo>
                    <a:close/>
                  </a:path>
                </a:pathLst>
              </a:custGeom>
              <a:solidFill>
                <a:srgbClr val="AC314D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2" name="Vrije vorm: vorm 959">
                <a:extLst>
                  <a:ext uri="{FF2B5EF4-FFF2-40B4-BE49-F238E27FC236}">
                    <a16:creationId xmlns:a16="http://schemas.microsoft.com/office/drawing/2014/main" id="{45A691B8-805A-B449-BD5D-8671536DBACC}"/>
                  </a:ext>
                </a:extLst>
              </p:cNvPr>
              <p:cNvSpPr/>
              <p:nvPr/>
            </p:nvSpPr>
            <p:spPr>
              <a:xfrm>
                <a:off x="21069231" y="3174900"/>
                <a:ext cx="631880" cy="808806"/>
              </a:xfrm>
              <a:custGeom>
                <a:avLst/>
                <a:gdLst>
                  <a:gd name="connsiteX0" fmla="*/ 5223 w 631879"/>
                  <a:gd name="connsiteY0" fmla="*/ 813440 h 808805"/>
                  <a:gd name="connsiteX1" fmla="*/ 0 w 631879"/>
                  <a:gd name="connsiteY1" fmla="*/ 445602 h 808805"/>
                  <a:gd name="connsiteX2" fmla="*/ 314676 w 631879"/>
                  <a:gd name="connsiteY2" fmla="*/ 0 h 808805"/>
                  <a:gd name="connsiteX3" fmla="*/ 637103 w 631879"/>
                  <a:gd name="connsiteY3" fmla="*/ 87705 h 808805"/>
                  <a:gd name="connsiteX4" fmla="*/ 637103 w 631879"/>
                  <a:gd name="connsiteY4" fmla="*/ 449056 h 808805"/>
                  <a:gd name="connsiteX5" fmla="*/ 632386 w 631879"/>
                  <a:gd name="connsiteY5" fmla="*/ 451752 h 808805"/>
                  <a:gd name="connsiteX6" fmla="*/ 5223 w 631879"/>
                  <a:gd name="connsiteY6" fmla="*/ 813440 h 808805"/>
                  <a:gd name="connsiteX7" fmla="*/ 18956 w 631879"/>
                  <a:gd name="connsiteY7" fmla="*/ 451499 h 808805"/>
                  <a:gd name="connsiteX8" fmla="*/ 23591 w 631879"/>
                  <a:gd name="connsiteY8" fmla="*/ 781087 h 808805"/>
                  <a:gd name="connsiteX9" fmla="*/ 618231 w 631879"/>
                  <a:gd name="connsiteY9" fmla="*/ 438188 h 808805"/>
                  <a:gd name="connsiteX10" fmla="*/ 618231 w 631879"/>
                  <a:gd name="connsiteY10" fmla="*/ 102196 h 808805"/>
                  <a:gd name="connsiteX11" fmla="*/ 322427 w 631879"/>
                  <a:gd name="connsiteY11" fmla="*/ 21737 h 808805"/>
                  <a:gd name="connsiteX12" fmla="*/ 18956 w 631879"/>
                  <a:gd name="connsiteY12" fmla="*/ 451499 h 80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1879" h="808805">
                    <a:moveTo>
                      <a:pt x="5223" y="813440"/>
                    </a:moveTo>
                    <a:lnTo>
                      <a:pt x="0" y="445602"/>
                    </a:lnTo>
                    <a:lnTo>
                      <a:pt x="314676" y="0"/>
                    </a:lnTo>
                    <a:lnTo>
                      <a:pt x="637103" y="87705"/>
                    </a:lnTo>
                    <a:lnTo>
                      <a:pt x="637103" y="449056"/>
                    </a:lnTo>
                    <a:lnTo>
                      <a:pt x="632386" y="451752"/>
                    </a:lnTo>
                    <a:lnTo>
                      <a:pt x="5223" y="813440"/>
                    </a:lnTo>
                    <a:close/>
                    <a:moveTo>
                      <a:pt x="18956" y="451499"/>
                    </a:moveTo>
                    <a:lnTo>
                      <a:pt x="23591" y="781087"/>
                    </a:lnTo>
                    <a:lnTo>
                      <a:pt x="618231" y="438188"/>
                    </a:lnTo>
                    <a:lnTo>
                      <a:pt x="618231" y="102196"/>
                    </a:lnTo>
                    <a:lnTo>
                      <a:pt x="322427" y="21737"/>
                    </a:lnTo>
                    <a:lnTo>
                      <a:pt x="18956" y="451499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3" name="Vrije vorm: vorm 960">
                <a:extLst>
                  <a:ext uri="{FF2B5EF4-FFF2-40B4-BE49-F238E27FC236}">
                    <a16:creationId xmlns:a16="http://schemas.microsoft.com/office/drawing/2014/main" id="{644B74C7-5B62-C349-BD6A-B87E39484AB5}"/>
                  </a:ext>
                </a:extLst>
              </p:cNvPr>
              <p:cNvSpPr/>
              <p:nvPr/>
            </p:nvSpPr>
            <p:spPr>
              <a:xfrm>
                <a:off x="20208527" y="3112470"/>
                <a:ext cx="884631" cy="876206"/>
              </a:xfrm>
              <a:custGeom>
                <a:avLst/>
                <a:gdLst>
                  <a:gd name="connsiteX0" fmla="*/ 884800 w 884631"/>
                  <a:gd name="connsiteY0" fmla="*/ 876206 h 876206"/>
                  <a:gd name="connsiteX1" fmla="*/ 5223 w 884631"/>
                  <a:gd name="connsiteY1" fmla="*/ 368175 h 876206"/>
                  <a:gd name="connsiteX2" fmla="*/ 0 w 884631"/>
                  <a:gd name="connsiteY2" fmla="*/ 0 h 876206"/>
                  <a:gd name="connsiteX3" fmla="*/ 879577 w 884631"/>
                  <a:gd name="connsiteY3" fmla="*/ 505504 h 876206"/>
                  <a:gd name="connsiteX4" fmla="*/ 884800 w 884631"/>
                  <a:gd name="connsiteY4" fmla="*/ 876206 h 876206"/>
                  <a:gd name="connsiteX5" fmla="*/ 23927 w 884631"/>
                  <a:gd name="connsiteY5" fmla="*/ 357138 h 876206"/>
                  <a:gd name="connsiteX6" fmla="*/ 865506 w 884631"/>
                  <a:gd name="connsiteY6" fmla="*/ 843264 h 876206"/>
                  <a:gd name="connsiteX7" fmla="*/ 860873 w 884631"/>
                  <a:gd name="connsiteY7" fmla="*/ 516541 h 876206"/>
                  <a:gd name="connsiteX8" fmla="*/ 19293 w 884631"/>
                  <a:gd name="connsiteY8" fmla="*/ 32858 h 876206"/>
                  <a:gd name="connsiteX9" fmla="*/ 23927 w 884631"/>
                  <a:gd name="connsiteY9" fmla="*/ 357138 h 876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4631" h="876206">
                    <a:moveTo>
                      <a:pt x="884800" y="876206"/>
                    </a:moveTo>
                    <a:lnTo>
                      <a:pt x="5223" y="368175"/>
                    </a:lnTo>
                    <a:lnTo>
                      <a:pt x="0" y="0"/>
                    </a:lnTo>
                    <a:lnTo>
                      <a:pt x="879577" y="505504"/>
                    </a:lnTo>
                    <a:lnTo>
                      <a:pt x="884800" y="876206"/>
                    </a:lnTo>
                    <a:close/>
                    <a:moveTo>
                      <a:pt x="23927" y="357138"/>
                    </a:moveTo>
                    <a:lnTo>
                      <a:pt x="865506" y="843264"/>
                    </a:lnTo>
                    <a:lnTo>
                      <a:pt x="860873" y="516541"/>
                    </a:lnTo>
                    <a:lnTo>
                      <a:pt x="19293" y="32858"/>
                    </a:lnTo>
                    <a:lnTo>
                      <a:pt x="23927" y="357138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4" name="Vrije vorm: vorm 963">
                <a:extLst>
                  <a:ext uri="{FF2B5EF4-FFF2-40B4-BE49-F238E27FC236}">
                    <a16:creationId xmlns:a16="http://schemas.microsoft.com/office/drawing/2014/main" id="{CC8543C0-6177-8B46-A1E4-0528BC454E3C}"/>
                  </a:ext>
                </a:extLst>
              </p:cNvPr>
              <p:cNvSpPr/>
              <p:nvPr/>
            </p:nvSpPr>
            <p:spPr>
              <a:xfrm>
                <a:off x="20414015" y="2816835"/>
                <a:ext cx="320152" cy="775106"/>
              </a:xfrm>
              <a:custGeom>
                <a:avLst/>
                <a:gdLst>
                  <a:gd name="connsiteX0" fmla="*/ 18872 w 320152"/>
                  <a:gd name="connsiteY0" fmla="*/ 777212 h 775105"/>
                  <a:gd name="connsiteX1" fmla="*/ 0 w 320152"/>
                  <a:gd name="connsiteY1" fmla="*/ 776791 h 775105"/>
                  <a:gd name="connsiteX2" fmla="*/ 7414 w 320152"/>
                  <a:gd name="connsiteY2" fmla="*/ 422770 h 775105"/>
                  <a:gd name="connsiteX3" fmla="*/ 305830 w 320152"/>
                  <a:gd name="connsiteY3" fmla="*/ 0 h 775105"/>
                  <a:gd name="connsiteX4" fmla="*/ 321248 w 320152"/>
                  <a:gd name="connsiteY4" fmla="*/ 10868 h 775105"/>
                  <a:gd name="connsiteX5" fmla="*/ 26202 w 320152"/>
                  <a:gd name="connsiteY5" fmla="*/ 428920 h 775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152" h="775105">
                    <a:moveTo>
                      <a:pt x="18872" y="777212"/>
                    </a:moveTo>
                    <a:lnTo>
                      <a:pt x="0" y="776791"/>
                    </a:lnTo>
                    <a:lnTo>
                      <a:pt x="7414" y="422770"/>
                    </a:lnTo>
                    <a:lnTo>
                      <a:pt x="305830" y="0"/>
                    </a:lnTo>
                    <a:lnTo>
                      <a:pt x="321248" y="10868"/>
                    </a:lnTo>
                    <a:lnTo>
                      <a:pt x="26202" y="428920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5" name="Vrije vorm: vorm 964">
                <a:extLst>
                  <a:ext uri="{FF2B5EF4-FFF2-40B4-BE49-F238E27FC236}">
                    <a16:creationId xmlns:a16="http://schemas.microsoft.com/office/drawing/2014/main" id="{BC441F57-9483-6044-9664-6DA5171C52F9}"/>
                  </a:ext>
                </a:extLst>
              </p:cNvPr>
              <p:cNvSpPr/>
              <p:nvPr/>
            </p:nvSpPr>
            <p:spPr>
              <a:xfrm>
                <a:off x="20626663" y="2935460"/>
                <a:ext cx="320152" cy="775106"/>
              </a:xfrm>
              <a:custGeom>
                <a:avLst/>
                <a:gdLst>
                  <a:gd name="connsiteX0" fmla="*/ 18872 w 320152"/>
                  <a:gd name="connsiteY0" fmla="*/ 782014 h 775105"/>
                  <a:gd name="connsiteX1" fmla="*/ 0 w 320152"/>
                  <a:gd name="connsiteY1" fmla="*/ 782014 h 775105"/>
                  <a:gd name="connsiteX2" fmla="*/ 0 w 320152"/>
                  <a:gd name="connsiteY2" fmla="*/ 430268 h 775105"/>
                  <a:gd name="connsiteX3" fmla="*/ 1769 w 320152"/>
                  <a:gd name="connsiteY3" fmla="*/ 427825 h 775105"/>
                  <a:gd name="connsiteX4" fmla="*/ 305914 w 320152"/>
                  <a:gd name="connsiteY4" fmla="*/ 0 h 775105"/>
                  <a:gd name="connsiteX5" fmla="*/ 321332 w 320152"/>
                  <a:gd name="connsiteY5" fmla="*/ 10952 h 775105"/>
                  <a:gd name="connsiteX6" fmla="*/ 18872 w 320152"/>
                  <a:gd name="connsiteY6" fmla="*/ 436334 h 775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0152" h="775105">
                    <a:moveTo>
                      <a:pt x="18872" y="782014"/>
                    </a:moveTo>
                    <a:lnTo>
                      <a:pt x="0" y="782014"/>
                    </a:lnTo>
                    <a:lnTo>
                      <a:pt x="0" y="430268"/>
                    </a:lnTo>
                    <a:lnTo>
                      <a:pt x="1769" y="427825"/>
                    </a:lnTo>
                    <a:lnTo>
                      <a:pt x="305914" y="0"/>
                    </a:lnTo>
                    <a:lnTo>
                      <a:pt x="321332" y="10952"/>
                    </a:lnTo>
                    <a:lnTo>
                      <a:pt x="18872" y="436334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6" name="Vrije vorm: vorm 965">
                <a:extLst>
                  <a:ext uri="{FF2B5EF4-FFF2-40B4-BE49-F238E27FC236}">
                    <a16:creationId xmlns:a16="http://schemas.microsoft.com/office/drawing/2014/main" id="{0BAC1C91-CD87-D247-897F-3D1CCD289841}"/>
                  </a:ext>
                </a:extLst>
              </p:cNvPr>
              <p:cNvSpPr/>
              <p:nvPr/>
            </p:nvSpPr>
            <p:spPr>
              <a:xfrm>
                <a:off x="20859110" y="3058887"/>
                <a:ext cx="598179" cy="783531"/>
              </a:xfrm>
              <a:custGeom>
                <a:avLst/>
                <a:gdLst>
                  <a:gd name="connsiteX0" fmla="*/ 1348 w 598179"/>
                  <a:gd name="connsiteY0" fmla="*/ 789850 h 783530"/>
                  <a:gd name="connsiteX1" fmla="*/ 0 w 598179"/>
                  <a:gd name="connsiteY1" fmla="*/ 438019 h 783530"/>
                  <a:gd name="connsiteX2" fmla="*/ 307094 w 598179"/>
                  <a:gd name="connsiteY2" fmla="*/ 0 h 783530"/>
                  <a:gd name="connsiteX3" fmla="*/ 605172 w 598179"/>
                  <a:gd name="connsiteY3" fmla="*/ 70686 h 783530"/>
                  <a:gd name="connsiteX4" fmla="*/ 600791 w 598179"/>
                  <a:gd name="connsiteY4" fmla="*/ 89053 h 783530"/>
                  <a:gd name="connsiteX5" fmla="*/ 315182 w 598179"/>
                  <a:gd name="connsiteY5" fmla="*/ 21315 h 783530"/>
                  <a:gd name="connsiteX6" fmla="*/ 18873 w 598179"/>
                  <a:gd name="connsiteY6" fmla="*/ 443917 h 783530"/>
                  <a:gd name="connsiteX7" fmla="*/ 20220 w 598179"/>
                  <a:gd name="connsiteY7" fmla="*/ 789765 h 78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8179" h="783530">
                    <a:moveTo>
                      <a:pt x="1348" y="789850"/>
                    </a:moveTo>
                    <a:lnTo>
                      <a:pt x="0" y="438019"/>
                    </a:lnTo>
                    <a:lnTo>
                      <a:pt x="307094" y="0"/>
                    </a:lnTo>
                    <a:lnTo>
                      <a:pt x="605172" y="70686"/>
                    </a:lnTo>
                    <a:lnTo>
                      <a:pt x="600791" y="89053"/>
                    </a:lnTo>
                    <a:lnTo>
                      <a:pt x="315182" y="21315"/>
                    </a:lnTo>
                    <a:lnTo>
                      <a:pt x="18873" y="443917"/>
                    </a:lnTo>
                    <a:lnTo>
                      <a:pt x="20220" y="789765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7" name="Vrije vorm: vorm 966">
                <a:extLst>
                  <a:ext uri="{FF2B5EF4-FFF2-40B4-BE49-F238E27FC236}">
                    <a16:creationId xmlns:a16="http://schemas.microsoft.com/office/drawing/2014/main" id="{9B16E78D-88FA-7347-A220-10A81EFD08DE}"/>
                  </a:ext>
                </a:extLst>
              </p:cNvPr>
              <p:cNvSpPr/>
              <p:nvPr/>
            </p:nvSpPr>
            <p:spPr>
              <a:xfrm>
                <a:off x="20927597" y="2914698"/>
                <a:ext cx="269602" cy="84251"/>
              </a:xfrm>
              <a:custGeom>
                <a:avLst/>
                <a:gdLst>
                  <a:gd name="connsiteX0" fmla="*/ 0 w 269601"/>
                  <a:gd name="connsiteY0" fmla="*/ 18308 h 84250"/>
                  <a:gd name="connsiteX1" fmla="*/ 4577 w 269601"/>
                  <a:gd name="connsiteY1" fmla="*/ 0 h 84250"/>
                  <a:gd name="connsiteX2" fmla="*/ 271675 w 269601"/>
                  <a:gd name="connsiteY2" fmla="*/ 66768 h 84250"/>
                  <a:gd name="connsiteX3" fmla="*/ 267099 w 269601"/>
                  <a:gd name="connsiteY3" fmla="*/ 85076 h 84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9601" h="84250">
                    <a:moveTo>
                      <a:pt x="0" y="18308"/>
                    </a:moveTo>
                    <a:lnTo>
                      <a:pt x="4577" y="0"/>
                    </a:lnTo>
                    <a:lnTo>
                      <a:pt x="271675" y="66768"/>
                    </a:lnTo>
                    <a:lnTo>
                      <a:pt x="267099" y="85076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98" name="Vrije vorm: vorm 967">
                <a:extLst>
                  <a:ext uri="{FF2B5EF4-FFF2-40B4-BE49-F238E27FC236}">
                    <a16:creationId xmlns:a16="http://schemas.microsoft.com/office/drawing/2014/main" id="{3A4E7061-9E74-F74D-B090-6E01DBBA481A}"/>
                  </a:ext>
                </a:extLst>
              </p:cNvPr>
              <p:cNvSpPr/>
              <p:nvPr/>
            </p:nvSpPr>
            <p:spPr>
              <a:xfrm>
                <a:off x="20717801" y="2798282"/>
                <a:ext cx="269602" cy="75826"/>
              </a:xfrm>
              <a:custGeom>
                <a:avLst/>
                <a:gdLst>
                  <a:gd name="connsiteX0" fmla="*/ 0 w 269601"/>
                  <a:gd name="connsiteY0" fmla="*/ 18357 h 75825"/>
                  <a:gd name="connsiteX1" fmla="*/ 4378 w 269601"/>
                  <a:gd name="connsiteY1" fmla="*/ 0 h 75825"/>
                  <a:gd name="connsiteX2" fmla="*/ 273914 w 269601"/>
                  <a:gd name="connsiteY2" fmla="*/ 64287 h 75825"/>
                  <a:gd name="connsiteX3" fmla="*/ 269536 w 269601"/>
                  <a:gd name="connsiteY3" fmla="*/ 82644 h 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9601" h="75825">
                    <a:moveTo>
                      <a:pt x="0" y="18357"/>
                    </a:moveTo>
                    <a:lnTo>
                      <a:pt x="4378" y="0"/>
                    </a:lnTo>
                    <a:lnTo>
                      <a:pt x="273914" y="64287"/>
                    </a:lnTo>
                    <a:lnTo>
                      <a:pt x="269536" y="82644"/>
                    </a:lnTo>
                    <a:close/>
                  </a:path>
                </a:pathLst>
              </a:custGeom>
              <a:solidFill>
                <a:srgbClr val="FFFFFF"/>
              </a:solidFill>
              <a:ln w="8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699" name="Groep 1698">
            <a:extLst>
              <a:ext uri="{FF2B5EF4-FFF2-40B4-BE49-F238E27FC236}">
                <a16:creationId xmlns:a16="http://schemas.microsoft.com/office/drawing/2014/main" id="{AFD0718E-65B0-5C4F-B4BE-4F022BE50961}"/>
              </a:ext>
            </a:extLst>
          </p:cNvPr>
          <p:cNvGrpSpPr/>
          <p:nvPr/>
        </p:nvGrpSpPr>
        <p:grpSpPr>
          <a:xfrm>
            <a:off x="7488747" y="4496034"/>
            <a:ext cx="1391904" cy="1248257"/>
            <a:chOff x="20333808" y="4496034"/>
            <a:chExt cx="1391904" cy="1248257"/>
          </a:xfrm>
        </p:grpSpPr>
        <p:sp>
          <p:nvSpPr>
            <p:cNvPr id="1700" name="Vrije vorm: vorm 76">
              <a:extLst>
                <a:ext uri="{FF2B5EF4-FFF2-40B4-BE49-F238E27FC236}">
                  <a16:creationId xmlns:a16="http://schemas.microsoft.com/office/drawing/2014/main" id="{7CE97441-E9CF-3F4A-9776-4534E52DAEA0}"/>
                </a:ext>
              </a:extLst>
            </p:cNvPr>
            <p:cNvSpPr/>
            <p:nvPr/>
          </p:nvSpPr>
          <p:spPr>
            <a:xfrm>
              <a:off x="21588552" y="4561160"/>
              <a:ext cx="42125" cy="8425"/>
            </a:xfrm>
            <a:custGeom>
              <a:avLst/>
              <a:gdLst>
                <a:gd name="connsiteX0" fmla="*/ 49877 w 42125"/>
                <a:gd name="connsiteY0" fmla="*/ 13312 h 8425"/>
                <a:gd name="connsiteX1" fmla="*/ 44653 w 42125"/>
                <a:gd name="connsiteY1" fmla="*/ 15839 h 8425"/>
                <a:gd name="connsiteX2" fmla="*/ 40188 w 42125"/>
                <a:gd name="connsiteY2" fmla="*/ 11879 h 8425"/>
                <a:gd name="connsiteX3" fmla="*/ 18956 w 42125"/>
                <a:gd name="connsiteY3" fmla="*/ 7751 h 8425"/>
                <a:gd name="connsiteX4" fmla="*/ 15417 w 42125"/>
                <a:gd name="connsiteY4" fmla="*/ 7751 h 8425"/>
                <a:gd name="connsiteX5" fmla="*/ 12891 w 42125"/>
                <a:gd name="connsiteY5" fmla="*/ 7751 h 8425"/>
                <a:gd name="connsiteX6" fmla="*/ 10700 w 42125"/>
                <a:gd name="connsiteY6" fmla="*/ 7751 h 8425"/>
                <a:gd name="connsiteX7" fmla="*/ 0 w 42125"/>
                <a:gd name="connsiteY7" fmla="*/ 6571 h 8425"/>
                <a:gd name="connsiteX8" fmla="*/ 1264 w 42125"/>
                <a:gd name="connsiteY8" fmla="*/ 4634 h 8425"/>
                <a:gd name="connsiteX9" fmla="*/ 7414 w 42125"/>
                <a:gd name="connsiteY9" fmla="*/ 2527 h 8425"/>
                <a:gd name="connsiteX10" fmla="*/ 16766 w 42125"/>
                <a:gd name="connsiteY10" fmla="*/ 0 h 8425"/>
                <a:gd name="connsiteX11" fmla="*/ 26455 w 42125"/>
                <a:gd name="connsiteY11" fmla="*/ 3623 h 8425"/>
                <a:gd name="connsiteX12" fmla="*/ 30414 w 42125"/>
                <a:gd name="connsiteY12" fmla="*/ 4887 h 8425"/>
                <a:gd name="connsiteX13" fmla="*/ 35807 w 42125"/>
                <a:gd name="connsiteY13" fmla="*/ 8004 h 8425"/>
                <a:gd name="connsiteX14" fmla="*/ 36397 w 42125"/>
                <a:gd name="connsiteY14" fmla="*/ 8425 h 8425"/>
                <a:gd name="connsiteX15" fmla="*/ 41452 w 42125"/>
                <a:gd name="connsiteY15" fmla="*/ 9099 h 8425"/>
                <a:gd name="connsiteX16" fmla="*/ 43642 w 42125"/>
                <a:gd name="connsiteY16" fmla="*/ 7835 h 8425"/>
                <a:gd name="connsiteX17" fmla="*/ 49877 w 42125"/>
                <a:gd name="connsiteY17" fmla="*/ 13312 h 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125" h="8425">
                  <a:moveTo>
                    <a:pt x="49877" y="13312"/>
                  </a:moveTo>
                  <a:cubicBezTo>
                    <a:pt x="47939" y="13902"/>
                    <a:pt x="46169" y="14744"/>
                    <a:pt x="44653" y="15839"/>
                  </a:cubicBezTo>
                  <a:cubicBezTo>
                    <a:pt x="43474" y="14407"/>
                    <a:pt x="41957" y="12974"/>
                    <a:pt x="40188" y="11879"/>
                  </a:cubicBezTo>
                  <a:cubicBezTo>
                    <a:pt x="34711" y="8256"/>
                    <a:pt x="26370" y="7751"/>
                    <a:pt x="18956" y="7751"/>
                  </a:cubicBezTo>
                  <a:cubicBezTo>
                    <a:pt x="17777" y="7751"/>
                    <a:pt x="16513" y="7751"/>
                    <a:pt x="15417" y="7751"/>
                  </a:cubicBezTo>
                  <a:cubicBezTo>
                    <a:pt x="14491" y="7751"/>
                    <a:pt x="13649" y="7751"/>
                    <a:pt x="12891" y="7751"/>
                  </a:cubicBezTo>
                  <a:lnTo>
                    <a:pt x="10700" y="7751"/>
                  </a:lnTo>
                  <a:cubicBezTo>
                    <a:pt x="3286" y="7751"/>
                    <a:pt x="842" y="6993"/>
                    <a:pt x="0" y="6571"/>
                  </a:cubicBezTo>
                  <a:cubicBezTo>
                    <a:pt x="169" y="6150"/>
                    <a:pt x="590" y="5560"/>
                    <a:pt x="1264" y="4634"/>
                  </a:cubicBezTo>
                  <a:cubicBezTo>
                    <a:pt x="2359" y="3033"/>
                    <a:pt x="3791" y="2780"/>
                    <a:pt x="7414" y="2527"/>
                  </a:cubicBezTo>
                  <a:cubicBezTo>
                    <a:pt x="10110" y="2359"/>
                    <a:pt x="13649" y="2106"/>
                    <a:pt x="16766" y="0"/>
                  </a:cubicBezTo>
                  <a:cubicBezTo>
                    <a:pt x="19714" y="1516"/>
                    <a:pt x="23253" y="2612"/>
                    <a:pt x="26455" y="3623"/>
                  </a:cubicBezTo>
                  <a:cubicBezTo>
                    <a:pt x="27803" y="4044"/>
                    <a:pt x="29150" y="4465"/>
                    <a:pt x="30414" y="4887"/>
                  </a:cubicBezTo>
                  <a:cubicBezTo>
                    <a:pt x="32521" y="5645"/>
                    <a:pt x="33953" y="6656"/>
                    <a:pt x="35807" y="8004"/>
                  </a:cubicBezTo>
                  <a:lnTo>
                    <a:pt x="36397" y="8425"/>
                  </a:lnTo>
                  <a:cubicBezTo>
                    <a:pt x="38081" y="9605"/>
                    <a:pt x="39597" y="9689"/>
                    <a:pt x="41452" y="9099"/>
                  </a:cubicBezTo>
                  <a:cubicBezTo>
                    <a:pt x="42378" y="8846"/>
                    <a:pt x="43136" y="8341"/>
                    <a:pt x="43642" y="7835"/>
                  </a:cubicBezTo>
                  <a:cubicBezTo>
                    <a:pt x="41536" y="6150"/>
                    <a:pt x="45749" y="9605"/>
                    <a:pt x="49877" y="13312"/>
                  </a:cubicBezTo>
                  <a:close/>
                </a:path>
              </a:pathLst>
            </a:custGeom>
            <a:solidFill>
              <a:srgbClr val="70BBE7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1" name="Vrije vorm: vorm 77">
              <a:extLst>
                <a:ext uri="{FF2B5EF4-FFF2-40B4-BE49-F238E27FC236}">
                  <a16:creationId xmlns:a16="http://schemas.microsoft.com/office/drawing/2014/main" id="{26C48451-58E0-C647-A9BC-3BA2A570B034}"/>
                </a:ext>
              </a:extLst>
            </p:cNvPr>
            <p:cNvSpPr/>
            <p:nvPr/>
          </p:nvSpPr>
          <p:spPr>
            <a:xfrm>
              <a:off x="21306313" y="4523078"/>
              <a:ext cx="395978" cy="395978"/>
            </a:xfrm>
            <a:custGeom>
              <a:avLst/>
              <a:gdLst>
                <a:gd name="connsiteX0" fmla="*/ 373904 w 395977"/>
                <a:gd name="connsiteY0" fmla="*/ 258144 h 395977"/>
                <a:gd name="connsiteX1" fmla="*/ 371461 w 395977"/>
                <a:gd name="connsiteY1" fmla="*/ 260335 h 395977"/>
                <a:gd name="connsiteX2" fmla="*/ 362951 w 395977"/>
                <a:gd name="connsiteY2" fmla="*/ 270950 h 395977"/>
                <a:gd name="connsiteX3" fmla="*/ 363710 w 395977"/>
                <a:gd name="connsiteY3" fmla="*/ 275247 h 395977"/>
                <a:gd name="connsiteX4" fmla="*/ 368007 w 395977"/>
                <a:gd name="connsiteY4" fmla="*/ 277016 h 395977"/>
                <a:gd name="connsiteX5" fmla="*/ 368428 w 395977"/>
                <a:gd name="connsiteY5" fmla="*/ 277016 h 395977"/>
                <a:gd name="connsiteX6" fmla="*/ 364047 w 395977"/>
                <a:gd name="connsiteY6" fmla="*/ 286115 h 395977"/>
                <a:gd name="connsiteX7" fmla="*/ 363879 w 395977"/>
                <a:gd name="connsiteY7" fmla="*/ 286705 h 395977"/>
                <a:gd name="connsiteX8" fmla="*/ 357981 w 395977"/>
                <a:gd name="connsiteY8" fmla="*/ 301112 h 395977"/>
                <a:gd name="connsiteX9" fmla="*/ 349809 w 395977"/>
                <a:gd name="connsiteY9" fmla="*/ 305830 h 395977"/>
                <a:gd name="connsiteX10" fmla="*/ 343995 w 395977"/>
                <a:gd name="connsiteY10" fmla="*/ 308358 h 395977"/>
                <a:gd name="connsiteX11" fmla="*/ 336665 w 395977"/>
                <a:gd name="connsiteY11" fmla="*/ 318805 h 395977"/>
                <a:gd name="connsiteX12" fmla="*/ 336413 w 395977"/>
                <a:gd name="connsiteY12" fmla="*/ 319394 h 395977"/>
                <a:gd name="connsiteX13" fmla="*/ 333043 w 395977"/>
                <a:gd name="connsiteY13" fmla="*/ 327904 h 395977"/>
                <a:gd name="connsiteX14" fmla="*/ 330262 w 395977"/>
                <a:gd name="connsiteY14" fmla="*/ 334981 h 395977"/>
                <a:gd name="connsiteX15" fmla="*/ 330179 w 395977"/>
                <a:gd name="connsiteY15" fmla="*/ 335234 h 395977"/>
                <a:gd name="connsiteX16" fmla="*/ 328746 w 395977"/>
                <a:gd name="connsiteY16" fmla="*/ 348713 h 395977"/>
                <a:gd name="connsiteX17" fmla="*/ 328915 w 395977"/>
                <a:gd name="connsiteY17" fmla="*/ 348966 h 395977"/>
                <a:gd name="connsiteX18" fmla="*/ 198832 w 395977"/>
                <a:gd name="connsiteY18" fmla="*/ 397494 h 395977"/>
                <a:gd name="connsiteX19" fmla="*/ 72708 w 395977"/>
                <a:gd name="connsiteY19" fmla="*/ 352336 h 395977"/>
                <a:gd name="connsiteX20" fmla="*/ 72793 w 395977"/>
                <a:gd name="connsiteY20" fmla="*/ 350146 h 395977"/>
                <a:gd name="connsiteX21" fmla="*/ 72624 w 395977"/>
                <a:gd name="connsiteY21" fmla="*/ 342816 h 395977"/>
                <a:gd name="connsiteX22" fmla="*/ 68243 w 395977"/>
                <a:gd name="connsiteY22" fmla="*/ 334391 h 395977"/>
                <a:gd name="connsiteX23" fmla="*/ 64789 w 395977"/>
                <a:gd name="connsiteY23" fmla="*/ 327314 h 395977"/>
                <a:gd name="connsiteX24" fmla="*/ 68749 w 395977"/>
                <a:gd name="connsiteY24" fmla="*/ 322596 h 395977"/>
                <a:gd name="connsiteX25" fmla="*/ 74730 w 395977"/>
                <a:gd name="connsiteY25" fmla="*/ 317372 h 395977"/>
                <a:gd name="connsiteX26" fmla="*/ 72961 w 395977"/>
                <a:gd name="connsiteY26" fmla="*/ 306251 h 395977"/>
                <a:gd name="connsiteX27" fmla="*/ 71361 w 395977"/>
                <a:gd name="connsiteY27" fmla="*/ 302544 h 395977"/>
                <a:gd name="connsiteX28" fmla="*/ 73129 w 395977"/>
                <a:gd name="connsiteY28" fmla="*/ 289569 h 395977"/>
                <a:gd name="connsiteX29" fmla="*/ 72624 w 395977"/>
                <a:gd name="connsiteY29" fmla="*/ 269855 h 395977"/>
                <a:gd name="connsiteX30" fmla="*/ 58639 w 395977"/>
                <a:gd name="connsiteY30" fmla="*/ 260924 h 395977"/>
                <a:gd name="connsiteX31" fmla="*/ 56195 w 395977"/>
                <a:gd name="connsiteY31" fmla="*/ 259913 h 395977"/>
                <a:gd name="connsiteX32" fmla="*/ 50298 w 395977"/>
                <a:gd name="connsiteY32" fmla="*/ 257386 h 395977"/>
                <a:gd name="connsiteX33" fmla="*/ 41283 w 395977"/>
                <a:gd name="connsiteY33" fmla="*/ 248624 h 395977"/>
                <a:gd name="connsiteX34" fmla="*/ 40946 w 395977"/>
                <a:gd name="connsiteY34" fmla="*/ 248203 h 395977"/>
                <a:gd name="connsiteX35" fmla="*/ 17019 w 395977"/>
                <a:gd name="connsiteY35" fmla="*/ 224612 h 395977"/>
                <a:gd name="connsiteX36" fmla="*/ 8678 w 395977"/>
                <a:gd name="connsiteY36" fmla="*/ 217535 h 395977"/>
                <a:gd name="connsiteX37" fmla="*/ 7751 w 395977"/>
                <a:gd name="connsiteY37" fmla="*/ 216693 h 395977"/>
                <a:gd name="connsiteX38" fmla="*/ 337 w 395977"/>
                <a:gd name="connsiteY38" fmla="*/ 210627 h 395977"/>
                <a:gd name="connsiteX39" fmla="*/ 0 w 395977"/>
                <a:gd name="connsiteY39" fmla="*/ 198747 h 395977"/>
                <a:gd name="connsiteX40" fmla="*/ 18788 w 395977"/>
                <a:gd name="connsiteY40" fmla="*/ 114159 h 395977"/>
                <a:gd name="connsiteX41" fmla="*/ 61925 w 395977"/>
                <a:gd name="connsiteY41" fmla="*/ 97647 h 395977"/>
                <a:gd name="connsiteX42" fmla="*/ 77679 w 395977"/>
                <a:gd name="connsiteY42" fmla="*/ 85009 h 395977"/>
                <a:gd name="connsiteX43" fmla="*/ 91075 w 395977"/>
                <a:gd name="connsiteY43" fmla="*/ 72034 h 395977"/>
                <a:gd name="connsiteX44" fmla="*/ 96636 w 395977"/>
                <a:gd name="connsiteY44" fmla="*/ 41452 h 395977"/>
                <a:gd name="connsiteX45" fmla="*/ 91580 w 395977"/>
                <a:gd name="connsiteY45" fmla="*/ 31257 h 395977"/>
                <a:gd name="connsiteX46" fmla="*/ 198663 w 395977"/>
                <a:gd name="connsiteY46" fmla="*/ 0 h 395977"/>
                <a:gd name="connsiteX47" fmla="*/ 299343 w 395977"/>
                <a:gd name="connsiteY47" fmla="*/ 27297 h 395977"/>
                <a:gd name="connsiteX48" fmla="*/ 298163 w 395977"/>
                <a:gd name="connsiteY48" fmla="*/ 28056 h 395977"/>
                <a:gd name="connsiteX49" fmla="*/ 297741 w 395977"/>
                <a:gd name="connsiteY49" fmla="*/ 28056 h 395977"/>
                <a:gd name="connsiteX50" fmla="*/ 270192 w 395977"/>
                <a:gd name="connsiteY50" fmla="*/ 37070 h 395977"/>
                <a:gd name="connsiteX51" fmla="*/ 256880 w 395977"/>
                <a:gd name="connsiteY51" fmla="*/ 43221 h 395977"/>
                <a:gd name="connsiteX52" fmla="*/ 262525 w 395977"/>
                <a:gd name="connsiteY52" fmla="*/ 35722 h 395977"/>
                <a:gd name="connsiteX53" fmla="*/ 252499 w 395977"/>
                <a:gd name="connsiteY53" fmla="*/ 27297 h 395977"/>
                <a:gd name="connsiteX54" fmla="*/ 242221 w 395977"/>
                <a:gd name="connsiteY54" fmla="*/ 25613 h 395977"/>
                <a:gd name="connsiteX55" fmla="*/ 230594 w 395977"/>
                <a:gd name="connsiteY55" fmla="*/ 26539 h 395977"/>
                <a:gd name="connsiteX56" fmla="*/ 226381 w 395977"/>
                <a:gd name="connsiteY56" fmla="*/ 27045 h 395977"/>
                <a:gd name="connsiteX57" fmla="*/ 186783 w 395977"/>
                <a:gd name="connsiteY57" fmla="*/ 50972 h 395977"/>
                <a:gd name="connsiteX58" fmla="*/ 184846 w 395977"/>
                <a:gd name="connsiteY58" fmla="*/ 58386 h 395977"/>
                <a:gd name="connsiteX59" fmla="*/ 190069 w 395977"/>
                <a:gd name="connsiteY59" fmla="*/ 62430 h 395977"/>
                <a:gd name="connsiteX60" fmla="*/ 188974 w 395977"/>
                <a:gd name="connsiteY60" fmla="*/ 63188 h 395977"/>
                <a:gd name="connsiteX61" fmla="*/ 187711 w 395977"/>
                <a:gd name="connsiteY61" fmla="*/ 66643 h 395977"/>
                <a:gd name="connsiteX62" fmla="*/ 185941 w 395977"/>
                <a:gd name="connsiteY62" fmla="*/ 74057 h 395977"/>
                <a:gd name="connsiteX63" fmla="*/ 185689 w 395977"/>
                <a:gd name="connsiteY63" fmla="*/ 74140 h 395977"/>
                <a:gd name="connsiteX64" fmla="*/ 185267 w 395977"/>
                <a:gd name="connsiteY64" fmla="*/ 74309 h 395977"/>
                <a:gd name="connsiteX65" fmla="*/ 184930 w 395977"/>
                <a:gd name="connsiteY65" fmla="*/ 74562 h 395977"/>
                <a:gd name="connsiteX66" fmla="*/ 184593 w 395977"/>
                <a:gd name="connsiteY66" fmla="*/ 74815 h 395977"/>
                <a:gd name="connsiteX67" fmla="*/ 184256 w 395977"/>
                <a:gd name="connsiteY67" fmla="*/ 75152 h 395977"/>
                <a:gd name="connsiteX68" fmla="*/ 184004 w 395977"/>
                <a:gd name="connsiteY68" fmla="*/ 75404 h 395977"/>
                <a:gd name="connsiteX69" fmla="*/ 183835 w 395977"/>
                <a:gd name="connsiteY69" fmla="*/ 75741 h 395977"/>
                <a:gd name="connsiteX70" fmla="*/ 183666 w 395977"/>
                <a:gd name="connsiteY70" fmla="*/ 76079 h 395977"/>
                <a:gd name="connsiteX71" fmla="*/ 173051 w 395977"/>
                <a:gd name="connsiteY71" fmla="*/ 80797 h 395977"/>
                <a:gd name="connsiteX72" fmla="*/ 168417 w 395977"/>
                <a:gd name="connsiteY72" fmla="*/ 81386 h 395977"/>
                <a:gd name="connsiteX73" fmla="*/ 170186 w 395977"/>
                <a:gd name="connsiteY73" fmla="*/ 78858 h 395977"/>
                <a:gd name="connsiteX74" fmla="*/ 166479 w 395977"/>
                <a:gd name="connsiteY74" fmla="*/ 70265 h 395977"/>
                <a:gd name="connsiteX75" fmla="*/ 166226 w 395977"/>
                <a:gd name="connsiteY75" fmla="*/ 70097 h 395977"/>
                <a:gd name="connsiteX76" fmla="*/ 163783 w 395977"/>
                <a:gd name="connsiteY76" fmla="*/ 67485 h 395977"/>
                <a:gd name="connsiteX77" fmla="*/ 164036 w 395977"/>
                <a:gd name="connsiteY77" fmla="*/ 66811 h 395977"/>
                <a:gd name="connsiteX78" fmla="*/ 164542 w 395977"/>
                <a:gd name="connsiteY78" fmla="*/ 63525 h 395977"/>
                <a:gd name="connsiteX79" fmla="*/ 159486 w 395977"/>
                <a:gd name="connsiteY79" fmla="*/ 54847 h 395977"/>
                <a:gd name="connsiteX80" fmla="*/ 156453 w 395977"/>
                <a:gd name="connsiteY80" fmla="*/ 54173 h 395977"/>
                <a:gd name="connsiteX81" fmla="*/ 151061 w 395977"/>
                <a:gd name="connsiteY81" fmla="*/ 59818 h 395977"/>
                <a:gd name="connsiteX82" fmla="*/ 150219 w 395977"/>
                <a:gd name="connsiteY82" fmla="*/ 61082 h 395977"/>
                <a:gd name="connsiteX83" fmla="*/ 148197 w 395977"/>
                <a:gd name="connsiteY83" fmla="*/ 68496 h 395977"/>
                <a:gd name="connsiteX84" fmla="*/ 143563 w 395977"/>
                <a:gd name="connsiteY84" fmla="*/ 66474 h 395977"/>
                <a:gd name="connsiteX85" fmla="*/ 139856 w 395977"/>
                <a:gd name="connsiteY85" fmla="*/ 67485 h 395977"/>
                <a:gd name="connsiteX86" fmla="*/ 135054 w 395977"/>
                <a:gd name="connsiteY86" fmla="*/ 77426 h 395977"/>
                <a:gd name="connsiteX87" fmla="*/ 142805 w 395977"/>
                <a:gd name="connsiteY87" fmla="*/ 83914 h 395977"/>
                <a:gd name="connsiteX88" fmla="*/ 147776 w 395977"/>
                <a:gd name="connsiteY88" fmla="*/ 81976 h 395977"/>
                <a:gd name="connsiteX89" fmla="*/ 149882 w 395977"/>
                <a:gd name="connsiteY89" fmla="*/ 78775 h 395977"/>
                <a:gd name="connsiteX90" fmla="*/ 150556 w 395977"/>
                <a:gd name="connsiteY90" fmla="*/ 79786 h 395977"/>
                <a:gd name="connsiteX91" fmla="*/ 161171 w 395977"/>
                <a:gd name="connsiteY91" fmla="*/ 83240 h 395977"/>
                <a:gd name="connsiteX92" fmla="*/ 161171 w 395977"/>
                <a:gd name="connsiteY92" fmla="*/ 83240 h 395977"/>
                <a:gd name="connsiteX93" fmla="*/ 162772 w 395977"/>
                <a:gd name="connsiteY93" fmla="*/ 83155 h 395977"/>
                <a:gd name="connsiteX94" fmla="*/ 158475 w 395977"/>
                <a:gd name="connsiteY94" fmla="*/ 87031 h 395977"/>
                <a:gd name="connsiteX95" fmla="*/ 158813 w 395977"/>
                <a:gd name="connsiteY95" fmla="*/ 97309 h 395977"/>
                <a:gd name="connsiteX96" fmla="*/ 159150 w 395977"/>
                <a:gd name="connsiteY96" fmla="*/ 97815 h 395977"/>
                <a:gd name="connsiteX97" fmla="*/ 159318 w 395977"/>
                <a:gd name="connsiteY97" fmla="*/ 98152 h 395977"/>
                <a:gd name="connsiteX98" fmla="*/ 156959 w 395977"/>
                <a:gd name="connsiteY98" fmla="*/ 97815 h 395977"/>
                <a:gd name="connsiteX99" fmla="*/ 153083 w 395977"/>
                <a:gd name="connsiteY99" fmla="*/ 97309 h 395977"/>
                <a:gd name="connsiteX100" fmla="*/ 145838 w 395977"/>
                <a:gd name="connsiteY100" fmla="*/ 97394 h 395977"/>
                <a:gd name="connsiteX101" fmla="*/ 144911 w 395977"/>
                <a:gd name="connsiteY101" fmla="*/ 97731 h 395977"/>
                <a:gd name="connsiteX102" fmla="*/ 132526 w 395977"/>
                <a:gd name="connsiteY102" fmla="*/ 115423 h 395977"/>
                <a:gd name="connsiteX103" fmla="*/ 151820 w 395977"/>
                <a:gd name="connsiteY103" fmla="*/ 126545 h 395977"/>
                <a:gd name="connsiteX104" fmla="*/ 150135 w 395977"/>
                <a:gd name="connsiteY104" fmla="*/ 126966 h 395977"/>
                <a:gd name="connsiteX105" fmla="*/ 130673 w 395977"/>
                <a:gd name="connsiteY105" fmla="*/ 135222 h 395977"/>
                <a:gd name="connsiteX106" fmla="*/ 125281 w 395977"/>
                <a:gd name="connsiteY106" fmla="*/ 144743 h 395977"/>
                <a:gd name="connsiteX107" fmla="*/ 122838 w 395977"/>
                <a:gd name="connsiteY107" fmla="*/ 149966 h 395977"/>
                <a:gd name="connsiteX108" fmla="*/ 119552 w 395977"/>
                <a:gd name="connsiteY108" fmla="*/ 153168 h 395977"/>
                <a:gd name="connsiteX109" fmla="*/ 113064 w 395977"/>
                <a:gd name="connsiteY109" fmla="*/ 160666 h 395977"/>
                <a:gd name="connsiteX110" fmla="*/ 112896 w 395977"/>
                <a:gd name="connsiteY110" fmla="*/ 161003 h 395977"/>
                <a:gd name="connsiteX111" fmla="*/ 109610 w 395977"/>
                <a:gd name="connsiteY111" fmla="*/ 181139 h 395977"/>
                <a:gd name="connsiteX112" fmla="*/ 109189 w 395977"/>
                <a:gd name="connsiteY112" fmla="*/ 186700 h 395977"/>
                <a:gd name="connsiteX113" fmla="*/ 131263 w 395977"/>
                <a:gd name="connsiteY113" fmla="*/ 233880 h 395977"/>
                <a:gd name="connsiteX114" fmla="*/ 138508 w 395977"/>
                <a:gd name="connsiteY114" fmla="*/ 235565 h 395977"/>
                <a:gd name="connsiteX115" fmla="*/ 148113 w 395977"/>
                <a:gd name="connsiteY115" fmla="*/ 233880 h 395977"/>
                <a:gd name="connsiteX116" fmla="*/ 154768 w 395977"/>
                <a:gd name="connsiteY116" fmla="*/ 232448 h 395977"/>
                <a:gd name="connsiteX117" fmla="*/ 164120 w 395977"/>
                <a:gd name="connsiteY117" fmla="*/ 231689 h 395977"/>
                <a:gd name="connsiteX118" fmla="*/ 173725 w 395977"/>
                <a:gd name="connsiteY118" fmla="*/ 231016 h 395977"/>
                <a:gd name="connsiteX119" fmla="*/ 182993 w 395977"/>
                <a:gd name="connsiteY119" fmla="*/ 232110 h 395977"/>
                <a:gd name="connsiteX120" fmla="*/ 188384 w 395977"/>
                <a:gd name="connsiteY120" fmla="*/ 234806 h 395977"/>
                <a:gd name="connsiteX121" fmla="*/ 190069 w 395977"/>
                <a:gd name="connsiteY121" fmla="*/ 235144 h 395977"/>
                <a:gd name="connsiteX122" fmla="*/ 193355 w 395977"/>
                <a:gd name="connsiteY122" fmla="*/ 234048 h 395977"/>
                <a:gd name="connsiteX123" fmla="*/ 193945 w 395977"/>
                <a:gd name="connsiteY123" fmla="*/ 234133 h 395977"/>
                <a:gd name="connsiteX124" fmla="*/ 192429 w 395977"/>
                <a:gd name="connsiteY124" fmla="*/ 236323 h 395977"/>
                <a:gd name="connsiteX125" fmla="*/ 190575 w 395977"/>
                <a:gd name="connsiteY125" fmla="*/ 243737 h 395977"/>
                <a:gd name="connsiteX126" fmla="*/ 199674 w 395977"/>
                <a:gd name="connsiteY126" fmla="*/ 258818 h 395977"/>
                <a:gd name="connsiteX127" fmla="*/ 206330 w 395977"/>
                <a:gd name="connsiteY127" fmla="*/ 268254 h 395977"/>
                <a:gd name="connsiteX128" fmla="*/ 206161 w 395977"/>
                <a:gd name="connsiteY128" fmla="*/ 288980 h 395977"/>
                <a:gd name="connsiteX129" fmla="*/ 204814 w 395977"/>
                <a:gd name="connsiteY129" fmla="*/ 305156 h 395977"/>
                <a:gd name="connsiteX130" fmla="*/ 211300 w 395977"/>
                <a:gd name="connsiteY130" fmla="*/ 324112 h 395977"/>
                <a:gd name="connsiteX131" fmla="*/ 214670 w 395977"/>
                <a:gd name="connsiteY131" fmla="*/ 330263 h 395977"/>
                <a:gd name="connsiteX132" fmla="*/ 216945 w 395977"/>
                <a:gd name="connsiteY132" fmla="*/ 336918 h 395977"/>
                <a:gd name="connsiteX133" fmla="*/ 228235 w 395977"/>
                <a:gd name="connsiteY133" fmla="*/ 345596 h 395977"/>
                <a:gd name="connsiteX134" fmla="*/ 230931 w 395977"/>
                <a:gd name="connsiteY134" fmla="*/ 345512 h 395977"/>
                <a:gd name="connsiteX135" fmla="*/ 275583 w 395977"/>
                <a:gd name="connsiteY135" fmla="*/ 310464 h 395977"/>
                <a:gd name="connsiteX136" fmla="*/ 282071 w 395977"/>
                <a:gd name="connsiteY136" fmla="*/ 302881 h 395977"/>
                <a:gd name="connsiteX137" fmla="*/ 286030 w 395977"/>
                <a:gd name="connsiteY137" fmla="*/ 299595 h 395977"/>
                <a:gd name="connsiteX138" fmla="*/ 285610 w 395977"/>
                <a:gd name="connsiteY138" fmla="*/ 300775 h 395977"/>
                <a:gd name="connsiteX139" fmla="*/ 284936 w 395977"/>
                <a:gd name="connsiteY139" fmla="*/ 302712 h 395977"/>
                <a:gd name="connsiteX140" fmla="*/ 283166 w 395977"/>
                <a:gd name="connsiteY140" fmla="*/ 316783 h 395977"/>
                <a:gd name="connsiteX141" fmla="*/ 287463 w 395977"/>
                <a:gd name="connsiteY141" fmla="*/ 320658 h 395977"/>
                <a:gd name="connsiteX142" fmla="*/ 289401 w 395977"/>
                <a:gd name="connsiteY142" fmla="*/ 320995 h 395977"/>
                <a:gd name="connsiteX143" fmla="*/ 300943 w 395977"/>
                <a:gd name="connsiteY143" fmla="*/ 313076 h 395977"/>
                <a:gd name="connsiteX144" fmla="*/ 303976 w 395977"/>
                <a:gd name="connsiteY144" fmla="*/ 307347 h 395977"/>
                <a:gd name="connsiteX145" fmla="*/ 304735 w 395977"/>
                <a:gd name="connsiteY145" fmla="*/ 305493 h 395977"/>
                <a:gd name="connsiteX146" fmla="*/ 309537 w 395977"/>
                <a:gd name="connsiteY146" fmla="*/ 298584 h 395977"/>
                <a:gd name="connsiteX147" fmla="*/ 312654 w 395977"/>
                <a:gd name="connsiteY147" fmla="*/ 294625 h 395977"/>
                <a:gd name="connsiteX148" fmla="*/ 315602 w 395977"/>
                <a:gd name="connsiteY148" fmla="*/ 284936 h 395977"/>
                <a:gd name="connsiteX149" fmla="*/ 312991 w 395977"/>
                <a:gd name="connsiteY149" fmla="*/ 281734 h 395977"/>
                <a:gd name="connsiteX150" fmla="*/ 303640 w 395977"/>
                <a:gd name="connsiteY150" fmla="*/ 282914 h 395977"/>
                <a:gd name="connsiteX151" fmla="*/ 300607 w 395977"/>
                <a:gd name="connsiteY151" fmla="*/ 286200 h 395977"/>
                <a:gd name="connsiteX152" fmla="*/ 300522 w 395977"/>
                <a:gd name="connsiteY152" fmla="*/ 286200 h 395977"/>
                <a:gd name="connsiteX153" fmla="*/ 295972 w 395977"/>
                <a:gd name="connsiteY153" fmla="*/ 287042 h 395977"/>
                <a:gd name="connsiteX154" fmla="*/ 291086 w 395977"/>
                <a:gd name="connsiteY154" fmla="*/ 290243 h 395977"/>
                <a:gd name="connsiteX155" fmla="*/ 291423 w 395977"/>
                <a:gd name="connsiteY155" fmla="*/ 278196 h 395977"/>
                <a:gd name="connsiteX156" fmla="*/ 292097 w 395977"/>
                <a:gd name="connsiteY156" fmla="*/ 266148 h 395977"/>
                <a:gd name="connsiteX157" fmla="*/ 308105 w 395977"/>
                <a:gd name="connsiteY157" fmla="*/ 245843 h 395977"/>
                <a:gd name="connsiteX158" fmla="*/ 327398 w 395977"/>
                <a:gd name="connsiteY158" fmla="*/ 219136 h 395977"/>
                <a:gd name="connsiteX159" fmla="*/ 326724 w 395977"/>
                <a:gd name="connsiteY159" fmla="*/ 207341 h 395977"/>
                <a:gd name="connsiteX160" fmla="*/ 315098 w 395977"/>
                <a:gd name="connsiteY160" fmla="*/ 203465 h 395977"/>
                <a:gd name="connsiteX161" fmla="*/ 312233 w 395977"/>
                <a:gd name="connsiteY161" fmla="*/ 203465 h 395977"/>
                <a:gd name="connsiteX162" fmla="*/ 309116 w 395977"/>
                <a:gd name="connsiteY162" fmla="*/ 203550 h 395977"/>
                <a:gd name="connsiteX163" fmla="*/ 297068 w 395977"/>
                <a:gd name="connsiteY163" fmla="*/ 199337 h 395977"/>
                <a:gd name="connsiteX164" fmla="*/ 282830 w 395977"/>
                <a:gd name="connsiteY164" fmla="*/ 155948 h 395977"/>
                <a:gd name="connsiteX165" fmla="*/ 295888 w 395977"/>
                <a:gd name="connsiteY165" fmla="*/ 177179 h 395977"/>
                <a:gd name="connsiteX166" fmla="*/ 310548 w 395977"/>
                <a:gd name="connsiteY166" fmla="*/ 198663 h 395977"/>
                <a:gd name="connsiteX167" fmla="*/ 324955 w 395977"/>
                <a:gd name="connsiteY167" fmla="*/ 195798 h 395977"/>
                <a:gd name="connsiteX168" fmla="*/ 344079 w 395977"/>
                <a:gd name="connsiteY168" fmla="*/ 169344 h 395977"/>
                <a:gd name="connsiteX169" fmla="*/ 342648 w 395977"/>
                <a:gd name="connsiteY169" fmla="*/ 161171 h 395977"/>
                <a:gd name="connsiteX170" fmla="*/ 353095 w 395977"/>
                <a:gd name="connsiteY170" fmla="*/ 163109 h 395977"/>
                <a:gd name="connsiteX171" fmla="*/ 365479 w 395977"/>
                <a:gd name="connsiteY171" fmla="*/ 166732 h 395977"/>
                <a:gd name="connsiteX172" fmla="*/ 372640 w 395977"/>
                <a:gd name="connsiteY172" fmla="*/ 189901 h 395977"/>
                <a:gd name="connsiteX173" fmla="*/ 386795 w 395977"/>
                <a:gd name="connsiteY173" fmla="*/ 219220 h 395977"/>
                <a:gd name="connsiteX174" fmla="*/ 391512 w 395977"/>
                <a:gd name="connsiteY174" fmla="*/ 217283 h 395977"/>
                <a:gd name="connsiteX175" fmla="*/ 392608 w 395977"/>
                <a:gd name="connsiteY175" fmla="*/ 195209 h 395977"/>
                <a:gd name="connsiteX176" fmla="*/ 391850 w 395977"/>
                <a:gd name="connsiteY176" fmla="*/ 179875 h 395977"/>
                <a:gd name="connsiteX177" fmla="*/ 395556 w 395977"/>
                <a:gd name="connsiteY177" fmla="*/ 171113 h 395977"/>
                <a:gd name="connsiteX178" fmla="*/ 395725 w 395977"/>
                <a:gd name="connsiteY178" fmla="*/ 171197 h 395977"/>
                <a:gd name="connsiteX179" fmla="*/ 397662 w 395977"/>
                <a:gd name="connsiteY179" fmla="*/ 198832 h 395977"/>
                <a:gd name="connsiteX180" fmla="*/ 392692 w 395977"/>
                <a:gd name="connsiteY180" fmla="*/ 243147 h 395977"/>
                <a:gd name="connsiteX181" fmla="*/ 373904 w 395977"/>
                <a:gd name="connsiteY181" fmla="*/ 258144 h 39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95977" h="395977">
                  <a:moveTo>
                    <a:pt x="373904" y="258144"/>
                  </a:moveTo>
                  <a:cubicBezTo>
                    <a:pt x="373231" y="258818"/>
                    <a:pt x="372387" y="259576"/>
                    <a:pt x="371461" y="260335"/>
                  </a:cubicBezTo>
                  <a:cubicBezTo>
                    <a:pt x="368091" y="263199"/>
                    <a:pt x="363879" y="266822"/>
                    <a:pt x="362951" y="270950"/>
                  </a:cubicBezTo>
                  <a:cubicBezTo>
                    <a:pt x="362446" y="273141"/>
                    <a:pt x="363120" y="274489"/>
                    <a:pt x="363710" y="275247"/>
                  </a:cubicBezTo>
                  <a:cubicBezTo>
                    <a:pt x="364637" y="276426"/>
                    <a:pt x="366153" y="277016"/>
                    <a:pt x="368007" y="277016"/>
                  </a:cubicBezTo>
                  <a:cubicBezTo>
                    <a:pt x="368175" y="277016"/>
                    <a:pt x="368259" y="277016"/>
                    <a:pt x="368428" y="277016"/>
                  </a:cubicBezTo>
                  <a:cubicBezTo>
                    <a:pt x="366069" y="279712"/>
                    <a:pt x="365058" y="282998"/>
                    <a:pt x="364047" y="286115"/>
                  </a:cubicBezTo>
                  <a:lnTo>
                    <a:pt x="363879" y="286705"/>
                  </a:lnTo>
                  <a:cubicBezTo>
                    <a:pt x="362109" y="292350"/>
                    <a:pt x="360171" y="297236"/>
                    <a:pt x="357981" y="301112"/>
                  </a:cubicBezTo>
                  <a:cubicBezTo>
                    <a:pt x="356717" y="303302"/>
                    <a:pt x="353263" y="304566"/>
                    <a:pt x="349809" y="305830"/>
                  </a:cubicBezTo>
                  <a:cubicBezTo>
                    <a:pt x="347618" y="306588"/>
                    <a:pt x="345596" y="307347"/>
                    <a:pt x="343995" y="308358"/>
                  </a:cubicBezTo>
                  <a:cubicBezTo>
                    <a:pt x="340204" y="310716"/>
                    <a:pt x="338266" y="315182"/>
                    <a:pt x="336665" y="318805"/>
                  </a:cubicBezTo>
                  <a:lnTo>
                    <a:pt x="336413" y="319394"/>
                  </a:lnTo>
                  <a:cubicBezTo>
                    <a:pt x="335234" y="322174"/>
                    <a:pt x="334054" y="325123"/>
                    <a:pt x="333043" y="327904"/>
                  </a:cubicBezTo>
                  <a:cubicBezTo>
                    <a:pt x="332116" y="330263"/>
                    <a:pt x="331274" y="332622"/>
                    <a:pt x="330262" y="334981"/>
                  </a:cubicBezTo>
                  <a:lnTo>
                    <a:pt x="330179" y="335234"/>
                  </a:lnTo>
                  <a:cubicBezTo>
                    <a:pt x="328746" y="338688"/>
                    <a:pt x="326302" y="344501"/>
                    <a:pt x="328746" y="348713"/>
                  </a:cubicBezTo>
                  <a:cubicBezTo>
                    <a:pt x="328830" y="348798"/>
                    <a:pt x="328830" y="348882"/>
                    <a:pt x="328915" y="348966"/>
                  </a:cubicBezTo>
                  <a:cubicBezTo>
                    <a:pt x="292771" y="380307"/>
                    <a:pt x="247107" y="397494"/>
                    <a:pt x="198832" y="397494"/>
                  </a:cubicBezTo>
                  <a:cubicBezTo>
                    <a:pt x="152241" y="397494"/>
                    <a:pt x="108178" y="381571"/>
                    <a:pt x="72708" y="352336"/>
                  </a:cubicBezTo>
                  <a:cubicBezTo>
                    <a:pt x="72708" y="351662"/>
                    <a:pt x="72793" y="350904"/>
                    <a:pt x="72793" y="350146"/>
                  </a:cubicBezTo>
                  <a:cubicBezTo>
                    <a:pt x="72877" y="347702"/>
                    <a:pt x="73045" y="345259"/>
                    <a:pt x="72624" y="342816"/>
                  </a:cubicBezTo>
                  <a:cubicBezTo>
                    <a:pt x="72034" y="339446"/>
                    <a:pt x="70012" y="336750"/>
                    <a:pt x="68243" y="334391"/>
                  </a:cubicBezTo>
                  <a:cubicBezTo>
                    <a:pt x="66390" y="331948"/>
                    <a:pt x="64873" y="329841"/>
                    <a:pt x="64789" y="327314"/>
                  </a:cubicBezTo>
                  <a:cubicBezTo>
                    <a:pt x="64704" y="324449"/>
                    <a:pt x="65968" y="323775"/>
                    <a:pt x="68749" y="322596"/>
                  </a:cubicBezTo>
                  <a:cubicBezTo>
                    <a:pt x="70939" y="321669"/>
                    <a:pt x="73635" y="320490"/>
                    <a:pt x="74730" y="317372"/>
                  </a:cubicBezTo>
                  <a:cubicBezTo>
                    <a:pt x="76331" y="312991"/>
                    <a:pt x="74562" y="309369"/>
                    <a:pt x="72961" y="306251"/>
                  </a:cubicBezTo>
                  <a:cubicBezTo>
                    <a:pt x="72372" y="304987"/>
                    <a:pt x="71782" y="303808"/>
                    <a:pt x="71361" y="302544"/>
                  </a:cubicBezTo>
                  <a:cubicBezTo>
                    <a:pt x="70012" y="298332"/>
                    <a:pt x="71529" y="294035"/>
                    <a:pt x="73129" y="289569"/>
                  </a:cubicBezTo>
                  <a:cubicBezTo>
                    <a:pt x="75320" y="283588"/>
                    <a:pt x="77763" y="276764"/>
                    <a:pt x="72624" y="269855"/>
                  </a:cubicBezTo>
                  <a:cubicBezTo>
                    <a:pt x="69254" y="265305"/>
                    <a:pt x="63357" y="262862"/>
                    <a:pt x="58639" y="260924"/>
                  </a:cubicBezTo>
                  <a:cubicBezTo>
                    <a:pt x="57796" y="260587"/>
                    <a:pt x="56953" y="260250"/>
                    <a:pt x="56195" y="259913"/>
                  </a:cubicBezTo>
                  <a:cubicBezTo>
                    <a:pt x="54257" y="259155"/>
                    <a:pt x="52235" y="258313"/>
                    <a:pt x="50298" y="257386"/>
                  </a:cubicBezTo>
                  <a:cubicBezTo>
                    <a:pt x="46254" y="255448"/>
                    <a:pt x="43979" y="252331"/>
                    <a:pt x="41283" y="248624"/>
                  </a:cubicBezTo>
                  <a:lnTo>
                    <a:pt x="40946" y="248203"/>
                  </a:lnTo>
                  <a:cubicBezTo>
                    <a:pt x="34290" y="239103"/>
                    <a:pt x="25528" y="231689"/>
                    <a:pt x="17019" y="224612"/>
                  </a:cubicBezTo>
                  <a:cubicBezTo>
                    <a:pt x="14238" y="222338"/>
                    <a:pt x="11374" y="219894"/>
                    <a:pt x="8678" y="217535"/>
                  </a:cubicBezTo>
                  <a:lnTo>
                    <a:pt x="7751" y="216693"/>
                  </a:lnTo>
                  <a:cubicBezTo>
                    <a:pt x="5898" y="215008"/>
                    <a:pt x="3286" y="212648"/>
                    <a:pt x="337" y="210627"/>
                  </a:cubicBezTo>
                  <a:cubicBezTo>
                    <a:pt x="84" y="206667"/>
                    <a:pt x="0" y="202707"/>
                    <a:pt x="0" y="198747"/>
                  </a:cubicBezTo>
                  <a:cubicBezTo>
                    <a:pt x="0" y="169007"/>
                    <a:pt x="6487" y="140277"/>
                    <a:pt x="18788" y="114159"/>
                  </a:cubicBezTo>
                  <a:cubicBezTo>
                    <a:pt x="32184" y="105398"/>
                    <a:pt x="47854" y="104723"/>
                    <a:pt x="61925" y="97647"/>
                  </a:cubicBezTo>
                  <a:cubicBezTo>
                    <a:pt x="68075" y="94529"/>
                    <a:pt x="72793" y="89727"/>
                    <a:pt x="77679" y="85009"/>
                  </a:cubicBezTo>
                  <a:cubicBezTo>
                    <a:pt x="82229" y="80712"/>
                    <a:pt x="86862" y="76668"/>
                    <a:pt x="91075" y="72034"/>
                  </a:cubicBezTo>
                  <a:cubicBezTo>
                    <a:pt x="99163" y="63020"/>
                    <a:pt x="100932" y="52741"/>
                    <a:pt x="96636" y="41452"/>
                  </a:cubicBezTo>
                  <a:cubicBezTo>
                    <a:pt x="95287" y="37913"/>
                    <a:pt x="93687" y="34290"/>
                    <a:pt x="91580" y="31257"/>
                  </a:cubicBezTo>
                  <a:cubicBezTo>
                    <a:pt x="123259" y="10869"/>
                    <a:pt x="160161" y="0"/>
                    <a:pt x="198663" y="0"/>
                  </a:cubicBezTo>
                  <a:cubicBezTo>
                    <a:pt x="234638" y="0"/>
                    <a:pt x="269097" y="9520"/>
                    <a:pt x="299343" y="27297"/>
                  </a:cubicBezTo>
                  <a:cubicBezTo>
                    <a:pt x="298921" y="27550"/>
                    <a:pt x="298500" y="27803"/>
                    <a:pt x="298163" y="28056"/>
                  </a:cubicBezTo>
                  <a:cubicBezTo>
                    <a:pt x="297994" y="28056"/>
                    <a:pt x="297910" y="28056"/>
                    <a:pt x="297741" y="28056"/>
                  </a:cubicBezTo>
                  <a:cubicBezTo>
                    <a:pt x="291676" y="28056"/>
                    <a:pt x="273983" y="34543"/>
                    <a:pt x="270192" y="37070"/>
                  </a:cubicBezTo>
                  <a:cubicBezTo>
                    <a:pt x="265052" y="40356"/>
                    <a:pt x="260503" y="43136"/>
                    <a:pt x="256880" y="43221"/>
                  </a:cubicBezTo>
                  <a:cubicBezTo>
                    <a:pt x="259744" y="41452"/>
                    <a:pt x="262778" y="39429"/>
                    <a:pt x="262525" y="35722"/>
                  </a:cubicBezTo>
                  <a:cubicBezTo>
                    <a:pt x="262188" y="31847"/>
                    <a:pt x="258313" y="29572"/>
                    <a:pt x="252499" y="27297"/>
                  </a:cubicBezTo>
                  <a:cubicBezTo>
                    <a:pt x="249719" y="26202"/>
                    <a:pt x="246349" y="25613"/>
                    <a:pt x="242221" y="25613"/>
                  </a:cubicBezTo>
                  <a:cubicBezTo>
                    <a:pt x="238345" y="25613"/>
                    <a:pt x="234469" y="26034"/>
                    <a:pt x="230594" y="26539"/>
                  </a:cubicBezTo>
                  <a:cubicBezTo>
                    <a:pt x="229078" y="26708"/>
                    <a:pt x="227561" y="26876"/>
                    <a:pt x="226381" y="27045"/>
                  </a:cubicBezTo>
                  <a:cubicBezTo>
                    <a:pt x="210627" y="27803"/>
                    <a:pt x="199169" y="34796"/>
                    <a:pt x="186783" y="50972"/>
                  </a:cubicBezTo>
                  <a:cubicBezTo>
                    <a:pt x="186026" y="51983"/>
                    <a:pt x="183666" y="55100"/>
                    <a:pt x="184846" y="58386"/>
                  </a:cubicBezTo>
                  <a:cubicBezTo>
                    <a:pt x="185773" y="60829"/>
                    <a:pt x="187879" y="61840"/>
                    <a:pt x="190069" y="62430"/>
                  </a:cubicBezTo>
                  <a:cubicBezTo>
                    <a:pt x="189648" y="62598"/>
                    <a:pt x="189311" y="62851"/>
                    <a:pt x="188974" y="63188"/>
                  </a:cubicBezTo>
                  <a:cubicBezTo>
                    <a:pt x="188047" y="64031"/>
                    <a:pt x="187542" y="65379"/>
                    <a:pt x="187711" y="66643"/>
                  </a:cubicBezTo>
                  <a:cubicBezTo>
                    <a:pt x="188469" y="73129"/>
                    <a:pt x="188132" y="73214"/>
                    <a:pt x="185941" y="74057"/>
                  </a:cubicBezTo>
                  <a:cubicBezTo>
                    <a:pt x="185857" y="74140"/>
                    <a:pt x="185689" y="74140"/>
                    <a:pt x="185689" y="74140"/>
                  </a:cubicBezTo>
                  <a:cubicBezTo>
                    <a:pt x="185520" y="74225"/>
                    <a:pt x="185436" y="74225"/>
                    <a:pt x="185267" y="74309"/>
                  </a:cubicBezTo>
                  <a:cubicBezTo>
                    <a:pt x="185183" y="74393"/>
                    <a:pt x="185099" y="74478"/>
                    <a:pt x="184930" y="74562"/>
                  </a:cubicBezTo>
                  <a:cubicBezTo>
                    <a:pt x="184846" y="74646"/>
                    <a:pt x="184762" y="74730"/>
                    <a:pt x="184593" y="74815"/>
                  </a:cubicBezTo>
                  <a:cubicBezTo>
                    <a:pt x="184509" y="74899"/>
                    <a:pt x="184425" y="74983"/>
                    <a:pt x="184256" y="75152"/>
                  </a:cubicBezTo>
                  <a:cubicBezTo>
                    <a:pt x="184172" y="75236"/>
                    <a:pt x="184088" y="75320"/>
                    <a:pt x="184004" y="75404"/>
                  </a:cubicBezTo>
                  <a:cubicBezTo>
                    <a:pt x="183919" y="75489"/>
                    <a:pt x="183835" y="75657"/>
                    <a:pt x="183835" y="75741"/>
                  </a:cubicBezTo>
                  <a:cubicBezTo>
                    <a:pt x="183751" y="75826"/>
                    <a:pt x="183666" y="75994"/>
                    <a:pt x="183666" y="76079"/>
                  </a:cubicBezTo>
                  <a:cubicBezTo>
                    <a:pt x="181813" y="79701"/>
                    <a:pt x="178611" y="80291"/>
                    <a:pt x="173051" y="80797"/>
                  </a:cubicBezTo>
                  <a:cubicBezTo>
                    <a:pt x="171534" y="80965"/>
                    <a:pt x="170018" y="81133"/>
                    <a:pt x="168417" y="81386"/>
                  </a:cubicBezTo>
                  <a:cubicBezTo>
                    <a:pt x="169260" y="80712"/>
                    <a:pt x="169850" y="79870"/>
                    <a:pt x="170186" y="78858"/>
                  </a:cubicBezTo>
                  <a:cubicBezTo>
                    <a:pt x="171113" y="75657"/>
                    <a:pt x="168922" y="71613"/>
                    <a:pt x="166479" y="70265"/>
                  </a:cubicBezTo>
                  <a:lnTo>
                    <a:pt x="166226" y="70097"/>
                  </a:lnTo>
                  <a:cubicBezTo>
                    <a:pt x="163446" y="68664"/>
                    <a:pt x="163531" y="68411"/>
                    <a:pt x="163783" y="67485"/>
                  </a:cubicBezTo>
                  <a:cubicBezTo>
                    <a:pt x="163868" y="67232"/>
                    <a:pt x="163952" y="67064"/>
                    <a:pt x="164036" y="66811"/>
                  </a:cubicBezTo>
                  <a:cubicBezTo>
                    <a:pt x="164373" y="65884"/>
                    <a:pt x="164710" y="64873"/>
                    <a:pt x="164542" y="63525"/>
                  </a:cubicBezTo>
                  <a:cubicBezTo>
                    <a:pt x="164204" y="59734"/>
                    <a:pt x="162941" y="55521"/>
                    <a:pt x="159486" y="54847"/>
                  </a:cubicBezTo>
                  <a:cubicBezTo>
                    <a:pt x="159065" y="54763"/>
                    <a:pt x="156790" y="54173"/>
                    <a:pt x="156453" y="54173"/>
                  </a:cubicBezTo>
                  <a:cubicBezTo>
                    <a:pt x="154010" y="54173"/>
                    <a:pt x="151904" y="58470"/>
                    <a:pt x="151061" y="59818"/>
                  </a:cubicBezTo>
                  <a:cubicBezTo>
                    <a:pt x="150809" y="60239"/>
                    <a:pt x="150556" y="60661"/>
                    <a:pt x="150219" y="61082"/>
                  </a:cubicBezTo>
                  <a:cubicBezTo>
                    <a:pt x="147944" y="64115"/>
                    <a:pt x="147692" y="66643"/>
                    <a:pt x="148197" y="68496"/>
                  </a:cubicBezTo>
                  <a:cubicBezTo>
                    <a:pt x="147017" y="67148"/>
                    <a:pt x="145417" y="66474"/>
                    <a:pt x="143563" y="66474"/>
                  </a:cubicBezTo>
                  <a:cubicBezTo>
                    <a:pt x="142299" y="66474"/>
                    <a:pt x="141120" y="66811"/>
                    <a:pt x="139856" y="67485"/>
                  </a:cubicBezTo>
                  <a:cubicBezTo>
                    <a:pt x="136486" y="69339"/>
                    <a:pt x="134632" y="73214"/>
                    <a:pt x="135054" y="77426"/>
                  </a:cubicBezTo>
                  <a:cubicBezTo>
                    <a:pt x="135475" y="81049"/>
                    <a:pt x="138929" y="83914"/>
                    <a:pt x="142805" y="83914"/>
                  </a:cubicBezTo>
                  <a:cubicBezTo>
                    <a:pt x="144658" y="83914"/>
                    <a:pt x="146428" y="83240"/>
                    <a:pt x="147776" y="81976"/>
                  </a:cubicBezTo>
                  <a:cubicBezTo>
                    <a:pt x="148618" y="81218"/>
                    <a:pt x="149376" y="80207"/>
                    <a:pt x="149882" y="78775"/>
                  </a:cubicBezTo>
                  <a:cubicBezTo>
                    <a:pt x="150050" y="79111"/>
                    <a:pt x="150303" y="79448"/>
                    <a:pt x="150556" y="79786"/>
                  </a:cubicBezTo>
                  <a:cubicBezTo>
                    <a:pt x="152410" y="82144"/>
                    <a:pt x="157380" y="83240"/>
                    <a:pt x="161171" y="83240"/>
                  </a:cubicBezTo>
                  <a:lnTo>
                    <a:pt x="161171" y="83240"/>
                  </a:lnTo>
                  <a:cubicBezTo>
                    <a:pt x="161761" y="83240"/>
                    <a:pt x="162267" y="83240"/>
                    <a:pt x="162772" y="83155"/>
                  </a:cubicBezTo>
                  <a:cubicBezTo>
                    <a:pt x="161171" y="83998"/>
                    <a:pt x="159655" y="85262"/>
                    <a:pt x="158475" y="87031"/>
                  </a:cubicBezTo>
                  <a:cubicBezTo>
                    <a:pt x="155106" y="91328"/>
                    <a:pt x="157717" y="95540"/>
                    <a:pt x="158813" y="97309"/>
                  </a:cubicBezTo>
                  <a:lnTo>
                    <a:pt x="159150" y="97815"/>
                  </a:lnTo>
                  <a:cubicBezTo>
                    <a:pt x="159234" y="97899"/>
                    <a:pt x="159234" y="97984"/>
                    <a:pt x="159318" y="98152"/>
                  </a:cubicBezTo>
                  <a:cubicBezTo>
                    <a:pt x="158560" y="98068"/>
                    <a:pt x="157717" y="97899"/>
                    <a:pt x="156959" y="97815"/>
                  </a:cubicBezTo>
                  <a:cubicBezTo>
                    <a:pt x="155527" y="97562"/>
                    <a:pt x="154095" y="97394"/>
                    <a:pt x="153083" y="97309"/>
                  </a:cubicBezTo>
                  <a:cubicBezTo>
                    <a:pt x="149545" y="97057"/>
                    <a:pt x="147354" y="97057"/>
                    <a:pt x="145838" y="97394"/>
                  </a:cubicBezTo>
                  <a:cubicBezTo>
                    <a:pt x="145501" y="97478"/>
                    <a:pt x="145248" y="97562"/>
                    <a:pt x="144911" y="97731"/>
                  </a:cubicBezTo>
                  <a:cubicBezTo>
                    <a:pt x="135981" y="102449"/>
                    <a:pt x="131178" y="109358"/>
                    <a:pt x="132526" y="115423"/>
                  </a:cubicBezTo>
                  <a:cubicBezTo>
                    <a:pt x="133285" y="118625"/>
                    <a:pt x="136570" y="126039"/>
                    <a:pt x="151820" y="126545"/>
                  </a:cubicBezTo>
                  <a:cubicBezTo>
                    <a:pt x="151230" y="126713"/>
                    <a:pt x="150724" y="126797"/>
                    <a:pt x="150135" y="126966"/>
                  </a:cubicBezTo>
                  <a:cubicBezTo>
                    <a:pt x="142889" y="128735"/>
                    <a:pt x="135391" y="130504"/>
                    <a:pt x="130673" y="135222"/>
                  </a:cubicBezTo>
                  <a:cubicBezTo>
                    <a:pt x="128145" y="137750"/>
                    <a:pt x="126713" y="141288"/>
                    <a:pt x="125281" y="144743"/>
                  </a:cubicBezTo>
                  <a:cubicBezTo>
                    <a:pt x="124438" y="146765"/>
                    <a:pt x="123680" y="148618"/>
                    <a:pt x="122838" y="149966"/>
                  </a:cubicBezTo>
                  <a:cubicBezTo>
                    <a:pt x="121995" y="150977"/>
                    <a:pt x="120816" y="152072"/>
                    <a:pt x="119552" y="153168"/>
                  </a:cubicBezTo>
                  <a:cubicBezTo>
                    <a:pt x="117193" y="155190"/>
                    <a:pt x="114581" y="157549"/>
                    <a:pt x="113064" y="160666"/>
                  </a:cubicBezTo>
                  <a:cubicBezTo>
                    <a:pt x="112980" y="160750"/>
                    <a:pt x="112980" y="160835"/>
                    <a:pt x="112896" y="161003"/>
                  </a:cubicBezTo>
                  <a:cubicBezTo>
                    <a:pt x="110621" y="166732"/>
                    <a:pt x="110031" y="174736"/>
                    <a:pt x="109610" y="181139"/>
                  </a:cubicBezTo>
                  <a:cubicBezTo>
                    <a:pt x="109441" y="183077"/>
                    <a:pt x="109357" y="184930"/>
                    <a:pt x="109189" y="186700"/>
                  </a:cubicBezTo>
                  <a:cubicBezTo>
                    <a:pt x="108431" y="203634"/>
                    <a:pt x="109526" y="222591"/>
                    <a:pt x="131263" y="233880"/>
                  </a:cubicBezTo>
                  <a:cubicBezTo>
                    <a:pt x="133453" y="235059"/>
                    <a:pt x="135812" y="235565"/>
                    <a:pt x="138508" y="235565"/>
                  </a:cubicBezTo>
                  <a:cubicBezTo>
                    <a:pt x="141794" y="235565"/>
                    <a:pt x="144995" y="234722"/>
                    <a:pt x="148113" y="233880"/>
                  </a:cubicBezTo>
                  <a:cubicBezTo>
                    <a:pt x="150388" y="233290"/>
                    <a:pt x="152746" y="232616"/>
                    <a:pt x="154768" y="232448"/>
                  </a:cubicBezTo>
                  <a:cubicBezTo>
                    <a:pt x="158223" y="232279"/>
                    <a:pt x="161340" y="231942"/>
                    <a:pt x="164120" y="231689"/>
                  </a:cubicBezTo>
                  <a:cubicBezTo>
                    <a:pt x="167659" y="231352"/>
                    <a:pt x="170692" y="231016"/>
                    <a:pt x="173725" y="231016"/>
                  </a:cubicBezTo>
                  <a:cubicBezTo>
                    <a:pt x="176926" y="231016"/>
                    <a:pt x="179875" y="231352"/>
                    <a:pt x="182993" y="232110"/>
                  </a:cubicBezTo>
                  <a:cubicBezTo>
                    <a:pt x="186278" y="233964"/>
                    <a:pt x="187626" y="234554"/>
                    <a:pt x="188384" y="234806"/>
                  </a:cubicBezTo>
                  <a:cubicBezTo>
                    <a:pt x="188890" y="235059"/>
                    <a:pt x="189480" y="235144"/>
                    <a:pt x="190069" y="235144"/>
                  </a:cubicBezTo>
                  <a:cubicBezTo>
                    <a:pt x="191418" y="235144"/>
                    <a:pt x="192597" y="234554"/>
                    <a:pt x="193355" y="234048"/>
                  </a:cubicBezTo>
                  <a:cubicBezTo>
                    <a:pt x="193524" y="234048"/>
                    <a:pt x="193776" y="234048"/>
                    <a:pt x="193945" y="234133"/>
                  </a:cubicBezTo>
                  <a:cubicBezTo>
                    <a:pt x="193440" y="234638"/>
                    <a:pt x="192850" y="235396"/>
                    <a:pt x="192429" y="236323"/>
                  </a:cubicBezTo>
                  <a:cubicBezTo>
                    <a:pt x="191333" y="238513"/>
                    <a:pt x="190154" y="241041"/>
                    <a:pt x="190575" y="243737"/>
                  </a:cubicBezTo>
                  <a:cubicBezTo>
                    <a:pt x="191501" y="250477"/>
                    <a:pt x="195798" y="254942"/>
                    <a:pt x="199674" y="258818"/>
                  </a:cubicBezTo>
                  <a:cubicBezTo>
                    <a:pt x="202707" y="261935"/>
                    <a:pt x="205319" y="264547"/>
                    <a:pt x="206330" y="268254"/>
                  </a:cubicBezTo>
                  <a:cubicBezTo>
                    <a:pt x="208436" y="274236"/>
                    <a:pt x="207256" y="281734"/>
                    <a:pt x="206161" y="288980"/>
                  </a:cubicBezTo>
                  <a:cubicBezTo>
                    <a:pt x="205319" y="294287"/>
                    <a:pt x="204476" y="299764"/>
                    <a:pt x="204814" y="305156"/>
                  </a:cubicBezTo>
                  <a:cubicBezTo>
                    <a:pt x="205403" y="313581"/>
                    <a:pt x="208099" y="318467"/>
                    <a:pt x="211300" y="324112"/>
                  </a:cubicBezTo>
                  <a:cubicBezTo>
                    <a:pt x="212395" y="326050"/>
                    <a:pt x="213491" y="327988"/>
                    <a:pt x="214670" y="330263"/>
                  </a:cubicBezTo>
                  <a:cubicBezTo>
                    <a:pt x="215934" y="332959"/>
                    <a:pt x="216524" y="335149"/>
                    <a:pt x="216945" y="336918"/>
                  </a:cubicBezTo>
                  <a:cubicBezTo>
                    <a:pt x="218462" y="342816"/>
                    <a:pt x="220569" y="345596"/>
                    <a:pt x="228235" y="345596"/>
                  </a:cubicBezTo>
                  <a:cubicBezTo>
                    <a:pt x="229078" y="345596"/>
                    <a:pt x="229920" y="345596"/>
                    <a:pt x="230931" y="345512"/>
                  </a:cubicBezTo>
                  <a:cubicBezTo>
                    <a:pt x="254100" y="343153"/>
                    <a:pt x="269180" y="325881"/>
                    <a:pt x="275583" y="310464"/>
                  </a:cubicBezTo>
                  <a:cubicBezTo>
                    <a:pt x="277185" y="306504"/>
                    <a:pt x="279460" y="304819"/>
                    <a:pt x="282071" y="302881"/>
                  </a:cubicBezTo>
                  <a:cubicBezTo>
                    <a:pt x="283419" y="301954"/>
                    <a:pt x="284767" y="300943"/>
                    <a:pt x="286030" y="299595"/>
                  </a:cubicBezTo>
                  <a:cubicBezTo>
                    <a:pt x="285863" y="300016"/>
                    <a:pt x="285778" y="300438"/>
                    <a:pt x="285610" y="300775"/>
                  </a:cubicBezTo>
                  <a:cubicBezTo>
                    <a:pt x="285441" y="301365"/>
                    <a:pt x="285188" y="301954"/>
                    <a:pt x="284936" y="302712"/>
                  </a:cubicBezTo>
                  <a:cubicBezTo>
                    <a:pt x="283335" y="306841"/>
                    <a:pt x="281229" y="312570"/>
                    <a:pt x="283166" y="316783"/>
                  </a:cubicBezTo>
                  <a:cubicBezTo>
                    <a:pt x="284008" y="318552"/>
                    <a:pt x="285441" y="319900"/>
                    <a:pt x="287463" y="320658"/>
                  </a:cubicBezTo>
                  <a:cubicBezTo>
                    <a:pt x="288053" y="320911"/>
                    <a:pt x="288727" y="320995"/>
                    <a:pt x="289401" y="320995"/>
                  </a:cubicBezTo>
                  <a:cubicBezTo>
                    <a:pt x="293361" y="320995"/>
                    <a:pt x="297405" y="317035"/>
                    <a:pt x="300943" y="313076"/>
                  </a:cubicBezTo>
                  <a:cubicBezTo>
                    <a:pt x="302460" y="311390"/>
                    <a:pt x="303218" y="309284"/>
                    <a:pt x="303976" y="307347"/>
                  </a:cubicBezTo>
                  <a:cubicBezTo>
                    <a:pt x="304229" y="306672"/>
                    <a:pt x="304482" y="306083"/>
                    <a:pt x="304735" y="305493"/>
                  </a:cubicBezTo>
                  <a:cubicBezTo>
                    <a:pt x="305830" y="302965"/>
                    <a:pt x="307683" y="300859"/>
                    <a:pt x="309537" y="298584"/>
                  </a:cubicBezTo>
                  <a:cubicBezTo>
                    <a:pt x="310548" y="297321"/>
                    <a:pt x="311643" y="296057"/>
                    <a:pt x="312654" y="294625"/>
                  </a:cubicBezTo>
                  <a:cubicBezTo>
                    <a:pt x="313076" y="294035"/>
                    <a:pt x="316613" y="288896"/>
                    <a:pt x="315602" y="284936"/>
                  </a:cubicBezTo>
                  <a:cubicBezTo>
                    <a:pt x="315266" y="283504"/>
                    <a:pt x="314340" y="282408"/>
                    <a:pt x="312991" y="281734"/>
                  </a:cubicBezTo>
                  <a:cubicBezTo>
                    <a:pt x="310295" y="280386"/>
                    <a:pt x="306504" y="280976"/>
                    <a:pt x="303640" y="282914"/>
                  </a:cubicBezTo>
                  <a:cubicBezTo>
                    <a:pt x="302376" y="283840"/>
                    <a:pt x="301280" y="284936"/>
                    <a:pt x="300607" y="286200"/>
                  </a:cubicBezTo>
                  <a:cubicBezTo>
                    <a:pt x="300607" y="286200"/>
                    <a:pt x="300607" y="286200"/>
                    <a:pt x="300522" y="286200"/>
                  </a:cubicBezTo>
                  <a:cubicBezTo>
                    <a:pt x="299174" y="286200"/>
                    <a:pt x="297574" y="286452"/>
                    <a:pt x="295972" y="287042"/>
                  </a:cubicBezTo>
                  <a:cubicBezTo>
                    <a:pt x="293951" y="287716"/>
                    <a:pt x="292349" y="288896"/>
                    <a:pt x="291086" y="290243"/>
                  </a:cubicBezTo>
                  <a:cubicBezTo>
                    <a:pt x="291844" y="286200"/>
                    <a:pt x="291591" y="282155"/>
                    <a:pt x="291423" y="278196"/>
                  </a:cubicBezTo>
                  <a:cubicBezTo>
                    <a:pt x="291171" y="273815"/>
                    <a:pt x="290918" y="269602"/>
                    <a:pt x="292097" y="266148"/>
                  </a:cubicBezTo>
                  <a:cubicBezTo>
                    <a:pt x="294961" y="258313"/>
                    <a:pt x="301365" y="252246"/>
                    <a:pt x="308105" y="245843"/>
                  </a:cubicBezTo>
                  <a:cubicBezTo>
                    <a:pt x="316024" y="238261"/>
                    <a:pt x="324281" y="230426"/>
                    <a:pt x="327398" y="219136"/>
                  </a:cubicBezTo>
                  <a:cubicBezTo>
                    <a:pt x="328999" y="213912"/>
                    <a:pt x="328830" y="210121"/>
                    <a:pt x="326724" y="207341"/>
                  </a:cubicBezTo>
                  <a:cubicBezTo>
                    <a:pt x="324112" y="203887"/>
                    <a:pt x="319563" y="203465"/>
                    <a:pt x="315098" y="203465"/>
                  </a:cubicBezTo>
                  <a:cubicBezTo>
                    <a:pt x="314171" y="203465"/>
                    <a:pt x="313160" y="203465"/>
                    <a:pt x="312233" y="203465"/>
                  </a:cubicBezTo>
                  <a:cubicBezTo>
                    <a:pt x="311222" y="203465"/>
                    <a:pt x="310127" y="203550"/>
                    <a:pt x="309116" y="203550"/>
                  </a:cubicBezTo>
                  <a:cubicBezTo>
                    <a:pt x="303555" y="203550"/>
                    <a:pt x="299343" y="202876"/>
                    <a:pt x="297068" y="199337"/>
                  </a:cubicBezTo>
                  <a:cubicBezTo>
                    <a:pt x="292097" y="192513"/>
                    <a:pt x="282998" y="166648"/>
                    <a:pt x="282830" y="155948"/>
                  </a:cubicBezTo>
                  <a:cubicBezTo>
                    <a:pt x="289149" y="158897"/>
                    <a:pt x="292602" y="168164"/>
                    <a:pt x="295888" y="177179"/>
                  </a:cubicBezTo>
                  <a:cubicBezTo>
                    <a:pt x="299511" y="186952"/>
                    <a:pt x="302881" y="196136"/>
                    <a:pt x="310548" y="198663"/>
                  </a:cubicBezTo>
                  <a:cubicBezTo>
                    <a:pt x="314845" y="200095"/>
                    <a:pt x="319647" y="199169"/>
                    <a:pt x="324955" y="195798"/>
                  </a:cubicBezTo>
                  <a:cubicBezTo>
                    <a:pt x="332285" y="191502"/>
                    <a:pt x="343068" y="179875"/>
                    <a:pt x="344079" y="169344"/>
                  </a:cubicBezTo>
                  <a:cubicBezTo>
                    <a:pt x="344332" y="166395"/>
                    <a:pt x="343912" y="163615"/>
                    <a:pt x="342648" y="161171"/>
                  </a:cubicBezTo>
                  <a:cubicBezTo>
                    <a:pt x="346101" y="162182"/>
                    <a:pt x="349640" y="162688"/>
                    <a:pt x="353095" y="163109"/>
                  </a:cubicBezTo>
                  <a:cubicBezTo>
                    <a:pt x="358065" y="163783"/>
                    <a:pt x="362868" y="164373"/>
                    <a:pt x="365479" y="166732"/>
                  </a:cubicBezTo>
                  <a:cubicBezTo>
                    <a:pt x="369523" y="170776"/>
                    <a:pt x="371124" y="180465"/>
                    <a:pt x="372640" y="189901"/>
                  </a:cubicBezTo>
                  <a:cubicBezTo>
                    <a:pt x="374915" y="203465"/>
                    <a:pt x="377022" y="216356"/>
                    <a:pt x="386795" y="219220"/>
                  </a:cubicBezTo>
                  <a:cubicBezTo>
                    <a:pt x="388648" y="219810"/>
                    <a:pt x="390670" y="218883"/>
                    <a:pt x="391512" y="217283"/>
                  </a:cubicBezTo>
                  <a:cubicBezTo>
                    <a:pt x="395136" y="210458"/>
                    <a:pt x="393872" y="202707"/>
                    <a:pt x="392608" y="195209"/>
                  </a:cubicBezTo>
                  <a:cubicBezTo>
                    <a:pt x="391765" y="189901"/>
                    <a:pt x="390839" y="184340"/>
                    <a:pt x="391850" y="179875"/>
                  </a:cubicBezTo>
                  <a:cubicBezTo>
                    <a:pt x="393534" y="173893"/>
                    <a:pt x="394967" y="171787"/>
                    <a:pt x="395556" y="171113"/>
                  </a:cubicBezTo>
                  <a:cubicBezTo>
                    <a:pt x="395556" y="171113"/>
                    <a:pt x="395641" y="171197"/>
                    <a:pt x="395725" y="171197"/>
                  </a:cubicBezTo>
                  <a:cubicBezTo>
                    <a:pt x="396989" y="180297"/>
                    <a:pt x="397662" y="189564"/>
                    <a:pt x="397662" y="198832"/>
                  </a:cubicBezTo>
                  <a:cubicBezTo>
                    <a:pt x="397662" y="213912"/>
                    <a:pt x="395978" y="228825"/>
                    <a:pt x="392692" y="243147"/>
                  </a:cubicBezTo>
                  <a:cubicBezTo>
                    <a:pt x="385362" y="247360"/>
                    <a:pt x="379381" y="252921"/>
                    <a:pt x="373904" y="258144"/>
                  </a:cubicBezTo>
                  <a:close/>
                </a:path>
              </a:pathLst>
            </a:custGeom>
            <a:solidFill>
              <a:srgbClr val="70BBE7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2" name="Vrije vorm: vorm 78">
              <a:extLst>
                <a:ext uri="{FF2B5EF4-FFF2-40B4-BE49-F238E27FC236}">
                  <a16:creationId xmlns:a16="http://schemas.microsoft.com/office/drawing/2014/main" id="{311C7663-3F57-404A-A4D3-EA559B20E24C}"/>
                </a:ext>
              </a:extLst>
            </p:cNvPr>
            <p:cNvSpPr/>
            <p:nvPr/>
          </p:nvSpPr>
          <p:spPr>
            <a:xfrm>
              <a:off x="21521333" y="4567984"/>
              <a:ext cx="8425" cy="16850"/>
            </a:xfrm>
            <a:custGeom>
              <a:avLst/>
              <a:gdLst>
                <a:gd name="connsiteX0" fmla="*/ 14141 w 8425"/>
                <a:gd name="connsiteY0" fmla="*/ 10616 h 16850"/>
                <a:gd name="connsiteX1" fmla="*/ 14562 w 8425"/>
                <a:gd name="connsiteY1" fmla="*/ 11037 h 16850"/>
                <a:gd name="connsiteX2" fmla="*/ 16247 w 8425"/>
                <a:gd name="connsiteY2" fmla="*/ 12048 h 16850"/>
                <a:gd name="connsiteX3" fmla="*/ 12540 w 8425"/>
                <a:gd name="connsiteY3" fmla="*/ 13564 h 16850"/>
                <a:gd name="connsiteX4" fmla="*/ 72 w 8425"/>
                <a:gd name="connsiteY4" fmla="*/ 18451 h 16850"/>
                <a:gd name="connsiteX5" fmla="*/ 9845 w 8425"/>
                <a:gd name="connsiteY5" fmla="*/ 0 h 16850"/>
                <a:gd name="connsiteX6" fmla="*/ 12625 w 8425"/>
                <a:gd name="connsiteY6" fmla="*/ 1685 h 16850"/>
                <a:gd name="connsiteX7" fmla="*/ 12540 w 8425"/>
                <a:gd name="connsiteY7" fmla="*/ 3707 h 16850"/>
                <a:gd name="connsiteX8" fmla="*/ 14141 w 8425"/>
                <a:gd name="connsiteY8" fmla="*/ 10616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14141" y="10616"/>
                  </a:moveTo>
                  <a:cubicBezTo>
                    <a:pt x="14309" y="10784"/>
                    <a:pt x="14394" y="10868"/>
                    <a:pt x="14562" y="11037"/>
                  </a:cubicBezTo>
                  <a:cubicBezTo>
                    <a:pt x="15068" y="11458"/>
                    <a:pt x="15658" y="11795"/>
                    <a:pt x="16247" y="12048"/>
                  </a:cubicBezTo>
                  <a:cubicBezTo>
                    <a:pt x="15068" y="12385"/>
                    <a:pt x="13804" y="12890"/>
                    <a:pt x="12540" y="13564"/>
                  </a:cubicBezTo>
                  <a:cubicBezTo>
                    <a:pt x="9928" y="14744"/>
                    <a:pt x="3694" y="18114"/>
                    <a:pt x="72" y="18451"/>
                  </a:cubicBezTo>
                  <a:cubicBezTo>
                    <a:pt x="-939" y="13564"/>
                    <a:pt x="9086" y="927"/>
                    <a:pt x="9845" y="0"/>
                  </a:cubicBezTo>
                  <a:cubicBezTo>
                    <a:pt x="10181" y="84"/>
                    <a:pt x="11108" y="421"/>
                    <a:pt x="12625" y="1685"/>
                  </a:cubicBezTo>
                  <a:cubicBezTo>
                    <a:pt x="12625" y="2106"/>
                    <a:pt x="12625" y="2780"/>
                    <a:pt x="12540" y="3707"/>
                  </a:cubicBezTo>
                  <a:cubicBezTo>
                    <a:pt x="12372" y="6066"/>
                    <a:pt x="12287" y="8762"/>
                    <a:pt x="14141" y="10616"/>
                  </a:cubicBezTo>
                  <a:close/>
                </a:path>
              </a:pathLst>
            </a:custGeom>
            <a:solidFill>
              <a:srgbClr val="70BBE7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3" name="Vrije vorm: vorm 79">
              <a:extLst>
                <a:ext uri="{FF2B5EF4-FFF2-40B4-BE49-F238E27FC236}">
                  <a16:creationId xmlns:a16="http://schemas.microsoft.com/office/drawing/2014/main" id="{E0645626-DB0B-4E40-B575-F7363598B625}"/>
                </a:ext>
              </a:extLst>
            </p:cNvPr>
            <p:cNvSpPr/>
            <p:nvPr/>
          </p:nvSpPr>
          <p:spPr>
            <a:xfrm>
              <a:off x="21474729" y="4630414"/>
              <a:ext cx="92676" cy="25275"/>
            </a:xfrm>
            <a:custGeom>
              <a:avLst/>
              <a:gdLst>
                <a:gd name="connsiteX0" fmla="*/ 47770 w 92675"/>
                <a:gd name="connsiteY0" fmla="*/ 11290 h 25275"/>
                <a:gd name="connsiteX1" fmla="*/ 51814 w 92675"/>
                <a:gd name="connsiteY1" fmla="*/ 15166 h 25275"/>
                <a:gd name="connsiteX2" fmla="*/ 52910 w 92675"/>
                <a:gd name="connsiteY2" fmla="*/ 15334 h 25275"/>
                <a:gd name="connsiteX3" fmla="*/ 56869 w 92675"/>
                <a:gd name="connsiteY3" fmla="*/ 13143 h 25275"/>
                <a:gd name="connsiteX4" fmla="*/ 58386 w 92675"/>
                <a:gd name="connsiteY4" fmla="*/ 10869 h 25275"/>
                <a:gd name="connsiteX5" fmla="*/ 59650 w 92675"/>
                <a:gd name="connsiteY5" fmla="*/ 10110 h 25275"/>
                <a:gd name="connsiteX6" fmla="*/ 60408 w 92675"/>
                <a:gd name="connsiteY6" fmla="*/ 9436 h 25275"/>
                <a:gd name="connsiteX7" fmla="*/ 60492 w 92675"/>
                <a:gd name="connsiteY7" fmla="*/ 9605 h 25275"/>
                <a:gd name="connsiteX8" fmla="*/ 61082 w 92675"/>
                <a:gd name="connsiteY8" fmla="*/ 10448 h 25275"/>
                <a:gd name="connsiteX9" fmla="*/ 73466 w 92675"/>
                <a:gd name="connsiteY9" fmla="*/ 19715 h 25275"/>
                <a:gd name="connsiteX10" fmla="*/ 75321 w 92675"/>
                <a:gd name="connsiteY10" fmla="*/ 19546 h 25275"/>
                <a:gd name="connsiteX11" fmla="*/ 79027 w 92675"/>
                <a:gd name="connsiteY11" fmla="*/ 17272 h 25275"/>
                <a:gd name="connsiteX12" fmla="*/ 79533 w 92675"/>
                <a:gd name="connsiteY12" fmla="*/ 12554 h 25275"/>
                <a:gd name="connsiteX13" fmla="*/ 80291 w 92675"/>
                <a:gd name="connsiteY13" fmla="*/ 13312 h 25275"/>
                <a:gd name="connsiteX14" fmla="*/ 88463 w 92675"/>
                <a:gd name="connsiteY14" fmla="*/ 19715 h 25275"/>
                <a:gd name="connsiteX15" fmla="*/ 94698 w 92675"/>
                <a:gd name="connsiteY15" fmla="*/ 21231 h 25275"/>
                <a:gd name="connsiteX16" fmla="*/ 99669 w 92675"/>
                <a:gd name="connsiteY16" fmla="*/ 22495 h 25275"/>
                <a:gd name="connsiteX17" fmla="*/ 97394 w 92675"/>
                <a:gd name="connsiteY17" fmla="*/ 27045 h 25275"/>
                <a:gd name="connsiteX18" fmla="*/ 87199 w 92675"/>
                <a:gd name="connsiteY18" fmla="*/ 31510 h 25275"/>
                <a:gd name="connsiteX19" fmla="*/ 87115 w 92675"/>
                <a:gd name="connsiteY19" fmla="*/ 31426 h 25275"/>
                <a:gd name="connsiteX20" fmla="*/ 79869 w 92675"/>
                <a:gd name="connsiteY20" fmla="*/ 27381 h 25275"/>
                <a:gd name="connsiteX21" fmla="*/ 77090 w 92675"/>
                <a:gd name="connsiteY21" fmla="*/ 27129 h 25275"/>
                <a:gd name="connsiteX22" fmla="*/ 72624 w 92675"/>
                <a:gd name="connsiteY22" fmla="*/ 27634 h 25275"/>
                <a:gd name="connsiteX23" fmla="*/ 70181 w 92675"/>
                <a:gd name="connsiteY23" fmla="*/ 27971 h 25275"/>
                <a:gd name="connsiteX24" fmla="*/ 69760 w 92675"/>
                <a:gd name="connsiteY24" fmla="*/ 27971 h 25275"/>
                <a:gd name="connsiteX25" fmla="*/ 64368 w 92675"/>
                <a:gd name="connsiteY25" fmla="*/ 28645 h 25275"/>
                <a:gd name="connsiteX26" fmla="*/ 54594 w 92675"/>
                <a:gd name="connsiteY26" fmla="*/ 29488 h 25275"/>
                <a:gd name="connsiteX27" fmla="*/ 51056 w 92675"/>
                <a:gd name="connsiteY27" fmla="*/ 29320 h 25275"/>
                <a:gd name="connsiteX28" fmla="*/ 38250 w 92675"/>
                <a:gd name="connsiteY28" fmla="*/ 20642 h 25275"/>
                <a:gd name="connsiteX29" fmla="*/ 17356 w 92675"/>
                <a:gd name="connsiteY29" fmla="*/ 9605 h 25275"/>
                <a:gd name="connsiteX30" fmla="*/ 17019 w 92675"/>
                <a:gd name="connsiteY30" fmla="*/ 9605 h 25275"/>
                <a:gd name="connsiteX31" fmla="*/ 0 w 92675"/>
                <a:gd name="connsiteY31" fmla="*/ 13565 h 25275"/>
                <a:gd name="connsiteX32" fmla="*/ 1854 w 92675"/>
                <a:gd name="connsiteY32" fmla="*/ 11121 h 25275"/>
                <a:gd name="connsiteX33" fmla="*/ 1938 w 92675"/>
                <a:gd name="connsiteY33" fmla="*/ 10953 h 25275"/>
                <a:gd name="connsiteX34" fmla="*/ 2444 w 92675"/>
                <a:gd name="connsiteY34" fmla="*/ 10195 h 25275"/>
                <a:gd name="connsiteX35" fmla="*/ 3876 w 92675"/>
                <a:gd name="connsiteY35" fmla="*/ 2275 h 25275"/>
                <a:gd name="connsiteX36" fmla="*/ 3960 w 92675"/>
                <a:gd name="connsiteY36" fmla="*/ 1685 h 25275"/>
                <a:gd name="connsiteX37" fmla="*/ 5645 w 92675"/>
                <a:gd name="connsiteY37" fmla="*/ 1517 h 25275"/>
                <a:gd name="connsiteX38" fmla="*/ 9099 w 92675"/>
                <a:gd name="connsiteY38" fmla="*/ 1769 h 25275"/>
                <a:gd name="connsiteX39" fmla="*/ 12469 w 92675"/>
                <a:gd name="connsiteY39" fmla="*/ 1938 h 25275"/>
                <a:gd name="connsiteX40" fmla="*/ 14913 w 92675"/>
                <a:gd name="connsiteY40" fmla="*/ 1601 h 25275"/>
                <a:gd name="connsiteX41" fmla="*/ 23253 w 92675"/>
                <a:gd name="connsiteY41" fmla="*/ 0 h 25275"/>
                <a:gd name="connsiteX42" fmla="*/ 35133 w 92675"/>
                <a:gd name="connsiteY42" fmla="*/ 3876 h 25275"/>
                <a:gd name="connsiteX43" fmla="*/ 43221 w 92675"/>
                <a:gd name="connsiteY43" fmla="*/ 8004 h 25275"/>
                <a:gd name="connsiteX44" fmla="*/ 45917 w 92675"/>
                <a:gd name="connsiteY44" fmla="*/ 9268 h 25275"/>
                <a:gd name="connsiteX45" fmla="*/ 47770 w 92675"/>
                <a:gd name="connsiteY45" fmla="*/ 1129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2675" h="25275">
                  <a:moveTo>
                    <a:pt x="47770" y="11290"/>
                  </a:moveTo>
                  <a:cubicBezTo>
                    <a:pt x="48444" y="12638"/>
                    <a:pt x="49455" y="14407"/>
                    <a:pt x="51814" y="15166"/>
                  </a:cubicBezTo>
                  <a:cubicBezTo>
                    <a:pt x="52152" y="15249"/>
                    <a:pt x="52488" y="15334"/>
                    <a:pt x="52910" y="15334"/>
                  </a:cubicBezTo>
                  <a:cubicBezTo>
                    <a:pt x="53499" y="15334"/>
                    <a:pt x="56280" y="15249"/>
                    <a:pt x="56869" y="13143"/>
                  </a:cubicBezTo>
                  <a:cubicBezTo>
                    <a:pt x="57375" y="11542"/>
                    <a:pt x="57459" y="11458"/>
                    <a:pt x="58386" y="10869"/>
                  </a:cubicBezTo>
                  <a:cubicBezTo>
                    <a:pt x="58722" y="10616"/>
                    <a:pt x="59144" y="10448"/>
                    <a:pt x="59650" y="10110"/>
                  </a:cubicBezTo>
                  <a:cubicBezTo>
                    <a:pt x="59986" y="9858"/>
                    <a:pt x="60239" y="9689"/>
                    <a:pt x="60408" y="9436"/>
                  </a:cubicBezTo>
                  <a:cubicBezTo>
                    <a:pt x="60408" y="9520"/>
                    <a:pt x="60492" y="9520"/>
                    <a:pt x="60492" y="9605"/>
                  </a:cubicBezTo>
                  <a:lnTo>
                    <a:pt x="61082" y="10448"/>
                  </a:lnTo>
                  <a:cubicBezTo>
                    <a:pt x="63946" y="14576"/>
                    <a:pt x="67569" y="19715"/>
                    <a:pt x="73466" y="19715"/>
                  </a:cubicBezTo>
                  <a:cubicBezTo>
                    <a:pt x="74057" y="19715"/>
                    <a:pt x="74646" y="19631"/>
                    <a:pt x="75321" y="19546"/>
                  </a:cubicBezTo>
                  <a:cubicBezTo>
                    <a:pt x="75826" y="19462"/>
                    <a:pt x="78269" y="18956"/>
                    <a:pt x="79027" y="17272"/>
                  </a:cubicBezTo>
                  <a:cubicBezTo>
                    <a:pt x="79869" y="15502"/>
                    <a:pt x="79701" y="14155"/>
                    <a:pt x="79533" y="12554"/>
                  </a:cubicBezTo>
                  <a:cubicBezTo>
                    <a:pt x="79785" y="12806"/>
                    <a:pt x="80122" y="13059"/>
                    <a:pt x="80291" y="13312"/>
                  </a:cubicBezTo>
                  <a:cubicBezTo>
                    <a:pt x="83408" y="16261"/>
                    <a:pt x="86020" y="18873"/>
                    <a:pt x="88463" y="19715"/>
                  </a:cubicBezTo>
                  <a:cubicBezTo>
                    <a:pt x="90485" y="20473"/>
                    <a:pt x="92591" y="20895"/>
                    <a:pt x="94698" y="21231"/>
                  </a:cubicBezTo>
                  <a:cubicBezTo>
                    <a:pt x="96130" y="21484"/>
                    <a:pt x="98826" y="21990"/>
                    <a:pt x="99669" y="22495"/>
                  </a:cubicBezTo>
                  <a:cubicBezTo>
                    <a:pt x="99585" y="23001"/>
                    <a:pt x="99163" y="24349"/>
                    <a:pt x="97394" y="27045"/>
                  </a:cubicBezTo>
                  <a:cubicBezTo>
                    <a:pt x="95119" y="30246"/>
                    <a:pt x="91580" y="31763"/>
                    <a:pt x="87199" y="31510"/>
                  </a:cubicBezTo>
                  <a:cubicBezTo>
                    <a:pt x="87199" y="31510"/>
                    <a:pt x="87115" y="31426"/>
                    <a:pt x="87115" y="31426"/>
                  </a:cubicBezTo>
                  <a:cubicBezTo>
                    <a:pt x="85599" y="30162"/>
                    <a:pt x="83155" y="28056"/>
                    <a:pt x="79869" y="27381"/>
                  </a:cubicBezTo>
                  <a:cubicBezTo>
                    <a:pt x="78943" y="27213"/>
                    <a:pt x="78100" y="27129"/>
                    <a:pt x="77090" y="27129"/>
                  </a:cubicBezTo>
                  <a:cubicBezTo>
                    <a:pt x="75405" y="27129"/>
                    <a:pt x="73972" y="27381"/>
                    <a:pt x="72624" y="27634"/>
                  </a:cubicBezTo>
                  <a:cubicBezTo>
                    <a:pt x="71697" y="27803"/>
                    <a:pt x="70855" y="27971"/>
                    <a:pt x="70181" y="27971"/>
                  </a:cubicBezTo>
                  <a:cubicBezTo>
                    <a:pt x="70013" y="27971"/>
                    <a:pt x="69928" y="27971"/>
                    <a:pt x="69760" y="27971"/>
                  </a:cubicBezTo>
                  <a:cubicBezTo>
                    <a:pt x="67822" y="28140"/>
                    <a:pt x="66052" y="28392"/>
                    <a:pt x="64368" y="28645"/>
                  </a:cubicBezTo>
                  <a:cubicBezTo>
                    <a:pt x="61082" y="29067"/>
                    <a:pt x="58049" y="29488"/>
                    <a:pt x="54594" y="29488"/>
                  </a:cubicBezTo>
                  <a:cubicBezTo>
                    <a:pt x="53415" y="29488"/>
                    <a:pt x="52236" y="29404"/>
                    <a:pt x="51056" y="29320"/>
                  </a:cubicBezTo>
                  <a:cubicBezTo>
                    <a:pt x="44906" y="28224"/>
                    <a:pt x="41788" y="24686"/>
                    <a:pt x="38250" y="20642"/>
                  </a:cubicBezTo>
                  <a:cubicBezTo>
                    <a:pt x="33700" y="15502"/>
                    <a:pt x="28561" y="9605"/>
                    <a:pt x="17356" y="9605"/>
                  </a:cubicBezTo>
                  <a:cubicBezTo>
                    <a:pt x="17272" y="9605"/>
                    <a:pt x="17103" y="9605"/>
                    <a:pt x="17019" y="9605"/>
                  </a:cubicBezTo>
                  <a:cubicBezTo>
                    <a:pt x="11374" y="10110"/>
                    <a:pt x="5561" y="11711"/>
                    <a:pt x="0" y="13565"/>
                  </a:cubicBezTo>
                  <a:cubicBezTo>
                    <a:pt x="674" y="12891"/>
                    <a:pt x="1264" y="12048"/>
                    <a:pt x="1854" y="11121"/>
                  </a:cubicBezTo>
                  <a:lnTo>
                    <a:pt x="1938" y="10953"/>
                  </a:lnTo>
                  <a:cubicBezTo>
                    <a:pt x="2191" y="10616"/>
                    <a:pt x="2359" y="10448"/>
                    <a:pt x="2444" y="10195"/>
                  </a:cubicBezTo>
                  <a:cubicBezTo>
                    <a:pt x="3286" y="8509"/>
                    <a:pt x="3623" y="5308"/>
                    <a:pt x="3876" y="2275"/>
                  </a:cubicBezTo>
                  <a:cubicBezTo>
                    <a:pt x="3876" y="2022"/>
                    <a:pt x="3876" y="1854"/>
                    <a:pt x="3960" y="1685"/>
                  </a:cubicBezTo>
                  <a:cubicBezTo>
                    <a:pt x="4213" y="1601"/>
                    <a:pt x="4802" y="1517"/>
                    <a:pt x="5645" y="1517"/>
                  </a:cubicBezTo>
                  <a:cubicBezTo>
                    <a:pt x="6656" y="1517"/>
                    <a:pt x="7920" y="1601"/>
                    <a:pt x="9099" y="1769"/>
                  </a:cubicBezTo>
                  <a:cubicBezTo>
                    <a:pt x="10279" y="1854"/>
                    <a:pt x="11458" y="1938"/>
                    <a:pt x="12469" y="1938"/>
                  </a:cubicBezTo>
                  <a:cubicBezTo>
                    <a:pt x="13480" y="1938"/>
                    <a:pt x="14238" y="1854"/>
                    <a:pt x="14913" y="1601"/>
                  </a:cubicBezTo>
                  <a:cubicBezTo>
                    <a:pt x="17945" y="505"/>
                    <a:pt x="20642" y="0"/>
                    <a:pt x="23253" y="0"/>
                  </a:cubicBezTo>
                  <a:cubicBezTo>
                    <a:pt x="27129" y="0"/>
                    <a:pt x="30920" y="1264"/>
                    <a:pt x="35133" y="3876"/>
                  </a:cubicBezTo>
                  <a:cubicBezTo>
                    <a:pt x="37828" y="5561"/>
                    <a:pt x="40525" y="6824"/>
                    <a:pt x="43221" y="8004"/>
                  </a:cubicBezTo>
                  <a:cubicBezTo>
                    <a:pt x="44147" y="8425"/>
                    <a:pt x="44990" y="8847"/>
                    <a:pt x="45917" y="9268"/>
                  </a:cubicBezTo>
                  <a:cubicBezTo>
                    <a:pt x="46928" y="9773"/>
                    <a:pt x="47264" y="10279"/>
                    <a:pt x="47770" y="11290"/>
                  </a:cubicBezTo>
                  <a:close/>
                </a:path>
              </a:pathLst>
            </a:custGeom>
            <a:solidFill>
              <a:srgbClr val="70BBE7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4" name="Vrije vorm: vorm 460">
              <a:extLst>
                <a:ext uri="{FF2B5EF4-FFF2-40B4-BE49-F238E27FC236}">
                  <a16:creationId xmlns:a16="http://schemas.microsoft.com/office/drawing/2014/main" id="{A1B700C4-74FD-674D-A2FC-0E99D85C59B1}"/>
                </a:ext>
              </a:extLst>
            </p:cNvPr>
            <p:cNvSpPr/>
            <p:nvPr/>
          </p:nvSpPr>
          <p:spPr>
            <a:xfrm>
              <a:off x="20655791" y="4687620"/>
              <a:ext cx="168501" cy="404403"/>
            </a:xfrm>
            <a:custGeom>
              <a:avLst/>
              <a:gdLst>
                <a:gd name="connsiteX0" fmla="*/ 168608 w 168501"/>
                <a:gd name="connsiteY0" fmla="*/ 142805 h 404402"/>
                <a:gd name="connsiteX1" fmla="*/ 128000 w 168501"/>
                <a:gd name="connsiteY1" fmla="*/ 0 h 404402"/>
                <a:gd name="connsiteX2" fmla="*/ 113088 w 168501"/>
                <a:gd name="connsiteY2" fmla="*/ 406677 h 404402"/>
                <a:gd name="connsiteX3" fmla="*/ 168608 w 168501"/>
                <a:gd name="connsiteY3" fmla="*/ 142805 h 404402"/>
                <a:gd name="connsiteX4" fmla="*/ 168608 w 168501"/>
                <a:gd name="connsiteY4" fmla="*/ 142805 h 40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01" h="404402">
                  <a:moveTo>
                    <a:pt x="168608" y="142805"/>
                  </a:moveTo>
                  <a:cubicBezTo>
                    <a:pt x="150579" y="92086"/>
                    <a:pt x="130022" y="42631"/>
                    <a:pt x="128000" y="0"/>
                  </a:cubicBezTo>
                  <a:cubicBezTo>
                    <a:pt x="-22051" y="107756"/>
                    <a:pt x="-56425" y="284177"/>
                    <a:pt x="113088" y="406677"/>
                  </a:cubicBezTo>
                  <a:cubicBezTo>
                    <a:pt x="104831" y="400780"/>
                    <a:pt x="56303" y="265811"/>
                    <a:pt x="168608" y="142805"/>
                  </a:cubicBezTo>
                  <a:lnTo>
                    <a:pt x="168608" y="14280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5" name="Vrije vorm: vorm 461">
              <a:extLst>
                <a:ext uri="{FF2B5EF4-FFF2-40B4-BE49-F238E27FC236}">
                  <a16:creationId xmlns:a16="http://schemas.microsoft.com/office/drawing/2014/main" id="{B3C0C253-17DA-9F4B-9FA9-934D12C1D6E8}"/>
                </a:ext>
              </a:extLst>
            </p:cNvPr>
            <p:cNvSpPr/>
            <p:nvPr/>
          </p:nvSpPr>
          <p:spPr>
            <a:xfrm>
              <a:off x="20768564" y="4720097"/>
              <a:ext cx="412828" cy="421253"/>
            </a:xfrm>
            <a:custGeom>
              <a:avLst/>
              <a:gdLst>
                <a:gd name="connsiteX0" fmla="*/ 47073 w 412827"/>
                <a:gd name="connsiteY0" fmla="*/ 417337 h 421253"/>
                <a:gd name="connsiteX1" fmla="*/ 415416 w 412827"/>
                <a:gd name="connsiteY1" fmla="*/ 2065 h 421253"/>
                <a:gd name="connsiteX2" fmla="*/ 46230 w 412827"/>
                <a:gd name="connsiteY2" fmla="*/ 419106 h 421253"/>
                <a:gd name="connsiteX3" fmla="*/ 47073 w 412827"/>
                <a:gd name="connsiteY3" fmla="*/ 417337 h 421253"/>
                <a:gd name="connsiteX4" fmla="*/ 47073 w 412827"/>
                <a:gd name="connsiteY4" fmla="*/ 417337 h 421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827" h="421253">
                  <a:moveTo>
                    <a:pt x="47073" y="417337"/>
                  </a:moveTo>
                  <a:cubicBezTo>
                    <a:pt x="317939" y="461905"/>
                    <a:pt x="313642" y="135013"/>
                    <a:pt x="415416" y="2065"/>
                  </a:cubicBezTo>
                  <a:cubicBezTo>
                    <a:pt x="158031" y="-23631"/>
                    <a:pt x="-109717" y="194746"/>
                    <a:pt x="46230" y="419106"/>
                  </a:cubicBezTo>
                  <a:cubicBezTo>
                    <a:pt x="-48804" y="282367"/>
                    <a:pt x="46146" y="416325"/>
                    <a:pt x="47073" y="417337"/>
                  </a:cubicBezTo>
                  <a:lnTo>
                    <a:pt x="47073" y="417337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6" name="Vrije vorm: vorm 462">
              <a:extLst>
                <a:ext uri="{FF2B5EF4-FFF2-40B4-BE49-F238E27FC236}">
                  <a16:creationId xmlns:a16="http://schemas.microsoft.com/office/drawing/2014/main" id="{B76A48ED-9F9B-F144-A658-E77B348F90AD}"/>
                </a:ext>
              </a:extLst>
            </p:cNvPr>
            <p:cNvSpPr/>
            <p:nvPr/>
          </p:nvSpPr>
          <p:spPr>
            <a:xfrm>
              <a:off x="20592542" y="4996736"/>
              <a:ext cx="227477" cy="471803"/>
            </a:xfrm>
            <a:custGeom>
              <a:avLst/>
              <a:gdLst>
                <a:gd name="connsiteX0" fmla="*/ 0 w 227476"/>
                <a:gd name="connsiteY0" fmla="*/ 0 h 471803"/>
                <a:gd name="connsiteX1" fmla="*/ 218462 w 227476"/>
                <a:gd name="connsiteY1" fmla="*/ 473067 h 471803"/>
                <a:gd name="connsiteX2" fmla="*/ 183076 w 227476"/>
                <a:gd name="connsiteY2" fmla="*/ 473067 h 471803"/>
                <a:gd name="connsiteX3" fmla="*/ 4970 w 227476"/>
                <a:gd name="connsiteY3" fmla="*/ 35638 h 47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476" h="471803">
                  <a:moveTo>
                    <a:pt x="0" y="0"/>
                  </a:moveTo>
                  <a:cubicBezTo>
                    <a:pt x="0" y="0"/>
                    <a:pt x="282745" y="89980"/>
                    <a:pt x="218462" y="473067"/>
                  </a:cubicBezTo>
                  <a:lnTo>
                    <a:pt x="183076" y="473067"/>
                  </a:lnTo>
                  <a:cubicBezTo>
                    <a:pt x="183076" y="473067"/>
                    <a:pt x="285947" y="204560"/>
                    <a:pt x="4970" y="35638"/>
                  </a:cubicBezTo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7" name="Vrije vorm: vorm 463">
              <a:extLst>
                <a:ext uri="{FF2B5EF4-FFF2-40B4-BE49-F238E27FC236}">
                  <a16:creationId xmlns:a16="http://schemas.microsoft.com/office/drawing/2014/main" id="{C797EADC-52B0-5A4A-A179-FD48A20151B7}"/>
                </a:ext>
              </a:extLst>
            </p:cNvPr>
            <p:cNvSpPr/>
            <p:nvPr/>
          </p:nvSpPr>
          <p:spPr>
            <a:xfrm>
              <a:off x="20557409" y="5306188"/>
              <a:ext cx="463378" cy="438103"/>
            </a:xfrm>
            <a:custGeom>
              <a:avLst/>
              <a:gdLst>
                <a:gd name="connsiteX0" fmla="*/ 0 w 463378"/>
                <a:gd name="connsiteY0" fmla="*/ 1180 h 438103"/>
                <a:gd name="connsiteX1" fmla="*/ 469697 w 463378"/>
                <a:gd name="connsiteY1" fmla="*/ 0 h 438103"/>
                <a:gd name="connsiteX2" fmla="*/ 347450 w 463378"/>
                <a:gd name="connsiteY2" fmla="*/ 445602 h 438103"/>
                <a:gd name="connsiteX3" fmla="*/ 134970 w 463378"/>
                <a:gd name="connsiteY3" fmla="*/ 441052 h 438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378" h="438103">
                  <a:moveTo>
                    <a:pt x="0" y="1180"/>
                  </a:moveTo>
                  <a:lnTo>
                    <a:pt x="469697" y="0"/>
                  </a:lnTo>
                  <a:lnTo>
                    <a:pt x="347450" y="445602"/>
                  </a:lnTo>
                  <a:lnTo>
                    <a:pt x="134970" y="441052"/>
                  </a:lnTo>
                  <a:close/>
                </a:path>
              </a:pathLst>
            </a:custGeom>
            <a:solidFill>
              <a:srgbClr val="E28E3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8" name="Vrije vorm: vorm 464">
              <a:extLst>
                <a:ext uri="{FF2B5EF4-FFF2-40B4-BE49-F238E27FC236}">
                  <a16:creationId xmlns:a16="http://schemas.microsoft.com/office/drawing/2014/main" id="{FF45A80A-A4C1-6941-9F9A-9E22FB4C01AF}"/>
                </a:ext>
              </a:extLst>
            </p:cNvPr>
            <p:cNvSpPr/>
            <p:nvPr/>
          </p:nvSpPr>
          <p:spPr>
            <a:xfrm>
              <a:off x="20633355" y="5281204"/>
              <a:ext cx="598179" cy="379128"/>
            </a:xfrm>
            <a:custGeom>
              <a:avLst/>
              <a:gdLst>
                <a:gd name="connsiteX0" fmla="*/ 310006 w 598179"/>
                <a:gd name="connsiteY0" fmla="*/ 336206 h 379127"/>
                <a:gd name="connsiteX1" fmla="*/ 342022 w 598179"/>
                <a:gd name="connsiteY1" fmla="*/ 352972 h 379127"/>
                <a:gd name="connsiteX2" fmla="*/ 309838 w 598179"/>
                <a:gd name="connsiteY2" fmla="*/ 339744 h 379127"/>
                <a:gd name="connsiteX3" fmla="*/ 276896 w 598179"/>
                <a:gd name="connsiteY3" fmla="*/ 337807 h 379127"/>
                <a:gd name="connsiteX4" fmla="*/ 159619 w 598179"/>
                <a:gd name="connsiteY4" fmla="*/ 339997 h 379127"/>
                <a:gd name="connsiteX5" fmla="*/ 207389 w 598179"/>
                <a:gd name="connsiteY5" fmla="*/ 381617 h 379127"/>
                <a:gd name="connsiteX6" fmla="*/ 358872 w 598179"/>
                <a:gd name="connsiteY6" fmla="*/ 385409 h 379127"/>
                <a:gd name="connsiteX7" fmla="*/ 485079 w 598179"/>
                <a:gd name="connsiteY7" fmla="*/ 381196 h 379127"/>
                <a:gd name="connsiteX8" fmla="*/ 601766 w 598179"/>
                <a:gd name="connsiteY8" fmla="*/ 365020 h 379127"/>
                <a:gd name="connsiteX9" fmla="*/ 594857 w 598179"/>
                <a:gd name="connsiteY9" fmla="*/ 138638 h 379127"/>
                <a:gd name="connsiteX10" fmla="*/ 537483 w 598179"/>
                <a:gd name="connsiteY10" fmla="*/ 96682 h 379127"/>
                <a:gd name="connsiteX11" fmla="*/ 348762 w 598179"/>
                <a:gd name="connsiteY11" fmla="*/ 215 h 379127"/>
                <a:gd name="connsiteX12" fmla="*/ 305120 w 598179"/>
                <a:gd name="connsiteY12" fmla="*/ 9314 h 379127"/>
                <a:gd name="connsiteX13" fmla="*/ 282372 w 598179"/>
                <a:gd name="connsiteY13" fmla="*/ 58348 h 379127"/>
                <a:gd name="connsiteX14" fmla="*/ 349773 w 598179"/>
                <a:gd name="connsiteY14" fmla="*/ 78736 h 379127"/>
                <a:gd name="connsiteX15" fmla="*/ 397711 w 598179"/>
                <a:gd name="connsiteY15" fmla="*/ 96260 h 379127"/>
                <a:gd name="connsiteX16" fmla="*/ 36529 w 598179"/>
                <a:gd name="connsiteY16" fmla="*/ 200984 h 379127"/>
                <a:gd name="connsiteX17" fmla="*/ 46891 w 598179"/>
                <a:gd name="connsiteY17" fmla="*/ 226006 h 379127"/>
                <a:gd name="connsiteX18" fmla="*/ 278496 w 598179"/>
                <a:gd name="connsiteY18" fmla="*/ 205196 h 379127"/>
                <a:gd name="connsiteX19" fmla="*/ 291977 w 598179"/>
                <a:gd name="connsiteY19" fmla="*/ 198288 h 379127"/>
                <a:gd name="connsiteX20" fmla="*/ 283636 w 598179"/>
                <a:gd name="connsiteY20" fmla="*/ 207050 h 379127"/>
                <a:gd name="connsiteX21" fmla="*/ 52031 w 598179"/>
                <a:gd name="connsiteY21" fmla="*/ 227860 h 379127"/>
                <a:gd name="connsiteX22" fmla="*/ 39815 w 598179"/>
                <a:gd name="connsiteY22" fmla="*/ 282285 h 379127"/>
                <a:gd name="connsiteX23" fmla="*/ 62056 w 598179"/>
                <a:gd name="connsiteY23" fmla="*/ 282202 h 379127"/>
                <a:gd name="connsiteX24" fmla="*/ 283720 w 598179"/>
                <a:gd name="connsiteY24" fmla="*/ 281274 h 379127"/>
                <a:gd name="connsiteX25" fmla="*/ 307142 w 598179"/>
                <a:gd name="connsiteY25" fmla="*/ 290037 h 379127"/>
                <a:gd name="connsiteX26" fmla="*/ 205872 w 598179"/>
                <a:gd name="connsiteY26" fmla="*/ 283213 h 379127"/>
                <a:gd name="connsiteX27" fmla="*/ 57844 w 598179"/>
                <a:gd name="connsiteY27" fmla="*/ 284392 h 379127"/>
                <a:gd name="connsiteX28" fmla="*/ 73936 w 598179"/>
                <a:gd name="connsiteY28" fmla="*/ 331151 h 379127"/>
                <a:gd name="connsiteX29" fmla="*/ 164084 w 598179"/>
                <a:gd name="connsiteY29" fmla="*/ 337301 h 379127"/>
                <a:gd name="connsiteX30" fmla="*/ 310006 w 598179"/>
                <a:gd name="connsiteY30" fmla="*/ 336206 h 379127"/>
                <a:gd name="connsiteX31" fmla="*/ 310006 w 598179"/>
                <a:gd name="connsiteY31" fmla="*/ 336206 h 379127"/>
                <a:gd name="connsiteX32" fmla="*/ 182198 w 598179"/>
                <a:gd name="connsiteY32" fmla="*/ 366452 h 379127"/>
                <a:gd name="connsiteX33" fmla="*/ 162567 w 598179"/>
                <a:gd name="connsiteY33" fmla="*/ 368642 h 379127"/>
                <a:gd name="connsiteX34" fmla="*/ 161641 w 598179"/>
                <a:gd name="connsiteY34" fmla="*/ 345305 h 379127"/>
                <a:gd name="connsiteX35" fmla="*/ 182198 w 598179"/>
                <a:gd name="connsiteY35" fmla="*/ 366452 h 379127"/>
                <a:gd name="connsiteX36" fmla="*/ 182198 w 598179"/>
                <a:gd name="connsiteY36" fmla="*/ 366452 h 379127"/>
                <a:gd name="connsiteX37" fmla="*/ 308658 w 598179"/>
                <a:gd name="connsiteY37" fmla="*/ 12347 h 379127"/>
                <a:gd name="connsiteX38" fmla="*/ 296189 w 598179"/>
                <a:gd name="connsiteY38" fmla="*/ 36948 h 379127"/>
                <a:gd name="connsiteX39" fmla="*/ 287680 w 598179"/>
                <a:gd name="connsiteY39" fmla="*/ 13694 h 379127"/>
                <a:gd name="connsiteX40" fmla="*/ 308658 w 598179"/>
                <a:gd name="connsiteY40" fmla="*/ 12347 h 379127"/>
                <a:gd name="connsiteX41" fmla="*/ 308658 w 598179"/>
                <a:gd name="connsiteY41" fmla="*/ 12347 h 379127"/>
                <a:gd name="connsiteX42" fmla="*/ 74610 w 598179"/>
                <a:gd name="connsiteY42" fmla="*/ 215643 h 379127"/>
                <a:gd name="connsiteX43" fmla="*/ 51273 w 598179"/>
                <a:gd name="connsiteY43" fmla="*/ 223310 h 379127"/>
                <a:gd name="connsiteX44" fmla="*/ 45206 w 598179"/>
                <a:gd name="connsiteY44" fmla="*/ 195929 h 379127"/>
                <a:gd name="connsiteX45" fmla="*/ 74610 w 598179"/>
                <a:gd name="connsiteY45" fmla="*/ 215643 h 379127"/>
                <a:gd name="connsiteX46" fmla="*/ 74610 w 598179"/>
                <a:gd name="connsiteY46" fmla="*/ 215643 h 379127"/>
                <a:gd name="connsiteX47" fmla="*/ 40488 w 598179"/>
                <a:gd name="connsiteY47" fmla="*/ 269395 h 379127"/>
                <a:gd name="connsiteX48" fmla="*/ 17404 w 598179"/>
                <a:gd name="connsiteY48" fmla="*/ 276809 h 379127"/>
                <a:gd name="connsiteX49" fmla="*/ 11506 w 598179"/>
                <a:gd name="connsiteY49" fmla="*/ 247153 h 379127"/>
                <a:gd name="connsiteX50" fmla="*/ 40488 w 598179"/>
                <a:gd name="connsiteY50" fmla="*/ 269395 h 379127"/>
                <a:gd name="connsiteX51" fmla="*/ 40488 w 598179"/>
                <a:gd name="connsiteY51" fmla="*/ 269395 h 379127"/>
                <a:gd name="connsiteX52" fmla="*/ 83962 w 598179"/>
                <a:gd name="connsiteY52" fmla="*/ 319777 h 379127"/>
                <a:gd name="connsiteX53" fmla="*/ 58097 w 598179"/>
                <a:gd name="connsiteY53" fmla="*/ 323400 h 379127"/>
                <a:gd name="connsiteX54" fmla="*/ 55822 w 598179"/>
                <a:gd name="connsiteY54" fmla="*/ 292564 h 379127"/>
                <a:gd name="connsiteX55" fmla="*/ 83962 w 598179"/>
                <a:gd name="connsiteY55" fmla="*/ 319777 h 3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98179" h="379127">
                  <a:moveTo>
                    <a:pt x="310006" y="336206"/>
                  </a:moveTo>
                  <a:cubicBezTo>
                    <a:pt x="323992" y="339323"/>
                    <a:pt x="331996" y="345811"/>
                    <a:pt x="342022" y="352972"/>
                  </a:cubicBezTo>
                  <a:cubicBezTo>
                    <a:pt x="327951" y="345390"/>
                    <a:pt x="325929" y="343030"/>
                    <a:pt x="309838" y="339744"/>
                  </a:cubicBezTo>
                  <a:cubicBezTo>
                    <a:pt x="298211" y="337301"/>
                    <a:pt x="288943" y="337722"/>
                    <a:pt x="276896" y="337807"/>
                  </a:cubicBezTo>
                  <a:lnTo>
                    <a:pt x="159619" y="339997"/>
                  </a:lnTo>
                  <a:cubicBezTo>
                    <a:pt x="141926" y="351792"/>
                    <a:pt x="139146" y="377236"/>
                    <a:pt x="207389" y="381617"/>
                  </a:cubicBezTo>
                  <a:cubicBezTo>
                    <a:pt x="268555" y="385492"/>
                    <a:pt x="298296" y="386082"/>
                    <a:pt x="358872" y="385409"/>
                  </a:cubicBezTo>
                  <a:cubicBezTo>
                    <a:pt x="415488" y="384734"/>
                    <a:pt x="419111" y="390210"/>
                    <a:pt x="485079" y="381196"/>
                  </a:cubicBezTo>
                  <a:cubicBezTo>
                    <a:pt x="528889" y="375214"/>
                    <a:pt x="555260" y="360386"/>
                    <a:pt x="601766" y="365020"/>
                  </a:cubicBezTo>
                  <a:lnTo>
                    <a:pt x="594857" y="138638"/>
                  </a:lnTo>
                  <a:cubicBezTo>
                    <a:pt x="572952" y="135016"/>
                    <a:pt x="552143" y="108561"/>
                    <a:pt x="537483" y="96682"/>
                  </a:cubicBezTo>
                  <a:cubicBezTo>
                    <a:pt x="507574" y="72586"/>
                    <a:pt x="384905" y="-4588"/>
                    <a:pt x="348762" y="215"/>
                  </a:cubicBezTo>
                  <a:cubicBezTo>
                    <a:pt x="336124" y="1900"/>
                    <a:pt x="322644" y="8303"/>
                    <a:pt x="305120" y="9314"/>
                  </a:cubicBezTo>
                  <a:cubicBezTo>
                    <a:pt x="252548" y="12600"/>
                    <a:pt x="260973" y="45878"/>
                    <a:pt x="282372" y="58348"/>
                  </a:cubicBezTo>
                  <a:cubicBezTo>
                    <a:pt x="317673" y="78905"/>
                    <a:pt x="328204" y="67784"/>
                    <a:pt x="349773" y="78736"/>
                  </a:cubicBezTo>
                  <a:cubicBezTo>
                    <a:pt x="367887" y="87920"/>
                    <a:pt x="377238" y="93059"/>
                    <a:pt x="397711" y="96260"/>
                  </a:cubicBezTo>
                  <a:cubicBezTo>
                    <a:pt x="320790" y="159027"/>
                    <a:pt x="59866" y="136279"/>
                    <a:pt x="36529" y="200984"/>
                  </a:cubicBezTo>
                  <a:cubicBezTo>
                    <a:pt x="32232" y="213032"/>
                    <a:pt x="37961" y="221709"/>
                    <a:pt x="46891" y="226006"/>
                  </a:cubicBezTo>
                  <a:cubicBezTo>
                    <a:pt x="76716" y="225079"/>
                    <a:pt x="272178" y="209156"/>
                    <a:pt x="278496" y="205196"/>
                  </a:cubicBezTo>
                  <a:lnTo>
                    <a:pt x="291977" y="198288"/>
                  </a:lnTo>
                  <a:lnTo>
                    <a:pt x="283636" y="207050"/>
                  </a:lnTo>
                  <a:cubicBezTo>
                    <a:pt x="277317" y="211010"/>
                    <a:pt x="81940" y="226933"/>
                    <a:pt x="52031" y="227860"/>
                  </a:cubicBezTo>
                  <a:cubicBezTo>
                    <a:pt x="-17392" y="237717"/>
                    <a:pt x="-13095" y="285487"/>
                    <a:pt x="39815" y="282285"/>
                  </a:cubicBezTo>
                  <a:lnTo>
                    <a:pt x="62056" y="282202"/>
                  </a:lnTo>
                  <a:cubicBezTo>
                    <a:pt x="87921" y="281780"/>
                    <a:pt x="268808" y="278073"/>
                    <a:pt x="283720" y="281274"/>
                  </a:cubicBezTo>
                  <a:lnTo>
                    <a:pt x="307142" y="290037"/>
                  </a:lnTo>
                  <a:cubicBezTo>
                    <a:pt x="239320" y="279000"/>
                    <a:pt x="272852" y="281274"/>
                    <a:pt x="205872" y="283213"/>
                  </a:cubicBezTo>
                  <a:cubicBezTo>
                    <a:pt x="167960" y="284308"/>
                    <a:pt x="99043" y="285403"/>
                    <a:pt x="57844" y="284392"/>
                  </a:cubicBezTo>
                  <a:cubicBezTo>
                    <a:pt x="31305" y="299978"/>
                    <a:pt x="38382" y="327781"/>
                    <a:pt x="73936" y="331151"/>
                  </a:cubicBezTo>
                  <a:lnTo>
                    <a:pt x="164084" y="337301"/>
                  </a:lnTo>
                  <a:cubicBezTo>
                    <a:pt x="186410" y="336796"/>
                    <a:pt x="294757" y="332836"/>
                    <a:pt x="310006" y="336206"/>
                  </a:cubicBezTo>
                  <a:lnTo>
                    <a:pt x="310006" y="336206"/>
                  </a:lnTo>
                  <a:close/>
                  <a:moveTo>
                    <a:pt x="182198" y="366452"/>
                  </a:moveTo>
                  <a:cubicBezTo>
                    <a:pt x="180682" y="373613"/>
                    <a:pt x="168886" y="370412"/>
                    <a:pt x="162567" y="368642"/>
                  </a:cubicBezTo>
                  <a:cubicBezTo>
                    <a:pt x="150435" y="365778"/>
                    <a:pt x="148666" y="348675"/>
                    <a:pt x="161641" y="345305"/>
                  </a:cubicBezTo>
                  <a:cubicBezTo>
                    <a:pt x="181777" y="340082"/>
                    <a:pt x="185400" y="352972"/>
                    <a:pt x="182198" y="366452"/>
                  </a:cubicBezTo>
                  <a:lnTo>
                    <a:pt x="182198" y="366452"/>
                  </a:lnTo>
                  <a:close/>
                  <a:moveTo>
                    <a:pt x="308658" y="12347"/>
                  </a:moveTo>
                  <a:cubicBezTo>
                    <a:pt x="311270" y="13358"/>
                    <a:pt x="296274" y="36863"/>
                    <a:pt x="296189" y="36948"/>
                  </a:cubicBezTo>
                  <a:cubicBezTo>
                    <a:pt x="281698" y="55904"/>
                    <a:pt x="252716" y="23299"/>
                    <a:pt x="287680" y="13694"/>
                  </a:cubicBezTo>
                  <a:cubicBezTo>
                    <a:pt x="296526" y="11251"/>
                    <a:pt x="305793" y="11167"/>
                    <a:pt x="308658" y="12347"/>
                  </a:cubicBezTo>
                  <a:lnTo>
                    <a:pt x="308658" y="12347"/>
                  </a:lnTo>
                  <a:close/>
                  <a:moveTo>
                    <a:pt x="74610" y="215643"/>
                  </a:moveTo>
                  <a:cubicBezTo>
                    <a:pt x="74189" y="223815"/>
                    <a:pt x="59866" y="224237"/>
                    <a:pt x="51273" y="223310"/>
                  </a:cubicBezTo>
                  <a:cubicBezTo>
                    <a:pt x="37119" y="221878"/>
                    <a:pt x="31305" y="202332"/>
                    <a:pt x="45206" y="195929"/>
                  </a:cubicBezTo>
                  <a:cubicBezTo>
                    <a:pt x="65342" y="186661"/>
                    <a:pt x="75284" y="201826"/>
                    <a:pt x="74610" y="215643"/>
                  </a:cubicBezTo>
                  <a:lnTo>
                    <a:pt x="74610" y="215643"/>
                  </a:lnTo>
                  <a:close/>
                  <a:moveTo>
                    <a:pt x="40488" y="269395"/>
                  </a:moveTo>
                  <a:cubicBezTo>
                    <a:pt x="40152" y="279000"/>
                    <a:pt x="26082" y="277905"/>
                    <a:pt x="17404" y="276809"/>
                  </a:cubicBezTo>
                  <a:cubicBezTo>
                    <a:pt x="3250" y="275040"/>
                    <a:pt x="-1974" y="255326"/>
                    <a:pt x="11506" y="247153"/>
                  </a:cubicBezTo>
                  <a:cubicBezTo>
                    <a:pt x="32148" y="234600"/>
                    <a:pt x="41668" y="251113"/>
                    <a:pt x="40488" y="269395"/>
                  </a:cubicBezTo>
                  <a:lnTo>
                    <a:pt x="40488" y="269395"/>
                  </a:lnTo>
                  <a:close/>
                  <a:moveTo>
                    <a:pt x="83962" y="319777"/>
                  </a:moveTo>
                  <a:cubicBezTo>
                    <a:pt x="82277" y="329213"/>
                    <a:pt x="66522" y="325506"/>
                    <a:pt x="58097" y="323400"/>
                  </a:cubicBezTo>
                  <a:cubicBezTo>
                    <a:pt x="44280" y="319946"/>
                    <a:pt x="40826" y="297367"/>
                    <a:pt x="55822" y="292564"/>
                  </a:cubicBezTo>
                  <a:cubicBezTo>
                    <a:pt x="82193" y="284055"/>
                    <a:pt x="87753" y="301832"/>
                    <a:pt x="83962" y="319777"/>
                  </a:cubicBezTo>
                  <a:close/>
                </a:path>
              </a:pathLst>
            </a:custGeom>
            <a:solidFill>
              <a:srgbClr val="EEC499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9" name="Vrije vorm: vorm 465">
              <a:extLst>
                <a:ext uri="{FF2B5EF4-FFF2-40B4-BE49-F238E27FC236}">
                  <a16:creationId xmlns:a16="http://schemas.microsoft.com/office/drawing/2014/main" id="{9541C98B-0C22-9C44-956D-4A2AE52CD275}"/>
                </a:ext>
              </a:extLst>
            </p:cNvPr>
            <p:cNvSpPr/>
            <p:nvPr/>
          </p:nvSpPr>
          <p:spPr>
            <a:xfrm>
              <a:off x="20904459" y="5292788"/>
              <a:ext cx="33700" cy="25275"/>
            </a:xfrm>
            <a:custGeom>
              <a:avLst/>
              <a:gdLst>
                <a:gd name="connsiteX0" fmla="*/ 16576 w 33700"/>
                <a:gd name="connsiteY0" fmla="*/ 2027 h 25275"/>
                <a:gd name="connsiteX1" fmla="*/ 25085 w 33700"/>
                <a:gd name="connsiteY1" fmla="*/ 25279 h 25275"/>
                <a:gd name="connsiteX2" fmla="*/ 37554 w 33700"/>
                <a:gd name="connsiteY2" fmla="*/ 678 h 25275"/>
                <a:gd name="connsiteX3" fmla="*/ 16576 w 33700"/>
                <a:gd name="connsiteY3" fmla="*/ 2027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0" h="25275">
                  <a:moveTo>
                    <a:pt x="16576" y="2027"/>
                  </a:moveTo>
                  <a:cubicBezTo>
                    <a:pt x="-18388" y="11547"/>
                    <a:pt x="10594" y="44152"/>
                    <a:pt x="25085" y="25279"/>
                  </a:cubicBezTo>
                  <a:cubicBezTo>
                    <a:pt x="25085" y="25279"/>
                    <a:pt x="40166" y="1774"/>
                    <a:pt x="37554" y="678"/>
                  </a:cubicBezTo>
                  <a:cubicBezTo>
                    <a:pt x="34689" y="-417"/>
                    <a:pt x="25422" y="-333"/>
                    <a:pt x="16576" y="2027"/>
                  </a:cubicBezTo>
                  <a:close/>
                </a:path>
              </a:pathLst>
            </a:custGeom>
            <a:solidFill>
              <a:srgbClr val="F6E9E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0" name="Vrije vorm: vorm 466">
              <a:extLst>
                <a:ext uri="{FF2B5EF4-FFF2-40B4-BE49-F238E27FC236}">
                  <a16:creationId xmlns:a16="http://schemas.microsoft.com/office/drawing/2014/main" id="{079EC8EE-405F-7246-9957-55E749843DAB}"/>
                </a:ext>
              </a:extLst>
            </p:cNvPr>
            <p:cNvSpPr/>
            <p:nvPr/>
          </p:nvSpPr>
          <p:spPr>
            <a:xfrm>
              <a:off x="20670615" y="5474287"/>
              <a:ext cx="33700" cy="25275"/>
            </a:xfrm>
            <a:custGeom>
              <a:avLst/>
              <a:gdLst>
                <a:gd name="connsiteX0" fmla="*/ 37350 w 33700"/>
                <a:gd name="connsiteY0" fmla="*/ 22560 h 25275"/>
                <a:gd name="connsiteX1" fmla="*/ 7946 w 33700"/>
                <a:gd name="connsiteY1" fmla="*/ 2846 h 25275"/>
                <a:gd name="connsiteX2" fmla="*/ 14013 w 33700"/>
                <a:gd name="connsiteY2" fmla="*/ 30227 h 25275"/>
                <a:gd name="connsiteX3" fmla="*/ 37350 w 33700"/>
                <a:gd name="connsiteY3" fmla="*/ 22560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0" h="25275">
                  <a:moveTo>
                    <a:pt x="37350" y="22560"/>
                  </a:moveTo>
                  <a:cubicBezTo>
                    <a:pt x="38024" y="8743"/>
                    <a:pt x="28082" y="-6422"/>
                    <a:pt x="7946" y="2846"/>
                  </a:cubicBezTo>
                  <a:cubicBezTo>
                    <a:pt x="-5955" y="9249"/>
                    <a:pt x="-141" y="28795"/>
                    <a:pt x="14013" y="30227"/>
                  </a:cubicBezTo>
                  <a:cubicBezTo>
                    <a:pt x="22690" y="31154"/>
                    <a:pt x="36929" y="30733"/>
                    <a:pt x="37350" y="22560"/>
                  </a:cubicBezTo>
                  <a:close/>
                </a:path>
              </a:pathLst>
            </a:custGeom>
            <a:solidFill>
              <a:srgbClr val="F6E9E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1" name="Vrije vorm: vorm 467">
              <a:extLst>
                <a:ext uri="{FF2B5EF4-FFF2-40B4-BE49-F238E27FC236}">
                  <a16:creationId xmlns:a16="http://schemas.microsoft.com/office/drawing/2014/main" id="{1CA5710C-2164-CB4F-8A34-80804308CD83}"/>
                </a:ext>
              </a:extLst>
            </p:cNvPr>
            <p:cNvSpPr/>
            <p:nvPr/>
          </p:nvSpPr>
          <p:spPr>
            <a:xfrm>
              <a:off x="20637037" y="5523963"/>
              <a:ext cx="33700" cy="33700"/>
            </a:xfrm>
            <a:custGeom>
              <a:avLst/>
              <a:gdLst>
                <a:gd name="connsiteX0" fmla="*/ 36806 w 33700"/>
                <a:gd name="connsiteY0" fmla="*/ 26636 h 33700"/>
                <a:gd name="connsiteX1" fmla="*/ 7824 w 33700"/>
                <a:gd name="connsiteY1" fmla="*/ 4394 h 33700"/>
                <a:gd name="connsiteX2" fmla="*/ 13722 w 33700"/>
                <a:gd name="connsiteY2" fmla="*/ 34050 h 33700"/>
                <a:gd name="connsiteX3" fmla="*/ 36806 w 33700"/>
                <a:gd name="connsiteY3" fmla="*/ 26636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0" h="33700">
                  <a:moveTo>
                    <a:pt x="36806" y="26636"/>
                  </a:moveTo>
                  <a:cubicBezTo>
                    <a:pt x="37902" y="8354"/>
                    <a:pt x="28466" y="-8159"/>
                    <a:pt x="7824" y="4394"/>
                  </a:cubicBezTo>
                  <a:cubicBezTo>
                    <a:pt x="-5656" y="12650"/>
                    <a:pt x="-432" y="32365"/>
                    <a:pt x="13722" y="34050"/>
                  </a:cubicBezTo>
                  <a:cubicBezTo>
                    <a:pt x="22400" y="35146"/>
                    <a:pt x="36469" y="36241"/>
                    <a:pt x="36806" y="26636"/>
                  </a:cubicBezTo>
                  <a:close/>
                </a:path>
              </a:pathLst>
            </a:custGeom>
            <a:solidFill>
              <a:srgbClr val="F6E9E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2" name="Vrije vorm: vorm 468">
              <a:extLst>
                <a:ext uri="{FF2B5EF4-FFF2-40B4-BE49-F238E27FC236}">
                  <a16:creationId xmlns:a16="http://schemas.microsoft.com/office/drawing/2014/main" id="{10EB5572-615D-3945-9D88-D77DE4E2F84C}"/>
                </a:ext>
              </a:extLst>
            </p:cNvPr>
            <p:cNvSpPr/>
            <p:nvPr/>
          </p:nvSpPr>
          <p:spPr>
            <a:xfrm>
              <a:off x="20679403" y="5571575"/>
              <a:ext cx="33700" cy="33700"/>
            </a:xfrm>
            <a:custGeom>
              <a:avLst/>
              <a:gdLst>
                <a:gd name="connsiteX0" fmla="*/ 37913 w 33700"/>
                <a:gd name="connsiteY0" fmla="*/ 29406 h 33700"/>
                <a:gd name="connsiteX1" fmla="*/ 9773 w 33700"/>
                <a:gd name="connsiteY1" fmla="*/ 2193 h 33700"/>
                <a:gd name="connsiteX2" fmla="*/ 12048 w 33700"/>
                <a:gd name="connsiteY2" fmla="*/ 33028 h 33700"/>
                <a:gd name="connsiteX3" fmla="*/ 37913 w 33700"/>
                <a:gd name="connsiteY3" fmla="*/ 29406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0" h="33700">
                  <a:moveTo>
                    <a:pt x="37913" y="29406"/>
                  </a:moveTo>
                  <a:cubicBezTo>
                    <a:pt x="41620" y="11460"/>
                    <a:pt x="36144" y="-6317"/>
                    <a:pt x="9773" y="2193"/>
                  </a:cubicBezTo>
                  <a:cubicBezTo>
                    <a:pt x="-5223" y="6995"/>
                    <a:pt x="-1769" y="29574"/>
                    <a:pt x="12048" y="33028"/>
                  </a:cubicBezTo>
                  <a:cubicBezTo>
                    <a:pt x="20473" y="35135"/>
                    <a:pt x="36228" y="38842"/>
                    <a:pt x="37913" y="29406"/>
                  </a:cubicBezTo>
                  <a:close/>
                </a:path>
              </a:pathLst>
            </a:custGeom>
            <a:solidFill>
              <a:srgbClr val="F6E9E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3" name="Vrije vorm: vorm 469">
              <a:extLst>
                <a:ext uri="{FF2B5EF4-FFF2-40B4-BE49-F238E27FC236}">
                  <a16:creationId xmlns:a16="http://schemas.microsoft.com/office/drawing/2014/main" id="{39850946-EA42-A140-8EFF-C085431D77F1}"/>
                </a:ext>
              </a:extLst>
            </p:cNvPr>
            <p:cNvSpPr/>
            <p:nvPr/>
          </p:nvSpPr>
          <p:spPr>
            <a:xfrm>
              <a:off x="20785962" y="5625320"/>
              <a:ext cx="25275" cy="25275"/>
            </a:xfrm>
            <a:custGeom>
              <a:avLst/>
              <a:gdLst>
                <a:gd name="connsiteX0" fmla="*/ 8949 w 25275"/>
                <a:gd name="connsiteY0" fmla="*/ 1189 h 25275"/>
                <a:gd name="connsiteX1" fmla="*/ 9876 w 25275"/>
                <a:gd name="connsiteY1" fmla="*/ 24526 h 25275"/>
                <a:gd name="connsiteX2" fmla="*/ 29506 w 25275"/>
                <a:gd name="connsiteY2" fmla="*/ 22336 h 25275"/>
                <a:gd name="connsiteX3" fmla="*/ 8949 w 25275"/>
                <a:gd name="connsiteY3" fmla="*/ 1189 h 2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75" h="25275">
                  <a:moveTo>
                    <a:pt x="8949" y="1189"/>
                  </a:moveTo>
                  <a:cubicBezTo>
                    <a:pt x="-4026" y="4558"/>
                    <a:pt x="-2172" y="21662"/>
                    <a:pt x="9876" y="24526"/>
                  </a:cubicBezTo>
                  <a:cubicBezTo>
                    <a:pt x="16195" y="26295"/>
                    <a:pt x="27990" y="29412"/>
                    <a:pt x="29506" y="22336"/>
                  </a:cubicBezTo>
                  <a:cubicBezTo>
                    <a:pt x="32792" y="8855"/>
                    <a:pt x="29169" y="-4035"/>
                    <a:pt x="8949" y="1189"/>
                  </a:cubicBezTo>
                  <a:close/>
                </a:path>
              </a:pathLst>
            </a:custGeom>
            <a:solidFill>
              <a:srgbClr val="F6E9E2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4" name="Vrije vorm: vorm 470">
              <a:extLst>
                <a:ext uri="{FF2B5EF4-FFF2-40B4-BE49-F238E27FC236}">
                  <a16:creationId xmlns:a16="http://schemas.microsoft.com/office/drawing/2014/main" id="{C08A16E1-4D7E-9640-9DF6-AB55B77705C9}"/>
                </a:ext>
              </a:extLst>
            </p:cNvPr>
            <p:cNvSpPr/>
            <p:nvPr/>
          </p:nvSpPr>
          <p:spPr>
            <a:xfrm>
              <a:off x="21235458" y="5374599"/>
              <a:ext cx="185351" cy="303302"/>
            </a:xfrm>
            <a:custGeom>
              <a:avLst/>
              <a:gdLst>
                <a:gd name="connsiteX0" fmla="*/ 0 w 185351"/>
                <a:gd name="connsiteY0" fmla="*/ 0 h 303302"/>
                <a:gd name="connsiteX1" fmla="*/ 3791 w 185351"/>
                <a:gd name="connsiteY1" fmla="*/ 311222 h 303302"/>
                <a:gd name="connsiteX2" fmla="*/ 185941 w 185351"/>
                <a:gd name="connsiteY2" fmla="*/ 296057 h 303302"/>
                <a:gd name="connsiteX3" fmla="*/ 182150 w 185351"/>
                <a:gd name="connsiteY3" fmla="*/ 34206 h 303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351" h="303302">
                  <a:moveTo>
                    <a:pt x="0" y="0"/>
                  </a:moveTo>
                  <a:lnTo>
                    <a:pt x="3791" y="311222"/>
                  </a:lnTo>
                  <a:lnTo>
                    <a:pt x="185941" y="296057"/>
                  </a:lnTo>
                  <a:lnTo>
                    <a:pt x="182150" y="34206"/>
                  </a:lnTo>
                  <a:close/>
                </a:path>
              </a:pathLst>
            </a:custGeom>
            <a:solidFill>
              <a:srgbClr val="BDBEC0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5" name="Vrije vorm: vorm 471">
              <a:extLst>
                <a:ext uri="{FF2B5EF4-FFF2-40B4-BE49-F238E27FC236}">
                  <a16:creationId xmlns:a16="http://schemas.microsoft.com/office/drawing/2014/main" id="{253644BB-E8AD-B142-B153-47883C7E0F35}"/>
                </a:ext>
              </a:extLst>
            </p:cNvPr>
            <p:cNvSpPr/>
            <p:nvPr/>
          </p:nvSpPr>
          <p:spPr>
            <a:xfrm>
              <a:off x="20427004" y="4837755"/>
              <a:ext cx="109526" cy="151651"/>
            </a:xfrm>
            <a:custGeom>
              <a:avLst/>
              <a:gdLst>
                <a:gd name="connsiteX0" fmla="*/ 7989 w 109525"/>
                <a:gd name="connsiteY0" fmla="*/ 0 h 151651"/>
                <a:gd name="connsiteX1" fmla="*/ 2091 w 109525"/>
                <a:gd name="connsiteY1" fmla="*/ 30583 h 151651"/>
                <a:gd name="connsiteX2" fmla="*/ 50198 w 109525"/>
                <a:gd name="connsiteY2" fmla="*/ 136654 h 151651"/>
                <a:gd name="connsiteX3" fmla="*/ 77832 w 109525"/>
                <a:gd name="connsiteY3" fmla="*/ 147101 h 151651"/>
                <a:gd name="connsiteX4" fmla="*/ 109258 w 109525"/>
                <a:gd name="connsiteY4" fmla="*/ 153336 h 151651"/>
                <a:gd name="connsiteX5" fmla="*/ 115408 w 109525"/>
                <a:gd name="connsiteY5" fmla="*/ 122247 h 151651"/>
                <a:gd name="connsiteX6" fmla="*/ 66627 w 109525"/>
                <a:gd name="connsiteY6" fmla="*/ 16345 h 151651"/>
                <a:gd name="connsiteX7" fmla="*/ 38909 w 109525"/>
                <a:gd name="connsiteY7" fmla="*/ 6319 h 151651"/>
                <a:gd name="connsiteX8" fmla="*/ 7989 w 109525"/>
                <a:gd name="connsiteY8" fmla="*/ 0 h 1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25" h="151651">
                  <a:moveTo>
                    <a:pt x="7989" y="0"/>
                  </a:moveTo>
                  <a:lnTo>
                    <a:pt x="2091" y="30583"/>
                  </a:lnTo>
                  <a:cubicBezTo>
                    <a:pt x="-6671" y="73214"/>
                    <a:pt x="12622" y="115845"/>
                    <a:pt x="50198" y="136654"/>
                  </a:cubicBezTo>
                  <a:cubicBezTo>
                    <a:pt x="60224" y="142215"/>
                    <a:pt x="68734" y="145416"/>
                    <a:pt x="77832" y="147101"/>
                  </a:cubicBezTo>
                  <a:lnTo>
                    <a:pt x="109258" y="153336"/>
                  </a:lnTo>
                  <a:lnTo>
                    <a:pt x="115408" y="122247"/>
                  </a:lnTo>
                  <a:cubicBezTo>
                    <a:pt x="123918" y="80544"/>
                    <a:pt x="103866" y="36986"/>
                    <a:pt x="66627" y="16345"/>
                  </a:cubicBezTo>
                  <a:cubicBezTo>
                    <a:pt x="56264" y="10615"/>
                    <a:pt x="48008" y="7667"/>
                    <a:pt x="38909" y="6319"/>
                  </a:cubicBezTo>
                  <a:lnTo>
                    <a:pt x="7989" y="0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6" name="Vrije vorm: vorm 472">
              <a:extLst>
                <a:ext uri="{FF2B5EF4-FFF2-40B4-BE49-F238E27FC236}">
                  <a16:creationId xmlns:a16="http://schemas.microsoft.com/office/drawing/2014/main" id="{ED9C3563-AB20-B648-9498-BFA857BDCC05}"/>
                </a:ext>
              </a:extLst>
            </p:cNvPr>
            <p:cNvSpPr/>
            <p:nvPr/>
          </p:nvSpPr>
          <p:spPr>
            <a:xfrm>
              <a:off x="20333808" y="4970478"/>
              <a:ext cx="176926" cy="101101"/>
            </a:xfrm>
            <a:custGeom>
              <a:avLst/>
              <a:gdLst>
                <a:gd name="connsiteX0" fmla="*/ 0 w 176926"/>
                <a:gd name="connsiteY0" fmla="*/ 56503 h 101100"/>
                <a:gd name="connsiteX1" fmla="*/ 23506 w 176926"/>
                <a:gd name="connsiteY1" fmla="*/ 76892 h 101100"/>
                <a:gd name="connsiteX2" fmla="*/ 139435 w 176926"/>
                <a:gd name="connsiteY2" fmla="*/ 88266 h 101100"/>
                <a:gd name="connsiteX3" fmla="*/ 162267 w 176926"/>
                <a:gd name="connsiteY3" fmla="*/ 69562 h 101100"/>
                <a:gd name="connsiteX4" fmla="*/ 183329 w 176926"/>
                <a:gd name="connsiteY4" fmla="*/ 45467 h 101100"/>
                <a:gd name="connsiteX5" fmla="*/ 159486 w 176926"/>
                <a:gd name="connsiteY5" fmla="*/ 24573 h 101100"/>
                <a:gd name="connsiteX6" fmla="*/ 43389 w 176926"/>
                <a:gd name="connsiteY6" fmla="*/ 13873 h 101100"/>
                <a:gd name="connsiteX7" fmla="*/ 20894 w 176926"/>
                <a:gd name="connsiteY7" fmla="*/ 32829 h 101100"/>
                <a:gd name="connsiteX8" fmla="*/ 0 w 176926"/>
                <a:gd name="connsiteY8" fmla="*/ 56503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926" h="101100">
                  <a:moveTo>
                    <a:pt x="0" y="56503"/>
                  </a:moveTo>
                  <a:lnTo>
                    <a:pt x="23506" y="76892"/>
                  </a:lnTo>
                  <a:cubicBezTo>
                    <a:pt x="56027" y="105790"/>
                    <a:pt x="102617" y="110424"/>
                    <a:pt x="139435" y="88266"/>
                  </a:cubicBezTo>
                  <a:cubicBezTo>
                    <a:pt x="149208" y="82368"/>
                    <a:pt x="156285" y="76639"/>
                    <a:pt x="162267" y="69562"/>
                  </a:cubicBezTo>
                  <a:lnTo>
                    <a:pt x="183329" y="45467"/>
                  </a:lnTo>
                  <a:lnTo>
                    <a:pt x="159486" y="24573"/>
                  </a:lnTo>
                  <a:cubicBezTo>
                    <a:pt x="127556" y="-3651"/>
                    <a:pt x="79869" y="-8032"/>
                    <a:pt x="43389" y="13873"/>
                  </a:cubicBezTo>
                  <a:cubicBezTo>
                    <a:pt x="33279" y="19939"/>
                    <a:pt x="26539" y="25668"/>
                    <a:pt x="20894" y="32829"/>
                  </a:cubicBezTo>
                  <a:lnTo>
                    <a:pt x="0" y="56503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7" name="Vrije vorm: vorm 473">
              <a:extLst>
                <a:ext uri="{FF2B5EF4-FFF2-40B4-BE49-F238E27FC236}">
                  <a16:creationId xmlns:a16="http://schemas.microsoft.com/office/drawing/2014/main" id="{C42DB22C-34C7-A54F-AED7-C453D97186C3}"/>
                </a:ext>
              </a:extLst>
            </p:cNvPr>
            <p:cNvSpPr/>
            <p:nvPr/>
          </p:nvSpPr>
          <p:spPr>
            <a:xfrm>
              <a:off x="20432113" y="5044759"/>
              <a:ext cx="109526" cy="160076"/>
            </a:xfrm>
            <a:custGeom>
              <a:avLst/>
              <a:gdLst>
                <a:gd name="connsiteX0" fmla="*/ 15012 w 109525"/>
                <a:gd name="connsiteY0" fmla="*/ 164373 h 160076"/>
                <a:gd name="connsiteX1" fmla="*/ 44500 w 109525"/>
                <a:gd name="connsiteY1" fmla="*/ 154179 h 160076"/>
                <a:gd name="connsiteX2" fmla="*/ 112321 w 109525"/>
                <a:gd name="connsiteY2" fmla="*/ 59481 h 160076"/>
                <a:gd name="connsiteX3" fmla="*/ 107603 w 109525"/>
                <a:gd name="connsiteY3" fmla="*/ 30330 h 160076"/>
                <a:gd name="connsiteX4" fmla="*/ 97325 w 109525"/>
                <a:gd name="connsiteY4" fmla="*/ 0 h 160076"/>
                <a:gd name="connsiteX5" fmla="*/ 67331 w 109525"/>
                <a:gd name="connsiteY5" fmla="*/ 10194 h 160076"/>
                <a:gd name="connsiteX6" fmla="*/ 15 w 109525"/>
                <a:gd name="connsiteY6" fmla="*/ 105313 h 160076"/>
                <a:gd name="connsiteX7" fmla="*/ 5239 w 109525"/>
                <a:gd name="connsiteY7" fmla="*/ 134295 h 160076"/>
                <a:gd name="connsiteX8" fmla="*/ 15012 w 109525"/>
                <a:gd name="connsiteY8" fmla="*/ 164373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25" h="160076">
                  <a:moveTo>
                    <a:pt x="15012" y="164373"/>
                  </a:moveTo>
                  <a:lnTo>
                    <a:pt x="44500" y="154179"/>
                  </a:lnTo>
                  <a:cubicBezTo>
                    <a:pt x="85867" y="140446"/>
                    <a:pt x="113080" y="102449"/>
                    <a:pt x="112321" y="59481"/>
                  </a:cubicBezTo>
                  <a:cubicBezTo>
                    <a:pt x="112153" y="48022"/>
                    <a:pt x="110636" y="39092"/>
                    <a:pt x="107603" y="30330"/>
                  </a:cubicBezTo>
                  <a:lnTo>
                    <a:pt x="97325" y="0"/>
                  </a:lnTo>
                  <a:lnTo>
                    <a:pt x="67331" y="10194"/>
                  </a:lnTo>
                  <a:cubicBezTo>
                    <a:pt x="26975" y="23758"/>
                    <a:pt x="-743" y="62851"/>
                    <a:pt x="15" y="105313"/>
                  </a:cubicBezTo>
                  <a:cubicBezTo>
                    <a:pt x="184" y="117108"/>
                    <a:pt x="1785" y="125786"/>
                    <a:pt x="5239" y="134295"/>
                  </a:cubicBezTo>
                  <a:lnTo>
                    <a:pt x="15012" y="164373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8" name="Vrije vorm: vorm 474">
              <a:extLst>
                <a:ext uri="{FF2B5EF4-FFF2-40B4-BE49-F238E27FC236}">
                  <a16:creationId xmlns:a16="http://schemas.microsoft.com/office/drawing/2014/main" id="{578E7FC7-1228-544F-87CC-2969FEBB455B}"/>
                </a:ext>
              </a:extLst>
            </p:cNvPr>
            <p:cNvSpPr/>
            <p:nvPr/>
          </p:nvSpPr>
          <p:spPr>
            <a:xfrm>
              <a:off x="20552098" y="5048802"/>
              <a:ext cx="109526" cy="151651"/>
            </a:xfrm>
            <a:custGeom>
              <a:avLst/>
              <a:gdLst>
                <a:gd name="connsiteX0" fmla="*/ 109360 w 109525"/>
                <a:gd name="connsiteY0" fmla="*/ 153336 h 151651"/>
                <a:gd name="connsiteX1" fmla="*/ 115258 w 109525"/>
                <a:gd name="connsiteY1" fmla="*/ 122753 h 151651"/>
                <a:gd name="connsiteX2" fmla="*/ 67151 w 109525"/>
                <a:gd name="connsiteY2" fmla="*/ 16681 h 151651"/>
                <a:gd name="connsiteX3" fmla="*/ 39516 w 109525"/>
                <a:gd name="connsiteY3" fmla="*/ 6234 h 151651"/>
                <a:gd name="connsiteX4" fmla="*/ 8091 w 109525"/>
                <a:gd name="connsiteY4" fmla="*/ 0 h 151651"/>
                <a:gd name="connsiteX5" fmla="*/ 1941 w 109525"/>
                <a:gd name="connsiteY5" fmla="*/ 31088 h 151651"/>
                <a:gd name="connsiteX6" fmla="*/ 50722 w 109525"/>
                <a:gd name="connsiteY6" fmla="*/ 136992 h 151651"/>
                <a:gd name="connsiteX7" fmla="*/ 78441 w 109525"/>
                <a:gd name="connsiteY7" fmla="*/ 147017 h 151651"/>
                <a:gd name="connsiteX8" fmla="*/ 109360 w 109525"/>
                <a:gd name="connsiteY8" fmla="*/ 153336 h 1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25" h="151651">
                  <a:moveTo>
                    <a:pt x="109360" y="153336"/>
                  </a:moveTo>
                  <a:lnTo>
                    <a:pt x="115258" y="122753"/>
                  </a:lnTo>
                  <a:cubicBezTo>
                    <a:pt x="124020" y="80122"/>
                    <a:pt x="104727" y="37492"/>
                    <a:pt x="67151" y="16681"/>
                  </a:cubicBezTo>
                  <a:cubicBezTo>
                    <a:pt x="57125" y="11121"/>
                    <a:pt x="48615" y="7920"/>
                    <a:pt x="39516" y="6234"/>
                  </a:cubicBezTo>
                  <a:lnTo>
                    <a:pt x="8091" y="0"/>
                  </a:lnTo>
                  <a:lnTo>
                    <a:pt x="1941" y="31088"/>
                  </a:lnTo>
                  <a:cubicBezTo>
                    <a:pt x="-6569" y="72793"/>
                    <a:pt x="13483" y="116350"/>
                    <a:pt x="50722" y="136992"/>
                  </a:cubicBezTo>
                  <a:cubicBezTo>
                    <a:pt x="61084" y="142721"/>
                    <a:pt x="69341" y="145669"/>
                    <a:pt x="78441" y="147017"/>
                  </a:cubicBezTo>
                  <a:lnTo>
                    <a:pt x="109360" y="153336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9" name="Vrije vorm: vorm 475">
              <a:extLst>
                <a:ext uri="{FF2B5EF4-FFF2-40B4-BE49-F238E27FC236}">
                  <a16:creationId xmlns:a16="http://schemas.microsoft.com/office/drawing/2014/main" id="{6F2A0ADE-B4FC-564C-8897-4D5C0D7035ED}"/>
                </a:ext>
              </a:extLst>
            </p:cNvPr>
            <p:cNvSpPr/>
            <p:nvPr/>
          </p:nvSpPr>
          <p:spPr>
            <a:xfrm>
              <a:off x="20579314" y="4967305"/>
              <a:ext cx="176926" cy="101101"/>
            </a:xfrm>
            <a:custGeom>
              <a:avLst/>
              <a:gdLst>
                <a:gd name="connsiteX0" fmla="*/ 183329 w 176926"/>
                <a:gd name="connsiteY0" fmla="*/ 45691 h 101100"/>
                <a:gd name="connsiteX1" fmla="*/ 159823 w 176926"/>
                <a:gd name="connsiteY1" fmla="*/ 25303 h 101100"/>
                <a:gd name="connsiteX2" fmla="*/ 43894 w 176926"/>
                <a:gd name="connsiteY2" fmla="*/ 13928 h 101100"/>
                <a:gd name="connsiteX3" fmla="*/ 21063 w 176926"/>
                <a:gd name="connsiteY3" fmla="*/ 32632 h 101100"/>
                <a:gd name="connsiteX4" fmla="*/ 0 w 176926"/>
                <a:gd name="connsiteY4" fmla="*/ 56728 h 101100"/>
                <a:gd name="connsiteX5" fmla="*/ 23843 w 176926"/>
                <a:gd name="connsiteY5" fmla="*/ 77622 h 101100"/>
                <a:gd name="connsiteX6" fmla="*/ 139940 w 176926"/>
                <a:gd name="connsiteY6" fmla="*/ 88322 h 101100"/>
                <a:gd name="connsiteX7" fmla="*/ 162435 w 176926"/>
                <a:gd name="connsiteY7" fmla="*/ 69365 h 101100"/>
                <a:gd name="connsiteX8" fmla="*/ 183329 w 176926"/>
                <a:gd name="connsiteY8" fmla="*/ 45691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926" h="101100">
                  <a:moveTo>
                    <a:pt x="183329" y="45691"/>
                  </a:moveTo>
                  <a:lnTo>
                    <a:pt x="159823" y="25303"/>
                  </a:lnTo>
                  <a:cubicBezTo>
                    <a:pt x="127303" y="-3596"/>
                    <a:pt x="80712" y="-8230"/>
                    <a:pt x="43894" y="13928"/>
                  </a:cubicBezTo>
                  <a:cubicBezTo>
                    <a:pt x="34121" y="19826"/>
                    <a:pt x="27044" y="25555"/>
                    <a:pt x="21063" y="32632"/>
                  </a:cubicBezTo>
                  <a:lnTo>
                    <a:pt x="0" y="56728"/>
                  </a:lnTo>
                  <a:lnTo>
                    <a:pt x="23843" y="77622"/>
                  </a:lnTo>
                  <a:cubicBezTo>
                    <a:pt x="55774" y="105846"/>
                    <a:pt x="103459" y="110227"/>
                    <a:pt x="139940" y="88322"/>
                  </a:cubicBezTo>
                  <a:cubicBezTo>
                    <a:pt x="150050" y="82256"/>
                    <a:pt x="156790" y="76527"/>
                    <a:pt x="162435" y="69365"/>
                  </a:cubicBezTo>
                  <a:lnTo>
                    <a:pt x="183329" y="45691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0" name="Vrije vorm: vorm 476">
              <a:extLst>
                <a:ext uri="{FF2B5EF4-FFF2-40B4-BE49-F238E27FC236}">
                  <a16:creationId xmlns:a16="http://schemas.microsoft.com/office/drawing/2014/main" id="{26E5B6BF-995D-C447-854F-656FC3ED3523}"/>
                </a:ext>
              </a:extLst>
            </p:cNvPr>
            <p:cNvSpPr/>
            <p:nvPr/>
          </p:nvSpPr>
          <p:spPr>
            <a:xfrm>
              <a:off x="20552086" y="4830762"/>
              <a:ext cx="109526" cy="160076"/>
            </a:xfrm>
            <a:custGeom>
              <a:avLst/>
              <a:gdLst>
                <a:gd name="connsiteX0" fmla="*/ 97325 w 109525"/>
                <a:gd name="connsiteY0" fmla="*/ 0 h 160076"/>
                <a:gd name="connsiteX1" fmla="*/ 67838 w 109525"/>
                <a:gd name="connsiteY1" fmla="*/ 10195 h 160076"/>
                <a:gd name="connsiteX2" fmla="*/ 15 w 109525"/>
                <a:gd name="connsiteY2" fmla="*/ 104892 h 160076"/>
                <a:gd name="connsiteX3" fmla="*/ 4734 w 109525"/>
                <a:gd name="connsiteY3" fmla="*/ 134043 h 160076"/>
                <a:gd name="connsiteX4" fmla="*/ 15012 w 109525"/>
                <a:gd name="connsiteY4" fmla="*/ 164373 h 160076"/>
                <a:gd name="connsiteX5" fmla="*/ 45005 w 109525"/>
                <a:gd name="connsiteY5" fmla="*/ 154179 h 160076"/>
                <a:gd name="connsiteX6" fmla="*/ 112322 w 109525"/>
                <a:gd name="connsiteY6" fmla="*/ 59060 h 160076"/>
                <a:gd name="connsiteX7" fmla="*/ 107098 w 109525"/>
                <a:gd name="connsiteY7" fmla="*/ 30078 h 160076"/>
                <a:gd name="connsiteX8" fmla="*/ 97325 w 109525"/>
                <a:gd name="connsiteY8" fmla="*/ 0 h 1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25" h="160076">
                  <a:moveTo>
                    <a:pt x="97325" y="0"/>
                  </a:moveTo>
                  <a:lnTo>
                    <a:pt x="67838" y="10195"/>
                  </a:lnTo>
                  <a:cubicBezTo>
                    <a:pt x="26470" y="23927"/>
                    <a:pt x="-743" y="61924"/>
                    <a:pt x="15" y="104892"/>
                  </a:cubicBezTo>
                  <a:cubicBezTo>
                    <a:pt x="184" y="116350"/>
                    <a:pt x="1701" y="125281"/>
                    <a:pt x="4734" y="134043"/>
                  </a:cubicBezTo>
                  <a:lnTo>
                    <a:pt x="15012" y="164373"/>
                  </a:lnTo>
                  <a:lnTo>
                    <a:pt x="45005" y="154179"/>
                  </a:lnTo>
                  <a:cubicBezTo>
                    <a:pt x="85361" y="140614"/>
                    <a:pt x="113080" y="101522"/>
                    <a:pt x="112322" y="59060"/>
                  </a:cubicBezTo>
                  <a:cubicBezTo>
                    <a:pt x="112154" y="47264"/>
                    <a:pt x="110553" y="38587"/>
                    <a:pt x="107098" y="30078"/>
                  </a:cubicBezTo>
                  <a:lnTo>
                    <a:pt x="97325" y="0"/>
                  </a:lnTo>
                  <a:close/>
                </a:path>
              </a:pathLst>
            </a:custGeom>
            <a:solidFill>
              <a:srgbClr val="AC314D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1" name="Vrije vorm: vorm 487">
              <a:extLst>
                <a:ext uri="{FF2B5EF4-FFF2-40B4-BE49-F238E27FC236}">
                  <a16:creationId xmlns:a16="http://schemas.microsoft.com/office/drawing/2014/main" id="{B8B8B969-47BA-5C49-9742-D2E256C5208F}"/>
                </a:ext>
              </a:extLst>
            </p:cNvPr>
            <p:cNvSpPr/>
            <p:nvPr/>
          </p:nvSpPr>
          <p:spPr>
            <a:xfrm>
              <a:off x="21113791" y="4974409"/>
              <a:ext cx="320152" cy="261177"/>
            </a:xfrm>
            <a:custGeom>
              <a:avLst/>
              <a:gdLst>
                <a:gd name="connsiteX0" fmla="*/ 165898 w 320152"/>
                <a:gd name="connsiteY0" fmla="*/ 267496 h 261176"/>
                <a:gd name="connsiteX1" fmla="*/ 161180 w 320152"/>
                <a:gd name="connsiteY1" fmla="*/ 264210 h 261176"/>
                <a:gd name="connsiteX2" fmla="*/ 111894 w 320152"/>
                <a:gd name="connsiteY2" fmla="*/ 228488 h 261176"/>
                <a:gd name="connsiteX3" fmla="*/ 4811 w 320152"/>
                <a:gd name="connsiteY3" fmla="*/ 117445 h 261176"/>
                <a:gd name="connsiteX4" fmla="*/ 4222 w 320152"/>
                <a:gd name="connsiteY4" fmla="*/ 115508 h 261176"/>
                <a:gd name="connsiteX5" fmla="*/ 9 w 320152"/>
                <a:gd name="connsiteY5" fmla="*/ 89137 h 261176"/>
                <a:gd name="connsiteX6" fmla="*/ 25031 w 320152"/>
                <a:gd name="connsiteY6" fmla="*/ 24349 h 261176"/>
                <a:gd name="connsiteX7" fmla="*/ 76508 w 320152"/>
                <a:gd name="connsiteY7" fmla="*/ 2106 h 261176"/>
                <a:gd name="connsiteX8" fmla="*/ 79963 w 320152"/>
                <a:gd name="connsiteY8" fmla="*/ 2022 h 261176"/>
                <a:gd name="connsiteX9" fmla="*/ 162276 w 320152"/>
                <a:gd name="connsiteY9" fmla="*/ 52488 h 261176"/>
                <a:gd name="connsiteX10" fmla="*/ 247116 w 320152"/>
                <a:gd name="connsiteY10" fmla="*/ 0 h 261176"/>
                <a:gd name="connsiteX11" fmla="*/ 248380 w 320152"/>
                <a:gd name="connsiteY11" fmla="*/ 0 h 261176"/>
                <a:gd name="connsiteX12" fmla="*/ 325553 w 320152"/>
                <a:gd name="connsiteY12" fmla="*/ 84925 h 261176"/>
                <a:gd name="connsiteX13" fmla="*/ 321930 w 320152"/>
                <a:gd name="connsiteY13" fmla="*/ 111632 h 261176"/>
                <a:gd name="connsiteX14" fmla="*/ 321509 w 320152"/>
                <a:gd name="connsiteY14" fmla="*/ 113486 h 261176"/>
                <a:gd name="connsiteX15" fmla="*/ 217460 w 320152"/>
                <a:gd name="connsiteY15" fmla="*/ 227477 h 261176"/>
                <a:gd name="connsiteX16" fmla="*/ 170532 w 320152"/>
                <a:gd name="connsiteY16" fmla="*/ 264126 h 261176"/>
                <a:gd name="connsiteX17" fmla="*/ 165898 w 320152"/>
                <a:gd name="connsiteY17" fmla="*/ 267496 h 26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0152" h="261176">
                  <a:moveTo>
                    <a:pt x="165898" y="267496"/>
                  </a:moveTo>
                  <a:lnTo>
                    <a:pt x="161180" y="264210"/>
                  </a:lnTo>
                  <a:cubicBezTo>
                    <a:pt x="139191" y="248792"/>
                    <a:pt x="123099" y="237166"/>
                    <a:pt x="111894" y="228488"/>
                  </a:cubicBezTo>
                  <a:cubicBezTo>
                    <a:pt x="22167" y="158644"/>
                    <a:pt x="7086" y="127556"/>
                    <a:pt x="4811" y="117445"/>
                  </a:cubicBezTo>
                  <a:lnTo>
                    <a:pt x="4222" y="115508"/>
                  </a:lnTo>
                  <a:cubicBezTo>
                    <a:pt x="1525" y="107167"/>
                    <a:pt x="93" y="98320"/>
                    <a:pt x="9" y="89137"/>
                  </a:cubicBezTo>
                  <a:cubicBezTo>
                    <a:pt x="-328" y="64536"/>
                    <a:pt x="8855" y="40862"/>
                    <a:pt x="25031" y="24349"/>
                  </a:cubicBezTo>
                  <a:cubicBezTo>
                    <a:pt x="39017" y="10110"/>
                    <a:pt x="57299" y="2191"/>
                    <a:pt x="76508" y="2106"/>
                  </a:cubicBezTo>
                  <a:cubicBezTo>
                    <a:pt x="78025" y="2022"/>
                    <a:pt x="78952" y="2022"/>
                    <a:pt x="79963" y="2022"/>
                  </a:cubicBezTo>
                  <a:cubicBezTo>
                    <a:pt x="119813" y="2022"/>
                    <a:pt x="149133" y="34543"/>
                    <a:pt x="162276" y="52488"/>
                  </a:cubicBezTo>
                  <a:cubicBezTo>
                    <a:pt x="174324" y="33785"/>
                    <a:pt x="202210" y="0"/>
                    <a:pt x="247116" y="0"/>
                  </a:cubicBezTo>
                  <a:lnTo>
                    <a:pt x="248380" y="0"/>
                  </a:lnTo>
                  <a:cubicBezTo>
                    <a:pt x="290421" y="0"/>
                    <a:pt x="325047" y="38081"/>
                    <a:pt x="325553" y="84925"/>
                  </a:cubicBezTo>
                  <a:cubicBezTo>
                    <a:pt x="325637" y="94192"/>
                    <a:pt x="324458" y="103207"/>
                    <a:pt x="321930" y="111632"/>
                  </a:cubicBezTo>
                  <a:lnTo>
                    <a:pt x="321509" y="113486"/>
                  </a:lnTo>
                  <a:cubicBezTo>
                    <a:pt x="319908" y="121574"/>
                    <a:pt x="307608" y="153589"/>
                    <a:pt x="217460" y="227477"/>
                  </a:cubicBezTo>
                  <a:cubicBezTo>
                    <a:pt x="199683" y="242136"/>
                    <a:pt x="183928" y="254437"/>
                    <a:pt x="170532" y="264126"/>
                  </a:cubicBezTo>
                  <a:lnTo>
                    <a:pt x="165898" y="267496"/>
                  </a:lnTo>
                  <a:close/>
                </a:path>
              </a:pathLst>
            </a:custGeom>
            <a:solidFill>
              <a:srgbClr val="EC5E17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2" name="Vrije vorm: vorm 968">
              <a:extLst>
                <a:ext uri="{FF2B5EF4-FFF2-40B4-BE49-F238E27FC236}">
                  <a16:creationId xmlns:a16="http://schemas.microsoft.com/office/drawing/2014/main" id="{93341FA8-8955-5B44-B69F-5574F12D5350}"/>
                </a:ext>
              </a:extLst>
            </p:cNvPr>
            <p:cNvSpPr/>
            <p:nvPr/>
          </p:nvSpPr>
          <p:spPr>
            <a:xfrm>
              <a:off x="21279184" y="4496034"/>
              <a:ext cx="446528" cy="446528"/>
            </a:xfrm>
            <a:custGeom>
              <a:avLst/>
              <a:gdLst>
                <a:gd name="connsiteX0" fmla="*/ 225876 w 446528"/>
                <a:gd name="connsiteY0" fmla="*/ 0 h 446528"/>
                <a:gd name="connsiteX1" fmla="*/ 0 w 446528"/>
                <a:gd name="connsiteY1" fmla="*/ 225876 h 446528"/>
                <a:gd name="connsiteX2" fmla="*/ 225876 w 446528"/>
                <a:gd name="connsiteY2" fmla="*/ 451752 h 446528"/>
                <a:gd name="connsiteX3" fmla="*/ 451752 w 446528"/>
                <a:gd name="connsiteY3" fmla="*/ 225876 h 446528"/>
                <a:gd name="connsiteX4" fmla="*/ 225876 w 446528"/>
                <a:gd name="connsiteY4" fmla="*/ 0 h 446528"/>
                <a:gd name="connsiteX5" fmla="*/ 359245 w 446528"/>
                <a:gd name="connsiteY5" fmla="*/ 78437 h 446528"/>
                <a:gd name="connsiteX6" fmla="*/ 354021 w 446528"/>
                <a:gd name="connsiteY6" fmla="*/ 80965 h 446528"/>
                <a:gd name="connsiteX7" fmla="*/ 349556 w 446528"/>
                <a:gd name="connsiteY7" fmla="*/ 77005 h 446528"/>
                <a:gd name="connsiteX8" fmla="*/ 328324 w 446528"/>
                <a:gd name="connsiteY8" fmla="*/ 72876 h 446528"/>
                <a:gd name="connsiteX9" fmla="*/ 324786 w 446528"/>
                <a:gd name="connsiteY9" fmla="*/ 72876 h 446528"/>
                <a:gd name="connsiteX10" fmla="*/ 322259 w 446528"/>
                <a:gd name="connsiteY10" fmla="*/ 72876 h 446528"/>
                <a:gd name="connsiteX11" fmla="*/ 320068 w 446528"/>
                <a:gd name="connsiteY11" fmla="*/ 72876 h 446528"/>
                <a:gd name="connsiteX12" fmla="*/ 309368 w 446528"/>
                <a:gd name="connsiteY12" fmla="*/ 71697 h 446528"/>
                <a:gd name="connsiteX13" fmla="*/ 310632 w 446528"/>
                <a:gd name="connsiteY13" fmla="*/ 69759 h 446528"/>
                <a:gd name="connsiteX14" fmla="*/ 316782 w 446528"/>
                <a:gd name="connsiteY14" fmla="*/ 67653 h 446528"/>
                <a:gd name="connsiteX15" fmla="*/ 326134 w 446528"/>
                <a:gd name="connsiteY15" fmla="*/ 65126 h 446528"/>
                <a:gd name="connsiteX16" fmla="*/ 335823 w 446528"/>
                <a:gd name="connsiteY16" fmla="*/ 68748 h 446528"/>
                <a:gd name="connsiteX17" fmla="*/ 339782 w 446528"/>
                <a:gd name="connsiteY17" fmla="*/ 70012 h 446528"/>
                <a:gd name="connsiteX18" fmla="*/ 345175 w 446528"/>
                <a:gd name="connsiteY18" fmla="*/ 73129 h 446528"/>
                <a:gd name="connsiteX19" fmla="*/ 345765 w 446528"/>
                <a:gd name="connsiteY19" fmla="*/ 73551 h 446528"/>
                <a:gd name="connsiteX20" fmla="*/ 350820 w 446528"/>
                <a:gd name="connsiteY20" fmla="*/ 74225 h 446528"/>
                <a:gd name="connsiteX21" fmla="*/ 353010 w 446528"/>
                <a:gd name="connsiteY21" fmla="*/ 72961 h 446528"/>
                <a:gd name="connsiteX22" fmla="*/ 359245 w 446528"/>
                <a:gd name="connsiteY22" fmla="*/ 78437 h 446528"/>
                <a:gd name="connsiteX23" fmla="*/ 401033 w 446528"/>
                <a:gd name="connsiteY23" fmla="*/ 285188 h 446528"/>
                <a:gd name="connsiteX24" fmla="*/ 398589 w 446528"/>
                <a:gd name="connsiteY24" fmla="*/ 287379 h 446528"/>
                <a:gd name="connsiteX25" fmla="*/ 390080 w 446528"/>
                <a:gd name="connsiteY25" fmla="*/ 297994 h 446528"/>
                <a:gd name="connsiteX26" fmla="*/ 390839 w 446528"/>
                <a:gd name="connsiteY26" fmla="*/ 302291 h 446528"/>
                <a:gd name="connsiteX27" fmla="*/ 395136 w 446528"/>
                <a:gd name="connsiteY27" fmla="*/ 304060 h 446528"/>
                <a:gd name="connsiteX28" fmla="*/ 395556 w 446528"/>
                <a:gd name="connsiteY28" fmla="*/ 304060 h 446528"/>
                <a:gd name="connsiteX29" fmla="*/ 391175 w 446528"/>
                <a:gd name="connsiteY29" fmla="*/ 313159 h 446528"/>
                <a:gd name="connsiteX30" fmla="*/ 391007 w 446528"/>
                <a:gd name="connsiteY30" fmla="*/ 313749 h 446528"/>
                <a:gd name="connsiteX31" fmla="*/ 385109 w 446528"/>
                <a:gd name="connsiteY31" fmla="*/ 328156 h 446528"/>
                <a:gd name="connsiteX32" fmla="*/ 376937 w 446528"/>
                <a:gd name="connsiteY32" fmla="*/ 332874 h 446528"/>
                <a:gd name="connsiteX33" fmla="*/ 371123 w 446528"/>
                <a:gd name="connsiteY33" fmla="*/ 335402 h 446528"/>
                <a:gd name="connsiteX34" fmla="*/ 363794 w 446528"/>
                <a:gd name="connsiteY34" fmla="*/ 345849 h 446528"/>
                <a:gd name="connsiteX35" fmla="*/ 363542 w 446528"/>
                <a:gd name="connsiteY35" fmla="*/ 346439 h 446528"/>
                <a:gd name="connsiteX36" fmla="*/ 360171 w 446528"/>
                <a:gd name="connsiteY36" fmla="*/ 354948 h 446528"/>
                <a:gd name="connsiteX37" fmla="*/ 357390 w 446528"/>
                <a:gd name="connsiteY37" fmla="*/ 362025 h 446528"/>
                <a:gd name="connsiteX38" fmla="*/ 357307 w 446528"/>
                <a:gd name="connsiteY38" fmla="*/ 362278 h 446528"/>
                <a:gd name="connsiteX39" fmla="*/ 355875 w 446528"/>
                <a:gd name="connsiteY39" fmla="*/ 375758 h 446528"/>
                <a:gd name="connsiteX40" fmla="*/ 356043 w 446528"/>
                <a:gd name="connsiteY40" fmla="*/ 376011 h 446528"/>
                <a:gd name="connsiteX41" fmla="*/ 225960 w 446528"/>
                <a:gd name="connsiteY41" fmla="*/ 424538 h 446528"/>
                <a:gd name="connsiteX42" fmla="*/ 99837 w 446528"/>
                <a:gd name="connsiteY42" fmla="*/ 379380 h 446528"/>
                <a:gd name="connsiteX43" fmla="*/ 99921 w 446528"/>
                <a:gd name="connsiteY43" fmla="*/ 377190 h 446528"/>
                <a:gd name="connsiteX44" fmla="*/ 99752 w 446528"/>
                <a:gd name="connsiteY44" fmla="*/ 369860 h 446528"/>
                <a:gd name="connsiteX45" fmla="*/ 95372 w 446528"/>
                <a:gd name="connsiteY45" fmla="*/ 361435 h 446528"/>
                <a:gd name="connsiteX46" fmla="*/ 91917 w 446528"/>
                <a:gd name="connsiteY46" fmla="*/ 354358 h 446528"/>
                <a:gd name="connsiteX47" fmla="*/ 95877 w 446528"/>
                <a:gd name="connsiteY47" fmla="*/ 349640 h 446528"/>
                <a:gd name="connsiteX48" fmla="*/ 101859 w 446528"/>
                <a:gd name="connsiteY48" fmla="*/ 344417 h 446528"/>
                <a:gd name="connsiteX49" fmla="*/ 100090 w 446528"/>
                <a:gd name="connsiteY49" fmla="*/ 333295 h 446528"/>
                <a:gd name="connsiteX50" fmla="*/ 98489 w 446528"/>
                <a:gd name="connsiteY50" fmla="*/ 329588 h 446528"/>
                <a:gd name="connsiteX51" fmla="*/ 100258 w 446528"/>
                <a:gd name="connsiteY51" fmla="*/ 316613 h 446528"/>
                <a:gd name="connsiteX52" fmla="*/ 99752 w 446528"/>
                <a:gd name="connsiteY52" fmla="*/ 296899 h 446528"/>
                <a:gd name="connsiteX53" fmla="*/ 85767 w 446528"/>
                <a:gd name="connsiteY53" fmla="*/ 287969 h 446528"/>
                <a:gd name="connsiteX54" fmla="*/ 83323 w 446528"/>
                <a:gd name="connsiteY54" fmla="*/ 286958 h 446528"/>
                <a:gd name="connsiteX55" fmla="*/ 77426 w 446528"/>
                <a:gd name="connsiteY55" fmla="*/ 284430 h 446528"/>
                <a:gd name="connsiteX56" fmla="*/ 68411 w 446528"/>
                <a:gd name="connsiteY56" fmla="*/ 275668 h 446528"/>
                <a:gd name="connsiteX57" fmla="*/ 68074 w 446528"/>
                <a:gd name="connsiteY57" fmla="*/ 275247 h 446528"/>
                <a:gd name="connsiteX58" fmla="*/ 44147 w 446528"/>
                <a:gd name="connsiteY58" fmla="*/ 251657 h 446528"/>
                <a:gd name="connsiteX59" fmla="*/ 35807 w 446528"/>
                <a:gd name="connsiteY59" fmla="*/ 244579 h 446528"/>
                <a:gd name="connsiteX60" fmla="*/ 34879 w 446528"/>
                <a:gd name="connsiteY60" fmla="*/ 243737 h 446528"/>
                <a:gd name="connsiteX61" fmla="*/ 27466 w 446528"/>
                <a:gd name="connsiteY61" fmla="*/ 237671 h 446528"/>
                <a:gd name="connsiteX62" fmla="*/ 27128 w 446528"/>
                <a:gd name="connsiteY62" fmla="*/ 225792 h 446528"/>
                <a:gd name="connsiteX63" fmla="*/ 45916 w 446528"/>
                <a:gd name="connsiteY63" fmla="*/ 141204 h 446528"/>
                <a:gd name="connsiteX64" fmla="*/ 89053 w 446528"/>
                <a:gd name="connsiteY64" fmla="*/ 124691 h 446528"/>
                <a:gd name="connsiteX65" fmla="*/ 104808 w 446528"/>
                <a:gd name="connsiteY65" fmla="*/ 112053 h 446528"/>
                <a:gd name="connsiteX66" fmla="*/ 118203 w 446528"/>
                <a:gd name="connsiteY66" fmla="*/ 99078 h 446528"/>
                <a:gd name="connsiteX67" fmla="*/ 123764 w 446528"/>
                <a:gd name="connsiteY67" fmla="*/ 68496 h 446528"/>
                <a:gd name="connsiteX68" fmla="*/ 118709 w 446528"/>
                <a:gd name="connsiteY68" fmla="*/ 58301 h 446528"/>
                <a:gd name="connsiteX69" fmla="*/ 225792 w 446528"/>
                <a:gd name="connsiteY69" fmla="*/ 27044 h 446528"/>
                <a:gd name="connsiteX70" fmla="*/ 326471 w 446528"/>
                <a:gd name="connsiteY70" fmla="*/ 54341 h 446528"/>
                <a:gd name="connsiteX71" fmla="*/ 325292 w 446528"/>
                <a:gd name="connsiteY71" fmla="*/ 55100 h 446528"/>
                <a:gd name="connsiteX72" fmla="*/ 324870 w 446528"/>
                <a:gd name="connsiteY72" fmla="*/ 55100 h 446528"/>
                <a:gd name="connsiteX73" fmla="*/ 297321 w 446528"/>
                <a:gd name="connsiteY73" fmla="*/ 64115 h 446528"/>
                <a:gd name="connsiteX74" fmla="*/ 284008 w 446528"/>
                <a:gd name="connsiteY74" fmla="*/ 70265 h 446528"/>
                <a:gd name="connsiteX75" fmla="*/ 289654 w 446528"/>
                <a:gd name="connsiteY75" fmla="*/ 62766 h 446528"/>
                <a:gd name="connsiteX76" fmla="*/ 279627 w 446528"/>
                <a:gd name="connsiteY76" fmla="*/ 54341 h 446528"/>
                <a:gd name="connsiteX77" fmla="*/ 269349 w 446528"/>
                <a:gd name="connsiteY77" fmla="*/ 52657 h 446528"/>
                <a:gd name="connsiteX78" fmla="*/ 257722 w 446528"/>
                <a:gd name="connsiteY78" fmla="*/ 53583 h 446528"/>
                <a:gd name="connsiteX79" fmla="*/ 253510 w 446528"/>
                <a:gd name="connsiteY79" fmla="*/ 54089 h 446528"/>
                <a:gd name="connsiteX80" fmla="*/ 213912 w 446528"/>
                <a:gd name="connsiteY80" fmla="*/ 78016 h 446528"/>
                <a:gd name="connsiteX81" fmla="*/ 211974 w 446528"/>
                <a:gd name="connsiteY81" fmla="*/ 85430 h 446528"/>
                <a:gd name="connsiteX82" fmla="*/ 217198 w 446528"/>
                <a:gd name="connsiteY82" fmla="*/ 89474 h 446528"/>
                <a:gd name="connsiteX83" fmla="*/ 216103 w 446528"/>
                <a:gd name="connsiteY83" fmla="*/ 90232 h 446528"/>
                <a:gd name="connsiteX84" fmla="*/ 214839 w 446528"/>
                <a:gd name="connsiteY84" fmla="*/ 93687 h 446528"/>
                <a:gd name="connsiteX85" fmla="*/ 213070 w 446528"/>
                <a:gd name="connsiteY85" fmla="*/ 101101 h 446528"/>
                <a:gd name="connsiteX86" fmla="*/ 212817 w 446528"/>
                <a:gd name="connsiteY86" fmla="*/ 101185 h 446528"/>
                <a:gd name="connsiteX87" fmla="*/ 212395 w 446528"/>
                <a:gd name="connsiteY87" fmla="*/ 101353 h 446528"/>
                <a:gd name="connsiteX88" fmla="*/ 212059 w 446528"/>
                <a:gd name="connsiteY88" fmla="*/ 101606 h 446528"/>
                <a:gd name="connsiteX89" fmla="*/ 211722 w 446528"/>
                <a:gd name="connsiteY89" fmla="*/ 101859 h 446528"/>
                <a:gd name="connsiteX90" fmla="*/ 211385 w 446528"/>
                <a:gd name="connsiteY90" fmla="*/ 102196 h 446528"/>
                <a:gd name="connsiteX91" fmla="*/ 211132 w 446528"/>
                <a:gd name="connsiteY91" fmla="*/ 102449 h 446528"/>
                <a:gd name="connsiteX92" fmla="*/ 210963 w 446528"/>
                <a:gd name="connsiteY92" fmla="*/ 102785 h 446528"/>
                <a:gd name="connsiteX93" fmla="*/ 210795 w 446528"/>
                <a:gd name="connsiteY93" fmla="*/ 103123 h 446528"/>
                <a:gd name="connsiteX94" fmla="*/ 200180 w 446528"/>
                <a:gd name="connsiteY94" fmla="*/ 107841 h 446528"/>
                <a:gd name="connsiteX95" fmla="*/ 195545 w 446528"/>
                <a:gd name="connsiteY95" fmla="*/ 108431 h 446528"/>
                <a:gd name="connsiteX96" fmla="*/ 197315 w 446528"/>
                <a:gd name="connsiteY96" fmla="*/ 105903 h 446528"/>
                <a:gd name="connsiteX97" fmla="*/ 193608 w 446528"/>
                <a:gd name="connsiteY97" fmla="*/ 97309 h 446528"/>
                <a:gd name="connsiteX98" fmla="*/ 193355 w 446528"/>
                <a:gd name="connsiteY98" fmla="*/ 97141 h 446528"/>
                <a:gd name="connsiteX99" fmla="*/ 190912 w 446528"/>
                <a:gd name="connsiteY99" fmla="*/ 94529 h 446528"/>
                <a:gd name="connsiteX100" fmla="*/ 191165 w 446528"/>
                <a:gd name="connsiteY100" fmla="*/ 93855 h 446528"/>
                <a:gd name="connsiteX101" fmla="*/ 191670 w 446528"/>
                <a:gd name="connsiteY101" fmla="*/ 90569 h 446528"/>
                <a:gd name="connsiteX102" fmla="*/ 186615 w 446528"/>
                <a:gd name="connsiteY102" fmla="*/ 81891 h 446528"/>
                <a:gd name="connsiteX103" fmla="*/ 183582 w 446528"/>
                <a:gd name="connsiteY103" fmla="*/ 81217 h 446528"/>
                <a:gd name="connsiteX104" fmla="*/ 178190 w 446528"/>
                <a:gd name="connsiteY104" fmla="*/ 86862 h 446528"/>
                <a:gd name="connsiteX105" fmla="*/ 177347 w 446528"/>
                <a:gd name="connsiteY105" fmla="*/ 88126 h 446528"/>
                <a:gd name="connsiteX106" fmla="*/ 175326 w 446528"/>
                <a:gd name="connsiteY106" fmla="*/ 95540 h 446528"/>
                <a:gd name="connsiteX107" fmla="*/ 170692 w 446528"/>
                <a:gd name="connsiteY107" fmla="*/ 93518 h 446528"/>
                <a:gd name="connsiteX108" fmla="*/ 166985 w 446528"/>
                <a:gd name="connsiteY108" fmla="*/ 94529 h 446528"/>
                <a:gd name="connsiteX109" fmla="*/ 162182 w 446528"/>
                <a:gd name="connsiteY109" fmla="*/ 104470 h 446528"/>
                <a:gd name="connsiteX110" fmla="*/ 169933 w 446528"/>
                <a:gd name="connsiteY110" fmla="*/ 110958 h 446528"/>
                <a:gd name="connsiteX111" fmla="*/ 174904 w 446528"/>
                <a:gd name="connsiteY111" fmla="*/ 109020 h 446528"/>
                <a:gd name="connsiteX112" fmla="*/ 177011 w 446528"/>
                <a:gd name="connsiteY112" fmla="*/ 105819 h 446528"/>
                <a:gd name="connsiteX113" fmla="*/ 177684 w 446528"/>
                <a:gd name="connsiteY113" fmla="*/ 106830 h 446528"/>
                <a:gd name="connsiteX114" fmla="*/ 188300 w 446528"/>
                <a:gd name="connsiteY114" fmla="*/ 110284 h 446528"/>
                <a:gd name="connsiteX115" fmla="*/ 188300 w 446528"/>
                <a:gd name="connsiteY115" fmla="*/ 110284 h 446528"/>
                <a:gd name="connsiteX116" fmla="*/ 189901 w 446528"/>
                <a:gd name="connsiteY116" fmla="*/ 110199 h 446528"/>
                <a:gd name="connsiteX117" fmla="*/ 185604 w 446528"/>
                <a:gd name="connsiteY117" fmla="*/ 114075 h 446528"/>
                <a:gd name="connsiteX118" fmla="*/ 185941 w 446528"/>
                <a:gd name="connsiteY118" fmla="*/ 124353 h 446528"/>
                <a:gd name="connsiteX119" fmla="*/ 186278 w 446528"/>
                <a:gd name="connsiteY119" fmla="*/ 124859 h 446528"/>
                <a:gd name="connsiteX120" fmla="*/ 186447 w 446528"/>
                <a:gd name="connsiteY120" fmla="*/ 125196 h 446528"/>
                <a:gd name="connsiteX121" fmla="*/ 184087 w 446528"/>
                <a:gd name="connsiteY121" fmla="*/ 124859 h 446528"/>
                <a:gd name="connsiteX122" fmla="*/ 180212 w 446528"/>
                <a:gd name="connsiteY122" fmla="*/ 124353 h 446528"/>
                <a:gd name="connsiteX123" fmla="*/ 172966 w 446528"/>
                <a:gd name="connsiteY123" fmla="*/ 124438 h 446528"/>
                <a:gd name="connsiteX124" fmla="*/ 172040 w 446528"/>
                <a:gd name="connsiteY124" fmla="*/ 124775 h 446528"/>
                <a:gd name="connsiteX125" fmla="*/ 159655 w 446528"/>
                <a:gd name="connsiteY125" fmla="*/ 142468 h 446528"/>
                <a:gd name="connsiteX126" fmla="*/ 178948 w 446528"/>
                <a:gd name="connsiteY126" fmla="*/ 153589 h 446528"/>
                <a:gd name="connsiteX127" fmla="*/ 177263 w 446528"/>
                <a:gd name="connsiteY127" fmla="*/ 154010 h 446528"/>
                <a:gd name="connsiteX128" fmla="*/ 157801 w 446528"/>
                <a:gd name="connsiteY128" fmla="*/ 162266 h 446528"/>
                <a:gd name="connsiteX129" fmla="*/ 152409 w 446528"/>
                <a:gd name="connsiteY129" fmla="*/ 171787 h 446528"/>
                <a:gd name="connsiteX130" fmla="*/ 149966 w 446528"/>
                <a:gd name="connsiteY130" fmla="*/ 177010 h 446528"/>
                <a:gd name="connsiteX131" fmla="*/ 146680 w 446528"/>
                <a:gd name="connsiteY131" fmla="*/ 180212 h 446528"/>
                <a:gd name="connsiteX132" fmla="*/ 140193 w 446528"/>
                <a:gd name="connsiteY132" fmla="*/ 187710 h 446528"/>
                <a:gd name="connsiteX133" fmla="*/ 140024 w 446528"/>
                <a:gd name="connsiteY133" fmla="*/ 188047 h 446528"/>
                <a:gd name="connsiteX134" fmla="*/ 136739 w 446528"/>
                <a:gd name="connsiteY134" fmla="*/ 208183 h 446528"/>
                <a:gd name="connsiteX135" fmla="*/ 136317 w 446528"/>
                <a:gd name="connsiteY135" fmla="*/ 213744 h 446528"/>
                <a:gd name="connsiteX136" fmla="*/ 158391 w 446528"/>
                <a:gd name="connsiteY136" fmla="*/ 260924 h 446528"/>
                <a:gd name="connsiteX137" fmla="*/ 165636 w 446528"/>
                <a:gd name="connsiteY137" fmla="*/ 262609 h 446528"/>
                <a:gd name="connsiteX138" fmla="*/ 175241 w 446528"/>
                <a:gd name="connsiteY138" fmla="*/ 260924 h 446528"/>
                <a:gd name="connsiteX139" fmla="*/ 181897 w 446528"/>
                <a:gd name="connsiteY139" fmla="*/ 259492 h 446528"/>
                <a:gd name="connsiteX140" fmla="*/ 191248 w 446528"/>
                <a:gd name="connsiteY140" fmla="*/ 258733 h 446528"/>
                <a:gd name="connsiteX141" fmla="*/ 200853 w 446528"/>
                <a:gd name="connsiteY141" fmla="*/ 258060 h 446528"/>
                <a:gd name="connsiteX142" fmla="*/ 210121 w 446528"/>
                <a:gd name="connsiteY142" fmla="*/ 259154 h 446528"/>
                <a:gd name="connsiteX143" fmla="*/ 215513 w 446528"/>
                <a:gd name="connsiteY143" fmla="*/ 261851 h 446528"/>
                <a:gd name="connsiteX144" fmla="*/ 217198 w 446528"/>
                <a:gd name="connsiteY144" fmla="*/ 262188 h 446528"/>
                <a:gd name="connsiteX145" fmla="*/ 220484 w 446528"/>
                <a:gd name="connsiteY145" fmla="*/ 261093 h 446528"/>
                <a:gd name="connsiteX146" fmla="*/ 221074 w 446528"/>
                <a:gd name="connsiteY146" fmla="*/ 261177 h 446528"/>
                <a:gd name="connsiteX147" fmla="*/ 219557 w 446528"/>
                <a:gd name="connsiteY147" fmla="*/ 263367 h 446528"/>
                <a:gd name="connsiteX148" fmla="*/ 217703 w 446528"/>
                <a:gd name="connsiteY148" fmla="*/ 270781 h 446528"/>
                <a:gd name="connsiteX149" fmla="*/ 226803 w 446528"/>
                <a:gd name="connsiteY149" fmla="*/ 285862 h 446528"/>
                <a:gd name="connsiteX150" fmla="*/ 233458 w 446528"/>
                <a:gd name="connsiteY150" fmla="*/ 295298 h 446528"/>
                <a:gd name="connsiteX151" fmla="*/ 233289 w 446528"/>
                <a:gd name="connsiteY151" fmla="*/ 316024 h 446528"/>
                <a:gd name="connsiteX152" fmla="*/ 231942 w 446528"/>
                <a:gd name="connsiteY152" fmla="*/ 332200 h 446528"/>
                <a:gd name="connsiteX153" fmla="*/ 238429 w 446528"/>
                <a:gd name="connsiteY153" fmla="*/ 351157 h 446528"/>
                <a:gd name="connsiteX154" fmla="*/ 241799 w 446528"/>
                <a:gd name="connsiteY154" fmla="*/ 357307 h 446528"/>
                <a:gd name="connsiteX155" fmla="*/ 244074 w 446528"/>
                <a:gd name="connsiteY155" fmla="*/ 363962 h 446528"/>
                <a:gd name="connsiteX156" fmla="*/ 255363 w 446528"/>
                <a:gd name="connsiteY156" fmla="*/ 372640 h 446528"/>
                <a:gd name="connsiteX157" fmla="*/ 258060 w 446528"/>
                <a:gd name="connsiteY157" fmla="*/ 372556 h 446528"/>
                <a:gd name="connsiteX158" fmla="*/ 302712 w 446528"/>
                <a:gd name="connsiteY158" fmla="*/ 337508 h 446528"/>
                <a:gd name="connsiteX159" fmla="*/ 309199 w 446528"/>
                <a:gd name="connsiteY159" fmla="*/ 329925 h 446528"/>
                <a:gd name="connsiteX160" fmla="*/ 313159 w 446528"/>
                <a:gd name="connsiteY160" fmla="*/ 326639 h 446528"/>
                <a:gd name="connsiteX161" fmla="*/ 312738 w 446528"/>
                <a:gd name="connsiteY161" fmla="*/ 327819 h 446528"/>
                <a:gd name="connsiteX162" fmla="*/ 312065 w 446528"/>
                <a:gd name="connsiteY162" fmla="*/ 329757 h 446528"/>
                <a:gd name="connsiteX163" fmla="*/ 310295 w 446528"/>
                <a:gd name="connsiteY163" fmla="*/ 343827 h 446528"/>
                <a:gd name="connsiteX164" fmla="*/ 314592 w 446528"/>
                <a:gd name="connsiteY164" fmla="*/ 347702 h 446528"/>
                <a:gd name="connsiteX165" fmla="*/ 316529 w 446528"/>
                <a:gd name="connsiteY165" fmla="*/ 348039 h 446528"/>
                <a:gd name="connsiteX166" fmla="*/ 328071 w 446528"/>
                <a:gd name="connsiteY166" fmla="*/ 340120 h 446528"/>
                <a:gd name="connsiteX167" fmla="*/ 331104 w 446528"/>
                <a:gd name="connsiteY167" fmla="*/ 334391 h 446528"/>
                <a:gd name="connsiteX168" fmla="*/ 331863 w 446528"/>
                <a:gd name="connsiteY168" fmla="*/ 332537 h 446528"/>
                <a:gd name="connsiteX169" fmla="*/ 336665 w 446528"/>
                <a:gd name="connsiteY169" fmla="*/ 325628 h 446528"/>
                <a:gd name="connsiteX170" fmla="*/ 339782 w 446528"/>
                <a:gd name="connsiteY170" fmla="*/ 321669 h 446528"/>
                <a:gd name="connsiteX171" fmla="*/ 342731 w 446528"/>
                <a:gd name="connsiteY171" fmla="*/ 311980 h 446528"/>
                <a:gd name="connsiteX172" fmla="*/ 340120 w 446528"/>
                <a:gd name="connsiteY172" fmla="*/ 308778 h 446528"/>
                <a:gd name="connsiteX173" fmla="*/ 330768 w 446528"/>
                <a:gd name="connsiteY173" fmla="*/ 309958 h 446528"/>
                <a:gd name="connsiteX174" fmla="*/ 327735 w 446528"/>
                <a:gd name="connsiteY174" fmla="*/ 313244 h 446528"/>
                <a:gd name="connsiteX175" fmla="*/ 327651 w 446528"/>
                <a:gd name="connsiteY175" fmla="*/ 313244 h 446528"/>
                <a:gd name="connsiteX176" fmla="*/ 323101 w 446528"/>
                <a:gd name="connsiteY176" fmla="*/ 314086 h 446528"/>
                <a:gd name="connsiteX177" fmla="*/ 318215 w 446528"/>
                <a:gd name="connsiteY177" fmla="*/ 317288 h 446528"/>
                <a:gd name="connsiteX178" fmla="*/ 318551 w 446528"/>
                <a:gd name="connsiteY178" fmla="*/ 305240 h 446528"/>
                <a:gd name="connsiteX179" fmla="*/ 319226 w 446528"/>
                <a:gd name="connsiteY179" fmla="*/ 293192 h 446528"/>
                <a:gd name="connsiteX180" fmla="*/ 335234 w 446528"/>
                <a:gd name="connsiteY180" fmla="*/ 272887 h 446528"/>
                <a:gd name="connsiteX181" fmla="*/ 354526 w 446528"/>
                <a:gd name="connsiteY181" fmla="*/ 246180 h 446528"/>
                <a:gd name="connsiteX182" fmla="*/ 353853 w 446528"/>
                <a:gd name="connsiteY182" fmla="*/ 234385 h 446528"/>
                <a:gd name="connsiteX183" fmla="*/ 342226 w 446528"/>
                <a:gd name="connsiteY183" fmla="*/ 230510 h 446528"/>
                <a:gd name="connsiteX184" fmla="*/ 339362 w 446528"/>
                <a:gd name="connsiteY184" fmla="*/ 230510 h 446528"/>
                <a:gd name="connsiteX185" fmla="*/ 336244 w 446528"/>
                <a:gd name="connsiteY185" fmla="*/ 230594 h 446528"/>
                <a:gd name="connsiteX186" fmla="*/ 324196 w 446528"/>
                <a:gd name="connsiteY186" fmla="*/ 226381 h 446528"/>
                <a:gd name="connsiteX187" fmla="*/ 309958 w 446528"/>
                <a:gd name="connsiteY187" fmla="*/ 182992 h 446528"/>
                <a:gd name="connsiteX188" fmla="*/ 323017 w 446528"/>
                <a:gd name="connsiteY188" fmla="*/ 204223 h 446528"/>
                <a:gd name="connsiteX189" fmla="*/ 337676 w 446528"/>
                <a:gd name="connsiteY189" fmla="*/ 225707 h 446528"/>
                <a:gd name="connsiteX190" fmla="*/ 352084 w 446528"/>
                <a:gd name="connsiteY190" fmla="*/ 222842 h 446528"/>
                <a:gd name="connsiteX191" fmla="*/ 371208 w 446528"/>
                <a:gd name="connsiteY191" fmla="*/ 196388 h 446528"/>
                <a:gd name="connsiteX192" fmla="*/ 369776 w 446528"/>
                <a:gd name="connsiteY192" fmla="*/ 188216 h 446528"/>
                <a:gd name="connsiteX193" fmla="*/ 380223 w 446528"/>
                <a:gd name="connsiteY193" fmla="*/ 190153 h 446528"/>
                <a:gd name="connsiteX194" fmla="*/ 392608 w 446528"/>
                <a:gd name="connsiteY194" fmla="*/ 193776 h 446528"/>
                <a:gd name="connsiteX195" fmla="*/ 399769 w 446528"/>
                <a:gd name="connsiteY195" fmla="*/ 216945 h 446528"/>
                <a:gd name="connsiteX196" fmla="*/ 413923 w 446528"/>
                <a:gd name="connsiteY196" fmla="*/ 246264 h 446528"/>
                <a:gd name="connsiteX197" fmla="*/ 418641 w 446528"/>
                <a:gd name="connsiteY197" fmla="*/ 244327 h 446528"/>
                <a:gd name="connsiteX198" fmla="*/ 419736 w 446528"/>
                <a:gd name="connsiteY198" fmla="*/ 222253 h 446528"/>
                <a:gd name="connsiteX199" fmla="*/ 418978 w 446528"/>
                <a:gd name="connsiteY199" fmla="*/ 206919 h 446528"/>
                <a:gd name="connsiteX200" fmla="*/ 422685 w 446528"/>
                <a:gd name="connsiteY200" fmla="*/ 198157 h 446528"/>
                <a:gd name="connsiteX201" fmla="*/ 422853 w 446528"/>
                <a:gd name="connsiteY201" fmla="*/ 198241 h 446528"/>
                <a:gd name="connsiteX202" fmla="*/ 424791 w 446528"/>
                <a:gd name="connsiteY202" fmla="*/ 225876 h 446528"/>
                <a:gd name="connsiteX203" fmla="*/ 419820 w 446528"/>
                <a:gd name="connsiteY203" fmla="*/ 270191 h 446528"/>
                <a:gd name="connsiteX204" fmla="*/ 401033 w 446528"/>
                <a:gd name="connsiteY204" fmla="*/ 285188 h 446528"/>
                <a:gd name="connsiteX205" fmla="*/ 256290 w 446528"/>
                <a:gd name="connsiteY205" fmla="*/ 82566 h 446528"/>
                <a:gd name="connsiteX206" fmla="*/ 256711 w 446528"/>
                <a:gd name="connsiteY206" fmla="*/ 82987 h 446528"/>
                <a:gd name="connsiteX207" fmla="*/ 258396 w 446528"/>
                <a:gd name="connsiteY207" fmla="*/ 83998 h 446528"/>
                <a:gd name="connsiteX208" fmla="*/ 254689 w 446528"/>
                <a:gd name="connsiteY208" fmla="*/ 85514 h 446528"/>
                <a:gd name="connsiteX209" fmla="*/ 242221 w 446528"/>
                <a:gd name="connsiteY209" fmla="*/ 90401 h 446528"/>
                <a:gd name="connsiteX210" fmla="*/ 251994 w 446528"/>
                <a:gd name="connsiteY210" fmla="*/ 71950 h 446528"/>
                <a:gd name="connsiteX211" fmla="*/ 254774 w 446528"/>
                <a:gd name="connsiteY211" fmla="*/ 73635 h 446528"/>
                <a:gd name="connsiteX212" fmla="*/ 254689 w 446528"/>
                <a:gd name="connsiteY212" fmla="*/ 75657 h 446528"/>
                <a:gd name="connsiteX213" fmla="*/ 256290 w 446528"/>
                <a:gd name="connsiteY213" fmla="*/ 82566 h 446528"/>
                <a:gd name="connsiteX214" fmla="*/ 243316 w 446528"/>
                <a:gd name="connsiteY214" fmla="*/ 145669 h 446528"/>
                <a:gd name="connsiteX215" fmla="*/ 247360 w 446528"/>
                <a:gd name="connsiteY215" fmla="*/ 149545 h 446528"/>
                <a:gd name="connsiteX216" fmla="*/ 248455 w 446528"/>
                <a:gd name="connsiteY216" fmla="*/ 149713 h 446528"/>
                <a:gd name="connsiteX217" fmla="*/ 252415 w 446528"/>
                <a:gd name="connsiteY217" fmla="*/ 147522 h 446528"/>
                <a:gd name="connsiteX218" fmla="*/ 253931 w 446528"/>
                <a:gd name="connsiteY218" fmla="*/ 145248 h 446528"/>
                <a:gd name="connsiteX219" fmla="*/ 255195 w 446528"/>
                <a:gd name="connsiteY219" fmla="*/ 144490 h 446528"/>
                <a:gd name="connsiteX220" fmla="*/ 255953 w 446528"/>
                <a:gd name="connsiteY220" fmla="*/ 143815 h 446528"/>
                <a:gd name="connsiteX221" fmla="*/ 256038 w 446528"/>
                <a:gd name="connsiteY221" fmla="*/ 143984 h 446528"/>
                <a:gd name="connsiteX222" fmla="*/ 256627 w 446528"/>
                <a:gd name="connsiteY222" fmla="*/ 144827 h 446528"/>
                <a:gd name="connsiteX223" fmla="*/ 269012 w 446528"/>
                <a:gd name="connsiteY223" fmla="*/ 154094 h 446528"/>
                <a:gd name="connsiteX224" fmla="*/ 270866 w 446528"/>
                <a:gd name="connsiteY224" fmla="*/ 153926 h 446528"/>
                <a:gd name="connsiteX225" fmla="*/ 274572 w 446528"/>
                <a:gd name="connsiteY225" fmla="*/ 151651 h 446528"/>
                <a:gd name="connsiteX226" fmla="*/ 275078 w 446528"/>
                <a:gd name="connsiteY226" fmla="*/ 146933 h 446528"/>
                <a:gd name="connsiteX227" fmla="*/ 275836 w 446528"/>
                <a:gd name="connsiteY227" fmla="*/ 147691 h 446528"/>
                <a:gd name="connsiteX228" fmla="*/ 284008 w 446528"/>
                <a:gd name="connsiteY228" fmla="*/ 154094 h 446528"/>
                <a:gd name="connsiteX229" fmla="*/ 290243 w 446528"/>
                <a:gd name="connsiteY229" fmla="*/ 155611 h 446528"/>
                <a:gd name="connsiteX230" fmla="*/ 295214 w 446528"/>
                <a:gd name="connsiteY230" fmla="*/ 156875 h 446528"/>
                <a:gd name="connsiteX231" fmla="*/ 292940 w 446528"/>
                <a:gd name="connsiteY231" fmla="*/ 161424 h 446528"/>
                <a:gd name="connsiteX232" fmla="*/ 282745 w 446528"/>
                <a:gd name="connsiteY232" fmla="*/ 165889 h 446528"/>
                <a:gd name="connsiteX233" fmla="*/ 282660 w 446528"/>
                <a:gd name="connsiteY233" fmla="*/ 165805 h 446528"/>
                <a:gd name="connsiteX234" fmla="*/ 275415 w 446528"/>
                <a:gd name="connsiteY234" fmla="*/ 161761 h 446528"/>
                <a:gd name="connsiteX235" fmla="*/ 272635 w 446528"/>
                <a:gd name="connsiteY235" fmla="*/ 161508 h 446528"/>
                <a:gd name="connsiteX236" fmla="*/ 268169 w 446528"/>
                <a:gd name="connsiteY236" fmla="*/ 162014 h 446528"/>
                <a:gd name="connsiteX237" fmla="*/ 265727 w 446528"/>
                <a:gd name="connsiteY237" fmla="*/ 162351 h 446528"/>
                <a:gd name="connsiteX238" fmla="*/ 265305 w 446528"/>
                <a:gd name="connsiteY238" fmla="*/ 162351 h 446528"/>
                <a:gd name="connsiteX239" fmla="*/ 259913 w 446528"/>
                <a:gd name="connsiteY239" fmla="*/ 163025 h 446528"/>
                <a:gd name="connsiteX240" fmla="*/ 250140 w 446528"/>
                <a:gd name="connsiteY240" fmla="*/ 163867 h 446528"/>
                <a:gd name="connsiteX241" fmla="*/ 246602 w 446528"/>
                <a:gd name="connsiteY241" fmla="*/ 163699 h 446528"/>
                <a:gd name="connsiteX242" fmla="*/ 233795 w 446528"/>
                <a:gd name="connsiteY242" fmla="*/ 155021 h 446528"/>
                <a:gd name="connsiteX243" fmla="*/ 212901 w 446528"/>
                <a:gd name="connsiteY243" fmla="*/ 143984 h 446528"/>
                <a:gd name="connsiteX244" fmla="*/ 212564 w 446528"/>
                <a:gd name="connsiteY244" fmla="*/ 143984 h 446528"/>
                <a:gd name="connsiteX245" fmla="*/ 195545 w 446528"/>
                <a:gd name="connsiteY245" fmla="*/ 147944 h 446528"/>
                <a:gd name="connsiteX246" fmla="*/ 197399 w 446528"/>
                <a:gd name="connsiteY246" fmla="*/ 145500 h 446528"/>
                <a:gd name="connsiteX247" fmla="*/ 197483 w 446528"/>
                <a:gd name="connsiteY247" fmla="*/ 145332 h 446528"/>
                <a:gd name="connsiteX248" fmla="*/ 197989 w 446528"/>
                <a:gd name="connsiteY248" fmla="*/ 144574 h 446528"/>
                <a:gd name="connsiteX249" fmla="*/ 199421 w 446528"/>
                <a:gd name="connsiteY249" fmla="*/ 136654 h 446528"/>
                <a:gd name="connsiteX250" fmla="*/ 199505 w 446528"/>
                <a:gd name="connsiteY250" fmla="*/ 136064 h 446528"/>
                <a:gd name="connsiteX251" fmla="*/ 201191 w 446528"/>
                <a:gd name="connsiteY251" fmla="*/ 135896 h 446528"/>
                <a:gd name="connsiteX252" fmla="*/ 204645 w 446528"/>
                <a:gd name="connsiteY252" fmla="*/ 136149 h 446528"/>
                <a:gd name="connsiteX253" fmla="*/ 208015 w 446528"/>
                <a:gd name="connsiteY253" fmla="*/ 136317 h 446528"/>
                <a:gd name="connsiteX254" fmla="*/ 210458 w 446528"/>
                <a:gd name="connsiteY254" fmla="*/ 135980 h 446528"/>
                <a:gd name="connsiteX255" fmla="*/ 218799 w 446528"/>
                <a:gd name="connsiteY255" fmla="*/ 134379 h 446528"/>
                <a:gd name="connsiteX256" fmla="*/ 230678 w 446528"/>
                <a:gd name="connsiteY256" fmla="*/ 138255 h 446528"/>
                <a:gd name="connsiteX257" fmla="*/ 238766 w 446528"/>
                <a:gd name="connsiteY257" fmla="*/ 142383 h 446528"/>
                <a:gd name="connsiteX258" fmla="*/ 241463 w 446528"/>
                <a:gd name="connsiteY258" fmla="*/ 143647 h 446528"/>
                <a:gd name="connsiteX259" fmla="*/ 243316 w 446528"/>
                <a:gd name="connsiteY259" fmla="*/ 145669 h 44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446528" h="446528">
                  <a:moveTo>
                    <a:pt x="225876" y="0"/>
                  </a:moveTo>
                  <a:cubicBezTo>
                    <a:pt x="101185" y="0"/>
                    <a:pt x="0" y="101101"/>
                    <a:pt x="0" y="225876"/>
                  </a:cubicBezTo>
                  <a:cubicBezTo>
                    <a:pt x="0" y="350651"/>
                    <a:pt x="101101" y="451752"/>
                    <a:pt x="225876" y="451752"/>
                  </a:cubicBezTo>
                  <a:cubicBezTo>
                    <a:pt x="350651" y="451752"/>
                    <a:pt x="451752" y="350651"/>
                    <a:pt x="451752" y="225876"/>
                  </a:cubicBezTo>
                  <a:cubicBezTo>
                    <a:pt x="451752" y="101101"/>
                    <a:pt x="350651" y="0"/>
                    <a:pt x="225876" y="0"/>
                  </a:cubicBezTo>
                  <a:close/>
                  <a:moveTo>
                    <a:pt x="359245" y="78437"/>
                  </a:moveTo>
                  <a:cubicBezTo>
                    <a:pt x="357307" y="79027"/>
                    <a:pt x="355537" y="79869"/>
                    <a:pt x="354021" y="80965"/>
                  </a:cubicBezTo>
                  <a:cubicBezTo>
                    <a:pt x="352842" y="79533"/>
                    <a:pt x="351325" y="78100"/>
                    <a:pt x="349556" y="77005"/>
                  </a:cubicBezTo>
                  <a:cubicBezTo>
                    <a:pt x="344079" y="73382"/>
                    <a:pt x="335738" y="72876"/>
                    <a:pt x="328324" y="72876"/>
                  </a:cubicBezTo>
                  <a:cubicBezTo>
                    <a:pt x="327145" y="72876"/>
                    <a:pt x="325881" y="72876"/>
                    <a:pt x="324786" y="72876"/>
                  </a:cubicBezTo>
                  <a:cubicBezTo>
                    <a:pt x="323859" y="72876"/>
                    <a:pt x="323017" y="72876"/>
                    <a:pt x="322259" y="72876"/>
                  </a:cubicBezTo>
                  <a:lnTo>
                    <a:pt x="320068" y="72876"/>
                  </a:lnTo>
                  <a:cubicBezTo>
                    <a:pt x="312654" y="72876"/>
                    <a:pt x="310210" y="72119"/>
                    <a:pt x="309368" y="71697"/>
                  </a:cubicBezTo>
                  <a:cubicBezTo>
                    <a:pt x="309537" y="71276"/>
                    <a:pt x="309958" y="70686"/>
                    <a:pt x="310632" y="69759"/>
                  </a:cubicBezTo>
                  <a:cubicBezTo>
                    <a:pt x="311727" y="68158"/>
                    <a:pt x="313159" y="67906"/>
                    <a:pt x="316782" y="67653"/>
                  </a:cubicBezTo>
                  <a:cubicBezTo>
                    <a:pt x="319478" y="67484"/>
                    <a:pt x="323017" y="67232"/>
                    <a:pt x="326134" y="65126"/>
                  </a:cubicBezTo>
                  <a:cubicBezTo>
                    <a:pt x="329082" y="66642"/>
                    <a:pt x="332621" y="67737"/>
                    <a:pt x="335823" y="68748"/>
                  </a:cubicBezTo>
                  <a:cubicBezTo>
                    <a:pt x="337171" y="69169"/>
                    <a:pt x="338518" y="69591"/>
                    <a:pt x="339782" y="70012"/>
                  </a:cubicBezTo>
                  <a:cubicBezTo>
                    <a:pt x="341889" y="70770"/>
                    <a:pt x="343321" y="71781"/>
                    <a:pt x="345175" y="73129"/>
                  </a:cubicBezTo>
                  <a:lnTo>
                    <a:pt x="345765" y="73551"/>
                  </a:lnTo>
                  <a:cubicBezTo>
                    <a:pt x="347449" y="74730"/>
                    <a:pt x="348965" y="74815"/>
                    <a:pt x="350820" y="74225"/>
                  </a:cubicBezTo>
                  <a:cubicBezTo>
                    <a:pt x="351746" y="73972"/>
                    <a:pt x="352504" y="73466"/>
                    <a:pt x="353010" y="72961"/>
                  </a:cubicBezTo>
                  <a:cubicBezTo>
                    <a:pt x="350904" y="71276"/>
                    <a:pt x="355117" y="74730"/>
                    <a:pt x="359245" y="78437"/>
                  </a:cubicBezTo>
                  <a:close/>
                  <a:moveTo>
                    <a:pt x="401033" y="285188"/>
                  </a:moveTo>
                  <a:cubicBezTo>
                    <a:pt x="400359" y="285862"/>
                    <a:pt x="399516" y="286620"/>
                    <a:pt x="398589" y="287379"/>
                  </a:cubicBezTo>
                  <a:cubicBezTo>
                    <a:pt x="395220" y="290243"/>
                    <a:pt x="391007" y="293866"/>
                    <a:pt x="390080" y="297994"/>
                  </a:cubicBezTo>
                  <a:cubicBezTo>
                    <a:pt x="389575" y="300185"/>
                    <a:pt x="390248" y="301533"/>
                    <a:pt x="390839" y="302291"/>
                  </a:cubicBezTo>
                  <a:cubicBezTo>
                    <a:pt x="391765" y="303470"/>
                    <a:pt x="393281" y="304060"/>
                    <a:pt x="395136" y="304060"/>
                  </a:cubicBezTo>
                  <a:cubicBezTo>
                    <a:pt x="395303" y="304060"/>
                    <a:pt x="395388" y="304060"/>
                    <a:pt x="395556" y="304060"/>
                  </a:cubicBezTo>
                  <a:cubicBezTo>
                    <a:pt x="393197" y="306756"/>
                    <a:pt x="392186" y="310042"/>
                    <a:pt x="391175" y="313159"/>
                  </a:cubicBezTo>
                  <a:lnTo>
                    <a:pt x="391007" y="313749"/>
                  </a:lnTo>
                  <a:cubicBezTo>
                    <a:pt x="389237" y="319394"/>
                    <a:pt x="387300" y="324281"/>
                    <a:pt x="385109" y="328156"/>
                  </a:cubicBezTo>
                  <a:cubicBezTo>
                    <a:pt x="383845" y="330346"/>
                    <a:pt x="380392" y="331610"/>
                    <a:pt x="376937" y="332874"/>
                  </a:cubicBezTo>
                  <a:cubicBezTo>
                    <a:pt x="374747" y="333632"/>
                    <a:pt x="372725" y="334391"/>
                    <a:pt x="371123" y="335402"/>
                  </a:cubicBezTo>
                  <a:cubicBezTo>
                    <a:pt x="367332" y="337760"/>
                    <a:pt x="365395" y="342226"/>
                    <a:pt x="363794" y="345849"/>
                  </a:cubicBezTo>
                  <a:lnTo>
                    <a:pt x="363542" y="346439"/>
                  </a:lnTo>
                  <a:cubicBezTo>
                    <a:pt x="362362" y="349218"/>
                    <a:pt x="361182" y="352167"/>
                    <a:pt x="360171" y="354948"/>
                  </a:cubicBezTo>
                  <a:cubicBezTo>
                    <a:pt x="359245" y="357307"/>
                    <a:pt x="358402" y="359666"/>
                    <a:pt x="357390" y="362025"/>
                  </a:cubicBezTo>
                  <a:lnTo>
                    <a:pt x="357307" y="362278"/>
                  </a:lnTo>
                  <a:cubicBezTo>
                    <a:pt x="355875" y="365732"/>
                    <a:pt x="353431" y="371545"/>
                    <a:pt x="355875" y="375758"/>
                  </a:cubicBezTo>
                  <a:cubicBezTo>
                    <a:pt x="355959" y="375842"/>
                    <a:pt x="355959" y="375926"/>
                    <a:pt x="356043" y="376011"/>
                  </a:cubicBezTo>
                  <a:cubicBezTo>
                    <a:pt x="319899" y="407352"/>
                    <a:pt x="274235" y="424538"/>
                    <a:pt x="225960" y="424538"/>
                  </a:cubicBezTo>
                  <a:cubicBezTo>
                    <a:pt x="179369" y="424538"/>
                    <a:pt x="135306" y="408615"/>
                    <a:pt x="99837" y="379380"/>
                  </a:cubicBezTo>
                  <a:cubicBezTo>
                    <a:pt x="99837" y="378706"/>
                    <a:pt x="99921" y="377948"/>
                    <a:pt x="99921" y="377190"/>
                  </a:cubicBezTo>
                  <a:cubicBezTo>
                    <a:pt x="100005" y="374747"/>
                    <a:pt x="100174" y="372304"/>
                    <a:pt x="99752" y="369860"/>
                  </a:cubicBezTo>
                  <a:cubicBezTo>
                    <a:pt x="99163" y="366490"/>
                    <a:pt x="97141" y="363794"/>
                    <a:pt x="95372" y="361435"/>
                  </a:cubicBezTo>
                  <a:cubicBezTo>
                    <a:pt x="93518" y="358992"/>
                    <a:pt x="92002" y="356885"/>
                    <a:pt x="91917" y="354358"/>
                  </a:cubicBezTo>
                  <a:cubicBezTo>
                    <a:pt x="91833" y="351493"/>
                    <a:pt x="93097" y="350819"/>
                    <a:pt x="95877" y="349640"/>
                  </a:cubicBezTo>
                  <a:cubicBezTo>
                    <a:pt x="98067" y="348713"/>
                    <a:pt x="100763" y="347534"/>
                    <a:pt x="101859" y="344417"/>
                  </a:cubicBezTo>
                  <a:cubicBezTo>
                    <a:pt x="103459" y="340035"/>
                    <a:pt x="101691" y="336413"/>
                    <a:pt x="100090" y="333295"/>
                  </a:cubicBezTo>
                  <a:cubicBezTo>
                    <a:pt x="99500" y="332031"/>
                    <a:pt x="98910" y="330852"/>
                    <a:pt x="98489" y="329588"/>
                  </a:cubicBezTo>
                  <a:cubicBezTo>
                    <a:pt x="97141" y="325376"/>
                    <a:pt x="98657" y="321079"/>
                    <a:pt x="100258" y="316613"/>
                  </a:cubicBezTo>
                  <a:cubicBezTo>
                    <a:pt x="102449" y="310632"/>
                    <a:pt x="104892" y="303808"/>
                    <a:pt x="99752" y="296899"/>
                  </a:cubicBezTo>
                  <a:cubicBezTo>
                    <a:pt x="96383" y="292349"/>
                    <a:pt x="90485" y="289906"/>
                    <a:pt x="85767" y="287969"/>
                  </a:cubicBezTo>
                  <a:cubicBezTo>
                    <a:pt x="84924" y="287631"/>
                    <a:pt x="84082" y="287294"/>
                    <a:pt x="83323" y="286958"/>
                  </a:cubicBezTo>
                  <a:cubicBezTo>
                    <a:pt x="81386" y="286199"/>
                    <a:pt x="79364" y="285357"/>
                    <a:pt x="77426" y="284430"/>
                  </a:cubicBezTo>
                  <a:cubicBezTo>
                    <a:pt x="73382" y="282492"/>
                    <a:pt x="71108" y="279375"/>
                    <a:pt x="68411" y="275668"/>
                  </a:cubicBezTo>
                  <a:lnTo>
                    <a:pt x="68074" y="275247"/>
                  </a:lnTo>
                  <a:cubicBezTo>
                    <a:pt x="61419" y="266147"/>
                    <a:pt x="52657" y="258733"/>
                    <a:pt x="44147" y="251657"/>
                  </a:cubicBezTo>
                  <a:cubicBezTo>
                    <a:pt x="41367" y="249382"/>
                    <a:pt x="38503" y="246939"/>
                    <a:pt x="35807" y="244579"/>
                  </a:cubicBezTo>
                  <a:lnTo>
                    <a:pt x="34879" y="243737"/>
                  </a:lnTo>
                  <a:cubicBezTo>
                    <a:pt x="33026" y="242052"/>
                    <a:pt x="30414" y="239693"/>
                    <a:pt x="27466" y="237671"/>
                  </a:cubicBezTo>
                  <a:cubicBezTo>
                    <a:pt x="27213" y="233711"/>
                    <a:pt x="27128" y="229751"/>
                    <a:pt x="27128" y="225792"/>
                  </a:cubicBezTo>
                  <a:cubicBezTo>
                    <a:pt x="27128" y="196051"/>
                    <a:pt x="33616" y="167322"/>
                    <a:pt x="45916" y="141204"/>
                  </a:cubicBezTo>
                  <a:cubicBezTo>
                    <a:pt x="59312" y="132442"/>
                    <a:pt x="74983" y="131768"/>
                    <a:pt x="89053" y="124691"/>
                  </a:cubicBezTo>
                  <a:cubicBezTo>
                    <a:pt x="95203" y="121574"/>
                    <a:pt x="99921" y="116771"/>
                    <a:pt x="104808" y="112053"/>
                  </a:cubicBezTo>
                  <a:cubicBezTo>
                    <a:pt x="109357" y="107756"/>
                    <a:pt x="113991" y="103712"/>
                    <a:pt x="118203" y="99078"/>
                  </a:cubicBezTo>
                  <a:cubicBezTo>
                    <a:pt x="126292" y="90064"/>
                    <a:pt x="128061" y="79785"/>
                    <a:pt x="123764" y="68496"/>
                  </a:cubicBezTo>
                  <a:cubicBezTo>
                    <a:pt x="122416" y="64957"/>
                    <a:pt x="120815" y="61334"/>
                    <a:pt x="118709" y="58301"/>
                  </a:cubicBezTo>
                  <a:cubicBezTo>
                    <a:pt x="150387" y="37913"/>
                    <a:pt x="187289" y="27044"/>
                    <a:pt x="225792" y="27044"/>
                  </a:cubicBezTo>
                  <a:cubicBezTo>
                    <a:pt x="261766" y="27044"/>
                    <a:pt x="296225" y="36564"/>
                    <a:pt x="326471" y="54341"/>
                  </a:cubicBezTo>
                  <a:cubicBezTo>
                    <a:pt x="326049" y="54594"/>
                    <a:pt x="325629" y="54847"/>
                    <a:pt x="325292" y="55100"/>
                  </a:cubicBezTo>
                  <a:cubicBezTo>
                    <a:pt x="325123" y="55100"/>
                    <a:pt x="325039" y="55100"/>
                    <a:pt x="324870" y="55100"/>
                  </a:cubicBezTo>
                  <a:cubicBezTo>
                    <a:pt x="318804" y="55100"/>
                    <a:pt x="301112" y="61587"/>
                    <a:pt x="297321" y="64115"/>
                  </a:cubicBezTo>
                  <a:cubicBezTo>
                    <a:pt x="292181" y="67400"/>
                    <a:pt x="287632" y="70180"/>
                    <a:pt x="284008" y="70265"/>
                  </a:cubicBezTo>
                  <a:cubicBezTo>
                    <a:pt x="286873" y="68496"/>
                    <a:pt x="289907" y="66473"/>
                    <a:pt x="289654" y="62766"/>
                  </a:cubicBezTo>
                  <a:cubicBezTo>
                    <a:pt x="289316" y="58891"/>
                    <a:pt x="285441" y="56616"/>
                    <a:pt x="279627" y="54341"/>
                  </a:cubicBezTo>
                  <a:cubicBezTo>
                    <a:pt x="276847" y="53246"/>
                    <a:pt x="273477" y="52657"/>
                    <a:pt x="269349" y="52657"/>
                  </a:cubicBezTo>
                  <a:cubicBezTo>
                    <a:pt x="265474" y="52657"/>
                    <a:pt x="261598" y="53078"/>
                    <a:pt x="257722" y="53583"/>
                  </a:cubicBezTo>
                  <a:cubicBezTo>
                    <a:pt x="256206" y="53752"/>
                    <a:pt x="254689" y="53920"/>
                    <a:pt x="253510" y="54089"/>
                  </a:cubicBezTo>
                  <a:cubicBezTo>
                    <a:pt x="237755" y="54847"/>
                    <a:pt x="226297" y="61840"/>
                    <a:pt x="213912" y="78016"/>
                  </a:cubicBezTo>
                  <a:cubicBezTo>
                    <a:pt x="213154" y="79027"/>
                    <a:pt x="210795" y="82144"/>
                    <a:pt x="211974" y="85430"/>
                  </a:cubicBezTo>
                  <a:cubicBezTo>
                    <a:pt x="212901" y="87873"/>
                    <a:pt x="215007" y="88884"/>
                    <a:pt x="217198" y="89474"/>
                  </a:cubicBezTo>
                  <a:cubicBezTo>
                    <a:pt x="216777" y="89642"/>
                    <a:pt x="216440" y="89895"/>
                    <a:pt x="216103" y="90232"/>
                  </a:cubicBezTo>
                  <a:cubicBezTo>
                    <a:pt x="215176" y="91075"/>
                    <a:pt x="214670" y="92423"/>
                    <a:pt x="214839" y="93687"/>
                  </a:cubicBezTo>
                  <a:cubicBezTo>
                    <a:pt x="215597" y="100174"/>
                    <a:pt x="215260" y="100258"/>
                    <a:pt x="213070" y="101101"/>
                  </a:cubicBezTo>
                  <a:cubicBezTo>
                    <a:pt x="212985" y="101185"/>
                    <a:pt x="212817" y="101185"/>
                    <a:pt x="212817" y="101185"/>
                  </a:cubicBezTo>
                  <a:cubicBezTo>
                    <a:pt x="212648" y="101269"/>
                    <a:pt x="212564" y="101269"/>
                    <a:pt x="212395" y="101353"/>
                  </a:cubicBezTo>
                  <a:cubicBezTo>
                    <a:pt x="212311" y="101438"/>
                    <a:pt x="212227" y="101522"/>
                    <a:pt x="212059" y="101606"/>
                  </a:cubicBezTo>
                  <a:cubicBezTo>
                    <a:pt x="211974" y="101690"/>
                    <a:pt x="211890" y="101774"/>
                    <a:pt x="211722" y="101859"/>
                  </a:cubicBezTo>
                  <a:cubicBezTo>
                    <a:pt x="211638" y="101943"/>
                    <a:pt x="211553" y="102027"/>
                    <a:pt x="211385" y="102196"/>
                  </a:cubicBezTo>
                  <a:cubicBezTo>
                    <a:pt x="211300" y="102280"/>
                    <a:pt x="211216" y="102364"/>
                    <a:pt x="211132" y="102449"/>
                  </a:cubicBezTo>
                  <a:cubicBezTo>
                    <a:pt x="211048" y="102533"/>
                    <a:pt x="210963" y="102702"/>
                    <a:pt x="210963" y="102785"/>
                  </a:cubicBezTo>
                  <a:cubicBezTo>
                    <a:pt x="210879" y="102870"/>
                    <a:pt x="210795" y="103038"/>
                    <a:pt x="210795" y="103123"/>
                  </a:cubicBezTo>
                  <a:cubicBezTo>
                    <a:pt x="208941" y="106745"/>
                    <a:pt x="205740" y="107335"/>
                    <a:pt x="200180" y="107841"/>
                  </a:cubicBezTo>
                  <a:cubicBezTo>
                    <a:pt x="198663" y="108009"/>
                    <a:pt x="197146" y="108178"/>
                    <a:pt x="195545" y="108431"/>
                  </a:cubicBezTo>
                  <a:cubicBezTo>
                    <a:pt x="196388" y="107756"/>
                    <a:pt x="196978" y="106914"/>
                    <a:pt x="197315" y="105903"/>
                  </a:cubicBezTo>
                  <a:cubicBezTo>
                    <a:pt x="198241" y="102702"/>
                    <a:pt x="196051" y="98657"/>
                    <a:pt x="193608" y="97309"/>
                  </a:cubicBezTo>
                  <a:lnTo>
                    <a:pt x="193355" y="97141"/>
                  </a:lnTo>
                  <a:cubicBezTo>
                    <a:pt x="190575" y="95709"/>
                    <a:pt x="190659" y="95456"/>
                    <a:pt x="190912" y="94529"/>
                  </a:cubicBezTo>
                  <a:cubicBezTo>
                    <a:pt x="190996" y="94276"/>
                    <a:pt x="191080" y="94108"/>
                    <a:pt x="191165" y="93855"/>
                  </a:cubicBezTo>
                  <a:cubicBezTo>
                    <a:pt x="191501" y="92928"/>
                    <a:pt x="191838" y="91917"/>
                    <a:pt x="191670" y="90569"/>
                  </a:cubicBezTo>
                  <a:cubicBezTo>
                    <a:pt x="191333" y="86778"/>
                    <a:pt x="190069" y="82566"/>
                    <a:pt x="186615" y="81891"/>
                  </a:cubicBezTo>
                  <a:cubicBezTo>
                    <a:pt x="186194" y="81807"/>
                    <a:pt x="183919" y="81217"/>
                    <a:pt x="183582" y="81217"/>
                  </a:cubicBezTo>
                  <a:cubicBezTo>
                    <a:pt x="181139" y="81217"/>
                    <a:pt x="179033" y="85514"/>
                    <a:pt x="178190" y="86862"/>
                  </a:cubicBezTo>
                  <a:cubicBezTo>
                    <a:pt x="177937" y="87284"/>
                    <a:pt x="177684" y="87705"/>
                    <a:pt x="177347" y="88126"/>
                  </a:cubicBezTo>
                  <a:cubicBezTo>
                    <a:pt x="175073" y="91159"/>
                    <a:pt x="174820" y="93687"/>
                    <a:pt x="175326" y="95540"/>
                  </a:cubicBezTo>
                  <a:cubicBezTo>
                    <a:pt x="174146" y="94192"/>
                    <a:pt x="172545" y="93518"/>
                    <a:pt x="170692" y="93518"/>
                  </a:cubicBezTo>
                  <a:cubicBezTo>
                    <a:pt x="169428" y="93518"/>
                    <a:pt x="168248" y="93855"/>
                    <a:pt x="166985" y="94529"/>
                  </a:cubicBezTo>
                  <a:cubicBezTo>
                    <a:pt x="163615" y="96383"/>
                    <a:pt x="161761" y="100258"/>
                    <a:pt x="162182" y="104470"/>
                  </a:cubicBezTo>
                  <a:cubicBezTo>
                    <a:pt x="162604" y="108093"/>
                    <a:pt x="166058" y="110958"/>
                    <a:pt x="169933" y="110958"/>
                  </a:cubicBezTo>
                  <a:cubicBezTo>
                    <a:pt x="171787" y="110958"/>
                    <a:pt x="173556" y="110284"/>
                    <a:pt x="174904" y="109020"/>
                  </a:cubicBezTo>
                  <a:cubicBezTo>
                    <a:pt x="175747" y="108262"/>
                    <a:pt x="176505" y="107251"/>
                    <a:pt x="177011" y="105819"/>
                  </a:cubicBezTo>
                  <a:cubicBezTo>
                    <a:pt x="177179" y="106156"/>
                    <a:pt x="177432" y="106492"/>
                    <a:pt x="177684" y="106830"/>
                  </a:cubicBezTo>
                  <a:cubicBezTo>
                    <a:pt x="179538" y="109188"/>
                    <a:pt x="184509" y="110284"/>
                    <a:pt x="188300" y="110284"/>
                  </a:cubicBezTo>
                  <a:lnTo>
                    <a:pt x="188300" y="110284"/>
                  </a:lnTo>
                  <a:cubicBezTo>
                    <a:pt x="188890" y="110284"/>
                    <a:pt x="189395" y="110284"/>
                    <a:pt x="189901" y="110199"/>
                  </a:cubicBezTo>
                  <a:cubicBezTo>
                    <a:pt x="188300" y="111042"/>
                    <a:pt x="186783" y="112306"/>
                    <a:pt x="185604" y="114075"/>
                  </a:cubicBezTo>
                  <a:cubicBezTo>
                    <a:pt x="182234" y="118372"/>
                    <a:pt x="184846" y="122585"/>
                    <a:pt x="185941" y="124353"/>
                  </a:cubicBezTo>
                  <a:lnTo>
                    <a:pt x="186278" y="124859"/>
                  </a:lnTo>
                  <a:cubicBezTo>
                    <a:pt x="186362" y="124943"/>
                    <a:pt x="186362" y="125028"/>
                    <a:pt x="186447" y="125196"/>
                  </a:cubicBezTo>
                  <a:cubicBezTo>
                    <a:pt x="185688" y="125112"/>
                    <a:pt x="184846" y="124943"/>
                    <a:pt x="184087" y="124859"/>
                  </a:cubicBezTo>
                  <a:cubicBezTo>
                    <a:pt x="182655" y="124606"/>
                    <a:pt x="181223" y="124438"/>
                    <a:pt x="180212" y="124353"/>
                  </a:cubicBezTo>
                  <a:cubicBezTo>
                    <a:pt x="176673" y="124101"/>
                    <a:pt x="174483" y="124101"/>
                    <a:pt x="172966" y="124438"/>
                  </a:cubicBezTo>
                  <a:cubicBezTo>
                    <a:pt x="172629" y="124522"/>
                    <a:pt x="172376" y="124606"/>
                    <a:pt x="172040" y="124775"/>
                  </a:cubicBezTo>
                  <a:cubicBezTo>
                    <a:pt x="163109" y="129493"/>
                    <a:pt x="158307" y="136402"/>
                    <a:pt x="159655" y="142468"/>
                  </a:cubicBezTo>
                  <a:cubicBezTo>
                    <a:pt x="160413" y="145669"/>
                    <a:pt x="163699" y="153083"/>
                    <a:pt x="178948" y="153589"/>
                  </a:cubicBezTo>
                  <a:cubicBezTo>
                    <a:pt x="178358" y="153757"/>
                    <a:pt x="177853" y="153841"/>
                    <a:pt x="177263" y="154010"/>
                  </a:cubicBezTo>
                  <a:cubicBezTo>
                    <a:pt x="170018" y="155779"/>
                    <a:pt x="162519" y="157548"/>
                    <a:pt x="157801" y="162266"/>
                  </a:cubicBezTo>
                  <a:cubicBezTo>
                    <a:pt x="155274" y="164794"/>
                    <a:pt x="153842" y="168333"/>
                    <a:pt x="152409" y="171787"/>
                  </a:cubicBezTo>
                  <a:cubicBezTo>
                    <a:pt x="151567" y="173809"/>
                    <a:pt x="150808" y="175662"/>
                    <a:pt x="149966" y="177010"/>
                  </a:cubicBezTo>
                  <a:cubicBezTo>
                    <a:pt x="149123" y="178022"/>
                    <a:pt x="147944" y="179116"/>
                    <a:pt x="146680" y="180212"/>
                  </a:cubicBezTo>
                  <a:cubicBezTo>
                    <a:pt x="144321" y="182234"/>
                    <a:pt x="141710" y="184593"/>
                    <a:pt x="140193" y="187710"/>
                  </a:cubicBezTo>
                  <a:cubicBezTo>
                    <a:pt x="140109" y="187794"/>
                    <a:pt x="140109" y="187879"/>
                    <a:pt x="140024" y="188047"/>
                  </a:cubicBezTo>
                  <a:cubicBezTo>
                    <a:pt x="137750" y="193776"/>
                    <a:pt x="137160" y="201780"/>
                    <a:pt x="136739" y="208183"/>
                  </a:cubicBezTo>
                  <a:cubicBezTo>
                    <a:pt x="136570" y="210121"/>
                    <a:pt x="136486" y="211974"/>
                    <a:pt x="136317" y="213744"/>
                  </a:cubicBezTo>
                  <a:cubicBezTo>
                    <a:pt x="135559" y="230678"/>
                    <a:pt x="136654" y="249635"/>
                    <a:pt x="158391" y="260924"/>
                  </a:cubicBezTo>
                  <a:cubicBezTo>
                    <a:pt x="160582" y="262104"/>
                    <a:pt x="162940" y="262609"/>
                    <a:pt x="165636" y="262609"/>
                  </a:cubicBezTo>
                  <a:cubicBezTo>
                    <a:pt x="168922" y="262609"/>
                    <a:pt x="172124" y="261766"/>
                    <a:pt x="175241" y="260924"/>
                  </a:cubicBezTo>
                  <a:cubicBezTo>
                    <a:pt x="177516" y="260334"/>
                    <a:pt x="179875" y="259660"/>
                    <a:pt x="181897" y="259492"/>
                  </a:cubicBezTo>
                  <a:cubicBezTo>
                    <a:pt x="185351" y="259323"/>
                    <a:pt x="188469" y="258986"/>
                    <a:pt x="191248" y="258733"/>
                  </a:cubicBezTo>
                  <a:cubicBezTo>
                    <a:pt x="194787" y="258396"/>
                    <a:pt x="197820" y="258060"/>
                    <a:pt x="200853" y="258060"/>
                  </a:cubicBezTo>
                  <a:cubicBezTo>
                    <a:pt x="204055" y="258060"/>
                    <a:pt x="207004" y="258396"/>
                    <a:pt x="210121" y="259154"/>
                  </a:cubicBezTo>
                  <a:cubicBezTo>
                    <a:pt x="213406" y="261008"/>
                    <a:pt x="214755" y="261598"/>
                    <a:pt x="215513" y="261851"/>
                  </a:cubicBezTo>
                  <a:cubicBezTo>
                    <a:pt x="216018" y="262104"/>
                    <a:pt x="216608" y="262188"/>
                    <a:pt x="217198" y="262188"/>
                  </a:cubicBezTo>
                  <a:cubicBezTo>
                    <a:pt x="218546" y="262188"/>
                    <a:pt x="219725" y="261598"/>
                    <a:pt x="220484" y="261093"/>
                  </a:cubicBezTo>
                  <a:cubicBezTo>
                    <a:pt x="220652" y="261093"/>
                    <a:pt x="220905" y="261093"/>
                    <a:pt x="221074" y="261177"/>
                  </a:cubicBezTo>
                  <a:cubicBezTo>
                    <a:pt x="220568" y="261682"/>
                    <a:pt x="219978" y="262440"/>
                    <a:pt x="219557" y="263367"/>
                  </a:cubicBezTo>
                  <a:cubicBezTo>
                    <a:pt x="218462" y="265558"/>
                    <a:pt x="217282" y="268085"/>
                    <a:pt x="217703" y="270781"/>
                  </a:cubicBezTo>
                  <a:cubicBezTo>
                    <a:pt x="218630" y="277522"/>
                    <a:pt x="222927" y="281987"/>
                    <a:pt x="226803" y="285862"/>
                  </a:cubicBezTo>
                  <a:cubicBezTo>
                    <a:pt x="229835" y="288980"/>
                    <a:pt x="232447" y="291591"/>
                    <a:pt x="233458" y="295298"/>
                  </a:cubicBezTo>
                  <a:cubicBezTo>
                    <a:pt x="235564" y="301280"/>
                    <a:pt x="234385" y="308778"/>
                    <a:pt x="233289" y="316024"/>
                  </a:cubicBezTo>
                  <a:cubicBezTo>
                    <a:pt x="232447" y="321331"/>
                    <a:pt x="231605" y="326808"/>
                    <a:pt x="231942" y="332200"/>
                  </a:cubicBezTo>
                  <a:cubicBezTo>
                    <a:pt x="232531" y="340625"/>
                    <a:pt x="235227" y="345511"/>
                    <a:pt x="238429" y="351157"/>
                  </a:cubicBezTo>
                  <a:cubicBezTo>
                    <a:pt x="239524" y="353094"/>
                    <a:pt x="240619" y="355032"/>
                    <a:pt x="241799" y="357307"/>
                  </a:cubicBezTo>
                  <a:cubicBezTo>
                    <a:pt x="243063" y="360003"/>
                    <a:pt x="243652" y="362193"/>
                    <a:pt x="244074" y="363962"/>
                  </a:cubicBezTo>
                  <a:cubicBezTo>
                    <a:pt x="245591" y="369860"/>
                    <a:pt x="247697" y="372640"/>
                    <a:pt x="255363" y="372640"/>
                  </a:cubicBezTo>
                  <a:cubicBezTo>
                    <a:pt x="256206" y="372640"/>
                    <a:pt x="257049" y="372640"/>
                    <a:pt x="258060" y="372556"/>
                  </a:cubicBezTo>
                  <a:cubicBezTo>
                    <a:pt x="281229" y="370197"/>
                    <a:pt x="296309" y="352925"/>
                    <a:pt x="302712" y="337508"/>
                  </a:cubicBezTo>
                  <a:cubicBezTo>
                    <a:pt x="304313" y="333548"/>
                    <a:pt x="306588" y="331863"/>
                    <a:pt x="309199" y="329925"/>
                  </a:cubicBezTo>
                  <a:cubicBezTo>
                    <a:pt x="310548" y="328999"/>
                    <a:pt x="311896" y="327988"/>
                    <a:pt x="313159" y="326639"/>
                  </a:cubicBezTo>
                  <a:cubicBezTo>
                    <a:pt x="312991" y="327060"/>
                    <a:pt x="312907" y="327482"/>
                    <a:pt x="312738" y="327819"/>
                  </a:cubicBezTo>
                  <a:cubicBezTo>
                    <a:pt x="312570" y="328409"/>
                    <a:pt x="312317" y="328999"/>
                    <a:pt x="312065" y="329757"/>
                  </a:cubicBezTo>
                  <a:cubicBezTo>
                    <a:pt x="310463" y="333885"/>
                    <a:pt x="308357" y="339614"/>
                    <a:pt x="310295" y="343827"/>
                  </a:cubicBezTo>
                  <a:cubicBezTo>
                    <a:pt x="311137" y="345596"/>
                    <a:pt x="312570" y="346944"/>
                    <a:pt x="314592" y="347702"/>
                  </a:cubicBezTo>
                  <a:cubicBezTo>
                    <a:pt x="315182" y="347955"/>
                    <a:pt x="315855" y="348039"/>
                    <a:pt x="316529" y="348039"/>
                  </a:cubicBezTo>
                  <a:cubicBezTo>
                    <a:pt x="320490" y="348039"/>
                    <a:pt x="324534" y="344079"/>
                    <a:pt x="328071" y="340120"/>
                  </a:cubicBezTo>
                  <a:cubicBezTo>
                    <a:pt x="329588" y="338435"/>
                    <a:pt x="330346" y="336328"/>
                    <a:pt x="331104" y="334391"/>
                  </a:cubicBezTo>
                  <a:cubicBezTo>
                    <a:pt x="331357" y="333717"/>
                    <a:pt x="331610" y="333127"/>
                    <a:pt x="331863" y="332537"/>
                  </a:cubicBezTo>
                  <a:cubicBezTo>
                    <a:pt x="332959" y="330010"/>
                    <a:pt x="334812" y="327903"/>
                    <a:pt x="336665" y="325628"/>
                  </a:cubicBezTo>
                  <a:cubicBezTo>
                    <a:pt x="337676" y="324365"/>
                    <a:pt x="338771" y="323101"/>
                    <a:pt x="339782" y="321669"/>
                  </a:cubicBezTo>
                  <a:cubicBezTo>
                    <a:pt x="340204" y="321079"/>
                    <a:pt x="343742" y="315940"/>
                    <a:pt x="342731" y="311980"/>
                  </a:cubicBezTo>
                  <a:cubicBezTo>
                    <a:pt x="342395" y="310548"/>
                    <a:pt x="341468" y="309452"/>
                    <a:pt x="340120" y="308778"/>
                  </a:cubicBezTo>
                  <a:cubicBezTo>
                    <a:pt x="337423" y="307430"/>
                    <a:pt x="333632" y="308020"/>
                    <a:pt x="330768" y="309958"/>
                  </a:cubicBezTo>
                  <a:cubicBezTo>
                    <a:pt x="329504" y="310884"/>
                    <a:pt x="328409" y="311980"/>
                    <a:pt x="327735" y="313244"/>
                  </a:cubicBezTo>
                  <a:cubicBezTo>
                    <a:pt x="327735" y="313244"/>
                    <a:pt x="327735" y="313244"/>
                    <a:pt x="327651" y="313244"/>
                  </a:cubicBezTo>
                  <a:cubicBezTo>
                    <a:pt x="326302" y="313244"/>
                    <a:pt x="324702" y="313496"/>
                    <a:pt x="323101" y="314086"/>
                  </a:cubicBezTo>
                  <a:cubicBezTo>
                    <a:pt x="321079" y="314760"/>
                    <a:pt x="319478" y="315940"/>
                    <a:pt x="318215" y="317288"/>
                  </a:cubicBezTo>
                  <a:cubicBezTo>
                    <a:pt x="318973" y="313244"/>
                    <a:pt x="318720" y="309199"/>
                    <a:pt x="318551" y="305240"/>
                  </a:cubicBezTo>
                  <a:cubicBezTo>
                    <a:pt x="318299" y="300859"/>
                    <a:pt x="318046" y="296646"/>
                    <a:pt x="319226" y="293192"/>
                  </a:cubicBezTo>
                  <a:cubicBezTo>
                    <a:pt x="322090" y="285357"/>
                    <a:pt x="328493" y="279290"/>
                    <a:pt x="335234" y="272887"/>
                  </a:cubicBezTo>
                  <a:cubicBezTo>
                    <a:pt x="343153" y="265305"/>
                    <a:pt x="351409" y="257470"/>
                    <a:pt x="354526" y="246180"/>
                  </a:cubicBezTo>
                  <a:cubicBezTo>
                    <a:pt x="356128" y="240957"/>
                    <a:pt x="355959" y="237165"/>
                    <a:pt x="353853" y="234385"/>
                  </a:cubicBezTo>
                  <a:cubicBezTo>
                    <a:pt x="351240" y="230931"/>
                    <a:pt x="346691" y="230510"/>
                    <a:pt x="342226" y="230510"/>
                  </a:cubicBezTo>
                  <a:cubicBezTo>
                    <a:pt x="341299" y="230510"/>
                    <a:pt x="340288" y="230510"/>
                    <a:pt x="339362" y="230510"/>
                  </a:cubicBezTo>
                  <a:cubicBezTo>
                    <a:pt x="338351" y="230510"/>
                    <a:pt x="337255" y="230594"/>
                    <a:pt x="336244" y="230594"/>
                  </a:cubicBezTo>
                  <a:cubicBezTo>
                    <a:pt x="330684" y="230594"/>
                    <a:pt x="326471" y="229920"/>
                    <a:pt x="324196" y="226381"/>
                  </a:cubicBezTo>
                  <a:cubicBezTo>
                    <a:pt x="319226" y="219557"/>
                    <a:pt x="310126" y="193692"/>
                    <a:pt x="309958" y="182992"/>
                  </a:cubicBezTo>
                  <a:cubicBezTo>
                    <a:pt x="316277" y="185941"/>
                    <a:pt x="319731" y="195209"/>
                    <a:pt x="323017" y="204223"/>
                  </a:cubicBezTo>
                  <a:cubicBezTo>
                    <a:pt x="326640" y="213996"/>
                    <a:pt x="330009" y="223180"/>
                    <a:pt x="337676" y="225707"/>
                  </a:cubicBezTo>
                  <a:cubicBezTo>
                    <a:pt x="341973" y="227139"/>
                    <a:pt x="346776" y="226213"/>
                    <a:pt x="352084" y="222842"/>
                  </a:cubicBezTo>
                  <a:cubicBezTo>
                    <a:pt x="359413" y="218546"/>
                    <a:pt x="370197" y="206919"/>
                    <a:pt x="371208" y="196388"/>
                  </a:cubicBezTo>
                  <a:cubicBezTo>
                    <a:pt x="371461" y="193439"/>
                    <a:pt x="371040" y="190659"/>
                    <a:pt x="369776" y="188216"/>
                  </a:cubicBezTo>
                  <a:cubicBezTo>
                    <a:pt x="373230" y="189227"/>
                    <a:pt x="376769" y="189732"/>
                    <a:pt x="380223" y="190153"/>
                  </a:cubicBezTo>
                  <a:cubicBezTo>
                    <a:pt x="385194" y="190827"/>
                    <a:pt x="389996" y="191417"/>
                    <a:pt x="392608" y="193776"/>
                  </a:cubicBezTo>
                  <a:cubicBezTo>
                    <a:pt x="396652" y="197820"/>
                    <a:pt x="398253" y="207509"/>
                    <a:pt x="399769" y="216945"/>
                  </a:cubicBezTo>
                  <a:cubicBezTo>
                    <a:pt x="402044" y="230510"/>
                    <a:pt x="404150" y="243400"/>
                    <a:pt x="413923" y="246264"/>
                  </a:cubicBezTo>
                  <a:cubicBezTo>
                    <a:pt x="415777" y="246854"/>
                    <a:pt x="417799" y="245928"/>
                    <a:pt x="418641" y="244327"/>
                  </a:cubicBezTo>
                  <a:cubicBezTo>
                    <a:pt x="422264" y="237503"/>
                    <a:pt x="421000" y="229751"/>
                    <a:pt x="419736" y="222253"/>
                  </a:cubicBezTo>
                  <a:cubicBezTo>
                    <a:pt x="418894" y="216945"/>
                    <a:pt x="417967" y="211385"/>
                    <a:pt x="418978" y="206919"/>
                  </a:cubicBezTo>
                  <a:cubicBezTo>
                    <a:pt x="420663" y="200938"/>
                    <a:pt x="422095" y="198831"/>
                    <a:pt x="422685" y="198157"/>
                  </a:cubicBezTo>
                  <a:cubicBezTo>
                    <a:pt x="422685" y="198157"/>
                    <a:pt x="422769" y="198241"/>
                    <a:pt x="422853" y="198241"/>
                  </a:cubicBezTo>
                  <a:cubicBezTo>
                    <a:pt x="424117" y="207341"/>
                    <a:pt x="424791" y="216608"/>
                    <a:pt x="424791" y="225876"/>
                  </a:cubicBezTo>
                  <a:cubicBezTo>
                    <a:pt x="424791" y="240957"/>
                    <a:pt x="423106" y="255869"/>
                    <a:pt x="419820" y="270191"/>
                  </a:cubicBezTo>
                  <a:cubicBezTo>
                    <a:pt x="412491" y="274404"/>
                    <a:pt x="406509" y="279965"/>
                    <a:pt x="401033" y="285188"/>
                  </a:cubicBezTo>
                  <a:close/>
                  <a:moveTo>
                    <a:pt x="256290" y="82566"/>
                  </a:moveTo>
                  <a:cubicBezTo>
                    <a:pt x="256458" y="82734"/>
                    <a:pt x="256543" y="82818"/>
                    <a:pt x="256711" y="82987"/>
                  </a:cubicBezTo>
                  <a:cubicBezTo>
                    <a:pt x="257217" y="83408"/>
                    <a:pt x="257807" y="83745"/>
                    <a:pt x="258396" y="83998"/>
                  </a:cubicBezTo>
                  <a:cubicBezTo>
                    <a:pt x="257217" y="84334"/>
                    <a:pt x="255953" y="84840"/>
                    <a:pt x="254689" y="85514"/>
                  </a:cubicBezTo>
                  <a:cubicBezTo>
                    <a:pt x="252077" y="86694"/>
                    <a:pt x="245843" y="90064"/>
                    <a:pt x="242221" y="90401"/>
                  </a:cubicBezTo>
                  <a:cubicBezTo>
                    <a:pt x="241210" y="85514"/>
                    <a:pt x="251235" y="72876"/>
                    <a:pt x="251994" y="71950"/>
                  </a:cubicBezTo>
                  <a:cubicBezTo>
                    <a:pt x="252330" y="72034"/>
                    <a:pt x="253257" y="72371"/>
                    <a:pt x="254774" y="73635"/>
                  </a:cubicBezTo>
                  <a:cubicBezTo>
                    <a:pt x="254774" y="74056"/>
                    <a:pt x="254774" y="74730"/>
                    <a:pt x="254689" y="75657"/>
                  </a:cubicBezTo>
                  <a:cubicBezTo>
                    <a:pt x="254521" y="78016"/>
                    <a:pt x="254436" y="80712"/>
                    <a:pt x="256290" y="82566"/>
                  </a:cubicBezTo>
                  <a:close/>
                  <a:moveTo>
                    <a:pt x="243316" y="145669"/>
                  </a:moveTo>
                  <a:cubicBezTo>
                    <a:pt x="243989" y="147017"/>
                    <a:pt x="245000" y="148786"/>
                    <a:pt x="247360" y="149545"/>
                  </a:cubicBezTo>
                  <a:cubicBezTo>
                    <a:pt x="247697" y="149629"/>
                    <a:pt x="248033" y="149713"/>
                    <a:pt x="248455" y="149713"/>
                  </a:cubicBezTo>
                  <a:cubicBezTo>
                    <a:pt x="249044" y="149713"/>
                    <a:pt x="251825" y="149629"/>
                    <a:pt x="252415" y="147522"/>
                  </a:cubicBezTo>
                  <a:cubicBezTo>
                    <a:pt x="252921" y="145922"/>
                    <a:pt x="253005" y="145838"/>
                    <a:pt x="253931" y="145248"/>
                  </a:cubicBezTo>
                  <a:cubicBezTo>
                    <a:pt x="254268" y="144995"/>
                    <a:pt x="254689" y="144827"/>
                    <a:pt x="255195" y="144490"/>
                  </a:cubicBezTo>
                  <a:cubicBezTo>
                    <a:pt x="255532" y="144237"/>
                    <a:pt x="255785" y="144068"/>
                    <a:pt x="255953" y="143815"/>
                  </a:cubicBezTo>
                  <a:cubicBezTo>
                    <a:pt x="255953" y="143900"/>
                    <a:pt x="256038" y="143900"/>
                    <a:pt x="256038" y="143984"/>
                  </a:cubicBezTo>
                  <a:lnTo>
                    <a:pt x="256627" y="144827"/>
                  </a:lnTo>
                  <a:cubicBezTo>
                    <a:pt x="259491" y="148955"/>
                    <a:pt x="263115" y="154094"/>
                    <a:pt x="269012" y="154094"/>
                  </a:cubicBezTo>
                  <a:cubicBezTo>
                    <a:pt x="269602" y="154094"/>
                    <a:pt x="270191" y="154010"/>
                    <a:pt x="270866" y="153926"/>
                  </a:cubicBezTo>
                  <a:cubicBezTo>
                    <a:pt x="271371" y="153841"/>
                    <a:pt x="273815" y="153336"/>
                    <a:pt x="274572" y="151651"/>
                  </a:cubicBezTo>
                  <a:cubicBezTo>
                    <a:pt x="275415" y="149882"/>
                    <a:pt x="275246" y="148534"/>
                    <a:pt x="275078" y="146933"/>
                  </a:cubicBezTo>
                  <a:cubicBezTo>
                    <a:pt x="275330" y="147186"/>
                    <a:pt x="275668" y="147439"/>
                    <a:pt x="275836" y="147691"/>
                  </a:cubicBezTo>
                  <a:cubicBezTo>
                    <a:pt x="278954" y="150640"/>
                    <a:pt x="281565" y="153252"/>
                    <a:pt x="284008" y="154094"/>
                  </a:cubicBezTo>
                  <a:cubicBezTo>
                    <a:pt x="286030" y="154853"/>
                    <a:pt x="288137" y="155274"/>
                    <a:pt x="290243" y="155611"/>
                  </a:cubicBezTo>
                  <a:cubicBezTo>
                    <a:pt x="291676" y="155864"/>
                    <a:pt x="294371" y="156369"/>
                    <a:pt x="295214" y="156875"/>
                  </a:cubicBezTo>
                  <a:cubicBezTo>
                    <a:pt x="295130" y="157380"/>
                    <a:pt x="294708" y="158728"/>
                    <a:pt x="292940" y="161424"/>
                  </a:cubicBezTo>
                  <a:cubicBezTo>
                    <a:pt x="290665" y="164626"/>
                    <a:pt x="287126" y="166142"/>
                    <a:pt x="282745" y="165889"/>
                  </a:cubicBezTo>
                  <a:cubicBezTo>
                    <a:pt x="282745" y="165889"/>
                    <a:pt x="282660" y="165805"/>
                    <a:pt x="282660" y="165805"/>
                  </a:cubicBezTo>
                  <a:cubicBezTo>
                    <a:pt x="281144" y="164541"/>
                    <a:pt x="278701" y="162435"/>
                    <a:pt x="275415" y="161761"/>
                  </a:cubicBezTo>
                  <a:cubicBezTo>
                    <a:pt x="274488" y="161593"/>
                    <a:pt x="273646" y="161508"/>
                    <a:pt x="272635" y="161508"/>
                  </a:cubicBezTo>
                  <a:cubicBezTo>
                    <a:pt x="270950" y="161508"/>
                    <a:pt x="269518" y="161761"/>
                    <a:pt x="268169" y="162014"/>
                  </a:cubicBezTo>
                  <a:cubicBezTo>
                    <a:pt x="267243" y="162182"/>
                    <a:pt x="266400" y="162351"/>
                    <a:pt x="265727" y="162351"/>
                  </a:cubicBezTo>
                  <a:cubicBezTo>
                    <a:pt x="265558" y="162351"/>
                    <a:pt x="265474" y="162351"/>
                    <a:pt x="265305" y="162351"/>
                  </a:cubicBezTo>
                  <a:cubicBezTo>
                    <a:pt x="263368" y="162519"/>
                    <a:pt x="261598" y="162772"/>
                    <a:pt x="259913" y="163025"/>
                  </a:cubicBezTo>
                  <a:cubicBezTo>
                    <a:pt x="256627" y="163446"/>
                    <a:pt x="253594" y="163867"/>
                    <a:pt x="250140" y="163867"/>
                  </a:cubicBezTo>
                  <a:cubicBezTo>
                    <a:pt x="248960" y="163867"/>
                    <a:pt x="247781" y="163783"/>
                    <a:pt x="246602" y="163699"/>
                  </a:cubicBezTo>
                  <a:cubicBezTo>
                    <a:pt x="240452" y="162604"/>
                    <a:pt x="237333" y="159065"/>
                    <a:pt x="233795" y="155021"/>
                  </a:cubicBezTo>
                  <a:cubicBezTo>
                    <a:pt x="229246" y="149882"/>
                    <a:pt x="224106" y="143984"/>
                    <a:pt x="212901" y="143984"/>
                  </a:cubicBezTo>
                  <a:cubicBezTo>
                    <a:pt x="212817" y="143984"/>
                    <a:pt x="212648" y="143984"/>
                    <a:pt x="212564" y="143984"/>
                  </a:cubicBezTo>
                  <a:cubicBezTo>
                    <a:pt x="206919" y="144490"/>
                    <a:pt x="201106" y="146090"/>
                    <a:pt x="195545" y="147944"/>
                  </a:cubicBezTo>
                  <a:cubicBezTo>
                    <a:pt x="196219" y="147270"/>
                    <a:pt x="196809" y="146428"/>
                    <a:pt x="197399" y="145500"/>
                  </a:cubicBezTo>
                  <a:lnTo>
                    <a:pt x="197483" y="145332"/>
                  </a:lnTo>
                  <a:cubicBezTo>
                    <a:pt x="197736" y="144995"/>
                    <a:pt x="197905" y="144827"/>
                    <a:pt x="197989" y="144574"/>
                  </a:cubicBezTo>
                  <a:cubicBezTo>
                    <a:pt x="198831" y="142889"/>
                    <a:pt x="199168" y="139687"/>
                    <a:pt x="199421" y="136654"/>
                  </a:cubicBezTo>
                  <a:cubicBezTo>
                    <a:pt x="199421" y="136402"/>
                    <a:pt x="199421" y="136233"/>
                    <a:pt x="199505" y="136064"/>
                  </a:cubicBezTo>
                  <a:cubicBezTo>
                    <a:pt x="199758" y="135980"/>
                    <a:pt x="200348" y="135896"/>
                    <a:pt x="201191" y="135896"/>
                  </a:cubicBezTo>
                  <a:cubicBezTo>
                    <a:pt x="202201" y="135896"/>
                    <a:pt x="203465" y="135980"/>
                    <a:pt x="204645" y="136149"/>
                  </a:cubicBezTo>
                  <a:cubicBezTo>
                    <a:pt x="205824" y="136233"/>
                    <a:pt x="207004" y="136317"/>
                    <a:pt x="208015" y="136317"/>
                  </a:cubicBezTo>
                  <a:cubicBezTo>
                    <a:pt x="209026" y="136317"/>
                    <a:pt x="209784" y="136233"/>
                    <a:pt x="210458" y="135980"/>
                  </a:cubicBezTo>
                  <a:cubicBezTo>
                    <a:pt x="213491" y="134885"/>
                    <a:pt x="216187" y="134379"/>
                    <a:pt x="218799" y="134379"/>
                  </a:cubicBezTo>
                  <a:cubicBezTo>
                    <a:pt x="222674" y="134379"/>
                    <a:pt x="226466" y="135643"/>
                    <a:pt x="230678" y="138255"/>
                  </a:cubicBezTo>
                  <a:cubicBezTo>
                    <a:pt x="233374" y="139940"/>
                    <a:pt x="236070" y="141204"/>
                    <a:pt x="238766" y="142383"/>
                  </a:cubicBezTo>
                  <a:cubicBezTo>
                    <a:pt x="239693" y="142804"/>
                    <a:pt x="240535" y="143226"/>
                    <a:pt x="241463" y="143647"/>
                  </a:cubicBezTo>
                  <a:cubicBezTo>
                    <a:pt x="242474" y="144153"/>
                    <a:pt x="242810" y="144658"/>
                    <a:pt x="243316" y="14566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723" name="Vrije vorm: vorm 1130">
            <a:extLst>
              <a:ext uri="{FF2B5EF4-FFF2-40B4-BE49-F238E27FC236}">
                <a16:creationId xmlns:a16="http://schemas.microsoft.com/office/drawing/2014/main" id="{FC16C349-4045-D745-BECB-D02382C4F5AF}"/>
              </a:ext>
            </a:extLst>
          </p:cNvPr>
          <p:cNvSpPr/>
          <p:nvPr/>
        </p:nvSpPr>
        <p:spPr>
          <a:xfrm>
            <a:off x="5026860" y="5159447"/>
            <a:ext cx="79155" cy="293082"/>
          </a:xfrm>
          <a:custGeom>
            <a:avLst/>
            <a:gdLst>
              <a:gd name="connsiteX0" fmla="*/ 0 w 0"/>
              <a:gd name="connsiteY0" fmla="*/ 0 h 1221633"/>
              <a:gd name="connsiteX1" fmla="*/ 5476 w 0"/>
              <a:gd name="connsiteY1" fmla="*/ 0 h 1221633"/>
              <a:gd name="connsiteX2" fmla="*/ 5476 w 0"/>
              <a:gd name="connsiteY2" fmla="*/ 1226521 h 1221633"/>
              <a:gd name="connsiteX3" fmla="*/ 0 w 0"/>
              <a:gd name="connsiteY3" fmla="*/ 1226521 h 122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1221633">
                <a:moveTo>
                  <a:pt x="0" y="0"/>
                </a:moveTo>
                <a:lnTo>
                  <a:pt x="5476" y="0"/>
                </a:lnTo>
                <a:lnTo>
                  <a:pt x="5476" y="1226521"/>
                </a:lnTo>
                <a:lnTo>
                  <a:pt x="0" y="1226521"/>
                </a:lnTo>
                <a:close/>
              </a:path>
            </a:pathLst>
          </a:custGeom>
          <a:solidFill>
            <a:srgbClr val="FFFFFF"/>
          </a:solidFill>
          <a:ln w="841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724" name="Vrije vorm: vorm 1131">
            <a:extLst>
              <a:ext uri="{FF2B5EF4-FFF2-40B4-BE49-F238E27FC236}">
                <a16:creationId xmlns:a16="http://schemas.microsoft.com/office/drawing/2014/main" id="{278E865C-DC2A-A44D-AA29-AA020F60F018}"/>
              </a:ext>
            </a:extLst>
          </p:cNvPr>
          <p:cNvSpPr/>
          <p:nvPr/>
        </p:nvSpPr>
        <p:spPr>
          <a:xfrm>
            <a:off x="9174349" y="1315050"/>
            <a:ext cx="123596" cy="266609"/>
          </a:xfrm>
          <a:custGeom>
            <a:avLst/>
            <a:gdLst>
              <a:gd name="connsiteX0" fmla="*/ 0 w 0"/>
              <a:gd name="connsiteY0" fmla="*/ 0 h 1634461"/>
              <a:gd name="connsiteX1" fmla="*/ 6066 w 0"/>
              <a:gd name="connsiteY1" fmla="*/ 0 h 1634461"/>
              <a:gd name="connsiteX2" fmla="*/ 6066 w 0"/>
              <a:gd name="connsiteY2" fmla="*/ 1638674 h 1634461"/>
              <a:gd name="connsiteX3" fmla="*/ 0 w 0"/>
              <a:gd name="connsiteY3" fmla="*/ 1638674 h 1634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1634461">
                <a:moveTo>
                  <a:pt x="0" y="0"/>
                </a:moveTo>
                <a:lnTo>
                  <a:pt x="6066" y="0"/>
                </a:lnTo>
                <a:lnTo>
                  <a:pt x="6066" y="1638674"/>
                </a:lnTo>
                <a:lnTo>
                  <a:pt x="0" y="1638674"/>
                </a:lnTo>
                <a:close/>
              </a:path>
            </a:pathLst>
          </a:custGeom>
          <a:solidFill>
            <a:srgbClr val="FFFFFF"/>
          </a:solidFill>
          <a:ln w="841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725" name="Vrije vorm: vorm 1132">
            <a:extLst>
              <a:ext uri="{FF2B5EF4-FFF2-40B4-BE49-F238E27FC236}">
                <a16:creationId xmlns:a16="http://schemas.microsoft.com/office/drawing/2014/main" id="{1B35A186-B1CC-3840-A8CB-76C74C6ACCBA}"/>
              </a:ext>
            </a:extLst>
          </p:cNvPr>
          <p:cNvSpPr/>
          <p:nvPr/>
        </p:nvSpPr>
        <p:spPr>
          <a:xfrm>
            <a:off x="9179910" y="2937145"/>
            <a:ext cx="97817" cy="266609"/>
          </a:xfrm>
          <a:custGeom>
            <a:avLst/>
            <a:gdLst>
              <a:gd name="connsiteX0" fmla="*/ 6066 w 0"/>
              <a:gd name="connsiteY0" fmla="*/ 1263085 h 1255334"/>
              <a:gd name="connsiteX1" fmla="*/ 0 w 0"/>
              <a:gd name="connsiteY1" fmla="*/ 1263001 h 1255334"/>
              <a:gd name="connsiteX2" fmla="*/ 0 w 0"/>
              <a:gd name="connsiteY2" fmla="*/ 0 h 1255334"/>
              <a:gd name="connsiteX3" fmla="*/ 6066 w 0"/>
              <a:gd name="connsiteY3" fmla="*/ 0 h 125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1255334">
                <a:moveTo>
                  <a:pt x="6066" y="1263085"/>
                </a:moveTo>
                <a:lnTo>
                  <a:pt x="0" y="1263001"/>
                </a:lnTo>
                <a:lnTo>
                  <a:pt x="0" y="0"/>
                </a:lnTo>
                <a:lnTo>
                  <a:pt x="6066" y="0"/>
                </a:lnTo>
                <a:close/>
              </a:path>
            </a:pathLst>
          </a:custGeom>
          <a:solidFill>
            <a:srgbClr val="FFFFFF"/>
          </a:solidFill>
          <a:ln w="841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726" name="Vrije vorm: vorm 1133">
            <a:extLst>
              <a:ext uri="{FF2B5EF4-FFF2-40B4-BE49-F238E27FC236}">
                <a16:creationId xmlns:a16="http://schemas.microsoft.com/office/drawing/2014/main" id="{EEFE9C4E-33FA-1C46-95CE-37677FF2C81F}"/>
              </a:ext>
            </a:extLst>
          </p:cNvPr>
          <p:cNvSpPr/>
          <p:nvPr/>
        </p:nvSpPr>
        <p:spPr>
          <a:xfrm>
            <a:off x="9179066" y="5150467"/>
            <a:ext cx="64961" cy="298383"/>
          </a:xfrm>
          <a:custGeom>
            <a:avLst/>
            <a:gdLst>
              <a:gd name="connsiteX0" fmla="*/ 0 w 0"/>
              <a:gd name="connsiteY0" fmla="*/ 698100 h 690855"/>
              <a:gd name="connsiteX1" fmla="*/ 0 w 0"/>
              <a:gd name="connsiteY1" fmla="*/ 0 h 690855"/>
              <a:gd name="connsiteX2" fmla="*/ 6067 w 0"/>
              <a:gd name="connsiteY2" fmla="*/ 0 h 690855"/>
              <a:gd name="connsiteX3" fmla="*/ 5898 w 0"/>
              <a:gd name="connsiteY3" fmla="*/ 685379 h 69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690855">
                <a:moveTo>
                  <a:pt x="0" y="698100"/>
                </a:moveTo>
                <a:lnTo>
                  <a:pt x="0" y="0"/>
                </a:lnTo>
                <a:lnTo>
                  <a:pt x="6067" y="0"/>
                </a:lnTo>
                <a:lnTo>
                  <a:pt x="5898" y="685379"/>
                </a:lnTo>
                <a:close/>
              </a:path>
            </a:pathLst>
          </a:custGeom>
          <a:solidFill>
            <a:srgbClr val="FFFFFF"/>
          </a:solidFill>
          <a:ln w="841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727" name="Vrije vorm: vorm 1134">
            <a:extLst>
              <a:ext uri="{FF2B5EF4-FFF2-40B4-BE49-F238E27FC236}">
                <a16:creationId xmlns:a16="http://schemas.microsoft.com/office/drawing/2014/main" id="{6831C0ED-1810-8D46-9C53-907A38D428DF}"/>
              </a:ext>
            </a:extLst>
          </p:cNvPr>
          <p:cNvSpPr/>
          <p:nvPr/>
        </p:nvSpPr>
        <p:spPr>
          <a:xfrm>
            <a:off x="3263579" y="424707"/>
            <a:ext cx="2333742" cy="2089415"/>
          </a:xfrm>
          <a:custGeom>
            <a:avLst/>
            <a:gdLst>
              <a:gd name="connsiteX0" fmla="*/ 2335848 w 2333741"/>
              <a:gd name="connsiteY0" fmla="*/ 2097672 h 2089415"/>
              <a:gd name="connsiteX1" fmla="*/ 1549706 w 2333741"/>
              <a:gd name="connsiteY1" fmla="*/ 2097672 h 2089415"/>
              <a:gd name="connsiteX2" fmla="*/ 1549706 w 2333741"/>
              <a:gd name="connsiteY2" fmla="*/ 2081496 h 2089415"/>
              <a:gd name="connsiteX3" fmla="*/ 2319672 w 2333741"/>
              <a:gd name="connsiteY3" fmla="*/ 2081496 h 2089415"/>
              <a:gd name="connsiteX4" fmla="*/ 2319672 w 2333741"/>
              <a:gd name="connsiteY4" fmla="*/ 16176 h 2089415"/>
              <a:gd name="connsiteX5" fmla="*/ 16260 w 2333741"/>
              <a:gd name="connsiteY5" fmla="*/ 16176 h 2089415"/>
              <a:gd name="connsiteX6" fmla="*/ 16260 w 2333741"/>
              <a:gd name="connsiteY6" fmla="*/ 657576 h 2089415"/>
              <a:gd name="connsiteX7" fmla="*/ 0 w 2333741"/>
              <a:gd name="connsiteY7" fmla="*/ 657576 h 2089415"/>
              <a:gd name="connsiteX8" fmla="*/ 0 w 2333741"/>
              <a:gd name="connsiteY8" fmla="*/ 0 h 2089415"/>
              <a:gd name="connsiteX9" fmla="*/ 2335848 w 2333741"/>
              <a:gd name="connsiteY9" fmla="*/ 0 h 208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3741" h="2089415">
                <a:moveTo>
                  <a:pt x="2335848" y="2097672"/>
                </a:moveTo>
                <a:lnTo>
                  <a:pt x="1549706" y="2097672"/>
                </a:lnTo>
                <a:lnTo>
                  <a:pt x="1549706" y="2081496"/>
                </a:lnTo>
                <a:lnTo>
                  <a:pt x="2319672" y="2081496"/>
                </a:lnTo>
                <a:lnTo>
                  <a:pt x="2319672" y="16176"/>
                </a:lnTo>
                <a:lnTo>
                  <a:pt x="16260" y="16176"/>
                </a:lnTo>
                <a:lnTo>
                  <a:pt x="16260" y="657576"/>
                </a:lnTo>
                <a:lnTo>
                  <a:pt x="0" y="657576"/>
                </a:lnTo>
                <a:lnTo>
                  <a:pt x="0" y="0"/>
                </a:lnTo>
                <a:lnTo>
                  <a:pt x="2335848" y="0"/>
                </a:lnTo>
                <a:close/>
              </a:path>
            </a:pathLst>
          </a:custGeom>
          <a:solidFill>
            <a:srgbClr val="FFFFFF"/>
          </a:solidFill>
          <a:ln w="841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1728" name="Groep 1727">
            <a:extLst>
              <a:ext uri="{FF2B5EF4-FFF2-40B4-BE49-F238E27FC236}">
                <a16:creationId xmlns:a16="http://schemas.microsoft.com/office/drawing/2014/main" id="{E2A86F8D-CF53-AB47-9D2A-8DF731E0A18A}"/>
              </a:ext>
            </a:extLst>
          </p:cNvPr>
          <p:cNvGrpSpPr/>
          <p:nvPr/>
        </p:nvGrpSpPr>
        <p:grpSpPr>
          <a:xfrm>
            <a:off x="3112012" y="4809615"/>
            <a:ext cx="1575318" cy="1260305"/>
            <a:chOff x="15957073" y="4809615"/>
            <a:chExt cx="1575318" cy="1260305"/>
          </a:xfrm>
        </p:grpSpPr>
        <p:sp>
          <p:nvSpPr>
            <p:cNvPr id="1729" name="Vrije vorm: vorm 1083">
              <a:extLst>
                <a:ext uri="{FF2B5EF4-FFF2-40B4-BE49-F238E27FC236}">
                  <a16:creationId xmlns:a16="http://schemas.microsoft.com/office/drawing/2014/main" id="{9AE97E0B-564E-D642-A84A-E73ED1091827}"/>
                </a:ext>
              </a:extLst>
            </p:cNvPr>
            <p:cNvSpPr/>
            <p:nvPr/>
          </p:nvSpPr>
          <p:spPr>
            <a:xfrm>
              <a:off x="17175758" y="4817871"/>
              <a:ext cx="328577" cy="421253"/>
            </a:xfrm>
            <a:custGeom>
              <a:avLst/>
              <a:gdLst>
                <a:gd name="connsiteX0" fmla="*/ 166479 w 328577"/>
                <a:gd name="connsiteY0" fmla="*/ 427741 h 421253"/>
                <a:gd name="connsiteX1" fmla="*/ 161003 w 328577"/>
                <a:gd name="connsiteY1" fmla="*/ 426561 h 421253"/>
                <a:gd name="connsiteX2" fmla="*/ 82060 w 328577"/>
                <a:gd name="connsiteY2" fmla="*/ 380392 h 421253"/>
                <a:gd name="connsiteX3" fmla="*/ 26792 w 328577"/>
                <a:gd name="connsiteY3" fmla="*/ 329167 h 421253"/>
                <a:gd name="connsiteX4" fmla="*/ 0 w 328577"/>
                <a:gd name="connsiteY4" fmla="*/ 261346 h 421253"/>
                <a:gd name="connsiteX5" fmla="*/ 0 w 328577"/>
                <a:gd name="connsiteY5" fmla="*/ 53246 h 421253"/>
                <a:gd name="connsiteX6" fmla="*/ 7330 w 328577"/>
                <a:gd name="connsiteY6" fmla="*/ 41367 h 421253"/>
                <a:gd name="connsiteX7" fmla="*/ 166395 w 328577"/>
                <a:gd name="connsiteY7" fmla="*/ 0 h 421253"/>
                <a:gd name="connsiteX8" fmla="*/ 325460 w 328577"/>
                <a:gd name="connsiteY8" fmla="*/ 41367 h 421253"/>
                <a:gd name="connsiteX9" fmla="*/ 332790 w 328577"/>
                <a:gd name="connsiteY9" fmla="*/ 53246 h 421253"/>
                <a:gd name="connsiteX10" fmla="*/ 332790 w 328577"/>
                <a:gd name="connsiteY10" fmla="*/ 261346 h 421253"/>
                <a:gd name="connsiteX11" fmla="*/ 305998 w 328577"/>
                <a:gd name="connsiteY11" fmla="*/ 329167 h 421253"/>
                <a:gd name="connsiteX12" fmla="*/ 250730 w 328577"/>
                <a:gd name="connsiteY12" fmla="*/ 380392 h 421253"/>
                <a:gd name="connsiteX13" fmla="*/ 171787 w 328577"/>
                <a:gd name="connsiteY13" fmla="*/ 426561 h 421253"/>
                <a:gd name="connsiteX14" fmla="*/ 166479 w 328577"/>
                <a:gd name="connsiteY14" fmla="*/ 427741 h 421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577" h="421253">
                  <a:moveTo>
                    <a:pt x="166479" y="427741"/>
                  </a:moveTo>
                  <a:cubicBezTo>
                    <a:pt x="164626" y="427741"/>
                    <a:pt x="162772" y="427319"/>
                    <a:pt x="161003" y="426561"/>
                  </a:cubicBezTo>
                  <a:cubicBezTo>
                    <a:pt x="159402" y="425803"/>
                    <a:pt x="121068" y="408532"/>
                    <a:pt x="82060" y="380392"/>
                  </a:cubicBezTo>
                  <a:cubicBezTo>
                    <a:pt x="58807" y="363542"/>
                    <a:pt x="40187" y="346355"/>
                    <a:pt x="26792" y="329167"/>
                  </a:cubicBezTo>
                  <a:cubicBezTo>
                    <a:pt x="9015" y="306504"/>
                    <a:pt x="0" y="283672"/>
                    <a:pt x="0" y="261346"/>
                  </a:cubicBezTo>
                  <a:lnTo>
                    <a:pt x="0" y="53246"/>
                  </a:lnTo>
                  <a:cubicBezTo>
                    <a:pt x="0" y="48192"/>
                    <a:pt x="2864" y="43558"/>
                    <a:pt x="7330" y="41367"/>
                  </a:cubicBezTo>
                  <a:cubicBezTo>
                    <a:pt x="10700" y="39682"/>
                    <a:pt x="90317" y="0"/>
                    <a:pt x="166395" y="0"/>
                  </a:cubicBezTo>
                  <a:cubicBezTo>
                    <a:pt x="242473" y="0"/>
                    <a:pt x="322090" y="39682"/>
                    <a:pt x="325460" y="41367"/>
                  </a:cubicBezTo>
                  <a:cubicBezTo>
                    <a:pt x="329925" y="43642"/>
                    <a:pt x="332790" y="48276"/>
                    <a:pt x="332790" y="53246"/>
                  </a:cubicBezTo>
                  <a:lnTo>
                    <a:pt x="332790" y="261346"/>
                  </a:lnTo>
                  <a:cubicBezTo>
                    <a:pt x="332790" y="283672"/>
                    <a:pt x="323775" y="306504"/>
                    <a:pt x="305998" y="329167"/>
                  </a:cubicBezTo>
                  <a:cubicBezTo>
                    <a:pt x="292518" y="346355"/>
                    <a:pt x="273899" y="363626"/>
                    <a:pt x="250730" y="380392"/>
                  </a:cubicBezTo>
                  <a:cubicBezTo>
                    <a:pt x="211806" y="408615"/>
                    <a:pt x="173472" y="425887"/>
                    <a:pt x="171787" y="426561"/>
                  </a:cubicBezTo>
                  <a:cubicBezTo>
                    <a:pt x="170186" y="427319"/>
                    <a:pt x="168333" y="427741"/>
                    <a:pt x="166479" y="427741"/>
                  </a:cubicBez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0" name="Vrije vorm: vorm 1084">
              <a:extLst>
                <a:ext uri="{FF2B5EF4-FFF2-40B4-BE49-F238E27FC236}">
                  <a16:creationId xmlns:a16="http://schemas.microsoft.com/office/drawing/2014/main" id="{297DB36B-726B-0141-BA94-8C44EA562069}"/>
                </a:ext>
              </a:extLst>
            </p:cNvPr>
            <p:cNvSpPr/>
            <p:nvPr/>
          </p:nvSpPr>
          <p:spPr>
            <a:xfrm>
              <a:off x="17167586" y="4809615"/>
              <a:ext cx="345428" cy="438103"/>
            </a:xfrm>
            <a:custGeom>
              <a:avLst/>
              <a:gdLst>
                <a:gd name="connsiteX0" fmla="*/ 174651 w 345427"/>
                <a:gd name="connsiteY0" fmla="*/ 444170 h 438103"/>
                <a:gd name="connsiteX1" fmla="*/ 165805 w 345427"/>
                <a:gd name="connsiteY1" fmla="*/ 442316 h 438103"/>
                <a:gd name="connsiteX2" fmla="*/ 85430 w 345427"/>
                <a:gd name="connsiteY2" fmla="*/ 395304 h 438103"/>
                <a:gd name="connsiteX3" fmla="*/ 28477 w 345427"/>
                <a:gd name="connsiteY3" fmla="*/ 342479 h 438103"/>
                <a:gd name="connsiteX4" fmla="*/ 0 w 345427"/>
                <a:gd name="connsiteY4" fmla="*/ 269602 h 438103"/>
                <a:gd name="connsiteX5" fmla="*/ 0 w 345427"/>
                <a:gd name="connsiteY5" fmla="*/ 61503 h 438103"/>
                <a:gd name="connsiteX6" fmla="*/ 11879 w 345427"/>
                <a:gd name="connsiteY6" fmla="*/ 42210 h 438103"/>
                <a:gd name="connsiteX7" fmla="*/ 174651 w 345427"/>
                <a:gd name="connsiteY7" fmla="*/ 0 h 438103"/>
                <a:gd name="connsiteX8" fmla="*/ 337424 w 345427"/>
                <a:gd name="connsiteY8" fmla="*/ 42210 h 438103"/>
                <a:gd name="connsiteX9" fmla="*/ 349303 w 345427"/>
                <a:gd name="connsiteY9" fmla="*/ 61503 h 438103"/>
                <a:gd name="connsiteX10" fmla="*/ 349303 w 345427"/>
                <a:gd name="connsiteY10" fmla="*/ 269602 h 438103"/>
                <a:gd name="connsiteX11" fmla="*/ 320826 w 345427"/>
                <a:gd name="connsiteY11" fmla="*/ 342479 h 438103"/>
                <a:gd name="connsiteX12" fmla="*/ 263873 w 345427"/>
                <a:gd name="connsiteY12" fmla="*/ 395304 h 438103"/>
                <a:gd name="connsiteX13" fmla="*/ 183498 w 345427"/>
                <a:gd name="connsiteY13" fmla="*/ 442316 h 438103"/>
                <a:gd name="connsiteX14" fmla="*/ 174651 w 345427"/>
                <a:gd name="connsiteY14" fmla="*/ 444170 h 438103"/>
                <a:gd name="connsiteX15" fmla="*/ 174651 w 345427"/>
                <a:gd name="connsiteY15" fmla="*/ 16429 h 438103"/>
                <a:gd name="connsiteX16" fmla="*/ 19293 w 345427"/>
                <a:gd name="connsiteY16" fmla="*/ 56869 h 438103"/>
                <a:gd name="connsiteX17" fmla="*/ 16513 w 345427"/>
                <a:gd name="connsiteY17" fmla="*/ 61419 h 438103"/>
                <a:gd name="connsiteX18" fmla="*/ 16513 w 345427"/>
                <a:gd name="connsiteY18" fmla="*/ 269518 h 438103"/>
                <a:gd name="connsiteX19" fmla="*/ 41535 w 345427"/>
                <a:gd name="connsiteY19" fmla="*/ 332284 h 438103"/>
                <a:gd name="connsiteX20" fmla="*/ 95203 w 345427"/>
                <a:gd name="connsiteY20" fmla="*/ 381908 h 438103"/>
                <a:gd name="connsiteX21" fmla="*/ 172629 w 345427"/>
                <a:gd name="connsiteY21" fmla="*/ 427235 h 438103"/>
                <a:gd name="connsiteX22" fmla="*/ 176842 w 345427"/>
                <a:gd name="connsiteY22" fmla="*/ 427235 h 438103"/>
                <a:gd name="connsiteX23" fmla="*/ 254268 w 345427"/>
                <a:gd name="connsiteY23" fmla="*/ 381908 h 438103"/>
                <a:gd name="connsiteX24" fmla="*/ 307936 w 345427"/>
                <a:gd name="connsiteY24" fmla="*/ 332284 h 438103"/>
                <a:gd name="connsiteX25" fmla="*/ 332959 w 345427"/>
                <a:gd name="connsiteY25" fmla="*/ 269518 h 438103"/>
                <a:gd name="connsiteX26" fmla="*/ 332959 w 345427"/>
                <a:gd name="connsiteY26" fmla="*/ 61419 h 438103"/>
                <a:gd name="connsiteX27" fmla="*/ 330178 w 345427"/>
                <a:gd name="connsiteY27" fmla="*/ 56869 h 438103"/>
                <a:gd name="connsiteX28" fmla="*/ 174651 w 345427"/>
                <a:gd name="connsiteY28" fmla="*/ 16429 h 438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5427" h="438103">
                  <a:moveTo>
                    <a:pt x="174651" y="444170"/>
                  </a:moveTo>
                  <a:cubicBezTo>
                    <a:pt x="171618" y="444170"/>
                    <a:pt x="168586" y="443495"/>
                    <a:pt x="165805" y="442316"/>
                  </a:cubicBezTo>
                  <a:cubicBezTo>
                    <a:pt x="164204" y="441558"/>
                    <a:pt x="125112" y="424034"/>
                    <a:pt x="85430" y="395304"/>
                  </a:cubicBezTo>
                  <a:cubicBezTo>
                    <a:pt x="61587" y="378032"/>
                    <a:pt x="42378" y="360256"/>
                    <a:pt x="28477" y="342479"/>
                  </a:cubicBezTo>
                  <a:cubicBezTo>
                    <a:pt x="9520" y="318299"/>
                    <a:pt x="0" y="293782"/>
                    <a:pt x="0" y="269602"/>
                  </a:cubicBezTo>
                  <a:lnTo>
                    <a:pt x="0" y="61503"/>
                  </a:lnTo>
                  <a:cubicBezTo>
                    <a:pt x="0" y="53331"/>
                    <a:pt x="4550" y="45917"/>
                    <a:pt x="11879" y="42210"/>
                  </a:cubicBezTo>
                  <a:cubicBezTo>
                    <a:pt x="15334" y="40525"/>
                    <a:pt x="96551" y="0"/>
                    <a:pt x="174651" y="0"/>
                  </a:cubicBezTo>
                  <a:cubicBezTo>
                    <a:pt x="252836" y="0"/>
                    <a:pt x="334054" y="40525"/>
                    <a:pt x="337424" y="42210"/>
                  </a:cubicBezTo>
                  <a:cubicBezTo>
                    <a:pt x="344753" y="45917"/>
                    <a:pt x="349303" y="53246"/>
                    <a:pt x="349303" y="61503"/>
                  </a:cubicBezTo>
                  <a:lnTo>
                    <a:pt x="349303" y="269602"/>
                  </a:lnTo>
                  <a:cubicBezTo>
                    <a:pt x="349303" y="293866"/>
                    <a:pt x="339699" y="318383"/>
                    <a:pt x="320826" y="342479"/>
                  </a:cubicBezTo>
                  <a:cubicBezTo>
                    <a:pt x="306925" y="360256"/>
                    <a:pt x="287716" y="378032"/>
                    <a:pt x="263873" y="395304"/>
                  </a:cubicBezTo>
                  <a:cubicBezTo>
                    <a:pt x="224106" y="424034"/>
                    <a:pt x="185098" y="441642"/>
                    <a:pt x="183498" y="442316"/>
                  </a:cubicBezTo>
                  <a:cubicBezTo>
                    <a:pt x="180633" y="443580"/>
                    <a:pt x="177685" y="444170"/>
                    <a:pt x="174651" y="444170"/>
                  </a:cubicBezTo>
                  <a:close/>
                  <a:moveTo>
                    <a:pt x="174651" y="16429"/>
                  </a:moveTo>
                  <a:cubicBezTo>
                    <a:pt x="100427" y="16429"/>
                    <a:pt x="22579" y="55268"/>
                    <a:pt x="19293" y="56869"/>
                  </a:cubicBezTo>
                  <a:cubicBezTo>
                    <a:pt x="17524" y="57711"/>
                    <a:pt x="16513" y="59481"/>
                    <a:pt x="16513" y="61419"/>
                  </a:cubicBezTo>
                  <a:lnTo>
                    <a:pt x="16513" y="269518"/>
                  </a:lnTo>
                  <a:cubicBezTo>
                    <a:pt x="16513" y="289990"/>
                    <a:pt x="24938" y="311053"/>
                    <a:pt x="41535" y="332284"/>
                  </a:cubicBezTo>
                  <a:cubicBezTo>
                    <a:pt x="54510" y="348882"/>
                    <a:pt x="72540" y="365564"/>
                    <a:pt x="95203" y="381908"/>
                  </a:cubicBezTo>
                  <a:cubicBezTo>
                    <a:pt x="133537" y="409626"/>
                    <a:pt x="171029" y="426561"/>
                    <a:pt x="172629" y="427235"/>
                  </a:cubicBezTo>
                  <a:cubicBezTo>
                    <a:pt x="173978" y="427825"/>
                    <a:pt x="175494" y="427825"/>
                    <a:pt x="176842" y="427235"/>
                  </a:cubicBezTo>
                  <a:cubicBezTo>
                    <a:pt x="178443" y="426561"/>
                    <a:pt x="215934" y="409626"/>
                    <a:pt x="254268" y="381908"/>
                  </a:cubicBezTo>
                  <a:cubicBezTo>
                    <a:pt x="276847" y="365564"/>
                    <a:pt x="294961" y="348798"/>
                    <a:pt x="307936" y="332284"/>
                  </a:cubicBezTo>
                  <a:cubicBezTo>
                    <a:pt x="324534" y="311137"/>
                    <a:pt x="332959" y="289990"/>
                    <a:pt x="332959" y="269518"/>
                  </a:cubicBezTo>
                  <a:lnTo>
                    <a:pt x="332959" y="61419"/>
                  </a:lnTo>
                  <a:cubicBezTo>
                    <a:pt x="332959" y="59481"/>
                    <a:pt x="331863" y="57711"/>
                    <a:pt x="330178" y="56869"/>
                  </a:cubicBezTo>
                  <a:cubicBezTo>
                    <a:pt x="326724" y="55184"/>
                    <a:pt x="248876" y="16429"/>
                    <a:pt x="174651" y="16429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1" name="Vrije vorm: vorm 1085">
              <a:extLst>
                <a:ext uri="{FF2B5EF4-FFF2-40B4-BE49-F238E27FC236}">
                  <a16:creationId xmlns:a16="http://schemas.microsoft.com/office/drawing/2014/main" id="{6F3E984E-A300-1945-9548-5B567C63873E}"/>
                </a:ext>
              </a:extLst>
            </p:cNvPr>
            <p:cNvSpPr/>
            <p:nvPr/>
          </p:nvSpPr>
          <p:spPr>
            <a:xfrm>
              <a:off x="17297332" y="4883392"/>
              <a:ext cx="50550" cy="42125"/>
            </a:xfrm>
            <a:custGeom>
              <a:avLst/>
              <a:gdLst>
                <a:gd name="connsiteX0" fmla="*/ 0 w 50550"/>
                <a:gd name="connsiteY0" fmla="*/ 44595 h 42125"/>
                <a:gd name="connsiteX1" fmla="*/ 55100 w 50550"/>
                <a:gd name="connsiteY1" fmla="*/ 532 h 42125"/>
                <a:gd name="connsiteX2" fmla="*/ 0 w 50550"/>
                <a:gd name="connsiteY2" fmla="*/ 44595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550" h="42125">
                  <a:moveTo>
                    <a:pt x="0" y="44595"/>
                  </a:moveTo>
                  <a:cubicBezTo>
                    <a:pt x="0" y="44595"/>
                    <a:pt x="58301" y="46870"/>
                    <a:pt x="55100" y="532"/>
                  </a:cubicBezTo>
                  <a:cubicBezTo>
                    <a:pt x="55184" y="616"/>
                    <a:pt x="0" y="-8399"/>
                    <a:pt x="0" y="4459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2" name="Vrije vorm: vorm 1086">
              <a:extLst>
                <a:ext uri="{FF2B5EF4-FFF2-40B4-BE49-F238E27FC236}">
                  <a16:creationId xmlns:a16="http://schemas.microsoft.com/office/drawing/2014/main" id="{2D37659B-3FC7-9C46-94F1-5810F1C32D64}"/>
                </a:ext>
              </a:extLst>
            </p:cNvPr>
            <p:cNvSpPr/>
            <p:nvPr/>
          </p:nvSpPr>
          <p:spPr>
            <a:xfrm>
              <a:off x="17271466" y="4890579"/>
              <a:ext cx="16850" cy="33700"/>
            </a:xfrm>
            <a:custGeom>
              <a:avLst/>
              <a:gdLst>
                <a:gd name="connsiteX0" fmla="*/ 10953 w 16850"/>
                <a:gd name="connsiteY0" fmla="*/ 36817 h 33700"/>
                <a:gd name="connsiteX1" fmla="*/ 7583 w 16850"/>
                <a:gd name="connsiteY1" fmla="*/ 0 h 33700"/>
                <a:gd name="connsiteX2" fmla="*/ 10953 w 16850"/>
                <a:gd name="connsiteY2" fmla="*/ 36817 h 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50" h="33700">
                  <a:moveTo>
                    <a:pt x="10953" y="36817"/>
                  </a:moveTo>
                  <a:cubicBezTo>
                    <a:pt x="10953" y="36817"/>
                    <a:pt x="32352" y="19462"/>
                    <a:pt x="7583" y="0"/>
                  </a:cubicBezTo>
                  <a:cubicBezTo>
                    <a:pt x="7583" y="0"/>
                    <a:pt x="-11542" y="24433"/>
                    <a:pt x="10953" y="36817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3" name="Vrije vorm: vorm 1087">
              <a:extLst>
                <a:ext uri="{FF2B5EF4-FFF2-40B4-BE49-F238E27FC236}">
                  <a16:creationId xmlns:a16="http://schemas.microsoft.com/office/drawing/2014/main" id="{FCF3B036-A59D-0F44-AA62-C270CBA154CB}"/>
                </a:ext>
              </a:extLst>
            </p:cNvPr>
            <p:cNvSpPr/>
            <p:nvPr/>
          </p:nvSpPr>
          <p:spPr>
            <a:xfrm>
              <a:off x="17199769" y="4927650"/>
              <a:ext cx="58975" cy="67400"/>
            </a:xfrm>
            <a:custGeom>
              <a:avLst/>
              <a:gdLst>
                <a:gd name="connsiteX0" fmla="*/ 0 w 58975"/>
                <a:gd name="connsiteY0" fmla="*/ 34374 h 67400"/>
                <a:gd name="connsiteX1" fmla="*/ 35975 w 58975"/>
                <a:gd name="connsiteY1" fmla="*/ 0 h 67400"/>
                <a:gd name="connsiteX2" fmla="*/ 64368 w 58975"/>
                <a:gd name="connsiteY2" fmla="*/ 16176 h 67400"/>
                <a:gd name="connsiteX3" fmla="*/ 50045 w 58975"/>
                <a:gd name="connsiteY3" fmla="*/ 23674 h 67400"/>
                <a:gd name="connsiteX4" fmla="*/ 35975 w 58975"/>
                <a:gd name="connsiteY4" fmla="*/ 15165 h 67400"/>
                <a:gd name="connsiteX5" fmla="*/ 17440 w 58975"/>
                <a:gd name="connsiteY5" fmla="*/ 34374 h 67400"/>
                <a:gd name="connsiteX6" fmla="*/ 35975 w 58975"/>
                <a:gd name="connsiteY6" fmla="*/ 53583 h 67400"/>
                <a:gd name="connsiteX7" fmla="*/ 48275 w 58975"/>
                <a:gd name="connsiteY7" fmla="*/ 49624 h 67400"/>
                <a:gd name="connsiteX8" fmla="*/ 48275 w 58975"/>
                <a:gd name="connsiteY8" fmla="*/ 44400 h 67400"/>
                <a:gd name="connsiteX9" fmla="*/ 33279 w 58975"/>
                <a:gd name="connsiteY9" fmla="*/ 44400 h 67400"/>
                <a:gd name="connsiteX10" fmla="*/ 33279 w 58975"/>
                <a:gd name="connsiteY10" fmla="*/ 29319 h 67400"/>
                <a:gd name="connsiteX11" fmla="*/ 65379 w 58975"/>
                <a:gd name="connsiteY11" fmla="*/ 29319 h 67400"/>
                <a:gd name="connsiteX12" fmla="*/ 65379 w 58975"/>
                <a:gd name="connsiteY12" fmla="*/ 55774 h 67400"/>
                <a:gd name="connsiteX13" fmla="*/ 35975 w 58975"/>
                <a:gd name="connsiteY13" fmla="*/ 68748 h 67400"/>
                <a:gd name="connsiteX14" fmla="*/ 0 w 58975"/>
                <a:gd name="connsiteY14" fmla="*/ 34374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75" h="67400">
                  <a:moveTo>
                    <a:pt x="0" y="34374"/>
                  </a:moveTo>
                  <a:cubicBezTo>
                    <a:pt x="0" y="13227"/>
                    <a:pt x="16176" y="0"/>
                    <a:pt x="35975" y="0"/>
                  </a:cubicBezTo>
                  <a:cubicBezTo>
                    <a:pt x="50803" y="0"/>
                    <a:pt x="59818" y="7920"/>
                    <a:pt x="64368" y="16176"/>
                  </a:cubicBezTo>
                  <a:lnTo>
                    <a:pt x="50045" y="23674"/>
                  </a:lnTo>
                  <a:cubicBezTo>
                    <a:pt x="47517" y="19293"/>
                    <a:pt x="42462" y="15165"/>
                    <a:pt x="35975" y="15165"/>
                  </a:cubicBezTo>
                  <a:cubicBezTo>
                    <a:pt x="25107" y="15165"/>
                    <a:pt x="17440" y="23421"/>
                    <a:pt x="17440" y="34374"/>
                  </a:cubicBezTo>
                  <a:cubicBezTo>
                    <a:pt x="17440" y="45243"/>
                    <a:pt x="25107" y="53583"/>
                    <a:pt x="35975" y="53583"/>
                  </a:cubicBezTo>
                  <a:cubicBezTo>
                    <a:pt x="40861" y="53583"/>
                    <a:pt x="45832" y="51561"/>
                    <a:pt x="48275" y="49624"/>
                  </a:cubicBezTo>
                  <a:lnTo>
                    <a:pt x="48275" y="44400"/>
                  </a:lnTo>
                  <a:lnTo>
                    <a:pt x="33279" y="44400"/>
                  </a:lnTo>
                  <a:lnTo>
                    <a:pt x="33279" y="29319"/>
                  </a:lnTo>
                  <a:lnTo>
                    <a:pt x="65379" y="29319"/>
                  </a:lnTo>
                  <a:lnTo>
                    <a:pt x="65379" y="55774"/>
                  </a:lnTo>
                  <a:cubicBezTo>
                    <a:pt x="58301" y="63693"/>
                    <a:pt x="48528" y="68748"/>
                    <a:pt x="35975" y="68748"/>
                  </a:cubicBezTo>
                  <a:cubicBezTo>
                    <a:pt x="16176" y="68748"/>
                    <a:pt x="0" y="55521"/>
                    <a:pt x="0" y="3437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4" name="Vrije vorm: vorm 1088">
              <a:extLst>
                <a:ext uri="{FF2B5EF4-FFF2-40B4-BE49-F238E27FC236}">
                  <a16:creationId xmlns:a16="http://schemas.microsoft.com/office/drawing/2014/main" id="{0B96A3E3-CD48-7D47-B9F5-8DE0DFA9E7FA}"/>
                </a:ext>
              </a:extLst>
            </p:cNvPr>
            <p:cNvSpPr/>
            <p:nvPr/>
          </p:nvSpPr>
          <p:spPr>
            <a:xfrm>
              <a:off x="17199769" y="5009120"/>
              <a:ext cx="58975" cy="67400"/>
            </a:xfrm>
            <a:custGeom>
              <a:avLst/>
              <a:gdLst>
                <a:gd name="connsiteX0" fmla="*/ 0 w 58975"/>
                <a:gd name="connsiteY0" fmla="*/ 34374 h 67400"/>
                <a:gd name="connsiteX1" fmla="*/ 35975 w 58975"/>
                <a:gd name="connsiteY1" fmla="*/ 0 h 67400"/>
                <a:gd name="connsiteX2" fmla="*/ 64368 w 58975"/>
                <a:gd name="connsiteY2" fmla="*/ 16176 h 67400"/>
                <a:gd name="connsiteX3" fmla="*/ 50045 w 58975"/>
                <a:gd name="connsiteY3" fmla="*/ 23674 h 67400"/>
                <a:gd name="connsiteX4" fmla="*/ 35975 w 58975"/>
                <a:gd name="connsiteY4" fmla="*/ 15165 h 67400"/>
                <a:gd name="connsiteX5" fmla="*/ 17440 w 58975"/>
                <a:gd name="connsiteY5" fmla="*/ 34374 h 67400"/>
                <a:gd name="connsiteX6" fmla="*/ 35975 w 58975"/>
                <a:gd name="connsiteY6" fmla="*/ 53583 h 67400"/>
                <a:gd name="connsiteX7" fmla="*/ 48275 w 58975"/>
                <a:gd name="connsiteY7" fmla="*/ 49624 h 67400"/>
                <a:gd name="connsiteX8" fmla="*/ 48275 w 58975"/>
                <a:gd name="connsiteY8" fmla="*/ 44400 h 67400"/>
                <a:gd name="connsiteX9" fmla="*/ 33279 w 58975"/>
                <a:gd name="connsiteY9" fmla="*/ 44400 h 67400"/>
                <a:gd name="connsiteX10" fmla="*/ 33279 w 58975"/>
                <a:gd name="connsiteY10" fmla="*/ 29320 h 67400"/>
                <a:gd name="connsiteX11" fmla="*/ 65379 w 58975"/>
                <a:gd name="connsiteY11" fmla="*/ 29320 h 67400"/>
                <a:gd name="connsiteX12" fmla="*/ 65379 w 58975"/>
                <a:gd name="connsiteY12" fmla="*/ 55774 h 67400"/>
                <a:gd name="connsiteX13" fmla="*/ 35975 w 58975"/>
                <a:gd name="connsiteY13" fmla="*/ 68749 h 67400"/>
                <a:gd name="connsiteX14" fmla="*/ 0 w 58975"/>
                <a:gd name="connsiteY14" fmla="*/ 34374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75" h="67400">
                  <a:moveTo>
                    <a:pt x="0" y="34374"/>
                  </a:moveTo>
                  <a:cubicBezTo>
                    <a:pt x="0" y="13227"/>
                    <a:pt x="16176" y="0"/>
                    <a:pt x="35975" y="0"/>
                  </a:cubicBezTo>
                  <a:cubicBezTo>
                    <a:pt x="50803" y="0"/>
                    <a:pt x="59818" y="7920"/>
                    <a:pt x="64368" y="16176"/>
                  </a:cubicBezTo>
                  <a:lnTo>
                    <a:pt x="50045" y="23674"/>
                  </a:lnTo>
                  <a:cubicBezTo>
                    <a:pt x="47517" y="19294"/>
                    <a:pt x="42462" y="15165"/>
                    <a:pt x="35975" y="15165"/>
                  </a:cubicBezTo>
                  <a:cubicBezTo>
                    <a:pt x="25107" y="15165"/>
                    <a:pt x="17440" y="23422"/>
                    <a:pt x="17440" y="34374"/>
                  </a:cubicBezTo>
                  <a:cubicBezTo>
                    <a:pt x="17440" y="45243"/>
                    <a:pt x="25107" y="53583"/>
                    <a:pt x="35975" y="53583"/>
                  </a:cubicBezTo>
                  <a:cubicBezTo>
                    <a:pt x="40861" y="53583"/>
                    <a:pt x="45832" y="51561"/>
                    <a:pt x="48275" y="49624"/>
                  </a:cubicBezTo>
                  <a:lnTo>
                    <a:pt x="48275" y="44400"/>
                  </a:lnTo>
                  <a:lnTo>
                    <a:pt x="33279" y="44400"/>
                  </a:lnTo>
                  <a:lnTo>
                    <a:pt x="33279" y="29320"/>
                  </a:lnTo>
                  <a:lnTo>
                    <a:pt x="65379" y="29320"/>
                  </a:lnTo>
                  <a:lnTo>
                    <a:pt x="65379" y="55774"/>
                  </a:lnTo>
                  <a:cubicBezTo>
                    <a:pt x="58301" y="63693"/>
                    <a:pt x="48528" y="68749"/>
                    <a:pt x="35975" y="68749"/>
                  </a:cubicBezTo>
                  <a:cubicBezTo>
                    <a:pt x="16176" y="68833"/>
                    <a:pt x="0" y="55521"/>
                    <a:pt x="0" y="3437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5" name="Vrije vorm: vorm 1089">
              <a:extLst>
                <a:ext uri="{FF2B5EF4-FFF2-40B4-BE49-F238E27FC236}">
                  <a16:creationId xmlns:a16="http://schemas.microsoft.com/office/drawing/2014/main" id="{1D44CC85-3AA5-574A-8DE6-6141B4320E3F}"/>
                </a:ext>
              </a:extLst>
            </p:cNvPr>
            <p:cNvSpPr/>
            <p:nvPr/>
          </p:nvSpPr>
          <p:spPr>
            <a:xfrm>
              <a:off x="17276269" y="4936833"/>
              <a:ext cx="25275" cy="42125"/>
            </a:xfrm>
            <a:custGeom>
              <a:avLst/>
              <a:gdLst>
                <a:gd name="connsiteX0" fmla="*/ 0 w 25275"/>
                <a:gd name="connsiteY0" fmla="*/ 49456 h 42125"/>
                <a:gd name="connsiteX1" fmla="*/ 0 w 25275"/>
                <a:gd name="connsiteY1" fmla="*/ 1264 h 42125"/>
                <a:gd name="connsiteX2" fmla="*/ 15333 w 25275"/>
                <a:gd name="connsiteY2" fmla="*/ 1264 h 42125"/>
                <a:gd name="connsiteX3" fmla="*/ 15333 w 25275"/>
                <a:gd name="connsiteY3" fmla="*/ 7162 h 42125"/>
                <a:gd name="connsiteX4" fmla="*/ 30414 w 25275"/>
                <a:gd name="connsiteY4" fmla="*/ 0 h 42125"/>
                <a:gd name="connsiteX5" fmla="*/ 30414 w 25275"/>
                <a:gd name="connsiteY5" fmla="*/ 14744 h 42125"/>
                <a:gd name="connsiteX6" fmla="*/ 26623 w 25275"/>
                <a:gd name="connsiteY6" fmla="*/ 14323 h 42125"/>
                <a:gd name="connsiteX7" fmla="*/ 15333 w 25275"/>
                <a:gd name="connsiteY7" fmla="*/ 18704 h 42125"/>
                <a:gd name="connsiteX8" fmla="*/ 15333 w 25275"/>
                <a:gd name="connsiteY8" fmla="*/ 49456 h 42125"/>
                <a:gd name="connsiteX9" fmla="*/ 0 w 25275"/>
                <a:gd name="connsiteY9" fmla="*/ 49456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75" h="42125">
                  <a:moveTo>
                    <a:pt x="0" y="49456"/>
                  </a:moveTo>
                  <a:lnTo>
                    <a:pt x="0" y="1264"/>
                  </a:lnTo>
                  <a:lnTo>
                    <a:pt x="15333" y="1264"/>
                  </a:lnTo>
                  <a:lnTo>
                    <a:pt x="15333" y="7162"/>
                  </a:lnTo>
                  <a:cubicBezTo>
                    <a:pt x="18535" y="3286"/>
                    <a:pt x="24685" y="0"/>
                    <a:pt x="30414" y="0"/>
                  </a:cubicBezTo>
                  <a:lnTo>
                    <a:pt x="30414" y="14744"/>
                  </a:lnTo>
                  <a:cubicBezTo>
                    <a:pt x="29488" y="14407"/>
                    <a:pt x="28224" y="14323"/>
                    <a:pt x="26623" y="14323"/>
                  </a:cubicBezTo>
                  <a:cubicBezTo>
                    <a:pt x="22663" y="14323"/>
                    <a:pt x="17356" y="16008"/>
                    <a:pt x="15333" y="18704"/>
                  </a:cubicBezTo>
                  <a:lnTo>
                    <a:pt x="15333" y="49456"/>
                  </a:lnTo>
                  <a:lnTo>
                    <a:pt x="0" y="49456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6" name="Vrije vorm: vorm 1090">
              <a:extLst>
                <a:ext uri="{FF2B5EF4-FFF2-40B4-BE49-F238E27FC236}">
                  <a16:creationId xmlns:a16="http://schemas.microsoft.com/office/drawing/2014/main" id="{F70F0A92-7AD9-6A4C-8F24-6C78EDCD945C}"/>
                </a:ext>
              </a:extLst>
            </p:cNvPr>
            <p:cNvSpPr/>
            <p:nvPr/>
          </p:nvSpPr>
          <p:spPr>
            <a:xfrm>
              <a:off x="17311991" y="4936917"/>
              <a:ext cx="42125" cy="50550"/>
            </a:xfrm>
            <a:custGeom>
              <a:avLst/>
              <a:gdLst>
                <a:gd name="connsiteX0" fmla="*/ 0 w 42125"/>
                <a:gd name="connsiteY0" fmla="*/ 25275 h 50550"/>
                <a:gd name="connsiteX1" fmla="*/ 25528 w 42125"/>
                <a:gd name="connsiteY1" fmla="*/ 0 h 50550"/>
                <a:gd name="connsiteX2" fmla="*/ 50129 w 42125"/>
                <a:gd name="connsiteY2" fmla="*/ 26792 h 50550"/>
                <a:gd name="connsiteX3" fmla="*/ 50129 w 42125"/>
                <a:gd name="connsiteY3" fmla="*/ 30246 h 50550"/>
                <a:gd name="connsiteX4" fmla="*/ 15839 w 42125"/>
                <a:gd name="connsiteY4" fmla="*/ 30246 h 50550"/>
                <a:gd name="connsiteX5" fmla="*/ 27887 w 42125"/>
                <a:gd name="connsiteY5" fmla="*/ 38166 h 50550"/>
                <a:gd name="connsiteX6" fmla="*/ 39682 w 42125"/>
                <a:gd name="connsiteY6" fmla="*/ 34038 h 50550"/>
                <a:gd name="connsiteX7" fmla="*/ 46338 w 42125"/>
                <a:gd name="connsiteY7" fmla="*/ 44147 h 50550"/>
                <a:gd name="connsiteX8" fmla="*/ 26202 w 42125"/>
                <a:gd name="connsiteY8" fmla="*/ 50550 h 50550"/>
                <a:gd name="connsiteX9" fmla="*/ 0 w 42125"/>
                <a:gd name="connsiteY9" fmla="*/ 25275 h 50550"/>
                <a:gd name="connsiteX10" fmla="*/ 25528 w 42125"/>
                <a:gd name="connsiteY10" fmla="*/ 12385 h 50550"/>
                <a:gd name="connsiteX11" fmla="*/ 15670 w 42125"/>
                <a:gd name="connsiteY11" fmla="*/ 19884 h 50550"/>
                <a:gd name="connsiteX12" fmla="*/ 35554 w 42125"/>
                <a:gd name="connsiteY12" fmla="*/ 19884 h 50550"/>
                <a:gd name="connsiteX13" fmla="*/ 25528 w 42125"/>
                <a:gd name="connsiteY13" fmla="*/ 12385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25" h="50550">
                  <a:moveTo>
                    <a:pt x="0" y="25275"/>
                  </a:moveTo>
                  <a:cubicBezTo>
                    <a:pt x="0" y="11290"/>
                    <a:pt x="10447" y="0"/>
                    <a:pt x="25528" y="0"/>
                  </a:cubicBezTo>
                  <a:cubicBezTo>
                    <a:pt x="39766" y="0"/>
                    <a:pt x="50129" y="10447"/>
                    <a:pt x="50129" y="26792"/>
                  </a:cubicBezTo>
                  <a:lnTo>
                    <a:pt x="50129" y="30246"/>
                  </a:lnTo>
                  <a:lnTo>
                    <a:pt x="15839" y="30246"/>
                  </a:lnTo>
                  <a:cubicBezTo>
                    <a:pt x="16934" y="34543"/>
                    <a:pt x="20894" y="38166"/>
                    <a:pt x="27887" y="38166"/>
                  </a:cubicBezTo>
                  <a:cubicBezTo>
                    <a:pt x="31257" y="38166"/>
                    <a:pt x="36902" y="36649"/>
                    <a:pt x="39682" y="34038"/>
                  </a:cubicBezTo>
                  <a:lnTo>
                    <a:pt x="46338" y="44147"/>
                  </a:lnTo>
                  <a:cubicBezTo>
                    <a:pt x="41535" y="48444"/>
                    <a:pt x="33532" y="50550"/>
                    <a:pt x="26202" y="50550"/>
                  </a:cubicBezTo>
                  <a:cubicBezTo>
                    <a:pt x="11289" y="50550"/>
                    <a:pt x="0" y="40946"/>
                    <a:pt x="0" y="25275"/>
                  </a:cubicBezTo>
                  <a:close/>
                  <a:moveTo>
                    <a:pt x="25528" y="12385"/>
                  </a:moveTo>
                  <a:cubicBezTo>
                    <a:pt x="18872" y="12385"/>
                    <a:pt x="16260" y="16345"/>
                    <a:pt x="15670" y="19884"/>
                  </a:cubicBezTo>
                  <a:lnTo>
                    <a:pt x="35554" y="19884"/>
                  </a:lnTo>
                  <a:cubicBezTo>
                    <a:pt x="35048" y="16429"/>
                    <a:pt x="32605" y="12385"/>
                    <a:pt x="25528" y="1238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7" name="Vrije vorm: vorm 1091">
              <a:extLst>
                <a:ext uri="{FF2B5EF4-FFF2-40B4-BE49-F238E27FC236}">
                  <a16:creationId xmlns:a16="http://schemas.microsoft.com/office/drawing/2014/main" id="{A9B3A09A-BF46-5146-AB62-B5D7104D887A}"/>
                </a:ext>
              </a:extLst>
            </p:cNvPr>
            <p:cNvSpPr/>
            <p:nvPr/>
          </p:nvSpPr>
          <p:spPr>
            <a:xfrm>
              <a:off x="17368018" y="4936917"/>
              <a:ext cx="42125" cy="50550"/>
            </a:xfrm>
            <a:custGeom>
              <a:avLst/>
              <a:gdLst>
                <a:gd name="connsiteX0" fmla="*/ 0 w 42125"/>
                <a:gd name="connsiteY0" fmla="*/ 25275 h 50550"/>
                <a:gd name="connsiteX1" fmla="*/ 25528 w 42125"/>
                <a:gd name="connsiteY1" fmla="*/ 0 h 50550"/>
                <a:gd name="connsiteX2" fmla="*/ 50129 w 42125"/>
                <a:gd name="connsiteY2" fmla="*/ 26792 h 50550"/>
                <a:gd name="connsiteX3" fmla="*/ 50129 w 42125"/>
                <a:gd name="connsiteY3" fmla="*/ 30246 h 50550"/>
                <a:gd name="connsiteX4" fmla="*/ 15839 w 42125"/>
                <a:gd name="connsiteY4" fmla="*/ 30246 h 50550"/>
                <a:gd name="connsiteX5" fmla="*/ 27887 w 42125"/>
                <a:gd name="connsiteY5" fmla="*/ 38166 h 50550"/>
                <a:gd name="connsiteX6" fmla="*/ 39682 w 42125"/>
                <a:gd name="connsiteY6" fmla="*/ 34038 h 50550"/>
                <a:gd name="connsiteX7" fmla="*/ 46338 w 42125"/>
                <a:gd name="connsiteY7" fmla="*/ 44147 h 50550"/>
                <a:gd name="connsiteX8" fmla="*/ 26202 w 42125"/>
                <a:gd name="connsiteY8" fmla="*/ 50550 h 50550"/>
                <a:gd name="connsiteX9" fmla="*/ 0 w 42125"/>
                <a:gd name="connsiteY9" fmla="*/ 25275 h 50550"/>
                <a:gd name="connsiteX10" fmla="*/ 25528 w 42125"/>
                <a:gd name="connsiteY10" fmla="*/ 12385 h 50550"/>
                <a:gd name="connsiteX11" fmla="*/ 15671 w 42125"/>
                <a:gd name="connsiteY11" fmla="*/ 19884 h 50550"/>
                <a:gd name="connsiteX12" fmla="*/ 35554 w 42125"/>
                <a:gd name="connsiteY12" fmla="*/ 19884 h 50550"/>
                <a:gd name="connsiteX13" fmla="*/ 25528 w 42125"/>
                <a:gd name="connsiteY13" fmla="*/ 12385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25" h="50550">
                  <a:moveTo>
                    <a:pt x="0" y="25275"/>
                  </a:moveTo>
                  <a:cubicBezTo>
                    <a:pt x="0" y="11290"/>
                    <a:pt x="10448" y="0"/>
                    <a:pt x="25528" y="0"/>
                  </a:cubicBezTo>
                  <a:cubicBezTo>
                    <a:pt x="39767" y="0"/>
                    <a:pt x="50129" y="10447"/>
                    <a:pt x="50129" y="26792"/>
                  </a:cubicBezTo>
                  <a:lnTo>
                    <a:pt x="50129" y="30246"/>
                  </a:lnTo>
                  <a:lnTo>
                    <a:pt x="15839" y="30246"/>
                  </a:lnTo>
                  <a:cubicBezTo>
                    <a:pt x="16934" y="34543"/>
                    <a:pt x="20895" y="38166"/>
                    <a:pt x="27887" y="38166"/>
                  </a:cubicBezTo>
                  <a:cubicBezTo>
                    <a:pt x="31257" y="38166"/>
                    <a:pt x="36902" y="36649"/>
                    <a:pt x="39682" y="34038"/>
                  </a:cubicBezTo>
                  <a:lnTo>
                    <a:pt x="46338" y="44147"/>
                  </a:lnTo>
                  <a:cubicBezTo>
                    <a:pt x="41535" y="48444"/>
                    <a:pt x="33532" y="50550"/>
                    <a:pt x="26202" y="50550"/>
                  </a:cubicBezTo>
                  <a:cubicBezTo>
                    <a:pt x="11374" y="50550"/>
                    <a:pt x="0" y="40946"/>
                    <a:pt x="0" y="25275"/>
                  </a:cubicBezTo>
                  <a:close/>
                  <a:moveTo>
                    <a:pt x="25528" y="12385"/>
                  </a:moveTo>
                  <a:cubicBezTo>
                    <a:pt x="18873" y="12385"/>
                    <a:pt x="16260" y="16345"/>
                    <a:pt x="15671" y="19884"/>
                  </a:cubicBezTo>
                  <a:lnTo>
                    <a:pt x="35554" y="19884"/>
                  </a:lnTo>
                  <a:cubicBezTo>
                    <a:pt x="35049" y="16429"/>
                    <a:pt x="32605" y="12385"/>
                    <a:pt x="25528" y="12385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8" name="Vrije vorm: vorm 1092">
              <a:extLst>
                <a:ext uri="{FF2B5EF4-FFF2-40B4-BE49-F238E27FC236}">
                  <a16:creationId xmlns:a16="http://schemas.microsoft.com/office/drawing/2014/main" id="{7AF9159A-A633-DA41-BD45-DD95F81ACA15}"/>
                </a:ext>
              </a:extLst>
            </p:cNvPr>
            <p:cNvSpPr/>
            <p:nvPr/>
          </p:nvSpPr>
          <p:spPr>
            <a:xfrm>
              <a:off x="17427162" y="4936917"/>
              <a:ext cx="42125" cy="42125"/>
            </a:xfrm>
            <a:custGeom>
              <a:avLst/>
              <a:gdLst>
                <a:gd name="connsiteX0" fmla="*/ 32605 w 42125"/>
                <a:gd name="connsiteY0" fmla="*/ 49371 h 42125"/>
                <a:gd name="connsiteX1" fmla="*/ 32605 w 42125"/>
                <a:gd name="connsiteY1" fmla="*/ 21568 h 42125"/>
                <a:gd name="connsiteX2" fmla="*/ 24685 w 42125"/>
                <a:gd name="connsiteY2" fmla="*/ 13565 h 42125"/>
                <a:gd name="connsiteX3" fmla="*/ 15334 w 42125"/>
                <a:gd name="connsiteY3" fmla="*/ 18283 h 42125"/>
                <a:gd name="connsiteX4" fmla="*/ 15334 w 42125"/>
                <a:gd name="connsiteY4" fmla="*/ 49371 h 42125"/>
                <a:gd name="connsiteX5" fmla="*/ 0 w 42125"/>
                <a:gd name="connsiteY5" fmla="*/ 49371 h 42125"/>
                <a:gd name="connsiteX6" fmla="*/ 0 w 42125"/>
                <a:gd name="connsiteY6" fmla="*/ 1180 h 42125"/>
                <a:gd name="connsiteX7" fmla="*/ 15334 w 42125"/>
                <a:gd name="connsiteY7" fmla="*/ 1180 h 42125"/>
                <a:gd name="connsiteX8" fmla="*/ 15334 w 42125"/>
                <a:gd name="connsiteY8" fmla="*/ 7077 h 42125"/>
                <a:gd name="connsiteX9" fmla="*/ 32099 w 42125"/>
                <a:gd name="connsiteY9" fmla="*/ 0 h 42125"/>
                <a:gd name="connsiteX10" fmla="*/ 47939 w 42125"/>
                <a:gd name="connsiteY10" fmla="*/ 15249 h 42125"/>
                <a:gd name="connsiteX11" fmla="*/ 47939 w 42125"/>
                <a:gd name="connsiteY11" fmla="*/ 49371 h 42125"/>
                <a:gd name="connsiteX12" fmla="*/ 32605 w 42125"/>
                <a:gd name="connsiteY12" fmla="*/ 49371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25" h="42125">
                  <a:moveTo>
                    <a:pt x="32605" y="49371"/>
                  </a:moveTo>
                  <a:lnTo>
                    <a:pt x="32605" y="21568"/>
                  </a:lnTo>
                  <a:cubicBezTo>
                    <a:pt x="32605" y="15671"/>
                    <a:pt x="29488" y="13565"/>
                    <a:pt x="24685" y="13565"/>
                  </a:cubicBezTo>
                  <a:cubicBezTo>
                    <a:pt x="20136" y="13565"/>
                    <a:pt x="17103" y="16092"/>
                    <a:pt x="15334" y="18283"/>
                  </a:cubicBezTo>
                  <a:lnTo>
                    <a:pt x="15334" y="49371"/>
                  </a:lnTo>
                  <a:lnTo>
                    <a:pt x="0" y="49371"/>
                  </a:lnTo>
                  <a:lnTo>
                    <a:pt x="0" y="1180"/>
                  </a:lnTo>
                  <a:lnTo>
                    <a:pt x="15334" y="1180"/>
                  </a:lnTo>
                  <a:lnTo>
                    <a:pt x="15334" y="7077"/>
                  </a:lnTo>
                  <a:cubicBezTo>
                    <a:pt x="18198" y="3707"/>
                    <a:pt x="23927" y="0"/>
                    <a:pt x="32099" y="0"/>
                  </a:cubicBezTo>
                  <a:cubicBezTo>
                    <a:pt x="42968" y="0"/>
                    <a:pt x="47939" y="6403"/>
                    <a:pt x="47939" y="15249"/>
                  </a:cubicBezTo>
                  <a:lnTo>
                    <a:pt x="47939" y="49371"/>
                  </a:lnTo>
                  <a:lnTo>
                    <a:pt x="32605" y="4937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9" name="Vrije vorm: vorm 1093">
              <a:extLst>
                <a:ext uri="{FF2B5EF4-FFF2-40B4-BE49-F238E27FC236}">
                  <a16:creationId xmlns:a16="http://schemas.microsoft.com/office/drawing/2014/main" id="{1B6B4DC7-C713-F64C-A662-95DB9365198F}"/>
                </a:ext>
              </a:extLst>
            </p:cNvPr>
            <p:cNvSpPr/>
            <p:nvPr/>
          </p:nvSpPr>
          <p:spPr>
            <a:xfrm>
              <a:off x="17274668" y="5018051"/>
              <a:ext cx="42125" cy="42125"/>
            </a:xfrm>
            <a:custGeom>
              <a:avLst/>
              <a:gdLst>
                <a:gd name="connsiteX0" fmla="*/ 32521 w 42125"/>
                <a:gd name="connsiteY0" fmla="*/ 48192 h 42125"/>
                <a:gd name="connsiteX1" fmla="*/ 32521 w 42125"/>
                <a:gd name="connsiteY1" fmla="*/ 42378 h 42125"/>
                <a:gd name="connsiteX2" fmla="*/ 15839 w 42125"/>
                <a:gd name="connsiteY2" fmla="*/ 49371 h 42125"/>
                <a:gd name="connsiteX3" fmla="*/ 0 w 42125"/>
                <a:gd name="connsiteY3" fmla="*/ 34290 h 42125"/>
                <a:gd name="connsiteX4" fmla="*/ 0 w 42125"/>
                <a:gd name="connsiteY4" fmla="*/ 0 h 42125"/>
                <a:gd name="connsiteX5" fmla="*/ 15334 w 42125"/>
                <a:gd name="connsiteY5" fmla="*/ 0 h 42125"/>
                <a:gd name="connsiteX6" fmla="*/ 15334 w 42125"/>
                <a:gd name="connsiteY6" fmla="*/ 27971 h 42125"/>
                <a:gd name="connsiteX7" fmla="*/ 23337 w 42125"/>
                <a:gd name="connsiteY7" fmla="*/ 35891 h 42125"/>
                <a:gd name="connsiteX8" fmla="*/ 32521 w 42125"/>
                <a:gd name="connsiteY8" fmla="*/ 31173 h 42125"/>
                <a:gd name="connsiteX9" fmla="*/ 32521 w 42125"/>
                <a:gd name="connsiteY9" fmla="*/ 84 h 42125"/>
                <a:gd name="connsiteX10" fmla="*/ 47854 w 42125"/>
                <a:gd name="connsiteY10" fmla="*/ 84 h 42125"/>
                <a:gd name="connsiteX11" fmla="*/ 47854 w 42125"/>
                <a:gd name="connsiteY11" fmla="*/ 48276 h 42125"/>
                <a:gd name="connsiteX12" fmla="*/ 32521 w 42125"/>
                <a:gd name="connsiteY12" fmla="*/ 48276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25" h="42125">
                  <a:moveTo>
                    <a:pt x="32521" y="48192"/>
                  </a:moveTo>
                  <a:lnTo>
                    <a:pt x="32521" y="42378"/>
                  </a:lnTo>
                  <a:cubicBezTo>
                    <a:pt x="29488" y="45748"/>
                    <a:pt x="24011" y="49371"/>
                    <a:pt x="15839" y="49371"/>
                  </a:cubicBezTo>
                  <a:cubicBezTo>
                    <a:pt x="4970" y="49371"/>
                    <a:pt x="0" y="43052"/>
                    <a:pt x="0" y="34290"/>
                  </a:cubicBezTo>
                  <a:lnTo>
                    <a:pt x="0" y="0"/>
                  </a:lnTo>
                  <a:lnTo>
                    <a:pt x="15334" y="0"/>
                  </a:lnTo>
                  <a:lnTo>
                    <a:pt x="15334" y="27971"/>
                  </a:lnTo>
                  <a:cubicBezTo>
                    <a:pt x="15334" y="33869"/>
                    <a:pt x="18367" y="35891"/>
                    <a:pt x="23337" y="35891"/>
                  </a:cubicBezTo>
                  <a:cubicBezTo>
                    <a:pt x="27718" y="35891"/>
                    <a:pt x="30751" y="33532"/>
                    <a:pt x="32521" y="31173"/>
                  </a:cubicBezTo>
                  <a:lnTo>
                    <a:pt x="32521" y="84"/>
                  </a:lnTo>
                  <a:lnTo>
                    <a:pt x="47854" y="84"/>
                  </a:lnTo>
                  <a:lnTo>
                    <a:pt x="47854" y="48276"/>
                  </a:lnTo>
                  <a:lnTo>
                    <a:pt x="32521" y="48276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0" name="Vrije vorm: vorm 1094">
              <a:extLst>
                <a:ext uri="{FF2B5EF4-FFF2-40B4-BE49-F238E27FC236}">
                  <a16:creationId xmlns:a16="http://schemas.microsoft.com/office/drawing/2014/main" id="{8F4DA7DF-56A1-3445-BA45-C3EC0DBB3CF8}"/>
                </a:ext>
              </a:extLst>
            </p:cNvPr>
            <p:cNvSpPr/>
            <p:nvPr/>
          </p:nvSpPr>
          <p:spPr>
            <a:xfrm>
              <a:off x="17328926" y="5016787"/>
              <a:ext cx="42125" cy="50550"/>
            </a:xfrm>
            <a:custGeom>
              <a:avLst/>
              <a:gdLst>
                <a:gd name="connsiteX0" fmla="*/ 31594 w 42125"/>
                <a:gd name="connsiteY0" fmla="*/ 49455 h 50550"/>
                <a:gd name="connsiteX1" fmla="*/ 31594 w 42125"/>
                <a:gd name="connsiteY1" fmla="*/ 44653 h 50550"/>
                <a:gd name="connsiteX2" fmla="*/ 16597 w 42125"/>
                <a:gd name="connsiteY2" fmla="*/ 50634 h 50550"/>
                <a:gd name="connsiteX3" fmla="*/ 0 w 42125"/>
                <a:gd name="connsiteY3" fmla="*/ 34796 h 50550"/>
                <a:gd name="connsiteX4" fmla="*/ 16597 w 42125"/>
                <a:gd name="connsiteY4" fmla="*/ 19209 h 50550"/>
                <a:gd name="connsiteX5" fmla="*/ 31594 w 42125"/>
                <a:gd name="connsiteY5" fmla="*/ 24854 h 50550"/>
                <a:gd name="connsiteX6" fmla="*/ 31594 w 42125"/>
                <a:gd name="connsiteY6" fmla="*/ 20052 h 50550"/>
                <a:gd name="connsiteX7" fmla="*/ 21821 w 42125"/>
                <a:gd name="connsiteY7" fmla="*/ 12974 h 50550"/>
                <a:gd name="connsiteX8" fmla="*/ 8341 w 42125"/>
                <a:gd name="connsiteY8" fmla="*/ 18198 h 50550"/>
                <a:gd name="connsiteX9" fmla="*/ 2696 w 42125"/>
                <a:gd name="connsiteY9" fmla="*/ 7498 h 50550"/>
                <a:gd name="connsiteX10" fmla="*/ 24517 w 42125"/>
                <a:gd name="connsiteY10" fmla="*/ 0 h 50550"/>
                <a:gd name="connsiteX11" fmla="*/ 46927 w 42125"/>
                <a:gd name="connsiteY11" fmla="*/ 19209 h 50550"/>
                <a:gd name="connsiteX12" fmla="*/ 46927 w 42125"/>
                <a:gd name="connsiteY12" fmla="*/ 49371 h 50550"/>
                <a:gd name="connsiteX13" fmla="*/ 31594 w 42125"/>
                <a:gd name="connsiteY13" fmla="*/ 49371 h 50550"/>
                <a:gd name="connsiteX14" fmla="*/ 31594 w 42125"/>
                <a:gd name="connsiteY14" fmla="*/ 37154 h 50550"/>
                <a:gd name="connsiteX15" fmla="*/ 31594 w 42125"/>
                <a:gd name="connsiteY15" fmla="*/ 32857 h 50550"/>
                <a:gd name="connsiteX16" fmla="*/ 23000 w 42125"/>
                <a:gd name="connsiteY16" fmla="*/ 29488 h 50550"/>
                <a:gd name="connsiteX17" fmla="*/ 15333 w 42125"/>
                <a:gd name="connsiteY17" fmla="*/ 35048 h 50550"/>
                <a:gd name="connsiteX18" fmla="*/ 23000 w 42125"/>
                <a:gd name="connsiteY18" fmla="*/ 40609 h 50550"/>
                <a:gd name="connsiteX19" fmla="*/ 31594 w 42125"/>
                <a:gd name="connsiteY19" fmla="*/ 37154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125" h="50550">
                  <a:moveTo>
                    <a:pt x="31594" y="49455"/>
                  </a:moveTo>
                  <a:lnTo>
                    <a:pt x="31594" y="44653"/>
                  </a:lnTo>
                  <a:cubicBezTo>
                    <a:pt x="28561" y="48275"/>
                    <a:pt x="22832" y="50634"/>
                    <a:pt x="16597" y="50634"/>
                  </a:cubicBezTo>
                  <a:cubicBezTo>
                    <a:pt x="9183" y="50634"/>
                    <a:pt x="0" y="45579"/>
                    <a:pt x="0" y="34796"/>
                  </a:cubicBezTo>
                  <a:cubicBezTo>
                    <a:pt x="0" y="23085"/>
                    <a:pt x="9183" y="19209"/>
                    <a:pt x="16597" y="19209"/>
                  </a:cubicBezTo>
                  <a:cubicBezTo>
                    <a:pt x="23000" y="19209"/>
                    <a:pt x="28645" y="21315"/>
                    <a:pt x="31594" y="24854"/>
                  </a:cubicBezTo>
                  <a:lnTo>
                    <a:pt x="31594" y="20052"/>
                  </a:lnTo>
                  <a:cubicBezTo>
                    <a:pt x="31594" y="15839"/>
                    <a:pt x="27971" y="12974"/>
                    <a:pt x="21821" y="12974"/>
                  </a:cubicBezTo>
                  <a:cubicBezTo>
                    <a:pt x="17018" y="12974"/>
                    <a:pt x="12216" y="14912"/>
                    <a:pt x="8341" y="18198"/>
                  </a:cubicBezTo>
                  <a:lnTo>
                    <a:pt x="2696" y="7498"/>
                  </a:lnTo>
                  <a:cubicBezTo>
                    <a:pt x="8846" y="2190"/>
                    <a:pt x="17187" y="0"/>
                    <a:pt x="24517" y="0"/>
                  </a:cubicBezTo>
                  <a:cubicBezTo>
                    <a:pt x="36059" y="0"/>
                    <a:pt x="46927" y="4296"/>
                    <a:pt x="46927" y="19209"/>
                  </a:cubicBezTo>
                  <a:lnTo>
                    <a:pt x="46927" y="49371"/>
                  </a:lnTo>
                  <a:lnTo>
                    <a:pt x="31594" y="49371"/>
                  </a:lnTo>
                  <a:close/>
                  <a:moveTo>
                    <a:pt x="31594" y="37154"/>
                  </a:moveTo>
                  <a:lnTo>
                    <a:pt x="31594" y="32857"/>
                  </a:lnTo>
                  <a:cubicBezTo>
                    <a:pt x="29993" y="30583"/>
                    <a:pt x="26370" y="29488"/>
                    <a:pt x="23000" y="29488"/>
                  </a:cubicBezTo>
                  <a:cubicBezTo>
                    <a:pt x="19040" y="29488"/>
                    <a:pt x="15333" y="31257"/>
                    <a:pt x="15333" y="35048"/>
                  </a:cubicBezTo>
                  <a:cubicBezTo>
                    <a:pt x="15333" y="38839"/>
                    <a:pt x="19040" y="40609"/>
                    <a:pt x="23000" y="40609"/>
                  </a:cubicBezTo>
                  <a:cubicBezTo>
                    <a:pt x="26370" y="40609"/>
                    <a:pt x="29993" y="39429"/>
                    <a:pt x="31594" y="3715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1" name="Vrije vorm: vorm 1095">
              <a:extLst>
                <a:ext uri="{FF2B5EF4-FFF2-40B4-BE49-F238E27FC236}">
                  <a16:creationId xmlns:a16="http://schemas.microsoft.com/office/drawing/2014/main" id="{4A131142-4318-8644-B862-F1BC1EDBD0FA}"/>
                </a:ext>
              </a:extLst>
            </p:cNvPr>
            <p:cNvSpPr/>
            <p:nvPr/>
          </p:nvSpPr>
          <p:spPr>
            <a:xfrm>
              <a:off x="17388407" y="5016787"/>
              <a:ext cx="25275" cy="42125"/>
            </a:xfrm>
            <a:custGeom>
              <a:avLst/>
              <a:gdLst>
                <a:gd name="connsiteX0" fmla="*/ 0 w 25275"/>
                <a:gd name="connsiteY0" fmla="*/ 49455 h 42125"/>
                <a:gd name="connsiteX1" fmla="*/ 0 w 25275"/>
                <a:gd name="connsiteY1" fmla="*/ 1263 h 42125"/>
                <a:gd name="connsiteX2" fmla="*/ 15334 w 25275"/>
                <a:gd name="connsiteY2" fmla="*/ 1263 h 42125"/>
                <a:gd name="connsiteX3" fmla="*/ 15334 w 25275"/>
                <a:gd name="connsiteY3" fmla="*/ 7161 h 42125"/>
                <a:gd name="connsiteX4" fmla="*/ 30414 w 25275"/>
                <a:gd name="connsiteY4" fmla="*/ 0 h 42125"/>
                <a:gd name="connsiteX5" fmla="*/ 30414 w 25275"/>
                <a:gd name="connsiteY5" fmla="*/ 14744 h 42125"/>
                <a:gd name="connsiteX6" fmla="*/ 26623 w 25275"/>
                <a:gd name="connsiteY6" fmla="*/ 14322 h 42125"/>
                <a:gd name="connsiteX7" fmla="*/ 15334 w 25275"/>
                <a:gd name="connsiteY7" fmla="*/ 18703 h 42125"/>
                <a:gd name="connsiteX8" fmla="*/ 15334 w 25275"/>
                <a:gd name="connsiteY8" fmla="*/ 49455 h 42125"/>
                <a:gd name="connsiteX9" fmla="*/ 0 w 25275"/>
                <a:gd name="connsiteY9" fmla="*/ 49455 h 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75" h="42125">
                  <a:moveTo>
                    <a:pt x="0" y="49455"/>
                  </a:moveTo>
                  <a:lnTo>
                    <a:pt x="0" y="1263"/>
                  </a:lnTo>
                  <a:lnTo>
                    <a:pt x="15334" y="1263"/>
                  </a:lnTo>
                  <a:lnTo>
                    <a:pt x="15334" y="7161"/>
                  </a:lnTo>
                  <a:cubicBezTo>
                    <a:pt x="18535" y="3285"/>
                    <a:pt x="24685" y="0"/>
                    <a:pt x="30414" y="0"/>
                  </a:cubicBezTo>
                  <a:lnTo>
                    <a:pt x="30414" y="14744"/>
                  </a:lnTo>
                  <a:cubicBezTo>
                    <a:pt x="29488" y="14407"/>
                    <a:pt x="28224" y="14322"/>
                    <a:pt x="26623" y="14322"/>
                  </a:cubicBezTo>
                  <a:cubicBezTo>
                    <a:pt x="22663" y="14322"/>
                    <a:pt x="17356" y="16007"/>
                    <a:pt x="15334" y="18703"/>
                  </a:cubicBezTo>
                  <a:lnTo>
                    <a:pt x="15334" y="49455"/>
                  </a:lnTo>
                  <a:lnTo>
                    <a:pt x="0" y="4945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2" name="Vrije vorm: vorm 1096">
              <a:extLst>
                <a:ext uri="{FF2B5EF4-FFF2-40B4-BE49-F238E27FC236}">
                  <a16:creationId xmlns:a16="http://schemas.microsoft.com/office/drawing/2014/main" id="{46F30358-45B3-AD4E-9E5A-B7EC47B881CC}"/>
                </a:ext>
              </a:extLst>
            </p:cNvPr>
            <p:cNvSpPr/>
            <p:nvPr/>
          </p:nvSpPr>
          <p:spPr>
            <a:xfrm>
              <a:off x="17424213" y="4999768"/>
              <a:ext cx="50550" cy="67400"/>
            </a:xfrm>
            <a:custGeom>
              <a:avLst/>
              <a:gdLst>
                <a:gd name="connsiteX0" fmla="*/ 35469 w 50550"/>
                <a:gd name="connsiteY0" fmla="*/ 66474 h 67400"/>
                <a:gd name="connsiteX1" fmla="*/ 35469 w 50550"/>
                <a:gd name="connsiteY1" fmla="*/ 60913 h 67400"/>
                <a:gd name="connsiteX2" fmla="*/ 21231 w 50550"/>
                <a:gd name="connsiteY2" fmla="*/ 67737 h 67400"/>
                <a:gd name="connsiteX3" fmla="*/ 0 w 50550"/>
                <a:gd name="connsiteY3" fmla="*/ 42378 h 67400"/>
                <a:gd name="connsiteX4" fmla="*/ 21231 w 50550"/>
                <a:gd name="connsiteY4" fmla="*/ 17103 h 67400"/>
                <a:gd name="connsiteX5" fmla="*/ 35469 w 50550"/>
                <a:gd name="connsiteY5" fmla="*/ 24011 h 67400"/>
                <a:gd name="connsiteX6" fmla="*/ 35469 w 50550"/>
                <a:gd name="connsiteY6" fmla="*/ 0 h 67400"/>
                <a:gd name="connsiteX7" fmla="*/ 50719 w 50550"/>
                <a:gd name="connsiteY7" fmla="*/ 0 h 67400"/>
                <a:gd name="connsiteX8" fmla="*/ 50719 w 50550"/>
                <a:gd name="connsiteY8" fmla="*/ 66558 h 67400"/>
                <a:gd name="connsiteX9" fmla="*/ 35469 w 50550"/>
                <a:gd name="connsiteY9" fmla="*/ 66558 h 67400"/>
                <a:gd name="connsiteX10" fmla="*/ 35469 w 50550"/>
                <a:gd name="connsiteY10" fmla="*/ 49792 h 67400"/>
                <a:gd name="connsiteX11" fmla="*/ 35469 w 50550"/>
                <a:gd name="connsiteY11" fmla="*/ 35048 h 67400"/>
                <a:gd name="connsiteX12" fmla="*/ 26202 w 50550"/>
                <a:gd name="connsiteY12" fmla="*/ 30752 h 67400"/>
                <a:gd name="connsiteX13" fmla="*/ 15586 w 50550"/>
                <a:gd name="connsiteY13" fmla="*/ 42462 h 67400"/>
                <a:gd name="connsiteX14" fmla="*/ 26202 w 50550"/>
                <a:gd name="connsiteY14" fmla="*/ 54257 h 67400"/>
                <a:gd name="connsiteX15" fmla="*/ 35469 w 50550"/>
                <a:gd name="connsiteY15" fmla="*/ 49792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50" h="67400">
                  <a:moveTo>
                    <a:pt x="35469" y="66474"/>
                  </a:moveTo>
                  <a:lnTo>
                    <a:pt x="35469" y="60913"/>
                  </a:lnTo>
                  <a:cubicBezTo>
                    <a:pt x="31510" y="65463"/>
                    <a:pt x="26623" y="67737"/>
                    <a:pt x="21231" y="67737"/>
                  </a:cubicBezTo>
                  <a:cubicBezTo>
                    <a:pt x="9352" y="67737"/>
                    <a:pt x="0" y="58722"/>
                    <a:pt x="0" y="42378"/>
                  </a:cubicBezTo>
                  <a:cubicBezTo>
                    <a:pt x="0" y="26623"/>
                    <a:pt x="9183" y="17103"/>
                    <a:pt x="21231" y="17103"/>
                  </a:cubicBezTo>
                  <a:cubicBezTo>
                    <a:pt x="26539" y="17103"/>
                    <a:pt x="31678" y="19209"/>
                    <a:pt x="35469" y="24011"/>
                  </a:cubicBezTo>
                  <a:lnTo>
                    <a:pt x="35469" y="0"/>
                  </a:lnTo>
                  <a:lnTo>
                    <a:pt x="50719" y="0"/>
                  </a:lnTo>
                  <a:lnTo>
                    <a:pt x="50719" y="66558"/>
                  </a:lnTo>
                  <a:lnTo>
                    <a:pt x="35469" y="66558"/>
                  </a:lnTo>
                  <a:close/>
                  <a:moveTo>
                    <a:pt x="35469" y="49792"/>
                  </a:moveTo>
                  <a:lnTo>
                    <a:pt x="35469" y="35048"/>
                  </a:lnTo>
                  <a:cubicBezTo>
                    <a:pt x="33447" y="32436"/>
                    <a:pt x="29488" y="30752"/>
                    <a:pt x="26202" y="30752"/>
                  </a:cubicBezTo>
                  <a:cubicBezTo>
                    <a:pt x="20136" y="30752"/>
                    <a:pt x="15586" y="35217"/>
                    <a:pt x="15586" y="42462"/>
                  </a:cubicBezTo>
                  <a:cubicBezTo>
                    <a:pt x="15586" y="49624"/>
                    <a:pt x="20052" y="54257"/>
                    <a:pt x="26202" y="54257"/>
                  </a:cubicBezTo>
                  <a:cubicBezTo>
                    <a:pt x="29488" y="54173"/>
                    <a:pt x="33447" y="52320"/>
                    <a:pt x="35469" y="49792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3" name="Vrije vorm: vorm 1097">
              <a:extLst>
                <a:ext uri="{FF2B5EF4-FFF2-40B4-BE49-F238E27FC236}">
                  <a16:creationId xmlns:a16="http://schemas.microsoft.com/office/drawing/2014/main" id="{CC359906-5129-8643-A4AC-181DA7C5EDF4}"/>
                </a:ext>
              </a:extLst>
            </p:cNvPr>
            <p:cNvSpPr/>
            <p:nvPr/>
          </p:nvSpPr>
          <p:spPr>
            <a:xfrm>
              <a:off x="17251499" y="5094887"/>
              <a:ext cx="185351" cy="8425"/>
            </a:xfrm>
            <a:custGeom>
              <a:avLst/>
              <a:gdLst>
                <a:gd name="connsiteX0" fmla="*/ 0 w 185351"/>
                <a:gd name="connsiteY0" fmla="*/ 0 h 0"/>
                <a:gd name="connsiteX1" fmla="*/ 189227 w 185351"/>
                <a:gd name="connsiteY1" fmla="*/ 0 h 0"/>
                <a:gd name="connsiteX2" fmla="*/ 189227 w 185351"/>
                <a:gd name="connsiteY2" fmla="*/ 1264 h 0"/>
                <a:gd name="connsiteX3" fmla="*/ 0 w 185351"/>
                <a:gd name="connsiteY3" fmla="*/ 126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351">
                  <a:moveTo>
                    <a:pt x="0" y="0"/>
                  </a:moveTo>
                  <a:lnTo>
                    <a:pt x="189227" y="0"/>
                  </a:lnTo>
                  <a:lnTo>
                    <a:pt x="189227" y="1264"/>
                  </a:lnTo>
                  <a:lnTo>
                    <a:pt x="0" y="1264"/>
                  </a:lnTo>
                  <a:close/>
                </a:path>
              </a:pathLst>
            </a:custGeom>
            <a:solidFill>
              <a:srgbClr val="62AB41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4" name="Vrije vorm: vorm 1098">
              <a:extLst>
                <a:ext uri="{FF2B5EF4-FFF2-40B4-BE49-F238E27FC236}">
                  <a16:creationId xmlns:a16="http://schemas.microsoft.com/office/drawing/2014/main" id="{83A884B4-A0C7-064A-96E0-5FAA156EDDD2}"/>
                </a:ext>
              </a:extLst>
            </p:cNvPr>
            <p:cNvSpPr/>
            <p:nvPr/>
          </p:nvSpPr>
          <p:spPr>
            <a:xfrm>
              <a:off x="17282419" y="5111737"/>
              <a:ext cx="8425" cy="16850"/>
            </a:xfrm>
            <a:custGeom>
              <a:avLst/>
              <a:gdLst>
                <a:gd name="connsiteX0" fmla="*/ 14996 w 8425"/>
                <a:gd name="connsiteY0" fmla="*/ 14997 h 16850"/>
                <a:gd name="connsiteX1" fmla="*/ 14575 w 8425"/>
                <a:gd name="connsiteY1" fmla="*/ 17103 h 16850"/>
                <a:gd name="connsiteX2" fmla="*/ 13396 w 8425"/>
                <a:gd name="connsiteY2" fmla="*/ 18788 h 16850"/>
                <a:gd name="connsiteX3" fmla="*/ 11627 w 8425"/>
                <a:gd name="connsiteY3" fmla="*/ 19884 h 16850"/>
                <a:gd name="connsiteX4" fmla="*/ 9520 w 8425"/>
                <a:gd name="connsiteY4" fmla="*/ 20305 h 16850"/>
                <a:gd name="connsiteX5" fmla="*/ 0 w 8425"/>
                <a:gd name="connsiteY5" fmla="*/ 20305 h 16850"/>
                <a:gd name="connsiteX6" fmla="*/ 0 w 8425"/>
                <a:gd name="connsiteY6" fmla="*/ 0 h 16850"/>
                <a:gd name="connsiteX7" fmla="*/ 9436 w 8425"/>
                <a:gd name="connsiteY7" fmla="*/ 0 h 16850"/>
                <a:gd name="connsiteX8" fmla="*/ 11374 w 8425"/>
                <a:gd name="connsiteY8" fmla="*/ 422 h 16850"/>
                <a:gd name="connsiteX9" fmla="*/ 12806 w 8425"/>
                <a:gd name="connsiteY9" fmla="*/ 1601 h 16850"/>
                <a:gd name="connsiteX10" fmla="*/ 13733 w 8425"/>
                <a:gd name="connsiteY10" fmla="*/ 3286 h 16850"/>
                <a:gd name="connsiteX11" fmla="*/ 14070 w 8425"/>
                <a:gd name="connsiteY11" fmla="*/ 5140 h 16850"/>
                <a:gd name="connsiteX12" fmla="*/ 13312 w 8425"/>
                <a:gd name="connsiteY12" fmla="*/ 8004 h 16850"/>
                <a:gd name="connsiteX13" fmla="*/ 11205 w 8425"/>
                <a:gd name="connsiteY13" fmla="*/ 9858 h 16850"/>
                <a:gd name="connsiteX14" fmla="*/ 13985 w 8425"/>
                <a:gd name="connsiteY14" fmla="*/ 11795 h 16850"/>
                <a:gd name="connsiteX15" fmla="*/ 14996 w 8425"/>
                <a:gd name="connsiteY15" fmla="*/ 14997 h 16850"/>
                <a:gd name="connsiteX16" fmla="*/ 1516 w 8425"/>
                <a:gd name="connsiteY16" fmla="*/ 1264 h 16850"/>
                <a:gd name="connsiteX17" fmla="*/ 1516 w 8425"/>
                <a:gd name="connsiteY17" fmla="*/ 9352 h 16850"/>
                <a:gd name="connsiteX18" fmla="*/ 8931 w 8425"/>
                <a:gd name="connsiteY18" fmla="*/ 9352 h 16850"/>
                <a:gd name="connsiteX19" fmla="*/ 10447 w 8425"/>
                <a:gd name="connsiteY19" fmla="*/ 9015 h 16850"/>
                <a:gd name="connsiteX20" fmla="*/ 11627 w 8425"/>
                <a:gd name="connsiteY20" fmla="*/ 8088 h 16850"/>
                <a:gd name="connsiteX21" fmla="*/ 12385 w 8425"/>
                <a:gd name="connsiteY21" fmla="*/ 6824 h 16850"/>
                <a:gd name="connsiteX22" fmla="*/ 12638 w 8425"/>
                <a:gd name="connsiteY22" fmla="*/ 5308 h 16850"/>
                <a:gd name="connsiteX23" fmla="*/ 12385 w 8425"/>
                <a:gd name="connsiteY23" fmla="*/ 3791 h 16850"/>
                <a:gd name="connsiteX24" fmla="*/ 11627 w 8425"/>
                <a:gd name="connsiteY24" fmla="*/ 2528 h 16850"/>
                <a:gd name="connsiteX25" fmla="*/ 10531 w 8425"/>
                <a:gd name="connsiteY25" fmla="*/ 1601 h 16850"/>
                <a:gd name="connsiteX26" fmla="*/ 9099 w 8425"/>
                <a:gd name="connsiteY26" fmla="*/ 1264 h 16850"/>
                <a:gd name="connsiteX27" fmla="*/ 1516 w 8425"/>
                <a:gd name="connsiteY27" fmla="*/ 1264 h 16850"/>
                <a:gd name="connsiteX28" fmla="*/ 13564 w 8425"/>
                <a:gd name="connsiteY28" fmla="*/ 14744 h 16850"/>
                <a:gd name="connsiteX29" fmla="*/ 13312 w 8425"/>
                <a:gd name="connsiteY29" fmla="*/ 13227 h 16850"/>
                <a:gd name="connsiteX30" fmla="*/ 12553 w 8425"/>
                <a:gd name="connsiteY30" fmla="*/ 11880 h 16850"/>
                <a:gd name="connsiteX31" fmla="*/ 11374 w 8425"/>
                <a:gd name="connsiteY31" fmla="*/ 10953 h 16850"/>
                <a:gd name="connsiteX32" fmla="*/ 9857 w 8425"/>
                <a:gd name="connsiteY32" fmla="*/ 10616 h 16850"/>
                <a:gd name="connsiteX33" fmla="*/ 1601 w 8425"/>
                <a:gd name="connsiteY33" fmla="*/ 10616 h 16850"/>
                <a:gd name="connsiteX34" fmla="*/ 1601 w 8425"/>
                <a:gd name="connsiteY34" fmla="*/ 18956 h 16850"/>
                <a:gd name="connsiteX35" fmla="*/ 9605 w 8425"/>
                <a:gd name="connsiteY35" fmla="*/ 18956 h 16850"/>
                <a:gd name="connsiteX36" fmla="*/ 11205 w 8425"/>
                <a:gd name="connsiteY36" fmla="*/ 18620 h 16850"/>
                <a:gd name="connsiteX37" fmla="*/ 12469 w 8425"/>
                <a:gd name="connsiteY37" fmla="*/ 17693 h 16850"/>
                <a:gd name="connsiteX38" fmla="*/ 13312 w 8425"/>
                <a:gd name="connsiteY38" fmla="*/ 16345 h 16850"/>
                <a:gd name="connsiteX39" fmla="*/ 13564 w 8425"/>
                <a:gd name="connsiteY39" fmla="*/ 14744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425" h="16850">
                  <a:moveTo>
                    <a:pt x="14996" y="14997"/>
                  </a:moveTo>
                  <a:cubicBezTo>
                    <a:pt x="14996" y="15755"/>
                    <a:pt x="14828" y="16429"/>
                    <a:pt x="14575" y="17103"/>
                  </a:cubicBezTo>
                  <a:cubicBezTo>
                    <a:pt x="14323" y="17777"/>
                    <a:pt x="13902" y="18283"/>
                    <a:pt x="13396" y="18788"/>
                  </a:cubicBezTo>
                  <a:cubicBezTo>
                    <a:pt x="12890" y="19294"/>
                    <a:pt x="12301" y="19631"/>
                    <a:pt x="11627" y="19884"/>
                  </a:cubicBezTo>
                  <a:cubicBezTo>
                    <a:pt x="10952" y="20136"/>
                    <a:pt x="10278" y="20305"/>
                    <a:pt x="9520" y="20305"/>
                  </a:cubicBezTo>
                  <a:lnTo>
                    <a:pt x="0" y="20305"/>
                  </a:lnTo>
                  <a:lnTo>
                    <a:pt x="0" y="0"/>
                  </a:lnTo>
                  <a:lnTo>
                    <a:pt x="9436" y="0"/>
                  </a:lnTo>
                  <a:cubicBezTo>
                    <a:pt x="10110" y="0"/>
                    <a:pt x="10784" y="169"/>
                    <a:pt x="11374" y="422"/>
                  </a:cubicBezTo>
                  <a:cubicBezTo>
                    <a:pt x="11963" y="758"/>
                    <a:pt x="12469" y="1095"/>
                    <a:pt x="12806" y="1601"/>
                  </a:cubicBezTo>
                  <a:cubicBezTo>
                    <a:pt x="13227" y="2106"/>
                    <a:pt x="13480" y="2612"/>
                    <a:pt x="13733" y="3286"/>
                  </a:cubicBezTo>
                  <a:cubicBezTo>
                    <a:pt x="13985" y="3876"/>
                    <a:pt x="14070" y="4550"/>
                    <a:pt x="14070" y="5140"/>
                  </a:cubicBezTo>
                  <a:cubicBezTo>
                    <a:pt x="14070" y="6151"/>
                    <a:pt x="13817" y="7077"/>
                    <a:pt x="13312" y="8004"/>
                  </a:cubicBezTo>
                  <a:cubicBezTo>
                    <a:pt x="12806" y="8847"/>
                    <a:pt x="12048" y="9520"/>
                    <a:pt x="11205" y="9858"/>
                  </a:cubicBezTo>
                  <a:cubicBezTo>
                    <a:pt x="12385" y="10195"/>
                    <a:pt x="13312" y="10869"/>
                    <a:pt x="13985" y="11795"/>
                  </a:cubicBezTo>
                  <a:cubicBezTo>
                    <a:pt x="14660" y="12722"/>
                    <a:pt x="14996" y="13733"/>
                    <a:pt x="14996" y="14997"/>
                  </a:cubicBezTo>
                  <a:close/>
                  <a:moveTo>
                    <a:pt x="1516" y="1264"/>
                  </a:moveTo>
                  <a:lnTo>
                    <a:pt x="1516" y="9352"/>
                  </a:lnTo>
                  <a:lnTo>
                    <a:pt x="8931" y="9352"/>
                  </a:lnTo>
                  <a:cubicBezTo>
                    <a:pt x="9520" y="9352"/>
                    <a:pt x="10026" y="9268"/>
                    <a:pt x="10447" y="9015"/>
                  </a:cubicBezTo>
                  <a:cubicBezTo>
                    <a:pt x="10868" y="8762"/>
                    <a:pt x="11289" y="8509"/>
                    <a:pt x="11627" y="8088"/>
                  </a:cubicBezTo>
                  <a:cubicBezTo>
                    <a:pt x="11963" y="7751"/>
                    <a:pt x="12216" y="7246"/>
                    <a:pt x="12385" y="6824"/>
                  </a:cubicBezTo>
                  <a:cubicBezTo>
                    <a:pt x="12553" y="6319"/>
                    <a:pt x="12638" y="5813"/>
                    <a:pt x="12638" y="5308"/>
                  </a:cubicBezTo>
                  <a:cubicBezTo>
                    <a:pt x="12638" y="4718"/>
                    <a:pt x="12553" y="4213"/>
                    <a:pt x="12385" y="3791"/>
                  </a:cubicBezTo>
                  <a:cubicBezTo>
                    <a:pt x="12216" y="3286"/>
                    <a:pt x="11963" y="2865"/>
                    <a:pt x="11627" y="2528"/>
                  </a:cubicBezTo>
                  <a:cubicBezTo>
                    <a:pt x="11289" y="2191"/>
                    <a:pt x="10952" y="1854"/>
                    <a:pt x="10531" y="1601"/>
                  </a:cubicBezTo>
                  <a:cubicBezTo>
                    <a:pt x="10110" y="1348"/>
                    <a:pt x="9605" y="1264"/>
                    <a:pt x="9099" y="1264"/>
                  </a:cubicBezTo>
                  <a:lnTo>
                    <a:pt x="1516" y="1264"/>
                  </a:lnTo>
                  <a:close/>
                  <a:moveTo>
                    <a:pt x="13564" y="14744"/>
                  </a:moveTo>
                  <a:cubicBezTo>
                    <a:pt x="13564" y="14238"/>
                    <a:pt x="13480" y="13733"/>
                    <a:pt x="13312" y="13227"/>
                  </a:cubicBezTo>
                  <a:cubicBezTo>
                    <a:pt x="13143" y="12722"/>
                    <a:pt x="12890" y="12301"/>
                    <a:pt x="12553" y="11880"/>
                  </a:cubicBezTo>
                  <a:cubicBezTo>
                    <a:pt x="12216" y="11458"/>
                    <a:pt x="11795" y="11205"/>
                    <a:pt x="11374" y="10953"/>
                  </a:cubicBezTo>
                  <a:cubicBezTo>
                    <a:pt x="10868" y="10700"/>
                    <a:pt x="10447" y="10616"/>
                    <a:pt x="9857" y="10616"/>
                  </a:cubicBezTo>
                  <a:lnTo>
                    <a:pt x="1601" y="10616"/>
                  </a:lnTo>
                  <a:lnTo>
                    <a:pt x="1601" y="18956"/>
                  </a:lnTo>
                  <a:lnTo>
                    <a:pt x="9605" y="18956"/>
                  </a:lnTo>
                  <a:cubicBezTo>
                    <a:pt x="10195" y="18956"/>
                    <a:pt x="10700" y="18872"/>
                    <a:pt x="11205" y="18620"/>
                  </a:cubicBezTo>
                  <a:cubicBezTo>
                    <a:pt x="11711" y="18367"/>
                    <a:pt x="12132" y="18114"/>
                    <a:pt x="12469" y="17693"/>
                  </a:cubicBezTo>
                  <a:cubicBezTo>
                    <a:pt x="12806" y="17272"/>
                    <a:pt x="13143" y="16850"/>
                    <a:pt x="13312" y="16345"/>
                  </a:cubicBezTo>
                  <a:cubicBezTo>
                    <a:pt x="13480" y="15839"/>
                    <a:pt x="13564" y="15249"/>
                    <a:pt x="13564" y="14744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5" name="Vrije vorm: vorm 1099">
              <a:extLst>
                <a:ext uri="{FF2B5EF4-FFF2-40B4-BE49-F238E27FC236}">
                  <a16:creationId xmlns:a16="http://schemas.microsoft.com/office/drawing/2014/main" id="{E6574315-6347-3B45-AEFF-F53872A312FC}"/>
                </a:ext>
              </a:extLst>
            </p:cNvPr>
            <p:cNvSpPr/>
            <p:nvPr/>
          </p:nvSpPr>
          <p:spPr>
            <a:xfrm>
              <a:off x="17301460" y="5111653"/>
              <a:ext cx="8425" cy="16850"/>
            </a:xfrm>
            <a:custGeom>
              <a:avLst/>
              <a:gdLst>
                <a:gd name="connsiteX0" fmla="*/ 0 w 0"/>
                <a:gd name="connsiteY0" fmla="*/ 20305 h 16850"/>
                <a:gd name="connsiteX1" fmla="*/ 0 w 0"/>
                <a:gd name="connsiteY1" fmla="*/ 0 h 16850"/>
                <a:gd name="connsiteX2" fmla="*/ 1432 w 0"/>
                <a:gd name="connsiteY2" fmla="*/ 0 h 16850"/>
                <a:gd name="connsiteX3" fmla="*/ 1432 w 0"/>
                <a:gd name="connsiteY3" fmla="*/ 20305 h 16850"/>
                <a:gd name="connsiteX4" fmla="*/ 0 w 0"/>
                <a:gd name="connsiteY4" fmla="*/ 2030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16850">
                  <a:moveTo>
                    <a:pt x="0" y="20305"/>
                  </a:moveTo>
                  <a:lnTo>
                    <a:pt x="0" y="0"/>
                  </a:lnTo>
                  <a:lnTo>
                    <a:pt x="1432" y="0"/>
                  </a:lnTo>
                  <a:lnTo>
                    <a:pt x="1432" y="20305"/>
                  </a:lnTo>
                  <a:lnTo>
                    <a:pt x="0" y="2030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6" name="Vrije vorm: vorm 1100">
              <a:extLst>
                <a:ext uri="{FF2B5EF4-FFF2-40B4-BE49-F238E27FC236}">
                  <a16:creationId xmlns:a16="http://schemas.microsoft.com/office/drawing/2014/main" id="{F1E74C7B-C755-3C4E-9068-707D9D9E8636}"/>
                </a:ext>
              </a:extLst>
            </p:cNvPr>
            <p:cNvSpPr/>
            <p:nvPr/>
          </p:nvSpPr>
          <p:spPr>
            <a:xfrm>
              <a:off x="17306768" y="5111569"/>
              <a:ext cx="16850" cy="16850"/>
            </a:xfrm>
            <a:custGeom>
              <a:avLst/>
              <a:gdLst>
                <a:gd name="connsiteX0" fmla="*/ 9520 w 16850"/>
                <a:gd name="connsiteY0" fmla="*/ 20557 h 16850"/>
                <a:gd name="connsiteX1" fmla="*/ 5645 w 16850"/>
                <a:gd name="connsiteY1" fmla="*/ 19630 h 16850"/>
                <a:gd name="connsiteX2" fmla="*/ 2612 w 16850"/>
                <a:gd name="connsiteY2" fmla="*/ 17356 h 16850"/>
                <a:gd name="connsiteX3" fmla="*/ 674 w 16850"/>
                <a:gd name="connsiteY3" fmla="*/ 14070 h 16850"/>
                <a:gd name="connsiteX4" fmla="*/ 0 w 16850"/>
                <a:gd name="connsiteY4" fmla="*/ 10278 h 16850"/>
                <a:gd name="connsiteX5" fmla="*/ 758 w 16850"/>
                <a:gd name="connsiteY5" fmla="*/ 6403 h 16850"/>
                <a:gd name="connsiteX6" fmla="*/ 2780 w 16850"/>
                <a:gd name="connsiteY6" fmla="*/ 3117 h 16850"/>
                <a:gd name="connsiteX7" fmla="*/ 5813 w 16850"/>
                <a:gd name="connsiteY7" fmla="*/ 842 h 16850"/>
                <a:gd name="connsiteX8" fmla="*/ 9604 w 16850"/>
                <a:gd name="connsiteY8" fmla="*/ 0 h 16850"/>
                <a:gd name="connsiteX9" fmla="*/ 13480 w 16850"/>
                <a:gd name="connsiteY9" fmla="*/ 927 h 16850"/>
                <a:gd name="connsiteX10" fmla="*/ 16513 w 16850"/>
                <a:gd name="connsiteY10" fmla="*/ 3285 h 16850"/>
                <a:gd name="connsiteX11" fmla="*/ 18451 w 16850"/>
                <a:gd name="connsiteY11" fmla="*/ 6571 h 16850"/>
                <a:gd name="connsiteX12" fmla="*/ 19125 w 16850"/>
                <a:gd name="connsiteY12" fmla="*/ 10278 h 16850"/>
                <a:gd name="connsiteX13" fmla="*/ 18367 w 16850"/>
                <a:gd name="connsiteY13" fmla="*/ 14154 h 16850"/>
                <a:gd name="connsiteX14" fmla="*/ 16345 w 16850"/>
                <a:gd name="connsiteY14" fmla="*/ 17440 h 16850"/>
                <a:gd name="connsiteX15" fmla="*/ 13311 w 16850"/>
                <a:gd name="connsiteY15" fmla="*/ 19714 h 16850"/>
                <a:gd name="connsiteX16" fmla="*/ 9520 w 16850"/>
                <a:gd name="connsiteY16" fmla="*/ 20557 h 16850"/>
                <a:gd name="connsiteX17" fmla="*/ 1516 w 16850"/>
                <a:gd name="connsiteY17" fmla="*/ 10278 h 16850"/>
                <a:gd name="connsiteX18" fmla="*/ 2106 w 16850"/>
                <a:gd name="connsiteY18" fmla="*/ 13649 h 16850"/>
                <a:gd name="connsiteX19" fmla="*/ 3791 w 16850"/>
                <a:gd name="connsiteY19" fmla="*/ 16513 h 16850"/>
                <a:gd name="connsiteX20" fmla="*/ 6319 w 16850"/>
                <a:gd name="connsiteY20" fmla="*/ 18535 h 16850"/>
                <a:gd name="connsiteX21" fmla="*/ 9604 w 16850"/>
                <a:gd name="connsiteY21" fmla="*/ 19293 h 16850"/>
                <a:gd name="connsiteX22" fmla="*/ 12890 w 16850"/>
                <a:gd name="connsiteY22" fmla="*/ 18535 h 16850"/>
                <a:gd name="connsiteX23" fmla="*/ 15417 w 16850"/>
                <a:gd name="connsiteY23" fmla="*/ 16513 h 16850"/>
                <a:gd name="connsiteX24" fmla="*/ 17018 w 16850"/>
                <a:gd name="connsiteY24" fmla="*/ 13649 h 16850"/>
                <a:gd name="connsiteX25" fmla="*/ 17608 w 16850"/>
                <a:gd name="connsiteY25" fmla="*/ 10363 h 16850"/>
                <a:gd name="connsiteX26" fmla="*/ 17018 w 16850"/>
                <a:gd name="connsiteY26" fmla="*/ 6992 h 16850"/>
                <a:gd name="connsiteX27" fmla="*/ 15334 w 16850"/>
                <a:gd name="connsiteY27" fmla="*/ 4128 h 16850"/>
                <a:gd name="connsiteX28" fmla="*/ 12806 w 16850"/>
                <a:gd name="connsiteY28" fmla="*/ 2106 h 16850"/>
                <a:gd name="connsiteX29" fmla="*/ 9604 w 16850"/>
                <a:gd name="connsiteY29" fmla="*/ 1348 h 16850"/>
                <a:gd name="connsiteX30" fmla="*/ 6319 w 16850"/>
                <a:gd name="connsiteY30" fmla="*/ 2106 h 16850"/>
                <a:gd name="connsiteX31" fmla="*/ 3791 w 16850"/>
                <a:gd name="connsiteY31" fmla="*/ 4128 h 16850"/>
                <a:gd name="connsiteX32" fmla="*/ 2191 w 16850"/>
                <a:gd name="connsiteY32" fmla="*/ 6992 h 16850"/>
                <a:gd name="connsiteX33" fmla="*/ 1516 w 16850"/>
                <a:gd name="connsiteY33" fmla="*/ 1027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850" h="16850">
                  <a:moveTo>
                    <a:pt x="9520" y="20557"/>
                  </a:moveTo>
                  <a:cubicBezTo>
                    <a:pt x="8088" y="20557"/>
                    <a:pt x="6824" y="20304"/>
                    <a:pt x="5645" y="19630"/>
                  </a:cubicBezTo>
                  <a:cubicBezTo>
                    <a:pt x="4465" y="19040"/>
                    <a:pt x="3454" y="18282"/>
                    <a:pt x="2612" y="17356"/>
                  </a:cubicBezTo>
                  <a:cubicBezTo>
                    <a:pt x="1769" y="16428"/>
                    <a:pt x="1095" y="15334"/>
                    <a:pt x="674" y="14070"/>
                  </a:cubicBezTo>
                  <a:cubicBezTo>
                    <a:pt x="252" y="12806"/>
                    <a:pt x="0" y="11542"/>
                    <a:pt x="0" y="10278"/>
                  </a:cubicBezTo>
                  <a:cubicBezTo>
                    <a:pt x="0" y="8931"/>
                    <a:pt x="252" y="7667"/>
                    <a:pt x="758" y="6403"/>
                  </a:cubicBezTo>
                  <a:cubicBezTo>
                    <a:pt x="1263" y="5139"/>
                    <a:pt x="1938" y="4044"/>
                    <a:pt x="2780" y="3117"/>
                  </a:cubicBezTo>
                  <a:cubicBezTo>
                    <a:pt x="3623" y="2190"/>
                    <a:pt x="4634" y="1432"/>
                    <a:pt x="5813" y="842"/>
                  </a:cubicBezTo>
                  <a:cubicBezTo>
                    <a:pt x="6992" y="252"/>
                    <a:pt x="8256" y="0"/>
                    <a:pt x="9604" y="0"/>
                  </a:cubicBezTo>
                  <a:cubicBezTo>
                    <a:pt x="11037" y="0"/>
                    <a:pt x="12300" y="337"/>
                    <a:pt x="13480" y="927"/>
                  </a:cubicBezTo>
                  <a:cubicBezTo>
                    <a:pt x="14660" y="1516"/>
                    <a:pt x="15670" y="2274"/>
                    <a:pt x="16513" y="3285"/>
                  </a:cubicBezTo>
                  <a:cubicBezTo>
                    <a:pt x="17356" y="4296"/>
                    <a:pt x="17945" y="5392"/>
                    <a:pt x="18451" y="6571"/>
                  </a:cubicBezTo>
                  <a:cubicBezTo>
                    <a:pt x="18872" y="7835"/>
                    <a:pt x="19125" y="9015"/>
                    <a:pt x="19125" y="10278"/>
                  </a:cubicBezTo>
                  <a:cubicBezTo>
                    <a:pt x="19125" y="11627"/>
                    <a:pt x="18872" y="12974"/>
                    <a:pt x="18367" y="14154"/>
                  </a:cubicBezTo>
                  <a:cubicBezTo>
                    <a:pt x="17861" y="15417"/>
                    <a:pt x="17187" y="16513"/>
                    <a:pt x="16345" y="17440"/>
                  </a:cubicBezTo>
                  <a:cubicBezTo>
                    <a:pt x="15502" y="18367"/>
                    <a:pt x="14491" y="19125"/>
                    <a:pt x="13311" y="19714"/>
                  </a:cubicBezTo>
                  <a:cubicBezTo>
                    <a:pt x="12132" y="20220"/>
                    <a:pt x="10868" y="20557"/>
                    <a:pt x="9520" y="20557"/>
                  </a:cubicBezTo>
                  <a:close/>
                  <a:moveTo>
                    <a:pt x="1516" y="10278"/>
                  </a:moveTo>
                  <a:cubicBezTo>
                    <a:pt x="1516" y="11458"/>
                    <a:pt x="1685" y="12553"/>
                    <a:pt x="2106" y="13649"/>
                  </a:cubicBezTo>
                  <a:cubicBezTo>
                    <a:pt x="2527" y="14744"/>
                    <a:pt x="3033" y="15670"/>
                    <a:pt x="3791" y="16513"/>
                  </a:cubicBezTo>
                  <a:cubicBezTo>
                    <a:pt x="4465" y="17356"/>
                    <a:pt x="5392" y="18029"/>
                    <a:pt x="6319" y="18535"/>
                  </a:cubicBezTo>
                  <a:cubicBezTo>
                    <a:pt x="7330" y="19040"/>
                    <a:pt x="8425" y="19293"/>
                    <a:pt x="9604" y="19293"/>
                  </a:cubicBezTo>
                  <a:cubicBezTo>
                    <a:pt x="10784" y="19293"/>
                    <a:pt x="11963" y="19040"/>
                    <a:pt x="12890" y="18535"/>
                  </a:cubicBezTo>
                  <a:cubicBezTo>
                    <a:pt x="13901" y="18029"/>
                    <a:pt x="14744" y="17356"/>
                    <a:pt x="15417" y="16513"/>
                  </a:cubicBezTo>
                  <a:cubicBezTo>
                    <a:pt x="16092" y="15670"/>
                    <a:pt x="16681" y="14744"/>
                    <a:pt x="17018" y="13649"/>
                  </a:cubicBezTo>
                  <a:cubicBezTo>
                    <a:pt x="17440" y="12553"/>
                    <a:pt x="17608" y="11458"/>
                    <a:pt x="17608" y="10363"/>
                  </a:cubicBezTo>
                  <a:cubicBezTo>
                    <a:pt x="17608" y="9183"/>
                    <a:pt x="17440" y="8088"/>
                    <a:pt x="17018" y="6992"/>
                  </a:cubicBezTo>
                  <a:cubicBezTo>
                    <a:pt x="16597" y="5897"/>
                    <a:pt x="16092" y="4970"/>
                    <a:pt x="15334" y="4128"/>
                  </a:cubicBezTo>
                  <a:cubicBezTo>
                    <a:pt x="14575" y="3285"/>
                    <a:pt x="13817" y="2612"/>
                    <a:pt x="12806" y="2106"/>
                  </a:cubicBezTo>
                  <a:cubicBezTo>
                    <a:pt x="11795" y="1601"/>
                    <a:pt x="10784" y="1348"/>
                    <a:pt x="9604" y="1348"/>
                  </a:cubicBezTo>
                  <a:cubicBezTo>
                    <a:pt x="8425" y="1348"/>
                    <a:pt x="7245" y="1601"/>
                    <a:pt x="6319" y="2106"/>
                  </a:cubicBezTo>
                  <a:cubicBezTo>
                    <a:pt x="5308" y="2612"/>
                    <a:pt x="4465" y="3285"/>
                    <a:pt x="3791" y="4128"/>
                  </a:cubicBezTo>
                  <a:cubicBezTo>
                    <a:pt x="3117" y="4970"/>
                    <a:pt x="2527" y="5897"/>
                    <a:pt x="2191" y="6992"/>
                  </a:cubicBezTo>
                  <a:cubicBezTo>
                    <a:pt x="1685" y="8088"/>
                    <a:pt x="1516" y="9099"/>
                    <a:pt x="1516" y="1027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7" name="Vrije vorm: vorm 1101">
              <a:extLst>
                <a:ext uri="{FF2B5EF4-FFF2-40B4-BE49-F238E27FC236}">
                  <a16:creationId xmlns:a16="http://schemas.microsoft.com/office/drawing/2014/main" id="{C768224D-6D1E-B54D-B8D0-6B5267DA5EDE}"/>
                </a:ext>
              </a:extLst>
            </p:cNvPr>
            <p:cNvSpPr/>
            <p:nvPr/>
          </p:nvSpPr>
          <p:spPr>
            <a:xfrm>
              <a:off x="17328336" y="5111569"/>
              <a:ext cx="16850" cy="16850"/>
            </a:xfrm>
            <a:custGeom>
              <a:avLst/>
              <a:gdLst>
                <a:gd name="connsiteX0" fmla="*/ 0 w 16850"/>
                <a:gd name="connsiteY0" fmla="*/ 10110 h 16850"/>
                <a:gd name="connsiteX1" fmla="*/ 674 w 16850"/>
                <a:gd name="connsiteY1" fmla="*/ 6487 h 16850"/>
                <a:gd name="connsiteX2" fmla="*/ 2527 w 16850"/>
                <a:gd name="connsiteY2" fmla="*/ 3285 h 16850"/>
                <a:gd name="connsiteX3" fmla="*/ 5560 w 16850"/>
                <a:gd name="connsiteY3" fmla="*/ 927 h 16850"/>
                <a:gd name="connsiteX4" fmla="*/ 9604 w 16850"/>
                <a:gd name="connsiteY4" fmla="*/ 0 h 16850"/>
                <a:gd name="connsiteX5" fmla="*/ 14238 w 16850"/>
                <a:gd name="connsiteY5" fmla="*/ 1263 h 16850"/>
                <a:gd name="connsiteX6" fmla="*/ 17103 w 16850"/>
                <a:gd name="connsiteY6" fmla="*/ 4465 h 16850"/>
                <a:gd name="connsiteX7" fmla="*/ 15923 w 16850"/>
                <a:gd name="connsiteY7" fmla="*/ 5139 h 16850"/>
                <a:gd name="connsiteX8" fmla="*/ 14660 w 16850"/>
                <a:gd name="connsiteY8" fmla="*/ 3370 h 16850"/>
                <a:gd name="connsiteX9" fmla="*/ 13059 w 16850"/>
                <a:gd name="connsiteY9" fmla="*/ 2190 h 16850"/>
                <a:gd name="connsiteX10" fmla="*/ 11289 w 16850"/>
                <a:gd name="connsiteY10" fmla="*/ 1516 h 16850"/>
                <a:gd name="connsiteX11" fmla="*/ 9520 w 16850"/>
                <a:gd name="connsiteY11" fmla="*/ 1348 h 16850"/>
                <a:gd name="connsiteX12" fmla="*/ 6066 w 16850"/>
                <a:gd name="connsiteY12" fmla="*/ 2106 h 16850"/>
                <a:gd name="connsiteX13" fmla="*/ 3538 w 16850"/>
                <a:gd name="connsiteY13" fmla="*/ 4128 h 16850"/>
                <a:gd name="connsiteX14" fmla="*/ 2022 w 16850"/>
                <a:gd name="connsiteY14" fmla="*/ 6992 h 16850"/>
                <a:gd name="connsiteX15" fmla="*/ 1516 w 16850"/>
                <a:gd name="connsiteY15" fmla="*/ 10194 h 16850"/>
                <a:gd name="connsiteX16" fmla="*/ 2106 w 16850"/>
                <a:gd name="connsiteY16" fmla="*/ 13649 h 16850"/>
                <a:gd name="connsiteX17" fmla="*/ 3791 w 16850"/>
                <a:gd name="connsiteY17" fmla="*/ 16513 h 16850"/>
                <a:gd name="connsiteX18" fmla="*/ 6403 w 16850"/>
                <a:gd name="connsiteY18" fmla="*/ 18535 h 16850"/>
                <a:gd name="connsiteX19" fmla="*/ 9604 w 16850"/>
                <a:gd name="connsiteY19" fmla="*/ 19293 h 16850"/>
                <a:gd name="connsiteX20" fmla="*/ 11458 w 16850"/>
                <a:gd name="connsiteY20" fmla="*/ 19040 h 16850"/>
                <a:gd name="connsiteX21" fmla="*/ 13311 w 16850"/>
                <a:gd name="connsiteY21" fmla="*/ 18367 h 16850"/>
                <a:gd name="connsiteX22" fmla="*/ 14996 w 16850"/>
                <a:gd name="connsiteY22" fmla="*/ 17103 h 16850"/>
                <a:gd name="connsiteX23" fmla="*/ 16260 w 16850"/>
                <a:gd name="connsiteY23" fmla="*/ 15334 h 16850"/>
                <a:gd name="connsiteX24" fmla="*/ 17524 w 16850"/>
                <a:gd name="connsiteY24" fmla="*/ 15923 h 16850"/>
                <a:gd name="connsiteX25" fmla="*/ 16092 w 16850"/>
                <a:gd name="connsiteY25" fmla="*/ 17945 h 16850"/>
                <a:gd name="connsiteX26" fmla="*/ 14154 w 16850"/>
                <a:gd name="connsiteY26" fmla="*/ 19462 h 16850"/>
                <a:gd name="connsiteX27" fmla="*/ 11879 w 16850"/>
                <a:gd name="connsiteY27" fmla="*/ 20389 h 16850"/>
                <a:gd name="connsiteX28" fmla="*/ 9520 w 16850"/>
                <a:gd name="connsiteY28" fmla="*/ 20725 h 16850"/>
                <a:gd name="connsiteX29" fmla="*/ 5729 w 16850"/>
                <a:gd name="connsiteY29" fmla="*/ 19799 h 16850"/>
                <a:gd name="connsiteX30" fmla="*/ 2780 w 16850"/>
                <a:gd name="connsiteY30" fmla="*/ 17440 h 16850"/>
                <a:gd name="connsiteX31" fmla="*/ 842 w 16850"/>
                <a:gd name="connsiteY31" fmla="*/ 14070 h 16850"/>
                <a:gd name="connsiteX32" fmla="*/ 0 w 16850"/>
                <a:gd name="connsiteY32" fmla="*/ 1011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850" h="16850">
                  <a:moveTo>
                    <a:pt x="0" y="10110"/>
                  </a:moveTo>
                  <a:cubicBezTo>
                    <a:pt x="0" y="8931"/>
                    <a:pt x="252" y="7667"/>
                    <a:pt x="674" y="6487"/>
                  </a:cubicBezTo>
                  <a:cubicBezTo>
                    <a:pt x="1095" y="5308"/>
                    <a:pt x="1685" y="4213"/>
                    <a:pt x="2527" y="3285"/>
                  </a:cubicBezTo>
                  <a:cubicBezTo>
                    <a:pt x="3370" y="2359"/>
                    <a:pt x="4381" y="1516"/>
                    <a:pt x="5560" y="927"/>
                  </a:cubicBezTo>
                  <a:cubicBezTo>
                    <a:pt x="6740" y="337"/>
                    <a:pt x="8088" y="0"/>
                    <a:pt x="9604" y="0"/>
                  </a:cubicBezTo>
                  <a:cubicBezTo>
                    <a:pt x="11374" y="0"/>
                    <a:pt x="12974" y="421"/>
                    <a:pt x="14238" y="1263"/>
                  </a:cubicBezTo>
                  <a:cubicBezTo>
                    <a:pt x="15502" y="2106"/>
                    <a:pt x="16429" y="3117"/>
                    <a:pt x="17103" y="4465"/>
                  </a:cubicBezTo>
                  <a:lnTo>
                    <a:pt x="15923" y="5139"/>
                  </a:lnTo>
                  <a:cubicBezTo>
                    <a:pt x="15586" y="4465"/>
                    <a:pt x="15165" y="3875"/>
                    <a:pt x="14660" y="3370"/>
                  </a:cubicBezTo>
                  <a:cubicBezTo>
                    <a:pt x="14154" y="2864"/>
                    <a:pt x="13649" y="2527"/>
                    <a:pt x="13059" y="2190"/>
                  </a:cubicBezTo>
                  <a:cubicBezTo>
                    <a:pt x="12469" y="1853"/>
                    <a:pt x="11879" y="1685"/>
                    <a:pt x="11289" y="1516"/>
                  </a:cubicBezTo>
                  <a:cubicBezTo>
                    <a:pt x="10699" y="1348"/>
                    <a:pt x="10110" y="1348"/>
                    <a:pt x="9520" y="1348"/>
                  </a:cubicBezTo>
                  <a:cubicBezTo>
                    <a:pt x="8256" y="1348"/>
                    <a:pt x="7077" y="1601"/>
                    <a:pt x="6066" y="2106"/>
                  </a:cubicBezTo>
                  <a:cubicBezTo>
                    <a:pt x="5055" y="2612"/>
                    <a:pt x="4213" y="3285"/>
                    <a:pt x="3538" y="4128"/>
                  </a:cubicBezTo>
                  <a:cubicBezTo>
                    <a:pt x="2864" y="4970"/>
                    <a:pt x="2359" y="5897"/>
                    <a:pt x="2022" y="6992"/>
                  </a:cubicBezTo>
                  <a:cubicBezTo>
                    <a:pt x="1685" y="8088"/>
                    <a:pt x="1516" y="9099"/>
                    <a:pt x="1516" y="10194"/>
                  </a:cubicBezTo>
                  <a:cubicBezTo>
                    <a:pt x="1516" y="11374"/>
                    <a:pt x="1685" y="12553"/>
                    <a:pt x="2106" y="13649"/>
                  </a:cubicBezTo>
                  <a:cubicBezTo>
                    <a:pt x="2527" y="14744"/>
                    <a:pt x="3117" y="15670"/>
                    <a:pt x="3791" y="16513"/>
                  </a:cubicBezTo>
                  <a:cubicBezTo>
                    <a:pt x="4549" y="17356"/>
                    <a:pt x="5392" y="18029"/>
                    <a:pt x="6403" y="18535"/>
                  </a:cubicBezTo>
                  <a:cubicBezTo>
                    <a:pt x="7414" y="19040"/>
                    <a:pt x="8425" y="19293"/>
                    <a:pt x="9604" y="19293"/>
                  </a:cubicBezTo>
                  <a:cubicBezTo>
                    <a:pt x="10194" y="19293"/>
                    <a:pt x="10868" y="19209"/>
                    <a:pt x="11458" y="19040"/>
                  </a:cubicBezTo>
                  <a:cubicBezTo>
                    <a:pt x="12132" y="18872"/>
                    <a:pt x="12722" y="18619"/>
                    <a:pt x="13311" y="18367"/>
                  </a:cubicBezTo>
                  <a:cubicBezTo>
                    <a:pt x="13901" y="18029"/>
                    <a:pt x="14491" y="17608"/>
                    <a:pt x="14996" y="17103"/>
                  </a:cubicBezTo>
                  <a:cubicBezTo>
                    <a:pt x="15502" y="16597"/>
                    <a:pt x="15923" y="16007"/>
                    <a:pt x="16260" y="15334"/>
                  </a:cubicBezTo>
                  <a:lnTo>
                    <a:pt x="17524" y="15923"/>
                  </a:lnTo>
                  <a:cubicBezTo>
                    <a:pt x="17187" y="16681"/>
                    <a:pt x="16681" y="17356"/>
                    <a:pt x="16092" y="17945"/>
                  </a:cubicBezTo>
                  <a:cubicBezTo>
                    <a:pt x="15502" y="18535"/>
                    <a:pt x="14828" y="19040"/>
                    <a:pt x="14154" y="19462"/>
                  </a:cubicBezTo>
                  <a:cubicBezTo>
                    <a:pt x="13396" y="19883"/>
                    <a:pt x="12638" y="20136"/>
                    <a:pt x="11879" y="20389"/>
                  </a:cubicBezTo>
                  <a:cubicBezTo>
                    <a:pt x="11037" y="20557"/>
                    <a:pt x="10278" y="20725"/>
                    <a:pt x="9520" y="20725"/>
                  </a:cubicBezTo>
                  <a:cubicBezTo>
                    <a:pt x="8172" y="20725"/>
                    <a:pt x="6824" y="20389"/>
                    <a:pt x="5729" y="19799"/>
                  </a:cubicBezTo>
                  <a:cubicBezTo>
                    <a:pt x="4549" y="19209"/>
                    <a:pt x="3623" y="18367"/>
                    <a:pt x="2780" y="17440"/>
                  </a:cubicBezTo>
                  <a:cubicBezTo>
                    <a:pt x="1938" y="16428"/>
                    <a:pt x="1263" y="15334"/>
                    <a:pt x="842" y="14070"/>
                  </a:cubicBezTo>
                  <a:cubicBezTo>
                    <a:pt x="168" y="12638"/>
                    <a:pt x="0" y="11374"/>
                    <a:pt x="0" y="1011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8" name="Vrije vorm: vorm 1102">
              <a:extLst>
                <a:ext uri="{FF2B5EF4-FFF2-40B4-BE49-F238E27FC236}">
                  <a16:creationId xmlns:a16="http://schemas.microsoft.com/office/drawing/2014/main" id="{8533C889-4CD0-A845-8372-AD0D2FC8FDE7}"/>
                </a:ext>
              </a:extLst>
            </p:cNvPr>
            <p:cNvSpPr/>
            <p:nvPr/>
          </p:nvSpPr>
          <p:spPr>
            <a:xfrm>
              <a:off x="17346787" y="5111653"/>
              <a:ext cx="16850" cy="16850"/>
            </a:xfrm>
            <a:custGeom>
              <a:avLst/>
              <a:gdLst>
                <a:gd name="connsiteX0" fmla="*/ 8678 w 16850"/>
                <a:gd name="connsiteY0" fmla="*/ 0 h 16850"/>
                <a:gd name="connsiteX1" fmla="*/ 9942 w 16850"/>
                <a:gd name="connsiteY1" fmla="*/ 0 h 16850"/>
                <a:gd name="connsiteX2" fmla="*/ 18535 w 16850"/>
                <a:gd name="connsiteY2" fmla="*/ 20305 h 16850"/>
                <a:gd name="connsiteX3" fmla="*/ 17018 w 16850"/>
                <a:gd name="connsiteY3" fmla="*/ 20305 h 16850"/>
                <a:gd name="connsiteX4" fmla="*/ 14154 w 16850"/>
                <a:gd name="connsiteY4" fmla="*/ 13649 h 16850"/>
                <a:gd name="connsiteX5" fmla="*/ 4465 w 16850"/>
                <a:gd name="connsiteY5" fmla="*/ 13649 h 16850"/>
                <a:gd name="connsiteX6" fmla="*/ 1601 w 16850"/>
                <a:gd name="connsiteY6" fmla="*/ 20305 h 16850"/>
                <a:gd name="connsiteX7" fmla="*/ 0 w 16850"/>
                <a:gd name="connsiteY7" fmla="*/ 20305 h 16850"/>
                <a:gd name="connsiteX8" fmla="*/ 8678 w 16850"/>
                <a:gd name="connsiteY8" fmla="*/ 0 h 16850"/>
                <a:gd name="connsiteX9" fmla="*/ 13733 w 16850"/>
                <a:gd name="connsiteY9" fmla="*/ 12385 h 16850"/>
                <a:gd name="connsiteX10" fmla="*/ 9267 w 16850"/>
                <a:gd name="connsiteY10" fmla="*/ 1769 h 16850"/>
                <a:gd name="connsiteX11" fmla="*/ 4718 w 16850"/>
                <a:gd name="connsiteY11" fmla="*/ 12385 h 16850"/>
                <a:gd name="connsiteX12" fmla="*/ 13733 w 16850"/>
                <a:gd name="connsiteY12" fmla="*/ 1238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8678" y="0"/>
                  </a:moveTo>
                  <a:lnTo>
                    <a:pt x="9942" y="0"/>
                  </a:lnTo>
                  <a:lnTo>
                    <a:pt x="18535" y="20305"/>
                  </a:lnTo>
                  <a:lnTo>
                    <a:pt x="17018" y="20305"/>
                  </a:lnTo>
                  <a:lnTo>
                    <a:pt x="14154" y="13649"/>
                  </a:lnTo>
                  <a:lnTo>
                    <a:pt x="4465" y="13649"/>
                  </a:lnTo>
                  <a:lnTo>
                    <a:pt x="1601" y="20305"/>
                  </a:lnTo>
                  <a:lnTo>
                    <a:pt x="0" y="20305"/>
                  </a:lnTo>
                  <a:lnTo>
                    <a:pt x="8678" y="0"/>
                  </a:lnTo>
                  <a:close/>
                  <a:moveTo>
                    <a:pt x="13733" y="12385"/>
                  </a:moveTo>
                  <a:lnTo>
                    <a:pt x="9267" y="1769"/>
                  </a:lnTo>
                  <a:lnTo>
                    <a:pt x="4718" y="12385"/>
                  </a:lnTo>
                  <a:lnTo>
                    <a:pt x="13733" y="1238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9" name="Vrije vorm: vorm 1103">
              <a:extLst>
                <a:ext uri="{FF2B5EF4-FFF2-40B4-BE49-F238E27FC236}">
                  <a16:creationId xmlns:a16="http://schemas.microsoft.com/office/drawing/2014/main" id="{E864E839-FEE1-7C4F-9C86-4A02BCD996AC}"/>
                </a:ext>
              </a:extLst>
            </p:cNvPr>
            <p:cNvSpPr/>
            <p:nvPr/>
          </p:nvSpPr>
          <p:spPr>
            <a:xfrm>
              <a:off x="17368439" y="5111653"/>
              <a:ext cx="8425" cy="16850"/>
            </a:xfrm>
            <a:custGeom>
              <a:avLst/>
              <a:gdLst>
                <a:gd name="connsiteX0" fmla="*/ 0 w 8425"/>
                <a:gd name="connsiteY0" fmla="*/ 20305 h 16850"/>
                <a:gd name="connsiteX1" fmla="*/ 0 w 8425"/>
                <a:gd name="connsiteY1" fmla="*/ 0 h 16850"/>
                <a:gd name="connsiteX2" fmla="*/ 8425 w 8425"/>
                <a:gd name="connsiteY2" fmla="*/ 0 h 16850"/>
                <a:gd name="connsiteX3" fmla="*/ 10784 w 8425"/>
                <a:gd name="connsiteY3" fmla="*/ 506 h 16850"/>
                <a:gd name="connsiteX4" fmla="*/ 12638 w 8425"/>
                <a:gd name="connsiteY4" fmla="*/ 1938 h 16850"/>
                <a:gd name="connsiteX5" fmla="*/ 13901 w 8425"/>
                <a:gd name="connsiteY5" fmla="*/ 3960 h 16850"/>
                <a:gd name="connsiteX6" fmla="*/ 14322 w 8425"/>
                <a:gd name="connsiteY6" fmla="*/ 6235 h 16850"/>
                <a:gd name="connsiteX7" fmla="*/ 13985 w 8425"/>
                <a:gd name="connsiteY7" fmla="*/ 8425 h 16850"/>
                <a:gd name="connsiteX8" fmla="*/ 12974 w 8425"/>
                <a:gd name="connsiteY8" fmla="*/ 10279 h 16850"/>
                <a:gd name="connsiteX9" fmla="*/ 11458 w 8425"/>
                <a:gd name="connsiteY9" fmla="*/ 11627 h 16850"/>
                <a:gd name="connsiteX10" fmla="*/ 9520 w 8425"/>
                <a:gd name="connsiteY10" fmla="*/ 12301 h 16850"/>
                <a:gd name="connsiteX11" fmla="*/ 14575 w 8425"/>
                <a:gd name="connsiteY11" fmla="*/ 20220 h 16850"/>
                <a:gd name="connsiteX12" fmla="*/ 12890 w 8425"/>
                <a:gd name="connsiteY12" fmla="*/ 20220 h 16850"/>
                <a:gd name="connsiteX13" fmla="*/ 8003 w 8425"/>
                <a:gd name="connsiteY13" fmla="*/ 12554 h 16850"/>
                <a:gd name="connsiteX14" fmla="*/ 1432 w 8425"/>
                <a:gd name="connsiteY14" fmla="*/ 12554 h 16850"/>
                <a:gd name="connsiteX15" fmla="*/ 1432 w 8425"/>
                <a:gd name="connsiteY15" fmla="*/ 20220 h 16850"/>
                <a:gd name="connsiteX16" fmla="*/ 0 w 8425"/>
                <a:gd name="connsiteY16" fmla="*/ 20220 h 16850"/>
                <a:gd name="connsiteX17" fmla="*/ 1432 w 8425"/>
                <a:gd name="connsiteY17" fmla="*/ 11290 h 16850"/>
                <a:gd name="connsiteX18" fmla="*/ 8509 w 8425"/>
                <a:gd name="connsiteY18" fmla="*/ 11290 h 16850"/>
                <a:gd name="connsiteX19" fmla="*/ 10278 w 8425"/>
                <a:gd name="connsiteY19" fmla="*/ 10869 h 16850"/>
                <a:gd name="connsiteX20" fmla="*/ 11626 w 8425"/>
                <a:gd name="connsiteY20" fmla="*/ 9773 h 16850"/>
                <a:gd name="connsiteX21" fmla="*/ 12469 w 8425"/>
                <a:gd name="connsiteY21" fmla="*/ 8173 h 16850"/>
                <a:gd name="connsiteX22" fmla="*/ 12806 w 8425"/>
                <a:gd name="connsiteY22" fmla="*/ 6319 h 16850"/>
                <a:gd name="connsiteX23" fmla="*/ 12469 w 8425"/>
                <a:gd name="connsiteY23" fmla="*/ 4466 h 16850"/>
                <a:gd name="connsiteX24" fmla="*/ 11458 w 8425"/>
                <a:gd name="connsiteY24" fmla="*/ 2865 h 16850"/>
                <a:gd name="connsiteX25" fmla="*/ 10026 w 8425"/>
                <a:gd name="connsiteY25" fmla="*/ 1769 h 16850"/>
                <a:gd name="connsiteX26" fmla="*/ 8256 w 8425"/>
                <a:gd name="connsiteY26" fmla="*/ 1348 h 16850"/>
                <a:gd name="connsiteX27" fmla="*/ 1348 w 8425"/>
                <a:gd name="connsiteY27" fmla="*/ 1348 h 16850"/>
                <a:gd name="connsiteX28" fmla="*/ 1348 w 8425"/>
                <a:gd name="connsiteY28" fmla="*/ 1129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425" h="16850">
                  <a:moveTo>
                    <a:pt x="0" y="20305"/>
                  </a:moveTo>
                  <a:lnTo>
                    <a:pt x="0" y="0"/>
                  </a:lnTo>
                  <a:lnTo>
                    <a:pt x="8425" y="0"/>
                  </a:lnTo>
                  <a:cubicBezTo>
                    <a:pt x="9267" y="0"/>
                    <a:pt x="10110" y="169"/>
                    <a:pt x="10784" y="506"/>
                  </a:cubicBezTo>
                  <a:cubicBezTo>
                    <a:pt x="11542" y="843"/>
                    <a:pt x="12132" y="1348"/>
                    <a:pt x="12638" y="1938"/>
                  </a:cubicBezTo>
                  <a:cubicBezTo>
                    <a:pt x="13143" y="2528"/>
                    <a:pt x="13564" y="3202"/>
                    <a:pt x="13901" y="3960"/>
                  </a:cubicBezTo>
                  <a:cubicBezTo>
                    <a:pt x="14154" y="4719"/>
                    <a:pt x="14322" y="5476"/>
                    <a:pt x="14322" y="6235"/>
                  </a:cubicBezTo>
                  <a:cubicBezTo>
                    <a:pt x="14322" y="6993"/>
                    <a:pt x="14238" y="7667"/>
                    <a:pt x="13985" y="8425"/>
                  </a:cubicBezTo>
                  <a:cubicBezTo>
                    <a:pt x="13732" y="9099"/>
                    <a:pt x="13396" y="9773"/>
                    <a:pt x="12974" y="10279"/>
                  </a:cubicBezTo>
                  <a:cubicBezTo>
                    <a:pt x="12553" y="10869"/>
                    <a:pt x="12048" y="11290"/>
                    <a:pt x="11458" y="11627"/>
                  </a:cubicBezTo>
                  <a:cubicBezTo>
                    <a:pt x="10868" y="11964"/>
                    <a:pt x="10194" y="12216"/>
                    <a:pt x="9520" y="12301"/>
                  </a:cubicBezTo>
                  <a:lnTo>
                    <a:pt x="14575" y="20220"/>
                  </a:lnTo>
                  <a:lnTo>
                    <a:pt x="12890" y="20220"/>
                  </a:lnTo>
                  <a:lnTo>
                    <a:pt x="8003" y="12554"/>
                  </a:lnTo>
                  <a:lnTo>
                    <a:pt x="1432" y="12554"/>
                  </a:lnTo>
                  <a:lnTo>
                    <a:pt x="1432" y="20220"/>
                  </a:lnTo>
                  <a:lnTo>
                    <a:pt x="0" y="20220"/>
                  </a:lnTo>
                  <a:close/>
                  <a:moveTo>
                    <a:pt x="1432" y="11290"/>
                  </a:moveTo>
                  <a:lnTo>
                    <a:pt x="8509" y="11290"/>
                  </a:lnTo>
                  <a:cubicBezTo>
                    <a:pt x="9183" y="11290"/>
                    <a:pt x="9773" y="11121"/>
                    <a:pt x="10278" y="10869"/>
                  </a:cubicBezTo>
                  <a:cubicBezTo>
                    <a:pt x="10784" y="10616"/>
                    <a:pt x="11289" y="10195"/>
                    <a:pt x="11626" y="9773"/>
                  </a:cubicBezTo>
                  <a:cubicBezTo>
                    <a:pt x="12048" y="9268"/>
                    <a:pt x="12300" y="8762"/>
                    <a:pt x="12469" y="8173"/>
                  </a:cubicBezTo>
                  <a:cubicBezTo>
                    <a:pt x="12638" y="7583"/>
                    <a:pt x="12806" y="6993"/>
                    <a:pt x="12806" y="6319"/>
                  </a:cubicBezTo>
                  <a:cubicBezTo>
                    <a:pt x="12806" y="5645"/>
                    <a:pt x="12721" y="5055"/>
                    <a:pt x="12469" y="4466"/>
                  </a:cubicBezTo>
                  <a:cubicBezTo>
                    <a:pt x="12216" y="3876"/>
                    <a:pt x="11879" y="3370"/>
                    <a:pt x="11458" y="2865"/>
                  </a:cubicBezTo>
                  <a:cubicBezTo>
                    <a:pt x="11037" y="2444"/>
                    <a:pt x="10531" y="2022"/>
                    <a:pt x="10026" y="1769"/>
                  </a:cubicBezTo>
                  <a:cubicBezTo>
                    <a:pt x="9520" y="1517"/>
                    <a:pt x="8931" y="1348"/>
                    <a:pt x="8256" y="1348"/>
                  </a:cubicBezTo>
                  <a:lnTo>
                    <a:pt x="1348" y="1348"/>
                  </a:lnTo>
                  <a:lnTo>
                    <a:pt x="1348" y="1129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0" name="Vrije vorm: vorm 1104">
              <a:extLst>
                <a:ext uri="{FF2B5EF4-FFF2-40B4-BE49-F238E27FC236}">
                  <a16:creationId xmlns:a16="http://schemas.microsoft.com/office/drawing/2014/main" id="{A6CFD6F8-51E6-E240-B3C3-F2E9521E0FB2}"/>
                </a:ext>
              </a:extLst>
            </p:cNvPr>
            <p:cNvSpPr/>
            <p:nvPr/>
          </p:nvSpPr>
          <p:spPr>
            <a:xfrm>
              <a:off x="17386974" y="5111653"/>
              <a:ext cx="8425" cy="16850"/>
            </a:xfrm>
            <a:custGeom>
              <a:avLst/>
              <a:gdLst>
                <a:gd name="connsiteX0" fmla="*/ 13480 w 8425"/>
                <a:gd name="connsiteY0" fmla="*/ 18956 h 16850"/>
                <a:gd name="connsiteX1" fmla="*/ 13480 w 8425"/>
                <a:gd name="connsiteY1" fmla="*/ 20305 h 16850"/>
                <a:gd name="connsiteX2" fmla="*/ 0 w 8425"/>
                <a:gd name="connsiteY2" fmla="*/ 20305 h 16850"/>
                <a:gd name="connsiteX3" fmla="*/ 0 w 8425"/>
                <a:gd name="connsiteY3" fmla="*/ 0 h 16850"/>
                <a:gd name="connsiteX4" fmla="*/ 13227 w 8425"/>
                <a:gd name="connsiteY4" fmla="*/ 0 h 16850"/>
                <a:gd name="connsiteX5" fmla="*/ 13227 w 8425"/>
                <a:gd name="connsiteY5" fmla="*/ 1348 h 16850"/>
                <a:gd name="connsiteX6" fmla="*/ 1433 w 8425"/>
                <a:gd name="connsiteY6" fmla="*/ 1348 h 16850"/>
                <a:gd name="connsiteX7" fmla="*/ 1433 w 8425"/>
                <a:gd name="connsiteY7" fmla="*/ 9352 h 16850"/>
                <a:gd name="connsiteX8" fmla="*/ 11711 w 8425"/>
                <a:gd name="connsiteY8" fmla="*/ 9352 h 16850"/>
                <a:gd name="connsiteX9" fmla="*/ 11711 w 8425"/>
                <a:gd name="connsiteY9" fmla="*/ 10616 h 16850"/>
                <a:gd name="connsiteX10" fmla="*/ 1433 w 8425"/>
                <a:gd name="connsiteY10" fmla="*/ 10616 h 16850"/>
                <a:gd name="connsiteX11" fmla="*/ 1433 w 8425"/>
                <a:gd name="connsiteY11" fmla="*/ 19041 h 16850"/>
                <a:gd name="connsiteX12" fmla="*/ 13480 w 8425"/>
                <a:gd name="connsiteY12" fmla="*/ 1904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16850">
                  <a:moveTo>
                    <a:pt x="13480" y="18956"/>
                  </a:moveTo>
                  <a:lnTo>
                    <a:pt x="13480" y="20305"/>
                  </a:lnTo>
                  <a:lnTo>
                    <a:pt x="0" y="20305"/>
                  </a:lnTo>
                  <a:lnTo>
                    <a:pt x="0" y="0"/>
                  </a:lnTo>
                  <a:lnTo>
                    <a:pt x="13227" y="0"/>
                  </a:lnTo>
                  <a:lnTo>
                    <a:pt x="13227" y="1348"/>
                  </a:lnTo>
                  <a:lnTo>
                    <a:pt x="1433" y="1348"/>
                  </a:lnTo>
                  <a:lnTo>
                    <a:pt x="1433" y="9352"/>
                  </a:lnTo>
                  <a:lnTo>
                    <a:pt x="11711" y="9352"/>
                  </a:lnTo>
                  <a:lnTo>
                    <a:pt x="11711" y="10616"/>
                  </a:lnTo>
                  <a:lnTo>
                    <a:pt x="1433" y="10616"/>
                  </a:lnTo>
                  <a:lnTo>
                    <a:pt x="1433" y="19041"/>
                  </a:lnTo>
                  <a:lnTo>
                    <a:pt x="13480" y="19041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1" name="Vrije vorm: vorm 1105">
              <a:extLst>
                <a:ext uri="{FF2B5EF4-FFF2-40B4-BE49-F238E27FC236}">
                  <a16:creationId xmlns:a16="http://schemas.microsoft.com/office/drawing/2014/main" id="{9CDDD0BA-56FF-E145-B198-09E080BA9D34}"/>
                </a:ext>
              </a:extLst>
            </p:cNvPr>
            <p:cNvSpPr/>
            <p:nvPr/>
          </p:nvSpPr>
          <p:spPr>
            <a:xfrm>
              <a:off x="17253689" y="5145943"/>
              <a:ext cx="8425" cy="16850"/>
            </a:xfrm>
            <a:custGeom>
              <a:avLst/>
              <a:gdLst>
                <a:gd name="connsiteX0" fmla="*/ 0 w 8425"/>
                <a:gd name="connsiteY0" fmla="*/ 20305 h 16850"/>
                <a:gd name="connsiteX1" fmla="*/ 0 w 8425"/>
                <a:gd name="connsiteY1" fmla="*/ 0 h 16850"/>
                <a:gd name="connsiteX2" fmla="*/ 8341 w 8425"/>
                <a:gd name="connsiteY2" fmla="*/ 0 h 16850"/>
                <a:gd name="connsiteX3" fmla="*/ 10700 w 8425"/>
                <a:gd name="connsiteY3" fmla="*/ 505 h 16850"/>
                <a:gd name="connsiteX4" fmla="*/ 12554 w 8425"/>
                <a:gd name="connsiteY4" fmla="*/ 1938 h 16850"/>
                <a:gd name="connsiteX5" fmla="*/ 13817 w 8425"/>
                <a:gd name="connsiteY5" fmla="*/ 3960 h 16850"/>
                <a:gd name="connsiteX6" fmla="*/ 14238 w 8425"/>
                <a:gd name="connsiteY6" fmla="*/ 6235 h 16850"/>
                <a:gd name="connsiteX7" fmla="*/ 13817 w 8425"/>
                <a:gd name="connsiteY7" fmla="*/ 8594 h 16850"/>
                <a:gd name="connsiteX8" fmla="*/ 12638 w 8425"/>
                <a:gd name="connsiteY8" fmla="*/ 10616 h 16850"/>
                <a:gd name="connsiteX9" fmla="*/ 10784 w 8425"/>
                <a:gd name="connsiteY9" fmla="*/ 12048 h 16850"/>
                <a:gd name="connsiteX10" fmla="*/ 8425 w 8425"/>
                <a:gd name="connsiteY10" fmla="*/ 12554 h 16850"/>
                <a:gd name="connsiteX11" fmla="*/ 1348 w 8425"/>
                <a:gd name="connsiteY11" fmla="*/ 12554 h 16850"/>
                <a:gd name="connsiteX12" fmla="*/ 1348 w 8425"/>
                <a:gd name="connsiteY12" fmla="*/ 20220 h 16850"/>
                <a:gd name="connsiteX13" fmla="*/ 0 w 8425"/>
                <a:gd name="connsiteY13" fmla="*/ 20220 h 16850"/>
                <a:gd name="connsiteX14" fmla="*/ 1433 w 8425"/>
                <a:gd name="connsiteY14" fmla="*/ 11290 h 16850"/>
                <a:gd name="connsiteX15" fmla="*/ 8425 w 8425"/>
                <a:gd name="connsiteY15" fmla="*/ 11290 h 16850"/>
                <a:gd name="connsiteX16" fmla="*/ 10195 w 8425"/>
                <a:gd name="connsiteY16" fmla="*/ 10869 h 16850"/>
                <a:gd name="connsiteX17" fmla="*/ 11543 w 8425"/>
                <a:gd name="connsiteY17" fmla="*/ 9773 h 16850"/>
                <a:gd name="connsiteX18" fmla="*/ 12385 w 8425"/>
                <a:gd name="connsiteY18" fmla="*/ 8173 h 16850"/>
                <a:gd name="connsiteX19" fmla="*/ 12722 w 8425"/>
                <a:gd name="connsiteY19" fmla="*/ 6319 h 16850"/>
                <a:gd name="connsiteX20" fmla="*/ 12385 w 8425"/>
                <a:gd name="connsiteY20" fmla="*/ 4381 h 16850"/>
                <a:gd name="connsiteX21" fmla="*/ 11374 w 8425"/>
                <a:gd name="connsiteY21" fmla="*/ 2780 h 16850"/>
                <a:gd name="connsiteX22" fmla="*/ 9942 w 8425"/>
                <a:gd name="connsiteY22" fmla="*/ 1685 h 16850"/>
                <a:gd name="connsiteX23" fmla="*/ 8173 w 8425"/>
                <a:gd name="connsiteY23" fmla="*/ 1264 h 16850"/>
                <a:gd name="connsiteX24" fmla="*/ 1348 w 8425"/>
                <a:gd name="connsiteY24" fmla="*/ 1264 h 16850"/>
                <a:gd name="connsiteX25" fmla="*/ 1348 w 8425"/>
                <a:gd name="connsiteY25" fmla="*/ 1129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25" h="16850">
                  <a:moveTo>
                    <a:pt x="0" y="20305"/>
                  </a:moveTo>
                  <a:lnTo>
                    <a:pt x="0" y="0"/>
                  </a:lnTo>
                  <a:lnTo>
                    <a:pt x="8341" y="0"/>
                  </a:lnTo>
                  <a:cubicBezTo>
                    <a:pt x="9184" y="0"/>
                    <a:pt x="10026" y="169"/>
                    <a:pt x="10700" y="505"/>
                  </a:cubicBezTo>
                  <a:cubicBezTo>
                    <a:pt x="11458" y="843"/>
                    <a:pt x="12048" y="1348"/>
                    <a:pt x="12554" y="1938"/>
                  </a:cubicBezTo>
                  <a:cubicBezTo>
                    <a:pt x="13059" y="2528"/>
                    <a:pt x="13480" y="3202"/>
                    <a:pt x="13817" y="3960"/>
                  </a:cubicBezTo>
                  <a:cubicBezTo>
                    <a:pt x="14155" y="4718"/>
                    <a:pt x="14238" y="5476"/>
                    <a:pt x="14238" y="6235"/>
                  </a:cubicBezTo>
                  <a:cubicBezTo>
                    <a:pt x="14238" y="7077"/>
                    <a:pt x="14070" y="7835"/>
                    <a:pt x="13817" y="8594"/>
                  </a:cubicBezTo>
                  <a:cubicBezTo>
                    <a:pt x="13565" y="9352"/>
                    <a:pt x="13144" y="10026"/>
                    <a:pt x="12638" y="10616"/>
                  </a:cubicBezTo>
                  <a:cubicBezTo>
                    <a:pt x="12132" y="11205"/>
                    <a:pt x="11543" y="11711"/>
                    <a:pt x="10784" y="12048"/>
                  </a:cubicBezTo>
                  <a:cubicBezTo>
                    <a:pt x="10026" y="12385"/>
                    <a:pt x="9268" y="12554"/>
                    <a:pt x="8425" y="12554"/>
                  </a:cubicBezTo>
                  <a:lnTo>
                    <a:pt x="1348" y="12554"/>
                  </a:lnTo>
                  <a:lnTo>
                    <a:pt x="1348" y="20220"/>
                  </a:lnTo>
                  <a:lnTo>
                    <a:pt x="0" y="20220"/>
                  </a:lnTo>
                  <a:close/>
                  <a:moveTo>
                    <a:pt x="1433" y="11290"/>
                  </a:moveTo>
                  <a:lnTo>
                    <a:pt x="8425" y="11290"/>
                  </a:lnTo>
                  <a:cubicBezTo>
                    <a:pt x="9099" y="11290"/>
                    <a:pt x="9689" y="11121"/>
                    <a:pt x="10195" y="10869"/>
                  </a:cubicBezTo>
                  <a:cubicBezTo>
                    <a:pt x="10700" y="10616"/>
                    <a:pt x="11205" y="10195"/>
                    <a:pt x="11543" y="9773"/>
                  </a:cubicBezTo>
                  <a:cubicBezTo>
                    <a:pt x="11880" y="9268"/>
                    <a:pt x="12216" y="8762"/>
                    <a:pt x="12385" y="8173"/>
                  </a:cubicBezTo>
                  <a:cubicBezTo>
                    <a:pt x="12554" y="7583"/>
                    <a:pt x="12722" y="6909"/>
                    <a:pt x="12722" y="6319"/>
                  </a:cubicBezTo>
                  <a:cubicBezTo>
                    <a:pt x="12722" y="5645"/>
                    <a:pt x="12638" y="5055"/>
                    <a:pt x="12385" y="4381"/>
                  </a:cubicBezTo>
                  <a:cubicBezTo>
                    <a:pt x="12132" y="3707"/>
                    <a:pt x="11795" y="3286"/>
                    <a:pt x="11374" y="2780"/>
                  </a:cubicBezTo>
                  <a:cubicBezTo>
                    <a:pt x="10953" y="2359"/>
                    <a:pt x="10448" y="1938"/>
                    <a:pt x="9942" y="1685"/>
                  </a:cubicBezTo>
                  <a:cubicBezTo>
                    <a:pt x="9437" y="1433"/>
                    <a:pt x="8847" y="1264"/>
                    <a:pt x="8173" y="1264"/>
                  </a:cubicBezTo>
                  <a:lnTo>
                    <a:pt x="1348" y="1264"/>
                  </a:lnTo>
                  <a:lnTo>
                    <a:pt x="1348" y="1129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2" name="Vrije vorm: vorm 1106">
              <a:extLst>
                <a:ext uri="{FF2B5EF4-FFF2-40B4-BE49-F238E27FC236}">
                  <a16:creationId xmlns:a16="http://schemas.microsoft.com/office/drawing/2014/main" id="{E788D831-0EC6-BB4A-85D5-543AE4529ACB}"/>
                </a:ext>
              </a:extLst>
            </p:cNvPr>
            <p:cNvSpPr/>
            <p:nvPr/>
          </p:nvSpPr>
          <p:spPr>
            <a:xfrm>
              <a:off x="17271382" y="5145943"/>
              <a:ext cx="8425" cy="16850"/>
            </a:xfrm>
            <a:custGeom>
              <a:avLst/>
              <a:gdLst>
                <a:gd name="connsiteX0" fmla="*/ 0 w 8425"/>
                <a:gd name="connsiteY0" fmla="*/ 20305 h 16850"/>
                <a:gd name="connsiteX1" fmla="*/ 0 w 8425"/>
                <a:gd name="connsiteY1" fmla="*/ 0 h 16850"/>
                <a:gd name="connsiteX2" fmla="*/ 8425 w 8425"/>
                <a:gd name="connsiteY2" fmla="*/ 0 h 16850"/>
                <a:gd name="connsiteX3" fmla="*/ 10784 w 8425"/>
                <a:gd name="connsiteY3" fmla="*/ 505 h 16850"/>
                <a:gd name="connsiteX4" fmla="*/ 12638 w 8425"/>
                <a:gd name="connsiteY4" fmla="*/ 1938 h 16850"/>
                <a:gd name="connsiteX5" fmla="*/ 13901 w 8425"/>
                <a:gd name="connsiteY5" fmla="*/ 3960 h 16850"/>
                <a:gd name="connsiteX6" fmla="*/ 14323 w 8425"/>
                <a:gd name="connsiteY6" fmla="*/ 6235 h 16850"/>
                <a:gd name="connsiteX7" fmla="*/ 13985 w 8425"/>
                <a:gd name="connsiteY7" fmla="*/ 8425 h 16850"/>
                <a:gd name="connsiteX8" fmla="*/ 12974 w 8425"/>
                <a:gd name="connsiteY8" fmla="*/ 10279 h 16850"/>
                <a:gd name="connsiteX9" fmla="*/ 11458 w 8425"/>
                <a:gd name="connsiteY9" fmla="*/ 11627 h 16850"/>
                <a:gd name="connsiteX10" fmla="*/ 9520 w 8425"/>
                <a:gd name="connsiteY10" fmla="*/ 12301 h 16850"/>
                <a:gd name="connsiteX11" fmla="*/ 14575 w 8425"/>
                <a:gd name="connsiteY11" fmla="*/ 20220 h 16850"/>
                <a:gd name="connsiteX12" fmla="*/ 12890 w 8425"/>
                <a:gd name="connsiteY12" fmla="*/ 20220 h 16850"/>
                <a:gd name="connsiteX13" fmla="*/ 8004 w 8425"/>
                <a:gd name="connsiteY13" fmla="*/ 12554 h 16850"/>
                <a:gd name="connsiteX14" fmla="*/ 1516 w 8425"/>
                <a:gd name="connsiteY14" fmla="*/ 12554 h 16850"/>
                <a:gd name="connsiteX15" fmla="*/ 1516 w 8425"/>
                <a:gd name="connsiteY15" fmla="*/ 20220 h 16850"/>
                <a:gd name="connsiteX16" fmla="*/ 0 w 8425"/>
                <a:gd name="connsiteY16" fmla="*/ 20220 h 16850"/>
                <a:gd name="connsiteX17" fmla="*/ 1516 w 8425"/>
                <a:gd name="connsiteY17" fmla="*/ 11290 h 16850"/>
                <a:gd name="connsiteX18" fmla="*/ 8594 w 8425"/>
                <a:gd name="connsiteY18" fmla="*/ 11290 h 16850"/>
                <a:gd name="connsiteX19" fmla="*/ 10363 w 8425"/>
                <a:gd name="connsiteY19" fmla="*/ 10869 h 16850"/>
                <a:gd name="connsiteX20" fmla="*/ 11711 w 8425"/>
                <a:gd name="connsiteY20" fmla="*/ 9773 h 16850"/>
                <a:gd name="connsiteX21" fmla="*/ 12553 w 8425"/>
                <a:gd name="connsiteY21" fmla="*/ 8173 h 16850"/>
                <a:gd name="connsiteX22" fmla="*/ 12890 w 8425"/>
                <a:gd name="connsiteY22" fmla="*/ 6319 h 16850"/>
                <a:gd name="connsiteX23" fmla="*/ 12553 w 8425"/>
                <a:gd name="connsiteY23" fmla="*/ 4466 h 16850"/>
                <a:gd name="connsiteX24" fmla="*/ 11542 w 8425"/>
                <a:gd name="connsiteY24" fmla="*/ 2865 h 16850"/>
                <a:gd name="connsiteX25" fmla="*/ 10110 w 8425"/>
                <a:gd name="connsiteY25" fmla="*/ 1769 h 16850"/>
                <a:gd name="connsiteX26" fmla="*/ 8341 w 8425"/>
                <a:gd name="connsiteY26" fmla="*/ 1348 h 16850"/>
                <a:gd name="connsiteX27" fmla="*/ 1516 w 8425"/>
                <a:gd name="connsiteY27" fmla="*/ 1348 h 16850"/>
                <a:gd name="connsiteX28" fmla="*/ 1516 w 8425"/>
                <a:gd name="connsiteY28" fmla="*/ 1129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425" h="16850">
                  <a:moveTo>
                    <a:pt x="0" y="20305"/>
                  </a:moveTo>
                  <a:lnTo>
                    <a:pt x="0" y="0"/>
                  </a:lnTo>
                  <a:lnTo>
                    <a:pt x="8425" y="0"/>
                  </a:lnTo>
                  <a:cubicBezTo>
                    <a:pt x="9267" y="0"/>
                    <a:pt x="10110" y="169"/>
                    <a:pt x="10784" y="505"/>
                  </a:cubicBezTo>
                  <a:cubicBezTo>
                    <a:pt x="11542" y="843"/>
                    <a:pt x="12132" y="1348"/>
                    <a:pt x="12638" y="1938"/>
                  </a:cubicBezTo>
                  <a:cubicBezTo>
                    <a:pt x="13143" y="2528"/>
                    <a:pt x="13564" y="3202"/>
                    <a:pt x="13901" y="3960"/>
                  </a:cubicBezTo>
                  <a:cubicBezTo>
                    <a:pt x="14154" y="4718"/>
                    <a:pt x="14323" y="5476"/>
                    <a:pt x="14323" y="6235"/>
                  </a:cubicBezTo>
                  <a:cubicBezTo>
                    <a:pt x="14323" y="6993"/>
                    <a:pt x="14238" y="7667"/>
                    <a:pt x="13985" y="8425"/>
                  </a:cubicBezTo>
                  <a:cubicBezTo>
                    <a:pt x="13733" y="9099"/>
                    <a:pt x="13396" y="9773"/>
                    <a:pt x="12974" y="10279"/>
                  </a:cubicBezTo>
                  <a:cubicBezTo>
                    <a:pt x="12553" y="10869"/>
                    <a:pt x="12048" y="11290"/>
                    <a:pt x="11458" y="11627"/>
                  </a:cubicBezTo>
                  <a:cubicBezTo>
                    <a:pt x="10868" y="11964"/>
                    <a:pt x="10195" y="12216"/>
                    <a:pt x="9520" y="12301"/>
                  </a:cubicBezTo>
                  <a:lnTo>
                    <a:pt x="14575" y="20220"/>
                  </a:lnTo>
                  <a:lnTo>
                    <a:pt x="12890" y="20220"/>
                  </a:lnTo>
                  <a:lnTo>
                    <a:pt x="8004" y="12554"/>
                  </a:lnTo>
                  <a:lnTo>
                    <a:pt x="1516" y="12554"/>
                  </a:lnTo>
                  <a:lnTo>
                    <a:pt x="1516" y="20220"/>
                  </a:lnTo>
                  <a:lnTo>
                    <a:pt x="0" y="20220"/>
                  </a:lnTo>
                  <a:close/>
                  <a:moveTo>
                    <a:pt x="1516" y="11290"/>
                  </a:moveTo>
                  <a:lnTo>
                    <a:pt x="8594" y="11290"/>
                  </a:lnTo>
                  <a:cubicBezTo>
                    <a:pt x="9267" y="11290"/>
                    <a:pt x="9857" y="11121"/>
                    <a:pt x="10363" y="10869"/>
                  </a:cubicBezTo>
                  <a:cubicBezTo>
                    <a:pt x="10868" y="10616"/>
                    <a:pt x="11374" y="10195"/>
                    <a:pt x="11711" y="9773"/>
                  </a:cubicBezTo>
                  <a:cubicBezTo>
                    <a:pt x="12132" y="9268"/>
                    <a:pt x="12385" y="8762"/>
                    <a:pt x="12553" y="8173"/>
                  </a:cubicBezTo>
                  <a:cubicBezTo>
                    <a:pt x="12722" y="7583"/>
                    <a:pt x="12890" y="6993"/>
                    <a:pt x="12890" y="6319"/>
                  </a:cubicBezTo>
                  <a:cubicBezTo>
                    <a:pt x="12890" y="5645"/>
                    <a:pt x="12806" y="5055"/>
                    <a:pt x="12553" y="4466"/>
                  </a:cubicBezTo>
                  <a:cubicBezTo>
                    <a:pt x="12301" y="3876"/>
                    <a:pt x="11963" y="3370"/>
                    <a:pt x="11542" y="2865"/>
                  </a:cubicBezTo>
                  <a:cubicBezTo>
                    <a:pt x="11121" y="2444"/>
                    <a:pt x="10616" y="2022"/>
                    <a:pt x="10110" y="1769"/>
                  </a:cubicBezTo>
                  <a:cubicBezTo>
                    <a:pt x="9605" y="1516"/>
                    <a:pt x="9015" y="1348"/>
                    <a:pt x="8341" y="1348"/>
                  </a:cubicBezTo>
                  <a:lnTo>
                    <a:pt x="1516" y="1348"/>
                  </a:lnTo>
                  <a:lnTo>
                    <a:pt x="1516" y="1129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3" name="Vrije vorm: vorm 1107">
              <a:extLst>
                <a:ext uri="{FF2B5EF4-FFF2-40B4-BE49-F238E27FC236}">
                  <a16:creationId xmlns:a16="http://schemas.microsoft.com/office/drawing/2014/main" id="{6BFA3AE6-C67B-624D-A979-8C49BCC1BEB5}"/>
                </a:ext>
              </a:extLst>
            </p:cNvPr>
            <p:cNvSpPr/>
            <p:nvPr/>
          </p:nvSpPr>
          <p:spPr>
            <a:xfrm>
              <a:off x="17288485" y="5145775"/>
              <a:ext cx="16850" cy="16850"/>
            </a:xfrm>
            <a:custGeom>
              <a:avLst/>
              <a:gdLst>
                <a:gd name="connsiteX0" fmla="*/ 9520 w 16850"/>
                <a:gd name="connsiteY0" fmla="*/ 20557 h 16850"/>
                <a:gd name="connsiteX1" fmla="*/ 5645 w 16850"/>
                <a:gd name="connsiteY1" fmla="*/ 19630 h 16850"/>
                <a:gd name="connsiteX2" fmla="*/ 2612 w 16850"/>
                <a:gd name="connsiteY2" fmla="*/ 17356 h 16850"/>
                <a:gd name="connsiteX3" fmla="*/ 674 w 16850"/>
                <a:gd name="connsiteY3" fmla="*/ 14070 h 16850"/>
                <a:gd name="connsiteX4" fmla="*/ 0 w 16850"/>
                <a:gd name="connsiteY4" fmla="*/ 10278 h 16850"/>
                <a:gd name="connsiteX5" fmla="*/ 758 w 16850"/>
                <a:gd name="connsiteY5" fmla="*/ 6403 h 16850"/>
                <a:gd name="connsiteX6" fmla="*/ 2780 w 16850"/>
                <a:gd name="connsiteY6" fmla="*/ 3117 h 16850"/>
                <a:gd name="connsiteX7" fmla="*/ 5813 w 16850"/>
                <a:gd name="connsiteY7" fmla="*/ 842 h 16850"/>
                <a:gd name="connsiteX8" fmla="*/ 9605 w 16850"/>
                <a:gd name="connsiteY8" fmla="*/ 0 h 16850"/>
                <a:gd name="connsiteX9" fmla="*/ 13480 w 16850"/>
                <a:gd name="connsiteY9" fmla="*/ 927 h 16850"/>
                <a:gd name="connsiteX10" fmla="*/ 16513 w 16850"/>
                <a:gd name="connsiteY10" fmla="*/ 3285 h 16850"/>
                <a:gd name="connsiteX11" fmla="*/ 18451 w 16850"/>
                <a:gd name="connsiteY11" fmla="*/ 6571 h 16850"/>
                <a:gd name="connsiteX12" fmla="*/ 19125 w 16850"/>
                <a:gd name="connsiteY12" fmla="*/ 10278 h 16850"/>
                <a:gd name="connsiteX13" fmla="*/ 18367 w 16850"/>
                <a:gd name="connsiteY13" fmla="*/ 14154 h 16850"/>
                <a:gd name="connsiteX14" fmla="*/ 16345 w 16850"/>
                <a:gd name="connsiteY14" fmla="*/ 17440 h 16850"/>
                <a:gd name="connsiteX15" fmla="*/ 13312 w 16850"/>
                <a:gd name="connsiteY15" fmla="*/ 19714 h 16850"/>
                <a:gd name="connsiteX16" fmla="*/ 9520 w 16850"/>
                <a:gd name="connsiteY16" fmla="*/ 20557 h 16850"/>
                <a:gd name="connsiteX17" fmla="*/ 1517 w 16850"/>
                <a:gd name="connsiteY17" fmla="*/ 10278 h 16850"/>
                <a:gd name="connsiteX18" fmla="*/ 2106 w 16850"/>
                <a:gd name="connsiteY18" fmla="*/ 13649 h 16850"/>
                <a:gd name="connsiteX19" fmla="*/ 3791 w 16850"/>
                <a:gd name="connsiteY19" fmla="*/ 16513 h 16850"/>
                <a:gd name="connsiteX20" fmla="*/ 6319 w 16850"/>
                <a:gd name="connsiteY20" fmla="*/ 18535 h 16850"/>
                <a:gd name="connsiteX21" fmla="*/ 9605 w 16850"/>
                <a:gd name="connsiteY21" fmla="*/ 19293 h 16850"/>
                <a:gd name="connsiteX22" fmla="*/ 12891 w 16850"/>
                <a:gd name="connsiteY22" fmla="*/ 18535 h 16850"/>
                <a:gd name="connsiteX23" fmla="*/ 15418 w 16850"/>
                <a:gd name="connsiteY23" fmla="*/ 16513 h 16850"/>
                <a:gd name="connsiteX24" fmla="*/ 17019 w 16850"/>
                <a:gd name="connsiteY24" fmla="*/ 13649 h 16850"/>
                <a:gd name="connsiteX25" fmla="*/ 17609 w 16850"/>
                <a:gd name="connsiteY25" fmla="*/ 10363 h 16850"/>
                <a:gd name="connsiteX26" fmla="*/ 17019 w 16850"/>
                <a:gd name="connsiteY26" fmla="*/ 6992 h 16850"/>
                <a:gd name="connsiteX27" fmla="*/ 15334 w 16850"/>
                <a:gd name="connsiteY27" fmla="*/ 4128 h 16850"/>
                <a:gd name="connsiteX28" fmla="*/ 12806 w 16850"/>
                <a:gd name="connsiteY28" fmla="*/ 2106 h 16850"/>
                <a:gd name="connsiteX29" fmla="*/ 9605 w 16850"/>
                <a:gd name="connsiteY29" fmla="*/ 1348 h 16850"/>
                <a:gd name="connsiteX30" fmla="*/ 6319 w 16850"/>
                <a:gd name="connsiteY30" fmla="*/ 2106 h 16850"/>
                <a:gd name="connsiteX31" fmla="*/ 3791 w 16850"/>
                <a:gd name="connsiteY31" fmla="*/ 4128 h 16850"/>
                <a:gd name="connsiteX32" fmla="*/ 2191 w 16850"/>
                <a:gd name="connsiteY32" fmla="*/ 6992 h 16850"/>
                <a:gd name="connsiteX33" fmla="*/ 1517 w 16850"/>
                <a:gd name="connsiteY33" fmla="*/ 1027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850" h="16850">
                  <a:moveTo>
                    <a:pt x="9520" y="20557"/>
                  </a:moveTo>
                  <a:cubicBezTo>
                    <a:pt x="8088" y="20557"/>
                    <a:pt x="6824" y="20304"/>
                    <a:pt x="5645" y="19630"/>
                  </a:cubicBezTo>
                  <a:cubicBezTo>
                    <a:pt x="4466" y="18956"/>
                    <a:pt x="3455" y="18282"/>
                    <a:pt x="2612" y="17356"/>
                  </a:cubicBezTo>
                  <a:cubicBezTo>
                    <a:pt x="1769" y="16428"/>
                    <a:pt x="1095" y="15334"/>
                    <a:pt x="674" y="14070"/>
                  </a:cubicBezTo>
                  <a:cubicBezTo>
                    <a:pt x="253" y="12806"/>
                    <a:pt x="0" y="11542"/>
                    <a:pt x="0" y="10278"/>
                  </a:cubicBezTo>
                  <a:cubicBezTo>
                    <a:pt x="0" y="8931"/>
                    <a:pt x="253" y="7667"/>
                    <a:pt x="758" y="6403"/>
                  </a:cubicBezTo>
                  <a:cubicBezTo>
                    <a:pt x="1264" y="5139"/>
                    <a:pt x="1938" y="4044"/>
                    <a:pt x="2780" y="3117"/>
                  </a:cubicBezTo>
                  <a:cubicBezTo>
                    <a:pt x="3623" y="2191"/>
                    <a:pt x="4634" y="1432"/>
                    <a:pt x="5813" y="842"/>
                  </a:cubicBezTo>
                  <a:cubicBezTo>
                    <a:pt x="6993" y="252"/>
                    <a:pt x="8257" y="0"/>
                    <a:pt x="9605" y="0"/>
                  </a:cubicBezTo>
                  <a:cubicBezTo>
                    <a:pt x="11037" y="0"/>
                    <a:pt x="12301" y="337"/>
                    <a:pt x="13480" y="927"/>
                  </a:cubicBezTo>
                  <a:cubicBezTo>
                    <a:pt x="14660" y="1516"/>
                    <a:pt x="15671" y="2274"/>
                    <a:pt x="16513" y="3285"/>
                  </a:cubicBezTo>
                  <a:cubicBezTo>
                    <a:pt x="17356" y="4297"/>
                    <a:pt x="17945" y="5392"/>
                    <a:pt x="18451" y="6571"/>
                  </a:cubicBezTo>
                  <a:cubicBezTo>
                    <a:pt x="18956" y="7751"/>
                    <a:pt x="19125" y="9015"/>
                    <a:pt x="19125" y="10278"/>
                  </a:cubicBezTo>
                  <a:cubicBezTo>
                    <a:pt x="19125" y="11627"/>
                    <a:pt x="18873" y="12974"/>
                    <a:pt x="18367" y="14154"/>
                  </a:cubicBezTo>
                  <a:cubicBezTo>
                    <a:pt x="17861" y="15417"/>
                    <a:pt x="17187" y="16513"/>
                    <a:pt x="16345" y="17440"/>
                  </a:cubicBezTo>
                  <a:cubicBezTo>
                    <a:pt x="15502" y="18367"/>
                    <a:pt x="14491" y="19125"/>
                    <a:pt x="13312" y="19714"/>
                  </a:cubicBezTo>
                  <a:cubicBezTo>
                    <a:pt x="12132" y="20304"/>
                    <a:pt x="10869" y="20557"/>
                    <a:pt x="9520" y="20557"/>
                  </a:cubicBezTo>
                  <a:close/>
                  <a:moveTo>
                    <a:pt x="1517" y="10278"/>
                  </a:moveTo>
                  <a:cubicBezTo>
                    <a:pt x="1517" y="11458"/>
                    <a:pt x="1685" y="12553"/>
                    <a:pt x="2106" y="13649"/>
                  </a:cubicBezTo>
                  <a:cubicBezTo>
                    <a:pt x="2528" y="14744"/>
                    <a:pt x="3033" y="15670"/>
                    <a:pt x="3791" y="16513"/>
                  </a:cubicBezTo>
                  <a:cubicBezTo>
                    <a:pt x="4466" y="17356"/>
                    <a:pt x="5392" y="18029"/>
                    <a:pt x="6319" y="18535"/>
                  </a:cubicBezTo>
                  <a:cubicBezTo>
                    <a:pt x="7246" y="19041"/>
                    <a:pt x="8425" y="19293"/>
                    <a:pt x="9605" y="19293"/>
                  </a:cubicBezTo>
                  <a:cubicBezTo>
                    <a:pt x="10784" y="19293"/>
                    <a:pt x="11964" y="19041"/>
                    <a:pt x="12891" y="18535"/>
                  </a:cubicBezTo>
                  <a:cubicBezTo>
                    <a:pt x="13902" y="18029"/>
                    <a:pt x="14744" y="17356"/>
                    <a:pt x="15418" y="16513"/>
                  </a:cubicBezTo>
                  <a:cubicBezTo>
                    <a:pt x="16092" y="15670"/>
                    <a:pt x="16682" y="14744"/>
                    <a:pt x="17019" y="13649"/>
                  </a:cubicBezTo>
                  <a:cubicBezTo>
                    <a:pt x="17440" y="12553"/>
                    <a:pt x="17609" y="11458"/>
                    <a:pt x="17609" y="10363"/>
                  </a:cubicBezTo>
                  <a:cubicBezTo>
                    <a:pt x="17609" y="9183"/>
                    <a:pt x="17440" y="8088"/>
                    <a:pt x="17019" y="6992"/>
                  </a:cubicBezTo>
                  <a:cubicBezTo>
                    <a:pt x="16598" y="5897"/>
                    <a:pt x="16092" y="4970"/>
                    <a:pt x="15334" y="4128"/>
                  </a:cubicBezTo>
                  <a:cubicBezTo>
                    <a:pt x="14660" y="3285"/>
                    <a:pt x="13817" y="2612"/>
                    <a:pt x="12806" y="2106"/>
                  </a:cubicBezTo>
                  <a:cubicBezTo>
                    <a:pt x="11795" y="1601"/>
                    <a:pt x="10784" y="1348"/>
                    <a:pt x="9605" y="1348"/>
                  </a:cubicBezTo>
                  <a:cubicBezTo>
                    <a:pt x="8425" y="1348"/>
                    <a:pt x="7246" y="1601"/>
                    <a:pt x="6319" y="2106"/>
                  </a:cubicBezTo>
                  <a:cubicBezTo>
                    <a:pt x="5308" y="2612"/>
                    <a:pt x="4466" y="3285"/>
                    <a:pt x="3791" y="4128"/>
                  </a:cubicBezTo>
                  <a:cubicBezTo>
                    <a:pt x="3117" y="4970"/>
                    <a:pt x="2528" y="5897"/>
                    <a:pt x="2191" y="6992"/>
                  </a:cubicBezTo>
                  <a:cubicBezTo>
                    <a:pt x="1854" y="8088"/>
                    <a:pt x="1517" y="9183"/>
                    <a:pt x="1517" y="1027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4" name="Vrije vorm: vorm 1108">
              <a:extLst>
                <a:ext uri="{FF2B5EF4-FFF2-40B4-BE49-F238E27FC236}">
                  <a16:creationId xmlns:a16="http://schemas.microsoft.com/office/drawing/2014/main" id="{450C6EE9-C225-6342-80F8-C0F476C39266}"/>
                </a:ext>
              </a:extLst>
            </p:cNvPr>
            <p:cNvSpPr/>
            <p:nvPr/>
          </p:nvSpPr>
          <p:spPr>
            <a:xfrm>
              <a:off x="17311486" y="5145943"/>
              <a:ext cx="8425" cy="16850"/>
            </a:xfrm>
            <a:custGeom>
              <a:avLst/>
              <a:gdLst>
                <a:gd name="connsiteX0" fmla="*/ 0 w 8425"/>
                <a:gd name="connsiteY0" fmla="*/ 20305 h 16850"/>
                <a:gd name="connsiteX1" fmla="*/ 0 w 8425"/>
                <a:gd name="connsiteY1" fmla="*/ 0 h 16850"/>
                <a:gd name="connsiteX2" fmla="*/ 6740 w 8425"/>
                <a:gd name="connsiteY2" fmla="*/ 0 h 16850"/>
                <a:gd name="connsiteX3" fmla="*/ 10952 w 8425"/>
                <a:gd name="connsiteY3" fmla="*/ 758 h 16850"/>
                <a:gd name="connsiteX4" fmla="*/ 13985 w 8425"/>
                <a:gd name="connsiteY4" fmla="*/ 2949 h 16850"/>
                <a:gd name="connsiteX5" fmla="*/ 15755 w 8425"/>
                <a:gd name="connsiteY5" fmla="*/ 6151 h 16850"/>
                <a:gd name="connsiteX6" fmla="*/ 16345 w 8425"/>
                <a:gd name="connsiteY6" fmla="*/ 10110 h 16850"/>
                <a:gd name="connsiteX7" fmla="*/ 15670 w 8425"/>
                <a:gd name="connsiteY7" fmla="*/ 14323 h 16850"/>
                <a:gd name="connsiteX8" fmla="*/ 13733 w 8425"/>
                <a:gd name="connsiteY8" fmla="*/ 17524 h 16850"/>
                <a:gd name="connsiteX9" fmla="*/ 10699 w 8425"/>
                <a:gd name="connsiteY9" fmla="*/ 19546 h 16850"/>
                <a:gd name="connsiteX10" fmla="*/ 6740 w 8425"/>
                <a:gd name="connsiteY10" fmla="*/ 20305 h 16850"/>
                <a:gd name="connsiteX11" fmla="*/ 0 w 8425"/>
                <a:gd name="connsiteY11" fmla="*/ 20305 h 16850"/>
                <a:gd name="connsiteX12" fmla="*/ 14912 w 8425"/>
                <a:gd name="connsiteY12" fmla="*/ 10110 h 16850"/>
                <a:gd name="connsiteX13" fmla="*/ 14407 w 8425"/>
                <a:gd name="connsiteY13" fmla="*/ 6572 h 16850"/>
                <a:gd name="connsiteX14" fmla="*/ 12806 w 8425"/>
                <a:gd name="connsiteY14" fmla="*/ 3791 h 16850"/>
                <a:gd name="connsiteX15" fmla="*/ 10278 w 8425"/>
                <a:gd name="connsiteY15" fmla="*/ 1938 h 16850"/>
                <a:gd name="connsiteX16" fmla="*/ 6824 w 8425"/>
                <a:gd name="connsiteY16" fmla="*/ 1264 h 16850"/>
                <a:gd name="connsiteX17" fmla="*/ 1516 w 8425"/>
                <a:gd name="connsiteY17" fmla="*/ 1264 h 16850"/>
                <a:gd name="connsiteX18" fmla="*/ 1516 w 8425"/>
                <a:gd name="connsiteY18" fmla="*/ 18956 h 16850"/>
                <a:gd name="connsiteX19" fmla="*/ 6824 w 8425"/>
                <a:gd name="connsiteY19" fmla="*/ 18956 h 16850"/>
                <a:gd name="connsiteX20" fmla="*/ 10363 w 8425"/>
                <a:gd name="connsiteY20" fmla="*/ 18283 h 16850"/>
                <a:gd name="connsiteX21" fmla="*/ 12890 w 8425"/>
                <a:gd name="connsiteY21" fmla="*/ 16429 h 16850"/>
                <a:gd name="connsiteX22" fmla="*/ 14407 w 8425"/>
                <a:gd name="connsiteY22" fmla="*/ 13649 h 16850"/>
                <a:gd name="connsiteX23" fmla="*/ 14912 w 8425"/>
                <a:gd name="connsiteY23" fmla="*/ 1011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425" h="16850">
                  <a:moveTo>
                    <a:pt x="0" y="20305"/>
                  </a:moveTo>
                  <a:lnTo>
                    <a:pt x="0" y="0"/>
                  </a:lnTo>
                  <a:lnTo>
                    <a:pt x="6740" y="0"/>
                  </a:lnTo>
                  <a:cubicBezTo>
                    <a:pt x="8341" y="0"/>
                    <a:pt x="9773" y="253"/>
                    <a:pt x="10952" y="758"/>
                  </a:cubicBezTo>
                  <a:cubicBezTo>
                    <a:pt x="12132" y="1264"/>
                    <a:pt x="13143" y="2022"/>
                    <a:pt x="13985" y="2949"/>
                  </a:cubicBezTo>
                  <a:cubicBezTo>
                    <a:pt x="14744" y="3876"/>
                    <a:pt x="15417" y="4971"/>
                    <a:pt x="15755" y="6151"/>
                  </a:cubicBezTo>
                  <a:cubicBezTo>
                    <a:pt x="16176" y="7414"/>
                    <a:pt x="16345" y="8678"/>
                    <a:pt x="16345" y="10110"/>
                  </a:cubicBezTo>
                  <a:cubicBezTo>
                    <a:pt x="16345" y="11627"/>
                    <a:pt x="16092" y="13059"/>
                    <a:pt x="15670" y="14323"/>
                  </a:cubicBezTo>
                  <a:cubicBezTo>
                    <a:pt x="15249" y="15587"/>
                    <a:pt x="14575" y="16598"/>
                    <a:pt x="13733" y="17524"/>
                  </a:cubicBezTo>
                  <a:cubicBezTo>
                    <a:pt x="12890" y="18451"/>
                    <a:pt x="11879" y="19125"/>
                    <a:pt x="10699" y="19546"/>
                  </a:cubicBezTo>
                  <a:cubicBezTo>
                    <a:pt x="9520" y="20052"/>
                    <a:pt x="8172" y="20305"/>
                    <a:pt x="6740" y="20305"/>
                  </a:cubicBezTo>
                  <a:lnTo>
                    <a:pt x="0" y="20305"/>
                  </a:lnTo>
                  <a:close/>
                  <a:moveTo>
                    <a:pt x="14912" y="10110"/>
                  </a:moveTo>
                  <a:cubicBezTo>
                    <a:pt x="14912" y="8847"/>
                    <a:pt x="14744" y="7667"/>
                    <a:pt x="14407" y="6572"/>
                  </a:cubicBezTo>
                  <a:cubicBezTo>
                    <a:pt x="14070" y="5476"/>
                    <a:pt x="13480" y="4550"/>
                    <a:pt x="12806" y="3791"/>
                  </a:cubicBezTo>
                  <a:cubicBezTo>
                    <a:pt x="12132" y="3033"/>
                    <a:pt x="11289" y="2444"/>
                    <a:pt x="10278" y="1938"/>
                  </a:cubicBezTo>
                  <a:cubicBezTo>
                    <a:pt x="9267" y="1516"/>
                    <a:pt x="8088" y="1264"/>
                    <a:pt x="6824" y="1264"/>
                  </a:cubicBezTo>
                  <a:lnTo>
                    <a:pt x="1516" y="1264"/>
                  </a:lnTo>
                  <a:lnTo>
                    <a:pt x="1516" y="18956"/>
                  </a:lnTo>
                  <a:lnTo>
                    <a:pt x="6824" y="18956"/>
                  </a:lnTo>
                  <a:cubicBezTo>
                    <a:pt x="8172" y="18956"/>
                    <a:pt x="9352" y="18704"/>
                    <a:pt x="10363" y="18283"/>
                  </a:cubicBezTo>
                  <a:cubicBezTo>
                    <a:pt x="11374" y="17861"/>
                    <a:pt x="12216" y="17187"/>
                    <a:pt x="12890" y="16429"/>
                  </a:cubicBezTo>
                  <a:cubicBezTo>
                    <a:pt x="13564" y="15671"/>
                    <a:pt x="14070" y="14660"/>
                    <a:pt x="14407" y="13649"/>
                  </a:cubicBezTo>
                  <a:cubicBezTo>
                    <a:pt x="14744" y="12554"/>
                    <a:pt x="14912" y="11374"/>
                    <a:pt x="14912" y="1011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5" name="Vrije vorm: vorm 1109">
              <a:extLst>
                <a:ext uri="{FF2B5EF4-FFF2-40B4-BE49-F238E27FC236}">
                  <a16:creationId xmlns:a16="http://schemas.microsoft.com/office/drawing/2014/main" id="{0D6EB612-7A38-9D43-8FE9-0312EE8C6F4C}"/>
                </a:ext>
              </a:extLst>
            </p:cNvPr>
            <p:cNvSpPr/>
            <p:nvPr/>
          </p:nvSpPr>
          <p:spPr>
            <a:xfrm>
              <a:off x="17331453" y="5145943"/>
              <a:ext cx="16850" cy="16850"/>
            </a:xfrm>
            <a:custGeom>
              <a:avLst/>
              <a:gdLst>
                <a:gd name="connsiteX0" fmla="*/ 8509 w 16850"/>
                <a:gd name="connsiteY0" fmla="*/ 19041 h 16850"/>
                <a:gd name="connsiteX1" fmla="*/ 11963 w 16850"/>
                <a:gd name="connsiteY1" fmla="*/ 18283 h 16850"/>
                <a:gd name="connsiteX2" fmla="*/ 14070 w 16850"/>
                <a:gd name="connsiteY2" fmla="*/ 16260 h 16850"/>
                <a:gd name="connsiteX3" fmla="*/ 15165 w 16850"/>
                <a:gd name="connsiteY3" fmla="*/ 13396 h 16850"/>
                <a:gd name="connsiteX4" fmla="*/ 15502 w 16850"/>
                <a:gd name="connsiteY4" fmla="*/ 10195 h 16850"/>
                <a:gd name="connsiteX5" fmla="*/ 15502 w 16850"/>
                <a:gd name="connsiteY5" fmla="*/ 0 h 16850"/>
                <a:gd name="connsiteX6" fmla="*/ 16934 w 16850"/>
                <a:gd name="connsiteY6" fmla="*/ 0 h 16850"/>
                <a:gd name="connsiteX7" fmla="*/ 16934 w 16850"/>
                <a:gd name="connsiteY7" fmla="*/ 10195 h 16850"/>
                <a:gd name="connsiteX8" fmla="*/ 16513 w 16850"/>
                <a:gd name="connsiteY8" fmla="*/ 14070 h 16850"/>
                <a:gd name="connsiteX9" fmla="*/ 15081 w 16850"/>
                <a:gd name="connsiteY9" fmla="*/ 17356 h 16850"/>
                <a:gd name="connsiteX10" fmla="*/ 12469 w 16850"/>
                <a:gd name="connsiteY10" fmla="*/ 19631 h 16850"/>
                <a:gd name="connsiteX11" fmla="*/ 8509 w 16850"/>
                <a:gd name="connsiteY11" fmla="*/ 20473 h 16850"/>
                <a:gd name="connsiteX12" fmla="*/ 4465 w 16850"/>
                <a:gd name="connsiteY12" fmla="*/ 19631 h 16850"/>
                <a:gd name="connsiteX13" fmla="*/ 1853 w 16850"/>
                <a:gd name="connsiteY13" fmla="*/ 17356 h 16850"/>
                <a:gd name="connsiteX14" fmla="*/ 421 w 16850"/>
                <a:gd name="connsiteY14" fmla="*/ 14070 h 16850"/>
                <a:gd name="connsiteX15" fmla="*/ 0 w 16850"/>
                <a:gd name="connsiteY15" fmla="*/ 10279 h 16850"/>
                <a:gd name="connsiteX16" fmla="*/ 0 w 16850"/>
                <a:gd name="connsiteY16" fmla="*/ 84 h 16850"/>
                <a:gd name="connsiteX17" fmla="*/ 1432 w 16850"/>
                <a:gd name="connsiteY17" fmla="*/ 84 h 16850"/>
                <a:gd name="connsiteX18" fmla="*/ 1432 w 16850"/>
                <a:gd name="connsiteY18" fmla="*/ 10195 h 16850"/>
                <a:gd name="connsiteX19" fmla="*/ 1769 w 16850"/>
                <a:gd name="connsiteY19" fmla="*/ 13480 h 16850"/>
                <a:gd name="connsiteX20" fmla="*/ 2949 w 16850"/>
                <a:gd name="connsiteY20" fmla="*/ 16345 h 16850"/>
                <a:gd name="connsiteX21" fmla="*/ 5139 w 16850"/>
                <a:gd name="connsiteY21" fmla="*/ 18367 h 16850"/>
                <a:gd name="connsiteX22" fmla="*/ 8509 w 16850"/>
                <a:gd name="connsiteY22" fmla="*/ 19041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850" h="16850">
                  <a:moveTo>
                    <a:pt x="8509" y="19041"/>
                  </a:moveTo>
                  <a:cubicBezTo>
                    <a:pt x="9857" y="19041"/>
                    <a:pt x="11037" y="18788"/>
                    <a:pt x="11963" y="18283"/>
                  </a:cubicBezTo>
                  <a:cubicBezTo>
                    <a:pt x="12890" y="17777"/>
                    <a:pt x="13564" y="17103"/>
                    <a:pt x="14070" y="16260"/>
                  </a:cubicBezTo>
                  <a:cubicBezTo>
                    <a:pt x="14575" y="15418"/>
                    <a:pt x="14996" y="14491"/>
                    <a:pt x="15165" y="13396"/>
                  </a:cubicBezTo>
                  <a:cubicBezTo>
                    <a:pt x="15418" y="12301"/>
                    <a:pt x="15502" y="11290"/>
                    <a:pt x="15502" y="10195"/>
                  </a:cubicBezTo>
                  <a:lnTo>
                    <a:pt x="15502" y="0"/>
                  </a:lnTo>
                  <a:lnTo>
                    <a:pt x="16934" y="0"/>
                  </a:lnTo>
                  <a:lnTo>
                    <a:pt x="16934" y="10195"/>
                  </a:lnTo>
                  <a:cubicBezTo>
                    <a:pt x="16934" y="11542"/>
                    <a:pt x="16766" y="12806"/>
                    <a:pt x="16513" y="14070"/>
                  </a:cubicBezTo>
                  <a:cubicBezTo>
                    <a:pt x="16176" y="15334"/>
                    <a:pt x="15755" y="16429"/>
                    <a:pt x="15081" y="17356"/>
                  </a:cubicBezTo>
                  <a:cubicBezTo>
                    <a:pt x="14407" y="18283"/>
                    <a:pt x="13564" y="19041"/>
                    <a:pt x="12469" y="19631"/>
                  </a:cubicBezTo>
                  <a:cubicBezTo>
                    <a:pt x="11374" y="20220"/>
                    <a:pt x="10110" y="20473"/>
                    <a:pt x="8509" y="20473"/>
                  </a:cubicBezTo>
                  <a:cubicBezTo>
                    <a:pt x="6909" y="20473"/>
                    <a:pt x="5560" y="20220"/>
                    <a:pt x="4465" y="19631"/>
                  </a:cubicBezTo>
                  <a:cubicBezTo>
                    <a:pt x="3370" y="19041"/>
                    <a:pt x="2527" y="18283"/>
                    <a:pt x="1853" y="17356"/>
                  </a:cubicBezTo>
                  <a:cubicBezTo>
                    <a:pt x="1180" y="16429"/>
                    <a:pt x="758" y="15334"/>
                    <a:pt x="421" y="14070"/>
                  </a:cubicBezTo>
                  <a:cubicBezTo>
                    <a:pt x="168" y="12891"/>
                    <a:pt x="0" y="11627"/>
                    <a:pt x="0" y="10279"/>
                  </a:cubicBezTo>
                  <a:lnTo>
                    <a:pt x="0" y="84"/>
                  </a:lnTo>
                  <a:lnTo>
                    <a:pt x="1432" y="84"/>
                  </a:lnTo>
                  <a:lnTo>
                    <a:pt x="1432" y="10195"/>
                  </a:lnTo>
                  <a:cubicBezTo>
                    <a:pt x="1432" y="11290"/>
                    <a:pt x="1516" y="12385"/>
                    <a:pt x="1769" y="13480"/>
                  </a:cubicBezTo>
                  <a:cubicBezTo>
                    <a:pt x="2022" y="14576"/>
                    <a:pt x="2359" y="15502"/>
                    <a:pt x="2949" y="16345"/>
                  </a:cubicBezTo>
                  <a:cubicBezTo>
                    <a:pt x="3454" y="17187"/>
                    <a:pt x="4213" y="17861"/>
                    <a:pt x="5139" y="18367"/>
                  </a:cubicBezTo>
                  <a:cubicBezTo>
                    <a:pt x="6066" y="18873"/>
                    <a:pt x="7161" y="19041"/>
                    <a:pt x="8509" y="19041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6" name="Vrije vorm: vorm 1110">
              <a:extLst>
                <a:ext uri="{FF2B5EF4-FFF2-40B4-BE49-F238E27FC236}">
                  <a16:creationId xmlns:a16="http://schemas.microsoft.com/office/drawing/2014/main" id="{5E2E6921-EA7A-0440-8196-1E5F282ACED8}"/>
                </a:ext>
              </a:extLst>
            </p:cNvPr>
            <p:cNvSpPr/>
            <p:nvPr/>
          </p:nvSpPr>
          <p:spPr>
            <a:xfrm>
              <a:off x="17352010" y="5145859"/>
              <a:ext cx="16850" cy="16850"/>
            </a:xfrm>
            <a:custGeom>
              <a:avLst/>
              <a:gdLst>
                <a:gd name="connsiteX0" fmla="*/ 0 w 16850"/>
                <a:gd name="connsiteY0" fmla="*/ 10110 h 16850"/>
                <a:gd name="connsiteX1" fmla="*/ 674 w 16850"/>
                <a:gd name="connsiteY1" fmla="*/ 6487 h 16850"/>
                <a:gd name="connsiteX2" fmla="*/ 2527 w 16850"/>
                <a:gd name="connsiteY2" fmla="*/ 3285 h 16850"/>
                <a:gd name="connsiteX3" fmla="*/ 5560 w 16850"/>
                <a:gd name="connsiteY3" fmla="*/ 927 h 16850"/>
                <a:gd name="connsiteX4" fmla="*/ 9605 w 16850"/>
                <a:gd name="connsiteY4" fmla="*/ 0 h 16850"/>
                <a:gd name="connsiteX5" fmla="*/ 14238 w 16850"/>
                <a:gd name="connsiteY5" fmla="*/ 1263 h 16850"/>
                <a:gd name="connsiteX6" fmla="*/ 17103 w 16850"/>
                <a:gd name="connsiteY6" fmla="*/ 4465 h 16850"/>
                <a:gd name="connsiteX7" fmla="*/ 15923 w 16850"/>
                <a:gd name="connsiteY7" fmla="*/ 5139 h 16850"/>
                <a:gd name="connsiteX8" fmla="*/ 14660 w 16850"/>
                <a:gd name="connsiteY8" fmla="*/ 3370 h 16850"/>
                <a:gd name="connsiteX9" fmla="*/ 13059 w 16850"/>
                <a:gd name="connsiteY9" fmla="*/ 2190 h 16850"/>
                <a:gd name="connsiteX10" fmla="*/ 11289 w 16850"/>
                <a:gd name="connsiteY10" fmla="*/ 1516 h 16850"/>
                <a:gd name="connsiteX11" fmla="*/ 9520 w 16850"/>
                <a:gd name="connsiteY11" fmla="*/ 1348 h 16850"/>
                <a:gd name="connsiteX12" fmla="*/ 6066 w 16850"/>
                <a:gd name="connsiteY12" fmla="*/ 2106 h 16850"/>
                <a:gd name="connsiteX13" fmla="*/ 3538 w 16850"/>
                <a:gd name="connsiteY13" fmla="*/ 4128 h 16850"/>
                <a:gd name="connsiteX14" fmla="*/ 2022 w 16850"/>
                <a:gd name="connsiteY14" fmla="*/ 6992 h 16850"/>
                <a:gd name="connsiteX15" fmla="*/ 1516 w 16850"/>
                <a:gd name="connsiteY15" fmla="*/ 10194 h 16850"/>
                <a:gd name="connsiteX16" fmla="*/ 2106 w 16850"/>
                <a:gd name="connsiteY16" fmla="*/ 13649 h 16850"/>
                <a:gd name="connsiteX17" fmla="*/ 3791 w 16850"/>
                <a:gd name="connsiteY17" fmla="*/ 16513 h 16850"/>
                <a:gd name="connsiteX18" fmla="*/ 6403 w 16850"/>
                <a:gd name="connsiteY18" fmla="*/ 18535 h 16850"/>
                <a:gd name="connsiteX19" fmla="*/ 9605 w 16850"/>
                <a:gd name="connsiteY19" fmla="*/ 19293 h 16850"/>
                <a:gd name="connsiteX20" fmla="*/ 11458 w 16850"/>
                <a:gd name="connsiteY20" fmla="*/ 19040 h 16850"/>
                <a:gd name="connsiteX21" fmla="*/ 13311 w 16850"/>
                <a:gd name="connsiteY21" fmla="*/ 18367 h 16850"/>
                <a:gd name="connsiteX22" fmla="*/ 14996 w 16850"/>
                <a:gd name="connsiteY22" fmla="*/ 17103 h 16850"/>
                <a:gd name="connsiteX23" fmla="*/ 16260 w 16850"/>
                <a:gd name="connsiteY23" fmla="*/ 15333 h 16850"/>
                <a:gd name="connsiteX24" fmla="*/ 17524 w 16850"/>
                <a:gd name="connsiteY24" fmla="*/ 15923 h 16850"/>
                <a:gd name="connsiteX25" fmla="*/ 16092 w 16850"/>
                <a:gd name="connsiteY25" fmla="*/ 17945 h 16850"/>
                <a:gd name="connsiteX26" fmla="*/ 14154 w 16850"/>
                <a:gd name="connsiteY26" fmla="*/ 19462 h 16850"/>
                <a:gd name="connsiteX27" fmla="*/ 11879 w 16850"/>
                <a:gd name="connsiteY27" fmla="*/ 20389 h 16850"/>
                <a:gd name="connsiteX28" fmla="*/ 9520 w 16850"/>
                <a:gd name="connsiteY28" fmla="*/ 20725 h 16850"/>
                <a:gd name="connsiteX29" fmla="*/ 5729 w 16850"/>
                <a:gd name="connsiteY29" fmla="*/ 19799 h 16850"/>
                <a:gd name="connsiteX30" fmla="*/ 2780 w 16850"/>
                <a:gd name="connsiteY30" fmla="*/ 17439 h 16850"/>
                <a:gd name="connsiteX31" fmla="*/ 842 w 16850"/>
                <a:gd name="connsiteY31" fmla="*/ 14070 h 16850"/>
                <a:gd name="connsiteX32" fmla="*/ 0 w 16850"/>
                <a:gd name="connsiteY32" fmla="*/ 1011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850" h="16850">
                  <a:moveTo>
                    <a:pt x="0" y="10110"/>
                  </a:moveTo>
                  <a:cubicBezTo>
                    <a:pt x="0" y="8931"/>
                    <a:pt x="252" y="7667"/>
                    <a:pt x="674" y="6487"/>
                  </a:cubicBezTo>
                  <a:cubicBezTo>
                    <a:pt x="1095" y="5307"/>
                    <a:pt x="1685" y="4213"/>
                    <a:pt x="2527" y="3285"/>
                  </a:cubicBezTo>
                  <a:cubicBezTo>
                    <a:pt x="3370" y="2359"/>
                    <a:pt x="4381" y="1516"/>
                    <a:pt x="5560" y="927"/>
                  </a:cubicBezTo>
                  <a:cubicBezTo>
                    <a:pt x="6740" y="337"/>
                    <a:pt x="8088" y="0"/>
                    <a:pt x="9605" y="0"/>
                  </a:cubicBezTo>
                  <a:cubicBezTo>
                    <a:pt x="11374" y="0"/>
                    <a:pt x="12974" y="421"/>
                    <a:pt x="14238" y="1263"/>
                  </a:cubicBezTo>
                  <a:cubicBezTo>
                    <a:pt x="15502" y="2106"/>
                    <a:pt x="16429" y="3117"/>
                    <a:pt x="17103" y="4465"/>
                  </a:cubicBezTo>
                  <a:lnTo>
                    <a:pt x="15923" y="5139"/>
                  </a:lnTo>
                  <a:cubicBezTo>
                    <a:pt x="15586" y="4465"/>
                    <a:pt x="15165" y="3875"/>
                    <a:pt x="14660" y="3370"/>
                  </a:cubicBezTo>
                  <a:cubicBezTo>
                    <a:pt x="14154" y="2864"/>
                    <a:pt x="13649" y="2527"/>
                    <a:pt x="13059" y="2190"/>
                  </a:cubicBezTo>
                  <a:cubicBezTo>
                    <a:pt x="12469" y="1853"/>
                    <a:pt x="11879" y="1685"/>
                    <a:pt x="11289" y="1516"/>
                  </a:cubicBezTo>
                  <a:cubicBezTo>
                    <a:pt x="10699" y="1348"/>
                    <a:pt x="10110" y="1348"/>
                    <a:pt x="9520" y="1348"/>
                  </a:cubicBezTo>
                  <a:cubicBezTo>
                    <a:pt x="8256" y="1348"/>
                    <a:pt x="7077" y="1600"/>
                    <a:pt x="6066" y="2106"/>
                  </a:cubicBezTo>
                  <a:cubicBezTo>
                    <a:pt x="5055" y="2612"/>
                    <a:pt x="4213" y="3285"/>
                    <a:pt x="3538" y="4128"/>
                  </a:cubicBezTo>
                  <a:cubicBezTo>
                    <a:pt x="2864" y="4970"/>
                    <a:pt x="2359" y="5897"/>
                    <a:pt x="2022" y="6992"/>
                  </a:cubicBezTo>
                  <a:cubicBezTo>
                    <a:pt x="1685" y="8088"/>
                    <a:pt x="1516" y="9099"/>
                    <a:pt x="1516" y="10194"/>
                  </a:cubicBezTo>
                  <a:cubicBezTo>
                    <a:pt x="1516" y="11374"/>
                    <a:pt x="1685" y="12553"/>
                    <a:pt x="2106" y="13649"/>
                  </a:cubicBezTo>
                  <a:cubicBezTo>
                    <a:pt x="2527" y="14744"/>
                    <a:pt x="3117" y="15670"/>
                    <a:pt x="3791" y="16513"/>
                  </a:cubicBezTo>
                  <a:cubicBezTo>
                    <a:pt x="4549" y="17356"/>
                    <a:pt x="5392" y="18029"/>
                    <a:pt x="6403" y="18535"/>
                  </a:cubicBezTo>
                  <a:cubicBezTo>
                    <a:pt x="7414" y="19040"/>
                    <a:pt x="8425" y="19293"/>
                    <a:pt x="9605" y="19293"/>
                  </a:cubicBezTo>
                  <a:cubicBezTo>
                    <a:pt x="10194" y="19293"/>
                    <a:pt x="10868" y="19209"/>
                    <a:pt x="11458" y="19040"/>
                  </a:cubicBezTo>
                  <a:cubicBezTo>
                    <a:pt x="12132" y="18872"/>
                    <a:pt x="12722" y="18619"/>
                    <a:pt x="13311" y="18367"/>
                  </a:cubicBezTo>
                  <a:cubicBezTo>
                    <a:pt x="13901" y="18029"/>
                    <a:pt x="14491" y="17608"/>
                    <a:pt x="14996" y="17103"/>
                  </a:cubicBezTo>
                  <a:cubicBezTo>
                    <a:pt x="15502" y="16597"/>
                    <a:pt x="15923" y="16007"/>
                    <a:pt x="16260" y="15333"/>
                  </a:cubicBezTo>
                  <a:lnTo>
                    <a:pt x="17524" y="15923"/>
                  </a:lnTo>
                  <a:cubicBezTo>
                    <a:pt x="17187" y="16681"/>
                    <a:pt x="16681" y="17356"/>
                    <a:pt x="16092" y="17945"/>
                  </a:cubicBezTo>
                  <a:cubicBezTo>
                    <a:pt x="15502" y="18535"/>
                    <a:pt x="14828" y="19040"/>
                    <a:pt x="14154" y="19462"/>
                  </a:cubicBezTo>
                  <a:cubicBezTo>
                    <a:pt x="13396" y="19883"/>
                    <a:pt x="12638" y="20136"/>
                    <a:pt x="11879" y="20389"/>
                  </a:cubicBezTo>
                  <a:cubicBezTo>
                    <a:pt x="11037" y="20557"/>
                    <a:pt x="10278" y="20725"/>
                    <a:pt x="9520" y="20725"/>
                  </a:cubicBezTo>
                  <a:cubicBezTo>
                    <a:pt x="8172" y="20725"/>
                    <a:pt x="6824" y="20389"/>
                    <a:pt x="5729" y="19799"/>
                  </a:cubicBezTo>
                  <a:cubicBezTo>
                    <a:pt x="4549" y="19209"/>
                    <a:pt x="3623" y="18367"/>
                    <a:pt x="2780" y="17439"/>
                  </a:cubicBezTo>
                  <a:cubicBezTo>
                    <a:pt x="1938" y="16428"/>
                    <a:pt x="1263" y="15333"/>
                    <a:pt x="842" y="14070"/>
                  </a:cubicBezTo>
                  <a:cubicBezTo>
                    <a:pt x="252" y="12638"/>
                    <a:pt x="0" y="11374"/>
                    <a:pt x="0" y="10110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7" name="Vrije vorm: vorm 1111">
              <a:extLst>
                <a:ext uri="{FF2B5EF4-FFF2-40B4-BE49-F238E27FC236}">
                  <a16:creationId xmlns:a16="http://schemas.microsoft.com/office/drawing/2014/main" id="{6A4B5AC1-7D4B-E846-A4CA-0E136C5F44B9}"/>
                </a:ext>
              </a:extLst>
            </p:cNvPr>
            <p:cNvSpPr/>
            <p:nvPr/>
          </p:nvSpPr>
          <p:spPr>
            <a:xfrm>
              <a:off x="17370798" y="5145943"/>
              <a:ext cx="8425" cy="16850"/>
            </a:xfrm>
            <a:custGeom>
              <a:avLst/>
              <a:gdLst>
                <a:gd name="connsiteX0" fmla="*/ 16260 w 8425"/>
                <a:gd name="connsiteY0" fmla="*/ 1348 h 16850"/>
                <a:gd name="connsiteX1" fmla="*/ 8846 w 8425"/>
                <a:gd name="connsiteY1" fmla="*/ 1348 h 16850"/>
                <a:gd name="connsiteX2" fmla="*/ 8846 w 8425"/>
                <a:gd name="connsiteY2" fmla="*/ 20305 h 16850"/>
                <a:gd name="connsiteX3" fmla="*/ 7414 w 8425"/>
                <a:gd name="connsiteY3" fmla="*/ 20305 h 16850"/>
                <a:gd name="connsiteX4" fmla="*/ 7414 w 8425"/>
                <a:gd name="connsiteY4" fmla="*/ 1348 h 16850"/>
                <a:gd name="connsiteX5" fmla="*/ 0 w 8425"/>
                <a:gd name="connsiteY5" fmla="*/ 1348 h 16850"/>
                <a:gd name="connsiteX6" fmla="*/ 0 w 8425"/>
                <a:gd name="connsiteY6" fmla="*/ 0 h 16850"/>
                <a:gd name="connsiteX7" fmla="*/ 16345 w 8425"/>
                <a:gd name="connsiteY7" fmla="*/ 0 h 16850"/>
                <a:gd name="connsiteX8" fmla="*/ 16345 w 8425"/>
                <a:gd name="connsiteY8" fmla="*/ 134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16260" y="1348"/>
                  </a:moveTo>
                  <a:lnTo>
                    <a:pt x="8846" y="1348"/>
                  </a:lnTo>
                  <a:lnTo>
                    <a:pt x="8846" y="20305"/>
                  </a:lnTo>
                  <a:lnTo>
                    <a:pt x="7414" y="20305"/>
                  </a:lnTo>
                  <a:lnTo>
                    <a:pt x="7414" y="1348"/>
                  </a:lnTo>
                  <a:lnTo>
                    <a:pt x="0" y="1348"/>
                  </a:lnTo>
                  <a:lnTo>
                    <a:pt x="0" y="0"/>
                  </a:lnTo>
                  <a:lnTo>
                    <a:pt x="16345" y="0"/>
                  </a:lnTo>
                  <a:lnTo>
                    <a:pt x="16345" y="1348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8" name="Vrije vorm: vorm 1112">
              <a:extLst>
                <a:ext uri="{FF2B5EF4-FFF2-40B4-BE49-F238E27FC236}">
                  <a16:creationId xmlns:a16="http://schemas.microsoft.com/office/drawing/2014/main" id="{B62F78C0-C6B0-8343-81C3-8B928749BFAC}"/>
                </a:ext>
              </a:extLst>
            </p:cNvPr>
            <p:cNvSpPr/>
            <p:nvPr/>
          </p:nvSpPr>
          <p:spPr>
            <a:xfrm>
              <a:off x="17390260" y="5145943"/>
              <a:ext cx="8425" cy="16850"/>
            </a:xfrm>
            <a:custGeom>
              <a:avLst/>
              <a:gdLst>
                <a:gd name="connsiteX0" fmla="*/ 0 w 0"/>
                <a:gd name="connsiteY0" fmla="*/ 20305 h 16850"/>
                <a:gd name="connsiteX1" fmla="*/ 0 w 0"/>
                <a:gd name="connsiteY1" fmla="*/ 0 h 16850"/>
                <a:gd name="connsiteX2" fmla="*/ 1432 w 0"/>
                <a:gd name="connsiteY2" fmla="*/ 0 h 16850"/>
                <a:gd name="connsiteX3" fmla="*/ 1432 w 0"/>
                <a:gd name="connsiteY3" fmla="*/ 20305 h 16850"/>
                <a:gd name="connsiteX4" fmla="*/ 0 w 0"/>
                <a:gd name="connsiteY4" fmla="*/ 20305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16850">
                  <a:moveTo>
                    <a:pt x="0" y="20305"/>
                  </a:moveTo>
                  <a:lnTo>
                    <a:pt x="0" y="0"/>
                  </a:lnTo>
                  <a:lnTo>
                    <a:pt x="1432" y="0"/>
                  </a:lnTo>
                  <a:lnTo>
                    <a:pt x="1432" y="20305"/>
                  </a:lnTo>
                  <a:lnTo>
                    <a:pt x="0" y="2030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9" name="Vrije vorm: vorm 1113">
              <a:extLst>
                <a:ext uri="{FF2B5EF4-FFF2-40B4-BE49-F238E27FC236}">
                  <a16:creationId xmlns:a16="http://schemas.microsoft.com/office/drawing/2014/main" id="{1B9AD20A-5137-7B47-9D29-9F14143BC9B0}"/>
                </a:ext>
              </a:extLst>
            </p:cNvPr>
            <p:cNvSpPr/>
            <p:nvPr/>
          </p:nvSpPr>
          <p:spPr>
            <a:xfrm>
              <a:off x="17395568" y="5145775"/>
              <a:ext cx="16850" cy="16850"/>
            </a:xfrm>
            <a:custGeom>
              <a:avLst/>
              <a:gdLst>
                <a:gd name="connsiteX0" fmla="*/ 9520 w 16850"/>
                <a:gd name="connsiteY0" fmla="*/ 20557 h 16850"/>
                <a:gd name="connsiteX1" fmla="*/ 5645 w 16850"/>
                <a:gd name="connsiteY1" fmla="*/ 19630 h 16850"/>
                <a:gd name="connsiteX2" fmla="*/ 2612 w 16850"/>
                <a:gd name="connsiteY2" fmla="*/ 17356 h 16850"/>
                <a:gd name="connsiteX3" fmla="*/ 674 w 16850"/>
                <a:gd name="connsiteY3" fmla="*/ 14070 h 16850"/>
                <a:gd name="connsiteX4" fmla="*/ 0 w 16850"/>
                <a:gd name="connsiteY4" fmla="*/ 10278 h 16850"/>
                <a:gd name="connsiteX5" fmla="*/ 758 w 16850"/>
                <a:gd name="connsiteY5" fmla="*/ 6403 h 16850"/>
                <a:gd name="connsiteX6" fmla="*/ 2780 w 16850"/>
                <a:gd name="connsiteY6" fmla="*/ 3117 h 16850"/>
                <a:gd name="connsiteX7" fmla="*/ 5813 w 16850"/>
                <a:gd name="connsiteY7" fmla="*/ 842 h 16850"/>
                <a:gd name="connsiteX8" fmla="*/ 9605 w 16850"/>
                <a:gd name="connsiteY8" fmla="*/ 0 h 16850"/>
                <a:gd name="connsiteX9" fmla="*/ 13480 w 16850"/>
                <a:gd name="connsiteY9" fmla="*/ 927 h 16850"/>
                <a:gd name="connsiteX10" fmla="*/ 16513 w 16850"/>
                <a:gd name="connsiteY10" fmla="*/ 3285 h 16850"/>
                <a:gd name="connsiteX11" fmla="*/ 18451 w 16850"/>
                <a:gd name="connsiteY11" fmla="*/ 6571 h 16850"/>
                <a:gd name="connsiteX12" fmla="*/ 19125 w 16850"/>
                <a:gd name="connsiteY12" fmla="*/ 10278 h 16850"/>
                <a:gd name="connsiteX13" fmla="*/ 18367 w 16850"/>
                <a:gd name="connsiteY13" fmla="*/ 14154 h 16850"/>
                <a:gd name="connsiteX14" fmla="*/ 16345 w 16850"/>
                <a:gd name="connsiteY14" fmla="*/ 17440 h 16850"/>
                <a:gd name="connsiteX15" fmla="*/ 13312 w 16850"/>
                <a:gd name="connsiteY15" fmla="*/ 19714 h 16850"/>
                <a:gd name="connsiteX16" fmla="*/ 9520 w 16850"/>
                <a:gd name="connsiteY16" fmla="*/ 20557 h 16850"/>
                <a:gd name="connsiteX17" fmla="*/ 1516 w 16850"/>
                <a:gd name="connsiteY17" fmla="*/ 10278 h 16850"/>
                <a:gd name="connsiteX18" fmla="*/ 2106 w 16850"/>
                <a:gd name="connsiteY18" fmla="*/ 13649 h 16850"/>
                <a:gd name="connsiteX19" fmla="*/ 3791 w 16850"/>
                <a:gd name="connsiteY19" fmla="*/ 16513 h 16850"/>
                <a:gd name="connsiteX20" fmla="*/ 6319 w 16850"/>
                <a:gd name="connsiteY20" fmla="*/ 18535 h 16850"/>
                <a:gd name="connsiteX21" fmla="*/ 9605 w 16850"/>
                <a:gd name="connsiteY21" fmla="*/ 19293 h 16850"/>
                <a:gd name="connsiteX22" fmla="*/ 12891 w 16850"/>
                <a:gd name="connsiteY22" fmla="*/ 18535 h 16850"/>
                <a:gd name="connsiteX23" fmla="*/ 15418 w 16850"/>
                <a:gd name="connsiteY23" fmla="*/ 16513 h 16850"/>
                <a:gd name="connsiteX24" fmla="*/ 17019 w 16850"/>
                <a:gd name="connsiteY24" fmla="*/ 13649 h 16850"/>
                <a:gd name="connsiteX25" fmla="*/ 17609 w 16850"/>
                <a:gd name="connsiteY25" fmla="*/ 10363 h 16850"/>
                <a:gd name="connsiteX26" fmla="*/ 17019 w 16850"/>
                <a:gd name="connsiteY26" fmla="*/ 6992 h 16850"/>
                <a:gd name="connsiteX27" fmla="*/ 15334 w 16850"/>
                <a:gd name="connsiteY27" fmla="*/ 4128 h 16850"/>
                <a:gd name="connsiteX28" fmla="*/ 12806 w 16850"/>
                <a:gd name="connsiteY28" fmla="*/ 2106 h 16850"/>
                <a:gd name="connsiteX29" fmla="*/ 9605 w 16850"/>
                <a:gd name="connsiteY29" fmla="*/ 1348 h 16850"/>
                <a:gd name="connsiteX30" fmla="*/ 6319 w 16850"/>
                <a:gd name="connsiteY30" fmla="*/ 2106 h 16850"/>
                <a:gd name="connsiteX31" fmla="*/ 3791 w 16850"/>
                <a:gd name="connsiteY31" fmla="*/ 4128 h 16850"/>
                <a:gd name="connsiteX32" fmla="*/ 2191 w 16850"/>
                <a:gd name="connsiteY32" fmla="*/ 6992 h 16850"/>
                <a:gd name="connsiteX33" fmla="*/ 1516 w 16850"/>
                <a:gd name="connsiteY33" fmla="*/ 1027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850" h="16850">
                  <a:moveTo>
                    <a:pt x="9520" y="20557"/>
                  </a:moveTo>
                  <a:cubicBezTo>
                    <a:pt x="8088" y="20557"/>
                    <a:pt x="6824" y="20304"/>
                    <a:pt x="5645" y="19630"/>
                  </a:cubicBezTo>
                  <a:cubicBezTo>
                    <a:pt x="4466" y="19041"/>
                    <a:pt x="3454" y="18282"/>
                    <a:pt x="2612" y="17356"/>
                  </a:cubicBezTo>
                  <a:cubicBezTo>
                    <a:pt x="1769" y="16428"/>
                    <a:pt x="1095" y="15334"/>
                    <a:pt x="674" y="14070"/>
                  </a:cubicBezTo>
                  <a:cubicBezTo>
                    <a:pt x="253" y="12806"/>
                    <a:pt x="0" y="11542"/>
                    <a:pt x="0" y="10278"/>
                  </a:cubicBezTo>
                  <a:cubicBezTo>
                    <a:pt x="0" y="8931"/>
                    <a:pt x="253" y="7667"/>
                    <a:pt x="758" y="6403"/>
                  </a:cubicBezTo>
                  <a:cubicBezTo>
                    <a:pt x="1264" y="5139"/>
                    <a:pt x="1938" y="4044"/>
                    <a:pt x="2780" y="3117"/>
                  </a:cubicBezTo>
                  <a:cubicBezTo>
                    <a:pt x="3623" y="2191"/>
                    <a:pt x="4634" y="1432"/>
                    <a:pt x="5813" y="842"/>
                  </a:cubicBezTo>
                  <a:cubicBezTo>
                    <a:pt x="6993" y="252"/>
                    <a:pt x="8256" y="0"/>
                    <a:pt x="9605" y="0"/>
                  </a:cubicBezTo>
                  <a:cubicBezTo>
                    <a:pt x="11037" y="0"/>
                    <a:pt x="12301" y="337"/>
                    <a:pt x="13480" y="927"/>
                  </a:cubicBezTo>
                  <a:cubicBezTo>
                    <a:pt x="14660" y="1516"/>
                    <a:pt x="15670" y="2274"/>
                    <a:pt x="16513" y="3285"/>
                  </a:cubicBezTo>
                  <a:cubicBezTo>
                    <a:pt x="17356" y="4297"/>
                    <a:pt x="17945" y="5392"/>
                    <a:pt x="18451" y="6571"/>
                  </a:cubicBezTo>
                  <a:cubicBezTo>
                    <a:pt x="18956" y="7751"/>
                    <a:pt x="19125" y="9015"/>
                    <a:pt x="19125" y="10278"/>
                  </a:cubicBezTo>
                  <a:cubicBezTo>
                    <a:pt x="19125" y="11627"/>
                    <a:pt x="18872" y="12974"/>
                    <a:pt x="18367" y="14154"/>
                  </a:cubicBezTo>
                  <a:cubicBezTo>
                    <a:pt x="17861" y="15417"/>
                    <a:pt x="17187" y="16513"/>
                    <a:pt x="16345" y="17440"/>
                  </a:cubicBezTo>
                  <a:cubicBezTo>
                    <a:pt x="15502" y="18367"/>
                    <a:pt x="14491" y="19125"/>
                    <a:pt x="13312" y="19714"/>
                  </a:cubicBezTo>
                  <a:cubicBezTo>
                    <a:pt x="12132" y="20304"/>
                    <a:pt x="10868" y="20557"/>
                    <a:pt x="9520" y="20557"/>
                  </a:cubicBezTo>
                  <a:close/>
                  <a:moveTo>
                    <a:pt x="1516" y="10278"/>
                  </a:moveTo>
                  <a:cubicBezTo>
                    <a:pt x="1516" y="11458"/>
                    <a:pt x="1685" y="12553"/>
                    <a:pt x="2106" y="13649"/>
                  </a:cubicBezTo>
                  <a:cubicBezTo>
                    <a:pt x="2527" y="14744"/>
                    <a:pt x="3033" y="15670"/>
                    <a:pt x="3791" y="16513"/>
                  </a:cubicBezTo>
                  <a:cubicBezTo>
                    <a:pt x="4549" y="17356"/>
                    <a:pt x="5392" y="18029"/>
                    <a:pt x="6319" y="18535"/>
                  </a:cubicBezTo>
                  <a:cubicBezTo>
                    <a:pt x="7330" y="19041"/>
                    <a:pt x="8425" y="19293"/>
                    <a:pt x="9605" y="19293"/>
                  </a:cubicBezTo>
                  <a:cubicBezTo>
                    <a:pt x="10784" y="19293"/>
                    <a:pt x="11963" y="19041"/>
                    <a:pt x="12891" y="18535"/>
                  </a:cubicBezTo>
                  <a:cubicBezTo>
                    <a:pt x="13902" y="18029"/>
                    <a:pt x="14744" y="17356"/>
                    <a:pt x="15418" y="16513"/>
                  </a:cubicBezTo>
                  <a:cubicBezTo>
                    <a:pt x="16092" y="15670"/>
                    <a:pt x="16681" y="14744"/>
                    <a:pt x="17019" y="13649"/>
                  </a:cubicBezTo>
                  <a:cubicBezTo>
                    <a:pt x="17440" y="12553"/>
                    <a:pt x="17609" y="11458"/>
                    <a:pt x="17609" y="10363"/>
                  </a:cubicBezTo>
                  <a:cubicBezTo>
                    <a:pt x="17609" y="9183"/>
                    <a:pt x="17440" y="8088"/>
                    <a:pt x="17019" y="6992"/>
                  </a:cubicBezTo>
                  <a:cubicBezTo>
                    <a:pt x="16598" y="5897"/>
                    <a:pt x="16092" y="4970"/>
                    <a:pt x="15334" y="4128"/>
                  </a:cubicBezTo>
                  <a:cubicBezTo>
                    <a:pt x="14660" y="3285"/>
                    <a:pt x="13817" y="2612"/>
                    <a:pt x="12806" y="2106"/>
                  </a:cubicBezTo>
                  <a:cubicBezTo>
                    <a:pt x="11795" y="1601"/>
                    <a:pt x="10784" y="1348"/>
                    <a:pt x="9605" y="1348"/>
                  </a:cubicBezTo>
                  <a:cubicBezTo>
                    <a:pt x="8425" y="1348"/>
                    <a:pt x="7245" y="1601"/>
                    <a:pt x="6319" y="2106"/>
                  </a:cubicBezTo>
                  <a:cubicBezTo>
                    <a:pt x="5308" y="2612"/>
                    <a:pt x="4466" y="3285"/>
                    <a:pt x="3791" y="4128"/>
                  </a:cubicBezTo>
                  <a:cubicBezTo>
                    <a:pt x="3117" y="4970"/>
                    <a:pt x="2527" y="5897"/>
                    <a:pt x="2191" y="6992"/>
                  </a:cubicBezTo>
                  <a:cubicBezTo>
                    <a:pt x="1685" y="8088"/>
                    <a:pt x="1516" y="9183"/>
                    <a:pt x="1516" y="10278"/>
                  </a:cubicBez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0" name="Vrije vorm: vorm 1114">
              <a:extLst>
                <a:ext uri="{FF2B5EF4-FFF2-40B4-BE49-F238E27FC236}">
                  <a16:creationId xmlns:a16="http://schemas.microsoft.com/office/drawing/2014/main" id="{CA06F5B0-A98C-664A-BB78-E1456A6B1100}"/>
                </a:ext>
              </a:extLst>
            </p:cNvPr>
            <p:cNvSpPr/>
            <p:nvPr/>
          </p:nvSpPr>
          <p:spPr>
            <a:xfrm>
              <a:off x="17418568" y="5145943"/>
              <a:ext cx="8425" cy="16850"/>
            </a:xfrm>
            <a:custGeom>
              <a:avLst/>
              <a:gdLst>
                <a:gd name="connsiteX0" fmla="*/ 1433 w 8425"/>
                <a:gd name="connsiteY0" fmla="*/ 2780 h 16850"/>
                <a:gd name="connsiteX1" fmla="*/ 1433 w 8425"/>
                <a:gd name="connsiteY1" fmla="*/ 20305 h 16850"/>
                <a:gd name="connsiteX2" fmla="*/ 0 w 8425"/>
                <a:gd name="connsiteY2" fmla="*/ 20305 h 16850"/>
                <a:gd name="connsiteX3" fmla="*/ 0 w 8425"/>
                <a:gd name="connsiteY3" fmla="*/ 0 h 16850"/>
                <a:gd name="connsiteX4" fmla="*/ 1095 w 8425"/>
                <a:gd name="connsiteY4" fmla="*/ 0 h 16850"/>
                <a:gd name="connsiteX5" fmla="*/ 15334 w 8425"/>
                <a:gd name="connsiteY5" fmla="*/ 17861 h 16850"/>
                <a:gd name="connsiteX6" fmla="*/ 15334 w 8425"/>
                <a:gd name="connsiteY6" fmla="*/ 0 h 16850"/>
                <a:gd name="connsiteX7" fmla="*/ 16766 w 8425"/>
                <a:gd name="connsiteY7" fmla="*/ 0 h 16850"/>
                <a:gd name="connsiteX8" fmla="*/ 16766 w 8425"/>
                <a:gd name="connsiteY8" fmla="*/ 20305 h 16850"/>
                <a:gd name="connsiteX9" fmla="*/ 15418 w 8425"/>
                <a:gd name="connsiteY9" fmla="*/ 20305 h 16850"/>
                <a:gd name="connsiteX10" fmla="*/ 1433 w 8425"/>
                <a:gd name="connsiteY10" fmla="*/ 278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25" h="16850">
                  <a:moveTo>
                    <a:pt x="1433" y="2780"/>
                  </a:moveTo>
                  <a:lnTo>
                    <a:pt x="1433" y="20305"/>
                  </a:lnTo>
                  <a:lnTo>
                    <a:pt x="0" y="20305"/>
                  </a:lnTo>
                  <a:lnTo>
                    <a:pt x="0" y="0"/>
                  </a:lnTo>
                  <a:lnTo>
                    <a:pt x="1095" y="0"/>
                  </a:lnTo>
                  <a:lnTo>
                    <a:pt x="15334" y="17861"/>
                  </a:lnTo>
                  <a:lnTo>
                    <a:pt x="15334" y="0"/>
                  </a:lnTo>
                  <a:lnTo>
                    <a:pt x="16766" y="0"/>
                  </a:lnTo>
                  <a:lnTo>
                    <a:pt x="16766" y="20305"/>
                  </a:lnTo>
                  <a:lnTo>
                    <a:pt x="15418" y="20305"/>
                  </a:lnTo>
                  <a:lnTo>
                    <a:pt x="1433" y="2780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1" name="Vrije vorm: vorm 1115">
              <a:extLst>
                <a:ext uri="{FF2B5EF4-FFF2-40B4-BE49-F238E27FC236}">
                  <a16:creationId xmlns:a16="http://schemas.microsoft.com/office/drawing/2014/main" id="{F24F5B10-03F1-1244-BCEE-1E3C7862CA5A}"/>
                </a:ext>
              </a:extLst>
            </p:cNvPr>
            <p:cNvSpPr/>
            <p:nvPr/>
          </p:nvSpPr>
          <p:spPr>
            <a:xfrm>
              <a:off x="16734640" y="5243590"/>
              <a:ext cx="109526" cy="261177"/>
            </a:xfrm>
            <a:custGeom>
              <a:avLst/>
              <a:gdLst>
                <a:gd name="connsiteX0" fmla="*/ 111445 w 109525"/>
                <a:gd name="connsiteY0" fmla="*/ 92676 h 261176"/>
                <a:gd name="connsiteX1" fmla="*/ 84569 w 109525"/>
                <a:gd name="connsiteY1" fmla="*/ 0 h 261176"/>
                <a:gd name="connsiteX2" fmla="*/ 74712 w 109525"/>
                <a:gd name="connsiteY2" fmla="*/ 263873 h 261176"/>
                <a:gd name="connsiteX3" fmla="*/ 111445 w 109525"/>
                <a:gd name="connsiteY3" fmla="*/ 92676 h 261176"/>
                <a:gd name="connsiteX4" fmla="*/ 111445 w 109525"/>
                <a:gd name="connsiteY4" fmla="*/ 92676 h 26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25" h="261176">
                  <a:moveTo>
                    <a:pt x="111445" y="92676"/>
                  </a:moveTo>
                  <a:cubicBezTo>
                    <a:pt x="99482" y="59733"/>
                    <a:pt x="85917" y="27634"/>
                    <a:pt x="84569" y="0"/>
                  </a:cubicBezTo>
                  <a:cubicBezTo>
                    <a:pt x="-14593" y="69928"/>
                    <a:pt x="-37257" y="184425"/>
                    <a:pt x="74712" y="263873"/>
                  </a:cubicBezTo>
                  <a:cubicBezTo>
                    <a:pt x="69236" y="259997"/>
                    <a:pt x="37221" y="172461"/>
                    <a:pt x="111445" y="92676"/>
                  </a:cubicBezTo>
                  <a:lnTo>
                    <a:pt x="111445" y="92676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2" name="Vrije vorm: vorm 1116">
              <a:extLst>
                <a:ext uri="{FF2B5EF4-FFF2-40B4-BE49-F238E27FC236}">
                  <a16:creationId xmlns:a16="http://schemas.microsoft.com/office/drawing/2014/main" id="{9953A1BF-72BF-0A4D-AEF8-64EB64AC89FE}"/>
                </a:ext>
              </a:extLst>
            </p:cNvPr>
            <p:cNvSpPr/>
            <p:nvPr/>
          </p:nvSpPr>
          <p:spPr>
            <a:xfrm>
              <a:off x="16809139" y="5264659"/>
              <a:ext cx="269602" cy="269602"/>
            </a:xfrm>
            <a:custGeom>
              <a:avLst/>
              <a:gdLst>
                <a:gd name="connsiteX0" fmla="*/ 31133 w 269601"/>
                <a:gd name="connsiteY0" fmla="*/ 270775 h 269601"/>
                <a:gd name="connsiteX1" fmla="*/ 274533 w 269601"/>
                <a:gd name="connsiteY1" fmla="*/ 1341 h 269601"/>
                <a:gd name="connsiteX2" fmla="*/ 30543 w 269601"/>
                <a:gd name="connsiteY2" fmla="*/ 271954 h 269601"/>
                <a:gd name="connsiteX3" fmla="*/ 31133 w 269601"/>
                <a:gd name="connsiteY3" fmla="*/ 270775 h 269601"/>
                <a:gd name="connsiteX4" fmla="*/ 31133 w 269601"/>
                <a:gd name="connsiteY4" fmla="*/ 270775 h 26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01" h="269601">
                  <a:moveTo>
                    <a:pt x="31133" y="270775"/>
                  </a:moveTo>
                  <a:cubicBezTo>
                    <a:pt x="210081" y="299757"/>
                    <a:pt x="207301" y="87614"/>
                    <a:pt x="274533" y="1341"/>
                  </a:cubicBezTo>
                  <a:cubicBezTo>
                    <a:pt x="104431" y="-15340"/>
                    <a:pt x="-72495" y="126369"/>
                    <a:pt x="30543" y="271954"/>
                  </a:cubicBezTo>
                  <a:cubicBezTo>
                    <a:pt x="-32223" y="183154"/>
                    <a:pt x="30543" y="270101"/>
                    <a:pt x="31133" y="270775"/>
                  </a:cubicBezTo>
                  <a:lnTo>
                    <a:pt x="31133" y="270775"/>
                  </a:lnTo>
                  <a:close/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3" name="Vrije vorm: vorm 1117">
              <a:extLst>
                <a:ext uri="{FF2B5EF4-FFF2-40B4-BE49-F238E27FC236}">
                  <a16:creationId xmlns:a16="http://schemas.microsoft.com/office/drawing/2014/main" id="{0A31EA44-2723-1846-95E4-E14D70D6E1F5}"/>
                </a:ext>
              </a:extLst>
            </p:cNvPr>
            <p:cNvSpPr/>
            <p:nvPr/>
          </p:nvSpPr>
          <p:spPr>
            <a:xfrm>
              <a:off x="16692833" y="5444106"/>
              <a:ext cx="143226" cy="303302"/>
            </a:xfrm>
            <a:custGeom>
              <a:avLst/>
              <a:gdLst>
                <a:gd name="connsiteX0" fmla="*/ 0 w 143226"/>
                <a:gd name="connsiteY0" fmla="*/ 0 h 303302"/>
                <a:gd name="connsiteX1" fmla="*/ 144406 w 143226"/>
                <a:gd name="connsiteY1" fmla="*/ 306925 h 303302"/>
                <a:gd name="connsiteX2" fmla="*/ 121068 w 143226"/>
                <a:gd name="connsiteY2" fmla="*/ 306925 h 303302"/>
                <a:gd name="connsiteX3" fmla="*/ 3370 w 143226"/>
                <a:gd name="connsiteY3" fmla="*/ 23085 h 303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6" h="303302">
                  <a:moveTo>
                    <a:pt x="0" y="0"/>
                  </a:moveTo>
                  <a:cubicBezTo>
                    <a:pt x="0" y="0"/>
                    <a:pt x="186868" y="58386"/>
                    <a:pt x="144406" y="306925"/>
                  </a:cubicBezTo>
                  <a:lnTo>
                    <a:pt x="121068" y="306925"/>
                  </a:lnTo>
                  <a:cubicBezTo>
                    <a:pt x="121068" y="306925"/>
                    <a:pt x="189058" y="132695"/>
                    <a:pt x="3370" y="23085"/>
                  </a:cubicBezTo>
                </a:path>
              </a:pathLst>
            </a:custGeom>
            <a:solidFill>
              <a:srgbClr val="5FA346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4" name="Vrije vorm: vorm 1118">
              <a:extLst>
                <a:ext uri="{FF2B5EF4-FFF2-40B4-BE49-F238E27FC236}">
                  <a16:creationId xmlns:a16="http://schemas.microsoft.com/office/drawing/2014/main" id="{FC3D0A31-6E4F-914F-B40A-930F9797726E}"/>
                </a:ext>
              </a:extLst>
            </p:cNvPr>
            <p:cNvSpPr/>
            <p:nvPr/>
          </p:nvSpPr>
          <p:spPr>
            <a:xfrm>
              <a:off x="16683566" y="5651363"/>
              <a:ext cx="235902" cy="219052"/>
            </a:xfrm>
            <a:custGeom>
              <a:avLst/>
              <a:gdLst>
                <a:gd name="connsiteX0" fmla="*/ 0 w 235901"/>
                <a:gd name="connsiteY0" fmla="*/ 589 h 219051"/>
                <a:gd name="connsiteX1" fmla="*/ 241125 w 235901"/>
                <a:gd name="connsiteY1" fmla="*/ 0 h 219051"/>
                <a:gd name="connsiteX2" fmla="*/ 178359 w 235901"/>
                <a:gd name="connsiteY2" fmla="*/ 224612 h 219051"/>
                <a:gd name="connsiteX3" fmla="*/ 69338 w 235901"/>
                <a:gd name="connsiteY3" fmla="*/ 222253 h 21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01" h="219051">
                  <a:moveTo>
                    <a:pt x="0" y="589"/>
                  </a:moveTo>
                  <a:lnTo>
                    <a:pt x="241125" y="0"/>
                  </a:lnTo>
                  <a:lnTo>
                    <a:pt x="178359" y="224612"/>
                  </a:lnTo>
                  <a:lnTo>
                    <a:pt x="69338" y="222253"/>
                  </a:lnTo>
                  <a:close/>
                </a:path>
              </a:pathLst>
            </a:custGeom>
            <a:solidFill>
              <a:srgbClr val="E28E3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5" name="Vrije vorm: vorm 1119">
              <a:extLst>
                <a:ext uri="{FF2B5EF4-FFF2-40B4-BE49-F238E27FC236}">
                  <a16:creationId xmlns:a16="http://schemas.microsoft.com/office/drawing/2014/main" id="{6D54622F-7768-7046-8906-47AC8E785A69}"/>
                </a:ext>
              </a:extLst>
            </p:cNvPr>
            <p:cNvSpPr/>
            <p:nvPr/>
          </p:nvSpPr>
          <p:spPr>
            <a:xfrm>
              <a:off x="17010037" y="5404340"/>
              <a:ext cx="522354" cy="665580"/>
            </a:xfrm>
            <a:custGeom>
              <a:avLst/>
              <a:gdLst>
                <a:gd name="connsiteX0" fmla="*/ 4297 w 522353"/>
                <a:gd name="connsiteY0" fmla="*/ 670719 h 665579"/>
                <a:gd name="connsiteX1" fmla="*/ 0 w 522353"/>
                <a:gd name="connsiteY1" fmla="*/ 367417 h 665579"/>
                <a:gd name="connsiteX2" fmla="*/ 259492 w 522353"/>
                <a:gd name="connsiteY2" fmla="*/ 0 h 665579"/>
                <a:gd name="connsiteX3" fmla="*/ 525387 w 522353"/>
                <a:gd name="connsiteY3" fmla="*/ 72287 h 665579"/>
                <a:gd name="connsiteX4" fmla="*/ 525387 w 522353"/>
                <a:gd name="connsiteY4" fmla="*/ 370281 h 665579"/>
                <a:gd name="connsiteX5" fmla="*/ 521512 w 522353"/>
                <a:gd name="connsiteY5" fmla="*/ 372556 h 665579"/>
                <a:gd name="connsiteX6" fmla="*/ 4297 w 522353"/>
                <a:gd name="connsiteY6" fmla="*/ 670719 h 665579"/>
                <a:gd name="connsiteX7" fmla="*/ 15671 w 522353"/>
                <a:gd name="connsiteY7" fmla="*/ 372304 h 665579"/>
                <a:gd name="connsiteX8" fmla="*/ 19546 w 522353"/>
                <a:gd name="connsiteY8" fmla="*/ 644096 h 665579"/>
                <a:gd name="connsiteX9" fmla="*/ 509885 w 522353"/>
                <a:gd name="connsiteY9" fmla="*/ 361351 h 665579"/>
                <a:gd name="connsiteX10" fmla="*/ 509885 w 522353"/>
                <a:gd name="connsiteY10" fmla="*/ 84251 h 665579"/>
                <a:gd name="connsiteX11" fmla="*/ 265979 w 522353"/>
                <a:gd name="connsiteY11" fmla="*/ 17945 h 665579"/>
                <a:gd name="connsiteX12" fmla="*/ 15671 w 522353"/>
                <a:gd name="connsiteY12" fmla="*/ 372304 h 66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2353" h="665579">
                  <a:moveTo>
                    <a:pt x="4297" y="670719"/>
                  </a:moveTo>
                  <a:lnTo>
                    <a:pt x="0" y="367417"/>
                  </a:lnTo>
                  <a:lnTo>
                    <a:pt x="259492" y="0"/>
                  </a:lnTo>
                  <a:lnTo>
                    <a:pt x="525387" y="72287"/>
                  </a:lnTo>
                  <a:lnTo>
                    <a:pt x="525387" y="370281"/>
                  </a:lnTo>
                  <a:lnTo>
                    <a:pt x="521512" y="372556"/>
                  </a:lnTo>
                  <a:lnTo>
                    <a:pt x="4297" y="670719"/>
                  </a:lnTo>
                  <a:close/>
                  <a:moveTo>
                    <a:pt x="15671" y="372304"/>
                  </a:moveTo>
                  <a:lnTo>
                    <a:pt x="19546" y="644096"/>
                  </a:lnTo>
                  <a:lnTo>
                    <a:pt x="509885" y="361351"/>
                  </a:lnTo>
                  <a:lnTo>
                    <a:pt x="509885" y="84251"/>
                  </a:lnTo>
                  <a:lnTo>
                    <a:pt x="265979" y="17945"/>
                  </a:lnTo>
                  <a:lnTo>
                    <a:pt x="15671" y="372304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6" name="Vrije vorm: vorm 1120">
              <a:extLst>
                <a:ext uri="{FF2B5EF4-FFF2-40B4-BE49-F238E27FC236}">
                  <a16:creationId xmlns:a16="http://schemas.microsoft.com/office/drawing/2014/main" id="{19ED7326-BE21-3745-9FB5-0E3CE3247738}"/>
                </a:ext>
              </a:extLst>
            </p:cNvPr>
            <p:cNvSpPr/>
            <p:nvPr/>
          </p:nvSpPr>
          <p:spPr>
            <a:xfrm>
              <a:off x="16300310" y="5352779"/>
              <a:ext cx="724555" cy="716130"/>
            </a:xfrm>
            <a:custGeom>
              <a:avLst/>
              <a:gdLst>
                <a:gd name="connsiteX0" fmla="*/ 729610 w 724555"/>
                <a:gd name="connsiteY0" fmla="*/ 722533 h 716130"/>
                <a:gd name="connsiteX1" fmla="*/ 4297 w 724555"/>
                <a:gd name="connsiteY1" fmla="*/ 303555 h 716130"/>
                <a:gd name="connsiteX2" fmla="*/ 0 w 724555"/>
                <a:gd name="connsiteY2" fmla="*/ 0 h 716130"/>
                <a:gd name="connsiteX3" fmla="*/ 725314 w 724555"/>
                <a:gd name="connsiteY3" fmla="*/ 416872 h 716130"/>
                <a:gd name="connsiteX4" fmla="*/ 729610 w 724555"/>
                <a:gd name="connsiteY4" fmla="*/ 722533 h 716130"/>
                <a:gd name="connsiteX5" fmla="*/ 19715 w 724555"/>
                <a:gd name="connsiteY5" fmla="*/ 294540 h 716130"/>
                <a:gd name="connsiteX6" fmla="*/ 713687 w 724555"/>
                <a:gd name="connsiteY6" fmla="*/ 695320 h 716130"/>
                <a:gd name="connsiteX7" fmla="*/ 709896 w 724555"/>
                <a:gd name="connsiteY7" fmla="*/ 425887 h 716130"/>
                <a:gd name="connsiteX8" fmla="*/ 15923 w 724555"/>
                <a:gd name="connsiteY8" fmla="*/ 27044 h 716130"/>
                <a:gd name="connsiteX9" fmla="*/ 19715 w 724555"/>
                <a:gd name="connsiteY9" fmla="*/ 294540 h 71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4555" h="716130">
                  <a:moveTo>
                    <a:pt x="729610" y="722533"/>
                  </a:moveTo>
                  <a:lnTo>
                    <a:pt x="4297" y="303555"/>
                  </a:lnTo>
                  <a:lnTo>
                    <a:pt x="0" y="0"/>
                  </a:lnTo>
                  <a:lnTo>
                    <a:pt x="725314" y="416872"/>
                  </a:lnTo>
                  <a:lnTo>
                    <a:pt x="729610" y="722533"/>
                  </a:lnTo>
                  <a:close/>
                  <a:moveTo>
                    <a:pt x="19715" y="294540"/>
                  </a:moveTo>
                  <a:lnTo>
                    <a:pt x="713687" y="695320"/>
                  </a:lnTo>
                  <a:lnTo>
                    <a:pt x="709896" y="425887"/>
                  </a:lnTo>
                  <a:lnTo>
                    <a:pt x="15923" y="27044"/>
                  </a:lnTo>
                  <a:lnTo>
                    <a:pt x="19715" y="294540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7" name="Vrije vorm: vorm 1121">
              <a:extLst>
                <a:ext uri="{FF2B5EF4-FFF2-40B4-BE49-F238E27FC236}">
                  <a16:creationId xmlns:a16="http://schemas.microsoft.com/office/drawing/2014/main" id="{040ECE24-E554-1748-A878-2D1C257275B5}"/>
                </a:ext>
              </a:extLst>
            </p:cNvPr>
            <p:cNvSpPr/>
            <p:nvPr/>
          </p:nvSpPr>
          <p:spPr>
            <a:xfrm>
              <a:off x="16306881" y="5003139"/>
              <a:ext cx="960457" cy="404403"/>
            </a:xfrm>
            <a:custGeom>
              <a:avLst/>
              <a:gdLst>
                <a:gd name="connsiteX0" fmla="*/ 965091 w 960456"/>
                <a:gd name="connsiteY0" fmla="*/ 411564 h 404402"/>
                <a:gd name="connsiteX1" fmla="*/ 250646 w 960456"/>
                <a:gd name="connsiteY1" fmla="*/ 4465 h 404402"/>
                <a:gd name="connsiteX2" fmla="*/ 2780 w 960456"/>
                <a:gd name="connsiteY2" fmla="*/ 364131 h 404402"/>
                <a:gd name="connsiteX3" fmla="*/ 0 w 960456"/>
                <a:gd name="connsiteY3" fmla="*/ 362278 h 404402"/>
                <a:gd name="connsiteX4" fmla="*/ 249635 w 960456"/>
                <a:gd name="connsiteY4" fmla="*/ 0 h 404402"/>
                <a:gd name="connsiteX5" fmla="*/ 250983 w 960456"/>
                <a:gd name="connsiteY5" fmla="*/ 758 h 404402"/>
                <a:gd name="connsiteX6" fmla="*/ 966776 w 960456"/>
                <a:gd name="connsiteY6" fmla="*/ 408615 h 40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0456" h="404402">
                  <a:moveTo>
                    <a:pt x="965091" y="411564"/>
                  </a:moveTo>
                  <a:lnTo>
                    <a:pt x="250646" y="4465"/>
                  </a:lnTo>
                  <a:lnTo>
                    <a:pt x="2780" y="364131"/>
                  </a:lnTo>
                  <a:lnTo>
                    <a:pt x="0" y="362278"/>
                  </a:lnTo>
                  <a:lnTo>
                    <a:pt x="249635" y="0"/>
                  </a:lnTo>
                  <a:lnTo>
                    <a:pt x="250983" y="758"/>
                  </a:lnTo>
                  <a:lnTo>
                    <a:pt x="966776" y="408615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8" name="Vrije vorm: vorm 1122">
              <a:extLst>
                <a:ext uri="{FF2B5EF4-FFF2-40B4-BE49-F238E27FC236}">
                  <a16:creationId xmlns:a16="http://schemas.microsoft.com/office/drawing/2014/main" id="{CE947ADD-5279-8845-8100-B2788AF59B42}"/>
                </a:ext>
              </a:extLst>
            </p:cNvPr>
            <p:cNvSpPr/>
            <p:nvPr/>
          </p:nvSpPr>
          <p:spPr>
            <a:xfrm>
              <a:off x="16556516" y="5003812"/>
              <a:ext cx="968882" cy="480229"/>
            </a:xfrm>
            <a:custGeom>
              <a:avLst/>
              <a:gdLst>
                <a:gd name="connsiteX0" fmla="*/ 970314 w 968882"/>
                <a:gd name="connsiteY0" fmla="*/ 480229 h 480228"/>
                <a:gd name="connsiteX1" fmla="*/ 248624 w 968882"/>
                <a:gd name="connsiteY1" fmla="*/ 74562 h 480228"/>
                <a:gd name="connsiteX2" fmla="*/ 0 w 968882"/>
                <a:gd name="connsiteY2" fmla="*/ 3202 h 480228"/>
                <a:gd name="connsiteX3" fmla="*/ 927 w 968882"/>
                <a:gd name="connsiteY3" fmla="*/ 0 h 480228"/>
                <a:gd name="connsiteX4" fmla="*/ 249972 w 968882"/>
                <a:gd name="connsiteY4" fmla="*/ 71361 h 480228"/>
                <a:gd name="connsiteX5" fmla="*/ 250140 w 968882"/>
                <a:gd name="connsiteY5" fmla="*/ 71445 h 480228"/>
                <a:gd name="connsiteX6" fmla="*/ 972000 w 968882"/>
                <a:gd name="connsiteY6" fmla="*/ 477280 h 48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8882" h="480228">
                  <a:moveTo>
                    <a:pt x="970314" y="480229"/>
                  </a:moveTo>
                  <a:lnTo>
                    <a:pt x="248624" y="74562"/>
                  </a:lnTo>
                  <a:lnTo>
                    <a:pt x="0" y="3202"/>
                  </a:lnTo>
                  <a:lnTo>
                    <a:pt x="927" y="0"/>
                  </a:lnTo>
                  <a:lnTo>
                    <a:pt x="249972" y="71361"/>
                  </a:lnTo>
                  <a:lnTo>
                    <a:pt x="250140" y="71445"/>
                  </a:lnTo>
                  <a:lnTo>
                    <a:pt x="972000" y="477280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9" name="Vrije vorm: vorm 1123">
              <a:extLst>
                <a:ext uri="{FF2B5EF4-FFF2-40B4-BE49-F238E27FC236}">
                  <a16:creationId xmlns:a16="http://schemas.microsoft.com/office/drawing/2014/main" id="{6D4DE8C3-DFD7-9F40-BC7A-7BD5BFEF0B36}"/>
                </a:ext>
              </a:extLst>
            </p:cNvPr>
            <p:cNvSpPr/>
            <p:nvPr/>
          </p:nvSpPr>
          <p:spPr>
            <a:xfrm>
              <a:off x="16462540" y="5148763"/>
              <a:ext cx="168501" cy="101101"/>
            </a:xfrm>
            <a:custGeom>
              <a:avLst/>
              <a:gdLst>
                <a:gd name="connsiteX0" fmla="*/ 0 w 168501"/>
                <a:gd name="connsiteY0" fmla="*/ 2911 h 101100"/>
                <a:gd name="connsiteX1" fmla="*/ 1698 w 168501"/>
                <a:gd name="connsiteY1" fmla="*/ 0 h 101100"/>
                <a:gd name="connsiteX2" fmla="*/ 173012 w 168501"/>
                <a:gd name="connsiteY2" fmla="*/ 99937 h 101100"/>
                <a:gd name="connsiteX3" fmla="*/ 171314 w 168501"/>
                <a:gd name="connsiteY3" fmla="*/ 102848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01" h="101100">
                  <a:moveTo>
                    <a:pt x="0" y="2911"/>
                  </a:moveTo>
                  <a:lnTo>
                    <a:pt x="1698" y="0"/>
                  </a:lnTo>
                  <a:lnTo>
                    <a:pt x="173012" y="99937"/>
                  </a:lnTo>
                  <a:lnTo>
                    <a:pt x="171314" y="102848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0" name="Vrije vorm: vorm 1124">
              <a:extLst>
                <a:ext uri="{FF2B5EF4-FFF2-40B4-BE49-F238E27FC236}">
                  <a16:creationId xmlns:a16="http://schemas.microsoft.com/office/drawing/2014/main" id="{C5B83A1E-6054-EB47-9F87-F498DEB21B8D}"/>
                </a:ext>
              </a:extLst>
            </p:cNvPr>
            <p:cNvSpPr/>
            <p:nvPr/>
          </p:nvSpPr>
          <p:spPr>
            <a:xfrm>
              <a:off x="16994619" y="5456731"/>
              <a:ext cx="176926" cy="101101"/>
            </a:xfrm>
            <a:custGeom>
              <a:avLst/>
              <a:gdLst>
                <a:gd name="connsiteX0" fmla="*/ 0 w 176926"/>
                <a:gd name="connsiteY0" fmla="*/ 2922 h 101100"/>
                <a:gd name="connsiteX1" fmla="*/ 1679 w 176926"/>
                <a:gd name="connsiteY1" fmla="*/ 0 h 101100"/>
                <a:gd name="connsiteX2" fmla="*/ 179106 w 176926"/>
                <a:gd name="connsiteY2" fmla="*/ 101974 h 101100"/>
                <a:gd name="connsiteX3" fmla="*/ 177427 w 176926"/>
                <a:gd name="connsiteY3" fmla="*/ 104896 h 1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926" h="101100">
                  <a:moveTo>
                    <a:pt x="0" y="2922"/>
                  </a:moveTo>
                  <a:lnTo>
                    <a:pt x="1679" y="0"/>
                  </a:lnTo>
                  <a:lnTo>
                    <a:pt x="179106" y="101974"/>
                  </a:lnTo>
                  <a:lnTo>
                    <a:pt x="177427" y="104896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1" name="Vrije vorm: vorm 1125">
              <a:extLst>
                <a:ext uri="{FF2B5EF4-FFF2-40B4-BE49-F238E27FC236}">
                  <a16:creationId xmlns:a16="http://schemas.microsoft.com/office/drawing/2014/main" id="{DF863534-2B4F-C840-BA53-9413C193CA7E}"/>
                </a:ext>
              </a:extLst>
            </p:cNvPr>
            <p:cNvSpPr/>
            <p:nvPr/>
          </p:nvSpPr>
          <p:spPr>
            <a:xfrm>
              <a:off x="16475804" y="5112496"/>
              <a:ext cx="252752" cy="631880"/>
            </a:xfrm>
            <a:custGeom>
              <a:avLst/>
              <a:gdLst>
                <a:gd name="connsiteX0" fmla="*/ 3370 w 252751"/>
                <a:gd name="connsiteY0" fmla="*/ 637272 h 631879"/>
                <a:gd name="connsiteX1" fmla="*/ 0 w 252751"/>
                <a:gd name="connsiteY1" fmla="*/ 637187 h 631879"/>
                <a:gd name="connsiteX2" fmla="*/ 6150 w 252751"/>
                <a:gd name="connsiteY2" fmla="*/ 347113 h 631879"/>
                <a:gd name="connsiteX3" fmla="*/ 6403 w 252751"/>
                <a:gd name="connsiteY3" fmla="*/ 346691 h 631879"/>
                <a:gd name="connsiteX4" fmla="*/ 251151 w 252751"/>
                <a:gd name="connsiteY4" fmla="*/ 0 h 631879"/>
                <a:gd name="connsiteX5" fmla="*/ 253847 w 252751"/>
                <a:gd name="connsiteY5" fmla="*/ 1938 h 631879"/>
                <a:gd name="connsiteX6" fmla="*/ 9520 w 252751"/>
                <a:gd name="connsiteY6" fmla="*/ 348208 h 6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751" h="631879">
                  <a:moveTo>
                    <a:pt x="3370" y="637272"/>
                  </a:moveTo>
                  <a:lnTo>
                    <a:pt x="0" y="637187"/>
                  </a:lnTo>
                  <a:lnTo>
                    <a:pt x="6150" y="347113"/>
                  </a:lnTo>
                  <a:lnTo>
                    <a:pt x="6403" y="346691"/>
                  </a:lnTo>
                  <a:lnTo>
                    <a:pt x="251151" y="0"/>
                  </a:lnTo>
                  <a:lnTo>
                    <a:pt x="253847" y="1938"/>
                  </a:lnTo>
                  <a:lnTo>
                    <a:pt x="9520" y="348208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2" name="Vrije vorm: vorm 1126">
              <a:extLst>
                <a:ext uri="{FF2B5EF4-FFF2-40B4-BE49-F238E27FC236}">
                  <a16:creationId xmlns:a16="http://schemas.microsoft.com/office/drawing/2014/main" id="{53AAA48D-F63C-C440-884C-FC20333804C4}"/>
                </a:ext>
              </a:extLst>
            </p:cNvPr>
            <p:cNvSpPr/>
            <p:nvPr/>
          </p:nvSpPr>
          <p:spPr>
            <a:xfrm>
              <a:off x="16651129" y="5210395"/>
              <a:ext cx="252752" cy="640305"/>
            </a:xfrm>
            <a:custGeom>
              <a:avLst/>
              <a:gdLst>
                <a:gd name="connsiteX0" fmla="*/ 3454 w 252751"/>
                <a:gd name="connsiteY0" fmla="*/ 641316 h 640304"/>
                <a:gd name="connsiteX1" fmla="*/ 0 w 252751"/>
                <a:gd name="connsiteY1" fmla="*/ 641316 h 640304"/>
                <a:gd name="connsiteX2" fmla="*/ 0 w 252751"/>
                <a:gd name="connsiteY2" fmla="*/ 353178 h 640304"/>
                <a:gd name="connsiteX3" fmla="*/ 337 w 252751"/>
                <a:gd name="connsiteY3" fmla="*/ 352757 h 640304"/>
                <a:gd name="connsiteX4" fmla="*/ 251151 w 252751"/>
                <a:gd name="connsiteY4" fmla="*/ 0 h 640304"/>
                <a:gd name="connsiteX5" fmla="*/ 253931 w 252751"/>
                <a:gd name="connsiteY5" fmla="*/ 1938 h 640304"/>
                <a:gd name="connsiteX6" fmla="*/ 3454 w 252751"/>
                <a:gd name="connsiteY6" fmla="*/ 354274 h 64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751" h="640304">
                  <a:moveTo>
                    <a:pt x="3454" y="641316"/>
                  </a:moveTo>
                  <a:lnTo>
                    <a:pt x="0" y="641316"/>
                  </a:lnTo>
                  <a:lnTo>
                    <a:pt x="0" y="353178"/>
                  </a:lnTo>
                  <a:lnTo>
                    <a:pt x="337" y="352757"/>
                  </a:lnTo>
                  <a:lnTo>
                    <a:pt x="251151" y="0"/>
                  </a:lnTo>
                  <a:lnTo>
                    <a:pt x="253931" y="1938"/>
                  </a:lnTo>
                  <a:lnTo>
                    <a:pt x="3454" y="354274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3" name="Vrije vorm: vorm 1127">
              <a:extLst>
                <a:ext uri="{FF2B5EF4-FFF2-40B4-BE49-F238E27FC236}">
                  <a16:creationId xmlns:a16="http://schemas.microsoft.com/office/drawing/2014/main" id="{5F7A2A72-6053-514A-86DF-5A26E3C1C676}"/>
                </a:ext>
              </a:extLst>
            </p:cNvPr>
            <p:cNvSpPr/>
            <p:nvPr/>
          </p:nvSpPr>
          <p:spPr>
            <a:xfrm>
              <a:off x="16842884" y="5315455"/>
              <a:ext cx="488654" cy="640305"/>
            </a:xfrm>
            <a:custGeom>
              <a:avLst/>
              <a:gdLst>
                <a:gd name="connsiteX0" fmla="*/ 1095 w 488653"/>
                <a:gd name="connsiteY0" fmla="*/ 644433 h 640304"/>
                <a:gd name="connsiteX1" fmla="*/ 0 w 488653"/>
                <a:gd name="connsiteY1" fmla="*/ 356212 h 640304"/>
                <a:gd name="connsiteX2" fmla="*/ 249719 w 488653"/>
                <a:gd name="connsiteY2" fmla="*/ 0 h 640304"/>
                <a:gd name="connsiteX3" fmla="*/ 250814 w 488653"/>
                <a:gd name="connsiteY3" fmla="*/ 337 h 640304"/>
                <a:gd name="connsiteX4" fmla="*/ 491434 w 488653"/>
                <a:gd name="connsiteY4" fmla="*/ 57375 h 640304"/>
                <a:gd name="connsiteX5" fmla="*/ 490676 w 488653"/>
                <a:gd name="connsiteY5" fmla="*/ 60661 h 640304"/>
                <a:gd name="connsiteX6" fmla="*/ 251151 w 488653"/>
                <a:gd name="connsiteY6" fmla="*/ 3876 h 640304"/>
                <a:gd name="connsiteX7" fmla="*/ 3370 w 488653"/>
                <a:gd name="connsiteY7" fmla="*/ 357307 h 640304"/>
                <a:gd name="connsiteX8" fmla="*/ 4465 w 488653"/>
                <a:gd name="connsiteY8" fmla="*/ 644433 h 64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653" h="640304">
                  <a:moveTo>
                    <a:pt x="1095" y="644433"/>
                  </a:moveTo>
                  <a:lnTo>
                    <a:pt x="0" y="356212"/>
                  </a:lnTo>
                  <a:lnTo>
                    <a:pt x="249719" y="0"/>
                  </a:lnTo>
                  <a:lnTo>
                    <a:pt x="250814" y="337"/>
                  </a:lnTo>
                  <a:lnTo>
                    <a:pt x="491434" y="57375"/>
                  </a:lnTo>
                  <a:lnTo>
                    <a:pt x="490676" y="60661"/>
                  </a:lnTo>
                  <a:lnTo>
                    <a:pt x="251151" y="3876"/>
                  </a:lnTo>
                  <a:lnTo>
                    <a:pt x="3370" y="357307"/>
                  </a:lnTo>
                  <a:lnTo>
                    <a:pt x="4465" y="644433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4" name="Vrije vorm: vorm 1128">
              <a:extLst>
                <a:ext uri="{FF2B5EF4-FFF2-40B4-BE49-F238E27FC236}">
                  <a16:creationId xmlns:a16="http://schemas.microsoft.com/office/drawing/2014/main" id="{7E3471B6-A1C4-C04D-BA06-61C7A63470C6}"/>
                </a:ext>
              </a:extLst>
            </p:cNvPr>
            <p:cNvSpPr/>
            <p:nvPr/>
          </p:nvSpPr>
          <p:spPr>
            <a:xfrm>
              <a:off x="16894797" y="5195445"/>
              <a:ext cx="219052" cy="50550"/>
            </a:xfrm>
            <a:custGeom>
              <a:avLst/>
              <a:gdLst>
                <a:gd name="connsiteX0" fmla="*/ 0 w 219051"/>
                <a:gd name="connsiteY0" fmla="*/ 3269 h 50550"/>
                <a:gd name="connsiteX1" fmla="*/ 817 w 219051"/>
                <a:gd name="connsiteY1" fmla="*/ 0 h 50550"/>
                <a:gd name="connsiteX2" fmla="*/ 221084 w 219051"/>
                <a:gd name="connsiteY2" fmla="*/ 55061 h 50550"/>
                <a:gd name="connsiteX3" fmla="*/ 220266 w 219051"/>
                <a:gd name="connsiteY3" fmla="*/ 58330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51" h="50550">
                  <a:moveTo>
                    <a:pt x="0" y="3269"/>
                  </a:moveTo>
                  <a:lnTo>
                    <a:pt x="817" y="0"/>
                  </a:lnTo>
                  <a:lnTo>
                    <a:pt x="221084" y="55061"/>
                  </a:lnTo>
                  <a:lnTo>
                    <a:pt x="220266" y="58330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5" name="Vrije vorm: vorm 1129">
              <a:extLst>
                <a:ext uri="{FF2B5EF4-FFF2-40B4-BE49-F238E27FC236}">
                  <a16:creationId xmlns:a16="http://schemas.microsoft.com/office/drawing/2014/main" id="{59FCA909-0987-A04B-871A-8991601A968A}"/>
                </a:ext>
              </a:extLst>
            </p:cNvPr>
            <p:cNvSpPr/>
            <p:nvPr/>
          </p:nvSpPr>
          <p:spPr>
            <a:xfrm>
              <a:off x="16721662" y="5099477"/>
              <a:ext cx="219052" cy="50550"/>
            </a:xfrm>
            <a:custGeom>
              <a:avLst/>
              <a:gdLst>
                <a:gd name="connsiteX0" fmla="*/ 0 w 219051"/>
                <a:gd name="connsiteY0" fmla="*/ 3278 h 50550"/>
                <a:gd name="connsiteX1" fmla="*/ 782 w 219051"/>
                <a:gd name="connsiteY1" fmla="*/ 0 h 50550"/>
                <a:gd name="connsiteX2" fmla="*/ 223032 w 219051"/>
                <a:gd name="connsiteY2" fmla="*/ 53009 h 50550"/>
                <a:gd name="connsiteX3" fmla="*/ 222250 w 219051"/>
                <a:gd name="connsiteY3" fmla="*/ 56287 h 5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51" h="50550">
                  <a:moveTo>
                    <a:pt x="0" y="3278"/>
                  </a:moveTo>
                  <a:lnTo>
                    <a:pt x="782" y="0"/>
                  </a:lnTo>
                  <a:lnTo>
                    <a:pt x="223032" y="53009"/>
                  </a:lnTo>
                  <a:lnTo>
                    <a:pt x="222250" y="56287"/>
                  </a:lnTo>
                  <a:close/>
                </a:path>
              </a:pathLst>
            </a:custGeom>
            <a:solidFill>
              <a:srgbClr val="FFFFFF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6" name="Vrije vorm: vorm 1285">
              <a:extLst>
                <a:ext uri="{FF2B5EF4-FFF2-40B4-BE49-F238E27FC236}">
                  <a16:creationId xmlns:a16="http://schemas.microsoft.com/office/drawing/2014/main" id="{4F31626D-B655-F347-BF9A-64EC4E624F10}"/>
                </a:ext>
              </a:extLst>
            </p:cNvPr>
            <p:cNvSpPr/>
            <p:nvPr/>
          </p:nvSpPr>
          <p:spPr>
            <a:xfrm>
              <a:off x="16257595" y="5023696"/>
              <a:ext cx="33700" cy="67400"/>
            </a:xfrm>
            <a:custGeom>
              <a:avLst/>
              <a:gdLst>
                <a:gd name="connsiteX0" fmla="*/ 9942 w 33700"/>
                <a:gd name="connsiteY0" fmla="*/ 31088 h 67400"/>
                <a:gd name="connsiteX1" fmla="*/ 9352 w 33700"/>
                <a:gd name="connsiteY1" fmla="*/ 31088 h 67400"/>
                <a:gd name="connsiteX2" fmla="*/ 9352 w 33700"/>
                <a:gd name="connsiteY2" fmla="*/ 30414 h 67400"/>
                <a:gd name="connsiteX3" fmla="*/ 9352 w 33700"/>
                <a:gd name="connsiteY3" fmla="*/ 8762 h 67400"/>
                <a:gd name="connsiteX4" fmla="*/ 9352 w 33700"/>
                <a:gd name="connsiteY4" fmla="*/ 8088 h 67400"/>
                <a:gd name="connsiteX5" fmla="*/ 9942 w 33700"/>
                <a:gd name="connsiteY5" fmla="*/ 8088 h 67400"/>
                <a:gd name="connsiteX6" fmla="*/ 40272 w 33700"/>
                <a:gd name="connsiteY6" fmla="*/ 8088 h 67400"/>
                <a:gd name="connsiteX7" fmla="*/ 40272 w 33700"/>
                <a:gd name="connsiteY7" fmla="*/ 0 h 67400"/>
                <a:gd name="connsiteX8" fmla="*/ 0 w 33700"/>
                <a:gd name="connsiteY8" fmla="*/ 0 h 67400"/>
                <a:gd name="connsiteX9" fmla="*/ 0 w 33700"/>
                <a:gd name="connsiteY9" fmla="*/ 72961 h 67400"/>
                <a:gd name="connsiteX10" fmla="*/ 40272 w 33700"/>
                <a:gd name="connsiteY10" fmla="*/ 72961 h 67400"/>
                <a:gd name="connsiteX11" fmla="*/ 40272 w 33700"/>
                <a:gd name="connsiteY11" fmla="*/ 64873 h 67400"/>
                <a:gd name="connsiteX12" fmla="*/ 9942 w 33700"/>
                <a:gd name="connsiteY12" fmla="*/ 64873 h 67400"/>
                <a:gd name="connsiteX13" fmla="*/ 9352 w 33700"/>
                <a:gd name="connsiteY13" fmla="*/ 64873 h 67400"/>
                <a:gd name="connsiteX14" fmla="*/ 9352 w 33700"/>
                <a:gd name="connsiteY14" fmla="*/ 64283 h 67400"/>
                <a:gd name="connsiteX15" fmla="*/ 9352 w 33700"/>
                <a:gd name="connsiteY15" fmla="*/ 39766 h 67400"/>
                <a:gd name="connsiteX16" fmla="*/ 9352 w 33700"/>
                <a:gd name="connsiteY16" fmla="*/ 39176 h 67400"/>
                <a:gd name="connsiteX17" fmla="*/ 9942 w 33700"/>
                <a:gd name="connsiteY17" fmla="*/ 39176 h 67400"/>
                <a:gd name="connsiteX18" fmla="*/ 37492 w 33700"/>
                <a:gd name="connsiteY18" fmla="*/ 39176 h 67400"/>
                <a:gd name="connsiteX19" fmla="*/ 37492 w 33700"/>
                <a:gd name="connsiteY19" fmla="*/ 31088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700" h="67400">
                  <a:moveTo>
                    <a:pt x="9942" y="31088"/>
                  </a:moveTo>
                  <a:lnTo>
                    <a:pt x="9352" y="31088"/>
                  </a:lnTo>
                  <a:lnTo>
                    <a:pt x="9352" y="30414"/>
                  </a:lnTo>
                  <a:lnTo>
                    <a:pt x="9352" y="8762"/>
                  </a:lnTo>
                  <a:lnTo>
                    <a:pt x="9352" y="8088"/>
                  </a:lnTo>
                  <a:lnTo>
                    <a:pt x="9942" y="8088"/>
                  </a:lnTo>
                  <a:lnTo>
                    <a:pt x="40272" y="8088"/>
                  </a:lnTo>
                  <a:lnTo>
                    <a:pt x="40272" y="0"/>
                  </a:lnTo>
                  <a:lnTo>
                    <a:pt x="0" y="0"/>
                  </a:lnTo>
                  <a:lnTo>
                    <a:pt x="0" y="72961"/>
                  </a:lnTo>
                  <a:lnTo>
                    <a:pt x="40272" y="72961"/>
                  </a:lnTo>
                  <a:lnTo>
                    <a:pt x="40272" y="64873"/>
                  </a:lnTo>
                  <a:lnTo>
                    <a:pt x="9942" y="64873"/>
                  </a:lnTo>
                  <a:lnTo>
                    <a:pt x="9352" y="64873"/>
                  </a:lnTo>
                  <a:lnTo>
                    <a:pt x="9352" y="64283"/>
                  </a:lnTo>
                  <a:lnTo>
                    <a:pt x="9352" y="39766"/>
                  </a:lnTo>
                  <a:lnTo>
                    <a:pt x="9352" y="39176"/>
                  </a:lnTo>
                  <a:lnTo>
                    <a:pt x="9942" y="39176"/>
                  </a:lnTo>
                  <a:lnTo>
                    <a:pt x="37492" y="39176"/>
                  </a:lnTo>
                  <a:lnTo>
                    <a:pt x="37492" y="31088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7" name="Vrije vorm: vorm 1286">
              <a:extLst>
                <a:ext uri="{FF2B5EF4-FFF2-40B4-BE49-F238E27FC236}">
                  <a16:creationId xmlns:a16="http://schemas.microsoft.com/office/drawing/2014/main" id="{36E1D800-B519-0148-B2A3-9C534510449B}"/>
                </a:ext>
              </a:extLst>
            </p:cNvPr>
            <p:cNvSpPr/>
            <p:nvPr/>
          </p:nvSpPr>
          <p:spPr>
            <a:xfrm>
              <a:off x="16304775" y="5023527"/>
              <a:ext cx="50550" cy="67400"/>
            </a:xfrm>
            <a:custGeom>
              <a:avLst/>
              <a:gdLst>
                <a:gd name="connsiteX0" fmla="*/ 9268 w 50550"/>
                <a:gd name="connsiteY0" fmla="*/ 73129 h 67400"/>
                <a:gd name="connsiteX1" fmla="*/ 9268 w 50550"/>
                <a:gd name="connsiteY1" fmla="*/ 40777 h 67400"/>
                <a:gd name="connsiteX2" fmla="*/ 9268 w 50550"/>
                <a:gd name="connsiteY2" fmla="*/ 40103 h 67400"/>
                <a:gd name="connsiteX3" fmla="*/ 9857 w 50550"/>
                <a:gd name="connsiteY3" fmla="*/ 40103 h 67400"/>
                <a:gd name="connsiteX4" fmla="*/ 16260 w 50550"/>
                <a:gd name="connsiteY4" fmla="*/ 40103 h 67400"/>
                <a:gd name="connsiteX5" fmla="*/ 29067 w 50550"/>
                <a:gd name="connsiteY5" fmla="*/ 47686 h 67400"/>
                <a:gd name="connsiteX6" fmla="*/ 40272 w 50550"/>
                <a:gd name="connsiteY6" fmla="*/ 73045 h 67400"/>
                <a:gd name="connsiteX7" fmla="*/ 50972 w 50550"/>
                <a:gd name="connsiteY7" fmla="*/ 73045 h 67400"/>
                <a:gd name="connsiteX8" fmla="*/ 37407 w 50550"/>
                <a:gd name="connsiteY8" fmla="*/ 44400 h 67400"/>
                <a:gd name="connsiteX9" fmla="*/ 30836 w 50550"/>
                <a:gd name="connsiteY9" fmla="*/ 37239 h 67400"/>
                <a:gd name="connsiteX10" fmla="*/ 28729 w 50550"/>
                <a:gd name="connsiteY10" fmla="*/ 36396 h 67400"/>
                <a:gd name="connsiteX11" fmla="*/ 31004 w 50550"/>
                <a:gd name="connsiteY11" fmla="*/ 35975 h 67400"/>
                <a:gd name="connsiteX12" fmla="*/ 31341 w 50550"/>
                <a:gd name="connsiteY12" fmla="*/ 35891 h 67400"/>
                <a:gd name="connsiteX13" fmla="*/ 45664 w 50550"/>
                <a:gd name="connsiteY13" fmla="*/ 19462 h 67400"/>
                <a:gd name="connsiteX14" fmla="*/ 41030 w 50550"/>
                <a:gd name="connsiteY14" fmla="*/ 6150 h 67400"/>
                <a:gd name="connsiteX15" fmla="*/ 17524 w 50550"/>
                <a:gd name="connsiteY15" fmla="*/ 0 h 67400"/>
                <a:gd name="connsiteX16" fmla="*/ 0 w 50550"/>
                <a:gd name="connsiteY16" fmla="*/ 0 h 67400"/>
                <a:gd name="connsiteX17" fmla="*/ 0 w 50550"/>
                <a:gd name="connsiteY17" fmla="*/ 72961 h 67400"/>
                <a:gd name="connsiteX18" fmla="*/ 9268 w 50550"/>
                <a:gd name="connsiteY18" fmla="*/ 72961 h 67400"/>
                <a:gd name="connsiteX19" fmla="*/ 9268 w 50550"/>
                <a:gd name="connsiteY19" fmla="*/ 31425 h 67400"/>
                <a:gd name="connsiteX20" fmla="*/ 9268 w 50550"/>
                <a:gd name="connsiteY20" fmla="*/ 8846 h 67400"/>
                <a:gd name="connsiteX21" fmla="*/ 9268 w 50550"/>
                <a:gd name="connsiteY21" fmla="*/ 8172 h 67400"/>
                <a:gd name="connsiteX22" fmla="*/ 9857 w 50550"/>
                <a:gd name="connsiteY22" fmla="*/ 8172 h 67400"/>
                <a:gd name="connsiteX23" fmla="*/ 20052 w 50550"/>
                <a:gd name="connsiteY23" fmla="*/ 8172 h 67400"/>
                <a:gd name="connsiteX24" fmla="*/ 32605 w 50550"/>
                <a:gd name="connsiteY24" fmla="*/ 12216 h 67400"/>
                <a:gd name="connsiteX25" fmla="*/ 35554 w 50550"/>
                <a:gd name="connsiteY25" fmla="*/ 19799 h 67400"/>
                <a:gd name="connsiteX26" fmla="*/ 32437 w 50550"/>
                <a:gd name="connsiteY26" fmla="*/ 27550 h 67400"/>
                <a:gd name="connsiteX27" fmla="*/ 18872 w 50550"/>
                <a:gd name="connsiteY27" fmla="*/ 32015 h 67400"/>
                <a:gd name="connsiteX28" fmla="*/ 9857 w 50550"/>
                <a:gd name="connsiteY28" fmla="*/ 32015 h 67400"/>
                <a:gd name="connsiteX29" fmla="*/ 9268 w 50550"/>
                <a:gd name="connsiteY29" fmla="*/ 32015 h 67400"/>
                <a:gd name="connsiteX30" fmla="*/ 9268 w 50550"/>
                <a:gd name="connsiteY30" fmla="*/ 31425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550" h="67400">
                  <a:moveTo>
                    <a:pt x="9268" y="73129"/>
                  </a:moveTo>
                  <a:lnTo>
                    <a:pt x="9268" y="40777"/>
                  </a:lnTo>
                  <a:lnTo>
                    <a:pt x="9268" y="40103"/>
                  </a:lnTo>
                  <a:lnTo>
                    <a:pt x="9857" y="40103"/>
                  </a:lnTo>
                  <a:lnTo>
                    <a:pt x="16260" y="40103"/>
                  </a:lnTo>
                  <a:cubicBezTo>
                    <a:pt x="21905" y="40103"/>
                    <a:pt x="25528" y="40103"/>
                    <a:pt x="29067" y="47686"/>
                  </a:cubicBezTo>
                  <a:lnTo>
                    <a:pt x="40272" y="73045"/>
                  </a:lnTo>
                  <a:lnTo>
                    <a:pt x="50972" y="73045"/>
                  </a:lnTo>
                  <a:cubicBezTo>
                    <a:pt x="48697" y="68243"/>
                    <a:pt x="37407" y="44400"/>
                    <a:pt x="37407" y="44400"/>
                  </a:cubicBezTo>
                  <a:cubicBezTo>
                    <a:pt x="35133" y="39935"/>
                    <a:pt x="33953" y="38418"/>
                    <a:pt x="30836" y="37239"/>
                  </a:cubicBezTo>
                  <a:lnTo>
                    <a:pt x="28729" y="36396"/>
                  </a:lnTo>
                  <a:lnTo>
                    <a:pt x="31004" y="35975"/>
                  </a:lnTo>
                  <a:lnTo>
                    <a:pt x="31341" y="35891"/>
                  </a:lnTo>
                  <a:cubicBezTo>
                    <a:pt x="40019" y="34374"/>
                    <a:pt x="45664" y="27971"/>
                    <a:pt x="45664" y="19462"/>
                  </a:cubicBezTo>
                  <a:cubicBezTo>
                    <a:pt x="45664" y="13649"/>
                    <a:pt x="44147" y="9267"/>
                    <a:pt x="41030" y="6150"/>
                  </a:cubicBezTo>
                  <a:cubicBezTo>
                    <a:pt x="35638" y="758"/>
                    <a:pt x="26118" y="0"/>
                    <a:pt x="17524" y="0"/>
                  </a:cubicBezTo>
                  <a:lnTo>
                    <a:pt x="0" y="0"/>
                  </a:lnTo>
                  <a:lnTo>
                    <a:pt x="0" y="72961"/>
                  </a:lnTo>
                  <a:lnTo>
                    <a:pt x="9268" y="72961"/>
                  </a:lnTo>
                  <a:close/>
                  <a:moveTo>
                    <a:pt x="9268" y="31425"/>
                  </a:moveTo>
                  <a:lnTo>
                    <a:pt x="9268" y="8846"/>
                  </a:lnTo>
                  <a:lnTo>
                    <a:pt x="9268" y="8172"/>
                  </a:lnTo>
                  <a:lnTo>
                    <a:pt x="9857" y="8172"/>
                  </a:lnTo>
                  <a:lnTo>
                    <a:pt x="20052" y="8172"/>
                  </a:lnTo>
                  <a:cubicBezTo>
                    <a:pt x="25612" y="8172"/>
                    <a:pt x="29993" y="9605"/>
                    <a:pt x="32605" y="12216"/>
                  </a:cubicBezTo>
                  <a:cubicBezTo>
                    <a:pt x="34543" y="14154"/>
                    <a:pt x="35554" y="16681"/>
                    <a:pt x="35554" y="19799"/>
                  </a:cubicBezTo>
                  <a:cubicBezTo>
                    <a:pt x="35554" y="22832"/>
                    <a:pt x="34458" y="25528"/>
                    <a:pt x="32437" y="27550"/>
                  </a:cubicBezTo>
                  <a:cubicBezTo>
                    <a:pt x="29572" y="30414"/>
                    <a:pt x="24854" y="32015"/>
                    <a:pt x="18872" y="32015"/>
                  </a:cubicBezTo>
                  <a:lnTo>
                    <a:pt x="9857" y="32015"/>
                  </a:lnTo>
                  <a:lnTo>
                    <a:pt x="9268" y="32015"/>
                  </a:lnTo>
                  <a:lnTo>
                    <a:pt x="9268" y="31425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8" name="Vrije vorm: vorm 1287">
              <a:extLst>
                <a:ext uri="{FF2B5EF4-FFF2-40B4-BE49-F238E27FC236}">
                  <a16:creationId xmlns:a16="http://schemas.microsoft.com/office/drawing/2014/main" id="{19B4277F-7A0A-054A-97D7-A3F3E9EA9E51}"/>
                </a:ext>
              </a:extLst>
            </p:cNvPr>
            <p:cNvSpPr/>
            <p:nvPr/>
          </p:nvSpPr>
          <p:spPr>
            <a:xfrm>
              <a:off x="16350523" y="5023527"/>
              <a:ext cx="50550" cy="67400"/>
            </a:xfrm>
            <a:custGeom>
              <a:avLst/>
              <a:gdLst>
                <a:gd name="connsiteX0" fmla="*/ 32858 w 50550"/>
                <a:gd name="connsiteY0" fmla="*/ 8931 h 67400"/>
                <a:gd name="connsiteX1" fmla="*/ 32858 w 50550"/>
                <a:gd name="connsiteY1" fmla="*/ 8509 h 67400"/>
                <a:gd name="connsiteX2" fmla="*/ 33279 w 50550"/>
                <a:gd name="connsiteY2" fmla="*/ 8509 h 67400"/>
                <a:gd name="connsiteX3" fmla="*/ 55943 w 50550"/>
                <a:gd name="connsiteY3" fmla="*/ 8509 h 67400"/>
                <a:gd name="connsiteX4" fmla="*/ 55943 w 50550"/>
                <a:gd name="connsiteY4" fmla="*/ 0 h 67400"/>
                <a:gd name="connsiteX5" fmla="*/ 0 w 50550"/>
                <a:gd name="connsiteY5" fmla="*/ 0 h 67400"/>
                <a:gd name="connsiteX6" fmla="*/ 0 w 50550"/>
                <a:gd name="connsiteY6" fmla="*/ 8509 h 67400"/>
                <a:gd name="connsiteX7" fmla="*/ 22663 w 50550"/>
                <a:gd name="connsiteY7" fmla="*/ 8509 h 67400"/>
                <a:gd name="connsiteX8" fmla="*/ 23085 w 50550"/>
                <a:gd name="connsiteY8" fmla="*/ 8509 h 67400"/>
                <a:gd name="connsiteX9" fmla="*/ 23085 w 50550"/>
                <a:gd name="connsiteY9" fmla="*/ 8931 h 67400"/>
                <a:gd name="connsiteX10" fmla="*/ 23085 w 50550"/>
                <a:gd name="connsiteY10" fmla="*/ 73382 h 67400"/>
                <a:gd name="connsiteX11" fmla="*/ 32858 w 50550"/>
                <a:gd name="connsiteY11" fmla="*/ 73382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50" h="67400">
                  <a:moveTo>
                    <a:pt x="32858" y="8931"/>
                  </a:moveTo>
                  <a:lnTo>
                    <a:pt x="32858" y="8509"/>
                  </a:lnTo>
                  <a:lnTo>
                    <a:pt x="33279" y="8509"/>
                  </a:lnTo>
                  <a:lnTo>
                    <a:pt x="55943" y="8509"/>
                  </a:lnTo>
                  <a:lnTo>
                    <a:pt x="55943" y="0"/>
                  </a:lnTo>
                  <a:lnTo>
                    <a:pt x="0" y="0"/>
                  </a:lnTo>
                  <a:lnTo>
                    <a:pt x="0" y="8509"/>
                  </a:lnTo>
                  <a:lnTo>
                    <a:pt x="22663" y="8509"/>
                  </a:lnTo>
                  <a:lnTo>
                    <a:pt x="23085" y="8509"/>
                  </a:lnTo>
                  <a:lnTo>
                    <a:pt x="23085" y="8931"/>
                  </a:lnTo>
                  <a:lnTo>
                    <a:pt x="23085" y="73382"/>
                  </a:lnTo>
                  <a:lnTo>
                    <a:pt x="32858" y="73382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9" name="Vrije vorm: vorm 1288">
              <a:extLst>
                <a:ext uri="{FF2B5EF4-FFF2-40B4-BE49-F238E27FC236}">
                  <a16:creationId xmlns:a16="http://schemas.microsoft.com/office/drawing/2014/main" id="{D4B93E5A-46A1-554B-ADEA-B0C8DDCE3F64}"/>
                </a:ext>
              </a:extLst>
            </p:cNvPr>
            <p:cNvSpPr/>
            <p:nvPr/>
          </p:nvSpPr>
          <p:spPr>
            <a:xfrm>
              <a:off x="15990689" y="4986878"/>
              <a:ext cx="8425" cy="109526"/>
            </a:xfrm>
            <a:custGeom>
              <a:avLst/>
              <a:gdLst>
                <a:gd name="connsiteX0" fmla="*/ 0 w 8425"/>
                <a:gd name="connsiteY0" fmla="*/ 0 h 109525"/>
                <a:gd name="connsiteX1" fmla="*/ 9352 w 8425"/>
                <a:gd name="connsiteY1" fmla="*/ 0 h 109525"/>
                <a:gd name="connsiteX2" fmla="*/ 9352 w 8425"/>
                <a:gd name="connsiteY2" fmla="*/ 110115 h 109525"/>
                <a:gd name="connsiteX3" fmla="*/ 0 w 8425"/>
                <a:gd name="connsiteY3" fmla="*/ 110115 h 10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" h="109525">
                  <a:moveTo>
                    <a:pt x="0" y="0"/>
                  </a:moveTo>
                  <a:lnTo>
                    <a:pt x="9352" y="0"/>
                  </a:lnTo>
                  <a:lnTo>
                    <a:pt x="9352" y="110115"/>
                  </a:lnTo>
                  <a:lnTo>
                    <a:pt x="0" y="110115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0" name="Vrije vorm: vorm 1289">
              <a:extLst>
                <a:ext uri="{FF2B5EF4-FFF2-40B4-BE49-F238E27FC236}">
                  <a16:creationId xmlns:a16="http://schemas.microsoft.com/office/drawing/2014/main" id="{6780CAB2-E453-2145-82BF-A9CE315044CE}"/>
                </a:ext>
              </a:extLst>
            </p:cNvPr>
            <p:cNvSpPr/>
            <p:nvPr/>
          </p:nvSpPr>
          <p:spPr>
            <a:xfrm>
              <a:off x="16074687" y="5022853"/>
              <a:ext cx="67400" cy="67400"/>
            </a:xfrm>
            <a:custGeom>
              <a:avLst/>
              <a:gdLst>
                <a:gd name="connsiteX0" fmla="*/ 35891 w 67400"/>
                <a:gd name="connsiteY0" fmla="*/ 0 h 67400"/>
                <a:gd name="connsiteX1" fmla="*/ 0 w 67400"/>
                <a:gd name="connsiteY1" fmla="*/ 37239 h 67400"/>
                <a:gd name="connsiteX2" fmla="*/ 35891 w 67400"/>
                <a:gd name="connsiteY2" fmla="*/ 74478 h 67400"/>
                <a:gd name="connsiteX3" fmla="*/ 71781 w 67400"/>
                <a:gd name="connsiteY3" fmla="*/ 37239 h 67400"/>
                <a:gd name="connsiteX4" fmla="*/ 35891 w 67400"/>
                <a:gd name="connsiteY4" fmla="*/ 0 h 67400"/>
                <a:gd name="connsiteX5" fmla="*/ 35891 w 67400"/>
                <a:gd name="connsiteY5" fmla="*/ 65379 h 67400"/>
                <a:gd name="connsiteX6" fmla="*/ 9268 w 67400"/>
                <a:gd name="connsiteY6" fmla="*/ 37239 h 67400"/>
                <a:gd name="connsiteX7" fmla="*/ 35891 w 67400"/>
                <a:gd name="connsiteY7" fmla="*/ 9099 h 67400"/>
                <a:gd name="connsiteX8" fmla="*/ 62514 w 67400"/>
                <a:gd name="connsiteY8" fmla="*/ 37239 h 67400"/>
                <a:gd name="connsiteX9" fmla="*/ 35891 w 67400"/>
                <a:gd name="connsiteY9" fmla="*/ 65379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400" h="67400">
                  <a:moveTo>
                    <a:pt x="35891" y="0"/>
                  </a:moveTo>
                  <a:cubicBezTo>
                    <a:pt x="16092" y="0"/>
                    <a:pt x="0" y="16681"/>
                    <a:pt x="0" y="37239"/>
                  </a:cubicBezTo>
                  <a:cubicBezTo>
                    <a:pt x="0" y="58133"/>
                    <a:pt x="15755" y="74478"/>
                    <a:pt x="35891" y="74478"/>
                  </a:cubicBezTo>
                  <a:cubicBezTo>
                    <a:pt x="56027" y="74478"/>
                    <a:pt x="71781" y="58133"/>
                    <a:pt x="71781" y="37239"/>
                  </a:cubicBezTo>
                  <a:cubicBezTo>
                    <a:pt x="71781" y="16766"/>
                    <a:pt x="55690" y="0"/>
                    <a:pt x="35891" y="0"/>
                  </a:cubicBezTo>
                  <a:close/>
                  <a:moveTo>
                    <a:pt x="35891" y="65379"/>
                  </a:moveTo>
                  <a:cubicBezTo>
                    <a:pt x="21231" y="65379"/>
                    <a:pt x="9268" y="52741"/>
                    <a:pt x="9268" y="37239"/>
                  </a:cubicBezTo>
                  <a:cubicBezTo>
                    <a:pt x="9268" y="21231"/>
                    <a:pt x="20726" y="9099"/>
                    <a:pt x="35891" y="9099"/>
                  </a:cubicBezTo>
                  <a:cubicBezTo>
                    <a:pt x="51056" y="9099"/>
                    <a:pt x="62514" y="21231"/>
                    <a:pt x="62514" y="37239"/>
                  </a:cubicBezTo>
                  <a:cubicBezTo>
                    <a:pt x="62514" y="52825"/>
                    <a:pt x="50550" y="65379"/>
                    <a:pt x="35891" y="65379"/>
                  </a:cubicBez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1" name="Vrije vorm: vorm 1290">
              <a:extLst>
                <a:ext uri="{FF2B5EF4-FFF2-40B4-BE49-F238E27FC236}">
                  <a16:creationId xmlns:a16="http://schemas.microsoft.com/office/drawing/2014/main" id="{7B76C10B-21CB-8746-8631-C82CE6732795}"/>
                </a:ext>
              </a:extLst>
            </p:cNvPr>
            <p:cNvSpPr/>
            <p:nvPr/>
          </p:nvSpPr>
          <p:spPr>
            <a:xfrm>
              <a:off x="16002315" y="5025718"/>
              <a:ext cx="42125" cy="67400"/>
            </a:xfrm>
            <a:custGeom>
              <a:avLst/>
              <a:gdLst>
                <a:gd name="connsiteX0" fmla="*/ 11627 w 42125"/>
                <a:gd name="connsiteY0" fmla="*/ 34374 h 67400"/>
                <a:gd name="connsiteX1" fmla="*/ 43810 w 42125"/>
                <a:gd name="connsiteY1" fmla="*/ 0 h 67400"/>
                <a:gd name="connsiteX2" fmla="*/ 32099 w 42125"/>
                <a:gd name="connsiteY2" fmla="*/ 0 h 67400"/>
                <a:gd name="connsiteX3" fmla="*/ 0 w 42125"/>
                <a:gd name="connsiteY3" fmla="*/ 34374 h 67400"/>
                <a:gd name="connsiteX4" fmla="*/ 32015 w 42125"/>
                <a:gd name="connsiteY4" fmla="*/ 68833 h 67400"/>
                <a:gd name="connsiteX5" fmla="*/ 43726 w 42125"/>
                <a:gd name="connsiteY5" fmla="*/ 68833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125" h="67400">
                  <a:moveTo>
                    <a:pt x="11627" y="34374"/>
                  </a:moveTo>
                  <a:lnTo>
                    <a:pt x="43810" y="0"/>
                  </a:lnTo>
                  <a:lnTo>
                    <a:pt x="32099" y="0"/>
                  </a:lnTo>
                  <a:lnTo>
                    <a:pt x="0" y="34374"/>
                  </a:lnTo>
                  <a:lnTo>
                    <a:pt x="32015" y="68833"/>
                  </a:lnTo>
                  <a:lnTo>
                    <a:pt x="43726" y="68833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2" name="Vrije vorm: vorm 1291">
              <a:extLst>
                <a:ext uri="{FF2B5EF4-FFF2-40B4-BE49-F238E27FC236}">
                  <a16:creationId xmlns:a16="http://schemas.microsoft.com/office/drawing/2014/main" id="{86DB86CE-35EC-8442-982D-1B29D66D850C}"/>
                </a:ext>
              </a:extLst>
            </p:cNvPr>
            <p:cNvSpPr/>
            <p:nvPr/>
          </p:nvSpPr>
          <p:spPr>
            <a:xfrm>
              <a:off x="16047811" y="5025718"/>
              <a:ext cx="33700" cy="67400"/>
            </a:xfrm>
            <a:custGeom>
              <a:avLst/>
              <a:gdLst>
                <a:gd name="connsiteX0" fmla="*/ 0 w 33700"/>
                <a:gd name="connsiteY0" fmla="*/ 34374 h 67400"/>
                <a:gd name="connsiteX1" fmla="*/ 32099 w 33700"/>
                <a:gd name="connsiteY1" fmla="*/ 68833 h 67400"/>
                <a:gd name="connsiteX2" fmla="*/ 35891 w 33700"/>
                <a:gd name="connsiteY2" fmla="*/ 68833 h 67400"/>
                <a:gd name="connsiteX3" fmla="*/ 3791 w 33700"/>
                <a:gd name="connsiteY3" fmla="*/ 34374 h 67400"/>
                <a:gd name="connsiteX4" fmla="*/ 35975 w 33700"/>
                <a:gd name="connsiteY4" fmla="*/ 0 h 67400"/>
                <a:gd name="connsiteX5" fmla="*/ 32099 w 33700"/>
                <a:gd name="connsiteY5" fmla="*/ 0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00" h="67400">
                  <a:moveTo>
                    <a:pt x="0" y="34374"/>
                  </a:moveTo>
                  <a:lnTo>
                    <a:pt x="32099" y="68833"/>
                  </a:lnTo>
                  <a:lnTo>
                    <a:pt x="35891" y="68833"/>
                  </a:lnTo>
                  <a:lnTo>
                    <a:pt x="3791" y="34374"/>
                  </a:lnTo>
                  <a:lnTo>
                    <a:pt x="35975" y="0"/>
                  </a:lnTo>
                  <a:lnTo>
                    <a:pt x="32099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3" name="Vrije vorm: vorm 1292">
              <a:extLst>
                <a:ext uri="{FF2B5EF4-FFF2-40B4-BE49-F238E27FC236}">
                  <a16:creationId xmlns:a16="http://schemas.microsoft.com/office/drawing/2014/main" id="{1AACA644-A0BC-204D-AD19-54A6DCC2C8D3}"/>
                </a:ext>
              </a:extLst>
            </p:cNvPr>
            <p:cNvSpPr/>
            <p:nvPr/>
          </p:nvSpPr>
          <p:spPr>
            <a:xfrm>
              <a:off x="16013942" y="5025718"/>
              <a:ext cx="58975" cy="67400"/>
            </a:xfrm>
            <a:custGeom>
              <a:avLst/>
              <a:gdLst>
                <a:gd name="connsiteX0" fmla="*/ 33869 w 58975"/>
                <a:gd name="connsiteY0" fmla="*/ 34374 h 67400"/>
                <a:gd name="connsiteX1" fmla="*/ 65968 w 58975"/>
                <a:gd name="connsiteY1" fmla="*/ 0 h 67400"/>
                <a:gd name="connsiteX2" fmla="*/ 32184 w 58975"/>
                <a:gd name="connsiteY2" fmla="*/ 0 h 67400"/>
                <a:gd name="connsiteX3" fmla="*/ 0 w 58975"/>
                <a:gd name="connsiteY3" fmla="*/ 34374 h 67400"/>
                <a:gd name="connsiteX4" fmla="*/ 32099 w 58975"/>
                <a:gd name="connsiteY4" fmla="*/ 68833 h 67400"/>
                <a:gd name="connsiteX5" fmla="*/ 65968 w 58975"/>
                <a:gd name="connsiteY5" fmla="*/ 68833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975" h="67400">
                  <a:moveTo>
                    <a:pt x="33869" y="34374"/>
                  </a:moveTo>
                  <a:lnTo>
                    <a:pt x="65968" y="0"/>
                  </a:lnTo>
                  <a:lnTo>
                    <a:pt x="32184" y="0"/>
                  </a:lnTo>
                  <a:lnTo>
                    <a:pt x="0" y="34374"/>
                  </a:lnTo>
                  <a:lnTo>
                    <a:pt x="32099" y="68833"/>
                  </a:lnTo>
                  <a:lnTo>
                    <a:pt x="65968" y="68833"/>
                  </a:lnTo>
                  <a:close/>
                </a:path>
              </a:pathLst>
            </a:custGeom>
            <a:solidFill>
              <a:srgbClr val="6CA645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4" name="Vrije vorm: vorm 1293">
              <a:extLst>
                <a:ext uri="{FF2B5EF4-FFF2-40B4-BE49-F238E27FC236}">
                  <a16:creationId xmlns:a16="http://schemas.microsoft.com/office/drawing/2014/main" id="{06A0F4C7-CDB8-2147-80C8-98D1F2F6EC28}"/>
                </a:ext>
              </a:extLst>
            </p:cNvPr>
            <p:cNvSpPr/>
            <p:nvPr/>
          </p:nvSpPr>
          <p:spPr>
            <a:xfrm>
              <a:off x="16079910" y="5023190"/>
              <a:ext cx="8425" cy="8425"/>
            </a:xfrm>
            <a:custGeom>
              <a:avLst/>
              <a:gdLst>
                <a:gd name="connsiteX0" fmla="*/ 2359 w 0"/>
                <a:gd name="connsiteY0" fmla="*/ 0 h 0"/>
                <a:gd name="connsiteX1" fmla="*/ 0 w 0"/>
                <a:gd name="connsiteY1" fmla="*/ 2528 h 0"/>
                <a:gd name="connsiteX2" fmla="*/ 3875 w 0"/>
                <a:gd name="connsiteY2" fmla="*/ 2528 h 0"/>
                <a:gd name="connsiteX3" fmla="*/ 615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359" y="0"/>
                  </a:moveTo>
                  <a:lnTo>
                    <a:pt x="0" y="2528"/>
                  </a:lnTo>
                  <a:lnTo>
                    <a:pt x="3875" y="2528"/>
                  </a:lnTo>
                  <a:lnTo>
                    <a:pt x="615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5" name="Vrije vorm: vorm 1294">
              <a:extLst>
                <a:ext uri="{FF2B5EF4-FFF2-40B4-BE49-F238E27FC236}">
                  <a16:creationId xmlns:a16="http://schemas.microsoft.com/office/drawing/2014/main" id="{35CE49CB-39E3-9D4D-A192-3DAFA4908518}"/>
                </a:ext>
              </a:extLst>
            </p:cNvPr>
            <p:cNvSpPr/>
            <p:nvPr/>
          </p:nvSpPr>
          <p:spPr>
            <a:xfrm>
              <a:off x="16034415" y="5023190"/>
              <a:ext cx="8425" cy="8425"/>
            </a:xfrm>
            <a:custGeom>
              <a:avLst/>
              <a:gdLst>
                <a:gd name="connsiteX0" fmla="*/ 13986 w 8425"/>
                <a:gd name="connsiteY0" fmla="*/ 0 h 0"/>
                <a:gd name="connsiteX1" fmla="*/ 2275 w 8425"/>
                <a:gd name="connsiteY1" fmla="*/ 0 h 0"/>
                <a:gd name="connsiteX2" fmla="*/ 0 w 8425"/>
                <a:gd name="connsiteY2" fmla="*/ 2528 h 0"/>
                <a:gd name="connsiteX3" fmla="*/ 11711 w 8425"/>
                <a:gd name="connsiteY3" fmla="*/ 25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">
                  <a:moveTo>
                    <a:pt x="13986" y="0"/>
                  </a:moveTo>
                  <a:lnTo>
                    <a:pt x="2275" y="0"/>
                  </a:lnTo>
                  <a:lnTo>
                    <a:pt x="0" y="2528"/>
                  </a:lnTo>
                  <a:lnTo>
                    <a:pt x="11711" y="2528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6" name="Vrije vorm: vorm 1295">
              <a:extLst>
                <a:ext uri="{FF2B5EF4-FFF2-40B4-BE49-F238E27FC236}">
                  <a16:creationId xmlns:a16="http://schemas.microsoft.com/office/drawing/2014/main" id="{2166DF52-259E-C142-BA74-22EFA0C16D9C}"/>
                </a:ext>
              </a:extLst>
            </p:cNvPr>
            <p:cNvSpPr/>
            <p:nvPr/>
          </p:nvSpPr>
          <p:spPr>
            <a:xfrm>
              <a:off x="16046126" y="5023190"/>
              <a:ext cx="33700" cy="8425"/>
            </a:xfrm>
            <a:custGeom>
              <a:avLst/>
              <a:gdLst>
                <a:gd name="connsiteX0" fmla="*/ 36143 w 33700"/>
                <a:gd name="connsiteY0" fmla="*/ 0 h 0"/>
                <a:gd name="connsiteX1" fmla="*/ 2275 w 33700"/>
                <a:gd name="connsiteY1" fmla="*/ 0 h 0"/>
                <a:gd name="connsiteX2" fmla="*/ 0 w 33700"/>
                <a:gd name="connsiteY2" fmla="*/ 2528 h 0"/>
                <a:gd name="connsiteX3" fmla="*/ 33784 w 33700"/>
                <a:gd name="connsiteY3" fmla="*/ 25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0">
                  <a:moveTo>
                    <a:pt x="36143" y="0"/>
                  </a:moveTo>
                  <a:lnTo>
                    <a:pt x="2275" y="0"/>
                  </a:lnTo>
                  <a:lnTo>
                    <a:pt x="0" y="2528"/>
                  </a:lnTo>
                  <a:lnTo>
                    <a:pt x="33784" y="2528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7" name="Vrije vorm: vorm 1296">
              <a:extLst>
                <a:ext uri="{FF2B5EF4-FFF2-40B4-BE49-F238E27FC236}">
                  <a16:creationId xmlns:a16="http://schemas.microsoft.com/office/drawing/2014/main" id="{258D01DF-ACBE-7B41-B956-B5561D5CC642}"/>
                </a:ext>
              </a:extLst>
            </p:cNvPr>
            <p:cNvSpPr/>
            <p:nvPr/>
          </p:nvSpPr>
          <p:spPr>
            <a:xfrm>
              <a:off x="16034331" y="5094550"/>
              <a:ext cx="8425" cy="8425"/>
            </a:xfrm>
            <a:custGeom>
              <a:avLst/>
              <a:gdLst>
                <a:gd name="connsiteX0" fmla="*/ 13986 w 8425"/>
                <a:gd name="connsiteY0" fmla="*/ 2443 h 0"/>
                <a:gd name="connsiteX1" fmla="*/ 11711 w 8425"/>
                <a:gd name="connsiteY1" fmla="*/ 0 h 0"/>
                <a:gd name="connsiteX2" fmla="*/ 0 w 8425"/>
                <a:gd name="connsiteY2" fmla="*/ 0 h 0"/>
                <a:gd name="connsiteX3" fmla="*/ 2275 w 8425"/>
                <a:gd name="connsiteY3" fmla="*/ 244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">
                  <a:moveTo>
                    <a:pt x="13986" y="2443"/>
                  </a:moveTo>
                  <a:lnTo>
                    <a:pt x="11711" y="0"/>
                  </a:lnTo>
                  <a:lnTo>
                    <a:pt x="0" y="0"/>
                  </a:lnTo>
                  <a:lnTo>
                    <a:pt x="2275" y="2443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8" name="Vrije vorm: vorm 1297">
              <a:extLst>
                <a:ext uri="{FF2B5EF4-FFF2-40B4-BE49-F238E27FC236}">
                  <a16:creationId xmlns:a16="http://schemas.microsoft.com/office/drawing/2014/main" id="{409FF539-7257-7C49-B3FE-79BBD7F7472C}"/>
                </a:ext>
              </a:extLst>
            </p:cNvPr>
            <p:cNvSpPr/>
            <p:nvPr/>
          </p:nvSpPr>
          <p:spPr>
            <a:xfrm>
              <a:off x="16079910" y="5094550"/>
              <a:ext cx="8425" cy="8425"/>
            </a:xfrm>
            <a:custGeom>
              <a:avLst/>
              <a:gdLst>
                <a:gd name="connsiteX0" fmla="*/ 2275 w 0"/>
                <a:gd name="connsiteY0" fmla="*/ 2443 h 0"/>
                <a:gd name="connsiteX1" fmla="*/ 6066 w 0"/>
                <a:gd name="connsiteY1" fmla="*/ 2443 h 0"/>
                <a:gd name="connsiteX2" fmla="*/ 3791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275" y="2443"/>
                  </a:moveTo>
                  <a:lnTo>
                    <a:pt x="6066" y="2443"/>
                  </a:lnTo>
                  <a:lnTo>
                    <a:pt x="379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9" name="Vrije vorm: vorm 1298">
              <a:extLst>
                <a:ext uri="{FF2B5EF4-FFF2-40B4-BE49-F238E27FC236}">
                  <a16:creationId xmlns:a16="http://schemas.microsoft.com/office/drawing/2014/main" id="{BE9F79A2-BC5E-984C-B07E-8D974CF0787D}"/>
                </a:ext>
              </a:extLst>
            </p:cNvPr>
            <p:cNvSpPr/>
            <p:nvPr/>
          </p:nvSpPr>
          <p:spPr>
            <a:xfrm>
              <a:off x="16046042" y="5094550"/>
              <a:ext cx="33700" cy="8425"/>
            </a:xfrm>
            <a:custGeom>
              <a:avLst/>
              <a:gdLst>
                <a:gd name="connsiteX0" fmla="*/ 0 w 33700"/>
                <a:gd name="connsiteY0" fmla="*/ 0 h 0"/>
                <a:gd name="connsiteX1" fmla="*/ 2275 w 33700"/>
                <a:gd name="connsiteY1" fmla="*/ 2443 h 0"/>
                <a:gd name="connsiteX2" fmla="*/ 36144 w 33700"/>
                <a:gd name="connsiteY2" fmla="*/ 2443 h 0"/>
                <a:gd name="connsiteX3" fmla="*/ 33869 w 3370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0">
                  <a:moveTo>
                    <a:pt x="0" y="0"/>
                  </a:moveTo>
                  <a:lnTo>
                    <a:pt x="2275" y="2443"/>
                  </a:lnTo>
                  <a:lnTo>
                    <a:pt x="36144" y="2443"/>
                  </a:lnTo>
                  <a:lnTo>
                    <a:pt x="33869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0" name="Vrije vorm: vorm 1299">
              <a:extLst>
                <a:ext uri="{FF2B5EF4-FFF2-40B4-BE49-F238E27FC236}">
                  <a16:creationId xmlns:a16="http://schemas.microsoft.com/office/drawing/2014/main" id="{2D9453F3-D3CA-444B-9737-593C24B8D7F7}"/>
                </a:ext>
              </a:extLst>
            </p:cNvPr>
            <p:cNvSpPr/>
            <p:nvPr/>
          </p:nvSpPr>
          <p:spPr>
            <a:xfrm>
              <a:off x="15957073" y="5125555"/>
              <a:ext cx="8425" cy="16850"/>
            </a:xfrm>
            <a:custGeom>
              <a:avLst/>
              <a:gdLst>
                <a:gd name="connsiteX0" fmla="*/ 0 w 8425"/>
                <a:gd name="connsiteY0" fmla="*/ 0 h 16850"/>
                <a:gd name="connsiteX1" fmla="*/ 5139 w 8425"/>
                <a:gd name="connsiteY1" fmla="*/ 0 h 16850"/>
                <a:gd name="connsiteX2" fmla="*/ 11795 w 8425"/>
                <a:gd name="connsiteY2" fmla="*/ 4802 h 16850"/>
                <a:gd name="connsiteX3" fmla="*/ 7920 w 8425"/>
                <a:gd name="connsiteY3" fmla="*/ 9267 h 16850"/>
                <a:gd name="connsiteX4" fmla="*/ 7920 w 8425"/>
                <a:gd name="connsiteY4" fmla="*/ 9352 h 16850"/>
                <a:gd name="connsiteX5" fmla="*/ 12301 w 8425"/>
                <a:gd name="connsiteY5" fmla="*/ 13902 h 16850"/>
                <a:gd name="connsiteX6" fmla="*/ 5055 w 8425"/>
                <a:gd name="connsiteY6" fmla="*/ 18956 h 16850"/>
                <a:gd name="connsiteX7" fmla="*/ 0 w 8425"/>
                <a:gd name="connsiteY7" fmla="*/ 18956 h 16850"/>
                <a:gd name="connsiteX8" fmla="*/ 0 w 8425"/>
                <a:gd name="connsiteY8" fmla="*/ 0 h 16850"/>
                <a:gd name="connsiteX9" fmla="*/ 2696 w 8425"/>
                <a:gd name="connsiteY9" fmla="*/ 16681 h 16850"/>
                <a:gd name="connsiteX10" fmla="*/ 4718 w 8425"/>
                <a:gd name="connsiteY10" fmla="*/ 16681 h 16850"/>
                <a:gd name="connsiteX11" fmla="*/ 9352 w 8425"/>
                <a:gd name="connsiteY11" fmla="*/ 13649 h 16850"/>
                <a:gd name="connsiteX12" fmla="*/ 4465 w 8425"/>
                <a:gd name="connsiteY12" fmla="*/ 10279 h 16850"/>
                <a:gd name="connsiteX13" fmla="*/ 2696 w 8425"/>
                <a:gd name="connsiteY13" fmla="*/ 10279 h 16850"/>
                <a:gd name="connsiteX14" fmla="*/ 2696 w 8425"/>
                <a:gd name="connsiteY14" fmla="*/ 16681 h 16850"/>
                <a:gd name="connsiteX15" fmla="*/ 2696 w 8425"/>
                <a:gd name="connsiteY15" fmla="*/ 8088 h 16850"/>
                <a:gd name="connsiteX16" fmla="*/ 4213 w 8425"/>
                <a:gd name="connsiteY16" fmla="*/ 8088 h 16850"/>
                <a:gd name="connsiteX17" fmla="*/ 9099 w 8425"/>
                <a:gd name="connsiteY17" fmla="*/ 5055 h 16850"/>
                <a:gd name="connsiteX18" fmla="*/ 5561 w 8425"/>
                <a:gd name="connsiteY18" fmla="*/ 2275 h 16850"/>
                <a:gd name="connsiteX19" fmla="*/ 2696 w 8425"/>
                <a:gd name="connsiteY19" fmla="*/ 2275 h 16850"/>
                <a:gd name="connsiteX20" fmla="*/ 2696 w 8425"/>
                <a:gd name="connsiteY20" fmla="*/ 8088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25" h="16850">
                  <a:moveTo>
                    <a:pt x="0" y="0"/>
                  </a:moveTo>
                  <a:lnTo>
                    <a:pt x="5139" y="0"/>
                  </a:lnTo>
                  <a:cubicBezTo>
                    <a:pt x="9099" y="0"/>
                    <a:pt x="11795" y="1264"/>
                    <a:pt x="11795" y="4802"/>
                  </a:cubicBezTo>
                  <a:cubicBezTo>
                    <a:pt x="11795" y="7414"/>
                    <a:pt x="10279" y="8678"/>
                    <a:pt x="7920" y="9267"/>
                  </a:cubicBezTo>
                  <a:lnTo>
                    <a:pt x="7920" y="9352"/>
                  </a:lnTo>
                  <a:cubicBezTo>
                    <a:pt x="10531" y="9605"/>
                    <a:pt x="12301" y="11290"/>
                    <a:pt x="12301" y="13902"/>
                  </a:cubicBezTo>
                  <a:cubicBezTo>
                    <a:pt x="12301" y="17945"/>
                    <a:pt x="8931" y="18956"/>
                    <a:pt x="5055" y="18956"/>
                  </a:cubicBezTo>
                  <a:lnTo>
                    <a:pt x="0" y="18956"/>
                  </a:lnTo>
                  <a:lnTo>
                    <a:pt x="0" y="0"/>
                  </a:lnTo>
                  <a:close/>
                  <a:moveTo>
                    <a:pt x="2696" y="16681"/>
                  </a:moveTo>
                  <a:lnTo>
                    <a:pt x="4718" y="16681"/>
                  </a:lnTo>
                  <a:cubicBezTo>
                    <a:pt x="7161" y="16681"/>
                    <a:pt x="9352" y="16176"/>
                    <a:pt x="9352" y="13649"/>
                  </a:cubicBezTo>
                  <a:cubicBezTo>
                    <a:pt x="9352" y="10700"/>
                    <a:pt x="6740" y="10279"/>
                    <a:pt x="4465" y="10279"/>
                  </a:cubicBezTo>
                  <a:lnTo>
                    <a:pt x="2696" y="10279"/>
                  </a:lnTo>
                  <a:lnTo>
                    <a:pt x="2696" y="16681"/>
                  </a:lnTo>
                  <a:close/>
                  <a:moveTo>
                    <a:pt x="2696" y="8088"/>
                  </a:moveTo>
                  <a:lnTo>
                    <a:pt x="4213" y="8088"/>
                  </a:lnTo>
                  <a:cubicBezTo>
                    <a:pt x="6824" y="8088"/>
                    <a:pt x="9099" y="7835"/>
                    <a:pt x="9099" y="5055"/>
                  </a:cubicBezTo>
                  <a:cubicBezTo>
                    <a:pt x="9099" y="2780"/>
                    <a:pt x="7161" y="2275"/>
                    <a:pt x="5561" y="2275"/>
                  </a:cubicBezTo>
                  <a:lnTo>
                    <a:pt x="2696" y="2275"/>
                  </a:lnTo>
                  <a:lnTo>
                    <a:pt x="2696" y="8088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1" name="Vrije vorm: vorm 1300">
              <a:extLst>
                <a:ext uri="{FF2B5EF4-FFF2-40B4-BE49-F238E27FC236}">
                  <a16:creationId xmlns:a16="http://schemas.microsoft.com/office/drawing/2014/main" id="{DA8E1EC8-3B56-A24A-950D-D7AA5DAE2C1A}"/>
                </a:ext>
              </a:extLst>
            </p:cNvPr>
            <p:cNvSpPr/>
            <p:nvPr/>
          </p:nvSpPr>
          <p:spPr>
            <a:xfrm>
              <a:off x="15986224" y="5125555"/>
              <a:ext cx="8425" cy="16850"/>
            </a:xfrm>
            <a:custGeom>
              <a:avLst/>
              <a:gdLst>
                <a:gd name="connsiteX0" fmla="*/ 0 w 0"/>
                <a:gd name="connsiteY0" fmla="*/ 0 h 16850"/>
                <a:gd name="connsiteX1" fmla="*/ 2696 w 0"/>
                <a:gd name="connsiteY1" fmla="*/ 0 h 16850"/>
                <a:gd name="connsiteX2" fmla="*/ 2696 w 0"/>
                <a:gd name="connsiteY2" fmla="*/ 18872 h 16850"/>
                <a:gd name="connsiteX3" fmla="*/ 0 w 0"/>
                <a:gd name="connsiteY3" fmla="*/ 18872 h 16850"/>
                <a:gd name="connsiteX4" fmla="*/ 0 w 0"/>
                <a:gd name="connsiteY4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16850">
                  <a:moveTo>
                    <a:pt x="0" y="0"/>
                  </a:moveTo>
                  <a:lnTo>
                    <a:pt x="2696" y="0"/>
                  </a:lnTo>
                  <a:lnTo>
                    <a:pt x="2696" y="18872"/>
                  </a:lnTo>
                  <a:lnTo>
                    <a:pt x="0" y="18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2" name="Vrije vorm: vorm 1301">
              <a:extLst>
                <a:ext uri="{FF2B5EF4-FFF2-40B4-BE49-F238E27FC236}">
                  <a16:creationId xmlns:a16="http://schemas.microsoft.com/office/drawing/2014/main" id="{5215BE6C-0542-9C41-9229-B1711A1D0817}"/>
                </a:ext>
              </a:extLst>
            </p:cNvPr>
            <p:cNvSpPr/>
            <p:nvPr/>
          </p:nvSpPr>
          <p:spPr>
            <a:xfrm>
              <a:off x="16005264" y="5125218"/>
              <a:ext cx="16850" cy="16850"/>
            </a:xfrm>
            <a:custGeom>
              <a:avLst/>
              <a:gdLst>
                <a:gd name="connsiteX0" fmla="*/ 9099 w 16850"/>
                <a:gd name="connsiteY0" fmla="*/ 0 h 16850"/>
                <a:gd name="connsiteX1" fmla="*/ 18198 w 16850"/>
                <a:gd name="connsiteY1" fmla="*/ 9773 h 16850"/>
                <a:gd name="connsiteX2" fmla="*/ 9099 w 16850"/>
                <a:gd name="connsiteY2" fmla="*/ 19546 h 16850"/>
                <a:gd name="connsiteX3" fmla="*/ 0 w 16850"/>
                <a:gd name="connsiteY3" fmla="*/ 9773 h 16850"/>
                <a:gd name="connsiteX4" fmla="*/ 9099 w 16850"/>
                <a:gd name="connsiteY4" fmla="*/ 0 h 16850"/>
                <a:gd name="connsiteX5" fmla="*/ 9099 w 16850"/>
                <a:gd name="connsiteY5" fmla="*/ 17187 h 16850"/>
                <a:gd name="connsiteX6" fmla="*/ 15333 w 16850"/>
                <a:gd name="connsiteY6" fmla="*/ 9773 h 16850"/>
                <a:gd name="connsiteX7" fmla="*/ 9099 w 16850"/>
                <a:gd name="connsiteY7" fmla="*/ 2359 h 16850"/>
                <a:gd name="connsiteX8" fmla="*/ 2864 w 16850"/>
                <a:gd name="connsiteY8" fmla="*/ 9773 h 16850"/>
                <a:gd name="connsiteX9" fmla="*/ 9099 w 16850"/>
                <a:gd name="connsiteY9" fmla="*/ 1718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0" h="16850">
                  <a:moveTo>
                    <a:pt x="9099" y="0"/>
                  </a:moveTo>
                  <a:cubicBezTo>
                    <a:pt x="14828" y="0"/>
                    <a:pt x="18198" y="4213"/>
                    <a:pt x="18198" y="9773"/>
                  </a:cubicBezTo>
                  <a:cubicBezTo>
                    <a:pt x="18198" y="15502"/>
                    <a:pt x="14828" y="19546"/>
                    <a:pt x="9099" y="19546"/>
                  </a:cubicBezTo>
                  <a:cubicBezTo>
                    <a:pt x="3370" y="19546"/>
                    <a:pt x="0" y="15502"/>
                    <a:pt x="0" y="9773"/>
                  </a:cubicBezTo>
                  <a:cubicBezTo>
                    <a:pt x="0" y="4213"/>
                    <a:pt x="3370" y="0"/>
                    <a:pt x="9099" y="0"/>
                  </a:cubicBezTo>
                  <a:close/>
                  <a:moveTo>
                    <a:pt x="9099" y="17187"/>
                  </a:moveTo>
                  <a:cubicBezTo>
                    <a:pt x="13480" y="17187"/>
                    <a:pt x="15333" y="13564"/>
                    <a:pt x="15333" y="9773"/>
                  </a:cubicBezTo>
                  <a:cubicBezTo>
                    <a:pt x="15333" y="5898"/>
                    <a:pt x="13311" y="2359"/>
                    <a:pt x="9099" y="2359"/>
                  </a:cubicBezTo>
                  <a:cubicBezTo>
                    <a:pt x="4971" y="2359"/>
                    <a:pt x="2864" y="5898"/>
                    <a:pt x="2864" y="9773"/>
                  </a:cubicBezTo>
                  <a:cubicBezTo>
                    <a:pt x="2864" y="13564"/>
                    <a:pt x="4718" y="17187"/>
                    <a:pt x="9099" y="17187"/>
                  </a:cubicBez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3" name="Vrije vorm: vorm 1302">
              <a:extLst>
                <a:ext uri="{FF2B5EF4-FFF2-40B4-BE49-F238E27FC236}">
                  <a16:creationId xmlns:a16="http://schemas.microsoft.com/office/drawing/2014/main" id="{F55A6A06-4977-9644-A32C-94ADC73321B3}"/>
                </a:ext>
              </a:extLst>
            </p:cNvPr>
            <p:cNvSpPr/>
            <p:nvPr/>
          </p:nvSpPr>
          <p:spPr>
            <a:xfrm>
              <a:off x="16039723" y="5125555"/>
              <a:ext cx="8425" cy="16850"/>
            </a:xfrm>
            <a:custGeom>
              <a:avLst/>
              <a:gdLst>
                <a:gd name="connsiteX0" fmla="*/ 0 w 8425"/>
                <a:gd name="connsiteY0" fmla="*/ 0 h 16850"/>
                <a:gd name="connsiteX1" fmla="*/ 2696 w 8425"/>
                <a:gd name="connsiteY1" fmla="*/ 0 h 16850"/>
                <a:gd name="connsiteX2" fmla="*/ 2696 w 8425"/>
                <a:gd name="connsiteY2" fmla="*/ 16513 h 16850"/>
                <a:gd name="connsiteX3" fmla="*/ 10616 w 8425"/>
                <a:gd name="connsiteY3" fmla="*/ 16513 h 16850"/>
                <a:gd name="connsiteX4" fmla="*/ 10616 w 8425"/>
                <a:gd name="connsiteY4" fmla="*/ 18872 h 16850"/>
                <a:gd name="connsiteX5" fmla="*/ 0 w 8425"/>
                <a:gd name="connsiteY5" fmla="*/ 18872 h 16850"/>
                <a:gd name="connsiteX6" fmla="*/ 0 w 8425"/>
                <a:gd name="connsiteY6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5" h="16850">
                  <a:moveTo>
                    <a:pt x="0" y="0"/>
                  </a:moveTo>
                  <a:lnTo>
                    <a:pt x="2696" y="0"/>
                  </a:lnTo>
                  <a:lnTo>
                    <a:pt x="2696" y="16513"/>
                  </a:lnTo>
                  <a:lnTo>
                    <a:pt x="10616" y="16513"/>
                  </a:lnTo>
                  <a:lnTo>
                    <a:pt x="10616" y="18872"/>
                  </a:lnTo>
                  <a:lnTo>
                    <a:pt x="0" y="18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4" name="Vrije vorm: vorm 1303">
              <a:extLst>
                <a:ext uri="{FF2B5EF4-FFF2-40B4-BE49-F238E27FC236}">
                  <a16:creationId xmlns:a16="http://schemas.microsoft.com/office/drawing/2014/main" id="{C6F887ED-A8C2-5746-91BC-1F3138649633}"/>
                </a:ext>
              </a:extLst>
            </p:cNvPr>
            <p:cNvSpPr/>
            <p:nvPr/>
          </p:nvSpPr>
          <p:spPr>
            <a:xfrm>
              <a:off x="16064829" y="5125218"/>
              <a:ext cx="16850" cy="16850"/>
            </a:xfrm>
            <a:custGeom>
              <a:avLst/>
              <a:gdLst>
                <a:gd name="connsiteX0" fmla="*/ 9099 w 16850"/>
                <a:gd name="connsiteY0" fmla="*/ 0 h 16850"/>
                <a:gd name="connsiteX1" fmla="*/ 18198 w 16850"/>
                <a:gd name="connsiteY1" fmla="*/ 9773 h 16850"/>
                <a:gd name="connsiteX2" fmla="*/ 9099 w 16850"/>
                <a:gd name="connsiteY2" fmla="*/ 19546 h 16850"/>
                <a:gd name="connsiteX3" fmla="*/ 0 w 16850"/>
                <a:gd name="connsiteY3" fmla="*/ 9773 h 16850"/>
                <a:gd name="connsiteX4" fmla="*/ 9099 w 16850"/>
                <a:gd name="connsiteY4" fmla="*/ 0 h 16850"/>
                <a:gd name="connsiteX5" fmla="*/ 9099 w 16850"/>
                <a:gd name="connsiteY5" fmla="*/ 17187 h 16850"/>
                <a:gd name="connsiteX6" fmla="*/ 15334 w 16850"/>
                <a:gd name="connsiteY6" fmla="*/ 9773 h 16850"/>
                <a:gd name="connsiteX7" fmla="*/ 9099 w 16850"/>
                <a:gd name="connsiteY7" fmla="*/ 2359 h 16850"/>
                <a:gd name="connsiteX8" fmla="*/ 2865 w 16850"/>
                <a:gd name="connsiteY8" fmla="*/ 9773 h 16850"/>
                <a:gd name="connsiteX9" fmla="*/ 9099 w 16850"/>
                <a:gd name="connsiteY9" fmla="*/ 1718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0" h="16850">
                  <a:moveTo>
                    <a:pt x="9099" y="0"/>
                  </a:moveTo>
                  <a:cubicBezTo>
                    <a:pt x="14828" y="0"/>
                    <a:pt x="18198" y="4213"/>
                    <a:pt x="18198" y="9773"/>
                  </a:cubicBezTo>
                  <a:cubicBezTo>
                    <a:pt x="18198" y="15502"/>
                    <a:pt x="14828" y="19546"/>
                    <a:pt x="9099" y="19546"/>
                  </a:cubicBezTo>
                  <a:cubicBezTo>
                    <a:pt x="3286" y="19546"/>
                    <a:pt x="0" y="15502"/>
                    <a:pt x="0" y="9773"/>
                  </a:cubicBezTo>
                  <a:cubicBezTo>
                    <a:pt x="0" y="4213"/>
                    <a:pt x="3370" y="0"/>
                    <a:pt x="9099" y="0"/>
                  </a:cubicBezTo>
                  <a:close/>
                  <a:moveTo>
                    <a:pt x="9099" y="17187"/>
                  </a:moveTo>
                  <a:cubicBezTo>
                    <a:pt x="13480" y="17187"/>
                    <a:pt x="15334" y="13564"/>
                    <a:pt x="15334" y="9773"/>
                  </a:cubicBezTo>
                  <a:cubicBezTo>
                    <a:pt x="15334" y="5898"/>
                    <a:pt x="13312" y="2359"/>
                    <a:pt x="9099" y="2359"/>
                  </a:cubicBezTo>
                  <a:cubicBezTo>
                    <a:pt x="4887" y="2359"/>
                    <a:pt x="2865" y="5898"/>
                    <a:pt x="2865" y="9773"/>
                  </a:cubicBezTo>
                  <a:cubicBezTo>
                    <a:pt x="2865" y="13564"/>
                    <a:pt x="4718" y="17187"/>
                    <a:pt x="9099" y="17187"/>
                  </a:cubicBez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5" name="Vrije vorm: vorm 1304">
              <a:extLst>
                <a:ext uri="{FF2B5EF4-FFF2-40B4-BE49-F238E27FC236}">
                  <a16:creationId xmlns:a16="http://schemas.microsoft.com/office/drawing/2014/main" id="{4093CB25-1BB4-9249-9FD4-A81557AC6B30}"/>
                </a:ext>
              </a:extLst>
            </p:cNvPr>
            <p:cNvSpPr/>
            <p:nvPr/>
          </p:nvSpPr>
          <p:spPr>
            <a:xfrm>
              <a:off x="16098361" y="5125386"/>
              <a:ext cx="8425" cy="16850"/>
            </a:xfrm>
            <a:custGeom>
              <a:avLst/>
              <a:gdLst>
                <a:gd name="connsiteX0" fmla="*/ 15334 w 8425"/>
                <a:gd name="connsiteY0" fmla="*/ 3539 h 16850"/>
                <a:gd name="connsiteX1" fmla="*/ 10110 w 8425"/>
                <a:gd name="connsiteY1" fmla="*/ 2275 h 16850"/>
                <a:gd name="connsiteX2" fmla="*/ 2864 w 8425"/>
                <a:gd name="connsiteY2" fmla="*/ 9689 h 16850"/>
                <a:gd name="connsiteX3" fmla="*/ 10026 w 8425"/>
                <a:gd name="connsiteY3" fmla="*/ 17103 h 16850"/>
                <a:gd name="connsiteX4" fmla="*/ 13059 w 8425"/>
                <a:gd name="connsiteY4" fmla="*/ 16766 h 16850"/>
                <a:gd name="connsiteX5" fmla="*/ 13059 w 8425"/>
                <a:gd name="connsiteY5" fmla="*/ 11037 h 16850"/>
                <a:gd name="connsiteX6" fmla="*/ 9099 w 8425"/>
                <a:gd name="connsiteY6" fmla="*/ 11037 h 16850"/>
                <a:gd name="connsiteX7" fmla="*/ 9099 w 8425"/>
                <a:gd name="connsiteY7" fmla="*/ 8847 h 16850"/>
                <a:gd name="connsiteX8" fmla="*/ 15755 w 8425"/>
                <a:gd name="connsiteY8" fmla="*/ 8847 h 16850"/>
                <a:gd name="connsiteX9" fmla="*/ 15755 w 8425"/>
                <a:gd name="connsiteY9" fmla="*/ 18704 h 16850"/>
                <a:gd name="connsiteX10" fmla="*/ 9942 w 8425"/>
                <a:gd name="connsiteY10" fmla="*/ 19546 h 16850"/>
                <a:gd name="connsiteX11" fmla="*/ 0 w 8425"/>
                <a:gd name="connsiteY11" fmla="*/ 9689 h 16850"/>
                <a:gd name="connsiteX12" fmla="*/ 10026 w 8425"/>
                <a:gd name="connsiteY12" fmla="*/ 0 h 16850"/>
                <a:gd name="connsiteX13" fmla="*/ 15586 w 8425"/>
                <a:gd name="connsiteY13" fmla="*/ 927 h 16850"/>
                <a:gd name="connsiteX14" fmla="*/ 15334 w 8425"/>
                <a:gd name="connsiteY14" fmla="*/ 353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425" h="16850">
                  <a:moveTo>
                    <a:pt x="15334" y="3539"/>
                  </a:moveTo>
                  <a:cubicBezTo>
                    <a:pt x="13986" y="2696"/>
                    <a:pt x="12553" y="2275"/>
                    <a:pt x="10110" y="2275"/>
                  </a:cubicBezTo>
                  <a:cubicBezTo>
                    <a:pt x="5729" y="2275"/>
                    <a:pt x="2864" y="5476"/>
                    <a:pt x="2864" y="9689"/>
                  </a:cubicBezTo>
                  <a:cubicBezTo>
                    <a:pt x="2864" y="14155"/>
                    <a:pt x="6066" y="17103"/>
                    <a:pt x="10026" y="17103"/>
                  </a:cubicBezTo>
                  <a:cubicBezTo>
                    <a:pt x="11879" y="17103"/>
                    <a:pt x="12385" y="16934"/>
                    <a:pt x="13059" y="16766"/>
                  </a:cubicBezTo>
                  <a:lnTo>
                    <a:pt x="13059" y="11037"/>
                  </a:lnTo>
                  <a:lnTo>
                    <a:pt x="9099" y="11037"/>
                  </a:lnTo>
                  <a:lnTo>
                    <a:pt x="9099" y="8847"/>
                  </a:lnTo>
                  <a:lnTo>
                    <a:pt x="15755" y="8847"/>
                  </a:lnTo>
                  <a:lnTo>
                    <a:pt x="15755" y="18704"/>
                  </a:lnTo>
                  <a:cubicBezTo>
                    <a:pt x="14744" y="19041"/>
                    <a:pt x="12975" y="19546"/>
                    <a:pt x="9942" y="19546"/>
                  </a:cubicBezTo>
                  <a:cubicBezTo>
                    <a:pt x="3960" y="19546"/>
                    <a:pt x="0" y="15671"/>
                    <a:pt x="0" y="9689"/>
                  </a:cubicBezTo>
                  <a:cubicBezTo>
                    <a:pt x="0" y="3876"/>
                    <a:pt x="4213" y="0"/>
                    <a:pt x="10026" y="0"/>
                  </a:cubicBezTo>
                  <a:cubicBezTo>
                    <a:pt x="12806" y="0"/>
                    <a:pt x="13986" y="422"/>
                    <a:pt x="15586" y="927"/>
                  </a:cubicBezTo>
                  <a:lnTo>
                    <a:pt x="15334" y="3539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6" name="Vrije vorm: vorm 1305">
              <a:extLst>
                <a:ext uri="{FF2B5EF4-FFF2-40B4-BE49-F238E27FC236}">
                  <a16:creationId xmlns:a16="http://schemas.microsoft.com/office/drawing/2014/main" id="{057A8869-7955-964F-B783-B35FE3913F2E}"/>
                </a:ext>
              </a:extLst>
            </p:cNvPr>
            <p:cNvSpPr/>
            <p:nvPr/>
          </p:nvSpPr>
          <p:spPr>
            <a:xfrm>
              <a:off x="16131387" y="5125555"/>
              <a:ext cx="8425" cy="16850"/>
            </a:xfrm>
            <a:custGeom>
              <a:avLst/>
              <a:gdLst>
                <a:gd name="connsiteX0" fmla="*/ 0 w 0"/>
                <a:gd name="connsiteY0" fmla="*/ 0 h 16850"/>
                <a:gd name="connsiteX1" fmla="*/ 2696 w 0"/>
                <a:gd name="connsiteY1" fmla="*/ 0 h 16850"/>
                <a:gd name="connsiteX2" fmla="*/ 2696 w 0"/>
                <a:gd name="connsiteY2" fmla="*/ 18872 h 16850"/>
                <a:gd name="connsiteX3" fmla="*/ 0 w 0"/>
                <a:gd name="connsiteY3" fmla="*/ 18872 h 16850"/>
                <a:gd name="connsiteX4" fmla="*/ 0 w 0"/>
                <a:gd name="connsiteY4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16850">
                  <a:moveTo>
                    <a:pt x="0" y="0"/>
                  </a:moveTo>
                  <a:lnTo>
                    <a:pt x="2696" y="0"/>
                  </a:lnTo>
                  <a:lnTo>
                    <a:pt x="2696" y="18872"/>
                  </a:lnTo>
                  <a:lnTo>
                    <a:pt x="0" y="18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7" name="Vrije vorm: vorm 1306">
              <a:extLst>
                <a:ext uri="{FF2B5EF4-FFF2-40B4-BE49-F238E27FC236}">
                  <a16:creationId xmlns:a16="http://schemas.microsoft.com/office/drawing/2014/main" id="{D36AD202-3891-0241-966E-9ADFB3E53053}"/>
                </a:ext>
              </a:extLst>
            </p:cNvPr>
            <p:cNvSpPr/>
            <p:nvPr/>
          </p:nvSpPr>
          <p:spPr>
            <a:xfrm>
              <a:off x="16150597" y="5125218"/>
              <a:ext cx="8425" cy="16850"/>
            </a:xfrm>
            <a:custGeom>
              <a:avLst/>
              <a:gdLst>
                <a:gd name="connsiteX0" fmla="*/ 13901 w 8425"/>
                <a:gd name="connsiteY0" fmla="*/ 3454 h 16850"/>
                <a:gd name="connsiteX1" fmla="*/ 10026 w 8425"/>
                <a:gd name="connsiteY1" fmla="*/ 2359 h 16850"/>
                <a:gd name="connsiteX2" fmla="*/ 2780 w 8425"/>
                <a:gd name="connsiteY2" fmla="*/ 9773 h 16850"/>
                <a:gd name="connsiteX3" fmla="*/ 9942 w 8425"/>
                <a:gd name="connsiteY3" fmla="*/ 17187 h 16850"/>
                <a:gd name="connsiteX4" fmla="*/ 14070 w 8425"/>
                <a:gd name="connsiteY4" fmla="*/ 16260 h 16850"/>
                <a:gd name="connsiteX5" fmla="*/ 14238 w 8425"/>
                <a:gd name="connsiteY5" fmla="*/ 18872 h 16850"/>
                <a:gd name="connsiteX6" fmla="*/ 9942 w 8425"/>
                <a:gd name="connsiteY6" fmla="*/ 19546 h 16850"/>
                <a:gd name="connsiteX7" fmla="*/ 0 w 8425"/>
                <a:gd name="connsiteY7" fmla="*/ 9689 h 16850"/>
                <a:gd name="connsiteX8" fmla="*/ 10026 w 8425"/>
                <a:gd name="connsiteY8" fmla="*/ 0 h 16850"/>
                <a:gd name="connsiteX9" fmla="*/ 14238 w 8425"/>
                <a:gd name="connsiteY9" fmla="*/ 842 h 16850"/>
                <a:gd name="connsiteX10" fmla="*/ 13901 w 8425"/>
                <a:gd name="connsiteY10" fmla="*/ 3454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25" h="16850">
                  <a:moveTo>
                    <a:pt x="13901" y="3454"/>
                  </a:moveTo>
                  <a:cubicBezTo>
                    <a:pt x="12722" y="2780"/>
                    <a:pt x="11374" y="2359"/>
                    <a:pt x="10026" y="2359"/>
                  </a:cubicBezTo>
                  <a:cubicBezTo>
                    <a:pt x="5645" y="2359"/>
                    <a:pt x="2780" y="5476"/>
                    <a:pt x="2780" y="9773"/>
                  </a:cubicBezTo>
                  <a:cubicBezTo>
                    <a:pt x="2780" y="14238"/>
                    <a:pt x="5982" y="17187"/>
                    <a:pt x="9942" y="17187"/>
                  </a:cubicBezTo>
                  <a:cubicBezTo>
                    <a:pt x="11290" y="17187"/>
                    <a:pt x="13143" y="16850"/>
                    <a:pt x="14070" y="16260"/>
                  </a:cubicBezTo>
                  <a:lnTo>
                    <a:pt x="14238" y="18872"/>
                  </a:lnTo>
                  <a:cubicBezTo>
                    <a:pt x="12806" y="19462"/>
                    <a:pt x="11037" y="19546"/>
                    <a:pt x="9942" y="19546"/>
                  </a:cubicBezTo>
                  <a:cubicBezTo>
                    <a:pt x="3960" y="19546"/>
                    <a:pt x="0" y="15670"/>
                    <a:pt x="0" y="9689"/>
                  </a:cubicBezTo>
                  <a:cubicBezTo>
                    <a:pt x="0" y="3875"/>
                    <a:pt x="4213" y="0"/>
                    <a:pt x="10026" y="0"/>
                  </a:cubicBezTo>
                  <a:cubicBezTo>
                    <a:pt x="11458" y="0"/>
                    <a:pt x="12890" y="252"/>
                    <a:pt x="14238" y="842"/>
                  </a:cubicBezTo>
                  <a:lnTo>
                    <a:pt x="13901" y="3454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8" name="Vrije vorm: vorm 1307">
              <a:extLst>
                <a:ext uri="{FF2B5EF4-FFF2-40B4-BE49-F238E27FC236}">
                  <a16:creationId xmlns:a16="http://schemas.microsoft.com/office/drawing/2014/main" id="{9EC5B274-A431-4940-9D04-106BD6E79B64}"/>
                </a:ext>
              </a:extLst>
            </p:cNvPr>
            <p:cNvSpPr/>
            <p:nvPr/>
          </p:nvSpPr>
          <p:spPr>
            <a:xfrm>
              <a:off x="16178315" y="5125555"/>
              <a:ext cx="16850" cy="16850"/>
            </a:xfrm>
            <a:custGeom>
              <a:avLst/>
              <a:gdLst>
                <a:gd name="connsiteX0" fmla="*/ 8088 w 16850"/>
                <a:gd name="connsiteY0" fmla="*/ 0 h 16850"/>
                <a:gd name="connsiteX1" fmla="*/ 10953 w 16850"/>
                <a:gd name="connsiteY1" fmla="*/ 0 h 16850"/>
                <a:gd name="connsiteX2" fmla="*/ 18956 w 16850"/>
                <a:gd name="connsiteY2" fmla="*/ 18872 h 16850"/>
                <a:gd name="connsiteX3" fmla="*/ 16008 w 16850"/>
                <a:gd name="connsiteY3" fmla="*/ 18872 h 16850"/>
                <a:gd name="connsiteX4" fmla="*/ 14070 w 16850"/>
                <a:gd name="connsiteY4" fmla="*/ 14070 h 16850"/>
                <a:gd name="connsiteX5" fmla="*/ 4802 w 16850"/>
                <a:gd name="connsiteY5" fmla="*/ 14070 h 16850"/>
                <a:gd name="connsiteX6" fmla="*/ 2865 w 16850"/>
                <a:gd name="connsiteY6" fmla="*/ 18872 h 16850"/>
                <a:gd name="connsiteX7" fmla="*/ 0 w 16850"/>
                <a:gd name="connsiteY7" fmla="*/ 18872 h 16850"/>
                <a:gd name="connsiteX8" fmla="*/ 8088 w 16850"/>
                <a:gd name="connsiteY8" fmla="*/ 0 h 16850"/>
                <a:gd name="connsiteX9" fmla="*/ 9436 w 16850"/>
                <a:gd name="connsiteY9" fmla="*/ 2527 h 16850"/>
                <a:gd name="connsiteX10" fmla="*/ 5645 w 16850"/>
                <a:gd name="connsiteY10" fmla="*/ 11880 h 16850"/>
                <a:gd name="connsiteX11" fmla="*/ 13143 w 16850"/>
                <a:gd name="connsiteY11" fmla="*/ 11880 h 16850"/>
                <a:gd name="connsiteX12" fmla="*/ 9436 w 16850"/>
                <a:gd name="connsiteY12" fmla="*/ 252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50" h="16850">
                  <a:moveTo>
                    <a:pt x="8088" y="0"/>
                  </a:moveTo>
                  <a:lnTo>
                    <a:pt x="10953" y="0"/>
                  </a:lnTo>
                  <a:lnTo>
                    <a:pt x="18956" y="18872"/>
                  </a:lnTo>
                  <a:lnTo>
                    <a:pt x="16008" y="18872"/>
                  </a:lnTo>
                  <a:lnTo>
                    <a:pt x="14070" y="14070"/>
                  </a:lnTo>
                  <a:lnTo>
                    <a:pt x="4802" y="14070"/>
                  </a:lnTo>
                  <a:lnTo>
                    <a:pt x="2865" y="18872"/>
                  </a:lnTo>
                  <a:lnTo>
                    <a:pt x="0" y="18872"/>
                  </a:lnTo>
                  <a:lnTo>
                    <a:pt x="8088" y="0"/>
                  </a:lnTo>
                  <a:close/>
                  <a:moveTo>
                    <a:pt x="9436" y="2527"/>
                  </a:moveTo>
                  <a:lnTo>
                    <a:pt x="5645" y="11880"/>
                  </a:lnTo>
                  <a:lnTo>
                    <a:pt x="13143" y="11880"/>
                  </a:lnTo>
                  <a:lnTo>
                    <a:pt x="9436" y="2527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9" name="Vrije vorm: vorm 1308">
              <a:extLst>
                <a:ext uri="{FF2B5EF4-FFF2-40B4-BE49-F238E27FC236}">
                  <a16:creationId xmlns:a16="http://schemas.microsoft.com/office/drawing/2014/main" id="{74810875-DFA2-CB41-B45B-1151E9A61DA7}"/>
                </a:ext>
              </a:extLst>
            </p:cNvPr>
            <p:cNvSpPr/>
            <p:nvPr/>
          </p:nvSpPr>
          <p:spPr>
            <a:xfrm>
              <a:off x="16212436" y="5125555"/>
              <a:ext cx="8425" cy="16850"/>
            </a:xfrm>
            <a:custGeom>
              <a:avLst/>
              <a:gdLst>
                <a:gd name="connsiteX0" fmla="*/ 0 w 8425"/>
                <a:gd name="connsiteY0" fmla="*/ 0 h 16850"/>
                <a:gd name="connsiteX1" fmla="*/ 2696 w 8425"/>
                <a:gd name="connsiteY1" fmla="*/ 0 h 16850"/>
                <a:gd name="connsiteX2" fmla="*/ 2696 w 8425"/>
                <a:gd name="connsiteY2" fmla="*/ 16513 h 16850"/>
                <a:gd name="connsiteX3" fmla="*/ 10616 w 8425"/>
                <a:gd name="connsiteY3" fmla="*/ 16513 h 16850"/>
                <a:gd name="connsiteX4" fmla="*/ 10616 w 8425"/>
                <a:gd name="connsiteY4" fmla="*/ 18872 h 16850"/>
                <a:gd name="connsiteX5" fmla="*/ 0 w 8425"/>
                <a:gd name="connsiteY5" fmla="*/ 18872 h 16850"/>
                <a:gd name="connsiteX6" fmla="*/ 0 w 8425"/>
                <a:gd name="connsiteY6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5" h="16850">
                  <a:moveTo>
                    <a:pt x="0" y="0"/>
                  </a:moveTo>
                  <a:lnTo>
                    <a:pt x="2696" y="0"/>
                  </a:lnTo>
                  <a:lnTo>
                    <a:pt x="2696" y="16513"/>
                  </a:lnTo>
                  <a:lnTo>
                    <a:pt x="10616" y="16513"/>
                  </a:lnTo>
                  <a:lnTo>
                    <a:pt x="10616" y="18872"/>
                  </a:lnTo>
                  <a:lnTo>
                    <a:pt x="0" y="18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0" name="Vrije vorm: vorm 1309">
              <a:extLst>
                <a:ext uri="{FF2B5EF4-FFF2-40B4-BE49-F238E27FC236}">
                  <a16:creationId xmlns:a16="http://schemas.microsoft.com/office/drawing/2014/main" id="{97E759BF-B39A-CA45-BC12-5BB38436DC44}"/>
                </a:ext>
              </a:extLst>
            </p:cNvPr>
            <p:cNvSpPr/>
            <p:nvPr/>
          </p:nvSpPr>
          <p:spPr>
            <a:xfrm>
              <a:off x="16257342" y="5125302"/>
              <a:ext cx="8425" cy="16850"/>
            </a:xfrm>
            <a:custGeom>
              <a:avLst/>
              <a:gdLst>
                <a:gd name="connsiteX0" fmla="*/ 9773 w 8425"/>
                <a:gd name="connsiteY0" fmla="*/ 3117 h 16850"/>
                <a:gd name="connsiteX1" fmla="*/ 6235 w 8425"/>
                <a:gd name="connsiteY1" fmla="*/ 2359 h 16850"/>
                <a:gd name="connsiteX2" fmla="*/ 2949 w 8425"/>
                <a:gd name="connsiteY2" fmla="*/ 4886 h 16850"/>
                <a:gd name="connsiteX3" fmla="*/ 11037 w 8425"/>
                <a:gd name="connsiteY3" fmla="*/ 13901 h 16850"/>
                <a:gd name="connsiteX4" fmla="*/ 4128 w 8425"/>
                <a:gd name="connsiteY4" fmla="*/ 19546 h 16850"/>
                <a:gd name="connsiteX5" fmla="*/ 253 w 8425"/>
                <a:gd name="connsiteY5" fmla="*/ 18788 h 16850"/>
                <a:gd name="connsiteX6" fmla="*/ 505 w 8425"/>
                <a:gd name="connsiteY6" fmla="*/ 16260 h 16850"/>
                <a:gd name="connsiteX7" fmla="*/ 4465 w 8425"/>
                <a:gd name="connsiteY7" fmla="*/ 17187 h 16850"/>
                <a:gd name="connsiteX8" fmla="*/ 8172 w 8425"/>
                <a:gd name="connsiteY8" fmla="*/ 14070 h 16850"/>
                <a:gd name="connsiteX9" fmla="*/ 0 w 8425"/>
                <a:gd name="connsiteY9" fmla="*/ 5139 h 16850"/>
                <a:gd name="connsiteX10" fmla="*/ 6066 w 8425"/>
                <a:gd name="connsiteY10" fmla="*/ 0 h 16850"/>
                <a:gd name="connsiteX11" fmla="*/ 10110 w 8425"/>
                <a:gd name="connsiteY11" fmla="*/ 674 h 16850"/>
                <a:gd name="connsiteX12" fmla="*/ 9773 w 8425"/>
                <a:gd name="connsiteY12" fmla="*/ 311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16850">
                  <a:moveTo>
                    <a:pt x="9773" y="3117"/>
                  </a:moveTo>
                  <a:cubicBezTo>
                    <a:pt x="8425" y="2612"/>
                    <a:pt x="7667" y="2359"/>
                    <a:pt x="6235" y="2359"/>
                  </a:cubicBezTo>
                  <a:cubicBezTo>
                    <a:pt x="4718" y="2359"/>
                    <a:pt x="2949" y="2864"/>
                    <a:pt x="2949" y="4886"/>
                  </a:cubicBezTo>
                  <a:cubicBezTo>
                    <a:pt x="2949" y="8509"/>
                    <a:pt x="11037" y="7667"/>
                    <a:pt x="11037" y="13901"/>
                  </a:cubicBezTo>
                  <a:cubicBezTo>
                    <a:pt x="11037" y="17945"/>
                    <a:pt x="7920" y="19546"/>
                    <a:pt x="4128" y="19546"/>
                  </a:cubicBezTo>
                  <a:cubicBezTo>
                    <a:pt x="2780" y="19546"/>
                    <a:pt x="1517" y="19125"/>
                    <a:pt x="253" y="18788"/>
                  </a:cubicBezTo>
                  <a:lnTo>
                    <a:pt x="505" y="16260"/>
                  </a:lnTo>
                  <a:cubicBezTo>
                    <a:pt x="1432" y="16681"/>
                    <a:pt x="3033" y="17187"/>
                    <a:pt x="4465" y="17187"/>
                  </a:cubicBezTo>
                  <a:cubicBezTo>
                    <a:pt x="5982" y="17187"/>
                    <a:pt x="8172" y="16345"/>
                    <a:pt x="8172" y="14070"/>
                  </a:cubicBezTo>
                  <a:cubicBezTo>
                    <a:pt x="8172" y="9857"/>
                    <a:pt x="0" y="11037"/>
                    <a:pt x="0" y="5139"/>
                  </a:cubicBezTo>
                  <a:cubicBezTo>
                    <a:pt x="0" y="1769"/>
                    <a:pt x="2696" y="0"/>
                    <a:pt x="6066" y="0"/>
                  </a:cubicBezTo>
                  <a:cubicBezTo>
                    <a:pt x="7330" y="0"/>
                    <a:pt x="8762" y="252"/>
                    <a:pt x="10110" y="674"/>
                  </a:cubicBezTo>
                  <a:lnTo>
                    <a:pt x="9773" y="3117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1" name="Vrije vorm: vorm 1310">
              <a:extLst>
                <a:ext uri="{FF2B5EF4-FFF2-40B4-BE49-F238E27FC236}">
                  <a16:creationId xmlns:a16="http://schemas.microsoft.com/office/drawing/2014/main" id="{04551BFE-2226-D842-8EA1-44879B1B1E94}"/>
                </a:ext>
              </a:extLst>
            </p:cNvPr>
            <p:cNvSpPr/>
            <p:nvPr/>
          </p:nvSpPr>
          <p:spPr>
            <a:xfrm>
              <a:off x="16282364" y="5125555"/>
              <a:ext cx="16850" cy="16850"/>
            </a:xfrm>
            <a:custGeom>
              <a:avLst/>
              <a:gdLst>
                <a:gd name="connsiteX0" fmla="*/ 7414 w 16850"/>
                <a:gd name="connsiteY0" fmla="*/ 11037 h 16850"/>
                <a:gd name="connsiteX1" fmla="*/ 0 w 16850"/>
                <a:gd name="connsiteY1" fmla="*/ 0 h 16850"/>
                <a:gd name="connsiteX2" fmla="*/ 3202 w 16850"/>
                <a:gd name="connsiteY2" fmla="*/ 0 h 16850"/>
                <a:gd name="connsiteX3" fmla="*/ 8846 w 16850"/>
                <a:gd name="connsiteY3" fmla="*/ 8509 h 16850"/>
                <a:gd name="connsiteX4" fmla="*/ 14323 w 16850"/>
                <a:gd name="connsiteY4" fmla="*/ 0 h 16850"/>
                <a:gd name="connsiteX5" fmla="*/ 17524 w 16850"/>
                <a:gd name="connsiteY5" fmla="*/ 0 h 16850"/>
                <a:gd name="connsiteX6" fmla="*/ 10195 w 16850"/>
                <a:gd name="connsiteY6" fmla="*/ 11037 h 16850"/>
                <a:gd name="connsiteX7" fmla="*/ 10195 w 16850"/>
                <a:gd name="connsiteY7" fmla="*/ 18956 h 16850"/>
                <a:gd name="connsiteX8" fmla="*/ 7498 w 16850"/>
                <a:gd name="connsiteY8" fmla="*/ 18956 h 16850"/>
                <a:gd name="connsiteX9" fmla="*/ 7498 w 16850"/>
                <a:gd name="connsiteY9" fmla="*/ 1103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0" h="16850">
                  <a:moveTo>
                    <a:pt x="7414" y="11037"/>
                  </a:moveTo>
                  <a:lnTo>
                    <a:pt x="0" y="0"/>
                  </a:lnTo>
                  <a:lnTo>
                    <a:pt x="3202" y="0"/>
                  </a:lnTo>
                  <a:lnTo>
                    <a:pt x="8846" y="8509"/>
                  </a:lnTo>
                  <a:lnTo>
                    <a:pt x="14323" y="0"/>
                  </a:lnTo>
                  <a:lnTo>
                    <a:pt x="17524" y="0"/>
                  </a:lnTo>
                  <a:lnTo>
                    <a:pt x="10195" y="11037"/>
                  </a:lnTo>
                  <a:lnTo>
                    <a:pt x="10195" y="18956"/>
                  </a:lnTo>
                  <a:lnTo>
                    <a:pt x="7498" y="18956"/>
                  </a:lnTo>
                  <a:lnTo>
                    <a:pt x="7498" y="11037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2" name="Vrije vorm: vorm 1311">
              <a:extLst>
                <a:ext uri="{FF2B5EF4-FFF2-40B4-BE49-F238E27FC236}">
                  <a16:creationId xmlns:a16="http://schemas.microsoft.com/office/drawing/2014/main" id="{34A98A76-CC58-7B43-8096-0ECAC662F47E}"/>
                </a:ext>
              </a:extLst>
            </p:cNvPr>
            <p:cNvSpPr/>
            <p:nvPr/>
          </p:nvSpPr>
          <p:spPr>
            <a:xfrm>
              <a:off x="16313958" y="5125302"/>
              <a:ext cx="8425" cy="16850"/>
            </a:xfrm>
            <a:custGeom>
              <a:avLst/>
              <a:gdLst>
                <a:gd name="connsiteX0" fmla="*/ 9689 w 8425"/>
                <a:gd name="connsiteY0" fmla="*/ 3117 h 16850"/>
                <a:gd name="connsiteX1" fmla="*/ 6150 w 8425"/>
                <a:gd name="connsiteY1" fmla="*/ 2359 h 16850"/>
                <a:gd name="connsiteX2" fmla="*/ 2864 w 8425"/>
                <a:gd name="connsiteY2" fmla="*/ 4886 h 16850"/>
                <a:gd name="connsiteX3" fmla="*/ 10953 w 8425"/>
                <a:gd name="connsiteY3" fmla="*/ 13901 h 16850"/>
                <a:gd name="connsiteX4" fmla="*/ 4044 w 8425"/>
                <a:gd name="connsiteY4" fmla="*/ 19546 h 16850"/>
                <a:gd name="connsiteX5" fmla="*/ 169 w 8425"/>
                <a:gd name="connsiteY5" fmla="*/ 18788 h 16850"/>
                <a:gd name="connsiteX6" fmla="*/ 421 w 8425"/>
                <a:gd name="connsiteY6" fmla="*/ 16260 h 16850"/>
                <a:gd name="connsiteX7" fmla="*/ 4381 w 8425"/>
                <a:gd name="connsiteY7" fmla="*/ 17187 h 16850"/>
                <a:gd name="connsiteX8" fmla="*/ 8088 w 8425"/>
                <a:gd name="connsiteY8" fmla="*/ 14070 h 16850"/>
                <a:gd name="connsiteX9" fmla="*/ 0 w 8425"/>
                <a:gd name="connsiteY9" fmla="*/ 5139 h 16850"/>
                <a:gd name="connsiteX10" fmla="*/ 6066 w 8425"/>
                <a:gd name="connsiteY10" fmla="*/ 0 h 16850"/>
                <a:gd name="connsiteX11" fmla="*/ 10110 w 8425"/>
                <a:gd name="connsiteY11" fmla="*/ 674 h 16850"/>
                <a:gd name="connsiteX12" fmla="*/ 9689 w 8425"/>
                <a:gd name="connsiteY12" fmla="*/ 311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16850">
                  <a:moveTo>
                    <a:pt x="9689" y="3117"/>
                  </a:moveTo>
                  <a:cubicBezTo>
                    <a:pt x="8341" y="2612"/>
                    <a:pt x="7583" y="2359"/>
                    <a:pt x="6150" y="2359"/>
                  </a:cubicBezTo>
                  <a:cubicBezTo>
                    <a:pt x="4634" y="2359"/>
                    <a:pt x="2864" y="2864"/>
                    <a:pt x="2864" y="4886"/>
                  </a:cubicBezTo>
                  <a:cubicBezTo>
                    <a:pt x="2864" y="8509"/>
                    <a:pt x="10953" y="7667"/>
                    <a:pt x="10953" y="13901"/>
                  </a:cubicBezTo>
                  <a:cubicBezTo>
                    <a:pt x="10953" y="17945"/>
                    <a:pt x="7835" y="19546"/>
                    <a:pt x="4044" y="19546"/>
                  </a:cubicBezTo>
                  <a:cubicBezTo>
                    <a:pt x="2696" y="19546"/>
                    <a:pt x="1432" y="19125"/>
                    <a:pt x="169" y="18788"/>
                  </a:cubicBezTo>
                  <a:lnTo>
                    <a:pt x="421" y="16260"/>
                  </a:lnTo>
                  <a:cubicBezTo>
                    <a:pt x="1348" y="16681"/>
                    <a:pt x="2949" y="17187"/>
                    <a:pt x="4381" y="17187"/>
                  </a:cubicBezTo>
                  <a:cubicBezTo>
                    <a:pt x="5898" y="17187"/>
                    <a:pt x="8088" y="16345"/>
                    <a:pt x="8088" y="14070"/>
                  </a:cubicBezTo>
                  <a:cubicBezTo>
                    <a:pt x="8088" y="9857"/>
                    <a:pt x="0" y="11037"/>
                    <a:pt x="0" y="5139"/>
                  </a:cubicBezTo>
                  <a:cubicBezTo>
                    <a:pt x="0" y="1769"/>
                    <a:pt x="2612" y="0"/>
                    <a:pt x="6066" y="0"/>
                  </a:cubicBezTo>
                  <a:cubicBezTo>
                    <a:pt x="7330" y="0"/>
                    <a:pt x="8762" y="252"/>
                    <a:pt x="10110" y="674"/>
                  </a:cubicBezTo>
                  <a:lnTo>
                    <a:pt x="9689" y="3117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3" name="Vrije vorm: vorm 1312">
              <a:extLst>
                <a:ext uri="{FF2B5EF4-FFF2-40B4-BE49-F238E27FC236}">
                  <a16:creationId xmlns:a16="http://schemas.microsoft.com/office/drawing/2014/main" id="{2C0A35DE-68D7-1F48-86A0-8C00275E28E6}"/>
                </a:ext>
              </a:extLst>
            </p:cNvPr>
            <p:cNvSpPr/>
            <p:nvPr/>
          </p:nvSpPr>
          <p:spPr>
            <a:xfrm>
              <a:off x="16338981" y="5125555"/>
              <a:ext cx="8425" cy="16850"/>
            </a:xfrm>
            <a:custGeom>
              <a:avLst/>
              <a:gdLst>
                <a:gd name="connsiteX0" fmla="*/ 5898 w 8425"/>
                <a:gd name="connsiteY0" fmla="*/ 2359 h 16850"/>
                <a:gd name="connsiteX1" fmla="*/ 0 w 8425"/>
                <a:gd name="connsiteY1" fmla="*/ 2359 h 16850"/>
                <a:gd name="connsiteX2" fmla="*/ 0 w 8425"/>
                <a:gd name="connsiteY2" fmla="*/ 0 h 16850"/>
                <a:gd name="connsiteX3" fmla="*/ 14491 w 8425"/>
                <a:gd name="connsiteY3" fmla="*/ 0 h 16850"/>
                <a:gd name="connsiteX4" fmla="*/ 14491 w 8425"/>
                <a:gd name="connsiteY4" fmla="*/ 2359 h 16850"/>
                <a:gd name="connsiteX5" fmla="*/ 8594 w 8425"/>
                <a:gd name="connsiteY5" fmla="*/ 2359 h 16850"/>
                <a:gd name="connsiteX6" fmla="*/ 8594 w 8425"/>
                <a:gd name="connsiteY6" fmla="*/ 18872 h 16850"/>
                <a:gd name="connsiteX7" fmla="*/ 5898 w 8425"/>
                <a:gd name="connsiteY7" fmla="*/ 18872 h 16850"/>
                <a:gd name="connsiteX8" fmla="*/ 5898 w 8425"/>
                <a:gd name="connsiteY8" fmla="*/ 2359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5" h="16850">
                  <a:moveTo>
                    <a:pt x="5898" y="2359"/>
                  </a:moveTo>
                  <a:lnTo>
                    <a:pt x="0" y="2359"/>
                  </a:lnTo>
                  <a:lnTo>
                    <a:pt x="0" y="0"/>
                  </a:lnTo>
                  <a:lnTo>
                    <a:pt x="14491" y="0"/>
                  </a:lnTo>
                  <a:lnTo>
                    <a:pt x="14491" y="2359"/>
                  </a:lnTo>
                  <a:lnTo>
                    <a:pt x="8594" y="2359"/>
                  </a:lnTo>
                  <a:lnTo>
                    <a:pt x="8594" y="18872"/>
                  </a:lnTo>
                  <a:lnTo>
                    <a:pt x="5898" y="18872"/>
                  </a:lnTo>
                  <a:lnTo>
                    <a:pt x="5898" y="2359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4" name="Vrije vorm: vorm 1313">
              <a:extLst>
                <a:ext uri="{FF2B5EF4-FFF2-40B4-BE49-F238E27FC236}">
                  <a16:creationId xmlns:a16="http://schemas.microsoft.com/office/drawing/2014/main" id="{D91E1261-74AC-5944-A067-420C4E69A27E}"/>
                </a:ext>
              </a:extLst>
            </p:cNvPr>
            <p:cNvSpPr/>
            <p:nvPr/>
          </p:nvSpPr>
          <p:spPr>
            <a:xfrm>
              <a:off x="16368806" y="5125555"/>
              <a:ext cx="8425" cy="16850"/>
            </a:xfrm>
            <a:custGeom>
              <a:avLst/>
              <a:gdLst>
                <a:gd name="connsiteX0" fmla="*/ 0 w 8425"/>
                <a:gd name="connsiteY0" fmla="*/ 0 h 16850"/>
                <a:gd name="connsiteX1" fmla="*/ 10616 w 8425"/>
                <a:gd name="connsiteY1" fmla="*/ 0 h 16850"/>
                <a:gd name="connsiteX2" fmla="*/ 10616 w 8425"/>
                <a:gd name="connsiteY2" fmla="*/ 2359 h 16850"/>
                <a:gd name="connsiteX3" fmla="*/ 2696 w 8425"/>
                <a:gd name="connsiteY3" fmla="*/ 2359 h 16850"/>
                <a:gd name="connsiteX4" fmla="*/ 2696 w 8425"/>
                <a:gd name="connsiteY4" fmla="*/ 7920 h 16850"/>
                <a:gd name="connsiteX5" fmla="*/ 9857 w 8425"/>
                <a:gd name="connsiteY5" fmla="*/ 7920 h 16850"/>
                <a:gd name="connsiteX6" fmla="*/ 9857 w 8425"/>
                <a:gd name="connsiteY6" fmla="*/ 10279 h 16850"/>
                <a:gd name="connsiteX7" fmla="*/ 2696 w 8425"/>
                <a:gd name="connsiteY7" fmla="*/ 10279 h 16850"/>
                <a:gd name="connsiteX8" fmla="*/ 2696 w 8425"/>
                <a:gd name="connsiteY8" fmla="*/ 16513 h 16850"/>
                <a:gd name="connsiteX9" fmla="*/ 10616 w 8425"/>
                <a:gd name="connsiteY9" fmla="*/ 16513 h 16850"/>
                <a:gd name="connsiteX10" fmla="*/ 10616 w 8425"/>
                <a:gd name="connsiteY10" fmla="*/ 18872 h 16850"/>
                <a:gd name="connsiteX11" fmla="*/ 0 w 8425"/>
                <a:gd name="connsiteY11" fmla="*/ 18872 h 16850"/>
                <a:gd name="connsiteX12" fmla="*/ 0 w 8425"/>
                <a:gd name="connsiteY12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16850">
                  <a:moveTo>
                    <a:pt x="0" y="0"/>
                  </a:moveTo>
                  <a:lnTo>
                    <a:pt x="10616" y="0"/>
                  </a:lnTo>
                  <a:lnTo>
                    <a:pt x="10616" y="2359"/>
                  </a:lnTo>
                  <a:lnTo>
                    <a:pt x="2696" y="2359"/>
                  </a:lnTo>
                  <a:lnTo>
                    <a:pt x="2696" y="7920"/>
                  </a:lnTo>
                  <a:lnTo>
                    <a:pt x="9857" y="7920"/>
                  </a:lnTo>
                  <a:lnTo>
                    <a:pt x="9857" y="10279"/>
                  </a:lnTo>
                  <a:lnTo>
                    <a:pt x="2696" y="10279"/>
                  </a:lnTo>
                  <a:lnTo>
                    <a:pt x="2696" y="16513"/>
                  </a:lnTo>
                  <a:lnTo>
                    <a:pt x="10616" y="16513"/>
                  </a:lnTo>
                  <a:lnTo>
                    <a:pt x="10616" y="18872"/>
                  </a:lnTo>
                  <a:lnTo>
                    <a:pt x="0" y="18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5" name="Vrije vorm: vorm 1314">
              <a:extLst>
                <a:ext uri="{FF2B5EF4-FFF2-40B4-BE49-F238E27FC236}">
                  <a16:creationId xmlns:a16="http://schemas.microsoft.com/office/drawing/2014/main" id="{6B3414AC-5B45-6D41-9EEA-08F22CCF66A9}"/>
                </a:ext>
              </a:extLst>
            </p:cNvPr>
            <p:cNvSpPr/>
            <p:nvPr/>
          </p:nvSpPr>
          <p:spPr>
            <a:xfrm>
              <a:off x="16396187" y="5125555"/>
              <a:ext cx="16850" cy="16850"/>
            </a:xfrm>
            <a:custGeom>
              <a:avLst/>
              <a:gdLst>
                <a:gd name="connsiteX0" fmla="*/ 0 w 16850"/>
                <a:gd name="connsiteY0" fmla="*/ 0 h 16850"/>
                <a:gd name="connsiteX1" fmla="*/ 4465 w 16850"/>
                <a:gd name="connsiteY1" fmla="*/ 0 h 16850"/>
                <a:gd name="connsiteX2" fmla="*/ 10447 w 16850"/>
                <a:gd name="connsiteY2" fmla="*/ 15755 h 16850"/>
                <a:gd name="connsiteX3" fmla="*/ 16260 w 16850"/>
                <a:gd name="connsiteY3" fmla="*/ 0 h 16850"/>
                <a:gd name="connsiteX4" fmla="*/ 20726 w 16850"/>
                <a:gd name="connsiteY4" fmla="*/ 0 h 16850"/>
                <a:gd name="connsiteX5" fmla="*/ 20726 w 16850"/>
                <a:gd name="connsiteY5" fmla="*/ 18872 h 16850"/>
                <a:gd name="connsiteX6" fmla="*/ 18029 w 16850"/>
                <a:gd name="connsiteY6" fmla="*/ 18872 h 16850"/>
                <a:gd name="connsiteX7" fmla="*/ 18029 w 16850"/>
                <a:gd name="connsiteY7" fmla="*/ 2527 h 16850"/>
                <a:gd name="connsiteX8" fmla="*/ 17945 w 16850"/>
                <a:gd name="connsiteY8" fmla="*/ 2527 h 16850"/>
                <a:gd name="connsiteX9" fmla="*/ 11711 w 16850"/>
                <a:gd name="connsiteY9" fmla="*/ 18872 h 16850"/>
                <a:gd name="connsiteX10" fmla="*/ 9015 w 16850"/>
                <a:gd name="connsiteY10" fmla="*/ 18872 h 16850"/>
                <a:gd name="connsiteX11" fmla="*/ 2780 w 16850"/>
                <a:gd name="connsiteY11" fmla="*/ 2527 h 16850"/>
                <a:gd name="connsiteX12" fmla="*/ 2696 w 16850"/>
                <a:gd name="connsiteY12" fmla="*/ 2527 h 16850"/>
                <a:gd name="connsiteX13" fmla="*/ 2696 w 16850"/>
                <a:gd name="connsiteY13" fmla="*/ 18872 h 16850"/>
                <a:gd name="connsiteX14" fmla="*/ 0 w 16850"/>
                <a:gd name="connsiteY14" fmla="*/ 18872 h 16850"/>
                <a:gd name="connsiteX15" fmla="*/ 0 w 16850"/>
                <a:gd name="connsiteY15" fmla="*/ 0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50" h="16850">
                  <a:moveTo>
                    <a:pt x="0" y="0"/>
                  </a:moveTo>
                  <a:lnTo>
                    <a:pt x="4465" y="0"/>
                  </a:lnTo>
                  <a:lnTo>
                    <a:pt x="10447" y="15755"/>
                  </a:lnTo>
                  <a:lnTo>
                    <a:pt x="16260" y="0"/>
                  </a:lnTo>
                  <a:lnTo>
                    <a:pt x="20726" y="0"/>
                  </a:lnTo>
                  <a:lnTo>
                    <a:pt x="20726" y="18872"/>
                  </a:lnTo>
                  <a:lnTo>
                    <a:pt x="18029" y="18872"/>
                  </a:lnTo>
                  <a:lnTo>
                    <a:pt x="18029" y="2527"/>
                  </a:lnTo>
                  <a:lnTo>
                    <a:pt x="17945" y="2527"/>
                  </a:lnTo>
                  <a:lnTo>
                    <a:pt x="11711" y="18872"/>
                  </a:lnTo>
                  <a:lnTo>
                    <a:pt x="9015" y="18872"/>
                  </a:lnTo>
                  <a:lnTo>
                    <a:pt x="2780" y="2527"/>
                  </a:lnTo>
                  <a:lnTo>
                    <a:pt x="2696" y="2527"/>
                  </a:lnTo>
                  <a:lnTo>
                    <a:pt x="2696" y="18872"/>
                  </a:lnTo>
                  <a:lnTo>
                    <a:pt x="0" y="18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6" name="Vrije vorm: vorm 1315">
              <a:extLst>
                <a:ext uri="{FF2B5EF4-FFF2-40B4-BE49-F238E27FC236}">
                  <a16:creationId xmlns:a16="http://schemas.microsoft.com/office/drawing/2014/main" id="{A6426509-736E-EB4A-99E7-CA8BF96117EF}"/>
                </a:ext>
              </a:extLst>
            </p:cNvPr>
            <p:cNvSpPr/>
            <p:nvPr/>
          </p:nvSpPr>
          <p:spPr>
            <a:xfrm>
              <a:off x="16433257" y="5125302"/>
              <a:ext cx="8425" cy="16850"/>
            </a:xfrm>
            <a:custGeom>
              <a:avLst/>
              <a:gdLst>
                <a:gd name="connsiteX0" fmla="*/ 9605 w 8425"/>
                <a:gd name="connsiteY0" fmla="*/ 3117 h 16850"/>
                <a:gd name="connsiteX1" fmla="*/ 6066 w 8425"/>
                <a:gd name="connsiteY1" fmla="*/ 2359 h 16850"/>
                <a:gd name="connsiteX2" fmla="*/ 2780 w 8425"/>
                <a:gd name="connsiteY2" fmla="*/ 4886 h 16850"/>
                <a:gd name="connsiteX3" fmla="*/ 10953 w 8425"/>
                <a:gd name="connsiteY3" fmla="*/ 13901 h 16850"/>
                <a:gd name="connsiteX4" fmla="*/ 4044 w 8425"/>
                <a:gd name="connsiteY4" fmla="*/ 19546 h 16850"/>
                <a:gd name="connsiteX5" fmla="*/ 168 w 8425"/>
                <a:gd name="connsiteY5" fmla="*/ 18788 h 16850"/>
                <a:gd name="connsiteX6" fmla="*/ 421 w 8425"/>
                <a:gd name="connsiteY6" fmla="*/ 16260 h 16850"/>
                <a:gd name="connsiteX7" fmla="*/ 4381 w 8425"/>
                <a:gd name="connsiteY7" fmla="*/ 17187 h 16850"/>
                <a:gd name="connsiteX8" fmla="*/ 8088 w 8425"/>
                <a:gd name="connsiteY8" fmla="*/ 14070 h 16850"/>
                <a:gd name="connsiteX9" fmla="*/ 0 w 8425"/>
                <a:gd name="connsiteY9" fmla="*/ 5139 h 16850"/>
                <a:gd name="connsiteX10" fmla="*/ 6066 w 8425"/>
                <a:gd name="connsiteY10" fmla="*/ 0 h 16850"/>
                <a:gd name="connsiteX11" fmla="*/ 10110 w 8425"/>
                <a:gd name="connsiteY11" fmla="*/ 674 h 16850"/>
                <a:gd name="connsiteX12" fmla="*/ 9605 w 8425"/>
                <a:gd name="connsiteY12" fmla="*/ 3117 h 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5" h="16850">
                  <a:moveTo>
                    <a:pt x="9605" y="3117"/>
                  </a:moveTo>
                  <a:cubicBezTo>
                    <a:pt x="8257" y="2612"/>
                    <a:pt x="7498" y="2359"/>
                    <a:pt x="6066" y="2359"/>
                  </a:cubicBezTo>
                  <a:cubicBezTo>
                    <a:pt x="4550" y="2359"/>
                    <a:pt x="2780" y="2864"/>
                    <a:pt x="2780" y="4886"/>
                  </a:cubicBezTo>
                  <a:cubicBezTo>
                    <a:pt x="2780" y="8509"/>
                    <a:pt x="10953" y="7667"/>
                    <a:pt x="10953" y="13901"/>
                  </a:cubicBezTo>
                  <a:cubicBezTo>
                    <a:pt x="10953" y="17945"/>
                    <a:pt x="7835" y="19546"/>
                    <a:pt x="4044" y="19546"/>
                  </a:cubicBezTo>
                  <a:cubicBezTo>
                    <a:pt x="2696" y="19546"/>
                    <a:pt x="1432" y="19125"/>
                    <a:pt x="168" y="18788"/>
                  </a:cubicBezTo>
                  <a:lnTo>
                    <a:pt x="421" y="16260"/>
                  </a:lnTo>
                  <a:cubicBezTo>
                    <a:pt x="1348" y="16681"/>
                    <a:pt x="2949" y="17187"/>
                    <a:pt x="4381" y="17187"/>
                  </a:cubicBezTo>
                  <a:cubicBezTo>
                    <a:pt x="5898" y="17187"/>
                    <a:pt x="8088" y="16345"/>
                    <a:pt x="8088" y="14070"/>
                  </a:cubicBezTo>
                  <a:cubicBezTo>
                    <a:pt x="8088" y="9857"/>
                    <a:pt x="0" y="11037"/>
                    <a:pt x="0" y="5139"/>
                  </a:cubicBezTo>
                  <a:cubicBezTo>
                    <a:pt x="0" y="1769"/>
                    <a:pt x="2696" y="0"/>
                    <a:pt x="6066" y="0"/>
                  </a:cubicBezTo>
                  <a:cubicBezTo>
                    <a:pt x="7330" y="0"/>
                    <a:pt x="8762" y="252"/>
                    <a:pt x="10110" y="674"/>
                  </a:cubicBezTo>
                  <a:lnTo>
                    <a:pt x="9605" y="3117"/>
                  </a:ln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7" name="Vrije vorm: vorm 1316">
              <a:extLst>
                <a:ext uri="{FF2B5EF4-FFF2-40B4-BE49-F238E27FC236}">
                  <a16:creationId xmlns:a16="http://schemas.microsoft.com/office/drawing/2014/main" id="{AF7BF911-0196-1648-B1FD-1C7A68802162}"/>
                </a:ext>
              </a:extLst>
            </p:cNvPr>
            <p:cNvSpPr/>
            <p:nvPr/>
          </p:nvSpPr>
          <p:spPr>
            <a:xfrm>
              <a:off x="16152871" y="5023696"/>
              <a:ext cx="42125" cy="67400"/>
            </a:xfrm>
            <a:custGeom>
              <a:avLst/>
              <a:gdLst>
                <a:gd name="connsiteX0" fmla="*/ 40693 w 42125"/>
                <a:gd name="connsiteY0" fmla="*/ 6824 h 67400"/>
                <a:gd name="connsiteX1" fmla="*/ 18788 w 42125"/>
                <a:gd name="connsiteY1" fmla="*/ 0 h 67400"/>
                <a:gd name="connsiteX2" fmla="*/ 0 w 42125"/>
                <a:gd name="connsiteY2" fmla="*/ 0 h 67400"/>
                <a:gd name="connsiteX3" fmla="*/ 0 w 42125"/>
                <a:gd name="connsiteY3" fmla="*/ 72961 h 67400"/>
                <a:gd name="connsiteX4" fmla="*/ 9352 w 42125"/>
                <a:gd name="connsiteY4" fmla="*/ 72961 h 67400"/>
                <a:gd name="connsiteX5" fmla="*/ 9352 w 42125"/>
                <a:gd name="connsiteY5" fmla="*/ 43894 h 67400"/>
                <a:gd name="connsiteX6" fmla="*/ 9352 w 42125"/>
                <a:gd name="connsiteY6" fmla="*/ 43304 h 67400"/>
                <a:gd name="connsiteX7" fmla="*/ 10026 w 42125"/>
                <a:gd name="connsiteY7" fmla="*/ 43304 h 67400"/>
                <a:gd name="connsiteX8" fmla="*/ 20473 w 42125"/>
                <a:gd name="connsiteY8" fmla="*/ 43304 h 67400"/>
                <a:gd name="connsiteX9" fmla="*/ 46085 w 42125"/>
                <a:gd name="connsiteY9" fmla="*/ 21568 h 67400"/>
                <a:gd name="connsiteX10" fmla="*/ 40693 w 42125"/>
                <a:gd name="connsiteY10" fmla="*/ 6824 h 67400"/>
                <a:gd name="connsiteX11" fmla="*/ 32437 w 42125"/>
                <a:gd name="connsiteY11" fmla="*/ 30835 h 67400"/>
                <a:gd name="connsiteX12" fmla="*/ 20473 w 42125"/>
                <a:gd name="connsiteY12" fmla="*/ 35217 h 67400"/>
                <a:gd name="connsiteX13" fmla="*/ 9942 w 42125"/>
                <a:gd name="connsiteY13" fmla="*/ 35217 h 67400"/>
                <a:gd name="connsiteX14" fmla="*/ 9268 w 42125"/>
                <a:gd name="connsiteY14" fmla="*/ 35217 h 67400"/>
                <a:gd name="connsiteX15" fmla="*/ 9268 w 42125"/>
                <a:gd name="connsiteY15" fmla="*/ 34543 h 67400"/>
                <a:gd name="connsiteX16" fmla="*/ 9268 w 42125"/>
                <a:gd name="connsiteY16" fmla="*/ 8678 h 67400"/>
                <a:gd name="connsiteX17" fmla="*/ 9268 w 42125"/>
                <a:gd name="connsiteY17" fmla="*/ 8003 h 67400"/>
                <a:gd name="connsiteX18" fmla="*/ 9942 w 42125"/>
                <a:gd name="connsiteY18" fmla="*/ 8003 h 67400"/>
                <a:gd name="connsiteX19" fmla="*/ 18956 w 42125"/>
                <a:gd name="connsiteY19" fmla="*/ 8003 h 67400"/>
                <a:gd name="connsiteX20" fmla="*/ 32521 w 42125"/>
                <a:gd name="connsiteY20" fmla="*/ 12974 h 67400"/>
                <a:gd name="connsiteX21" fmla="*/ 35975 w 42125"/>
                <a:gd name="connsiteY21" fmla="*/ 21399 h 67400"/>
                <a:gd name="connsiteX22" fmla="*/ 32437 w 42125"/>
                <a:gd name="connsiteY22" fmla="*/ 30835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2125" h="67400">
                  <a:moveTo>
                    <a:pt x="40693" y="6824"/>
                  </a:moveTo>
                  <a:cubicBezTo>
                    <a:pt x="36144" y="2274"/>
                    <a:pt x="28814" y="0"/>
                    <a:pt x="18788" y="0"/>
                  </a:cubicBezTo>
                  <a:lnTo>
                    <a:pt x="0" y="0"/>
                  </a:lnTo>
                  <a:lnTo>
                    <a:pt x="0" y="72961"/>
                  </a:lnTo>
                  <a:lnTo>
                    <a:pt x="9352" y="72961"/>
                  </a:lnTo>
                  <a:lnTo>
                    <a:pt x="9352" y="43894"/>
                  </a:lnTo>
                  <a:lnTo>
                    <a:pt x="9352" y="43304"/>
                  </a:lnTo>
                  <a:lnTo>
                    <a:pt x="10026" y="43304"/>
                  </a:lnTo>
                  <a:lnTo>
                    <a:pt x="20473" y="43304"/>
                  </a:lnTo>
                  <a:cubicBezTo>
                    <a:pt x="28140" y="43304"/>
                    <a:pt x="46085" y="41198"/>
                    <a:pt x="46085" y="21568"/>
                  </a:cubicBezTo>
                  <a:cubicBezTo>
                    <a:pt x="46001" y="15333"/>
                    <a:pt x="44232" y="10363"/>
                    <a:pt x="40693" y="6824"/>
                  </a:cubicBezTo>
                  <a:close/>
                  <a:moveTo>
                    <a:pt x="32437" y="30835"/>
                  </a:moveTo>
                  <a:cubicBezTo>
                    <a:pt x="29656" y="33616"/>
                    <a:pt x="25275" y="35217"/>
                    <a:pt x="20473" y="35217"/>
                  </a:cubicBezTo>
                  <a:lnTo>
                    <a:pt x="9942" y="35217"/>
                  </a:lnTo>
                  <a:lnTo>
                    <a:pt x="9268" y="35217"/>
                  </a:lnTo>
                  <a:lnTo>
                    <a:pt x="9268" y="34543"/>
                  </a:lnTo>
                  <a:lnTo>
                    <a:pt x="9268" y="8678"/>
                  </a:lnTo>
                  <a:lnTo>
                    <a:pt x="9268" y="8003"/>
                  </a:lnTo>
                  <a:lnTo>
                    <a:pt x="9942" y="8003"/>
                  </a:lnTo>
                  <a:lnTo>
                    <a:pt x="18956" y="8003"/>
                  </a:lnTo>
                  <a:cubicBezTo>
                    <a:pt x="23085" y="8003"/>
                    <a:pt x="28898" y="9352"/>
                    <a:pt x="32521" y="12974"/>
                  </a:cubicBezTo>
                  <a:cubicBezTo>
                    <a:pt x="34796" y="15249"/>
                    <a:pt x="35975" y="18029"/>
                    <a:pt x="35975" y="21399"/>
                  </a:cubicBezTo>
                  <a:cubicBezTo>
                    <a:pt x="36059" y="25359"/>
                    <a:pt x="34796" y="28476"/>
                    <a:pt x="32437" y="30835"/>
                  </a:cubicBez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8" name="Vrije vorm: vorm 1317">
              <a:extLst>
                <a:ext uri="{FF2B5EF4-FFF2-40B4-BE49-F238E27FC236}">
                  <a16:creationId xmlns:a16="http://schemas.microsoft.com/office/drawing/2014/main" id="{8588C1BA-490C-3543-B4ED-AA6F7FDC6DBA}"/>
                </a:ext>
              </a:extLst>
            </p:cNvPr>
            <p:cNvSpPr/>
            <p:nvPr/>
          </p:nvSpPr>
          <p:spPr>
            <a:xfrm>
              <a:off x="16205275" y="5023696"/>
              <a:ext cx="42125" cy="67400"/>
            </a:xfrm>
            <a:custGeom>
              <a:avLst/>
              <a:gdLst>
                <a:gd name="connsiteX0" fmla="*/ 40693 w 42125"/>
                <a:gd name="connsiteY0" fmla="*/ 6824 h 67400"/>
                <a:gd name="connsiteX1" fmla="*/ 18788 w 42125"/>
                <a:gd name="connsiteY1" fmla="*/ 0 h 67400"/>
                <a:gd name="connsiteX2" fmla="*/ 0 w 42125"/>
                <a:gd name="connsiteY2" fmla="*/ 0 h 67400"/>
                <a:gd name="connsiteX3" fmla="*/ 0 w 42125"/>
                <a:gd name="connsiteY3" fmla="*/ 72961 h 67400"/>
                <a:gd name="connsiteX4" fmla="*/ 9352 w 42125"/>
                <a:gd name="connsiteY4" fmla="*/ 72961 h 67400"/>
                <a:gd name="connsiteX5" fmla="*/ 9352 w 42125"/>
                <a:gd name="connsiteY5" fmla="*/ 43894 h 67400"/>
                <a:gd name="connsiteX6" fmla="*/ 9352 w 42125"/>
                <a:gd name="connsiteY6" fmla="*/ 43304 h 67400"/>
                <a:gd name="connsiteX7" fmla="*/ 10026 w 42125"/>
                <a:gd name="connsiteY7" fmla="*/ 43304 h 67400"/>
                <a:gd name="connsiteX8" fmla="*/ 20473 w 42125"/>
                <a:gd name="connsiteY8" fmla="*/ 43304 h 67400"/>
                <a:gd name="connsiteX9" fmla="*/ 46085 w 42125"/>
                <a:gd name="connsiteY9" fmla="*/ 21568 h 67400"/>
                <a:gd name="connsiteX10" fmla="*/ 40693 w 42125"/>
                <a:gd name="connsiteY10" fmla="*/ 6824 h 67400"/>
                <a:gd name="connsiteX11" fmla="*/ 32437 w 42125"/>
                <a:gd name="connsiteY11" fmla="*/ 30835 h 67400"/>
                <a:gd name="connsiteX12" fmla="*/ 20473 w 42125"/>
                <a:gd name="connsiteY12" fmla="*/ 35217 h 67400"/>
                <a:gd name="connsiteX13" fmla="*/ 9942 w 42125"/>
                <a:gd name="connsiteY13" fmla="*/ 35217 h 67400"/>
                <a:gd name="connsiteX14" fmla="*/ 9268 w 42125"/>
                <a:gd name="connsiteY14" fmla="*/ 35217 h 67400"/>
                <a:gd name="connsiteX15" fmla="*/ 9268 w 42125"/>
                <a:gd name="connsiteY15" fmla="*/ 34543 h 67400"/>
                <a:gd name="connsiteX16" fmla="*/ 9268 w 42125"/>
                <a:gd name="connsiteY16" fmla="*/ 8678 h 67400"/>
                <a:gd name="connsiteX17" fmla="*/ 9268 w 42125"/>
                <a:gd name="connsiteY17" fmla="*/ 8003 h 67400"/>
                <a:gd name="connsiteX18" fmla="*/ 9942 w 42125"/>
                <a:gd name="connsiteY18" fmla="*/ 8003 h 67400"/>
                <a:gd name="connsiteX19" fmla="*/ 18956 w 42125"/>
                <a:gd name="connsiteY19" fmla="*/ 8003 h 67400"/>
                <a:gd name="connsiteX20" fmla="*/ 32521 w 42125"/>
                <a:gd name="connsiteY20" fmla="*/ 12974 h 67400"/>
                <a:gd name="connsiteX21" fmla="*/ 35975 w 42125"/>
                <a:gd name="connsiteY21" fmla="*/ 21399 h 67400"/>
                <a:gd name="connsiteX22" fmla="*/ 32437 w 42125"/>
                <a:gd name="connsiteY22" fmla="*/ 30835 h 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2125" h="67400">
                  <a:moveTo>
                    <a:pt x="40693" y="6824"/>
                  </a:moveTo>
                  <a:cubicBezTo>
                    <a:pt x="36144" y="2274"/>
                    <a:pt x="28814" y="0"/>
                    <a:pt x="18788" y="0"/>
                  </a:cubicBezTo>
                  <a:lnTo>
                    <a:pt x="0" y="0"/>
                  </a:lnTo>
                  <a:lnTo>
                    <a:pt x="0" y="72961"/>
                  </a:lnTo>
                  <a:lnTo>
                    <a:pt x="9352" y="72961"/>
                  </a:lnTo>
                  <a:lnTo>
                    <a:pt x="9352" y="43894"/>
                  </a:lnTo>
                  <a:lnTo>
                    <a:pt x="9352" y="43304"/>
                  </a:lnTo>
                  <a:lnTo>
                    <a:pt x="10026" y="43304"/>
                  </a:lnTo>
                  <a:lnTo>
                    <a:pt x="20473" y="43304"/>
                  </a:lnTo>
                  <a:cubicBezTo>
                    <a:pt x="28140" y="43304"/>
                    <a:pt x="46085" y="41198"/>
                    <a:pt x="46085" y="21568"/>
                  </a:cubicBezTo>
                  <a:cubicBezTo>
                    <a:pt x="46001" y="15333"/>
                    <a:pt x="44232" y="10363"/>
                    <a:pt x="40693" y="6824"/>
                  </a:cubicBezTo>
                  <a:close/>
                  <a:moveTo>
                    <a:pt x="32437" y="30835"/>
                  </a:moveTo>
                  <a:cubicBezTo>
                    <a:pt x="29656" y="33616"/>
                    <a:pt x="25275" y="35217"/>
                    <a:pt x="20473" y="35217"/>
                  </a:cubicBezTo>
                  <a:lnTo>
                    <a:pt x="9942" y="35217"/>
                  </a:lnTo>
                  <a:lnTo>
                    <a:pt x="9268" y="35217"/>
                  </a:lnTo>
                  <a:lnTo>
                    <a:pt x="9268" y="34543"/>
                  </a:lnTo>
                  <a:lnTo>
                    <a:pt x="9268" y="8678"/>
                  </a:lnTo>
                  <a:lnTo>
                    <a:pt x="9268" y="8003"/>
                  </a:lnTo>
                  <a:lnTo>
                    <a:pt x="9942" y="8003"/>
                  </a:lnTo>
                  <a:lnTo>
                    <a:pt x="18956" y="8003"/>
                  </a:lnTo>
                  <a:cubicBezTo>
                    <a:pt x="23085" y="8003"/>
                    <a:pt x="28898" y="9352"/>
                    <a:pt x="32521" y="12974"/>
                  </a:cubicBezTo>
                  <a:cubicBezTo>
                    <a:pt x="34796" y="15249"/>
                    <a:pt x="35975" y="18029"/>
                    <a:pt x="35975" y="21399"/>
                  </a:cubicBezTo>
                  <a:cubicBezTo>
                    <a:pt x="35975" y="25359"/>
                    <a:pt x="34796" y="28476"/>
                    <a:pt x="32437" y="30835"/>
                  </a:cubicBezTo>
                  <a:close/>
                </a:path>
              </a:pathLst>
            </a:custGeom>
            <a:solidFill>
              <a:srgbClr val="1D1D1B"/>
            </a:solidFill>
            <a:ln w="8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pic>
        <p:nvPicPr>
          <p:cNvPr id="1809" name="Graphic 1808">
            <a:extLst>
              <a:ext uri="{FF2B5EF4-FFF2-40B4-BE49-F238E27FC236}">
                <a16:creationId xmlns:a16="http://schemas.microsoft.com/office/drawing/2014/main" id="{ABAC02B2-9269-BD40-8649-3945DCB19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4" y="411946"/>
            <a:ext cx="1648004" cy="2102176"/>
          </a:xfrm>
          <a:prstGeom prst="rect">
            <a:avLst/>
          </a:prstGeom>
        </p:spPr>
      </p:pic>
      <p:sp>
        <p:nvSpPr>
          <p:cNvPr id="1810" name="Slide Number Placeholder 5">
            <a:extLst>
              <a:ext uri="{FF2B5EF4-FFF2-40B4-BE49-F238E27FC236}">
                <a16:creationId xmlns:a16="http://schemas.microsoft.com/office/drawing/2014/main" id="{C3FDA1A3-553B-4247-929C-97125DF8147D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13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4591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143FC73F-CDB4-4F2A-AE43-D4C083DAE1B1}"/>
              </a:ext>
            </a:extLst>
          </p:cNvPr>
          <p:cNvSpPr/>
          <p:nvPr/>
        </p:nvSpPr>
        <p:spPr>
          <a:xfrm>
            <a:off x="1204871" y="-1"/>
            <a:ext cx="58350" cy="1753991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EC5E17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E7475F9E-EDAE-426C-B1B1-923E51C33DB2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  <a:solidFill>
            <a:srgbClr val="EC5E17"/>
          </a:solidFill>
        </p:grpSpPr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97328AAF-AABC-4748-9640-B25F659A4FF2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1820E1BD-078A-4CFB-8E87-7BD52575B976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08B2A24-E06C-4F0D-9A4E-9C09FEA700C2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16E78197-E999-4E3E-BF10-C23FEFB2CAD2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4B3EE4BF-6F94-4486-91FA-BB655E0B6961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24356AD-2A05-44DB-ABAD-429D6DEE6825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8CC6FC6-1E81-4C69-B4B0-CABC9A362D23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07DD31F1-8A22-4532-B901-C2676C4E2329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CA103A57-3D0E-4CC3-A9FF-DD99F2CB6260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EC418CF5-6DA2-40E1-8B3F-52CA54C704A3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8BCE8F8-25FE-4CC6-A099-5E28FB8F8241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D7F7F582-9953-4EDD-9D9C-10BE1FF37F43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24C6DF09-CFCD-496C-9652-80718DFD9F10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E8C697E5-0F99-45AF-B644-C8FC33A662FF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9E8270A4-0975-49D9-BC8D-D18BDC6D8872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5314CD32-350C-42F1-80D6-530EDBF60524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CFBFD612-F2C8-47EC-B830-55006FF5091F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E0CD609B-2662-4E05-839A-621E1AFA9E9B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656A2069-2DC8-4AB1-BB68-0956927F053A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E07C7676-9A0E-49A8-95F2-1DF244C8C110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ED1E325B-C639-47CE-842A-8F76AF435290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52168524-E931-41BD-AE53-4FC87564DF21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302DD306-FBE2-48CB-AB54-8393852015A6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BCF7F709-F6CC-43D8-93C0-6C639E6F943D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4650FD1B-A639-4252-9C97-4C3B9CE666E3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6D97A7CC-4CA2-4E03-BD5C-0DD55E8BC152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E24319F1-84A8-4D5E-AA04-7359E73FB146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84FBA316-B041-41E7-A32F-34EB7A5DE7C2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B5AD0BA3-8F9B-4F33-AF25-B523D1C5C477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82C210C5-B7A6-4E23-9B9E-9AA50A9EBF83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158C6460-1DF8-420F-B106-193588E11CCA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54736653-95A7-4999-A97A-10E63C1C7BDC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AD02F3CC-7F9C-4CF4-A5CC-1A6B30DD2F85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1966B681-0783-4947-BE52-A709CBFA1364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6F985DE7-F507-4A31-859A-6A1D502F6B07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33D61A88-60DE-43AD-AEFE-76CD5FFF3F37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BC9C04BE-26DB-4E62-BEC9-4548B93FE839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BD95A8D4-8653-4E5A-BBEF-426C3AC583AD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114E4D3D-20C6-4C16-9F88-E9F6156A9203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1FC9FC32-02F4-47F4-A333-90B402105A2E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240A6CA6-0871-45FB-AB62-446A3325D8E9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C0494DC3-B234-43DF-ACF5-542148DF3AC6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E2667141-1969-486B-8F55-B84879A3C996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470CC4BC-BA41-4225-A80F-0DFA0B09CF77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6990347B-0533-404C-9D03-B718CCD8926F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F2D46404-9066-4DB5-A99C-DB3A712AD079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7D7BCC4E-FDA7-40BB-874B-C74497D43376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368FDCFB-CB13-4F3E-86FF-AA0060569C9C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66" name="Groep 65">
            <a:extLst>
              <a:ext uri="{FF2B5EF4-FFF2-40B4-BE49-F238E27FC236}">
                <a16:creationId xmlns:a16="http://schemas.microsoft.com/office/drawing/2014/main" id="{026C27F7-6C93-C54A-B57E-03439EFB52EB}"/>
              </a:ext>
            </a:extLst>
          </p:cNvPr>
          <p:cNvGrpSpPr/>
          <p:nvPr/>
        </p:nvGrpSpPr>
        <p:grpSpPr>
          <a:xfrm>
            <a:off x="6585529" y="2142023"/>
            <a:ext cx="1879031" cy="3652938"/>
            <a:chOff x="6585529" y="1935706"/>
            <a:chExt cx="1879031" cy="3652938"/>
          </a:xfrm>
        </p:grpSpPr>
        <p:pic>
          <p:nvPicPr>
            <p:cNvPr id="69" name="QUICKSTART_003@1x.png">
              <a:extLst>
                <a:ext uri="{FF2B5EF4-FFF2-40B4-BE49-F238E27FC236}">
                  <a16:creationId xmlns:a16="http://schemas.microsoft.com/office/drawing/2014/main" id="{CE38129A-7A68-EC4D-AA70-CCEC41658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3840" y="2036494"/>
              <a:ext cx="1661767" cy="34879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" name="pasted-image.png">
              <a:extLst>
                <a:ext uri="{FF2B5EF4-FFF2-40B4-BE49-F238E27FC236}">
                  <a16:creationId xmlns:a16="http://schemas.microsoft.com/office/drawing/2014/main" id="{CF9EAB24-5DDB-8045-8DE9-EDEA20938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5529" y="1935706"/>
              <a:ext cx="1879031" cy="3652938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73" name="Groep 72">
            <a:extLst>
              <a:ext uri="{FF2B5EF4-FFF2-40B4-BE49-F238E27FC236}">
                <a16:creationId xmlns:a16="http://schemas.microsoft.com/office/drawing/2014/main" id="{98A88950-DE9B-7E4D-87DE-B72B0D0DAB53}"/>
              </a:ext>
            </a:extLst>
          </p:cNvPr>
          <p:cNvGrpSpPr/>
          <p:nvPr/>
        </p:nvGrpSpPr>
        <p:grpSpPr>
          <a:xfrm>
            <a:off x="9403800" y="2133067"/>
            <a:ext cx="1879031" cy="3652938"/>
            <a:chOff x="9403800" y="1926750"/>
            <a:chExt cx="1879031" cy="3652938"/>
          </a:xfrm>
        </p:grpSpPr>
        <p:pic>
          <p:nvPicPr>
            <p:cNvPr id="74" name="QUICKSTART_005@1x.png">
              <a:extLst>
                <a:ext uri="{FF2B5EF4-FFF2-40B4-BE49-F238E27FC236}">
                  <a16:creationId xmlns:a16="http://schemas.microsoft.com/office/drawing/2014/main" id="{2FC07B2A-865F-8242-BC99-A2FDED2C4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16419" y="2036494"/>
              <a:ext cx="1662309" cy="34890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" name="pasted-image.png">
              <a:extLst>
                <a:ext uri="{FF2B5EF4-FFF2-40B4-BE49-F238E27FC236}">
                  <a16:creationId xmlns:a16="http://schemas.microsoft.com/office/drawing/2014/main" id="{AFC47F69-21F6-C84A-8E40-405DB20F5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03800" y="1926750"/>
              <a:ext cx="1879031" cy="3652938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76" name="Groep 75">
            <a:extLst>
              <a:ext uri="{FF2B5EF4-FFF2-40B4-BE49-F238E27FC236}">
                <a16:creationId xmlns:a16="http://schemas.microsoft.com/office/drawing/2014/main" id="{50B71AB8-899B-2B48-8742-E586BB0EB1DA}"/>
              </a:ext>
            </a:extLst>
          </p:cNvPr>
          <p:cNvGrpSpPr/>
          <p:nvPr/>
        </p:nvGrpSpPr>
        <p:grpSpPr>
          <a:xfrm>
            <a:off x="3731261" y="2134138"/>
            <a:ext cx="1879029" cy="3652938"/>
            <a:chOff x="3731261" y="1927821"/>
            <a:chExt cx="1879029" cy="3652938"/>
          </a:xfrm>
        </p:grpSpPr>
        <p:pic>
          <p:nvPicPr>
            <p:cNvPr id="77" name="QUICKSTART_001@1x.png">
              <a:extLst>
                <a:ext uri="{FF2B5EF4-FFF2-40B4-BE49-F238E27FC236}">
                  <a16:creationId xmlns:a16="http://schemas.microsoft.com/office/drawing/2014/main" id="{03B554D9-01FE-2D41-AD16-E6EED6627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60819" y="2044504"/>
              <a:ext cx="1663097" cy="343914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8" name="pasted-image.png">
              <a:extLst>
                <a:ext uri="{FF2B5EF4-FFF2-40B4-BE49-F238E27FC236}">
                  <a16:creationId xmlns:a16="http://schemas.microsoft.com/office/drawing/2014/main" id="{206B0687-A3F1-8344-B676-900C77611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1261" y="1927821"/>
              <a:ext cx="1879029" cy="3652938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79" name="Groep 78">
            <a:extLst>
              <a:ext uri="{FF2B5EF4-FFF2-40B4-BE49-F238E27FC236}">
                <a16:creationId xmlns:a16="http://schemas.microsoft.com/office/drawing/2014/main" id="{CE7BDF4C-67B3-B24C-8C9B-DD9DE0FAE99D}"/>
              </a:ext>
            </a:extLst>
          </p:cNvPr>
          <p:cNvGrpSpPr/>
          <p:nvPr/>
        </p:nvGrpSpPr>
        <p:grpSpPr>
          <a:xfrm>
            <a:off x="893737" y="2115093"/>
            <a:ext cx="1876529" cy="3648075"/>
            <a:chOff x="893737" y="1908776"/>
            <a:chExt cx="1876529" cy="3648075"/>
          </a:xfrm>
        </p:grpSpPr>
        <p:pic>
          <p:nvPicPr>
            <p:cNvPr id="80" name="SearchProducts_Animated.mov">
              <a:extLst>
                <a:ext uri="{FF2B5EF4-FFF2-40B4-BE49-F238E27FC236}">
                  <a16:creationId xmlns:a16="http://schemas.microsoft.com/office/drawing/2014/main" id="{9B43AF7B-B908-7F49-AA44-D7356455FD1D}"/>
                </a:ext>
              </a:extLst>
            </p:cNvPr>
            <p:cNvPicPr>
              <a:picLocks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1017913" y="2040398"/>
              <a:ext cx="1628175" cy="341439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1" name="pasted-image.png">
              <a:extLst>
                <a:ext uri="{FF2B5EF4-FFF2-40B4-BE49-F238E27FC236}">
                  <a16:creationId xmlns:a16="http://schemas.microsoft.com/office/drawing/2014/main" id="{F3A96ACB-C5F1-EC4B-B34E-9939D45FC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3737" y="1908776"/>
              <a:ext cx="1876529" cy="3648075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C7412830-197E-8241-9C2D-3FF265F9306F}"/>
              </a:ext>
            </a:extLst>
          </p:cNvPr>
          <p:cNvSpPr txBox="1"/>
          <p:nvPr/>
        </p:nvSpPr>
        <p:spPr>
          <a:xfrm>
            <a:off x="1558289" y="366144"/>
            <a:ext cx="8230689" cy="15696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400" i="1" dirty="0">
                <a:solidFill>
                  <a:srgbClr val="EC5E17"/>
                </a:solidFill>
                <a:latin typeface="Sentinel Book" panose="02000000000000000000" pitchFamily="50" charset="0"/>
              </a:rPr>
              <a:t>Digitizing customer Support </a:t>
            </a:r>
          </a:p>
          <a:p>
            <a:r>
              <a:rPr lang="da-DK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HELPING CUSTOMERS </a:t>
            </a:r>
            <a:br>
              <a:rPr lang="da-DK" sz="3600" b="1" dirty="0">
                <a:solidFill>
                  <a:srgbClr val="EC5E17"/>
                </a:solidFill>
                <a:latin typeface="Raleway" panose="020B0003030101060003" pitchFamily="34" charset="0"/>
              </a:rPr>
            </a:br>
            <a:r>
              <a:rPr lang="da-DK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TO GROW BETTER PRODUCTS</a:t>
            </a:r>
          </a:p>
        </p:txBody>
      </p:sp>
      <p:sp>
        <p:nvSpPr>
          <p:cNvPr id="83" name="Slide Number Placeholder 5">
            <a:extLst>
              <a:ext uri="{FF2B5EF4-FFF2-40B4-BE49-F238E27FC236}">
                <a16:creationId xmlns:a16="http://schemas.microsoft.com/office/drawing/2014/main" id="{434DCA2E-F8FB-474D-9F28-FDEA33C1F69E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rgbClr val="EC5E17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rgbClr val="EC5E17"/>
                </a:solidFill>
                <a:latin typeface="Raleway" panose="020B0503030101060003" pitchFamily="34" charset="77"/>
              </a:rPr>
              <a:pPr algn="r"/>
              <a:t>14</a:t>
            </a:fld>
            <a:endParaRPr lang="de-DE" sz="1200" b="1" dirty="0">
              <a:solidFill>
                <a:srgbClr val="EC5E17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291890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muur&#10;&#10;Automatisch gegenereerde beschrijving">
            <a:extLst>
              <a:ext uri="{FF2B5EF4-FFF2-40B4-BE49-F238E27FC236}">
                <a16:creationId xmlns:a16="http://schemas.microsoft.com/office/drawing/2014/main" id="{82738124-55B9-4FA2-9D4B-2A2496CC4D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13"/>
          <a:stretch/>
        </p:blipFill>
        <p:spPr>
          <a:xfrm>
            <a:off x="6419541" y="2893329"/>
            <a:ext cx="5053067" cy="259034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495568B-1867-420E-870C-BB057AAF23AE}"/>
              </a:ext>
            </a:extLst>
          </p:cNvPr>
          <p:cNvSpPr txBox="1"/>
          <p:nvPr/>
        </p:nvSpPr>
        <p:spPr>
          <a:xfrm>
            <a:off x="1558289" y="1374328"/>
            <a:ext cx="9722504" cy="14219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REDUCE COSTS AND COMPLEXITY </a:t>
            </a:r>
            <a:br>
              <a:rPr lang="en-US" sz="3600" b="1" dirty="0">
                <a:solidFill>
                  <a:srgbClr val="EC5E17"/>
                </a:solidFill>
                <a:latin typeface="Raleway" panose="020B0003030101060003" pitchFamily="34" charset="0"/>
              </a:rPr>
            </a:br>
            <a:r>
              <a:rPr lang="en-US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WITH GROUND BREAKING ROOTING TECHNOLOGY</a:t>
            </a:r>
            <a:endParaRPr lang="da-DK" sz="3600" b="1" dirty="0">
              <a:solidFill>
                <a:srgbClr val="EC5E17"/>
              </a:solidFill>
              <a:latin typeface="Raleway" panose="020B0003030101060003" pitchFamily="34" charset="0"/>
            </a:endParaRP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143FC73F-CDB4-4F2A-AE43-D4C083DAE1B1}"/>
              </a:ext>
            </a:extLst>
          </p:cNvPr>
          <p:cNvSpPr/>
          <p:nvPr/>
        </p:nvSpPr>
        <p:spPr>
          <a:xfrm>
            <a:off x="1204871" y="0"/>
            <a:ext cx="251440" cy="5260842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EC5E17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E7475F9E-EDAE-426C-B1B1-923E51C33DB2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  <a:solidFill>
            <a:srgbClr val="EC5E17"/>
          </a:solidFill>
        </p:grpSpPr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97328AAF-AABC-4748-9640-B25F659A4FF2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1820E1BD-078A-4CFB-8E87-7BD52575B976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08B2A24-E06C-4F0D-9A4E-9C09FEA700C2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16E78197-E999-4E3E-BF10-C23FEFB2CAD2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4B3EE4BF-6F94-4486-91FA-BB655E0B6961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24356AD-2A05-44DB-ABAD-429D6DEE6825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8CC6FC6-1E81-4C69-B4B0-CABC9A362D23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07DD31F1-8A22-4532-B901-C2676C4E2329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CA103A57-3D0E-4CC3-A9FF-DD99F2CB6260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EC418CF5-6DA2-40E1-8B3F-52CA54C704A3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8BCE8F8-25FE-4CC6-A099-5E28FB8F8241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D7F7F582-9953-4EDD-9D9C-10BE1FF37F43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24C6DF09-CFCD-496C-9652-80718DFD9F10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E8C697E5-0F99-45AF-B644-C8FC33A662FF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9E8270A4-0975-49D9-BC8D-D18BDC6D8872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5314CD32-350C-42F1-80D6-530EDBF60524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CFBFD612-F2C8-47EC-B830-55006FF5091F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E0CD609B-2662-4E05-839A-621E1AFA9E9B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656A2069-2DC8-4AB1-BB68-0956927F053A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E07C7676-9A0E-49A8-95F2-1DF244C8C110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ED1E325B-C639-47CE-842A-8F76AF435290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52168524-E931-41BD-AE53-4FC87564DF21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302DD306-FBE2-48CB-AB54-8393852015A6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BCF7F709-F6CC-43D8-93C0-6C639E6F943D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4650FD1B-A639-4252-9C97-4C3B9CE666E3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6D97A7CC-4CA2-4E03-BD5C-0DD55E8BC152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E24319F1-84A8-4D5E-AA04-7359E73FB146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84FBA316-B041-41E7-A32F-34EB7A5DE7C2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B5AD0BA3-8F9B-4F33-AF25-B523D1C5C477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82C210C5-B7A6-4E23-9B9E-9AA50A9EBF83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158C6460-1DF8-420F-B106-193588E11CCA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54736653-95A7-4999-A97A-10E63C1C7BDC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AD02F3CC-7F9C-4CF4-A5CC-1A6B30DD2F85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1966B681-0783-4947-BE52-A709CBFA1364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6F985DE7-F507-4A31-859A-6A1D502F6B07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33D61A88-60DE-43AD-AEFE-76CD5FFF3F37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BC9C04BE-26DB-4E62-BEC9-4548B93FE839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BD95A8D4-8653-4E5A-BBEF-426C3AC583AD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114E4D3D-20C6-4C16-9F88-E9F6156A9203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1FC9FC32-02F4-47F4-A333-90B402105A2E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240A6CA6-0871-45FB-AB62-446A3325D8E9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C0494DC3-B234-43DF-ACF5-542148DF3AC6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E2667141-1969-486B-8F55-B84879A3C996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470CC4BC-BA41-4225-A80F-0DFA0B09CF77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6990347B-0533-404C-9D03-B718CCD8926F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F2D46404-9066-4DB5-A99C-DB3A712AD079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7D7BCC4E-FDA7-40BB-874B-C74497D43376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368FDCFB-CB13-4F3E-86FF-AA0060569C9C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66" name="Tekstvak 65">
            <a:extLst>
              <a:ext uri="{FF2B5EF4-FFF2-40B4-BE49-F238E27FC236}">
                <a16:creationId xmlns:a16="http://schemas.microsoft.com/office/drawing/2014/main" id="{108AA350-6631-45AB-9EFA-1EDC9452D522}"/>
              </a:ext>
            </a:extLst>
          </p:cNvPr>
          <p:cNvSpPr txBox="1"/>
          <p:nvPr/>
        </p:nvSpPr>
        <p:spPr>
          <a:xfrm>
            <a:off x="1580371" y="3001252"/>
            <a:ext cx="4900103" cy="246221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7338" indent="-287338">
              <a:buSzPct val="60000"/>
              <a:buBlip>
                <a:blip r:embed="rId4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Advanced root development with no growing media</a:t>
            </a:r>
          </a:p>
          <a:p>
            <a:pPr marL="287338" indent="-287338">
              <a:buSzPct val="60000"/>
              <a:buBlip>
                <a:blip r:embed="rId4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4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Ships directly from off-shore rooting locations</a:t>
            </a:r>
          </a:p>
          <a:p>
            <a:pPr marL="287338" indent="-287338">
              <a:buSzPct val="60000"/>
              <a:buBlip>
                <a:blip r:embed="rId4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4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Ready to transplant directly into finish containers</a:t>
            </a:r>
          </a:p>
          <a:p>
            <a:pPr marL="287338" indent="-287338">
              <a:buSzPct val="60000"/>
              <a:buBlip>
                <a:blip r:embed="rId4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4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Biodegradable cartridges</a:t>
            </a:r>
          </a:p>
          <a:p>
            <a:pPr marL="287338" indent="-287338">
              <a:buSzPct val="60000"/>
              <a:buBlip>
                <a:blip r:embed="rId4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4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Now available for wide range of Annuals and Perennials (Impatience, Coleus, Dahlia, </a:t>
            </a:r>
            <a:r>
              <a:rPr lang="en-US" sz="1400" dirty="0" err="1">
                <a:solidFill>
                  <a:srgbClr val="4D4D4D"/>
                </a:solidFill>
                <a:latin typeface="Raleway" panose="020B0003030101060003" pitchFamily="34" charset="0"/>
              </a:rPr>
              <a:t>Osteospermum</a:t>
            </a: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, Calibrachoa, Salvia, Phlox, Verbena, </a:t>
            </a:r>
            <a:r>
              <a:rPr lang="en-US" sz="1400" dirty="0" err="1">
                <a:solidFill>
                  <a:srgbClr val="4D4D4D"/>
                </a:solidFill>
                <a:latin typeface="Raleway" panose="020B0003030101060003" pitchFamily="34" charset="0"/>
              </a:rPr>
              <a:t>etc</a:t>
            </a: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)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F4AB7FD6-6E03-334B-8550-A21B756C8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07122" y="392541"/>
            <a:ext cx="917930" cy="755498"/>
          </a:xfrm>
          <a:prstGeom prst="rect">
            <a:avLst/>
          </a:prstGeom>
        </p:spPr>
      </p:pic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5F42AC9E-6918-8741-B78F-B7309B04BA74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rgbClr val="EC5E17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rgbClr val="EC5E17"/>
                </a:solidFill>
                <a:latin typeface="Raleway" panose="020B0503030101060003" pitchFamily="34" charset="77"/>
              </a:rPr>
              <a:pPr algn="r"/>
              <a:t>15</a:t>
            </a:fld>
            <a:endParaRPr lang="de-DE" sz="1200" b="1" dirty="0">
              <a:solidFill>
                <a:srgbClr val="EC5E17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3588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2DDAB03A-7EC6-4D26-8AC4-DAC3768D4D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5E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07DDE1C-812A-44BB-A34B-EA15CF302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" y="0"/>
            <a:ext cx="1219002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85F023C-C0EE-4FFC-933F-7FAA1DB99774}"/>
              </a:ext>
            </a:extLst>
          </p:cNvPr>
          <p:cNvSpPr txBox="1"/>
          <p:nvPr/>
        </p:nvSpPr>
        <p:spPr>
          <a:xfrm>
            <a:off x="1238926" y="2842367"/>
            <a:ext cx="9714147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TOWARDS</a:t>
            </a:r>
            <a:b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da-DK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THE FUTURE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DE6767E-5547-4846-81A4-06B615A093E6}"/>
              </a:ext>
            </a:extLst>
          </p:cNvPr>
          <p:cNvSpPr txBox="1"/>
          <p:nvPr/>
        </p:nvSpPr>
        <p:spPr>
          <a:xfrm>
            <a:off x="1685924" y="2149869"/>
            <a:ext cx="882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solidFill>
                  <a:schemeClr val="bg1"/>
                </a:solidFill>
                <a:latin typeface="Sentinel Book" panose="02000000000000000000" pitchFamily="50" charset="0"/>
              </a:rPr>
              <a:t>Dümmen</a:t>
            </a:r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 Orange</a:t>
            </a:r>
            <a:endParaRPr lang="en-US" sz="2400" i="1" dirty="0">
              <a:solidFill>
                <a:schemeClr val="bg1"/>
              </a:solidFill>
              <a:latin typeface="Sentinel Semi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45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12A1EB4A-1859-43DC-B26F-452306A77F44}"/>
              </a:ext>
            </a:extLst>
          </p:cNvPr>
          <p:cNvSpPr/>
          <p:nvPr/>
        </p:nvSpPr>
        <p:spPr>
          <a:xfrm>
            <a:off x="1204871" y="-1"/>
            <a:ext cx="316012" cy="5472847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EC5E17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6833078-C6B2-4926-9223-38D6EBD7D32B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  <a:solidFill>
            <a:srgbClr val="EC5E17"/>
          </a:solidFill>
        </p:grpSpPr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0BA09319-0401-4812-83D1-5258B45423F9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1BB93C9E-E9B8-4EE9-802E-8B28FB08CE95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BB79D9A9-C796-43C0-B1CA-195F5144E51B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A5A1FE02-18FF-431B-9340-0EEEFD2F80AA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2B2F5D5E-2C3E-40F6-928A-980E19D1375D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C7FF529-8D12-4E1F-863A-ECAF3F7CF08D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9313CBC9-7A54-46D2-B5A9-779D3E990B20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0217C49C-FB57-4A4F-9585-C9CAA114A6A8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D3C36CA0-7D97-4D2C-8265-C11766D32C94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032EBAE9-4CBE-4AFF-A469-75EF3BAEC522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93AC2986-2C39-41FF-9A2C-58AD09AC6FE2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396FC38A-0B37-43B6-914F-7CA81E6B9CDF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BDB7A1C8-3160-45F1-B315-43D83096AD38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5ED4AD1-4EFB-4942-A98F-2007EA2343E6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85942D29-4157-4FE2-B85F-AAA2EEEA9443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3810E1BD-8958-4CD3-8533-99F46CB4FD8C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769D9CFA-B611-4E8B-9B1B-7F3BB58807D9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74D243D6-8A82-40AB-95BA-DDD2D519F610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343A6469-B96F-47D8-B9B7-89BB46E6B7D5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0DE3036F-0F79-4024-8B8B-06DE4D96E41D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7CF6609E-84F1-4CF3-B481-3AD7A3B8DECD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1AA154B9-6DB3-48A8-9CC9-19E265277C79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B0AF2A05-723F-49ED-9959-F495FD202150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A0B81DD1-CD28-47DD-8CAD-1575098685F6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5A701641-CCFE-4080-8AB4-29A8EE7EDC58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E7D6CB02-1594-478E-BD75-B4ED98D61AE6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5EC6C38D-0A90-425B-8AE6-EF62B1F9066F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60BD0192-1613-4BD8-9DAE-EDD838C79581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AA0A48D4-989A-46C2-AA5A-535A671F408B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70D12B1-2AD2-47BF-905E-3E81F504CEA1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E4379753-B416-44C0-BDBD-EFB6BA8DF171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AB77F3B4-E984-41C4-911F-83902A942BDF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94F35648-E183-4311-A151-E1A0438E56C3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E20606CD-9B23-4CD3-9A83-91207F165DBC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6C24277B-2080-424F-8ABA-657B3F68E884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41995352-0598-40D5-86AD-6148458BB666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9F997663-8C3C-4ABB-A3A9-A0C1E29CD31A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7131DA20-2F47-4F91-B338-E03C5F30D3CC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22F15D65-117F-48DE-A350-20CC3E20F754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D5A15F84-74A6-4698-998F-C28134350618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9C6CC1B3-243F-4C26-B4C5-55FB176D8DED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12D9A9FE-9EE7-4C74-9172-7356DB42797B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EF28161A-9450-4E43-B165-0C336085A3DB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E07DDCA6-50D0-4A17-A2F3-9995FE2417FB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8F8F549B-4E04-46AA-8D61-089A35E52C01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82810938-4C00-4F89-9812-356C8E0DB749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C272B446-6B54-48E7-9B8D-0DBCFC43E77E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E4B2F0EA-0FCD-4C21-86F1-82509F832A0A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55" name="Tekstvak 54">
            <a:extLst>
              <a:ext uri="{FF2B5EF4-FFF2-40B4-BE49-F238E27FC236}">
                <a16:creationId xmlns:a16="http://schemas.microsoft.com/office/drawing/2014/main" id="{5E0E3CC7-7706-474D-82C1-9AA66FA4C9E5}"/>
              </a:ext>
            </a:extLst>
          </p:cNvPr>
          <p:cNvSpPr txBox="1"/>
          <p:nvPr/>
        </p:nvSpPr>
        <p:spPr>
          <a:xfrm>
            <a:off x="1580371" y="1413761"/>
            <a:ext cx="2823895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More urbanized (→ apartment plants, landscaping, vertical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farming)  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More digital than ever 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(→ online ordering, mass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automation, Internet of Things)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Wants robust plants, low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maintenance (→ foliage,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garden performance)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Sustainability hygiene factor for plants (full transparency)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Growing consumption in Asia</a:t>
            </a:r>
          </a:p>
          <a:p>
            <a:pPr>
              <a:buSzPct val="60000"/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C4DEFA60-2A8A-4671-BA25-1D58A2D823E3}"/>
              </a:ext>
            </a:extLst>
          </p:cNvPr>
          <p:cNvSpPr txBox="1"/>
          <p:nvPr/>
        </p:nvSpPr>
        <p:spPr>
          <a:xfrm>
            <a:off x="5486481" y="1413761"/>
            <a:ext cx="2656349" cy="22467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Breeders become 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plant designers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Significantly higher yield, product performance,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robustness and consume less resources</a:t>
            </a:r>
          </a:p>
          <a:p>
            <a:pPr>
              <a:buSzPct val="60000"/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Driven by fashion and consumer trends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49D0B4C4-2C0D-4561-8F04-F610F74B3817}"/>
              </a:ext>
            </a:extLst>
          </p:cNvPr>
          <p:cNvSpPr txBox="1"/>
          <p:nvPr/>
        </p:nvSpPr>
        <p:spPr>
          <a:xfrm>
            <a:off x="8808486" y="1413761"/>
            <a:ext cx="2656349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Continues consolidation, a concentrated group of efficient growers provides 80% of the volumes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Operates automated: </a:t>
            </a:r>
            <a:b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high-efficient with zero waste, artificial intelligence-driven cultivation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Sells mainly via B2B digital platforms with big box retail as largest buyer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Large growers want direct access to breeder via digital tools</a:t>
            </a:r>
          </a:p>
          <a:p>
            <a:pPr marL="287338" indent="-287338">
              <a:buSzPct val="60000"/>
              <a:buBlip>
                <a:blip r:embed="rId2"/>
              </a:buBlip>
            </a:pPr>
            <a:endParaRPr lang="en-US" sz="1400" dirty="0">
              <a:solidFill>
                <a:srgbClr val="4D4D4D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2"/>
              </a:buBlip>
            </a:pPr>
            <a:r>
              <a:rPr lang="en-US" sz="1400" dirty="0">
                <a:solidFill>
                  <a:srgbClr val="4D4D4D"/>
                </a:solidFill>
                <a:latin typeface="Raleway" panose="020B0003030101060003" pitchFamily="34" charset="0"/>
              </a:rPr>
              <a:t>Produces chemical-reduced carbon-conscious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955D2F31-CAE1-48C5-8E88-6A4C706E1162}"/>
              </a:ext>
            </a:extLst>
          </p:cNvPr>
          <p:cNvSpPr txBox="1"/>
          <p:nvPr/>
        </p:nvSpPr>
        <p:spPr>
          <a:xfrm>
            <a:off x="2439745" y="671591"/>
            <a:ext cx="1816626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nl-NL" sz="1400" b="1" dirty="0">
                <a:solidFill>
                  <a:srgbClr val="EC5E17"/>
                </a:solidFill>
                <a:latin typeface="Raleway" panose="020B0003030101060003" pitchFamily="34" charset="0"/>
              </a:rPr>
              <a:t>THE CONSUMER</a:t>
            </a:r>
            <a:br>
              <a:rPr lang="nl-NL" sz="1400" b="1" dirty="0">
                <a:solidFill>
                  <a:srgbClr val="EC5E17"/>
                </a:solidFill>
                <a:latin typeface="Raleway" panose="020B0003030101060003" pitchFamily="34" charset="0"/>
              </a:rPr>
            </a:br>
            <a:r>
              <a:rPr lang="nl-NL" sz="1400" b="1" dirty="0">
                <a:solidFill>
                  <a:srgbClr val="EC5E17"/>
                </a:solidFill>
                <a:latin typeface="Raleway" panose="020B0003030101060003" pitchFamily="34" charset="0"/>
              </a:rPr>
              <a:t>IN 2030</a:t>
            </a:r>
            <a:endParaRPr lang="nl-NL" sz="3600" b="1" dirty="0">
              <a:solidFill>
                <a:srgbClr val="EC5E17"/>
              </a:solidFill>
              <a:latin typeface="Raleway" panose="020B0003030101060003" pitchFamily="34" charset="0"/>
            </a:endParaRPr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4BE7D226-611E-4C37-BD66-392621048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80371" y="532187"/>
            <a:ext cx="600075" cy="647700"/>
          </a:xfrm>
          <a:prstGeom prst="rect">
            <a:avLst/>
          </a:prstGeom>
        </p:spPr>
      </p:pic>
      <p:sp>
        <p:nvSpPr>
          <p:cNvPr id="61" name="Tekstvak 60">
            <a:extLst>
              <a:ext uri="{FF2B5EF4-FFF2-40B4-BE49-F238E27FC236}">
                <a16:creationId xmlns:a16="http://schemas.microsoft.com/office/drawing/2014/main" id="{E6AB07FB-6880-407B-9318-025B9A3EA58C}"/>
              </a:ext>
            </a:extLst>
          </p:cNvPr>
          <p:cNvSpPr txBox="1"/>
          <p:nvPr/>
        </p:nvSpPr>
        <p:spPr>
          <a:xfrm>
            <a:off x="6096000" y="676728"/>
            <a:ext cx="2238102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solidFill>
                  <a:srgbClr val="EC5E17"/>
                </a:solidFill>
                <a:latin typeface="Raleway" panose="020B0003030101060003" pitchFamily="34" charset="0"/>
              </a:rPr>
              <a:t>FLOWERS AND PLANTS </a:t>
            </a:r>
            <a:br>
              <a:rPr lang="en-US" sz="1400" b="1" dirty="0">
                <a:solidFill>
                  <a:srgbClr val="EC5E17"/>
                </a:solidFill>
                <a:latin typeface="Raleway" panose="020B0003030101060003" pitchFamily="34" charset="0"/>
              </a:rPr>
            </a:br>
            <a:r>
              <a:rPr lang="en-US" sz="1400" b="1" dirty="0">
                <a:solidFill>
                  <a:srgbClr val="EC5E17"/>
                </a:solidFill>
                <a:latin typeface="Raleway" panose="020B0003030101060003" pitchFamily="34" charset="0"/>
              </a:rPr>
              <a:t>IN 2030</a:t>
            </a:r>
          </a:p>
        </p:txBody>
      </p:sp>
      <p:pic>
        <p:nvPicPr>
          <p:cNvPr id="62" name="Graphic 61">
            <a:extLst>
              <a:ext uri="{FF2B5EF4-FFF2-40B4-BE49-F238E27FC236}">
                <a16:creationId xmlns:a16="http://schemas.microsoft.com/office/drawing/2014/main" id="{F2D5D9C6-EB8E-4DE6-949F-86126E4DE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3214" y="575686"/>
            <a:ext cx="390525" cy="619125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1C4A5352-FB8C-4239-B366-C275113AD1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08486" y="575686"/>
            <a:ext cx="361950" cy="628650"/>
          </a:xfrm>
          <a:prstGeom prst="rect">
            <a:avLst/>
          </a:prstGeom>
        </p:spPr>
      </p:pic>
      <p:sp>
        <p:nvSpPr>
          <p:cNvPr id="64" name="Tekstvak 63">
            <a:extLst>
              <a:ext uri="{FF2B5EF4-FFF2-40B4-BE49-F238E27FC236}">
                <a16:creationId xmlns:a16="http://schemas.microsoft.com/office/drawing/2014/main" id="{C3698CCF-F1BB-4AC2-825B-3F3BFF3ACE07}"/>
              </a:ext>
            </a:extLst>
          </p:cNvPr>
          <p:cNvSpPr txBox="1"/>
          <p:nvPr/>
        </p:nvSpPr>
        <p:spPr>
          <a:xfrm>
            <a:off x="9396149" y="681116"/>
            <a:ext cx="2238102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solidFill>
                  <a:srgbClr val="EC5E17"/>
                </a:solidFill>
                <a:latin typeface="Raleway" panose="020B0003030101060003" pitchFamily="34" charset="0"/>
              </a:rPr>
              <a:t>THE GROWER</a:t>
            </a:r>
            <a:br>
              <a:rPr lang="en-US" sz="1400" b="1" dirty="0">
                <a:solidFill>
                  <a:srgbClr val="EC5E17"/>
                </a:solidFill>
                <a:latin typeface="Raleway" panose="020B0003030101060003" pitchFamily="34" charset="0"/>
              </a:rPr>
            </a:br>
            <a:r>
              <a:rPr lang="en-US" sz="1400" b="1" dirty="0">
                <a:solidFill>
                  <a:srgbClr val="EC5E17"/>
                </a:solidFill>
                <a:latin typeface="Raleway" panose="020B0003030101060003" pitchFamily="34" charset="0"/>
              </a:rPr>
              <a:t>IN 2030</a:t>
            </a:r>
          </a:p>
        </p:txBody>
      </p:sp>
      <p:sp>
        <p:nvSpPr>
          <p:cNvPr id="67" name="Slide Number Placeholder 5">
            <a:extLst>
              <a:ext uri="{FF2B5EF4-FFF2-40B4-BE49-F238E27FC236}">
                <a16:creationId xmlns:a16="http://schemas.microsoft.com/office/drawing/2014/main" id="{53317365-D912-F940-8894-369B1FBCB58C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rgbClr val="EC5E17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rgbClr val="EC5E17"/>
                </a:solidFill>
                <a:latin typeface="Raleway" panose="020B0503030101060003" pitchFamily="34" charset="77"/>
              </a:rPr>
              <a:pPr algn="r"/>
              <a:t>17</a:t>
            </a:fld>
            <a:endParaRPr lang="de-DE" sz="1200" b="1" dirty="0">
              <a:solidFill>
                <a:srgbClr val="EC5E17"/>
              </a:solidFill>
              <a:latin typeface="Raleway" panose="020B0503030101060003" pitchFamily="34" charset="77"/>
            </a:endParaRPr>
          </a:p>
        </p:txBody>
      </p:sp>
      <p:sp>
        <p:nvSpPr>
          <p:cNvPr id="69" name="Rechthoek 68">
            <a:extLst>
              <a:ext uri="{FF2B5EF4-FFF2-40B4-BE49-F238E27FC236}">
                <a16:creationId xmlns:a16="http://schemas.microsoft.com/office/drawing/2014/main" id="{A2262613-90C7-C948-BEDD-5BDDD9CFD708}"/>
              </a:ext>
            </a:extLst>
          </p:cNvPr>
          <p:cNvSpPr/>
          <p:nvPr/>
        </p:nvSpPr>
        <p:spPr>
          <a:xfrm>
            <a:off x="21059513" y="0"/>
            <a:ext cx="6019800" cy="6858000"/>
          </a:xfrm>
          <a:prstGeom prst="rect">
            <a:avLst/>
          </a:prstGeom>
          <a:solidFill>
            <a:srgbClr val="F48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5230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D319AC5-64B9-3D4F-948B-7840F34B7F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72199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24B7577-CCAD-4A5F-9877-A5699AD41C64}"/>
              </a:ext>
            </a:extLst>
          </p:cNvPr>
          <p:cNvSpPr/>
          <p:nvPr/>
        </p:nvSpPr>
        <p:spPr>
          <a:xfrm>
            <a:off x="6172201" y="0"/>
            <a:ext cx="6019800" cy="6858000"/>
          </a:xfrm>
          <a:prstGeom prst="rect">
            <a:avLst/>
          </a:prstGeom>
          <a:solidFill>
            <a:srgbClr val="F48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0C0F0269-6FBF-4DA7-A20E-62CEDDD7BDA2}"/>
              </a:ext>
            </a:extLst>
          </p:cNvPr>
          <p:cNvSpPr txBox="1"/>
          <p:nvPr/>
        </p:nvSpPr>
        <p:spPr>
          <a:xfrm>
            <a:off x="7197090" y="849865"/>
            <a:ext cx="4301490" cy="9787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DÜMMEN ORANGE</a:t>
            </a:r>
            <a:b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IN 2030…</a:t>
            </a:r>
          </a:p>
        </p:txBody>
      </p: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78896114-2063-4087-B2AE-7098F80D46AC}"/>
              </a:ext>
            </a:extLst>
          </p:cNvPr>
          <p:cNvSpPr/>
          <p:nvPr/>
        </p:nvSpPr>
        <p:spPr>
          <a:xfrm>
            <a:off x="6847008" y="-2258"/>
            <a:ext cx="167746" cy="5710728"/>
          </a:xfrm>
          <a:custGeom>
            <a:avLst/>
            <a:gdLst>
              <a:gd name="connsiteX0" fmla="*/ 0 w 0"/>
              <a:gd name="connsiteY0" fmla="*/ 0 h 5192364"/>
              <a:gd name="connsiteX1" fmla="*/ 0 w 0"/>
              <a:gd name="connsiteY1" fmla="*/ 5192365 h 519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192364">
                <a:moveTo>
                  <a:pt x="0" y="0"/>
                </a:moveTo>
                <a:lnTo>
                  <a:pt x="0" y="5192365"/>
                </a:lnTo>
              </a:path>
            </a:pathLst>
          </a:custGeom>
          <a:ln w="16983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186" name="Groep 185">
            <a:extLst>
              <a:ext uri="{FF2B5EF4-FFF2-40B4-BE49-F238E27FC236}">
                <a16:creationId xmlns:a16="http://schemas.microsoft.com/office/drawing/2014/main" id="{DE2852D7-F9D8-4E7D-AC26-740B8819AB12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4F0CB8A-B832-465E-B049-2963194CF6F9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DFCB9587-F66E-4267-877D-1532E75765C1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4AFD8CD-52FC-4AFA-8B0D-0380865244FF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5565F980-DA01-48F4-9CEC-ECAC903E6C38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C41ADE11-393B-4D0A-8FB8-2BC7F26B1602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D43CDD61-BCAE-4DE5-82C4-E7F8AAE75F49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6" name="Vrije vorm: vorm 85">
              <a:extLst>
                <a:ext uri="{FF2B5EF4-FFF2-40B4-BE49-F238E27FC236}">
                  <a16:creationId xmlns:a16="http://schemas.microsoft.com/office/drawing/2014/main" id="{0E154CA5-C029-480D-AFE8-F3105C6E2217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7" name="Vrije vorm: vorm 86">
              <a:extLst>
                <a:ext uri="{FF2B5EF4-FFF2-40B4-BE49-F238E27FC236}">
                  <a16:creationId xmlns:a16="http://schemas.microsoft.com/office/drawing/2014/main" id="{52B1DFCD-0AB5-40C8-B7B3-4B096E99F5B7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8" name="Vrije vorm: vorm 87">
              <a:extLst>
                <a:ext uri="{FF2B5EF4-FFF2-40B4-BE49-F238E27FC236}">
                  <a16:creationId xmlns:a16="http://schemas.microsoft.com/office/drawing/2014/main" id="{F60068D0-4368-4A0B-B67C-DB63B1966CC1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9" name="Vrije vorm: vorm 88">
              <a:extLst>
                <a:ext uri="{FF2B5EF4-FFF2-40B4-BE49-F238E27FC236}">
                  <a16:creationId xmlns:a16="http://schemas.microsoft.com/office/drawing/2014/main" id="{F7D930D7-45A7-443E-8EA2-4AA5CAA565A2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0" name="Vrije vorm: vorm 89">
              <a:extLst>
                <a:ext uri="{FF2B5EF4-FFF2-40B4-BE49-F238E27FC236}">
                  <a16:creationId xmlns:a16="http://schemas.microsoft.com/office/drawing/2014/main" id="{38288046-C345-447D-A0DE-2BAB78F6E6E9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17AFBA2C-586E-42C6-8A0A-9C66207AD497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8E57F89F-3717-43CA-A20C-2A95217FDFB7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0F4D8AD1-2677-4411-8FD8-A19336094CF7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C1DAADF1-884F-4FF5-9694-35D81DC3892B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5BD65012-2C1F-4892-94E5-F1E87134CCA1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9311FB24-8282-4CCD-9D79-42228E26F8B9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E68AFC07-A695-440E-9658-8927388BD7C8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Vrije vorm: vorm 97">
              <a:extLst>
                <a:ext uri="{FF2B5EF4-FFF2-40B4-BE49-F238E27FC236}">
                  <a16:creationId xmlns:a16="http://schemas.microsoft.com/office/drawing/2014/main" id="{346254B0-0570-492A-AD6A-F1AA3C23072B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" name="Vrije vorm: vorm 98">
              <a:extLst>
                <a:ext uri="{FF2B5EF4-FFF2-40B4-BE49-F238E27FC236}">
                  <a16:creationId xmlns:a16="http://schemas.microsoft.com/office/drawing/2014/main" id="{490EB0ED-36F8-4DA4-B198-A9F383BAC409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" name="Vrije vorm: vorm 99">
              <a:extLst>
                <a:ext uri="{FF2B5EF4-FFF2-40B4-BE49-F238E27FC236}">
                  <a16:creationId xmlns:a16="http://schemas.microsoft.com/office/drawing/2014/main" id="{1518BC5E-D27D-4A93-8FEC-54C968B6FA45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" name="Vrije vorm: vorm 100">
              <a:extLst>
                <a:ext uri="{FF2B5EF4-FFF2-40B4-BE49-F238E27FC236}">
                  <a16:creationId xmlns:a16="http://schemas.microsoft.com/office/drawing/2014/main" id="{07A11C5C-E8F0-4A52-AC11-47172B3EC8B5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" name="Vrije vorm: vorm 101">
              <a:extLst>
                <a:ext uri="{FF2B5EF4-FFF2-40B4-BE49-F238E27FC236}">
                  <a16:creationId xmlns:a16="http://schemas.microsoft.com/office/drawing/2014/main" id="{A7D6B47B-BD32-49D9-8D05-CAD147F51DDF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" name="Vrije vorm: vorm 102">
              <a:extLst>
                <a:ext uri="{FF2B5EF4-FFF2-40B4-BE49-F238E27FC236}">
                  <a16:creationId xmlns:a16="http://schemas.microsoft.com/office/drawing/2014/main" id="{519836A6-6678-463B-ABE7-2650F558B7C1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" name="Vrije vorm: vorm 103">
              <a:extLst>
                <a:ext uri="{FF2B5EF4-FFF2-40B4-BE49-F238E27FC236}">
                  <a16:creationId xmlns:a16="http://schemas.microsoft.com/office/drawing/2014/main" id="{D258EF8B-E3F8-4FDE-BE1A-68D90B999AB5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A35069CD-ED4F-4397-8748-92ECE1F44449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8CA2B1A5-27E4-42A3-B132-C3A4B62B6464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0E691C27-6EED-4816-8F84-5941C0783503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BF5FCC18-EF25-4AD3-8DC3-117C74C4BB80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ACDC9A00-3622-484F-9037-9FDFF86CCAAF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9A6BC0FA-62D8-4E90-9E3D-C7E5D588EB02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B21E54A7-FD1D-4BEB-9F1A-E5B7432BFEAF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2" name="Vrije vorm: vorm 111">
              <a:extLst>
                <a:ext uri="{FF2B5EF4-FFF2-40B4-BE49-F238E27FC236}">
                  <a16:creationId xmlns:a16="http://schemas.microsoft.com/office/drawing/2014/main" id="{BEE4B5C0-9873-4D41-880D-CDE139202274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" name="Vrije vorm: vorm 112">
              <a:extLst>
                <a:ext uri="{FF2B5EF4-FFF2-40B4-BE49-F238E27FC236}">
                  <a16:creationId xmlns:a16="http://schemas.microsoft.com/office/drawing/2014/main" id="{D13AAD7C-69B9-4AAC-99F9-40C4D2CC01A9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" name="Vrije vorm: vorm 113">
              <a:extLst>
                <a:ext uri="{FF2B5EF4-FFF2-40B4-BE49-F238E27FC236}">
                  <a16:creationId xmlns:a16="http://schemas.microsoft.com/office/drawing/2014/main" id="{9E455E68-6361-4C3E-97AF-49BBF6D8374D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01E1D21E-2081-47B7-B642-A32E25D7CF75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" name="Vrije vorm: vorm 115">
              <a:extLst>
                <a:ext uri="{FF2B5EF4-FFF2-40B4-BE49-F238E27FC236}">
                  <a16:creationId xmlns:a16="http://schemas.microsoft.com/office/drawing/2014/main" id="{7E0E2A7F-9C3B-4A8B-8114-F83724B42445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" name="Vrije vorm: vorm 116">
              <a:extLst>
                <a:ext uri="{FF2B5EF4-FFF2-40B4-BE49-F238E27FC236}">
                  <a16:creationId xmlns:a16="http://schemas.microsoft.com/office/drawing/2014/main" id="{7C4DEE1D-AFE4-46B0-A9B7-C4E850B22C5D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" name="Vrije vorm: vorm 117">
              <a:extLst>
                <a:ext uri="{FF2B5EF4-FFF2-40B4-BE49-F238E27FC236}">
                  <a16:creationId xmlns:a16="http://schemas.microsoft.com/office/drawing/2014/main" id="{F311EE3F-AAA6-4949-B948-D30F428B94E7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" name="Vrije vorm: vorm 118">
              <a:extLst>
                <a:ext uri="{FF2B5EF4-FFF2-40B4-BE49-F238E27FC236}">
                  <a16:creationId xmlns:a16="http://schemas.microsoft.com/office/drawing/2014/main" id="{F258B5A9-3707-440C-84D9-8CE8D4A11A2B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923B6868-1028-471D-BCFA-2667407F5A4B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3FC177F4-A716-4757-88A2-16BB42210F6F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8DBB492C-EED7-4034-B5FD-9C387AC418C9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8BD46B8B-E72E-48C2-9F03-726136473197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E256C65B-5963-42C5-B140-9806E3ABB9D0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19C2C8F0-2125-4D6F-92D7-9805AF0D34CD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7D6841C8-1FDA-44FC-9957-EA31DAB11EEA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19364F2A-1512-461C-A64A-25C6D410335D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79" name="Tekstvak 78">
            <a:extLst>
              <a:ext uri="{FF2B5EF4-FFF2-40B4-BE49-F238E27FC236}">
                <a16:creationId xmlns:a16="http://schemas.microsoft.com/office/drawing/2014/main" id="{7D30900C-55F2-4AB8-807A-D1854A3C6CDC}"/>
              </a:ext>
            </a:extLst>
          </p:cNvPr>
          <p:cNvSpPr txBox="1"/>
          <p:nvPr/>
        </p:nvSpPr>
        <p:spPr>
          <a:xfrm>
            <a:off x="7197090" y="1853427"/>
            <a:ext cx="4301490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7338" indent="-287338">
              <a:buSzPct val="60000"/>
              <a:buBlip>
                <a:blip r:embed="rId3"/>
              </a:buBlip>
            </a:pP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A well-known reliable breeder of a broad </a:t>
            </a:r>
            <a:b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and excellent product portfolio</a:t>
            </a: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3"/>
              </a:buBlip>
            </a:pP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Has a global sales network with dedicated partners, driving customer engagement and customer intimacy</a:t>
            </a: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3"/>
              </a:buBlip>
            </a:pP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Evolved into a </a:t>
            </a:r>
            <a:r>
              <a:rPr lang="en-US" sz="1400" dirty="0" err="1">
                <a:solidFill>
                  <a:schemeClr val="bg1"/>
                </a:solidFill>
                <a:latin typeface="Raleway" panose="020B0003030101060003" pitchFamily="34" charset="0"/>
              </a:rPr>
              <a:t>floritech</a:t>
            </a: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 company with </a:t>
            </a:r>
            <a:b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growing license income</a:t>
            </a: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3"/>
              </a:buBlip>
            </a:pP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A leading digital enabled company</a:t>
            </a: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3"/>
              </a:buBlip>
            </a:pP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Preferred business partner for growers </a:t>
            </a:r>
            <a:b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and retailers</a:t>
            </a: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3"/>
              </a:buBlip>
            </a:pP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One of the top-2 floriculture companies </a:t>
            </a:r>
            <a:b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with &gt;50% market share globally</a:t>
            </a: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7338" indent="-287338">
              <a:buSzPct val="60000"/>
              <a:buBlip>
                <a:blip r:embed="rId3"/>
              </a:buBlip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>
              <a:buSzPct val="60000"/>
            </a:pPr>
            <a:endParaRPr lang="en-US" sz="14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AEC2AB55-A716-F748-9D67-52B811ED80C6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18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39176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BBFD9E4-61F6-4A3B-A76D-E4C93715AB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" name="Graphic 62">
            <a:extLst>
              <a:ext uri="{FF2B5EF4-FFF2-40B4-BE49-F238E27FC236}">
                <a16:creationId xmlns:a16="http://schemas.microsoft.com/office/drawing/2014/main" id="{6F55BC0D-F94E-4D83-B6A8-8BAD9BE82AEF}"/>
              </a:ext>
            </a:extLst>
          </p:cNvPr>
          <p:cNvGrpSpPr/>
          <p:nvPr/>
        </p:nvGrpSpPr>
        <p:grpSpPr>
          <a:xfrm>
            <a:off x="3482508" y="1678149"/>
            <a:ext cx="5226981" cy="2648454"/>
            <a:chOff x="3482508" y="1678149"/>
            <a:chExt cx="5226981" cy="2648454"/>
          </a:xfrm>
        </p:grpSpPr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49752362-B0CF-437F-8B7A-B4A13C11EF63}"/>
                </a:ext>
              </a:extLst>
            </p:cNvPr>
            <p:cNvSpPr/>
            <p:nvPr/>
          </p:nvSpPr>
          <p:spPr>
            <a:xfrm>
              <a:off x="6572545" y="2780314"/>
              <a:ext cx="122371" cy="113630"/>
            </a:xfrm>
            <a:custGeom>
              <a:avLst/>
              <a:gdLst>
                <a:gd name="connsiteX0" fmla="*/ 124207 w 122370"/>
                <a:gd name="connsiteY0" fmla="*/ 83258 h 113630"/>
                <a:gd name="connsiteX1" fmla="*/ 93876 w 122370"/>
                <a:gd name="connsiteY1" fmla="*/ 22510 h 113630"/>
                <a:gd name="connsiteX2" fmla="*/ 65031 w 122370"/>
                <a:gd name="connsiteY2" fmla="*/ 4591 h 113630"/>
                <a:gd name="connsiteX3" fmla="*/ 23338 w 122370"/>
                <a:gd name="connsiteY3" fmla="*/ 833 h 113630"/>
                <a:gd name="connsiteX4" fmla="*/ 0 w 122370"/>
                <a:gd name="connsiteY4" fmla="*/ 2668 h 113630"/>
                <a:gd name="connsiteX5" fmla="*/ 2885 w 122370"/>
                <a:gd name="connsiteY5" fmla="*/ 27579 h 113630"/>
                <a:gd name="connsiteX6" fmla="*/ 32166 w 122370"/>
                <a:gd name="connsiteY6" fmla="*/ 89464 h 113630"/>
                <a:gd name="connsiteX7" fmla="*/ 93089 w 122370"/>
                <a:gd name="connsiteY7" fmla="*/ 114375 h 113630"/>
                <a:gd name="connsiteX8" fmla="*/ 127003 w 122370"/>
                <a:gd name="connsiteY8" fmla="*/ 110966 h 113630"/>
                <a:gd name="connsiteX9" fmla="*/ 124207 w 122370"/>
                <a:gd name="connsiteY9" fmla="*/ 83258 h 11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370" h="113630">
                  <a:moveTo>
                    <a:pt x="124207" y="83258"/>
                  </a:moveTo>
                  <a:cubicBezTo>
                    <a:pt x="121846" y="60008"/>
                    <a:pt x="111095" y="38331"/>
                    <a:pt x="93876" y="22510"/>
                  </a:cubicBezTo>
                  <a:cubicBezTo>
                    <a:pt x="85485" y="14818"/>
                    <a:pt x="75695" y="8612"/>
                    <a:pt x="65031" y="4591"/>
                  </a:cubicBezTo>
                  <a:cubicBezTo>
                    <a:pt x="51396" y="-566"/>
                    <a:pt x="37673" y="-653"/>
                    <a:pt x="23338" y="833"/>
                  </a:cubicBezTo>
                  <a:cubicBezTo>
                    <a:pt x="15559" y="1619"/>
                    <a:pt x="7779" y="2056"/>
                    <a:pt x="0" y="2668"/>
                  </a:cubicBezTo>
                  <a:lnTo>
                    <a:pt x="2885" y="27579"/>
                  </a:lnTo>
                  <a:cubicBezTo>
                    <a:pt x="4545" y="51092"/>
                    <a:pt x="14859" y="73381"/>
                    <a:pt x="32166" y="89464"/>
                  </a:cubicBezTo>
                  <a:cubicBezTo>
                    <a:pt x="48511" y="104673"/>
                    <a:pt x="70626" y="114288"/>
                    <a:pt x="93089" y="114375"/>
                  </a:cubicBezTo>
                  <a:cubicBezTo>
                    <a:pt x="95799" y="114375"/>
                    <a:pt x="127003" y="112103"/>
                    <a:pt x="127003" y="110966"/>
                  </a:cubicBezTo>
                  <a:lnTo>
                    <a:pt x="124207" y="83258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176D621C-25E6-4D92-9FED-44B709B1608D}"/>
                </a:ext>
              </a:extLst>
            </p:cNvPr>
            <p:cNvSpPr/>
            <p:nvPr/>
          </p:nvSpPr>
          <p:spPr>
            <a:xfrm>
              <a:off x="6715457" y="2067550"/>
              <a:ext cx="122371" cy="270964"/>
            </a:xfrm>
            <a:custGeom>
              <a:avLst/>
              <a:gdLst>
                <a:gd name="connsiteX0" fmla="*/ 94837 w 122370"/>
                <a:gd name="connsiteY0" fmla="*/ 32253 h 270963"/>
                <a:gd name="connsiteX1" fmla="*/ 67653 w 122370"/>
                <a:gd name="connsiteY1" fmla="*/ 0 h 270963"/>
                <a:gd name="connsiteX2" fmla="*/ 39421 w 122370"/>
                <a:gd name="connsiteY2" fmla="*/ 30330 h 270963"/>
                <a:gd name="connsiteX3" fmla="*/ 0 w 122370"/>
                <a:gd name="connsiteY3" fmla="*/ 137492 h 270963"/>
                <a:gd name="connsiteX4" fmla="*/ 36187 w 122370"/>
                <a:gd name="connsiteY4" fmla="*/ 241070 h 270963"/>
                <a:gd name="connsiteX5" fmla="*/ 62846 w 122370"/>
                <a:gd name="connsiteY5" fmla="*/ 271226 h 270963"/>
                <a:gd name="connsiteX6" fmla="*/ 89593 w 122370"/>
                <a:gd name="connsiteY6" fmla="*/ 241070 h 270963"/>
                <a:gd name="connsiteX7" fmla="*/ 130849 w 122370"/>
                <a:gd name="connsiteY7" fmla="*/ 133734 h 270963"/>
                <a:gd name="connsiteX8" fmla="*/ 94837 w 122370"/>
                <a:gd name="connsiteY8" fmla="*/ 32253 h 270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370" h="270963">
                  <a:moveTo>
                    <a:pt x="94837" y="32253"/>
                  </a:moveTo>
                  <a:lnTo>
                    <a:pt x="67653" y="0"/>
                  </a:lnTo>
                  <a:lnTo>
                    <a:pt x="39421" y="30330"/>
                  </a:lnTo>
                  <a:cubicBezTo>
                    <a:pt x="13985" y="57339"/>
                    <a:pt x="0" y="95449"/>
                    <a:pt x="0" y="137492"/>
                  </a:cubicBezTo>
                  <a:cubicBezTo>
                    <a:pt x="0" y="177962"/>
                    <a:pt x="12849" y="214673"/>
                    <a:pt x="36187" y="241070"/>
                  </a:cubicBezTo>
                  <a:lnTo>
                    <a:pt x="62846" y="271226"/>
                  </a:lnTo>
                  <a:lnTo>
                    <a:pt x="89593" y="241070"/>
                  </a:lnTo>
                  <a:cubicBezTo>
                    <a:pt x="115903" y="213187"/>
                    <a:pt x="130849" y="174116"/>
                    <a:pt x="130849" y="133734"/>
                  </a:cubicBezTo>
                  <a:cubicBezTo>
                    <a:pt x="130849" y="94051"/>
                    <a:pt x="117388" y="56116"/>
                    <a:pt x="94837" y="32253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9F3C213D-E821-4BD8-B924-FD3E448C4187}"/>
                </a:ext>
              </a:extLst>
            </p:cNvPr>
            <p:cNvSpPr/>
            <p:nvPr/>
          </p:nvSpPr>
          <p:spPr>
            <a:xfrm>
              <a:off x="6905132" y="2576526"/>
              <a:ext cx="52445" cy="69926"/>
            </a:xfrm>
            <a:custGeom>
              <a:avLst/>
              <a:gdLst>
                <a:gd name="connsiteX0" fmla="*/ 14335 w 52444"/>
                <a:gd name="connsiteY0" fmla="*/ 2010 h 69926"/>
                <a:gd name="connsiteX1" fmla="*/ 3584 w 52444"/>
                <a:gd name="connsiteY1" fmla="*/ 0 h 69926"/>
                <a:gd name="connsiteX2" fmla="*/ 0 w 52444"/>
                <a:gd name="connsiteY2" fmla="*/ 23076 h 69926"/>
                <a:gd name="connsiteX3" fmla="*/ 41431 w 52444"/>
                <a:gd name="connsiteY3" fmla="*/ 74821 h 69926"/>
                <a:gd name="connsiteX4" fmla="*/ 53581 w 52444"/>
                <a:gd name="connsiteY4" fmla="*/ 77531 h 69926"/>
                <a:gd name="connsiteX5" fmla="*/ 55154 w 52444"/>
                <a:gd name="connsiteY5" fmla="*/ 63808 h 69926"/>
                <a:gd name="connsiteX6" fmla="*/ 22813 w 52444"/>
                <a:gd name="connsiteY6" fmla="*/ 4370 h 69926"/>
                <a:gd name="connsiteX7" fmla="*/ 14335 w 52444"/>
                <a:gd name="connsiteY7" fmla="*/ 2010 h 6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44" h="69926">
                  <a:moveTo>
                    <a:pt x="14335" y="2010"/>
                  </a:moveTo>
                  <a:lnTo>
                    <a:pt x="3584" y="0"/>
                  </a:lnTo>
                  <a:cubicBezTo>
                    <a:pt x="2098" y="7604"/>
                    <a:pt x="0" y="15296"/>
                    <a:pt x="0" y="23076"/>
                  </a:cubicBezTo>
                  <a:cubicBezTo>
                    <a:pt x="87" y="46851"/>
                    <a:pt x="17394" y="70713"/>
                    <a:pt x="41431" y="74821"/>
                  </a:cubicBezTo>
                  <a:cubicBezTo>
                    <a:pt x="41431" y="74821"/>
                    <a:pt x="53493" y="77531"/>
                    <a:pt x="53581" y="77531"/>
                  </a:cubicBezTo>
                  <a:cubicBezTo>
                    <a:pt x="53057" y="77443"/>
                    <a:pt x="55067" y="64857"/>
                    <a:pt x="55154" y="63808"/>
                  </a:cubicBezTo>
                  <a:cubicBezTo>
                    <a:pt x="57689" y="39858"/>
                    <a:pt x="46501" y="13548"/>
                    <a:pt x="22813" y="4370"/>
                  </a:cubicBezTo>
                  <a:cubicBezTo>
                    <a:pt x="20104" y="3322"/>
                    <a:pt x="17219" y="2535"/>
                    <a:pt x="14335" y="2010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81BE6D31-3EC8-4E09-A233-38DFFEB80E01}"/>
                </a:ext>
              </a:extLst>
            </p:cNvPr>
            <p:cNvSpPr/>
            <p:nvPr/>
          </p:nvSpPr>
          <p:spPr>
            <a:xfrm>
              <a:off x="6599618" y="2237384"/>
              <a:ext cx="104889" cy="174815"/>
            </a:xfrm>
            <a:custGeom>
              <a:avLst/>
              <a:gdLst>
                <a:gd name="connsiteX0" fmla="*/ 104301 w 104889"/>
                <a:gd name="connsiteY0" fmla="*/ 28320 h 174815"/>
                <a:gd name="connsiteX1" fmla="*/ 90752 w 104889"/>
                <a:gd name="connsiteY1" fmla="*/ 0 h 174815"/>
                <a:gd name="connsiteX2" fmla="*/ 64355 w 104889"/>
                <a:gd name="connsiteY2" fmla="*/ 11800 h 174815"/>
                <a:gd name="connsiteX3" fmla="*/ 33850 w 104889"/>
                <a:gd name="connsiteY3" fmla="*/ 32603 h 174815"/>
                <a:gd name="connsiteX4" fmla="*/ 8764 w 104889"/>
                <a:gd name="connsiteY4" fmla="*/ 152264 h 174815"/>
                <a:gd name="connsiteX5" fmla="*/ 21525 w 104889"/>
                <a:gd name="connsiteY5" fmla="*/ 179710 h 174815"/>
                <a:gd name="connsiteX6" fmla="*/ 50195 w 104889"/>
                <a:gd name="connsiteY6" fmla="*/ 167648 h 174815"/>
                <a:gd name="connsiteX7" fmla="*/ 79302 w 104889"/>
                <a:gd name="connsiteY7" fmla="*/ 147981 h 174815"/>
                <a:gd name="connsiteX8" fmla="*/ 104301 w 104889"/>
                <a:gd name="connsiteY8" fmla="*/ 28320 h 17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889" h="174815">
                  <a:moveTo>
                    <a:pt x="104301" y="28320"/>
                  </a:moveTo>
                  <a:lnTo>
                    <a:pt x="90752" y="0"/>
                  </a:lnTo>
                  <a:lnTo>
                    <a:pt x="64355" y="11800"/>
                  </a:lnTo>
                  <a:cubicBezTo>
                    <a:pt x="53954" y="17656"/>
                    <a:pt x="43377" y="23600"/>
                    <a:pt x="33850" y="32603"/>
                  </a:cubicBezTo>
                  <a:cubicBezTo>
                    <a:pt x="810" y="63808"/>
                    <a:pt x="-9067" y="110746"/>
                    <a:pt x="8764" y="152264"/>
                  </a:cubicBezTo>
                  <a:lnTo>
                    <a:pt x="21525" y="179710"/>
                  </a:lnTo>
                  <a:lnTo>
                    <a:pt x="50195" y="167648"/>
                  </a:lnTo>
                  <a:cubicBezTo>
                    <a:pt x="60597" y="161704"/>
                    <a:pt x="71086" y="155848"/>
                    <a:pt x="79302" y="147981"/>
                  </a:cubicBezTo>
                  <a:cubicBezTo>
                    <a:pt x="111381" y="117738"/>
                    <a:pt x="121433" y="69577"/>
                    <a:pt x="104301" y="28320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EC42CE7F-3660-4ABA-8F32-76E96A624F59}"/>
                </a:ext>
              </a:extLst>
            </p:cNvPr>
            <p:cNvSpPr/>
            <p:nvPr/>
          </p:nvSpPr>
          <p:spPr>
            <a:xfrm>
              <a:off x="6813179" y="2646372"/>
              <a:ext cx="122371" cy="104889"/>
            </a:xfrm>
            <a:custGeom>
              <a:avLst/>
              <a:gdLst>
                <a:gd name="connsiteX0" fmla="*/ 118787 w 122370"/>
                <a:gd name="connsiteY0" fmla="*/ 77786 h 104889"/>
                <a:gd name="connsiteX1" fmla="*/ 108036 w 122370"/>
                <a:gd name="connsiteY1" fmla="*/ 42822 h 104889"/>
                <a:gd name="connsiteX2" fmla="*/ 85660 w 122370"/>
                <a:gd name="connsiteY2" fmla="*/ 16425 h 104889"/>
                <a:gd name="connsiteX3" fmla="*/ 44316 w 122370"/>
                <a:gd name="connsiteY3" fmla="*/ 168 h 104889"/>
                <a:gd name="connsiteX4" fmla="*/ 16433 w 122370"/>
                <a:gd name="connsiteY4" fmla="*/ 2003 h 104889"/>
                <a:gd name="connsiteX5" fmla="*/ 0 w 122370"/>
                <a:gd name="connsiteY5" fmla="*/ 4013 h 104889"/>
                <a:gd name="connsiteX6" fmla="*/ 3933 w 122370"/>
                <a:gd name="connsiteY6" fmla="*/ 28575 h 104889"/>
                <a:gd name="connsiteX7" fmla="*/ 33740 w 122370"/>
                <a:gd name="connsiteY7" fmla="*/ 86439 h 104889"/>
                <a:gd name="connsiteX8" fmla="*/ 61535 w 122370"/>
                <a:gd name="connsiteY8" fmla="*/ 102347 h 104889"/>
                <a:gd name="connsiteX9" fmla="*/ 77443 w 122370"/>
                <a:gd name="connsiteY9" fmla="*/ 105931 h 104889"/>
                <a:gd name="connsiteX10" fmla="*/ 97809 w 122370"/>
                <a:gd name="connsiteY10" fmla="*/ 105406 h 104889"/>
                <a:gd name="connsiteX11" fmla="*/ 122721 w 122370"/>
                <a:gd name="connsiteY11" fmla="*/ 102347 h 104889"/>
                <a:gd name="connsiteX12" fmla="*/ 118787 w 122370"/>
                <a:gd name="connsiteY12" fmla="*/ 77786 h 10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370" h="104889">
                  <a:moveTo>
                    <a:pt x="118787" y="77786"/>
                  </a:moveTo>
                  <a:cubicBezTo>
                    <a:pt x="116777" y="65461"/>
                    <a:pt x="114067" y="53836"/>
                    <a:pt x="108036" y="42822"/>
                  </a:cubicBezTo>
                  <a:cubicBezTo>
                    <a:pt x="102442" y="32596"/>
                    <a:pt x="94925" y="23593"/>
                    <a:pt x="85660" y="16425"/>
                  </a:cubicBezTo>
                  <a:cubicBezTo>
                    <a:pt x="73860" y="7335"/>
                    <a:pt x="59175" y="1304"/>
                    <a:pt x="44316" y="168"/>
                  </a:cubicBezTo>
                  <a:cubicBezTo>
                    <a:pt x="34876" y="-532"/>
                    <a:pt x="25698" y="1129"/>
                    <a:pt x="16433" y="2003"/>
                  </a:cubicBezTo>
                  <a:cubicBezTo>
                    <a:pt x="15209" y="2091"/>
                    <a:pt x="0" y="3664"/>
                    <a:pt x="0" y="4013"/>
                  </a:cubicBezTo>
                  <a:lnTo>
                    <a:pt x="3933" y="28575"/>
                  </a:lnTo>
                  <a:cubicBezTo>
                    <a:pt x="7517" y="51039"/>
                    <a:pt x="16258" y="71230"/>
                    <a:pt x="33740" y="86439"/>
                  </a:cubicBezTo>
                  <a:cubicBezTo>
                    <a:pt x="41868" y="93432"/>
                    <a:pt x="51309" y="98938"/>
                    <a:pt x="61535" y="102347"/>
                  </a:cubicBezTo>
                  <a:cubicBezTo>
                    <a:pt x="66692" y="104095"/>
                    <a:pt x="72024" y="105319"/>
                    <a:pt x="77443" y="105931"/>
                  </a:cubicBezTo>
                  <a:cubicBezTo>
                    <a:pt x="84261" y="106718"/>
                    <a:pt x="90991" y="106106"/>
                    <a:pt x="97809" y="105406"/>
                  </a:cubicBezTo>
                  <a:cubicBezTo>
                    <a:pt x="106113" y="104532"/>
                    <a:pt x="114417" y="103396"/>
                    <a:pt x="122721" y="102347"/>
                  </a:cubicBezTo>
                  <a:lnTo>
                    <a:pt x="118787" y="77786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56D2FAEB-B9DE-4891-BF84-B3DFD958E5CF}"/>
                </a:ext>
              </a:extLst>
            </p:cNvPr>
            <p:cNvSpPr/>
            <p:nvPr/>
          </p:nvSpPr>
          <p:spPr>
            <a:xfrm>
              <a:off x="6780709" y="2749418"/>
              <a:ext cx="122371" cy="209779"/>
            </a:xfrm>
            <a:custGeom>
              <a:avLst/>
              <a:gdLst>
                <a:gd name="connsiteX0" fmla="*/ 70055 w 122370"/>
                <a:gd name="connsiteY0" fmla="*/ 19667 h 209778"/>
                <a:gd name="connsiteX1" fmla="*/ 39375 w 122370"/>
                <a:gd name="connsiteY1" fmla="*/ 0 h 209778"/>
                <a:gd name="connsiteX2" fmla="*/ 25390 w 122370"/>
                <a:gd name="connsiteY2" fmla="*/ 21677 h 209778"/>
                <a:gd name="connsiteX3" fmla="*/ 10181 w 122370"/>
                <a:gd name="connsiteY3" fmla="*/ 46414 h 209778"/>
                <a:gd name="connsiteX4" fmla="*/ 3800 w 122370"/>
                <a:gd name="connsiteY4" fmla="*/ 125867 h 209778"/>
                <a:gd name="connsiteX5" fmla="*/ 40511 w 122370"/>
                <a:gd name="connsiteY5" fmla="*/ 184867 h 209778"/>
                <a:gd name="connsiteX6" fmla="*/ 55546 w 122370"/>
                <a:gd name="connsiteY6" fmla="*/ 195706 h 209778"/>
                <a:gd name="connsiteX7" fmla="*/ 86925 w 122370"/>
                <a:gd name="connsiteY7" fmla="*/ 215897 h 209778"/>
                <a:gd name="connsiteX8" fmla="*/ 108165 w 122370"/>
                <a:gd name="connsiteY8" fmla="*/ 186353 h 209778"/>
                <a:gd name="connsiteX9" fmla="*/ 125996 w 122370"/>
                <a:gd name="connsiteY9" fmla="*/ 139241 h 209778"/>
                <a:gd name="connsiteX10" fmla="*/ 70055 w 122370"/>
                <a:gd name="connsiteY10" fmla="*/ 19667 h 20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370" h="209778">
                  <a:moveTo>
                    <a:pt x="70055" y="19667"/>
                  </a:moveTo>
                  <a:cubicBezTo>
                    <a:pt x="70055" y="19667"/>
                    <a:pt x="39725" y="175"/>
                    <a:pt x="39375" y="0"/>
                  </a:cubicBezTo>
                  <a:cubicBezTo>
                    <a:pt x="39550" y="87"/>
                    <a:pt x="26614" y="19929"/>
                    <a:pt x="25390" y="21677"/>
                  </a:cubicBezTo>
                  <a:cubicBezTo>
                    <a:pt x="19883" y="29631"/>
                    <a:pt x="14289" y="37585"/>
                    <a:pt x="10181" y="46414"/>
                  </a:cubicBezTo>
                  <a:cubicBezTo>
                    <a:pt x="-1095" y="70451"/>
                    <a:pt x="-2668" y="100257"/>
                    <a:pt x="3800" y="125867"/>
                  </a:cubicBezTo>
                  <a:cubicBezTo>
                    <a:pt x="9569" y="148768"/>
                    <a:pt x="22506" y="169571"/>
                    <a:pt x="40511" y="184867"/>
                  </a:cubicBezTo>
                  <a:cubicBezTo>
                    <a:pt x="45232" y="188888"/>
                    <a:pt x="50301" y="192384"/>
                    <a:pt x="55546" y="195706"/>
                  </a:cubicBezTo>
                  <a:lnTo>
                    <a:pt x="86925" y="215897"/>
                  </a:lnTo>
                  <a:lnTo>
                    <a:pt x="108165" y="186353"/>
                  </a:lnTo>
                  <a:cubicBezTo>
                    <a:pt x="117692" y="172543"/>
                    <a:pt x="123374" y="157596"/>
                    <a:pt x="125996" y="139241"/>
                  </a:cubicBezTo>
                  <a:cubicBezTo>
                    <a:pt x="132464" y="94488"/>
                    <a:pt x="110438" y="47550"/>
                    <a:pt x="70055" y="19667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B2CC426C-FEAE-4BBF-BB36-0D89035B4B00}"/>
                </a:ext>
              </a:extLst>
            </p:cNvPr>
            <p:cNvSpPr/>
            <p:nvPr/>
          </p:nvSpPr>
          <p:spPr>
            <a:xfrm>
              <a:off x="6570884" y="2469626"/>
              <a:ext cx="218519" cy="340890"/>
            </a:xfrm>
            <a:custGeom>
              <a:avLst/>
              <a:gdLst>
                <a:gd name="connsiteX0" fmla="*/ 96148 w 218519"/>
                <a:gd name="connsiteY0" fmla="*/ 26222 h 340890"/>
                <a:gd name="connsiteX1" fmla="*/ 36537 w 218519"/>
                <a:gd name="connsiteY1" fmla="*/ 0 h 340890"/>
                <a:gd name="connsiteX2" fmla="*/ 12849 w 218519"/>
                <a:gd name="connsiteY2" fmla="*/ 59262 h 340890"/>
                <a:gd name="connsiteX3" fmla="*/ 0 w 218519"/>
                <a:gd name="connsiteY3" fmla="*/ 136880 h 340890"/>
                <a:gd name="connsiteX4" fmla="*/ 121322 w 218519"/>
                <a:gd name="connsiteY4" fmla="*/ 317640 h 340890"/>
                <a:gd name="connsiteX5" fmla="*/ 183207 w 218519"/>
                <a:gd name="connsiteY5" fmla="*/ 343775 h 340890"/>
                <a:gd name="connsiteX6" fmla="*/ 204447 w 218519"/>
                <a:gd name="connsiteY6" fmla="*/ 284774 h 340890"/>
                <a:gd name="connsiteX7" fmla="*/ 220093 w 218519"/>
                <a:gd name="connsiteY7" fmla="*/ 206894 h 340890"/>
                <a:gd name="connsiteX8" fmla="*/ 96148 w 218519"/>
                <a:gd name="connsiteY8" fmla="*/ 26222 h 340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519" h="340890">
                  <a:moveTo>
                    <a:pt x="96148" y="26222"/>
                  </a:moveTo>
                  <a:lnTo>
                    <a:pt x="36537" y="0"/>
                  </a:lnTo>
                  <a:lnTo>
                    <a:pt x="12849" y="59262"/>
                  </a:lnTo>
                  <a:cubicBezTo>
                    <a:pt x="4283" y="88020"/>
                    <a:pt x="0" y="113630"/>
                    <a:pt x="0" y="136880"/>
                  </a:cubicBezTo>
                  <a:cubicBezTo>
                    <a:pt x="0" y="217383"/>
                    <a:pt x="46501" y="286610"/>
                    <a:pt x="121322" y="317640"/>
                  </a:cubicBezTo>
                  <a:lnTo>
                    <a:pt x="183207" y="343775"/>
                  </a:lnTo>
                  <a:lnTo>
                    <a:pt x="204447" y="284774"/>
                  </a:lnTo>
                  <a:cubicBezTo>
                    <a:pt x="214848" y="258727"/>
                    <a:pt x="220093" y="232592"/>
                    <a:pt x="220093" y="206894"/>
                  </a:cubicBezTo>
                  <a:cubicBezTo>
                    <a:pt x="220093" y="127266"/>
                    <a:pt x="171407" y="56378"/>
                    <a:pt x="96148" y="26222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6F6B4F91-E58C-4C94-982F-313523BEAB0C}"/>
                </a:ext>
              </a:extLst>
            </p:cNvPr>
            <p:cNvSpPr/>
            <p:nvPr/>
          </p:nvSpPr>
          <p:spPr>
            <a:xfrm>
              <a:off x="6762832" y="2292713"/>
              <a:ext cx="183556" cy="314668"/>
            </a:xfrm>
            <a:custGeom>
              <a:avLst/>
              <a:gdLst>
                <a:gd name="connsiteX0" fmla="*/ 154537 w 183556"/>
                <a:gd name="connsiteY0" fmla="*/ 46151 h 314667"/>
                <a:gd name="connsiteX1" fmla="*/ 123420 w 183556"/>
                <a:gd name="connsiteY1" fmla="*/ 0 h 314667"/>
                <a:gd name="connsiteX2" fmla="*/ 78579 w 183556"/>
                <a:gd name="connsiteY2" fmla="*/ 29893 h 314667"/>
                <a:gd name="connsiteX3" fmla="*/ 0 w 183556"/>
                <a:gd name="connsiteY3" fmla="*/ 178312 h 314667"/>
                <a:gd name="connsiteX4" fmla="*/ 29107 w 183556"/>
                <a:gd name="connsiteY4" fmla="*/ 275946 h 314667"/>
                <a:gd name="connsiteX5" fmla="*/ 60311 w 183556"/>
                <a:gd name="connsiteY5" fmla="*/ 322098 h 314667"/>
                <a:gd name="connsiteX6" fmla="*/ 134870 w 183556"/>
                <a:gd name="connsiteY6" fmla="*/ 267118 h 314667"/>
                <a:gd name="connsiteX7" fmla="*/ 183294 w 183556"/>
                <a:gd name="connsiteY7" fmla="*/ 156984 h 314667"/>
                <a:gd name="connsiteX8" fmla="*/ 183731 w 183556"/>
                <a:gd name="connsiteY8" fmla="*/ 143786 h 314667"/>
                <a:gd name="connsiteX9" fmla="*/ 154537 w 183556"/>
                <a:gd name="connsiteY9" fmla="*/ 46151 h 3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556" h="314667">
                  <a:moveTo>
                    <a:pt x="154537" y="46151"/>
                  </a:moveTo>
                  <a:lnTo>
                    <a:pt x="123420" y="0"/>
                  </a:lnTo>
                  <a:lnTo>
                    <a:pt x="78579" y="29893"/>
                  </a:lnTo>
                  <a:cubicBezTo>
                    <a:pt x="29369" y="62322"/>
                    <a:pt x="0" y="117826"/>
                    <a:pt x="0" y="178312"/>
                  </a:cubicBezTo>
                  <a:cubicBezTo>
                    <a:pt x="0" y="213625"/>
                    <a:pt x="10052" y="247364"/>
                    <a:pt x="29107" y="275946"/>
                  </a:cubicBezTo>
                  <a:lnTo>
                    <a:pt x="60311" y="322098"/>
                  </a:lnTo>
                  <a:cubicBezTo>
                    <a:pt x="85922" y="305053"/>
                    <a:pt x="113368" y="289407"/>
                    <a:pt x="134870" y="267118"/>
                  </a:cubicBezTo>
                  <a:cubicBezTo>
                    <a:pt x="163452" y="237487"/>
                    <a:pt x="180409" y="197979"/>
                    <a:pt x="183294" y="156984"/>
                  </a:cubicBezTo>
                  <a:cubicBezTo>
                    <a:pt x="183643" y="152614"/>
                    <a:pt x="183731" y="148156"/>
                    <a:pt x="183731" y="143786"/>
                  </a:cubicBezTo>
                  <a:cubicBezTo>
                    <a:pt x="183731" y="108473"/>
                    <a:pt x="173592" y="74734"/>
                    <a:pt x="154537" y="46151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EA661B88-EF6F-4576-AED5-FEE9C71AFC56}"/>
                </a:ext>
              </a:extLst>
            </p:cNvPr>
            <p:cNvSpPr/>
            <p:nvPr/>
          </p:nvSpPr>
          <p:spPr>
            <a:xfrm>
              <a:off x="6535222" y="2098056"/>
              <a:ext cx="157334" cy="148593"/>
            </a:xfrm>
            <a:custGeom>
              <a:avLst/>
              <a:gdLst>
                <a:gd name="connsiteX0" fmla="*/ 123332 w 157333"/>
                <a:gd name="connsiteY0" fmla="*/ 0 h 148593"/>
                <a:gd name="connsiteX1" fmla="*/ 0 w 157333"/>
                <a:gd name="connsiteY1" fmla="*/ 115116 h 148593"/>
                <a:gd name="connsiteX2" fmla="*/ 0 w 157333"/>
                <a:gd name="connsiteY2" fmla="*/ 153750 h 148593"/>
                <a:gd name="connsiteX3" fmla="*/ 35488 w 157333"/>
                <a:gd name="connsiteY3" fmla="*/ 153750 h 148593"/>
                <a:gd name="connsiteX4" fmla="*/ 158820 w 157333"/>
                <a:gd name="connsiteY4" fmla="*/ 37236 h 148593"/>
                <a:gd name="connsiteX5" fmla="*/ 158820 w 157333"/>
                <a:gd name="connsiteY5" fmla="*/ 87 h 148593"/>
                <a:gd name="connsiteX6" fmla="*/ 123332 w 157333"/>
                <a:gd name="connsiteY6" fmla="*/ 87 h 14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333" h="148593">
                  <a:moveTo>
                    <a:pt x="123332" y="0"/>
                  </a:moveTo>
                  <a:cubicBezTo>
                    <a:pt x="56465" y="0"/>
                    <a:pt x="0" y="52707"/>
                    <a:pt x="0" y="115116"/>
                  </a:cubicBezTo>
                  <a:lnTo>
                    <a:pt x="0" y="153750"/>
                  </a:lnTo>
                  <a:lnTo>
                    <a:pt x="35488" y="153750"/>
                  </a:lnTo>
                  <a:cubicBezTo>
                    <a:pt x="102354" y="153750"/>
                    <a:pt x="158820" y="100344"/>
                    <a:pt x="158820" y="37236"/>
                  </a:cubicBezTo>
                  <a:lnTo>
                    <a:pt x="158820" y="87"/>
                  </a:lnTo>
                  <a:lnTo>
                    <a:pt x="123332" y="87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A5EE405B-EFE5-4677-A197-5637CD2D1A5D}"/>
                </a:ext>
              </a:extLst>
            </p:cNvPr>
            <p:cNvSpPr/>
            <p:nvPr/>
          </p:nvSpPr>
          <p:spPr>
            <a:xfrm>
              <a:off x="6550579" y="3276749"/>
              <a:ext cx="52445" cy="69926"/>
            </a:xfrm>
            <a:custGeom>
              <a:avLst/>
              <a:gdLst>
                <a:gd name="connsiteX0" fmla="*/ 21005 w 52444"/>
                <a:gd name="connsiteY0" fmla="*/ 4545 h 69926"/>
                <a:gd name="connsiteX1" fmla="*/ 9117 w 52444"/>
                <a:gd name="connsiteY1" fmla="*/ 87 h 69926"/>
                <a:gd name="connsiteX2" fmla="*/ 8942 w 52444"/>
                <a:gd name="connsiteY2" fmla="*/ 0 h 69926"/>
                <a:gd name="connsiteX3" fmla="*/ 1250 w 52444"/>
                <a:gd name="connsiteY3" fmla="*/ 15733 h 69926"/>
                <a:gd name="connsiteX4" fmla="*/ 5796 w 52444"/>
                <a:gd name="connsiteY4" fmla="*/ 48599 h 69926"/>
                <a:gd name="connsiteX5" fmla="*/ 28522 w 52444"/>
                <a:gd name="connsiteY5" fmla="*/ 66168 h 69926"/>
                <a:gd name="connsiteX6" fmla="*/ 42769 w 52444"/>
                <a:gd name="connsiteY6" fmla="*/ 72374 h 69926"/>
                <a:gd name="connsiteX7" fmla="*/ 48626 w 52444"/>
                <a:gd name="connsiteY7" fmla="*/ 62060 h 69926"/>
                <a:gd name="connsiteX8" fmla="*/ 54395 w 52444"/>
                <a:gd name="connsiteY8" fmla="*/ 44840 h 69926"/>
                <a:gd name="connsiteX9" fmla="*/ 39185 w 52444"/>
                <a:gd name="connsiteY9" fmla="*/ 15384 h 69926"/>
                <a:gd name="connsiteX10" fmla="*/ 21005 w 52444"/>
                <a:gd name="connsiteY10" fmla="*/ 4545 h 6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444" h="69926">
                  <a:moveTo>
                    <a:pt x="21005" y="4545"/>
                  </a:moveTo>
                  <a:cubicBezTo>
                    <a:pt x="17159" y="2884"/>
                    <a:pt x="13225" y="1486"/>
                    <a:pt x="9117" y="87"/>
                  </a:cubicBezTo>
                  <a:cubicBezTo>
                    <a:pt x="9117" y="87"/>
                    <a:pt x="8942" y="0"/>
                    <a:pt x="8942" y="0"/>
                  </a:cubicBezTo>
                  <a:cubicBezTo>
                    <a:pt x="5796" y="5157"/>
                    <a:pt x="2649" y="9790"/>
                    <a:pt x="1250" y="15733"/>
                  </a:cubicBezTo>
                  <a:cubicBezTo>
                    <a:pt x="-1284" y="26572"/>
                    <a:pt x="-61" y="38984"/>
                    <a:pt x="5796" y="48599"/>
                  </a:cubicBezTo>
                  <a:cubicBezTo>
                    <a:pt x="11215" y="57514"/>
                    <a:pt x="19256" y="62147"/>
                    <a:pt x="28522" y="66168"/>
                  </a:cubicBezTo>
                  <a:lnTo>
                    <a:pt x="42769" y="72374"/>
                  </a:lnTo>
                  <a:lnTo>
                    <a:pt x="48626" y="62060"/>
                  </a:lnTo>
                  <a:cubicBezTo>
                    <a:pt x="52646" y="54280"/>
                    <a:pt x="54395" y="49211"/>
                    <a:pt x="54395" y="44840"/>
                  </a:cubicBezTo>
                  <a:cubicBezTo>
                    <a:pt x="54395" y="33215"/>
                    <a:pt x="47664" y="22901"/>
                    <a:pt x="39185" y="15384"/>
                  </a:cubicBezTo>
                  <a:cubicBezTo>
                    <a:pt x="33591" y="10576"/>
                    <a:pt x="27473" y="7255"/>
                    <a:pt x="21005" y="4545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45DAFA53-5016-4FF2-AA0A-ADC59D55342E}"/>
                </a:ext>
              </a:extLst>
            </p:cNvPr>
            <p:cNvSpPr/>
            <p:nvPr/>
          </p:nvSpPr>
          <p:spPr>
            <a:xfrm>
              <a:off x="6347040" y="3203239"/>
              <a:ext cx="174815" cy="227260"/>
            </a:xfrm>
            <a:custGeom>
              <a:avLst/>
              <a:gdLst>
                <a:gd name="connsiteX0" fmla="*/ 160473 w 174815"/>
                <a:gd name="connsiteY0" fmla="*/ 36711 h 227260"/>
                <a:gd name="connsiteX1" fmla="*/ 136699 w 174815"/>
                <a:gd name="connsiteY1" fmla="*/ 1573 h 227260"/>
                <a:gd name="connsiteX2" fmla="*/ 135562 w 174815"/>
                <a:gd name="connsiteY2" fmla="*/ 0 h 227260"/>
                <a:gd name="connsiteX3" fmla="*/ 77349 w 174815"/>
                <a:gd name="connsiteY3" fmla="*/ 19055 h 227260"/>
                <a:gd name="connsiteX4" fmla="*/ 18523 w 174815"/>
                <a:gd name="connsiteY4" fmla="*/ 67654 h 227260"/>
                <a:gd name="connsiteX5" fmla="*/ 3926 w 174815"/>
                <a:gd name="connsiteY5" fmla="*/ 99732 h 227260"/>
                <a:gd name="connsiteX6" fmla="*/ 18349 w 174815"/>
                <a:gd name="connsiteY6" fmla="*/ 189587 h 227260"/>
                <a:gd name="connsiteX7" fmla="*/ 46144 w 174815"/>
                <a:gd name="connsiteY7" fmla="*/ 233291 h 227260"/>
                <a:gd name="connsiteX8" fmla="*/ 93170 w 174815"/>
                <a:gd name="connsiteY8" fmla="*/ 214324 h 227260"/>
                <a:gd name="connsiteX9" fmla="*/ 177955 w 174815"/>
                <a:gd name="connsiteY9" fmla="*/ 134258 h 227260"/>
                <a:gd name="connsiteX10" fmla="*/ 166417 w 174815"/>
                <a:gd name="connsiteY10" fmla="*/ 48336 h 227260"/>
                <a:gd name="connsiteX11" fmla="*/ 160473 w 174815"/>
                <a:gd name="connsiteY11" fmla="*/ 36711 h 22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4815" h="227260">
                  <a:moveTo>
                    <a:pt x="160473" y="36711"/>
                  </a:moveTo>
                  <a:cubicBezTo>
                    <a:pt x="153393" y="24474"/>
                    <a:pt x="144653" y="13111"/>
                    <a:pt x="136699" y="1573"/>
                  </a:cubicBezTo>
                  <a:cubicBezTo>
                    <a:pt x="136349" y="1049"/>
                    <a:pt x="135999" y="524"/>
                    <a:pt x="135562" y="0"/>
                  </a:cubicBezTo>
                  <a:cubicBezTo>
                    <a:pt x="116245" y="5769"/>
                    <a:pt x="95617" y="10227"/>
                    <a:pt x="77349" y="19055"/>
                  </a:cubicBezTo>
                  <a:cubicBezTo>
                    <a:pt x="54273" y="30156"/>
                    <a:pt x="32946" y="46326"/>
                    <a:pt x="18523" y="67654"/>
                  </a:cubicBezTo>
                  <a:cubicBezTo>
                    <a:pt x="11880" y="77443"/>
                    <a:pt x="6811" y="88282"/>
                    <a:pt x="3926" y="99732"/>
                  </a:cubicBezTo>
                  <a:cubicBezTo>
                    <a:pt x="-4377" y="132335"/>
                    <a:pt x="517" y="162578"/>
                    <a:pt x="18349" y="189587"/>
                  </a:cubicBezTo>
                  <a:lnTo>
                    <a:pt x="46144" y="233291"/>
                  </a:lnTo>
                  <a:lnTo>
                    <a:pt x="93170" y="214324"/>
                  </a:lnTo>
                  <a:cubicBezTo>
                    <a:pt x="138884" y="198678"/>
                    <a:pt x="168865" y="170358"/>
                    <a:pt x="177955" y="134258"/>
                  </a:cubicBezTo>
                  <a:cubicBezTo>
                    <a:pt x="185297" y="105239"/>
                    <a:pt x="178654" y="75083"/>
                    <a:pt x="166417" y="48336"/>
                  </a:cubicBezTo>
                  <a:cubicBezTo>
                    <a:pt x="164582" y="44316"/>
                    <a:pt x="162571" y="40470"/>
                    <a:pt x="160473" y="36711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B31EF86E-9D83-4DB8-B74E-AE309005F77D}"/>
                </a:ext>
              </a:extLst>
            </p:cNvPr>
            <p:cNvSpPr/>
            <p:nvPr/>
          </p:nvSpPr>
          <p:spPr>
            <a:xfrm>
              <a:off x="6237512" y="3330679"/>
              <a:ext cx="96148" cy="148593"/>
            </a:xfrm>
            <a:custGeom>
              <a:avLst/>
              <a:gdLst>
                <a:gd name="connsiteX0" fmla="*/ 91516 w 96148"/>
                <a:gd name="connsiteY0" fmla="*/ 31554 h 148593"/>
                <a:gd name="connsiteX1" fmla="*/ 84786 w 96148"/>
                <a:gd name="connsiteY1" fmla="*/ 14859 h 148593"/>
                <a:gd name="connsiteX2" fmla="*/ 78143 w 96148"/>
                <a:gd name="connsiteY2" fmla="*/ 437 h 148593"/>
                <a:gd name="connsiteX3" fmla="*/ 77968 w 96148"/>
                <a:gd name="connsiteY3" fmla="*/ 0 h 148593"/>
                <a:gd name="connsiteX4" fmla="*/ 55067 w 96148"/>
                <a:gd name="connsiteY4" fmla="*/ 8828 h 148593"/>
                <a:gd name="connsiteX5" fmla="*/ 0 w 96148"/>
                <a:gd name="connsiteY5" fmla="*/ 91603 h 148593"/>
                <a:gd name="connsiteX6" fmla="*/ 3671 w 96148"/>
                <a:gd name="connsiteY6" fmla="*/ 115815 h 148593"/>
                <a:gd name="connsiteX7" fmla="*/ 7954 w 96148"/>
                <a:gd name="connsiteY7" fmla="*/ 128140 h 148593"/>
                <a:gd name="connsiteX8" fmla="*/ 17219 w 96148"/>
                <a:gd name="connsiteY8" fmla="*/ 150691 h 148593"/>
                <a:gd name="connsiteX9" fmla="*/ 42305 w 96148"/>
                <a:gd name="connsiteY9" fmla="*/ 141775 h 148593"/>
                <a:gd name="connsiteX10" fmla="*/ 97197 w 96148"/>
                <a:gd name="connsiteY10" fmla="*/ 54368 h 148593"/>
                <a:gd name="connsiteX11" fmla="*/ 93963 w 96148"/>
                <a:gd name="connsiteY11" fmla="*/ 38110 h 148593"/>
                <a:gd name="connsiteX12" fmla="*/ 91516 w 96148"/>
                <a:gd name="connsiteY12" fmla="*/ 31554 h 14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148" h="148593">
                  <a:moveTo>
                    <a:pt x="91516" y="31554"/>
                  </a:moveTo>
                  <a:cubicBezTo>
                    <a:pt x="89505" y="25873"/>
                    <a:pt x="87320" y="20279"/>
                    <a:pt x="84786" y="14859"/>
                  </a:cubicBezTo>
                  <a:cubicBezTo>
                    <a:pt x="82600" y="10052"/>
                    <a:pt x="80328" y="5245"/>
                    <a:pt x="78143" y="437"/>
                  </a:cubicBezTo>
                  <a:cubicBezTo>
                    <a:pt x="78055" y="262"/>
                    <a:pt x="78055" y="175"/>
                    <a:pt x="77968" y="0"/>
                  </a:cubicBezTo>
                  <a:lnTo>
                    <a:pt x="55067" y="8828"/>
                  </a:lnTo>
                  <a:cubicBezTo>
                    <a:pt x="22289" y="23163"/>
                    <a:pt x="0" y="56553"/>
                    <a:pt x="0" y="91603"/>
                  </a:cubicBezTo>
                  <a:cubicBezTo>
                    <a:pt x="0" y="100169"/>
                    <a:pt x="1486" y="107774"/>
                    <a:pt x="3671" y="115815"/>
                  </a:cubicBezTo>
                  <a:cubicBezTo>
                    <a:pt x="4633" y="119312"/>
                    <a:pt x="4283" y="118000"/>
                    <a:pt x="7954" y="128140"/>
                  </a:cubicBezTo>
                  <a:lnTo>
                    <a:pt x="17219" y="150691"/>
                  </a:lnTo>
                  <a:lnTo>
                    <a:pt x="42305" y="141775"/>
                  </a:lnTo>
                  <a:cubicBezTo>
                    <a:pt x="73597" y="128926"/>
                    <a:pt x="97197" y="90205"/>
                    <a:pt x="97197" y="54368"/>
                  </a:cubicBezTo>
                  <a:cubicBezTo>
                    <a:pt x="97197" y="48774"/>
                    <a:pt x="95712" y="43354"/>
                    <a:pt x="93963" y="38110"/>
                  </a:cubicBezTo>
                  <a:cubicBezTo>
                    <a:pt x="93089" y="35925"/>
                    <a:pt x="92303" y="33739"/>
                    <a:pt x="91516" y="31554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4695B00A-2501-4B40-A479-96AC9C0B3292}"/>
                </a:ext>
              </a:extLst>
            </p:cNvPr>
            <p:cNvSpPr/>
            <p:nvPr/>
          </p:nvSpPr>
          <p:spPr>
            <a:xfrm>
              <a:off x="6506116" y="3068194"/>
              <a:ext cx="157334" cy="209779"/>
            </a:xfrm>
            <a:custGeom>
              <a:avLst/>
              <a:gdLst>
                <a:gd name="connsiteX0" fmla="*/ 48948 w 157333"/>
                <a:gd name="connsiteY0" fmla="*/ 5769 h 209778"/>
                <a:gd name="connsiteX1" fmla="*/ 9964 w 157333"/>
                <a:gd name="connsiteY1" fmla="*/ 0 h 209778"/>
                <a:gd name="connsiteX2" fmla="*/ 3147 w 157333"/>
                <a:gd name="connsiteY2" fmla="*/ 41082 h 209778"/>
                <a:gd name="connsiteX3" fmla="*/ 0 w 157333"/>
                <a:gd name="connsiteY3" fmla="*/ 66080 h 209778"/>
                <a:gd name="connsiteX4" fmla="*/ 112581 w 157333"/>
                <a:gd name="connsiteY4" fmla="*/ 205583 h 209778"/>
                <a:gd name="connsiteX5" fmla="*/ 151652 w 157333"/>
                <a:gd name="connsiteY5" fmla="*/ 212838 h 209778"/>
                <a:gd name="connsiteX6" fmla="*/ 159694 w 157333"/>
                <a:gd name="connsiteY6" fmla="*/ 163190 h 209778"/>
                <a:gd name="connsiteX7" fmla="*/ 161704 w 157333"/>
                <a:gd name="connsiteY7" fmla="*/ 145272 h 209778"/>
                <a:gd name="connsiteX8" fmla="*/ 48948 w 157333"/>
                <a:gd name="connsiteY8" fmla="*/ 5769 h 20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333" h="209778">
                  <a:moveTo>
                    <a:pt x="48948" y="5769"/>
                  </a:moveTo>
                  <a:lnTo>
                    <a:pt x="9964" y="0"/>
                  </a:lnTo>
                  <a:lnTo>
                    <a:pt x="3147" y="41082"/>
                  </a:lnTo>
                  <a:cubicBezTo>
                    <a:pt x="1486" y="49997"/>
                    <a:pt x="0" y="58126"/>
                    <a:pt x="0" y="66080"/>
                  </a:cubicBezTo>
                  <a:cubicBezTo>
                    <a:pt x="0" y="134083"/>
                    <a:pt x="48424" y="194133"/>
                    <a:pt x="112581" y="205583"/>
                  </a:cubicBezTo>
                  <a:lnTo>
                    <a:pt x="151652" y="212838"/>
                  </a:lnTo>
                  <a:lnTo>
                    <a:pt x="159694" y="163190"/>
                  </a:lnTo>
                  <a:cubicBezTo>
                    <a:pt x="160830" y="156547"/>
                    <a:pt x="161704" y="151215"/>
                    <a:pt x="161704" y="145272"/>
                  </a:cubicBezTo>
                  <a:cubicBezTo>
                    <a:pt x="161617" y="77443"/>
                    <a:pt x="113193" y="17482"/>
                    <a:pt x="48948" y="5769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F7A23779-65FA-4826-AD46-D82E2317F801}"/>
                </a:ext>
              </a:extLst>
            </p:cNvPr>
            <p:cNvSpPr/>
            <p:nvPr/>
          </p:nvSpPr>
          <p:spPr>
            <a:xfrm>
              <a:off x="6528317" y="2914562"/>
              <a:ext cx="270964" cy="148593"/>
            </a:xfrm>
            <a:custGeom>
              <a:avLst/>
              <a:gdLst>
                <a:gd name="connsiteX0" fmla="*/ 227872 w 270963"/>
                <a:gd name="connsiteY0" fmla="*/ 14042 h 148593"/>
                <a:gd name="connsiteX1" fmla="*/ 20279 w 270963"/>
                <a:gd name="connsiteY1" fmla="*/ 80997 h 148593"/>
                <a:gd name="connsiteX2" fmla="*/ 0 w 270963"/>
                <a:gd name="connsiteY2" fmla="*/ 119980 h 148593"/>
                <a:gd name="connsiteX3" fmla="*/ 41781 w 270963"/>
                <a:gd name="connsiteY3" fmla="*/ 136413 h 148593"/>
                <a:gd name="connsiteX4" fmla="*/ 109697 w 270963"/>
                <a:gd name="connsiteY4" fmla="*/ 150748 h 148593"/>
                <a:gd name="connsiteX5" fmla="*/ 251035 w 270963"/>
                <a:gd name="connsiteY5" fmla="*/ 69546 h 148593"/>
                <a:gd name="connsiteX6" fmla="*/ 271226 w 270963"/>
                <a:gd name="connsiteY6" fmla="*/ 32660 h 148593"/>
                <a:gd name="connsiteX7" fmla="*/ 227872 w 270963"/>
                <a:gd name="connsiteY7" fmla="*/ 14042 h 14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963" h="148593">
                  <a:moveTo>
                    <a:pt x="227872" y="14042"/>
                  </a:moveTo>
                  <a:cubicBezTo>
                    <a:pt x="145097" y="-21445"/>
                    <a:pt x="54543" y="13780"/>
                    <a:pt x="20279" y="80997"/>
                  </a:cubicBezTo>
                  <a:lnTo>
                    <a:pt x="0" y="119980"/>
                  </a:lnTo>
                  <a:lnTo>
                    <a:pt x="41781" y="136413"/>
                  </a:lnTo>
                  <a:cubicBezTo>
                    <a:pt x="64332" y="146115"/>
                    <a:pt x="86534" y="150748"/>
                    <a:pt x="109697" y="150748"/>
                  </a:cubicBezTo>
                  <a:cubicBezTo>
                    <a:pt x="170358" y="150748"/>
                    <a:pt x="225861" y="118844"/>
                    <a:pt x="251035" y="69546"/>
                  </a:cubicBezTo>
                  <a:lnTo>
                    <a:pt x="271226" y="32660"/>
                  </a:lnTo>
                  <a:lnTo>
                    <a:pt x="227872" y="14042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6D6263DD-B1BE-487B-9884-258062C5FBA1}"/>
                </a:ext>
              </a:extLst>
            </p:cNvPr>
            <p:cNvSpPr/>
            <p:nvPr/>
          </p:nvSpPr>
          <p:spPr>
            <a:xfrm>
              <a:off x="6349972" y="1738023"/>
              <a:ext cx="183556" cy="201038"/>
            </a:xfrm>
            <a:custGeom>
              <a:avLst/>
              <a:gdLst>
                <a:gd name="connsiteX0" fmla="*/ 154046 w 183556"/>
                <a:gd name="connsiteY0" fmla="*/ 58563 h 201037"/>
                <a:gd name="connsiteX1" fmla="*/ 148714 w 183556"/>
                <a:gd name="connsiteY1" fmla="*/ 52882 h 201037"/>
                <a:gd name="connsiteX2" fmla="*/ 105272 w 183556"/>
                <a:gd name="connsiteY2" fmla="*/ 22027 h 201037"/>
                <a:gd name="connsiteX3" fmla="*/ 59034 w 183556"/>
                <a:gd name="connsiteY3" fmla="*/ 7692 h 201037"/>
                <a:gd name="connsiteX4" fmla="*/ 42077 w 183556"/>
                <a:gd name="connsiteY4" fmla="*/ 4720 h 201037"/>
                <a:gd name="connsiteX5" fmla="*/ 9386 w 183556"/>
                <a:gd name="connsiteY5" fmla="*/ 0 h 201037"/>
                <a:gd name="connsiteX6" fmla="*/ 121 w 183556"/>
                <a:gd name="connsiteY6" fmla="*/ 54892 h 201037"/>
                <a:gd name="connsiteX7" fmla="*/ 9036 w 183556"/>
                <a:gd name="connsiteY7" fmla="*/ 109609 h 201037"/>
                <a:gd name="connsiteX8" fmla="*/ 34822 w 183556"/>
                <a:gd name="connsiteY8" fmla="*/ 151652 h 201037"/>
                <a:gd name="connsiteX9" fmla="*/ 95483 w 183556"/>
                <a:gd name="connsiteY9" fmla="*/ 191248 h 201037"/>
                <a:gd name="connsiteX10" fmla="*/ 179219 w 183556"/>
                <a:gd name="connsiteY10" fmla="*/ 207419 h 201037"/>
                <a:gd name="connsiteX11" fmla="*/ 185163 w 183556"/>
                <a:gd name="connsiteY11" fmla="*/ 174815 h 201037"/>
                <a:gd name="connsiteX12" fmla="*/ 154046 w 183556"/>
                <a:gd name="connsiteY12" fmla="*/ 58563 h 20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556" h="201037">
                  <a:moveTo>
                    <a:pt x="154046" y="58563"/>
                  </a:moveTo>
                  <a:cubicBezTo>
                    <a:pt x="152298" y="56640"/>
                    <a:pt x="150550" y="54717"/>
                    <a:pt x="148714" y="52882"/>
                  </a:cubicBezTo>
                  <a:cubicBezTo>
                    <a:pt x="136127" y="40208"/>
                    <a:pt x="121355" y="29806"/>
                    <a:pt x="105272" y="22027"/>
                  </a:cubicBezTo>
                  <a:cubicBezTo>
                    <a:pt x="90763" y="15034"/>
                    <a:pt x="74942" y="10839"/>
                    <a:pt x="59034" y="7692"/>
                  </a:cubicBezTo>
                  <a:cubicBezTo>
                    <a:pt x="53352" y="6556"/>
                    <a:pt x="47758" y="5594"/>
                    <a:pt x="42077" y="4720"/>
                  </a:cubicBezTo>
                  <a:cubicBezTo>
                    <a:pt x="31151" y="2972"/>
                    <a:pt x="20312" y="1661"/>
                    <a:pt x="9386" y="0"/>
                  </a:cubicBezTo>
                  <a:cubicBezTo>
                    <a:pt x="6327" y="18181"/>
                    <a:pt x="908" y="36449"/>
                    <a:pt x="121" y="54892"/>
                  </a:cubicBezTo>
                  <a:cubicBezTo>
                    <a:pt x="-666" y="73510"/>
                    <a:pt x="2393" y="92215"/>
                    <a:pt x="9036" y="109609"/>
                  </a:cubicBezTo>
                  <a:cubicBezTo>
                    <a:pt x="14893" y="125080"/>
                    <a:pt x="23546" y="139503"/>
                    <a:pt x="34822" y="151652"/>
                  </a:cubicBezTo>
                  <a:cubicBezTo>
                    <a:pt x="51342" y="169571"/>
                    <a:pt x="72669" y="182682"/>
                    <a:pt x="95483" y="191248"/>
                  </a:cubicBezTo>
                  <a:cubicBezTo>
                    <a:pt x="122579" y="201387"/>
                    <a:pt x="150899" y="203573"/>
                    <a:pt x="179219" y="207419"/>
                  </a:cubicBezTo>
                  <a:cubicBezTo>
                    <a:pt x="179045" y="207419"/>
                    <a:pt x="184639" y="177438"/>
                    <a:pt x="185163" y="174815"/>
                  </a:cubicBezTo>
                  <a:cubicBezTo>
                    <a:pt x="192680" y="132423"/>
                    <a:pt x="182891" y="90991"/>
                    <a:pt x="154046" y="58563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4E492031-A87F-4025-AA3E-F92954A738DB}"/>
                </a:ext>
              </a:extLst>
            </p:cNvPr>
            <p:cNvSpPr/>
            <p:nvPr/>
          </p:nvSpPr>
          <p:spPr>
            <a:xfrm>
              <a:off x="6708677" y="3038388"/>
              <a:ext cx="96148" cy="122371"/>
            </a:xfrm>
            <a:custGeom>
              <a:avLst/>
              <a:gdLst>
                <a:gd name="connsiteX0" fmla="*/ 95236 w 96148"/>
                <a:gd name="connsiteY0" fmla="*/ 20191 h 122370"/>
                <a:gd name="connsiteX1" fmla="*/ 88856 w 96148"/>
                <a:gd name="connsiteY1" fmla="*/ 0 h 122370"/>
                <a:gd name="connsiteX2" fmla="*/ 65605 w 96148"/>
                <a:gd name="connsiteY2" fmla="*/ 6031 h 122370"/>
                <a:gd name="connsiteX3" fmla="*/ 10101 w 96148"/>
                <a:gd name="connsiteY3" fmla="*/ 45365 h 122370"/>
                <a:gd name="connsiteX4" fmla="*/ 49 w 96148"/>
                <a:gd name="connsiteY4" fmla="*/ 83737 h 122370"/>
                <a:gd name="connsiteX5" fmla="*/ 9227 w 96148"/>
                <a:gd name="connsiteY5" fmla="*/ 119661 h 122370"/>
                <a:gd name="connsiteX6" fmla="*/ 10363 w 96148"/>
                <a:gd name="connsiteY6" fmla="*/ 123332 h 122370"/>
                <a:gd name="connsiteX7" fmla="*/ 34838 w 96148"/>
                <a:gd name="connsiteY7" fmla="*/ 117214 h 122370"/>
                <a:gd name="connsiteX8" fmla="*/ 98296 w 96148"/>
                <a:gd name="connsiteY8" fmla="*/ 42043 h 122370"/>
                <a:gd name="connsiteX9" fmla="*/ 95236 w 96148"/>
                <a:gd name="connsiteY9" fmla="*/ 20191 h 12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148" h="122370">
                  <a:moveTo>
                    <a:pt x="95236" y="20191"/>
                  </a:moveTo>
                  <a:lnTo>
                    <a:pt x="88856" y="0"/>
                  </a:lnTo>
                  <a:lnTo>
                    <a:pt x="65605" y="6031"/>
                  </a:lnTo>
                  <a:cubicBezTo>
                    <a:pt x="42879" y="11887"/>
                    <a:pt x="22426" y="24911"/>
                    <a:pt x="10101" y="45365"/>
                  </a:cubicBezTo>
                  <a:cubicBezTo>
                    <a:pt x="3196" y="56903"/>
                    <a:pt x="-475" y="70276"/>
                    <a:pt x="49" y="83737"/>
                  </a:cubicBezTo>
                  <a:cubicBezTo>
                    <a:pt x="486" y="96236"/>
                    <a:pt x="5469" y="107861"/>
                    <a:pt x="9227" y="119661"/>
                  </a:cubicBezTo>
                  <a:cubicBezTo>
                    <a:pt x="9577" y="120885"/>
                    <a:pt x="10014" y="122109"/>
                    <a:pt x="10363" y="123332"/>
                  </a:cubicBezTo>
                  <a:lnTo>
                    <a:pt x="34838" y="117214"/>
                  </a:lnTo>
                  <a:cubicBezTo>
                    <a:pt x="72248" y="108298"/>
                    <a:pt x="98296" y="77356"/>
                    <a:pt x="98296" y="42043"/>
                  </a:cubicBezTo>
                  <a:cubicBezTo>
                    <a:pt x="98296" y="34788"/>
                    <a:pt x="97247" y="27446"/>
                    <a:pt x="95236" y="20191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E42F7EE0-4DB9-42F8-BF05-5873976679F9}"/>
                </a:ext>
              </a:extLst>
            </p:cNvPr>
            <p:cNvSpPr/>
            <p:nvPr/>
          </p:nvSpPr>
          <p:spPr>
            <a:xfrm>
              <a:off x="6416173" y="1985999"/>
              <a:ext cx="183556" cy="122371"/>
            </a:xfrm>
            <a:custGeom>
              <a:avLst/>
              <a:gdLst>
                <a:gd name="connsiteX0" fmla="*/ 166249 w 183556"/>
                <a:gd name="connsiteY0" fmla="*/ 55067 h 122370"/>
                <a:gd name="connsiteX1" fmla="*/ 81377 w 183556"/>
                <a:gd name="connsiteY1" fmla="*/ 0 h 122370"/>
                <a:gd name="connsiteX2" fmla="*/ 26485 w 183556"/>
                <a:gd name="connsiteY2" fmla="*/ 17482 h 122370"/>
                <a:gd name="connsiteX3" fmla="*/ 0 w 183556"/>
                <a:gd name="connsiteY3" fmla="*/ 37585 h 122370"/>
                <a:gd name="connsiteX4" fmla="*/ 16520 w 183556"/>
                <a:gd name="connsiteY4" fmla="*/ 67916 h 122370"/>
                <a:gd name="connsiteX5" fmla="*/ 104452 w 183556"/>
                <a:gd name="connsiteY5" fmla="*/ 122983 h 122370"/>
                <a:gd name="connsiteX6" fmla="*/ 158208 w 183556"/>
                <a:gd name="connsiteY6" fmla="*/ 105151 h 122370"/>
                <a:gd name="connsiteX7" fmla="*/ 184081 w 183556"/>
                <a:gd name="connsiteY7" fmla="*/ 86971 h 122370"/>
                <a:gd name="connsiteX8" fmla="*/ 166249 w 183556"/>
                <a:gd name="connsiteY8" fmla="*/ 55067 h 12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556" h="122370">
                  <a:moveTo>
                    <a:pt x="166249" y="55067"/>
                  </a:moveTo>
                  <a:cubicBezTo>
                    <a:pt x="148768" y="21502"/>
                    <a:pt x="115553" y="0"/>
                    <a:pt x="81377" y="0"/>
                  </a:cubicBezTo>
                  <a:cubicBezTo>
                    <a:pt x="59699" y="0"/>
                    <a:pt x="42218" y="5594"/>
                    <a:pt x="26485" y="17482"/>
                  </a:cubicBezTo>
                  <a:lnTo>
                    <a:pt x="0" y="37585"/>
                  </a:lnTo>
                  <a:lnTo>
                    <a:pt x="16520" y="67916"/>
                  </a:lnTo>
                  <a:cubicBezTo>
                    <a:pt x="35488" y="101830"/>
                    <a:pt x="69227" y="122983"/>
                    <a:pt x="104452" y="122983"/>
                  </a:cubicBezTo>
                  <a:cubicBezTo>
                    <a:pt x="123070" y="122983"/>
                    <a:pt x="139590" y="117476"/>
                    <a:pt x="158208" y="105151"/>
                  </a:cubicBezTo>
                  <a:lnTo>
                    <a:pt x="184081" y="86971"/>
                  </a:lnTo>
                  <a:lnTo>
                    <a:pt x="166249" y="55067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643EC9E3-B10E-41C9-A97D-3FF9293871C5}"/>
                </a:ext>
              </a:extLst>
            </p:cNvPr>
            <p:cNvSpPr/>
            <p:nvPr/>
          </p:nvSpPr>
          <p:spPr>
            <a:xfrm>
              <a:off x="5442626" y="1833210"/>
              <a:ext cx="69926" cy="52445"/>
            </a:xfrm>
            <a:custGeom>
              <a:avLst/>
              <a:gdLst>
                <a:gd name="connsiteX0" fmla="*/ 58825 w 69926"/>
                <a:gd name="connsiteY0" fmla="*/ 961 h 52444"/>
                <a:gd name="connsiteX1" fmla="*/ 48424 w 69926"/>
                <a:gd name="connsiteY1" fmla="*/ 0 h 52444"/>
                <a:gd name="connsiteX2" fmla="*/ 2884 w 69926"/>
                <a:gd name="connsiteY2" fmla="*/ 42480 h 52444"/>
                <a:gd name="connsiteX3" fmla="*/ 0 w 69926"/>
                <a:gd name="connsiteY3" fmla="*/ 54280 h 52444"/>
                <a:gd name="connsiteX4" fmla="*/ 10227 w 69926"/>
                <a:gd name="connsiteY4" fmla="*/ 56815 h 52444"/>
                <a:gd name="connsiteX5" fmla="*/ 23513 w 69926"/>
                <a:gd name="connsiteY5" fmla="*/ 58388 h 52444"/>
                <a:gd name="connsiteX6" fmla="*/ 68003 w 69926"/>
                <a:gd name="connsiteY6" fmla="*/ 17307 h 52444"/>
                <a:gd name="connsiteX7" fmla="*/ 70188 w 69926"/>
                <a:gd name="connsiteY7" fmla="*/ 4196 h 52444"/>
                <a:gd name="connsiteX8" fmla="*/ 58825 w 69926"/>
                <a:gd name="connsiteY8" fmla="*/ 961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26" h="52444">
                  <a:moveTo>
                    <a:pt x="58825" y="961"/>
                  </a:moveTo>
                  <a:cubicBezTo>
                    <a:pt x="55329" y="0"/>
                    <a:pt x="52707" y="0"/>
                    <a:pt x="48424" y="0"/>
                  </a:cubicBezTo>
                  <a:cubicBezTo>
                    <a:pt x="25960" y="0"/>
                    <a:pt x="8653" y="16433"/>
                    <a:pt x="2884" y="42480"/>
                  </a:cubicBezTo>
                  <a:lnTo>
                    <a:pt x="0" y="54280"/>
                  </a:lnTo>
                  <a:lnTo>
                    <a:pt x="10227" y="56815"/>
                  </a:lnTo>
                  <a:cubicBezTo>
                    <a:pt x="18880" y="58825"/>
                    <a:pt x="22027" y="58388"/>
                    <a:pt x="23513" y="58388"/>
                  </a:cubicBezTo>
                  <a:cubicBezTo>
                    <a:pt x="46501" y="58388"/>
                    <a:pt x="62934" y="38110"/>
                    <a:pt x="68003" y="17307"/>
                  </a:cubicBezTo>
                  <a:cubicBezTo>
                    <a:pt x="69052" y="13024"/>
                    <a:pt x="69489" y="8566"/>
                    <a:pt x="70188" y="4196"/>
                  </a:cubicBezTo>
                  <a:lnTo>
                    <a:pt x="58825" y="961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EBAEBF08-486E-4C58-AC41-C78981231194}"/>
                </a:ext>
              </a:extLst>
            </p:cNvPr>
            <p:cNvSpPr/>
            <p:nvPr/>
          </p:nvSpPr>
          <p:spPr>
            <a:xfrm>
              <a:off x="5497431" y="3105692"/>
              <a:ext cx="104889" cy="87408"/>
            </a:xfrm>
            <a:custGeom>
              <a:avLst/>
              <a:gdLst>
                <a:gd name="connsiteX0" fmla="*/ 88544 w 104889"/>
                <a:gd name="connsiteY0" fmla="*/ 1573 h 87407"/>
                <a:gd name="connsiteX1" fmla="*/ 72898 w 104889"/>
                <a:gd name="connsiteY1" fmla="*/ 0 h 87407"/>
                <a:gd name="connsiteX2" fmla="*/ 4720 w 104889"/>
                <a:gd name="connsiteY2" fmla="*/ 62846 h 87407"/>
                <a:gd name="connsiteX3" fmla="*/ 0 w 104889"/>
                <a:gd name="connsiteY3" fmla="*/ 82862 h 87407"/>
                <a:gd name="connsiteX4" fmla="*/ 18006 w 104889"/>
                <a:gd name="connsiteY4" fmla="*/ 87408 h 87407"/>
                <a:gd name="connsiteX5" fmla="*/ 36886 w 104889"/>
                <a:gd name="connsiteY5" fmla="*/ 90292 h 87407"/>
                <a:gd name="connsiteX6" fmla="*/ 104015 w 104889"/>
                <a:gd name="connsiteY6" fmla="*/ 29019 h 87407"/>
                <a:gd name="connsiteX7" fmla="*/ 107599 w 104889"/>
                <a:gd name="connsiteY7" fmla="*/ 6993 h 87407"/>
                <a:gd name="connsiteX8" fmla="*/ 88544 w 104889"/>
                <a:gd name="connsiteY8" fmla="*/ 1573 h 8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889" h="87407">
                  <a:moveTo>
                    <a:pt x="88544" y="1573"/>
                  </a:moveTo>
                  <a:cubicBezTo>
                    <a:pt x="83125" y="0"/>
                    <a:pt x="79017" y="0"/>
                    <a:pt x="72898" y="0"/>
                  </a:cubicBezTo>
                  <a:cubicBezTo>
                    <a:pt x="39858" y="0"/>
                    <a:pt x="11887" y="25348"/>
                    <a:pt x="4720" y="62846"/>
                  </a:cubicBezTo>
                  <a:lnTo>
                    <a:pt x="0" y="82862"/>
                  </a:lnTo>
                  <a:lnTo>
                    <a:pt x="18006" y="87408"/>
                  </a:lnTo>
                  <a:cubicBezTo>
                    <a:pt x="26047" y="89680"/>
                    <a:pt x="33565" y="90292"/>
                    <a:pt x="36886" y="90292"/>
                  </a:cubicBezTo>
                  <a:cubicBezTo>
                    <a:pt x="67479" y="90292"/>
                    <a:pt x="95100" y="65119"/>
                    <a:pt x="104015" y="29019"/>
                  </a:cubicBezTo>
                  <a:lnTo>
                    <a:pt x="107599" y="6993"/>
                  </a:lnTo>
                  <a:lnTo>
                    <a:pt x="88544" y="1573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78D2D001-72B2-425C-B396-031344A96D84}"/>
                </a:ext>
              </a:extLst>
            </p:cNvPr>
            <p:cNvSpPr/>
            <p:nvPr/>
          </p:nvSpPr>
          <p:spPr>
            <a:xfrm>
              <a:off x="5086177" y="2561878"/>
              <a:ext cx="166075" cy="166075"/>
            </a:xfrm>
            <a:custGeom>
              <a:avLst/>
              <a:gdLst>
                <a:gd name="connsiteX0" fmla="*/ 169571 w 166074"/>
                <a:gd name="connsiteY0" fmla="*/ 127054 h 166074"/>
                <a:gd name="connsiteX1" fmla="*/ 56465 w 166074"/>
                <a:gd name="connsiteY1" fmla="*/ 51 h 166074"/>
                <a:gd name="connsiteX2" fmla="*/ 36187 w 166074"/>
                <a:gd name="connsiteY2" fmla="*/ 837 h 166074"/>
                <a:gd name="connsiteX3" fmla="*/ 0 w 166074"/>
                <a:gd name="connsiteY3" fmla="*/ 3984 h 166074"/>
                <a:gd name="connsiteX4" fmla="*/ 2273 w 166074"/>
                <a:gd name="connsiteY4" fmla="*/ 46289 h 166074"/>
                <a:gd name="connsiteX5" fmla="*/ 112843 w 166074"/>
                <a:gd name="connsiteY5" fmla="*/ 172594 h 166074"/>
                <a:gd name="connsiteX6" fmla="*/ 135919 w 166074"/>
                <a:gd name="connsiteY6" fmla="*/ 172419 h 166074"/>
                <a:gd name="connsiteX7" fmla="*/ 173941 w 166074"/>
                <a:gd name="connsiteY7" fmla="*/ 169185 h 166074"/>
                <a:gd name="connsiteX8" fmla="*/ 169571 w 166074"/>
                <a:gd name="connsiteY8" fmla="*/ 127054 h 16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074" h="166074">
                  <a:moveTo>
                    <a:pt x="169571" y="127054"/>
                  </a:moveTo>
                  <a:cubicBezTo>
                    <a:pt x="166512" y="60449"/>
                    <a:pt x="117826" y="6082"/>
                    <a:pt x="56465" y="51"/>
                  </a:cubicBezTo>
                  <a:cubicBezTo>
                    <a:pt x="56465" y="51"/>
                    <a:pt x="49211" y="-299"/>
                    <a:pt x="36187" y="837"/>
                  </a:cubicBezTo>
                  <a:lnTo>
                    <a:pt x="0" y="3984"/>
                  </a:lnTo>
                  <a:lnTo>
                    <a:pt x="2273" y="46289"/>
                  </a:lnTo>
                  <a:cubicBezTo>
                    <a:pt x="5245" y="111321"/>
                    <a:pt x="53668" y="169534"/>
                    <a:pt x="112843" y="172594"/>
                  </a:cubicBezTo>
                  <a:cubicBezTo>
                    <a:pt x="125080" y="173205"/>
                    <a:pt x="122458" y="173468"/>
                    <a:pt x="135919" y="172419"/>
                  </a:cubicBezTo>
                  <a:lnTo>
                    <a:pt x="173941" y="169185"/>
                  </a:lnTo>
                  <a:lnTo>
                    <a:pt x="169571" y="127054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B214950C-17D6-40EA-9928-B896FE8E96FB}"/>
                </a:ext>
              </a:extLst>
            </p:cNvPr>
            <p:cNvSpPr/>
            <p:nvPr/>
          </p:nvSpPr>
          <p:spPr>
            <a:xfrm>
              <a:off x="5277425" y="2494977"/>
              <a:ext cx="192297" cy="139852"/>
            </a:xfrm>
            <a:custGeom>
              <a:avLst/>
              <a:gdLst>
                <a:gd name="connsiteX0" fmla="*/ 156635 w 192296"/>
                <a:gd name="connsiteY0" fmla="*/ 4805 h 139852"/>
                <a:gd name="connsiteX1" fmla="*/ 18705 w 192296"/>
                <a:gd name="connsiteY1" fmla="*/ 54452 h 139852"/>
                <a:gd name="connsiteX2" fmla="*/ 5856 w 192296"/>
                <a:gd name="connsiteY2" fmla="*/ 94135 h 139852"/>
                <a:gd name="connsiteX3" fmla="*/ 0 w 192296"/>
                <a:gd name="connsiteY3" fmla="*/ 129536 h 139852"/>
                <a:gd name="connsiteX4" fmla="*/ 40557 w 192296"/>
                <a:gd name="connsiteY4" fmla="*/ 139850 h 139852"/>
                <a:gd name="connsiteX5" fmla="*/ 72286 w 192296"/>
                <a:gd name="connsiteY5" fmla="*/ 143433 h 139852"/>
                <a:gd name="connsiteX6" fmla="*/ 178487 w 192296"/>
                <a:gd name="connsiteY6" fmla="*/ 86181 h 139852"/>
                <a:gd name="connsiteX7" fmla="*/ 191248 w 192296"/>
                <a:gd name="connsiteY7" fmla="*/ 50606 h 139852"/>
                <a:gd name="connsiteX8" fmla="*/ 195706 w 192296"/>
                <a:gd name="connsiteY8" fmla="*/ 14332 h 139852"/>
                <a:gd name="connsiteX9" fmla="*/ 156635 w 192296"/>
                <a:gd name="connsiteY9" fmla="*/ 4805 h 13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2296" h="139852">
                  <a:moveTo>
                    <a:pt x="156635" y="4805"/>
                  </a:moveTo>
                  <a:cubicBezTo>
                    <a:pt x="100169" y="-10055"/>
                    <a:pt x="44928" y="10399"/>
                    <a:pt x="18705" y="54452"/>
                  </a:cubicBezTo>
                  <a:cubicBezTo>
                    <a:pt x="12499" y="64854"/>
                    <a:pt x="7954" y="78927"/>
                    <a:pt x="5856" y="94135"/>
                  </a:cubicBezTo>
                  <a:lnTo>
                    <a:pt x="0" y="129536"/>
                  </a:lnTo>
                  <a:lnTo>
                    <a:pt x="40557" y="139850"/>
                  </a:lnTo>
                  <a:cubicBezTo>
                    <a:pt x="50959" y="142210"/>
                    <a:pt x="61710" y="143433"/>
                    <a:pt x="72286" y="143433"/>
                  </a:cubicBezTo>
                  <a:cubicBezTo>
                    <a:pt x="117476" y="143433"/>
                    <a:pt x="157159" y="122019"/>
                    <a:pt x="178487" y="86181"/>
                  </a:cubicBezTo>
                  <a:cubicBezTo>
                    <a:pt x="185654" y="74206"/>
                    <a:pt x="189412" y="63543"/>
                    <a:pt x="191248" y="50606"/>
                  </a:cubicBezTo>
                  <a:lnTo>
                    <a:pt x="195706" y="14332"/>
                  </a:lnTo>
                  <a:lnTo>
                    <a:pt x="156635" y="4805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BA5E524B-E0E2-43D8-9AD5-FE2A8076E2E1}"/>
                </a:ext>
              </a:extLst>
            </p:cNvPr>
            <p:cNvSpPr/>
            <p:nvPr/>
          </p:nvSpPr>
          <p:spPr>
            <a:xfrm>
              <a:off x="5534317" y="1792129"/>
              <a:ext cx="113630" cy="209779"/>
            </a:xfrm>
            <a:custGeom>
              <a:avLst/>
              <a:gdLst>
                <a:gd name="connsiteX0" fmla="*/ 70713 w 113630"/>
                <a:gd name="connsiteY0" fmla="*/ 21677 h 209778"/>
                <a:gd name="connsiteX1" fmla="*/ 43354 w 113630"/>
                <a:gd name="connsiteY1" fmla="*/ 0 h 209778"/>
                <a:gd name="connsiteX2" fmla="*/ 24212 w 113630"/>
                <a:gd name="connsiteY2" fmla="*/ 27096 h 209778"/>
                <a:gd name="connsiteX3" fmla="*/ 0 w 113630"/>
                <a:gd name="connsiteY3" fmla="*/ 102267 h 209778"/>
                <a:gd name="connsiteX4" fmla="*/ 42568 w 113630"/>
                <a:gd name="connsiteY4" fmla="*/ 194307 h 209778"/>
                <a:gd name="connsiteX5" fmla="*/ 70014 w 113630"/>
                <a:gd name="connsiteY5" fmla="*/ 216072 h 209778"/>
                <a:gd name="connsiteX6" fmla="*/ 91953 w 113630"/>
                <a:gd name="connsiteY6" fmla="*/ 187227 h 209778"/>
                <a:gd name="connsiteX7" fmla="*/ 115990 w 113630"/>
                <a:gd name="connsiteY7" fmla="*/ 115203 h 209778"/>
                <a:gd name="connsiteX8" fmla="*/ 70713 w 113630"/>
                <a:gd name="connsiteY8" fmla="*/ 21677 h 20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630" h="209778">
                  <a:moveTo>
                    <a:pt x="70713" y="21677"/>
                  </a:moveTo>
                  <a:lnTo>
                    <a:pt x="43354" y="0"/>
                  </a:lnTo>
                  <a:lnTo>
                    <a:pt x="24212" y="27096"/>
                  </a:lnTo>
                  <a:cubicBezTo>
                    <a:pt x="8216" y="49822"/>
                    <a:pt x="0" y="75083"/>
                    <a:pt x="0" y="102267"/>
                  </a:cubicBezTo>
                  <a:cubicBezTo>
                    <a:pt x="0" y="138279"/>
                    <a:pt x="15908" y="172718"/>
                    <a:pt x="42568" y="194307"/>
                  </a:cubicBezTo>
                  <a:lnTo>
                    <a:pt x="70014" y="216072"/>
                  </a:lnTo>
                  <a:lnTo>
                    <a:pt x="91953" y="187227"/>
                  </a:lnTo>
                  <a:cubicBezTo>
                    <a:pt x="107861" y="165987"/>
                    <a:pt x="115990" y="141775"/>
                    <a:pt x="115990" y="115203"/>
                  </a:cubicBezTo>
                  <a:cubicBezTo>
                    <a:pt x="115990" y="78317"/>
                    <a:pt x="99470" y="44228"/>
                    <a:pt x="70713" y="21677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3FC1A553-A126-438B-95CE-F1F2963AB012}"/>
                </a:ext>
              </a:extLst>
            </p:cNvPr>
            <p:cNvSpPr/>
            <p:nvPr/>
          </p:nvSpPr>
          <p:spPr>
            <a:xfrm>
              <a:off x="5345378" y="2292013"/>
              <a:ext cx="131112" cy="174815"/>
            </a:xfrm>
            <a:custGeom>
              <a:avLst/>
              <a:gdLst>
                <a:gd name="connsiteX0" fmla="*/ 131511 w 131111"/>
                <a:gd name="connsiteY0" fmla="*/ 39596 h 174815"/>
                <a:gd name="connsiteX1" fmla="*/ 128015 w 131111"/>
                <a:gd name="connsiteY1" fmla="*/ 0 h 174815"/>
                <a:gd name="connsiteX2" fmla="*/ 94975 w 131111"/>
                <a:gd name="connsiteY2" fmla="*/ 2185 h 174815"/>
                <a:gd name="connsiteX3" fmla="*/ 74085 w 131111"/>
                <a:gd name="connsiteY3" fmla="*/ 6031 h 174815"/>
                <a:gd name="connsiteX4" fmla="*/ 1274 w 131111"/>
                <a:gd name="connsiteY4" fmla="*/ 138541 h 174815"/>
                <a:gd name="connsiteX5" fmla="*/ 4858 w 131111"/>
                <a:gd name="connsiteY5" fmla="*/ 178224 h 174815"/>
                <a:gd name="connsiteX6" fmla="*/ 36237 w 131111"/>
                <a:gd name="connsiteY6" fmla="*/ 176389 h 174815"/>
                <a:gd name="connsiteX7" fmla="*/ 57040 w 131111"/>
                <a:gd name="connsiteY7" fmla="*/ 172543 h 174815"/>
                <a:gd name="connsiteX8" fmla="*/ 131511 w 131111"/>
                <a:gd name="connsiteY8" fmla="*/ 39596 h 17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111" h="174815">
                  <a:moveTo>
                    <a:pt x="131511" y="39596"/>
                  </a:moveTo>
                  <a:lnTo>
                    <a:pt x="128015" y="0"/>
                  </a:lnTo>
                  <a:lnTo>
                    <a:pt x="94975" y="2185"/>
                  </a:lnTo>
                  <a:cubicBezTo>
                    <a:pt x="86671" y="2447"/>
                    <a:pt x="80553" y="4196"/>
                    <a:pt x="74085" y="6031"/>
                  </a:cubicBezTo>
                  <a:cubicBezTo>
                    <a:pt x="23213" y="20366"/>
                    <a:pt x="-6680" y="74821"/>
                    <a:pt x="1274" y="138541"/>
                  </a:cubicBezTo>
                  <a:lnTo>
                    <a:pt x="4858" y="178224"/>
                  </a:lnTo>
                  <a:lnTo>
                    <a:pt x="36237" y="176389"/>
                  </a:lnTo>
                  <a:cubicBezTo>
                    <a:pt x="44453" y="176127"/>
                    <a:pt x="50572" y="174378"/>
                    <a:pt x="57040" y="172543"/>
                  </a:cubicBezTo>
                  <a:cubicBezTo>
                    <a:pt x="107824" y="158383"/>
                    <a:pt x="139116" y="102442"/>
                    <a:pt x="131511" y="39596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EA636470-9A36-4416-80E8-DEBA64E1E3BD}"/>
                </a:ext>
              </a:extLst>
            </p:cNvPr>
            <p:cNvSpPr/>
            <p:nvPr/>
          </p:nvSpPr>
          <p:spPr>
            <a:xfrm>
              <a:off x="5130930" y="2758465"/>
              <a:ext cx="113630" cy="104889"/>
            </a:xfrm>
            <a:custGeom>
              <a:avLst/>
              <a:gdLst>
                <a:gd name="connsiteX0" fmla="*/ 86272 w 113630"/>
                <a:gd name="connsiteY0" fmla="*/ 43 h 104889"/>
                <a:gd name="connsiteX1" fmla="*/ 2972 w 113630"/>
                <a:gd name="connsiteY1" fmla="*/ 79060 h 104889"/>
                <a:gd name="connsiteX2" fmla="*/ 0 w 113630"/>
                <a:gd name="connsiteY2" fmla="*/ 102834 h 104889"/>
                <a:gd name="connsiteX3" fmla="*/ 32166 w 113630"/>
                <a:gd name="connsiteY3" fmla="*/ 107817 h 104889"/>
                <a:gd name="connsiteX4" fmla="*/ 119137 w 113630"/>
                <a:gd name="connsiteY4" fmla="*/ 28975 h 104889"/>
                <a:gd name="connsiteX5" fmla="*/ 122109 w 113630"/>
                <a:gd name="connsiteY5" fmla="*/ 4413 h 104889"/>
                <a:gd name="connsiteX6" fmla="*/ 86272 w 113630"/>
                <a:gd name="connsiteY6" fmla="*/ 43 h 10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30" h="104889">
                  <a:moveTo>
                    <a:pt x="86272" y="43"/>
                  </a:moveTo>
                  <a:cubicBezTo>
                    <a:pt x="44141" y="43"/>
                    <a:pt x="9178" y="33258"/>
                    <a:pt x="2972" y="79060"/>
                  </a:cubicBezTo>
                  <a:lnTo>
                    <a:pt x="0" y="102834"/>
                  </a:lnTo>
                  <a:cubicBezTo>
                    <a:pt x="10576" y="104583"/>
                    <a:pt x="21415" y="107205"/>
                    <a:pt x="32166" y="107817"/>
                  </a:cubicBezTo>
                  <a:cubicBezTo>
                    <a:pt x="77968" y="110264"/>
                    <a:pt x="113280" y="72242"/>
                    <a:pt x="119137" y="28975"/>
                  </a:cubicBezTo>
                  <a:lnTo>
                    <a:pt x="122109" y="4413"/>
                  </a:lnTo>
                  <a:cubicBezTo>
                    <a:pt x="110746" y="-744"/>
                    <a:pt x="86272" y="43"/>
                    <a:pt x="86272" y="43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E7A97EF7-59A0-4595-A31E-4886F003461D}"/>
                </a:ext>
              </a:extLst>
            </p:cNvPr>
            <p:cNvSpPr/>
            <p:nvPr/>
          </p:nvSpPr>
          <p:spPr>
            <a:xfrm>
              <a:off x="5784040" y="1679722"/>
              <a:ext cx="174815" cy="131112"/>
            </a:xfrm>
            <a:custGeom>
              <a:avLst/>
              <a:gdLst>
                <a:gd name="connsiteX0" fmla="*/ 143698 w 174815"/>
                <a:gd name="connsiteY0" fmla="*/ 2098 h 131111"/>
                <a:gd name="connsiteX1" fmla="*/ 119661 w 174815"/>
                <a:gd name="connsiteY1" fmla="*/ 0 h 131111"/>
                <a:gd name="connsiteX2" fmla="*/ 7167 w 174815"/>
                <a:gd name="connsiteY2" fmla="*/ 91691 h 131111"/>
                <a:gd name="connsiteX3" fmla="*/ 0 w 174815"/>
                <a:gd name="connsiteY3" fmla="*/ 122983 h 131111"/>
                <a:gd name="connsiteX4" fmla="*/ 66517 w 174815"/>
                <a:gd name="connsiteY4" fmla="*/ 131461 h 131111"/>
                <a:gd name="connsiteX5" fmla="*/ 115640 w 174815"/>
                <a:gd name="connsiteY5" fmla="*/ 115378 h 131111"/>
                <a:gd name="connsiteX6" fmla="*/ 170445 w 174815"/>
                <a:gd name="connsiteY6" fmla="*/ 40295 h 131111"/>
                <a:gd name="connsiteX7" fmla="*/ 175777 w 174815"/>
                <a:gd name="connsiteY7" fmla="*/ 7255 h 131111"/>
                <a:gd name="connsiteX8" fmla="*/ 143698 w 174815"/>
                <a:gd name="connsiteY8" fmla="*/ 2098 h 13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815" h="131111">
                  <a:moveTo>
                    <a:pt x="143698" y="2098"/>
                  </a:moveTo>
                  <a:cubicBezTo>
                    <a:pt x="127091" y="87"/>
                    <a:pt x="128489" y="0"/>
                    <a:pt x="119661" y="0"/>
                  </a:cubicBezTo>
                  <a:cubicBezTo>
                    <a:pt x="64157" y="0"/>
                    <a:pt x="17482" y="39421"/>
                    <a:pt x="7167" y="91691"/>
                  </a:cubicBezTo>
                  <a:lnTo>
                    <a:pt x="0" y="122983"/>
                  </a:lnTo>
                  <a:cubicBezTo>
                    <a:pt x="22114" y="127528"/>
                    <a:pt x="43791" y="133646"/>
                    <a:pt x="66517" y="131461"/>
                  </a:cubicBezTo>
                  <a:cubicBezTo>
                    <a:pt x="83824" y="129800"/>
                    <a:pt x="100694" y="124206"/>
                    <a:pt x="115640" y="115378"/>
                  </a:cubicBezTo>
                  <a:cubicBezTo>
                    <a:pt x="143174" y="99120"/>
                    <a:pt x="164152" y="71849"/>
                    <a:pt x="170445" y="40295"/>
                  </a:cubicBezTo>
                  <a:lnTo>
                    <a:pt x="175777" y="7255"/>
                  </a:lnTo>
                  <a:lnTo>
                    <a:pt x="143698" y="2098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5FD720EA-D489-4513-B3BE-5FD964F0EFCD}"/>
                </a:ext>
              </a:extLst>
            </p:cNvPr>
            <p:cNvSpPr/>
            <p:nvPr/>
          </p:nvSpPr>
          <p:spPr>
            <a:xfrm>
              <a:off x="5967946" y="1678161"/>
              <a:ext cx="166075" cy="104889"/>
            </a:xfrm>
            <a:custGeom>
              <a:avLst/>
              <a:gdLst>
                <a:gd name="connsiteX0" fmla="*/ 141513 w 166074"/>
                <a:gd name="connsiteY0" fmla="*/ 7680 h 104889"/>
                <a:gd name="connsiteX1" fmla="*/ 137317 w 166074"/>
                <a:gd name="connsiteY1" fmla="*/ 5932 h 104889"/>
                <a:gd name="connsiteX2" fmla="*/ 33302 w 166074"/>
                <a:gd name="connsiteY2" fmla="*/ 31193 h 104889"/>
                <a:gd name="connsiteX3" fmla="*/ 11538 w 166074"/>
                <a:gd name="connsiteY3" fmla="*/ 63709 h 104889"/>
                <a:gd name="connsiteX4" fmla="*/ 0 w 166074"/>
                <a:gd name="connsiteY4" fmla="*/ 92815 h 104889"/>
                <a:gd name="connsiteX5" fmla="*/ 24474 w 166074"/>
                <a:gd name="connsiteY5" fmla="*/ 103479 h 104889"/>
                <a:gd name="connsiteX6" fmla="*/ 41081 w 166074"/>
                <a:gd name="connsiteY6" fmla="*/ 109423 h 104889"/>
                <a:gd name="connsiteX7" fmla="*/ 61098 w 166074"/>
                <a:gd name="connsiteY7" fmla="*/ 111695 h 104889"/>
                <a:gd name="connsiteX8" fmla="*/ 154711 w 166074"/>
                <a:gd name="connsiteY8" fmla="*/ 47800 h 104889"/>
                <a:gd name="connsiteX9" fmla="*/ 167298 w 166074"/>
                <a:gd name="connsiteY9" fmla="*/ 20617 h 104889"/>
                <a:gd name="connsiteX10" fmla="*/ 141513 w 166074"/>
                <a:gd name="connsiteY10" fmla="*/ 7680 h 10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6074" h="104889">
                  <a:moveTo>
                    <a:pt x="141513" y="7680"/>
                  </a:moveTo>
                  <a:cubicBezTo>
                    <a:pt x="140115" y="7068"/>
                    <a:pt x="138716" y="6544"/>
                    <a:pt x="137317" y="5932"/>
                  </a:cubicBezTo>
                  <a:cubicBezTo>
                    <a:pt x="100956" y="-8141"/>
                    <a:pt x="59962" y="3834"/>
                    <a:pt x="33302" y="31193"/>
                  </a:cubicBezTo>
                  <a:cubicBezTo>
                    <a:pt x="24124" y="40546"/>
                    <a:pt x="16695" y="51646"/>
                    <a:pt x="11538" y="63709"/>
                  </a:cubicBezTo>
                  <a:lnTo>
                    <a:pt x="0" y="92815"/>
                  </a:lnTo>
                  <a:lnTo>
                    <a:pt x="24474" y="103479"/>
                  </a:lnTo>
                  <a:cubicBezTo>
                    <a:pt x="31117" y="107063"/>
                    <a:pt x="34001" y="107762"/>
                    <a:pt x="41081" y="109423"/>
                  </a:cubicBezTo>
                  <a:cubicBezTo>
                    <a:pt x="47550" y="110996"/>
                    <a:pt x="54280" y="111695"/>
                    <a:pt x="61098" y="111695"/>
                  </a:cubicBezTo>
                  <a:cubicBezTo>
                    <a:pt x="100606" y="111695"/>
                    <a:pt x="138192" y="85998"/>
                    <a:pt x="154711" y="47800"/>
                  </a:cubicBezTo>
                  <a:lnTo>
                    <a:pt x="167298" y="20617"/>
                  </a:lnTo>
                  <a:cubicBezTo>
                    <a:pt x="158732" y="16421"/>
                    <a:pt x="150254" y="11439"/>
                    <a:pt x="141513" y="7680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BDF9886B-007F-4358-B3D8-4DE559057E09}"/>
                </a:ext>
              </a:extLst>
            </p:cNvPr>
            <p:cNvSpPr/>
            <p:nvPr/>
          </p:nvSpPr>
          <p:spPr>
            <a:xfrm>
              <a:off x="6572579" y="1890549"/>
              <a:ext cx="166075" cy="183556"/>
            </a:xfrm>
            <a:custGeom>
              <a:avLst/>
              <a:gdLst>
                <a:gd name="connsiteX0" fmla="*/ 169100 w 166074"/>
                <a:gd name="connsiteY0" fmla="*/ 109785 h 183556"/>
                <a:gd name="connsiteX1" fmla="*/ 149783 w 166074"/>
                <a:gd name="connsiteY1" fmla="*/ 66693 h 183556"/>
                <a:gd name="connsiteX2" fmla="*/ 63337 w 166074"/>
                <a:gd name="connsiteY2" fmla="*/ 9965 h 183556"/>
                <a:gd name="connsiteX3" fmla="*/ 58355 w 166074"/>
                <a:gd name="connsiteY3" fmla="*/ 8741 h 183556"/>
                <a:gd name="connsiteX4" fmla="*/ 13077 w 166074"/>
                <a:gd name="connsiteY4" fmla="*/ 1 h 183556"/>
                <a:gd name="connsiteX5" fmla="*/ 753 w 166074"/>
                <a:gd name="connsiteY5" fmla="*/ 48774 h 183556"/>
                <a:gd name="connsiteX6" fmla="*/ 44369 w 166074"/>
                <a:gd name="connsiteY6" fmla="*/ 148157 h 183556"/>
                <a:gd name="connsiteX7" fmla="*/ 112722 w 166074"/>
                <a:gd name="connsiteY7" fmla="*/ 181372 h 183556"/>
                <a:gd name="connsiteX8" fmla="*/ 155552 w 166074"/>
                <a:gd name="connsiteY8" fmla="*/ 191948 h 183556"/>
                <a:gd name="connsiteX9" fmla="*/ 164293 w 166074"/>
                <a:gd name="connsiteY9" fmla="*/ 165900 h 183556"/>
                <a:gd name="connsiteX10" fmla="*/ 169100 w 166074"/>
                <a:gd name="connsiteY10" fmla="*/ 109785 h 183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6074" h="183556">
                  <a:moveTo>
                    <a:pt x="169100" y="109785"/>
                  </a:moveTo>
                  <a:cubicBezTo>
                    <a:pt x="165953" y="94226"/>
                    <a:pt x="159048" y="79542"/>
                    <a:pt x="149783" y="66693"/>
                  </a:cubicBezTo>
                  <a:cubicBezTo>
                    <a:pt x="129155" y="38023"/>
                    <a:pt x="97251" y="18531"/>
                    <a:pt x="63337" y="9965"/>
                  </a:cubicBezTo>
                  <a:cubicBezTo>
                    <a:pt x="61676" y="9528"/>
                    <a:pt x="60015" y="9178"/>
                    <a:pt x="58355" y="8741"/>
                  </a:cubicBezTo>
                  <a:cubicBezTo>
                    <a:pt x="58355" y="8741"/>
                    <a:pt x="13165" y="1"/>
                    <a:pt x="13077" y="1"/>
                  </a:cubicBezTo>
                  <a:cubicBezTo>
                    <a:pt x="12028" y="-174"/>
                    <a:pt x="1277" y="44753"/>
                    <a:pt x="753" y="48774"/>
                  </a:cubicBezTo>
                  <a:cubicBezTo>
                    <a:pt x="-4142" y="87408"/>
                    <a:pt x="15350" y="123770"/>
                    <a:pt x="44369" y="148157"/>
                  </a:cubicBezTo>
                  <a:cubicBezTo>
                    <a:pt x="63948" y="164589"/>
                    <a:pt x="87723" y="175865"/>
                    <a:pt x="112722" y="181372"/>
                  </a:cubicBezTo>
                  <a:cubicBezTo>
                    <a:pt x="112722" y="181372"/>
                    <a:pt x="155115" y="191860"/>
                    <a:pt x="155552" y="191948"/>
                  </a:cubicBezTo>
                  <a:cubicBezTo>
                    <a:pt x="155377" y="191948"/>
                    <a:pt x="163593" y="167823"/>
                    <a:pt x="164293" y="165900"/>
                  </a:cubicBezTo>
                  <a:cubicBezTo>
                    <a:pt x="170149" y="147283"/>
                    <a:pt x="173033" y="129014"/>
                    <a:pt x="169100" y="109785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3458377F-42F0-4330-A8FB-48F67071956D}"/>
                </a:ext>
              </a:extLst>
            </p:cNvPr>
            <p:cNvSpPr/>
            <p:nvPr/>
          </p:nvSpPr>
          <p:spPr>
            <a:xfrm>
              <a:off x="6160962" y="1701225"/>
              <a:ext cx="148593" cy="166075"/>
            </a:xfrm>
            <a:custGeom>
              <a:avLst/>
              <a:gdLst>
                <a:gd name="connsiteX0" fmla="*/ 154605 w 148593"/>
                <a:gd name="connsiteY0" fmla="*/ 101743 h 166074"/>
                <a:gd name="connsiteX1" fmla="*/ 135900 w 148593"/>
                <a:gd name="connsiteY1" fmla="*/ 57864 h 166074"/>
                <a:gd name="connsiteX2" fmla="*/ 94031 w 148593"/>
                <a:gd name="connsiteY2" fmla="*/ 20978 h 166074"/>
                <a:gd name="connsiteX3" fmla="*/ 6973 w 148593"/>
                <a:gd name="connsiteY3" fmla="*/ 0 h 166074"/>
                <a:gd name="connsiteX4" fmla="*/ 1291 w 148593"/>
                <a:gd name="connsiteY4" fmla="*/ 68965 h 166074"/>
                <a:gd name="connsiteX5" fmla="*/ 22444 w 148593"/>
                <a:gd name="connsiteY5" fmla="*/ 115029 h 166074"/>
                <a:gd name="connsiteX6" fmla="*/ 111425 w 148593"/>
                <a:gd name="connsiteY6" fmla="*/ 163103 h 166074"/>
                <a:gd name="connsiteX7" fmla="*/ 150322 w 148593"/>
                <a:gd name="connsiteY7" fmla="*/ 167124 h 166074"/>
                <a:gd name="connsiteX8" fmla="*/ 154605 w 148593"/>
                <a:gd name="connsiteY8" fmla="*/ 101743 h 16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8593" h="166074">
                  <a:moveTo>
                    <a:pt x="154605" y="101743"/>
                  </a:moveTo>
                  <a:cubicBezTo>
                    <a:pt x="151633" y="86009"/>
                    <a:pt x="145165" y="70975"/>
                    <a:pt x="135900" y="57864"/>
                  </a:cubicBezTo>
                  <a:cubicBezTo>
                    <a:pt x="125061" y="42480"/>
                    <a:pt x="110464" y="29981"/>
                    <a:pt x="94031" y="20978"/>
                  </a:cubicBezTo>
                  <a:cubicBezTo>
                    <a:pt x="67372" y="6381"/>
                    <a:pt x="36517" y="4021"/>
                    <a:pt x="6973" y="0"/>
                  </a:cubicBezTo>
                  <a:cubicBezTo>
                    <a:pt x="3040" y="22726"/>
                    <a:pt x="-2554" y="45802"/>
                    <a:pt x="1291" y="68965"/>
                  </a:cubicBezTo>
                  <a:cubicBezTo>
                    <a:pt x="4089" y="85747"/>
                    <a:pt x="12043" y="101743"/>
                    <a:pt x="22444" y="115029"/>
                  </a:cubicBezTo>
                  <a:cubicBezTo>
                    <a:pt x="43946" y="142475"/>
                    <a:pt x="77074" y="159169"/>
                    <a:pt x="111425" y="163103"/>
                  </a:cubicBezTo>
                  <a:lnTo>
                    <a:pt x="150322" y="167124"/>
                  </a:lnTo>
                  <a:cubicBezTo>
                    <a:pt x="153381" y="145446"/>
                    <a:pt x="158713" y="123507"/>
                    <a:pt x="154605" y="101743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90F10728-40D0-411D-9539-450B73C2C3FA}"/>
                </a:ext>
              </a:extLst>
            </p:cNvPr>
            <p:cNvSpPr/>
            <p:nvPr/>
          </p:nvSpPr>
          <p:spPr>
            <a:xfrm>
              <a:off x="5469460" y="3204550"/>
              <a:ext cx="209779" cy="148593"/>
            </a:xfrm>
            <a:custGeom>
              <a:avLst/>
              <a:gdLst>
                <a:gd name="connsiteX0" fmla="*/ 173155 w 209778"/>
                <a:gd name="connsiteY0" fmla="*/ 4982 h 148593"/>
                <a:gd name="connsiteX1" fmla="*/ 136531 w 209778"/>
                <a:gd name="connsiteY1" fmla="*/ 0 h 148593"/>
                <a:gd name="connsiteX2" fmla="*/ 11800 w 209778"/>
                <a:gd name="connsiteY2" fmla="*/ 96411 h 148593"/>
                <a:gd name="connsiteX3" fmla="*/ 0 w 209778"/>
                <a:gd name="connsiteY3" fmla="*/ 136356 h 148593"/>
                <a:gd name="connsiteX4" fmla="*/ 37673 w 209778"/>
                <a:gd name="connsiteY4" fmla="*/ 146495 h 148593"/>
                <a:gd name="connsiteX5" fmla="*/ 76219 w 209778"/>
                <a:gd name="connsiteY5" fmla="*/ 151565 h 148593"/>
                <a:gd name="connsiteX6" fmla="*/ 202786 w 209778"/>
                <a:gd name="connsiteY6" fmla="*/ 54717 h 148593"/>
                <a:gd name="connsiteX7" fmla="*/ 212925 w 209778"/>
                <a:gd name="connsiteY7" fmla="*/ 16870 h 148593"/>
                <a:gd name="connsiteX8" fmla="*/ 173155 w 209778"/>
                <a:gd name="connsiteY8" fmla="*/ 4982 h 14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778" h="148593">
                  <a:moveTo>
                    <a:pt x="173155" y="4982"/>
                  </a:moveTo>
                  <a:cubicBezTo>
                    <a:pt x="162141" y="1835"/>
                    <a:pt x="148768" y="0"/>
                    <a:pt x="136531" y="0"/>
                  </a:cubicBezTo>
                  <a:cubicBezTo>
                    <a:pt x="77268" y="0"/>
                    <a:pt x="25960" y="39683"/>
                    <a:pt x="11800" y="96411"/>
                  </a:cubicBezTo>
                  <a:lnTo>
                    <a:pt x="0" y="136356"/>
                  </a:lnTo>
                  <a:lnTo>
                    <a:pt x="37673" y="146495"/>
                  </a:lnTo>
                  <a:cubicBezTo>
                    <a:pt x="50784" y="149817"/>
                    <a:pt x="64157" y="151565"/>
                    <a:pt x="76219" y="151565"/>
                  </a:cubicBezTo>
                  <a:cubicBezTo>
                    <a:pt x="133734" y="151565"/>
                    <a:pt x="184605" y="112669"/>
                    <a:pt x="202786" y="54717"/>
                  </a:cubicBezTo>
                  <a:lnTo>
                    <a:pt x="212925" y="16870"/>
                  </a:lnTo>
                  <a:lnTo>
                    <a:pt x="173155" y="4982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E05DD07C-F2D7-4F6A-B424-710F4B031252}"/>
                </a:ext>
              </a:extLst>
            </p:cNvPr>
            <p:cNvSpPr/>
            <p:nvPr/>
          </p:nvSpPr>
          <p:spPr>
            <a:xfrm>
              <a:off x="6039271" y="3410133"/>
              <a:ext cx="157334" cy="87408"/>
            </a:xfrm>
            <a:custGeom>
              <a:avLst/>
              <a:gdLst>
                <a:gd name="connsiteX0" fmla="*/ 137754 w 157333"/>
                <a:gd name="connsiteY0" fmla="*/ 18531 h 87407"/>
                <a:gd name="connsiteX1" fmla="*/ 83999 w 157333"/>
                <a:gd name="connsiteY1" fmla="*/ 0 h 87407"/>
                <a:gd name="connsiteX2" fmla="*/ 15209 w 157333"/>
                <a:gd name="connsiteY2" fmla="*/ 36187 h 87407"/>
                <a:gd name="connsiteX3" fmla="*/ 0 w 157333"/>
                <a:gd name="connsiteY3" fmla="*/ 56465 h 87407"/>
                <a:gd name="connsiteX4" fmla="*/ 18793 w 157333"/>
                <a:gd name="connsiteY4" fmla="*/ 71325 h 87407"/>
                <a:gd name="connsiteX5" fmla="*/ 70713 w 157333"/>
                <a:gd name="connsiteY5" fmla="*/ 88107 h 87407"/>
                <a:gd name="connsiteX6" fmla="*/ 142300 w 157333"/>
                <a:gd name="connsiteY6" fmla="*/ 51658 h 87407"/>
                <a:gd name="connsiteX7" fmla="*/ 158033 w 157333"/>
                <a:gd name="connsiteY7" fmla="*/ 31991 h 87407"/>
                <a:gd name="connsiteX8" fmla="*/ 137754 w 157333"/>
                <a:gd name="connsiteY8" fmla="*/ 18531 h 8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333" h="87407">
                  <a:moveTo>
                    <a:pt x="137754" y="18531"/>
                  </a:moveTo>
                  <a:cubicBezTo>
                    <a:pt x="120710" y="6730"/>
                    <a:pt x="101131" y="0"/>
                    <a:pt x="83999" y="0"/>
                  </a:cubicBezTo>
                  <a:cubicBezTo>
                    <a:pt x="56815" y="0"/>
                    <a:pt x="30505" y="13898"/>
                    <a:pt x="15209" y="36187"/>
                  </a:cubicBezTo>
                  <a:lnTo>
                    <a:pt x="0" y="56465"/>
                  </a:lnTo>
                  <a:lnTo>
                    <a:pt x="18793" y="71325"/>
                  </a:lnTo>
                  <a:cubicBezTo>
                    <a:pt x="34526" y="82163"/>
                    <a:pt x="52619" y="88107"/>
                    <a:pt x="70713" y="88107"/>
                  </a:cubicBezTo>
                  <a:cubicBezTo>
                    <a:pt x="98771" y="88107"/>
                    <a:pt x="125517" y="74471"/>
                    <a:pt x="142300" y="51658"/>
                  </a:cubicBezTo>
                  <a:lnTo>
                    <a:pt x="158033" y="31991"/>
                  </a:lnTo>
                  <a:lnTo>
                    <a:pt x="137754" y="18531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E1D157C5-DDC9-42C3-832B-99EF465889D3}"/>
                </a:ext>
              </a:extLst>
            </p:cNvPr>
            <p:cNvSpPr/>
            <p:nvPr/>
          </p:nvSpPr>
          <p:spPr>
            <a:xfrm>
              <a:off x="5861921" y="3383124"/>
              <a:ext cx="139852" cy="113630"/>
            </a:xfrm>
            <a:custGeom>
              <a:avLst/>
              <a:gdLst>
                <a:gd name="connsiteX0" fmla="*/ 140814 w 139852"/>
                <a:gd name="connsiteY0" fmla="*/ 82600 h 113630"/>
                <a:gd name="connsiteX1" fmla="*/ 120011 w 139852"/>
                <a:gd name="connsiteY1" fmla="*/ 35925 h 113630"/>
                <a:gd name="connsiteX2" fmla="*/ 61185 w 139852"/>
                <a:gd name="connsiteY2" fmla="*/ 1661 h 113630"/>
                <a:gd name="connsiteX3" fmla="*/ 43529 w 139852"/>
                <a:gd name="connsiteY3" fmla="*/ 0 h 113630"/>
                <a:gd name="connsiteX4" fmla="*/ 28495 w 139852"/>
                <a:gd name="connsiteY4" fmla="*/ 1136 h 113630"/>
                <a:gd name="connsiteX5" fmla="*/ 0 w 139852"/>
                <a:gd name="connsiteY5" fmla="*/ 5594 h 113630"/>
                <a:gd name="connsiteX6" fmla="*/ 23862 w 139852"/>
                <a:gd name="connsiteY6" fmla="*/ 79017 h 113630"/>
                <a:gd name="connsiteX7" fmla="*/ 81901 w 139852"/>
                <a:gd name="connsiteY7" fmla="*/ 113805 h 113630"/>
                <a:gd name="connsiteX8" fmla="*/ 103578 w 139852"/>
                <a:gd name="connsiteY8" fmla="*/ 115990 h 113630"/>
                <a:gd name="connsiteX9" fmla="*/ 118612 w 139852"/>
                <a:gd name="connsiteY9" fmla="*/ 114941 h 113630"/>
                <a:gd name="connsiteX10" fmla="*/ 145796 w 139852"/>
                <a:gd name="connsiteY10" fmla="*/ 110046 h 113630"/>
                <a:gd name="connsiteX11" fmla="*/ 140814 w 139852"/>
                <a:gd name="connsiteY11" fmla="*/ 82600 h 11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9852" h="113630">
                  <a:moveTo>
                    <a:pt x="140814" y="82600"/>
                  </a:moveTo>
                  <a:cubicBezTo>
                    <a:pt x="137230" y="65818"/>
                    <a:pt x="131898" y="49997"/>
                    <a:pt x="120011" y="35925"/>
                  </a:cubicBezTo>
                  <a:cubicBezTo>
                    <a:pt x="105064" y="18181"/>
                    <a:pt x="83999" y="5856"/>
                    <a:pt x="61185" y="1661"/>
                  </a:cubicBezTo>
                  <a:cubicBezTo>
                    <a:pt x="55329" y="612"/>
                    <a:pt x="49385" y="0"/>
                    <a:pt x="43529" y="0"/>
                  </a:cubicBezTo>
                  <a:cubicBezTo>
                    <a:pt x="38547" y="0"/>
                    <a:pt x="33477" y="437"/>
                    <a:pt x="28495" y="1136"/>
                  </a:cubicBezTo>
                  <a:lnTo>
                    <a:pt x="0" y="5594"/>
                  </a:lnTo>
                  <a:cubicBezTo>
                    <a:pt x="4108" y="31991"/>
                    <a:pt x="6468" y="57514"/>
                    <a:pt x="23862" y="79017"/>
                  </a:cubicBezTo>
                  <a:cubicBezTo>
                    <a:pt x="38459" y="96935"/>
                    <a:pt x="59350" y="109085"/>
                    <a:pt x="81901" y="113805"/>
                  </a:cubicBezTo>
                  <a:cubicBezTo>
                    <a:pt x="89068" y="115291"/>
                    <a:pt x="96323" y="115990"/>
                    <a:pt x="103578" y="115990"/>
                  </a:cubicBezTo>
                  <a:cubicBezTo>
                    <a:pt x="108560" y="115990"/>
                    <a:pt x="113630" y="115640"/>
                    <a:pt x="118612" y="114941"/>
                  </a:cubicBezTo>
                  <a:lnTo>
                    <a:pt x="145796" y="110046"/>
                  </a:lnTo>
                  <a:cubicBezTo>
                    <a:pt x="144223" y="100694"/>
                    <a:pt x="142737" y="91516"/>
                    <a:pt x="140814" y="82600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861F80C1-8458-4728-9600-BD0A43D66A48}"/>
                </a:ext>
              </a:extLst>
            </p:cNvPr>
            <p:cNvSpPr/>
            <p:nvPr/>
          </p:nvSpPr>
          <p:spPr>
            <a:xfrm>
              <a:off x="5176469" y="2862611"/>
              <a:ext cx="96148" cy="148593"/>
            </a:xfrm>
            <a:custGeom>
              <a:avLst/>
              <a:gdLst>
                <a:gd name="connsiteX0" fmla="*/ 90030 w 96148"/>
                <a:gd name="connsiteY0" fmla="*/ 22726 h 148593"/>
                <a:gd name="connsiteX1" fmla="*/ 79191 w 96148"/>
                <a:gd name="connsiteY1" fmla="*/ 0 h 148593"/>
                <a:gd name="connsiteX2" fmla="*/ 53406 w 96148"/>
                <a:gd name="connsiteY2" fmla="*/ 11363 h 148593"/>
                <a:gd name="connsiteX3" fmla="*/ 0 w 96148"/>
                <a:gd name="connsiteY3" fmla="*/ 95362 h 148593"/>
                <a:gd name="connsiteX4" fmla="*/ 8566 w 96148"/>
                <a:gd name="connsiteY4" fmla="*/ 131811 h 148593"/>
                <a:gd name="connsiteX5" fmla="*/ 19667 w 96148"/>
                <a:gd name="connsiteY5" fmla="*/ 154974 h 148593"/>
                <a:gd name="connsiteX6" fmla="*/ 44141 w 96148"/>
                <a:gd name="connsiteY6" fmla="*/ 144747 h 148593"/>
                <a:gd name="connsiteX7" fmla="*/ 98771 w 96148"/>
                <a:gd name="connsiteY7" fmla="*/ 60836 h 148593"/>
                <a:gd name="connsiteX8" fmla="*/ 90030 w 96148"/>
                <a:gd name="connsiteY8" fmla="*/ 22726 h 14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148" h="148593">
                  <a:moveTo>
                    <a:pt x="90030" y="22726"/>
                  </a:moveTo>
                  <a:lnTo>
                    <a:pt x="79191" y="0"/>
                  </a:lnTo>
                  <a:lnTo>
                    <a:pt x="53406" y="11363"/>
                  </a:lnTo>
                  <a:cubicBezTo>
                    <a:pt x="20890" y="25261"/>
                    <a:pt x="0" y="58214"/>
                    <a:pt x="0" y="95362"/>
                  </a:cubicBezTo>
                  <a:cubicBezTo>
                    <a:pt x="0" y="106288"/>
                    <a:pt x="3147" y="119574"/>
                    <a:pt x="8566" y="131811"/>
                  </a:cubicBezTo>
                  <a:lnTo>
                    <a:pt x="19667" y="154974"/>
                  </a:lnTo>
                  <a:lnTo>
                    <a:pt x="44141" y="144747"/>
                  </a:lnTo>
                  <a:cubicBezTo>
                    <a:pt x="76657" y="129626"/>
                    <a:pt x="98771" y="95886"/>
                    <a:pt x="98771" y="60836"/>
                  </a:cubicBezTo>
                  <a:cubicBezTo>
                    <a:pt x="98683" y="50172"/>
                    <a:pt x="95711" y="36974"/>
                    <a:pt x="90030" y="22726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B437AB03-551E-4DDA-8295-EA26B56D20F8}"/>
                </a:ext>
              </a:extLst>
            </p:cNvPr>
            <p:cNvSpPr/>
            <p:nvPr/>
          </p:nvSpPr>
          <p:spPr>
            <a:xfrm>
              <a:off x="5639933" y="1742490"/>
              <a:ext cx="131112" cy="131112"/>
            </a:xfrm>
            <a:custGeom>
              <a:avLst/>
              <a:gdLst>
                <a:gd name="connsiteX0" fmla="*/ 128724 w 131111"/>
                <a:gd name="connsiteY0" fmla="*/ 91245 h 131111"/>
                <a:gd name="connsiteX1" fmla="*/ 125490 w 131111"/>
                <a:gd name="connsiteY1" fmla="*/ 73588 h 131111"/>
                <a:gd name="connsiteX2" fmla="*/ 124441 w 131111"/>
                <a:gd name="connsiteY2" fmla="*/ 70442 h 131111"/>
                <a:gd name="connsiteX3" fmla="*/ 53641 w 131111"/>
                <a:gd name="connsiteY3" fmla="*/ 515 h 131111"/>
                <a:gd name="connsiteX4" fmla="*/ 25495 w 131111"/>
                <a:gd name="connsiteY4" fmla="*/ 2438 h 131111"/>
                <a:gd name="connsiteX5" fmla="*/ 60 w 131111"/>
                <a:gd name="connsiteY5" fmla="*/ 8819 h 131111"/>
                <a:gd name="connsiteX6" fmla="*/ 4168 w 131111"/>
                <a:gd name="connsiteY6" fmla="*/ 39762 h 131111"/>
                <a:gd name="connsiteX7" fmla="*/ 11423 w 131111"/>
                <a:gd name="connsiteY7" fmla="*/ 70879 h 131111"/>
                <a:gd name="connsiteX8" fmla="*/ 55738 w 131111"/>
                <a:gd name="connsiteY8" fmla="*/ 124197 h 131111"/>
                <a:gd name="connsiteX9" fmla="*/ 90527 w 131111"/>
                <a:gd name="connsiteY9" fmla="*/ 131540 h 131111"/>
                <a:gd name="connsiteX10" fmla="*/ 114651 w 131111"/>
                <a:gd name="connsiteY10" fmla="*/ 127344 h 131111"/>
                <a:gd name="connsiteX11" fmla="*/ 132832 w 131111"/>
                <a:gd name="connsiteY11" fmla="*/ 122886 h 131111"/>
                <a:gd name="connsiteX12" fmla="*/ 128724 w 131111"/>
                <a:gd name="connsiteY12" fmla="*/ 91245 h 13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111" h="131111">
                  <a:moveTo>
                    <a:pt x="128724" y="91245"/>
                  </a:moveTo>
                  <a:cubicBezTo>
                    <a:pt x="128025" y="85126"/>
                    <a:pt x="126888" y="79270"/>
                    <a:pt x="125490" y="73588"/>
                  </a:cubicBezTo>
                  <a:lnTo>
                    <a:pt x="124441" y="70442"/>
                  </a:lnTo>
                  <a:cubicBezTo>
                    <a:pt x="113777" y="32244"/>
                    <a:pt x="87555" y="5585"/>
                    <a:pt x="53641" y="515"/>
                  </a:cubicBezTo>
                  <a:cubicBezTo>
                    <a:pt x="46298" y="-621"/>
                    <a:pt x="36596" y="166"/>
                    <a:pt x="25495" y="2438"/>
                  </a:cubicBezTo>
                  <a:lnTo>
                    <a:pt x="60" y="8819"/>
                  </a:lnTo>
                  <a:cubicBezTo>
                    <a:pt x="-552" y="8994"/>
                    <a:pt x="3731" y="36964"/>
                    <a:pt x="4168" y="39762"/>
                  </a:cubicBezTo>
                  <a:cubicBezTo>
                    <a:pt x="5829" y="50338"/>
                    <a:pt x="8014" y="60739"/>
                    <a:pt x="11423" y="70879"/>
                  </a:cubicBezTo>
                  <a:cubicBezTo>
                    <a:pt x="19027" y="93342"/>
                    <a:pt x="34061" y="113708"/>
                    <a:pt x="55738" y="124197"/>
                  </a:cubicBezTo>
                  <a:cubicBezTo>
                    <a:pt x="66489" y="129442"/>
                    <a:pt x="78552" y="131977"/>
                    <a:pt x="90527" y="131540"/>
                  </a:cubicBezTo>
                  <a:cubicBezTo>
                    <a:pt x="98743" y="131190"/>
                    <a:pt x="106785" y="129442"/>
                    <a:pt x="114651" y="127344"/>
                  </a:cubicBezTo>
                  <a:cubicBezTo>
                    <a:pt x="115788" y="126994"/>
                    <a:pt x="132745" y="122799"/>
                    <a:pt x="132832" y="122886"/>
                  </a:cubicBezTo>
                  <a:lnTo>
                    <a:pt x="128724" y="91245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94CA9A72-ECB4-4A34-9530-EE9C2648F17A}"/>
                </a:ext>
              </a:extLst>
            </p:cNvPr>
            <p:cNvSpPr/>
            <p:nvPr/>
          </p:nvSpPr>
          <p:spPr>
            <a:xfrm>
              <a:off x="5326024" y="3189459"/>
              <a:ext cx="166075" cy="87408"/>
            </a:xfrm>
            <a:custGeom>
              <a:avLst/>
              <a:gdLst>
                <a:gd name="connsiteX0" fmla="*/ 150778 w 166074"/>
                <a:gd name="connsiteY0" fmla="*/ 25230 h 87407"/>
                <a:gd name="connsiteX1" fmla="*/ 124032 w 166074"/>
                <a:gd name="connsiteY1" fmla="*/ 8360 h 87407"/>
                <a:gd name="connsiteX2" fmla="*/ 16607 w 166074"/>
                <a:gd name="connsiteY2" fmla="*/ 28814 h 87407"/>
                <a:gd name="connsiteX3" fmla="*/ 0 w 166074"/>
                <a:gd name="connsiteY3" fmla="*/ 47781 h 87407"/>
                <a:gd name="connsiteX4" fmla="*/ 20191 w 166074"/>
                <a:gd name="connsiteY4" fmla="*/ 66661 h 87407"/>
                <a:gd name="connsiteX5" fmla="*/ 44490 w 166074"/>
                <a:gd name="connsiteY5" fmla="*/ 84230 h 87407"/>
                <a:gd name="connsiteX6" fmla="*/ 81901 w 166074"/>
                <a:gd name="connsiteY6" fmla="*/ 92184 h 87407"/>
                <a:gd name="connsiteX7" fmla="*/ 81901 w 166074"/>
                <a:gd name="connsiteY7" fmla="*/ 92184 h 87407"/>
                <a:gd name="connsiteX8" fmla="*/ 151041 w 166074"/>
                <a:gd name="connsiteY8" fmla="*/ 61417 h 87407"/>
                <a:gd name="connsiteX9" fmla="*/ 169484 w 166074"/>
                <a:gd name="connsiteY9" fmla="*/ 41663 h 87407"/>
                <a:gd name="connsiteX10" fmla="*/ 150778 w 166074"/>
                <a:gd name="connsiteY10" fmla="*/ 25230 h 8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6074" h="87407">
                  <a:moveTo>
                    <a:pt x="150778" y="25230"/>
                  </a:moveTo>
                  <a:cubicBezTo>
                    <a:pt x="138454" y="15178"/>
                    <a:pt x="134433" y="12905"/>
                    <a:pt x="124032" y="8360"/>
                  </a:cubicBezTo>
                  <a:cubicBezTo>
                    <a:pt x="86796" y="-7985"/>
                    <a:pt x="43966" y="57"/>
                    <a:pt x="16607" y="28814"/>
                  </a:cubicBezTo>
                  <a:lnTo>
                    <a:pt x="0" y="47781"/>
                  </a:lnTo>
                  <a:lnTo>
                    <a:pt x="20191" y="66661"/>
                  </a:lnTo>
                  <a:cubicBezTo>
                    <a:pt x="27009" y="72867"/>
                    <a:pt x="36012" y="80472"/>
                    <a:pt x="44490" y="84230"/>
                  </a:cubicBezTo>
                  <a:cubicBezTo>
                    <a:pt x="56553" y="89562"/>
                    <a:pt x="69140" y="92184"/>
                    <a:pt x="81901" y="92184"/>
                  </a:cubicBezTo>
                  <a:lnTo>
                    <a:pt x="81901" y="92184"/>
                  </a:lnTo>
                  <a:cubicBezTo>
                    <a:pt x="107686" y="92184"/>
                    <a:pt x="132160" y="81258"/>
                    <a:pt x="151041" y="61417"/>
                  </a:cubicBezTo>
                  <a:lnTo>
                    <a:pt x="169484" y="41663"/>
                  </a:lnTo>
                  <a:lnTo>
                    <a:pt x="150778" y="25230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F1304AA6-622E-4648-BED0-70BEB35B7743}"/>
                </a:ext>
              </a:extLst>
            </p:cNvPr>
            <p:cNvSpPr/>
            <p:nvPr/>
          </p:nvSpPr>
          <p:spPr>
            <a:xfrm>
              <a:off x="6333726" y="1890899"/>
              <a:ext cx="61185" cy="87408"/>
            </a:xfrm>
            <a:custGeom>
              <a:avLst/>
              <a:gdLst>
                <a:gd name="connsiteX0" fmla="*/ 18552 w 61185"/>
                <a:gd name="connsiteY0" fmla="*/ 3147 h 87407"/>
                <a:gd name="connsiteX1" fmla="*/ 3692 w 61185"/>
                <a:gd name="connsiteY1" fmla="*/ 0 h 87407"/>
                <a:gd name="connsiteX2" fmla="*/ 284 w 61185"/>
                <a:gd name="connsiteY2" fmla="*/ 19492 h 87407"/>
                <a:gd name="connsiteX3" fmla="*/ 12958 w 61185"/>
                <a:gd name="connsiteY3" fmla="*/ 65818 h 87407"/>
                <a:gd name="connsiteX4" fmla="*/ 54389 w 61185"/>
                <a:gd name="connsiteY4" fmla="*/ 90380 h 87407"/>
                <a:gd name="connsiteX5" fmla="*/ 60945 w 61185"/>
                <a:gd name="connsiteY5" fmla="*/ 91866 h 87407"/>
                <a:gd name="connsiteX6" fmla="*/ 64353 w 61185"/>
                <a:gd name="connsiteY6" fmla="*/ 77356 h 87407"/>
                <a:gd name="connsiteX7" fmla="*/ 65490 w 61185"/>
                <a:gd name="connsiteY7" fmla="*/ 63371 h 87407"/>
                <a:gd name="connsiteX8" fmla="*/ 49844 w 61185"/>
                <a:gd name="connsiteY8" fmla="*/ 21502 h 87407"/>
                <a:gd name="connsiteX9" fmla="*/ 18552 w 61185"/>
                <a:gd name="connsiteY9" fmla="*/ 3147 h 8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85" h="87407">
                  <a:moveTo>
                    <a:pt x="18552" y="3147"/>
                  </a:moveTo>
                  <a:cubicBezTo>
                    <a:pt x="13744" y="1836"/>
                    <a:pt x="8762" y="874"/>
                    <a:pt x="3692" y="0"/>
                  </a:cubicBezTo>
                  <a:cubicBezTo>
                    <a:pt x="3518" y="0"/>
                    <a:pt x="371" y="18181"/>
                    <a:pt x="284" y="19492"/>
                  </a:cubicBezTo>
                  <a:cubicBezTo>
                    <a:pt x="-1202" y="35837"/>
                    <a:pt x="3168" y="52619"/>
                    <a:pt x="12958" y="65818"/>
                  </a:cubicBezTo>
                  <a:cubicBezTo>
                    <a:pt x="23359" y="79891"/>
                    <a:pt x="37694" y="86708"/>
                    <a:pt x="54389" y="90380"/>
                  </a:cubicBezTo>
                  <a:cubicBezTo>
                    <a:pt x="56574" y="90817"/>
                    <a:pt x="58759" y="91341"/>
                    <a:pt x="60945" y="91866"/>
                  </a:cubicBezTo>
                  <a:lnTo>
                    <a:pt x="64353" y="77356"/>
                  </a:lnTo>
                  <a:cubicBezTo>
                    <a:pt x="65490" y="72985"/>
                    <a:pt x="65490" y="68265"/>
                    <a:pt x="65490" y="63371"/>
                  </a:cubicBezTo>
                  <a:cubicBezTo>
                    <a:pt x="65490" y="48074"/>
                    <a:pt x="59983" y="32953"/>
                    <a:pt x="49844" y="21502"/>
                  </a:cubicBezTo>
                  <a:cubicBezTo>
                    <a:pt x="41103" y="11538"/>
                    <a:pt x="30352" y="6381"/>
                    <a:pt x="18552" y="3147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BFB897B1-89F7-4E4F-AA1B-AD355A08570C}"/>
                </a:ext>
              </a:extLst>
            </p:cNvPr>
            <p:cNvSpPr/>
            <p:nvPr/>
          </p:nvSpPr>
          <p:spPr>
            <a:xfrm>
              <a:off x="5462287" y="2880967"/>
              <a:ext cx="61185" cy="87408"/>
            </a:xfrm>
            <a:custGeom>
              <a:avLst/>
              <a:gdLst>
                <a:gd name="connsiteX0" fmla="*/ 62677 w 61185"/>
                <a:gd name="connsiteY0" fmla="*/ 46676 h 87407"/>
                <a:gd name="connsiteX1" fmla="*/ 44322 w 61185"/>
                <a:gd name="connsiteY1" fmla="*/ 16258 h 87407"/>
                <a:gd name="connsiteX2" fmla="*/ 18012 w 61185"/>
                <a:gd name="connsiteY2" fmla="*/ 2884 h 87407"/>
                <a:gd name="connsiteX3" fmla="*/ 3065 w 61185"/>
                <a:gd name="connsiteY3" fmla="*/ 0 h 87407"/>
                <a:gd name="connsiteX4" fmla="*/ 6386 w 61185"/>
                <a:gd name="connsiteY4" fmla="*/ 57339 h 87407"/>
                <a:gd name="connsiteX5" fmla="*/ 44758 w 61185"/>
                <a:gd name="connsiteY5" fmla="*/ 88457 h 87407"/>
                <a:gd name="connsiteX6" fmla="*/ 60317 w 61185"/>
                <a:gd name="connsiteY6" fmla="*/ 91865 h 87407"/>
                <a:gd name="connsiteX7" fmla="*/ 63901 w 61185"/>
                <a:gd name="connsiteY7" fmla="*/ 73160 h 87407"/>
                <a:gd name="connsiteX8" fmla="*/ 62677 w 61185"/>
                <a:gd name="connsiteY8" fmla="*/ 46676 h 8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85" h="87407">
                  <a:moveTo>
                    <a:pt x="62677" y="46676"/>
                  </a:moveTo>
                  <a:cubicBezTo>
                    <a:pt x="59618" y="35138"/>
                    <a:pt x="52975" y="24474"/>
                    <a:pt x="44322" y="16258"/>
                  </a:cubicBezTo>
                  <a:cubicBezTo>
                    <a:pt x="36804" y="9178"/>
                    <a:pt x="27627" y="5332"/>
                    <a:pt x="18012" y="2884"/>
                  </a:cubicBezTo>
                  <a:cubicBezTo>
                    <a:pt x="13117" y="1661"/>
                    <a:pt x="8135" y="787"/>
                    <a:pt x="3065" y="0"/>
                  </a:cubicBezTo>
                  <a:cubicBezTo>
                    <a:pt x="-344" y="19230"/>
                    <a:pt x="-2791" y="39246"/>
                    <a:pt x="6386" y="57339"/>
                  </a:cubicBezTo>
                  <a:cubicBezTo>
                    <a:pt x="14078" y="72548"/>
                    <a:pt x="28151" y="84261"/>
                    <a:pt x="44758" y="88457"/>
                  </a:cubicBezTo>
                  <a:cubicBezTo>
                    <a:pt x="44758" y="88457"/>
                    <a:pt x="60317" y="91865"/>
                    <a:pt x="60317" y="91865"/>
                  </a:cubicBezTo>
                  <a:cubicBezTo>
                    <a:pt x="61890" y="92215"/>
                    <a:pt x="63726" y="74646"/>
                    <a:pt x="63901" y="73160"/>
                  </a:cubicBezTo>
                  <a:cubicBezTo>
                    <a:pt x="64950" y="64157"/>
                    <a:pt x="65124" y="55591"/>
                    <a:pt x="62677" y="46676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14C332D3-B82A-4E40-8049-87640791E573}"/>
                </a:ext>
              </a:extLst>
            </p:cNvPr>
            <p:cNvSpPr/>
            <p:nvPr/>
          </p:nvSpPr>
          <p:spPr>
            <a:xfrm>
              <a:off x="5282843" y="2641907"/>
              <a:ext cx="192297" cy="297186"/>
            </a:xfrm>
            <a:custGeom>
              <a:avLst/>
              <a:gdLst>
                <a:gd name="connsiteX0" fmla="*/ 183208 w 192296"/>
                <a:gd name="connsiteY0" fmla="*/ 48861 h 297186"/>
                <a:gd name="connsiteX1" fmla="*/ 164416 w 192296"/>
                <a:gd name="connsiteY1" fmla="*/ 0 h 297186"/>
                <a:gd name="connsiteX2" fmla="*/ 15386 w 192296"/>
                <a:gd name="connsiteY2" fmla="*/ 115640 h 297186"/>
                <a:gd name="connsiteX3" fmla="*/ 34003 w 192296"/>
                <a:gd name="connsiteY3" fmla="*/ 303392 h 297186"/>
                <a:gd name="connsiteX4" fmla="*/ 137582 w 192296"/>
                <a:gd name="connsiteY4" fmla="*/ 250948 h 297186"/>
                <a:gd name="connsiteX5" fmla="*/ 197019 w 192296"/>
                <a:gd name="connsiteY5" fmla="*/ 115990 h 297186"/>
                <a:gd name="connsiteX6" fmla="*/ 183208 w 192296"/>
                <a:gd name="connsiteY6" fmla="*/ 48861 h 29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296" h="297186">
                  <a:moveTo>
                    <a:pt x="183208" y="48861"/>
                  </a:moveTo>
                  <a:cubicBezTo>
                    <a:pt x="177090" y="32516"/>
                    <a:pt x="170709" y="16258"/>
                    <a:pt x="164416" y="0"/>
                  </a:cubicBezTo>
                  <a:cubicBezTo>
                    <a:pt x="99559" y="10139"/>
                    <a:pt x="41258" y="55329"/>
                    <a:pt x="15386" y="115640"/>
                  </a:cubicBezTo>
                  <a:cubicBezTo>
                    <a:pt x="-10575" y="175952"/>
                    <a:pt x="-3232" y="249374"/>
                    <a:pt x="34003" y="303392"/>
                  </a:cubicBezTo>
                  <a:cubicBezTo>
                    <a:pt x="71938" y="293865"/>
                    <a:pt x="108475" y="276995"/>
                    <a:pt x="137582" y="250948"/>
                  </a:cubicBezTo>
                  <a:cubicBezTo>
                    <a:pt x="176128" y="216509"/>
                    <a:pt x="197019" y="167561"/>
                    <a:pt x="197019" y="115990"/>
                  </a:cubicBezTo>
                  <a:cubicBezTo>
                    <a:pt x="197106" y="93614"/>
                    <a:pt x="191949" y="68528"/>
                    <a:pt x="183208" y="48861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09399E96-9ED1-4AE3-99BB-FB54B7121AE7}"/>
                </a:ext>
              </a:extLst>
            </p:cNvPr>
            <p:cNvSpPr/>
            <p:nvPr/>
          </p:nvSpPr>
          <p:spPr>
            <a:xfrm>
              <a:off x="5119829" y="2259847"/>
              <a:ext cx="174815" cy="314668"/>
            </a:xfrm>
            <a:custGeom>
              <a:avLst/>
              <a:gdLst>
                <a:gd name="connsiteX0" fmla="*/ 103665 w 174815"/>
                <a:gd name="connsiteY0" fmla="*/ 30942 h 314667"/>
                <a:gd name="connsiteX1" fmla="*/ 57864 w 174815"/>
                <a:gd name="connsiteY1" fmla="*/ 0 h 314667"/>
                <a:gd name="connsiteX2" fmla="*/ 29282 w 174815"/>
                <a:gd name="connsiteY2" fmla="*/ 45714 h 314667"/>
                <a:gd name="connsiteX3" fmla="*/ 0 w 174815"/>
                <a:gd name="connsiteY3" fmla="*/ 146233 h 314667"/>
                <a:gd name="connsiteX4" fmla="*/ 76045 w 174815"/>
                <a:gd name="connsiteY4" fmla="*/ 292117 h 314667"/>
                <a:gd name="connsiteX5" fmla="*/ 122021 w 174815"/>
                <a:gd name="connsiteY5" fmla="*/ 322010 h 314667"/>
                <a:gd name="connsiteX6" fmla="*/ 151915 w 174815"/>
                <a:gd name="connsiteY6" fmla="*/ 277170 h 314667"/>
                <a:gd name="connsiteX7" fmla="*/ 181109 w 174815"/>
                <a:gd name="connsiteY7" fmla="*/ 176913 h 314667"/>
                <a:gd name="connsiteX8" fmla="*/ 103665 w 174815"/>
                <a:gd name="connsiteY8" fmla="*/ 30942 h 3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815" h="314667">
                  <a:moveTo>
                    <a:pt x="103665" y="30942"/>
                  </a:moveTo>
                  <a:lnTo>
                    <a:pt x="57864" y="0"/>
                  </a:lnTo>
                  <a:lnTo>
                    <a:pt x="29282" y="45714"/>
                  </a:lnTo>
                  <a:cubicBezTo>
                    <a:pt x="9877" y="76132"/>
                    <a:pt x="0" y="109872"/>
                    <a:pt x="0" y="146233"/>
                  </a:cubicBezTo>
                  <a:cubicBezTo>
                    <a:pt x="0" y="205496"/>
                    <a:pt x="27708" y="258639"/>
                    <a:pt x="76045" y="292117"/>
                  </a:cubicBezTo>
                  <a:lnTo>
                    <a:pt x="122021" y="322010"/>
                  </a:lnTo>
                  <a:lnTo>
                    <a:pt x="151915" y="277170"/>
                  </a:lnTo>
                  <a:cubicBezTo>
                    <a:pt x="171494" y="244567"/>
                    <a:pt x="181109" y="211701"/>
                    <a:pt x="181109" y="176913"/>
                  </a:cubicBezTo>
                  <a:cubicBezTo>
                    <a:pt x="181109" y="118525"/>
                    <a:pt x="152876" y="65381"/>
                    <a:pt x="103665" y="30942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89111371-5518-40B7-BDDA-C9EE9236FB01}"/>
                </a:ext>
              </a:extLst>
            </p:cNvPr>
            <p:cNvSpPr/>
            <p:nvPr/>
          </p:nvSpPr>
          <p:spPr>
            <a:xfrm>
              <a:off x="5256273" y="1911702"/>
              <a:ext cx="270964" cy="393335"/>
            </a:xfrm>
            <a:custGeom>
              <a:avLst/>
              <a:gdLst>
                <a:gd name="connsiteX0" fmla="*/ 264758 w 270963"/>
                <a:gd name="connsiteY0" fmla="*/ 74122 h 393334"/>
                <a:gd name="connsiteX1" fmla="*/ 240983 w 270963"/>
                <a:gd name="connsiteY1" fmla="*/ 0 h 393334"/>
                <a:gd name="connsiteX2" fmla="*/ 167648 w 270963"/>
                <a:gd name="connsiteY2" fmla="*/ 23600 h 393334"/>
                <a:gd name="connsiteX3" fmla="*/ 0 w 270963"/>
                <a:gd name="connsiteY3" fmla="*/ 252171 h 393334"/>
                <a:gd name="connsiteX4" fmla="*/ 34176 w 270963"/>
                <a:gd name="connsiteY4" fmla="*/ 396044 h 393334"/>
                <a:gd name="connsiteX5" fmla="*/ 106288 w 270963"/>
                <a:gd name="connsiteY5" fmla="*/ 372532 h 393334"/>
                <a:gd name="connsiteX6" fmla="*/ 275160 w 270963"/>
                <a:gd name="connsiteY6" fmla="*/ 145097 h 393334"/>
                <a:gd name="connsiteX7" fmla="*/ 264758 w 270963"/>
                <a:gd name="connsiteY7" fmla="*/ 74122 h 39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963" h="393334">
                  <a:moveTo>
                    <a:pt x="264758" y="74122"/>
                  </a:moveTo>
                  <a:lnTo>
                    <a:pt x="240983" y="0"/>
                  </a:lnTo>
                  <a:lnTo>
                    <a:pt x="167648" y="23600"/>
                  </a:lnTo>
                  <a:cubicBezTo>
                    <a:pt x="68877" y="54805"/>
                    <a:pt x="0" y="148768"/>
                    <a:pt x="0" y="252171"/>
                  </a:cubicBezTo>
                  <a:cubicBezTo>
                    <a:pt x="0" y="301906"/>
                    <a:pt x="19579" y="349281"/>
                    <a:pt x="34176" y="396044"/>
                  </a:cubicBezTo>
                  <a:lnTo>
                    <a:pt x="106288" y="372532"/>
                  </a:lnTo>
                  <a:cubicBezTo>
                    <a:pt x="207331" y="340978"/>
                    <a:pt x="275160" y="249549"/>
                    <a:pt x="275160" y="145097"/>
                  </a:cubicBezTo>
                  <a:cubicBezTo>
                    <a:pt x="275072" y="117301"/>
                    <a:pt x="271838" y="95362"/>
                    <a:pt x="264758" y="74122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8B6ECF13-F004-4C81-A129-F121DFEA2372}"/>
                </a:ext>
              </a:extLst>
            </p:cNvPr>
            <p:cNvSpPr/>
            <p:nvPr/>
          </p:nvSpPr>
          <p:spPr>
            <a:xfrm>
              <a:off x="5638856" y="3302534"/>
              <a:ext cx="78667" cy="131112"/>
            </a:xfrm>
            <a:custGeom>
              <a:avLst/>
              <a:gdLst>
                <a:gd name="connsiteX0" fmla="*/ 82950 w 78666"/>
                <a:gd name="connsiteY0" fmla="*/ 56116 h 131111"/>
                <a:gd name="connsiteX1" fmla="*/ 75782 w 78666"/>
                <a:gd name="connsiteY1" fmla="*/ 19055 h 131111"/>
                <a:gd name="connsiteX2" fmla="*/ 67304 w 78666"/>
                <a:gd name="connsiteY2" fmla="*/ 0 h 131111"/>
                <a:gd name="connsiteX3" fmla="*/ 20628 w 78666"/>
                <a:gd name="connsiteY3" fmla="*/ 30681 h 131111"/>
                <a:gd name="connsiteX4" fmla="*/ 0 w 78666"/>
                <a:gd name="connsiteY4" fmla="*/ 85398 h 131111"/>
                <a:gd name="connsiteX5" fmla="*/ 7342 w 78666"/>
                <a:gd name="connsiteY5" fmla="*/ 120798 h 131111"/>
                <a:gd name="connsiteX6" fmla="*/ 16608 w 78666"/>
                <a:gd name="connsiteY6" fmla="*/ 139328 h 131111"/>
                <a:gd name="connsiteX7" fmla="*/ 37061 w 78666"/>
                <a:gd name="connsiteY7" fmla="*/ 129626 h 131111"/>
                <a:gd name="connsiteX8" fmla="*/ 82950 w 78666"/>
                <a:gd name="connsiteY8" fmla="*/ 56116 h 13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666" h="131111">
                  <a:moveTo>
                    <a:pt x="82950" y="56116"/>
                  </a:moveTo>
                  <a:cubicBezTo>
                    <a:pt x="83125" y="43617"/>
                    <a:pt x="80765" y="30943"/>
                    <a:pt x="75782" y="19055"/>
                  </a:cubicBezTo>
                  <a:cubicBezTo>
                    <a:pt x="75083" y="17482"/>
                    <a:pt x="67479" y="-87"/>
                    <a:pt x="67304" y="0"/>
                  </a:cubicBezTo>
                  <a:cubicBezTo>
                    <a:pt x="50784" y="8654"/>
                    <a:pt x="33302" y="16608"/>
                    <a:pt x="20628" y="30681"/>
                  </a:cubicBezTo>
                  <a:cubicBezTo>
                    <a:pt x="7342" y="45452"/>
                    <a:pt x="0" y="65556"/>
                    <a:pt x="0" y="85398"/>
                  </a:cubicBezTo>
                  <a:cubicBezTo>
                    <a:pt x="0" y="97198"/>
                    <a:pt x="2273" y="108036"/>
                    <a:pt x="7342" y="120798"/>
                  </a:cubicBezTo>
                  <a:lnTo>
                    <a:pt x="16608" y="139328"/>
                  </a:lnTo>
                  <a:cubicBezTo>
                    <a:pt x="16608" y="139328"/>
                    <a:pt x="37061" y="129626"/>
                    <a:pt x="37061" y="129626"/>
                  </a:cubicBezTo>
                  <a:cubicBezTo>
                    <a:pt x="66692" y="115466"/>
                    <a:pt x="82426" y="86447"/>
                    <a:pt x="82950" y="56116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D11ED19B-AFAC-472A-A597-0E9BACC318DC}"/>
                </a:ext>
              </a:extLst>
            </p:cNvPr>
            <p:cNvSpPr/>
            <p:nvPr/>
          </p:nvSpPr>
          <p:spPr>
            <a:xfrm>
              <a:off x="5213443" y="2962780"/>
              <a:ext cx="340890" cy="201038"/>
            </a:xfrm>
            <a:custGeom>
              <a:avLst/>
              <a:gdLst>
                <a:gd name="connsiteX0" fmla="*/ 292466 w 340890"/>
                <a:gd name="connsiteY0" fmla="*/ 26222 h 201037"/>
                <a:gd name="connsiteX1" fmla="*/ 195881 w 340890"/>
                <a:gd name="connsiteY1" fmla="*/ 0 h 201037"/>
                <a:gd name="connsiteX2" fmla="*/ 30243 w 340890"/>
                <a:gd name="connsiteY2" fmla="*/ 93701 h 201037"/>
                <a:gd name="connsiteX3" fmla="*/ 0 w 340890"/>
                <a:gd name="connsiteY3" fmla="*/ 145446 h 201037"/>
                <a:gd name="connsiteX4" fmla="*/ 56116 w 340890"/>
                <a:gd name="connsiteY4" fmla="*/ 178224 h 201037"/>
                <a:gd name="connsiteX5" fmla="*/ 154449 w 340890"/>
                <a:gd name="connsiteY5" fmla="*/ 205058 h 201037"/>
                <a:gd name="connsiteX6" fmla="*/ 317465 w 340890"/>
                <a:gd name="connsiteY6" fmla="*/ 112319 h 201037"/>
                <a:gd name="connsiteX7" fmla="*/ 349194 w 340890"/>
                <a:gd name="connsiteY7" fmla="*/ 61011 h 201037"/>
                <a:gd name="connsiteX8" fmla="*/ 292466 w 340890"/>
                <a:gd name="connsiteY8" fmla="*/ 26222 h 20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0890" h="201037">
                  <a:moveTo>
                    <a:pt x="292466" y="26222"/>
                  </a:moveTo>
                  <a:cubicBezTo>
                    <a:pt x="263185" y="9090"/>
                    <a:pt x="229795" y="0"/>
                    <a:pt x="195881" y="0"/>
                  </a:cubicBezTo>
                  <a:cubicBezTo>
                    <a:pt x="127703" y="0"/>
                    <a:pt x="65731" y="35050"/>
                    <a:pt x="30243" y="93701"/>
                  </a:cubicBezTo>
                  <a:lnTo>
                    <a:pt x="0" y="145446"/>
                  </a:lnTo>
                  <a:lnTo>
                    <a:pt x="56116" y="178224"/>
                  </a:lnTo>
                  <a:cubicBezTo>
                    <a:pt x="86097" y="195793"/>
                    <a:pt x="120098" y="205058"/>
                    <a:pt x="154449" y="205058"/>
                  </a:cubicBezTo>
                  <a:cubicBezTo>
                    <a:pt x="222540" y="205058"/>
                    <a:pt x="283463" y="170358"/>
                    <a:pt x="317465" y="112319"/>
                  </a:cubicBezTo>
                  <a:lnTo>
                    <a:pt x="349194" y="61011"/>
                  </a:lnTo>
                  <a:lnTo>
                    <a:pt x="292466" y="26222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B5FD7373-6CEB-46C1-B2F3-E7D0C8A11B41}"/>
                </a:ext>
              </a:extLst>
            </p:cNvPr>
            <p:cNvSpPr/>
            <p:nvPr/>
          </p:nvSpPr>
          <p:spPr>
            <a:xfrm>
              <a:off x="6667820" y="2382734"/>
              <a:ext cx="78667" cy="87408"/>
            </a:xfrm>
            <a:custGeom>
              <a:avLst/>
              <a:gdLst>
                <a:gd name="connsiteX0" fmla="*/ 81114 w 78666"/>
                <a:gd name="connsiteY0" fmla="*/ 16878 h 87407"/>
                <a:gd name="connsiteX1" fmla="*/ 78055 w 78666"/>
                <a:gd name="connsiteY1" fmla="*/ 96 h 87407"/>
                <a:gd name="connsiteX2" fmla="*/ 48074 w 78666"/>
                <a:gd name="connsiteY2" fmla="*/ 6477 h 87407"/>
                <a:gd name="connsiteX3" fmla="*/ 23076 w 78666"/>
                <a:gd name="connsiteY3" fmla="*/ 20899 h 87407"/>
                <a:gd name="connsiteX4" fmla="*/ 87 w 78666"/>
                <a:gd name="connsiteY4" fmla="*/ 68012 h 87407"/>
                <a:gd name="connsiteX5" fmla="*/ 350 w 78666"/>
                <a:gd name="connsiteY5" fmla="*/ 77277 h 87407"/>
                <a:gd name="connsiteX6" fmla="*/ 2535 w 78666"/>
                <a:gd name="connsiteY6" fmla="*/ 95021 h 87407"/>
                <a:gd name="connsiteX7" fmla="*/ 31991 w 78666"/>
                <a:gd name="connsiteY7" fmla="*/ 89689 h 87407"/>
                <a:gd name="connsiteX8" fmla="*/ 57252 w 78666"/>
                <a:gd name="connsiteY8" fmla="*/ 75704 h 87407"/>
                <a:gd name="connsiteX9" fmla="*/ 81202 w 78666"/>
                <a:gd name="connsiteY9" fmla="*/ 28504 h 87407"/>
                <a:gd name="connsiteX10" fmla="*/ 81114 w 78666"/>
                <a:gd name="connsiteY10" fmla="*/ 16878 h 8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66" h="87407">
                  <a:moveTo>
                    <a:pt x="81114" y="16878"/>
                  </a:moveTo>
                  <a:cubicBezTo>
                    <a:pt x="81114" y="16878"/>
                    <a:pt x="78055" y="96"/>
                    <a:pt x="78055" y="96"/>
                  </a:cubicBezTo>
                  <a:cubicBezTo>
                    <a:pt x="77880" y="-865"/>
                    <a:pt x="50696" y="5690"/>
                    <a:pt x="48074" y="6477"/>
                  </a:cubicBezTo>
                  <a:cubicBezTo>
                    <a:pt x="38809" y="9536"/>
                    <a:pt x="30418" y="14343"/>
                    <a:pt x="23076" y="20899"/>
                  </a:cubicBezTo>
                  <a:cubicBezTo>
                    <a:pt x="9615" y="32874"/>
                    <a:pt x="961" y="49918"/>
                    <a:pt x="87" y="68012"/>
                  </a:cubicBezTo>
                  <a:cubicBezTo>
                    <a:pt x="-87" y="71071"/>
                    <a:pt x="0" y="74218"/>
                    <a:pt x="350" y="77277"/>
                  </a:cubicBezTo>
                  <a:cubicBezTo>
                    <a:pt x="350" y="77277"/>
                    <a:pt x="2535" y="95021"/>
                    <a:pt x="2535" y="95021"/>
                  </a:cubicBezTo>
                  <a:cubicBezTo>
                    <a:pt x="2710" y="96157"/>
                    <a:pt x="29456" y="90476"/>
                    <a:pt x="31991" y="89689"/>
                  </a:cubicBezTo>
                  <a:cubicBezTo>
                    <a:pt x="41257" y="86804"/>
                    <a:pt x="49910" y="82084"/>
                    <a:pt x="57252" y="75704"/>
                  </a:cubicBezTo>
                  <a:cubicBezTo>
                    <a:pt x="70975" y="63816"/>
                    <a:pt x="79803" y="46684"/>
                    <a:pt x="81202" y="28504"/>
                  </a:cubicBezTo>
                  <a:cubicBezTo>
                    <a:pt x="81551" y="24658"/>
                    <a:pt x="81464" y="20812"/>
                    <a:pt x="81114" y="16878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A8A0D4B2-F159-4668-ABC0-002C6170CE4B}"/>
                </a:ext>
              </a:extLst>
            </p:cNvPr>
            <p:cNvSpPr/>
            <p:nvPr/>
          </p:nvSpPr>
          <p:spPr>
            <a:xfrm>
              <a:off x="5735289" y="3306030"/>
              <a:ext cx="96148" cy="166075"/>
            </a:xfrm>
            <a:custGeom>
              <a:avLst/>
              <a:gdLst>
                <a:gd name="connsiteX0" fmla="*/ 50936 w 96148"/>
                <a:gd name="connsiteY0" fmla="*/ 13286 h 166074"/>
                <a:gd name="connsiteX1" fmla="*/ 24452 w 96148"/>
                <a:gd name="connsiteY1" fmla="*/ 0 h 166074"/>
                <a:gd name="connsiteX2" fmla="*/ 6883 w 96148"/>
                <a:gd name="connsiteY2" fmla="*/ 35750 h 166074"/>
                <a:gd name="connsiteX3" fmla="*/ 52597 w 96148"/>
                <a:gd name="connsiteY3" fmla="*/ 158820 h 166074"/>
                <a:gd name="connsiteX4" fmla="*/ 77071 w 96148"/>
                <a:gd name="connsiteY4" fmla="*/ 171843 h 166074"/>
                <a:gd name="connsiteX5" fmla="*/ 90182 w 96148"/>
                <a:gd name="connsiteY5" fmla="*/ 147195 h 166074"/>
                <a:gd name="connsiteX6" fmla="*/ 102070 w 96148"/>
                <a:gd name="connsiteY6" fmla="*/ 99820 h 166074"/>
                <a:gd name="connsiteX7" fmla="*/ 50936 w 96148"/>
                <a:gd name="connsiteY7" fmla="*/ 13286 h 16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148" h="166074">
                  <a:moveTo>
                    <a:pt x="50936" y="13286"/>
                  </a:moveTo>
                  <a:lnTo>
                    <a:pt x="24452" y="0"/>
                  </a:lnTo>
                  <a:cubicBezTo>
                    <a:pt x="18508" y="11800"/>
                    <a:pt x="11865" y="23513"/>
                    <a:pt x="6883" y="35750"/>
                  </a:cubicBezTo>
                  <a:cubicBezTo>
                    <a:pt x="-12085" y="82251"/>
                    <a:pt x="9767" y="134695"/>
                    <a:pt x="52597" y="158820"/>
                  </a:cubicBezTo>
                  <a:lnTo>
                    <a:pt x="77071" y="171843"/>
                  </a:lnTo>
                  <a:lnTo>
                    <a:pt x="90182" y="147195"/>
                  </a:lnTo>
                  <a:cubicBezTo>
                    <a:pt x="100671" y="130412"/>
                    <a:pt x="102070" y="113892"/>
                    <a:pt x="102070" y="99820"/>
                  </a:cubicBezTo>
                  <a:cubicBezTo>
                    <a:pt x="102070" y="62671"/>
                    <a:pt x="82928" y="30243"/>
                    <a:pt x="50936" y="13286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2D0B2945-4029-462C-8BD6-D440B9D5AC99}"/>
                </a:ext>
              </a:extLst>
            </p:cNvPr>
            <p:cNvSpPr/>
            <p:nvPr/>
          </p:nvSpPr>
          <p:spPr>
            <a:xfrm>
              <a:off x="4330538" y="3896907"/>
              <a:ext cx="384594" cy="419557"/>
            </a:xfrm>
            <a:custGeom>
              <a:avLst/>
              <a:gdLst>
                <a:gd name="connsiteX0" fmla="*/ 328041 w 384593"/>
                <a:gd name="connsiteY0" fmla="*/ 130063 h 419557"/>
                <a:gd name="connsiteX1" fmla="*/ 324545 w 384593"/>
                <a:gd name="connsiteY1" fmla="*/ 403299 h 419557"/>
                <a:gd name="connsiteX2" fmla="*/ 308462 w 384593"/>
                <a:gd name="connsiteY2" fmla="*/ 414050 h 419557"/>
                <a:gd name="connsiteX3" fmla="*/ 308462 w 384593"/>
                <a:gd name="connsiteY3" fmla="*/ 420956 h 419557"/>
                <a:gd name="connsiteX4" fmla="*/ 391324 w 384593"/>
                <a:gd name="connsiteY4" fmla="*/ 421043 h 419557"/>
                <a:gd name="connsiteX5" fmla="*/ 391324 w 384593"/>
                <a:gd name="connsiteY5" fmla="*/ 414050 h 419557"/>
                <a:gd name="connsiteX6" fmla="*/ 375241 w 384593"/>
                <a:gd name="connsiteY6" fmla="*/ 403387 h 419557"/>
                <a:gd name="connsiteX7" fmla="*/ 374192 w 384593"/>
                <a:gd name="connsiteY7" fmla="*/ 0 h 419557"/>
                <a:gd name="connsiteX8" fmla="*/ 366151 w 384593"/>
                <a:gd name="connsiteY8" fmla="*/ 0 h 419557"/>
                <a:gd name="connsiteX9" fmla="*/ 195793 w 384593"/>
                <a:gd name="connsiteY9" fmla="*/ 239759 h 419557"/>
                <a:gd name="connsiteX10" fmla="*/ 25173 w 384593"/>
                <a:gd name="connsiteY10" fmla="*/ 87 h 419557"/>
                <a:gd name="connsiteX11" fmla="*/ 17219 w 384593"/>
                <a:gd name="connsiteY11" fmla="*/ 87 h 419557"/>
                <a:gd name="connsiteX12" fmla="*/ 16083 w 384593"/>
                <a:gd name="connsiteY12" fmla="*/ 403474 h 419557"/>
                <a:gd name="connsiteX13" fmla="*/ 0 w 384593"/>
                <a:gd name="connsiteY13" fmla="*/ 414138 h 419557"/>
                <a:gd name="connsiteX14" fmla="*/ 0 w 384593"/>
                <a:gd name="connsiteY14" fmla="*/ 421130 h 419557"/>
                <a:gd name="connsiteX15" fmla="*/ 82950 w 384593"/>
                <a:gd name="connsiteY15" fmla="*/ 421043 h 419557"/>
                <a:gd name="connsiteX16" fmla="*/ 82950 w 384593"/>
                <a:gd name="connsiteY16" fmla="*/ 414138 h 419557"/>
                <a:gd name="connsiteX17" fmla="*/ 66867 w 384593"/>
                <a:gd name="connsiteY17" fmla="*/ 403387 h 419557"/>
                <a:gd name="connsiteX18" fmla="*/ 63371 w 384593"/>
                <a:gd name="connsiteY18" fmla="*/ 130150 h 419557"/>
                <a:gd name="connsiteX19" fmla="*/ 195881 w 384593"/>
                <a:gd name="connsiteY19" fmla="*/ 312220 h 419557"/>
                <a:gd name="connsiteX20" fmla="*/ 328041 w 384593"/>
                <a:gd name="connsiteY20" fmla="*/ 130063 h 41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4593" h="419557">
                  <a:moveTo>
                    <a:pt x="328041" y="130063"/>
                  </a:moveTo>
                  <a:cubicBezTo>
                    <a:pt x="329177" y="236525"/>
                    <a:pt x="329440" y="389664"/>
                    <a:pt x="324545" y="403299"/>
                  </a:cubicBezTo>
                  <a:cubicBezTo>
                    <a:pt x="321136" y="412827"/>
                    <a:pt x="312745" y="413701"/>
                    <a:pt x="308462" y="414050"/>
                  </a:cubicBezTo>
                  <a:lnTo>
                    <a:pt x="308462" y="420956"/>
                  </a:lnTo>
                  <a:cubicBezTo>
                    <a:pt x="318863" y="420519"/>
                    <a:pt x="380923" y="420519"/>
                    <a:pt x="391324" y="421043"/>
                  </a:cubicBezTo>
                  <a:lnTo>
                    <a:pt x="391324" y="414050"/>
                  </a:lnTo>
                  <a:cubicBezTo>
                    <a:pt x="387041" y="413788"/>
                    <a:pt x="378738" y="412914"/>
                    <a:pt x="375241" y="403387"/>
                  </a:cubicBezTo>
                  <a:cubicBezTo>
                    <a:pt x="366413" y="378825"/>
                    <a:pt x="374192" y="0"/>
                    <a:pt x="374192" y="0"/>
                  </a:cubicBezTo>
                  <a:lnTo>
                    <a:pt x="366151" y="0"/>
                  </a:lnTo>
                  <a:lnTo>
                    <a:pt x="195793" y="239759"/>
                  </a:lnTo>
                  <a:lnTo>
                    <a:pt x="25173" y="87"/>
                  </a:lnTo>
                  <a:lnTo>
                    <a:pt x="17219" y="87"/>
                  </a:lnTo>
                  <a:cubicBezTo>
                    <a:pt x="17219" y="87"/>
                    <a:pt x="25086" y="378913"/>
                    <a:pt x="16083" y="403474"/>
                  </a:cubicBezTo>
                  <a:cubicBezTo>
                    <a:pt x="12674" y="413002"/>
                    <a:pt x="4283" y="413876"/>
                    <a:pt x="0" y="414138"/>
                  </a:cubicBezTo>
                  <a:lnTo>
                    <a:pt x="0" y="421130"/>
                  </a:lnTo>
                  <a:cubicBezTo>
                    <a:pt x="10402" y="420606"/>
                    <a:pt x="72548" y="420606"/>
                    <a:pt x="82950" y="421043"/>
                  </a:cubicBezTo>
                  <a:lnTo>
                    <a:pt x="82950" y="414138"/>
                  </a:lnTo>
                  <a:cubicBezTo>
                    <a:pt x="78667" y="413788"/>
                    <a:pt x="70363" y="412914"/>
                    <a:pt x="66867" y="403387"/>
                  </a:cubicBezTo>
                  <a:cubicBezTo>
                    <a:pt x="61885" y="389751"/>
                    <a:pt x="62147" y="236613"/>
                    <a:pt x="63371" y="130150"/>
                  </a:cubicBezTo>
                  <a:lnTo>
                    <a:pt x="195881" y="312220"/>
                  </a:lnTo>
                  <a:lnTo>
                    <a:pt x="328041" y="130063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6FEF95B5-3BF0-44A2-9AB8-770624717CE7}"/>
                </a:ext>
              </a:extLst>
            </p:cNvPr>
            <p:cNvSpPr/>
            <p:nvPr/>
          </p:nvSpPr>
          <p:spPr>
            <a:xfrm>
              <a:off x="5618840" y="3896470"/>
              <a:ext cx="358372" cy="419557"/>
            </a:xfrm>
            <a:custGeom>
              <a:avLst/>
              <a:gdLst>
                <a:gd name="connsiteX0" fmla="*/ 345173 w 358371"/>
                <a:gd name="connsiteY0" fmla="*/ 166686 h 419557"/>
                <a:gd name="connsiteX1" fmla="*/ 365452 w 358371"/>
                <a:gd name="connsiteY1" fmla="*/ 10139 h 419557"/>
                <a:gd name="connsiteX2" fmla="*/ 365452 w 358371"/>
                <a:gd name="connsiteY2" fmla="*/ 3759 h 419557"/>
                <a:gd name="connsiteX3" fmla="*/ 321660 w 358371"/>
                <a:gd name="connsiteY3" fmla="*/ 4283 h 419557"/>
                <a:gd name="connsiteX4" fmla="*/ 276820 w 358371"/>
                <a:gd name="connsiteY4" fmla="*/ 3759 h 419557"/>
                <a:gd name="connsiteX5" fmla="*/ 276820 w 358371"/>
                <a:gd name="connsiteY5" fmla="*/ 10139 h 419557"/>
                <a:gd name="connsiteX6" fmla="*/ 300333 w 358371"/>
                <a:gd name="connsiteY6" fmla="*/ 165113 h 419557"/>
                <a:gd name="connsiteX7" fmla="*/ 300333 w 358371"/>
                <a:gd name="connsiteY7" fmla="*/ 317902 h 419557"/>
                <a:gd name="connsiteX8" fmla="*/ 299284 w 358371"/>
                <a:gd name="connsiteY8" fmla="*/ 317902 h 419557"/>
                <a:gd name="connsiteX9" fmla="*/ 234078 w 358371"/>
                <a:gd name="connsiteY9" fmla="*/ 238798 h 419557"/>
                <a:gd name="connsiteX10" fmla="*/ 31030 w 358371"/>
                <a:gd name="connsiteY10" fmla="*/ 0 h 419557"/>
                <a:gd name="connsiteX11" fmla="*/ 22988 w 358371"/>
                <a:gd name="connsiteY11" fmla="*/ 0 h 419557"/>
                <a:gd name="connsiteX12" fmla="*/ 22988 w 358371"/>
                <a:gd name="connsiteY12" fmla="*/ 249549 h 419557"/>
                <a:gd name="connsiteX13" fmla="*/ 0 w 358371"/>
                <a:gd name="connsiteY13" fmla="*/ 415187 h 419557"/>
                <a:gd name="connsiteX14" fmla="*/ 0 w 358371"/>
                <a:gd name="connsiteY14" fmla="*/ 421567 h 419557"/>
                <a:gd name="connsiteX15" fmla="*/ 43267 w 358371"/>
                <a:gd name="connsiteY15" fmla="*/ 421043 h 419557"/>
                <a:gd name="connsiteX16" fmla="*/ 90817 w 358371"/>
                <a:gd name="connsiteY16" fmla="*/ 421567 h 419557"/>
                <a:gd name="connsiteX17" fmla="*/ 90817 w 358371"/>
                <a:gd name="connsiteY17" fmla="*/ 414662 h 419557"/>
                <a:gd name="connsiteX18" fmla="*/ 67828 w 358371"/>
                <a:gd name="connsiteY18" fmla="*/ 251122 h 419557"/>
                <a:gd name="connsiteX19" fmla="*/ 67828 w 358371"/>
                <a:gd name="connsiteY19" fmla="*/ 110046 h 419557"/>
                <a:gd name="connsiteX20" fmla="*/ 68353 w 358371"/>
                <a:gd name="connsiteY20" fmla="*/ 110046 h 419557"/>
                <a:gd name="connsiteX21" fmla="*/ 137317 w 358371"/>
                <a:gd name="connsiteY21" fmla="*/ 192822 h 419557"/>
                <a:gd name="connsiteX22" fmla="*/ 337132 w 358371"/>
                <a:gd name="connsiteY22" fmla="*/ 426288 h 419557"/>
                <a:gd name="connsiteX23" fmla="*/ 345173 w 358371"/>
                <a:gd name="connsiteY23" fmla="*/ 426288 h 419557"/>
                <a:gd name="connsiteX24" fmla="*/ 345173 w 358371"/>
                <a:gd name="connsiteY24" fmla="*/ 166686 h 41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371" h="419557">
                  <a:moveTo>
                    <a:pt x="345173" y="166686"/>
                  </a:moveTo>
                  <a:cubicBezTo>
                    <a:pt x="345173" y="29369"/>
                    <a:pt x="345173" y="12237"/>
                    <a:pt x="365452" y="10139"/>
                  </a:cubicBezTo>
                  <a:lnTo>
                    <a:pt x="365452" y="3759"/>
                  </a:lnTo>
                  <a:cubicBezTo>
                    <a:pt x="353739" y="3759"/>
                    <a:pt x="339841" y="4283"/>
                    <a:pt x="321660" y="4283"/>
                  </a:cubicBezTo>
                  <a:cubicBezTo>
                    <a:pt x="305665" y="4283"/>
                    <a:pt x="289057" y="3759"/>
                    <a:pt x="276820" y="3759"/>
                  </a:cubicBezTo>
                  <a:lnTo>
                    <a:pt x="276820" y="10139"/>
                  </a:lnTo>
                  <a:cubicBezTo>
                    <a:pt x="300333" y="12237"/>
                    <a:pt x="300333" y="29369"/>
                    <a:pt x="300333" y="165113"/>
                  </a:cubicBezTo>
                  <a:lnTo>
                    <a:pt x="300333" y="317902"/>
                  </a:lnTo>
                  <a:lnTo>
                    <a:pt x="299284" y="317902"/>
                  </a:lnTo>
                  <a:cubicBezTo>
                    <a:pt x="274198" y="285823"/>
                    <a:pt x="257591" y="266069"/>
                    <a:pt x="234078" y="238798"/>
                  </a:cubicBezTo>
                  <a:cubicBezTo>
                    <a:pt x="196667" y="195007"/>
                    <a:pt x="135220" y="122283"/>
                    <a:pt x="31030" y="0"/>
                  </a:cubicBezTo>
                  <a:lnTo>
                    <a:pt x="22988" y="0"/>
                  </a:lnTo>
                  <a:lnTo>
                    <a:pt x="22988" y="249549"/>
                  </a:lnTo>
                  <a:cubicBezTo>
                    <a:pt x="22988" y="395957"/>
                    <a:pt x="22988" y="413002"/>
                    <a:pt x="0" y="415187"/>
                  </a:cubicBezTo>
                  <a:lnTo>
                    <a:pt x="0" y="421567"/>
                  </a:lnTo>
                  <a:cubicBezTo>
                    <a:pt x="12325" y="421043"/>
                    <a:pt x="24037" y="421043"/>
                    <a:pt x="43267" y="421043"/>
                  </a:cubicBezTo>
                  <a:cubicBezTo>
                    <a:pt x="60399" y="421043"/>
                    <a:pt x="76394" y="421043"/>
                    <a:pt x="90817" y="421567"/>
                  </a:cubicBezTo>
                  <a:lnTo>
                    <a:pt x="90817" y="414662"/>
                  </a:lnTo>
                  <a:cubicBezTo>
                    <a:pt x="67828" y="413089"/>
                    <a:pt x="67828" y="395957"/>
                    <a:pt x="67828" y="251122"/>
                  </a:cubicBezTo>
                  <a:lnTo>
                    <a:pt x="67828" y="110046"/>
                  </a:lnTo>
                  <a:lnTo>
                    <a:pt x="68353" y="110046"/>
                  </a:lnTo>
                  <a:cubicBezTo>
                    <a:pt x="95100" y="144223"/>
                    <a:pt x="112668" y="164501"/>
                    <a:pt x="137317" y="192822"/>
                  </a:cubicBezTo>
                  <a:cubicBezTo>
                    <a:pt x="174728" y="236613"/>
                    <a:pt x="235127" y="307151"/>
                    <a:pt x="337132" y="426288"/>
                  </a:cubicBezTo>
                  <a:lnTo>
                    <a:pt x="345173" y="426288"/>
                  </a:lnTo>
                  <a:lnTo>
                    <a:pt x="345173" y="166686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593B90C7-9C51-4A31-840C-4D41D7FBA2C1}"/>
                </a:ext>
              </a:extLst>
            </p:cNvPr>
            <p:cNvSpPr/>
            <p:nvPr/>
          </p:nvSpPr>
          <p:spPr>
            <a:xfrm>
              <a:off x="5291236" y="3900053"/>
              <a:ext cx="218519" cy="410816"/>
            </a:xfrm>
            <a:custGeom>
              <a:avLst/>
              <a:gdLst>
                <a:gd name="connsiteX0" fmla="*/ 20803 w 218519"/>
                <a:gd name="connsiteY0" fmla="*/ 245878 h 410816"/>
                <a:gd name="connsiteX1" fmla="*/ 0 w 218519"/>
                <a:gd name="connsiteY1" fmla="*/ 410991 h 410816"/>
                <a:gd name="connsiteX2" fmla="*/ 0 w 218519"/>
                <a:gd name="connsiteY2" fmla="*/ 417896 h 410816"/>
                <a:gd name="connsiteX3" fmla="*/ 107424 w 218519"/>
                <a:gd name="connsiteY3" fmla="*/ 417372 h 410816"/>
                <a:gd name="connsiteX4" fmla="*/ 222802 w 218519"/>
                <a:gd name="connsiteY4" fmla="*/ 417896 h 410816"/>
                <a:gd name="connsiteX5" fmla="*/ 224900 w 218519"/>
                <a:gd name="connsiteY5" fmla="*/ 351117 h 410816"/>
                <a:gd name="connsiteX6" fmla="*/ 218519 w 218519"/>
                <a:gd name="connsiteY6" fmla="*/ 351117 h 410816"/>
                <a:gd name="connsiteX7" fmla="*/ 174728 w 218519"/>
                <a:gd name="connsiteY7" fmla="*/ 374630 h 410816"/>
                <a:gd name="connsiteX8" fmla="*/ 81726 w 218519"/>
                <a:gd name="connsiteY8" fmla="*/ 374630 h 410816"/>
                <a:gd name="connsiteX9" fmla="*/ 71063 w 218519"/>
                <a:gd name="connsiteY9" fmla="*/ 361781 h 410816"/>
                <a:gd name="connsiteX10" fmla="*/ 71063 w 218519"/>
                <a:gd name="connsiteY10" fmla="*/ 224988 h 410816"/>
                <a:gd name="connsiteX11" fmla="*/ 145883 w 218519"/>
                <a:gd name="connsiteY11" fmla="*/ 224988 h 410816"/>
                <a:gd name="connsiteX12" fmla="*/ 197716 w 218519"/>
                <a:gd name="connsiteY12" fmla="*/ 240983 h 410816"/>
                <a:gd name="connsiteX13" fmla="*/ 203573 w 218519"/>
                <a:gd name="connsiteY13" fmla="*/ 240983 h 410816"/>
                <a:gd name="connsiteX14" fmla="*/ 203048 w 218519"/>
                <a:gd name="connsiteY14" fmla="*/ 203573 h 410816"/>
                <a:gd name="connsiteX15" fmla="*/ 203573 w 218519"/>
                <a:gd name="connsiteY15" fmla="*/ 169921 h 410816"/>
                <a:gd name="connsiteX16" fmla="*/ 197716 w 218519"/>
                <a:gd name="connsiteY16" fmla="*/ 169921 h 410816"/>
                <a:gd name="connsiteX17" fmla="*/ 144310 w 218519"/>
                <a:gd name="connsiteY17" fmla="*/ 183294 h 410816"/>
                <a:gd name="connsiteX18" fmla="*/ 71150 w 218519"/>
                <a:gd name="connsiteY18" fmla="*/ 183294 h 410816"/>
                <a:gd name="connsiteX19" fmla="*/ 71150 w 218519"/>
                <a:gd name="connsiteY19" fmla="*/ 42218 h 410816"/>
                <a:gd name="connsiteX20" fmla="*/ 154537 w 218519"/>
                <a:gd name="connsiteY20" fmla="*/ 42218 h 410816"/>
                <a:gd name="connsiteX21" fmla="*/ 209604 w 218519"/>
                <a:gd name="connsiteY21" fmla="*/ 67828 h 410816"/>
                <a:gd name="connsiteX22" fmla="*/ 215985 w 218519"/>
                <a:gd name="connsiteY22" fmla="*/ 67828 h 410816"/>
                <a:gd name="connsiteX23" fmla="*/ 218082 w 218519"/>
                <a:gd name="connsiteY23" fmla="*/ 0 h 410816"/>
                <a:gd name="connsiteX24" fmla="*/ 101568 w 218519"/>
                <a:gd name="connsiteY24" fmla="*/ 524 h 410816"/>
                <a:gd name="connsiteX25" fmla="*/ 1136 w 218519"/>
                <a:gd name="connsiteY25" fmla="*/ 0 h 410816"/>
                <a:gd name="connsiteX26" fmla="*/ 1136 w 218519"/>
                <a:gd name="connsiteY26" fmla="*/ 6905 h 410816"/>
                <a:gd name="connsiteX27" fmla="*/ 20891 w 218519"/>
                <a:gd name="connsiteY27" fmla="*/ 162404 h 410816"/>
                <a:gd name="connsiteX28" fmla="*/ 20891 w 218519"/>
                <a:gd name="connsiteY28" fmla="*/ 245878 h 410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18519" h="410816">
                  <a:moveTo>
                    <a:pt x="20803" y="245878"/>
                  </a:moveTo>
                  <a:cubicBezTo>
                    <a:pt x="20803" y="392810"/>
                    <a:pt x="20803" y="409330"/>
                    <a:pt x="0" y="410991"/>
                  </a:cubicBezTo>
                  <a:lnTo>
                    <a:pt x="0" y="417896"/>
                  </a:lnTo>
                  <a:cubicBezTo>
                    <a:pt x="19754" y="417896"/>
                    <a:pt x="60923" y="417372"/>
                    <a:pt x="107424" y="417372"/>
                  </a:cubicBezTo>
                  <a:cubicBezTo>
                    <a:pt x="147457" y="417372"/>
                    <a:pt x="190811" y="417896"/>
                    <a:pt x="222802" y="417896"/>
                  </a:cubicBezTo>
                  <a:cubicBezTo>
                    <a:pt x="222802" y="394908"/>
                    <a:pt x="223851" y="370347"/>
                    <a:pt x="224900" y="351117"/>
                  </a:cubicBezTo>
                  <a:lnTo>
                    <a:pt x="218519" y="351117"/>
                  </a:lnTo>
                  <a:cubicBezTo>
                    <a:pt x="214236" y="372532"/>
                    <a:pt x="199814" y="374630"/>
                    <a:pt x="174728" y="374630"/>
                  </a:cubicBezTo>
                  <a:lnTo>
                    <a:pt x="81726" y="374630"/>
                  </a:lnTo>
                  <a:cubicBezTo>
                    <a:pt x="71587" y="374105"/>
                    <a:pt x="71063" y="373056"/>
                    <a:pt x="71063" y="361781"/>
                  </a:cubicBezTo>
                  <a:lnTo>
                    <a:pt x="71063" y="224988"/>
                  </a:lnTo>
                  <a:lnTo>
                    <a:pt x="145883" y="224988"/>
                  </a:lnTo>
                  <a:cubicBezTo>
                    <a:pt x="183294" y="224988"/>
                    <a:pt x="194482" y="226036"/>
                    <a:pt x="197716" y="240983"/>
                  </a:cubicBezTo>
                  <a:lnTo>
                    <a:pt x="203573" y="240983"/>
                  </a:lnTo>
                  <a:cubicBezTo>
                    <a:pt x="203048" y="227610"/>
                    <a:pt x="203048" y="215897"/>
                    <a:pt x="203048" y="203573"/>
                  </a:cubicBezTo>
                  <a:cubicBezTo>
                    <a:pt x="203048" y="192384"/>
                    <a:pt x="203048" y="181633"/>
                    <a:pt x="203573" y="169921"/>
                  </a:cubicBezTo>
                  <a:lnTo>
                    <a:pt x="197716" y="169921"/>
                  </a:lnTo>
                  <a:cubicBezTo>
                    <a:pt x="193958" y="182769"/>
                    <a:pt x="182245" y="183294"/>
                    <a:pt x="144310" y="183294"/>
                  </a:cubicBezTo>
                  <a:lnTo>
                    <a:pt x="71150" y="183294"/>
                  </a:lnTo>
                  <a:lnTo>
                    <a:pt x="71150" y="42218"/>
                  </a:lnTo>
                  <a:lnTo>
                    <a:pt x="154537" y="42218"/>
                  </a:lnTo>
                  <a:cubicBezTo>
                    <a:pt x="191423" y="42218"/>
                    <a:pt x="206894" y="45976"/>
                    <a:pt x="209604" y="67828"/>
                  </a:cubicBezTo>
                  <a:lnTo>
                    <a:pt x="215985" y="67828"/>
                  </a:lnTo>
                  <a:cubicBezTo>
                    <a:pt x="215985" y="44840"/>
                    <a:pt x="217033" y="22376"/>
                    <a:pt x="218082" y="0"/>
                  </a:cubicBezTo>
                  <a:cubicBezTo>
                    <a:pt x="189762" y="0"/>
                    <a:pt x="144310" y="524"/>
                    <a:pt x="101568" y="524"/>
                  </a:cubicBezTo>
                  <a:cubicBezTo>
                    <a:pt x="58301" y="524"/>
                    <a:pt x="20891" y="0"/>
                    <a:pt x="1136" y="0"/>
                  </a:cubicBezTo>
                  <a:lnTo>
                    <a:pt x="1136" y="6905"/>
                  </a:lnTo>
                  <a:cubicBezTo>
                    <a:pt x="20891" y="8479"/>
                    <a:pt x="20891" y="25086"/>
                    <a:pt x="20891" y="162404"/>
                  </a:cubicBezTo>
                  <a:lnTo>
                    <a:pt x="20891" y="245878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B48259E8-7268-47F4-88BB-ECDCF326784F}"/>
                </a:ext>
              </a:extLst>
            </p:cNvPr>
            <p:cNvSpPr/>
            <p:nvPr/>
          </p:nvSpPr>
          <p:spPr>
            <a:xfrm>
              <a:off x="4018405" y="3832837"/>
              <a:ext cx="43704" cy="43704"/>
            </a:xfrm>
            <a:custGeom>
              <a:avLst/>
              <a:gdLst>
                <a:gd name="connsiteX0" fmla="*/ 0 w 43703"/>
                <a:gd name="connsiteY0" fmla="*/ 21415 h 43703"/>
                <a:gd name="connsiteX1" fmla="*/ 22988 w 43703"/>
                <a:gd name="connsiteY1" fmla="*/ 43879 h 43703"/>
                <a:gd name="connsiteX2" fmla="*/ 44403 w 43703"/>
                <a:gd name="connsiteY2" fmla="*/ 21415 h 43703"/>
                <a:gd name="connsiteX3" fmla="*/ 22988 w 43703"/>
                <a:gd name="connsiteY3" fmla="*/ 0 h 43703"/>
                <a:gd name="connsiteX4" fmla="*/ 0 w 43703"/>
                <a:gd name="connsiteY4" fmla="*/ 20803 h 43703"/>
                <a:gd name="connsiteX5" fmla="*/ 0 w 43703"/>
                <a:gd name="connsiteY5" fmla="*/ 21415 h 4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03" h="43703">
                  <a:moveTo>
                    <a:pt x="0" y="21415"/>
                  </a:moveTo>
                  <a:cubicBezTo>
                    <a:pt x="0" y="33128"/>
                    <a:pt x="9615" y="43879"/>
                    <a:pt x="22988" y="43879"/>
                  </a:cubicBezTo>
                  <a:cubicBezTo>
                    <a:pt x="35313" y="43879"/>
                    <a:pt x="44403" y="33215"/>
                    <a:pt x="44403" y="21415"/>
                  </a:cubicBezTo>
                  <a:cubicBezTo>
                    <a:pt x="44403" y="10227"/>
                    <a:pt x="35313" y="0"/>
                    <a:pt x="22988" y="0"/>
                  </a:cubicBezTo>
                  <a:cubicBezTo>
                    <a:pt x="9615" y="0"/>
                    <a:pt x="0" y="10139"/>
                    <a:pt x="0" y="20803"/>
                  </a:cubicBezTo>
                  <a:lnTo>
                    <a:pt x="0" y="21415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ECE35494-B26E-480E-B689-8FA6841E3BCE}"/>
                </a:ext>
              </a:extLst>
            </p:cNvPr>
            <p:cNvSpPr/>
            <p:nvPr/>
          </p:nvSpPr>
          <p:spPr>
            <a:xfrm>
              <a:off x="4101704" y="3832837"/>
              <a:ext cx="43704" cy="43704"/>
            </a:xfrm>
            <a:custGeom>
              <a:avLst/>
              <a:gdLst>
                <a:gd name="connsiteX0" fmla="*/ 0 w 43703"/>
                <a:gd name="connsiteY0" fmla="*/ 21415 h 43703"/>
                <a:gd name="connsiteX1" fmla="*/ 22988 w 43703"/>
                <a:gd name="connsiteY1" fmla="*/ 43879 h 43703"/>
                <a:gd name="connsiteX2" fmla="*/ 44928 w 43703"/>
                <a:gd name="connsiteY2" fmla="*/ 21415 h 43703"/>
                <a:gd name="connsiteX3" fmla="*/ 22988 w 43703"/>
                <a:gd name="connsiteY3" fmla="*/ 0 h 43703"/>
                <a:gd name="connsiteX4" fmla="*/ 0 w 43703"/>
                <a:gd name="connsiteY4" fmla="*/ 20803 h 43703"/>
                <a:gd name="connsiteX5" fmla="*/ 0 w 43703"/>
                <a:gd name="connsiteY5" fmla="*/ 21415 h 4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03" h="43703">
                  <a:moveTo>
                    <a:pt x="0" y="21415"/>
                  </a:moveTo>
                  <a:cubicBezTo>
                    <a:pt x="0" y="33128"/>
                    <a:pt x="10139" y="43879"/>
                    <a:pt x="22988" y="43879"/>
                  </a:cubicBezTo>
                  <a:cubicBezTo>
                    <a:pt x="35313" y="43879"/>
                    <a:pt x="44928" y="33215"/>
                    <a:pt x="44928" y="21415"/>
                  </a:cubicBezTo>
                  <a:cubicBezTo>
                    <a:pt x="44928" y="10227"/>
                    <a:pt x="35313" y="0"/>
                    <a:pt x="22988" y="0"/>
                  </a:cubicBezTo>
                  <a:cubicBezTo>
                    <a:pt x="10139" y="0"/>
                    <a:pt x="0" y="10139"/>
                    <a:pt x="0" y="20803"/>
                  </a:cubicBezTo>
                  <a:lnTo>
                    <a:pt x="0" y="21415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E4B49153-5016-4D76-B219-CECD9D96A41A}"/>
                </a:ext>
              </a:extLst>
            </p:cNvPr>
            <p:cNvSpPr/>
            <p:nvPr/>
          </p:nvSpPr>
          <p:spPr>
            <a:xfrm>
              <a:off x="3897520" y="3899966"/>
              <a:ext cx="358372" cy="419557"/>
            </a:xfrm>
            <a:custGeom>
              <a:avLst/>
              <a:gdLst>
                <a:gd name="connsiteX0" fmla="*/ 22027 w 358371"/>
                <a:gd name="connsiteY0" fmla="*/ 246490 h 419557"/>
                <a:gd name="connsiteX1" fmla="*/ 55679 w 358371"/>
                <a:gd name="connsiteY1" fmla="*/ 367200 h 419557"/>
                <a:gd name="connsiteX2" fmla="*/ 182332 w 358371"/>
                <a:gd name="connsiteY2" fmla="*/ 423840 h 419557"/>
                <a:gd name="connsiteX3" fmla="*/ 301994 w 358371"/>
                <a:gd name="connsiteY3" fmla="*/ 372532 h 419557"/>
                <a:gd name="connsiteX4" fmla="*/ 340453 w 358371"/>
                <a:gd name="connsiteY4" fmla="*/ 241595 h 419557"/>
                <a:gd name="connsiteX5" fmla="*/ 340453 w 358371"/>
                <a:gd name="connsiteY5" fmla="*/ 162491 h 419557"/>
                <a:gd name="connsiteX6" fmla="*/ 361256 w 358371"/>
                <a:gd name="connsiteY6" fmla="*/ 6468 h 419557"/>
                <a:gd name="connsiteX7" fmla="*/ 361256 w 358371"/>
                <a:gd name="connsiteY7" fmla="*/ 87 h 419557"/>
                <a:gd name="connsiteX8" fmla="*/ 315280 w 358371"/>
                <a:gd name="connsiteY8" fmla="*/ 612 h 419557"/>
                <a:gd name="connsiteX9" fmla="*/ 268779 w 358371"/>
                <a:gd name="connsiteY9" fmla="*/ 87 h 419557"/>
                <a:gd name="connsiteX10" fmla="*/ 268779 w 358371"/>
                <a:gd name="connsiteY10" fmla="*/ 6468 h 419557"/>
                <a:gd name="connsiteX11" fmla="*/ 292291 w 358371"/>
                <a:gd name="connsiteY11" fmla="*/ 162491 h 419557"/>
                <a:gd name="connsiteX12" fmla="*/ 292291 w 358371"/>
                <a:gd name="connsiteY12" fmla="*/ 241070 h 419557"/>
                <a:gd name="connsiteX13" fmla="*/ 263971 w 358371"/>
                <a:gd name="connsiteY13" fmla="*/ 342551 h 419557"/>
                <a:gd name="connsiteX14" fmla="*/ 182770 w 358371"/>
                <a:gd name="connsiteY14" fmla="*/ 376727 h 419557"/>
                <a:gd name="connsiteX15" fmla="*/ 99383 w 358371"/>
                <a:gd name="connsiteY15" fmla="*/ 340890 h 419557"/>
                <a:gd name="connsiteX16" fmla="*/ 72636 w 358371"/>
                <a:gd name="connsiteY16" fmla="*/ 243081 h 419557"/>
                <a:gd name="connsiteX17" fmla="*/ 72636 w 358371"/>
                <a:gd name="connsiteY17" fmla="*/ 162403 h 419557"/>
                <a:gd name="connsiteX18" fmla="*/ 96148 w 358371"/>
                <a:gd name="connsiteY18" fmla="*/ 6905 h 419557"/>
                <a:gd name="connsiteX19" fmla="*/ 96148 w 358371"/>
                <a:gd name="connsiteY19" fmla="*/ 0 h 419557"/>
                <a:gd name="connsiteX20" fmla="*/ 49123 w 358371"/>
                <a:gd name="connsiteY20" fmla="*/ 524 h 419557"/>
                <a:gd name="connsiteX21" fmla="*/ 0 w 358371"/>
                <a:gd name="connsiteY21" fmla="*/ 0 h 419557"/>
                <a:gd name="connsiteX22" fmla="*/ 0 w 358371"/>
                <a:gd name="connsiteY22" fmla="*/ 6905 h 419557"/>
                <a:gd name="connsiteX23" fmla="*/ 22027 w 358371"/>
                <a:gd name="connsiteY23" fmla="*/ 162666 h 419557"/>
                <a:gd name="connsiteX24" fmla="*/ 22027 w 358371"/>
                <a:gd name="connsiteY24" fmla="*/ 246490 h 41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371" h="419557">
                  <a:moveTo>
                    <a:pt x="22027" y="246490"/>
                  </a:moveTo>
                  <a:cubicBezTo>
                    <a:pt x="22027" y="301557"/>
                    <a:pt x="32166" y="337831"/>
                    <a:pt x="55679" y="367200"/>
                  </a:cubicBezTo>
                  <a:cubicBezTo>
                    <a:pt x="82425" y="404086"/>
                    <a:pt x="126741" y="423840"/>
                    <a:pt x="182332" y="423840"/>
                  </a:cubicBezTo>
                  <a:cubicBezTo>
                    <a:pt x="234690" y="423840"/>
                    <a:pt x="277432" y="401901"/>
                    <a:pt x="301994" y="372532"/>
                  </a:cubicBezTo>
                  <a:cubicBezTo>
                    <a:pt x="327080" y="343163"/>
                    <a:pt x="340453" y="303567"/>
                    <a:pt x="340453" y="241595"/>
                  </a:cubicBezTo>
                  <a:lnTo>
                    <a:pt x="340453" y="162491"/>
                  </a:lnTo>
                  <a:cubicBezTo>
                    <a:pt x="340453" y="25173"/>
                    <a:pt x="340453" y="8566"/>
                    <a:pt x="361256" y="6468"/>
                  </a:cubicBezTo>
                  <a:lnTo>
                    <a:pt x="361256" y="87"/>
                  </a:lnTo>
                  <a:cubicBezTo>
                    <a:pt x="350068" y="87"/>
                    <a:pt x="334509" y="612"/>
                    <a:pt x="315280" y="612"/>
                  </a:cubicBezTo>
                  <a:cubicBezTo>
                    <a:pt x="298148" y="612"/>
                    <a:pt x="282152" y="87"/>
                    <a:pt x="268779" y="87"/>
                  </a:cubicBezTo>
                  <a:lnTo>
                    <a:pt x="268779" y="6468"/>
                  </a:lnTo>
                  <a:cubicBezTo>
                    <a:pt x="292816" y="8566"/>
                    <a:pt x="292291" y="25173"/>
                    <a:pt x="292291" y="162491"/>
                  </a:cubicBezTo>
                  <a:lnTo>
                    <a:pt x="292291" y="241070"/>
                  </a:lnTo>
                  <a:cubicBezTo>
                    <a:pt x="292291" y="288096"/>
                    <a:pt x="283725" y="320175"/>
                    <a:pt x="263971" y="342551"/>
                  </a:cubicBezTo>
                  <a:cubicBezTo>
                    <a:pt x="244742" y="365539"/>
                    <a:pt x="215373" y="376727"/>
                    <a:pt x="182770" y="376727"/>
                  </a:cubicBezTo>
                  <a:cubicBezTo>
                    <a:pt x="149118" y="376727"/>
                    <a:pt x="117563" y="364403"/>
                    <a:pt x="99383" y="340890"/>
                  </a:cubicBezTo>
                  <a:cubicBezTo>
                    <a:pt x="81202" y="318426"/>
                    <a:pt x="72636" y="290631"/>
                    <a:pt x="72636" y="243081"/>
                  </a:cubicBezTo>
                  <a:lnTo>
                    <a:pt x="72636" y="162403"/>
                  </a:lnTo>
                  <a:cubicBezTo>
                    <a:pt x="72636" y="25086"/>
                    <a:pt x="72636" y="8479"/>
                    <a:pt x="96148" y="6905"/>
                  </a:cubicBezTo>
                  <a:lnTo>
                    <a:pt x="96148" y="0"/>
                  </a:lnTo>
                  <a:cubicBezTo>
                    <a:pt x="83824" y="0"/>
                    <a:pt x="67828" y="524"/>
                    <a:pt x="49123" y="524"/>
                  </a:cubicBezTo>
                  <a:cubicBezTo>
                    <a:pt x="29369" y="524"/>
                    <a:pt x="12762" y="0"/>
                    <a:pt x="0" y="0"/>
                  </a:cubicBezTo>
                  <a:lnTo>
                    <a:pt x="0" y="6905"/>
                  </a:lnTo>
                  <a:cubicBezTo>
                    <a:pt x="22027" y="8741"/>
                    <a:pt x="22027" y="25348"/>
                    <a:pt x="22027" y="162666"/>
                  </a:cubicBezTo>
                  <a:lnTo>
                    <a:pt x="22027" y="246490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C164ECAA-7ED1-4DFD-A9B0-C23762F148E1}"/>
                </a:ext>
              </a:extLst>
            </p:cNvPr>
            <p:cNvSpPr/>
            <p:nvPr/>
          </p:nvSpPr>
          <p:spPr>
            <a:xfrm>
              <a:off x="3482508" y="3899092"/>
              <a:ext cx="340890" cy="419557"/>
            </a:xfrm>
            <a:custGeom>
              <a:avLst/>
              <a:gdLst>
                <a:gd name="connsiteX0" fmla="*/ 256454 w 340890"/>
                <a:gd name="connsiteY0" fmla="*/ 33128 h 419557"/>
                <a:gd name="connsiteX1" fmla="*/ 116427 w 340890"/>
                <a:gd name="connsiteY1" fmla="*/ 0 h 419557"/>
                <a:gd name="connsiteX2" fmla="*/ 54455 w 340890"/>
                <a:gd name="connsiteY2" fmla="*/ 1049 h 419557"/>
                <a:gd name="connsiteX3" fmla="*/ 1049 w 340890"/>
                <a:gd name="connsiteY3" fmla="*/ 2622 h 419557"/>
                <a:gd name="connsiteX4" fmla="*/ 1049 w 340890"/>
                <a:gd name="connsiteY4" fmla="*/ 9527 h 419557"/>
                <a:gd name="connsiteX5" fmla="*/ 23513 w 340890"/>
                <a:gd name="connsiteY5" fmla="*/ 163453 h 419557"/>
                <a:gd name="connsiteX6" fmla="*/ 23513 w 340890"/>
                <a:gd name="connsiteY6" fmla="*/ 246839 h 419557"/>
                <a:gd name="connsiteX7" fmla="*/ 0 w 340890"/>
                <a:gd name="connsiteY7" fmla="*/ 410904 h 419557"/>
                <a:gd name="connsiteX8" fmla="*/ 0 w 340890"/>
                <a:gd name="connsiteY8" fmla="*/ 418421 h 419557"/>
                <a:gd name="connsiteX9" fmla="*/ 50784 w 340890"/>
                <a:gd name="connsiteY9" fmla="*/ 418421 h 419557"/>
                <a:gd name="connsiteX10" fmla="*/ 110134 w 340890"/>
                <a:gd name="connsiteY10" fmla="*/ 419994 h 419557"/>
                <a:gd name="connsiteX11" fmla="*/ 265108 w 340890"/>
                <a:gd name="connsiteY11" fmla="*/ 373493 h 419557"/>
                <a:gd name="connsiteX12" fmla="*/ 342551 w 340890"/>
                <a:gd name="connsiteY12" fmla="*/ 200950 h 419557"/>
                <a:gd name="connsiteX13" fmla="*/ 342551 w 340890"/>
                <a:gd name="connsiteY13" fmla="*/ 200426 h 419557"/>
                <a:gd name="connsiteX14" fmla="*/ 256454 w 340890"/>
                <a:gd name="connsiteY14" fmla="*/ 33128 h 419557"/>
                <a:gd name="connsiteX15" fmla="*/ 289582 w 340890"/>
                <a:gd name="connsiteY15" fmla="*/ 202524 h 419557"/>
                <a:gd name="connsiteX16" fmla="*/ 232942 w 340890"/>
                <a:gd name="connsiteY16" fmla="*/ 338268 h 419557"/>
                <a:gd name="connsiteX17" fmla="*/ 117563 w 340890"/>
                <a:gd name="connsiteY17" fmla="*/ 376203 h 419557"/>
                <a:gd name="connsiteX18" fmla="*/ 79628 w 340890"/>
                <a:gd name="connsiteY18" fmla="*/ 374105 h 419557"/>
                <a:gd name="connsiteX19" fmla="*/ 73772 w 340890"/>
                <a:gd name="connsiteY19" fmla="*/ 365539 h 419557"/>
                <a:gd name="connsiteX20" fmla="*/ 73772 w 340890"/>
                <a:gd name="connsiteY20" fmla="*/ 44928 h 419557"/>
                <a:gd name="connsiteX21" fmla="*/ 118700 w 340890"/>
                <a:gd name="connsiteY21" fmla="*/ 43354 h 419557"/>
                <a:gd name="connsiteX22" fmla="*/ 227697 w 340890"/>
                <a:gd name="connsiteY22" fmla="*/ 72199 h 419557"/>
                <a:gd name="connsiteX23" fmla="*/ 289669 w 340890"/>
                <a:gd name="connsiteY23" fmla="*/ 201999 h 419557"/>
                <a:gd name="connsiteX24" fmla="*/ 289669 w 340890"/>
                <a:gd name="connsiteY24" fmla="*/ 202524 h 41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0890" h="419557">
                  <a:moveTo>
                    <a:pt x="256454" y="33128"/>
                  </a:moveTo>
                  <a:cubicBezTo>
                    <a:pt x="220093" y="10664"/>
                    <a:pt x="176826" y="0"/>
                    <a:pt x="116427" y="0"/>
                  </a:cubicBezTo>
                  <a:cubicBezTo>
                    <a:pt x="91341" y="0"/>
                    <a:pt x="74209" y="524"/>
                    <a:pt x="54455" y="1049"/>
                  </a:cubicBezTo>
                  <a:cubicBezTo>
                    <a:pt x="36274" y="1049"/>
                    <a:pt x="14947" y="2098"/>
                    <a:pt x="1049" y="2622"/>
                  </a:cubicBezTo>
                  <a:lnTo>
                    <a:pt x="1049" y="9527"/>
                  </a:lnTo>
                  <a:cubicBezTo>
                    <a:pt x="23513" y="11101"/>
                    <a:pt x="23513" y="26135"/>
                    <a:pt x="23513" y="163453"/>
                  </a:cubicBezTo>
                  <a:lnTo>
                    <a:pt x="23513" y="246839"/>
                  </a:lnTo>
                  <a:cubicBezTo>
                    <a:pt x="23513" y="393247"/>
                    <a:pt x="23513" y="409243"/>
                    <a:pt x="0" y="410904"/>
                  </a:cubicBezTo>
                  <a:lnTo>
                    <a:pt x="0" y="418421"/>
                  </a:lnTo>
                  <a:lnTo>
                    <a:pt x="50784" y="418421"/>
                  </a:lnTo>
                  <a:cubicBezTo>
                    <a:pt x="69489" y="418945"/>
                    <a:pt x="94051" y="419994"/>
                    <a:pt x="110134" y="419994"/>
                  </a:cubicBezTo>
                  <a:cubicBezTo>
                    <a:pt x="175340" y="419994"/>
                    <a:pt x="226124" y="405572"/>
                    <a:pt x="265108" y="373493"/>
                  </a:cubicBezTo>
                  <a:cubicBezTo>
                    <a:pt x="314231" y="334509"/>
                    <a:pt x="342551" y="276208"/>
                    <a:pt x="342551" y="200950"/>
                  </a:cubicBezTo>
                  <a:lnTo>
                    <a:pt x="342551" y="200426"/>
                  </a:lnTo>
                  <a:cubicBezTo>
                    <a:pt x="342463" y="128752"/>
                    <a:pt x="310997" y="65731"/>
                    <a:pt x="256454" y="33128"/>
                  </a:cubicBezTo>
                  <a:close/>
                  <a:moveTo>
                    <a:pt x="289582" y="202524"/>
                  </a:moveTo>
                  <a:cubicBezTo>
                    <a:pt x="289582" y="262398"/>
                    <a:pt x="268254" y="307763"/>
                    <a:pt x="232942" y="338268"/>
                  </a:cubicBezTo>
                  <a:cubicBezTo>
                    <a:pt x="203573" y="363354"/>
                    <a:pt x="162928" y="376203"/>
                    <a:pt x="117563" y="376203"/>
                  </a:cubicBezTo>
                  <a:cubicBezTo>
                    <a:pt x="104714" y="376203"/>
                    <a:pt x="89768" y="375679"/>
                    <a:pt x="79628" y="374105"/>
                  </a:cubicBezTo>
                  <a:cubicBezTo>
                    <a:pt x="75345" y="373581"/>
                    <a:pt x="73772" y="372007"/>
                    <a:pt x="73772" y="365539"/>
                  </a:cubicBezTo>
                  <a:lnTo>
                    <a:pt x="73772" y="44928"/>
                  </a:lnTo>
                  <a:cubicBezTo>
                    <a:pt x="88194" y="43879"/>
                    <a:pt x="101568" y="43354"/>
                    <a:pt x="118700" y="43354"/>
                  </a:cubicBezTo>
                  <a:cubicBezTo>
                    <a:pt x="161442" y="43354"/>
                    <a:pt x="201475" y="54018"/>
                    <a:pt x="227697" y="72199"/>
                  </a:cubicBezTo>
                  <a:cubicBezTo>
                    <a:pt x="265632" y="99994"/>
                    <a:pt x="289669" y="147544"/>
                    <a:pt x="289669" y="201999"/>
                  </a:cubicBezTo>
                  <a:lnTo>
                    <a:pt x="289669" y="202524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D85B6575-3989-495D-92AE-F217B12D5FE0}"/>
                </a:ext>
              </a:extLst>
            </p:cNvPr>
            <p:cNvSpPr/>
            <p:nvPr/>
          </p:nvSpPr>
          <p:spPr>
            <a:xfrm>
              <a:off x="4814601" y="3896907"/>
              <a:ext cx="384594" cy="419557"/>
            </a:xfrm>
            <a:custGeom>
              <a:avLst/>
              <a:gdLst>
                <a:gd name="connsiteX0" fmla="*/ 328129 w 384593"/>
                <a:gd name="connsiteY0" fmla="*/ 130063 h 419557"/>
                <a:gd name="connsiteX1" fmla="*/ 324632 w 384593"/>
                <a:gd name="connsiteY1" fmla="*/ 403299 h 419557"/>
                <a:gd name="connsiteX2" fmla="*/ 308549 w 384593"/>
                <a:gd name="connsiteY2" fmla="*/ 414050 h 419557"/>
                <a:gd name="connsiteX3" fmla="*/ 308549 w 384593"/>
                <a:gd name="connsiteY3" fmla="*/ 420956 h 419557"/>
                <a:gd name="connsiteX4" fmla="*/ 391412 w 384593"/>
                <a:gd name="connsiteY4" fmla="*/ 421043 h 419557"/>
                <a:gd name="connsiteX5" fmla="*/ 391412 w 384593"/>
                <a:gd name="connsiteY5" fmla="*/ 414050 h 419557"/>
                <a:gd name="connsiteX6" fmla="*/ 375329 w 384593"/>
                <a:gd name="connsiteY6" fmla="*/ 403387 h 419557"/>
                <a:gd name="connsiteX7" fmla="*/ 374280 w 384593"/>
                <a:gd name="connsiteY7" fmla="*/ 0 h 419557"/>
                <a:gd name="connsiteX8" fmla="*/ 366238 w 384593"/>
                <a:gd name="connsiteY8" fmla="*/ 0 h 419557"/>
                <a:gd name="connsiteX9" fmla="*/ 195881 w 384593"/>
                <a:gd name="connsiteY9" fmla="*/ 239759 h 419557"/>
                <a:gd name="connsiteX10" fmla="*/ 25173 w 384593"/>
                <a:gd name="connsiteY10" fmla="*/ 0 h 419557"/>
                <a:gd name="connsiteX11" fmla="*/ 17219 w 384593"/>
                <a:gd name="connsiteY11" fmla="*/ 0 h 419557"/>
                <a:gd name="connsiteX12" fmla="*/ 16083 w 384593"/>
                <a:gd name="connsiteY12" fmla="*/ 403387 h 419557"/>
                <a:gd name="connsiteX13" fmla="*/ 0 w 384593"/>
                <a:gd name="connsiteY13" fmla="*/ 414050 h 419557"/>
                <a:gd name="connsiteX14" fmla="*/ 0 w 384593"/>
                <a:gd name="connsiteY14" fmla="*/ 421043 h 419557"/>
                <a:gd name="connsiteX15" fmla="*/ 82950 w 384593"/>
                <a:gd name="connsiteY15" fmla="*/ 420956 h 419557"/>
                <a:gd name="connsiteX16" fmla="*/ 82950 w 384593"/>
                <a:gd name="connsiteY16" fmla="*/ 414050 h 419557"/>
                <a:gd name="connsiteX17" fmla="*/ 66867 w 384593"/>
                <a:gd name="connsiteY17" fmla="*/ 403299 h 419557"/>
                <a:gd name="connsiteX18" fmla="*/ 63371 w 384593"/>
                <a:gd name="connsiteY18" fmla="*/ 130063 h 419557"/>
                <a:gd name="connsiteX19" fmla="*/ 195881 w 384593"/>
                <a:gd name="connsiteY19" fmla="*/ 312133 h 419557"/>
                <a:gd name="connsiteX20" fmla="*/ 328129 w 384593"/>
                <a:gd name="connsiteY20" fmla="*/ 130063 h 41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4593" h="419557">
                  <a:moveTo>
                    <a:pt x="328129" y="130063"/>
                  </a:moveTo>
                  <a:cubicBezTo>
                    <a:pt x="329265" y="236525"/>
                    <a:pt x="329527" y="389664"/>
                    <a:pt x="324632" y="403299"/>
                  </a:cubicBezTo>
                  <a:cubicBezTo>
                    <a:pt x="321223" y="412827"/>
                    <a:pt x="312832" y="413701"/>
                    <a:pt x="308549" y="414050"/>
                  </a:cubicBezTo>
                  <a:lnTo>
                    <a:pt x="308549" y="420956"/>
                  </a:lnTo>
                  <a:cubicBezTo>
                    <a:pt x="318951" y="420519"/>
                    <a:pt x="381010" y="420519"/>
                    <a:pt x="391412" y="421043"/>
                  </a:cubicBezTo>
                  <a:lnTo>
                    <a:pt x="391412" y="414050"/>
                  </a:lnTo>
                  <a:cubicBezTo>
                    <a:pt x="387129" y="413788"/>
                    <a:pt x="378825" y="412914"/>
                    <a:pt x="375329" y="403387"/>
                  </a:cubicBezTo>
                  <a:cubicBezTo>
                    <a:pt x="366501" y="378825"/>
                    <a:pt x="374280" y="0"/>
                    <a:pt x="374280" y="0"/>
                  </a:cubicBezTo>
                  <a:lnTo>
                    <a:pt x="366238" y="0"/>
                  </a:lnTo>
                  <a:lnTo>
                    <a:pt x="195881" y="239759"/>
                  </a:lnTo>
                  <a:lnTo>
                    <a:pt x="25173" y="0"/>
                  </a:lnTo>
                  <a:lnTo>
                    <a:pt x="17219" y="0"/>
                  </a:lnTo>
                  <a:cubicBezTo>
                    <a:pt x="17219" y="0"/>
                    <a:pt x="25086" y="378825"/>
                    <a:pt x="16083" y="403387"/>
                  </a:cubicBezTo>
                  <a:cubicBezTo>
                    <a:pt x="12674" y="412914"/>
                    <a:pt x="4283" y="413788"/>
                    <a:pt x="0" y="414050"/>
                  </a:cubicBezTo>
                  <a:lnTo>
                    <a:pt x="0" y="421043"/>
                  </a:lnTo>
                  <a:cubicBezTo>
                    <a:pt x="10402" y="420519"/>
                    <a:pt x="72548" y="420519"/>
                    <a:pt x="82950" y="420956"/>
                  </a:cubicBezTo>
                  <a:lnTo>
                    <a:pt x="82950" y="414050"/>
                  </a:lnTo>
                  <a:cubicBezTo>
                    <a:pt x="78667" y="413701"/>
                    <a:pt x="70363" y="412827"/>
                    <a:pt x="66867" y="403299"/>
                  </a:cubicBezTo>
                  <a:cubicBezTo>
                    <a:pt x="61885" y="389664"/>
                    <a:pt x="62147" y="236525"/>
                    <a:pt x="63371" y="130063"/>
                  </a:cubicBezTo>
                  <a:lnTo>
                    <a:pt x="195881" y="312133"/>
                  </a:lnTo>
                  <a:lnTo>
                    <a:pt x="328129" y="130063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541040C2-3465-4BE4-ACCD-EEB3955137CF}"/>
                </a:ext>
              </a:extLst>
            </p:cNvPr>
            <p:cNvSpPr/>
            <p:nvPr/>
          </p:nvSpPr>
          <p:spPr>
            <a:xfrm>
              <a:off x="6197566" y="3894022"/>
              <a:ext cx="2351267" cy="428298"/>
            </a:xfrm>
            <a:custGeom>
              <a:avLst/>
              <a:gdLst>
                <a:gd name="connsiteX0" fmla="*/ 2155037 w 2351267"/>
                <a:gd name="connsiteY0" fmla="*/ 251909 h 428297"/>
                <a:gd name="connsiteX1" fmla="*/ 2134234 w 2351267"/>
                <a:gd name="connsiteY1" fmla="*/ 416848 h 428297"/>
                <a:gd name="connsiteX2" fmla="*/ 2134234 w 2351267"/>
                <a:gd name="connsiteY2" fmla="*/ 423840 h 428297"/>
                <a:gd name="connsiteX3" fmla="*/ 2241571 w 2351267"/>
                <a:gd name="connsiteY3" fmla="*/ 423316 h 428297"/>
                <a:gd name="connsiteX4" fmla="*/ 2356862 w 2351267"/>
                <a:gd name="connsiteY4" fmla="*/ 423840 h 428297"/>
                <a:gd name="connsiteX5" fmla="*/ 2358959 w 2351267"/>
                <a:gd name="connsiteY5" fmla="*/ 357148 h 428297"/>
                <a:gd name="connsiteX6" fmla="*/ 2352579 w 2351267"/>
                <a:gd name="connsiteY6" fmla="*/ 357148 h 428297"/>
                <a:gd name="connsiteX7" fmla="*/ 2308787 w 2351267"/>
                <a:gd name="connsiteY7" fmla="*/ 380661 h 428297"/>
                <a:gd name="connsiteX8" fmla="*/ 2215873 w 2351267"/>
                <a:gd name="connsiteY8" fmla="*/ 380661 h 428297"/>
                <a:gd name="connsiteX9" fmla="*/ 2205209 w 2351267"/>
                <a:gd name="connsiteY9" fmla="*/ 367812 h 428297"/>
                <a:gd name="connsiteX10" fmla="*/ 2205209 w 2351267"/>
                <a:gd name="connsiteY10" fmla="*/ 231193 h 428297"/>
                <a:gd name="connsiteX11" fmla="*/ 2279943 w 2351267"/>
                <a:gd name="connsiteY11" fmla="*/ 231193 h 428297"/>
                <a:gd name="connsiteX12" fmla="*/ 2331688 w 2351267"/>
                <a:gd name="connsiteY12" fmla="*/ 247189 h 428297"/>
                <a:gd name="connsiteX13" fmla="*/ 2337544 w 2351267"/>
                <a:gd name="connsiteY13" fmla="*/ 247189 h 428297"/>
                <a:gd name="connsiteX14" fmla="*/ 2337020 w 2351267"/>
                <a:gd name="connsiteY14" fmla="*/ 209866 h 428297"/>
                <a:gd name="connsiteX15" fmla="*/ 2337544 w 2351267"/>
                <a:gd name="connsiteY15" fmla="*/ 176214 h 428297"/>
                <a:gd name="connsiteX16" fmla="*/ 2331688 w 2351267"/>
                <a:gd name="connsiteY16" fmla="*/ 176214 h 428297"/>
                <a:gd name="connsiteX17" fmla="*/ 2278282 w 2351267"/>
                <a:gd name="connsiteY17" fmla="*/ 189588 h 428297"/>
                <a:gd name="connsiteX18" fmla="*/ 2205122 w 2351267"/>
                <a:gd name="connsiteY18" fmla="*/ 189588 h 428297"/>
                <a:gd name="connsiteX19" fmla="*/ 2205122 w 2351267"/>
                <a:gd name="connsiteY19" fmla="*/ 48686 h 428297"/>
                <a:gd name="connsiteX20" fmla="*/ 2288421 w 2351267"/>
                <a:gd name="connsiteY20" fmla="*/ 48686 h 428297"/>
                <a:gd name="connsiteX21" fmla="*/ 2343401 w 2351267"/>
                <a:gd name="connsiteY21" fmla="*/ 74297 h 428297"/>
                <a:gd name="connsiteX22" fmla="*/ 2349782 w 2351267"/>
                <a:gd name="connsiteY22" fmla="*/ 74297 h 428297"/>
                <a:gd name="connsiteX23" fmla="*/ 2351879 w 2351267"/>
                <a:gd name="connsiteY23" fmla="*/ 6468 h 428297"/>
                <a:gd name="connsiteX24" fmla="*/ 2235540 w 2351267"/>
                <a:gd name="connsiteY24" fmla="*/ 6993 h 428297"/>
                <a:gd name="connsiteX25" fmla="*/ 2135196 w 2351267"/>
                <a:gd name="connsiteY25" fmla="*/ 6468 h 428297"/>
                <a:gd name="connsiteX26" fmla="*/ 2135196 w 2351267"/>
                <a:gd name="connsiteY26" fmla="*/ 13373 h 428297"/>
                <a:gd name="connsiteX27" fmla="*/ 2154950 w 2351267"/>
                <a:gd name="connsiteY27" fmla="*/ 168697 h 428297"/>
                <a:gd name="connsiteX28" fmla="*/ 2154950 w 2351267"/>
                <a:gd name="connsiteY28" fmla="*/ 251909 h 428297"/>
                <a:gd name="connsiteX29" fmla="*/ 1702615 w 2351267"/>
                <a:gd name="connsiteY29" fmla="*/ 215110 h 428297"/>
                <a:gd name="connsiteX30" fmla="*/ 1925242 w 2351267"/>
                <a:gd name="connsiteY30" fmla="*/ 429697 h 428297"/>
                <a:gd name="connsiteX31" fmla="*/ 2036775 w 2351267"/>
                <a:gd name="connsiteY31" fmla="*/ 414225 h 428297"/>
                <a:gd name="connsiteX32" fmla="*/ 2036250 w 2351267"/>
                <a:gd name="connsiteY32" fmla="*/ 353390 h 428297"/>
                <a:gd name="connsiteX33" fmla="*/ 2036250 w 2351267"/>
                <a:gd name="connsiteY33" fmla="*/ 332586 h 428297"/>
                <a:gd name="connsiteX34" fmla="*/ 2054955 w 2351267"/>
                <a:gd name="connsiteY34" fmla="*/ 235477 h 428297"/>
                <a:gd name="connsiteX35" fmla="*/ 2054955 w 2351267"/>
                <a:gd name="connsiteY35" fmla="*/ 228571 h 428297"/>
                <a:gd name="connsiteX36" fmla="*/ 2009066 w 2351267"/>
                <a:gd name="connsiteY36" fmla="*/ 229620 h 428297"/>
                <a:gd name="connsiteX37" fmla="*/ 1963177 w 2351267"/>
                <a:gd name="connsiteY37" fmla="*/ 228571 h 428297"/>
                <a:gd name="connsiteX38" fmla="*/ 1963177 w 2351267"/>
                <a:gd name="connsiteY38" fmla="*/ 235477 h 428297"/>
                <a:gd name="connsiteX39" fmla="*/ 1987214 w 2351267"/>
                <a:gd name="connsiteY39" fmla="*/ 337394 h 428297"/>
                <a:gd name="connsiteX40" fmla="*/ 1986690 w 2351267"/>
                <a:gd name="connsiteY40" fmla="*/ 379000 h 428297"/>
                <a:gd name="connsiteX41" fmla="*/ 1926903 w 2351267"/>
                <a:gd name="connsiteY41" fmla="*/ 385381 h 428297"/>
                <a:gd name="connsiteX42" fmla="*/ 1756633 w 2351267"/>
                <a:gd name="connsiteY42" fmla="*/ 214586 h 428297"/>
                <a:gd name="connsiteX43" fmla="*/ 1935469 w 2351267"/>
                <a:gd name="connsiteY43" fmla="*/ 44840 h 428297"/>
                <a:gd name="connsiteX44" fmla="*/ 2003297 w 2351267"/>
                <a:gd name="connsiteY44" fmla="*/ 56553 h 428297"/>
                <a:gd name="connsiteX45" fmla="*/ 2024625 w 2351267"/>
                <a:gd name="connsiteY45" fmla="*/ 84349 h 428297"/>
                <a:gd name="connsiteX46" fmla="*/ 2031005 w 2351267"/>
                <a:gd name="connsiteY46" fmla="*/ 84349 h 428297"/>
                <a:gd name="connsiteX47" fmla="*/ 2034240 w 2351267"/>
                <a:gd name="connsiteY47" fmla="*/ 12325 h 428297"/>
                <a:gd name="connsiteX48" fmla="*/ 1990449 w 2351267"/>
                <a:gd name="connsiteY48" fmla="*/ 4807 h 428297"/>
                <a:gd name="connsiteX49" fmla="*/ 1934420 w 2351267"/>
                <a:gd name="connsiteY49" fmla="*/ 1049 h 428297"/>
                <a:gd name="connsiteX50" fmla="*/ 1702790 w 2351267"/>
                <a:gd name="connsiteY50" fmla="*/ 214586 h 428297"/>
                <a:gd name="connsiteX51" fmla="*/ 1702790 w 2351267"/>
                <a:gd name="connsiteY51" fmla="*/ 215110 h 428297"/>
                <a:gd name="connsiteX52" fmla="*/ 1618791 w 2351267"/>
                <a:gd name="connsiteY52" fmla="*/ 169221 h 428297"/>
                <a:gd name="connsiteX53" fmla="*/ 1639070 w 2351267"/>
                <a:gd name="connsiteY53" fmla="*/ 12849 h 428297"/>
                <a:gd name="connsiteX54" fmla="*/ 1639070 w 2351267"/>
                <a:gd name="connsiteY54" fmla="*/ 6468 h 428297"/>
                <a:gd name="connsiteX55" fmla="*/ 1595278 w 2351267"/>
                <a:gd name="connsiteY55" fmla="*/ 6993 h 428297"/>
                <a:gd name="connsiteX56" fmla="*/ 1550438 w 2351267"/>
                <a:gd name="connsiteY56" fmla="*/ 6468 h 428297"/>
                <a:gd name="connsiteX57" fmla="*/ 1550438 w 2351267"/>
                <a:gd name="connsiteY57" fmla="*/ 12849 h 428297"/>
                <a:gd name="connsiteX58" fmla="*/ 1573951 w 2351267"/>
                <a:gd name="connsiteY58" fmla="*/ 167648 h 428297"/>
                <a:gd name="connsiteX59" fmla="*/ 1573951 w 2351267"/>
                <a:gd name="connsiteY59" fmla="*/ 320349 h 428297"/>
                <a:gd name="connsiteX60" fmla="*/ 1572902 w 2351267"/>
                <a:gd name="connsiteY60" fmla="*/ 320349 h 428297"/>
                <a:gd name="connsiteX61" fmla="*/ 1507783 w 2351267"/>
                <a:gd name="connsiteY61" fmla="*/ 241333 h 428297"/>
                <a:gd name="connsiteX62" fmla="*/ 1304910 w 2351267"/>
                <a:gd name="connsiteY62" fmla="*/ 2710 h 428297"/>
                <a:gd name="connsiteX63" fmla="*/ 1296868 w 2351267"/>
                <a:gd name="connsiteY63" fmla="*/ 2710 h 428297"/>
                <a:gd name="connsiteX64" fmla="*/ 1296868 w 2351267"/>
                <a:gd name="connsiteY64" fmla="*/ 251996 h 428297"/>
                <a:gd name="connsiteX65" fmla="*/ 1273880 w 2351267"/>
                <a:gd name="connsiteY65" fmla="*/ 417459 h 428297"/>
                <a:gd name="connsiteX66" fmla="*/ 1273880 w 2351267"/>
                <a:gd name="connsiteY66" fmla="*/ 423840 h 428297"/>
                <a:gd name="connsiteX67" fmla="*/ 1317147 w 2351267"/>
                <a:gd name="connsiteY67" fmla="*/ 423316 h 428297"/>
                <a:gd name="connsiteX68" fmla="*/ 1364609 w 2351267"/>
                <a:gd name="connsiteY68" fmla="*/ 423840 h 428297"/>
                <a:gd name="connsiteX69" fmla="*/ 1364609 w 2351267"/>
                <a:gd name="connsiteY69" fmla="*/ 416935 h 428297"/>
                <a:gd name="connsiteX70" fmla="*/ 1341621 w 2351267"/>
                <a:gd name="connsiteY70" fmla="*/ 253570 h 428297"/>
                <a:gd name="connsiteX71" fmla="*/ 1341621 w 2351267"/>
                <a:gd name="connsiteY71" fmla="*/ 112669 h 428297"/>
                <a:gd name="connsiteX72" fmla="*/ 1342146 w 2351267"/>
                <a:gd name="connsiteY72" fmla="*/ 112669 h 428297"/>
                <a:gd name="connsiteX73" fmla="*/ 1411023 w 2351267"/>
                <a:gd name="connsiteY73" fmla="*/ 195444 h 428297"/>
                <a:gd name="connsiteX74" fmla="*/ 1610662 w 2351267"/>
                <a:gd name="connsiteY74" fmla="*/ 428735 h 428297"/>
                <a:gd name="connsiteX75" fmla="*/ 1618703 w 2351267"/>
                <a:gd name="connsiteY75" fmla="*/ 428735 h 428297"/>
                <a:gd name="connsiteX76" fmla="*/ 1618703 w 2351267"/>
                <a:gd name="connsiteY76" fmla="*/ 169221 h 428297"/>
                <a:gd name="connsiteX77" fmla="*/ 967516 w 2351267"/>
                <a:gd name="connsiteY77" fmla="*/ 264234 h 428297"/>
                <a:gd name="connsiteX78" fmla="*/ 968040 w 2351267"/>
                <a:gd name="connsiteY78" fmla="*/ 262660 h 428297"/>
                <a:gd name="connsiteX79" fmla="*/ 1028352 w 2351267"/>
                <a:gd name="connsiteY79" fmla="*/ 104627 h 428297"/>
                <a:gd name="connsiteX80" fmla="*/ 1028876 w 2351267"/>
                <a:gd name="connsiteY80" fmla="*/ 104627 h 428297"/>
                <a:gd name="connsiteX81" fmla="*/ 1086565 w 2351267"/>
                <a:gd name="connsiteY81" fmla="*/ 262660 h 428297"/>
                <a:gd name="connsiteX82" fmla="*/ 1086565 w 2351267"/>
                <a:gd name="connsiteY82" fmla="*/ 264234 h 428297"/>
                <a:gd name="connsiteX83" fmla="*/ 967516 w 2351267"/>
                <a:gd name="connsiteY83" fmla="*/ 264234 h 428297"/>
                <a:gd name="connsiteX84" fmla="*/ 1102037 w 2351267"/>
                <a:gd name="connsiteY84" fmla="*/ 304791 h 428297"/>
                <a:gd name="connsiteX85" fmla="*/ 1122839 w 2351267"/>
                <a:gd name="connsiteY85" fmla="*/ 416848 h 428297"/>
                <a:gd name="connsiteX86" fmla="*/ 1122839 w 2351267"/>
                <a:gd name="connsiteY86" fmla="*/ 423840 h 428297"/>
                <a:gd name="connsiteX87" fmla="*/ 1173536 w 2351267"/>
                <a:gd name="connsiteY87" fmla="*/ 423316 h 428297"/>
                <a:gd name="connsiteX88" fmla="*/ 1216278 w 2351267"/>
                <a:gd name="connsiteY88" fmla="*/ 423840 h 428297"/>
                <a:gd name="connsiteX89" fmla="*/ 1216278 w 2351267"/>
                <a:gd name="connsiteY89" fmla="*/ 416935 h 428297"/>
                <a:gd name="connsiteX90" fmla="*/ 1134640 w 2351267"/>
                <a:gd name="connsiteY90" fmla="*/ 251996 h 428297"/>
                <a:gd name="connsiteX91" fmla="*/ 1035344 w 2351267"/>
                <a:gd name="connsiteY91" fmla="*/ 0 h 428297"/>
                <a:gd name="connsiteX92" fmla="*/ 1027303 w 2351267"/>
                <a:gd name="connsiteY92" fmla="*/ 0 h 428297"/>
                <a:gd name="connsiteX93" fmla="*/ 924774 w 2351267"/>
                <a:gd name="connsiteY93" fmla="*/ 251385 h 428297"/>
                <a:gd name="connsiteX94" fmla="*/ 839901 w 2351267"/>
                <a:gd name="connsiteY94" fmla="*/ 416848 h 428297"/>
                <a:gd name="connsiteX95" fmla="*/ 839901 w 2351267"/>
                <a:gd name="connsiteY95" fmla="*/ 423840 h 428297"/>
                <a:gd name="connsiteX96" fmla="*/ 883692 w 2351267"/>
                <a:gd name="connsiteY96" fmla="*/ 423316 h 428297"/>
                <a:gd name="connsiteX97" fmla="*/ 930105 w 2351267"/>
                <a:gd name="connsiteY97" fmla="*/ 423840 h 428297"/>
                <a:gd name="connsiteX98" fmla="*/ 930105 w 2351267"/>
                <a:gd name="connsiteY98" fmla="*/ 416935 h 428297"/>
                <a:gd name="connsiteX99" fmla="*/ 951957 w 2351267"/>
                <a:gd name="connsiteY99" fmla="*/ 304878 h 428297"/>
                <a:gd name="connsiteX100" fmla="*/ 1102037 w 2351267"/>
                <a:gd name="connsiteY100" fmla="*/ 304878 h 428297"/>
                <a:gd name="connsiteX101" fmla="*/ 682654 w 2351267"/>
                <a:gd name="connsiteY101" fmla="*/ 124381 h 428297"/>
                <a:gd name="connsiteX102" fmla="*/ 642097 w 2351267"/>
                <a:gd name="connsiteY102" fmla="*/ 197017 h 428297"/>
                <a:gd name="connsiteX103" fmla="*/ 590352 w 2351267"/>
                <a:gd name="connsiteY103" fmla="*/ 209341 h 428297"/>
                <a:gd name="connsiteX104" fmla="*/ 569549 w 2351267"/>
                <a:gd name="connsiteY104" fmla="*/ 208817 h 428297"/>
                <a:gd name="connsiteX105" fmla="*/ 569549 w 2351267"/>
                <a:gd name="connsiteY105" fmla="*/ 48686 h 428297"/>
                <a:gd name="connsiteX106" fmla="*/ 597344 w 2351267"/>
                <a:gd name="connsiteY106" fmla="*/ 47637 h 428297"/>
                <a:gd name="connsiteX107" fmla="*/ 682742 w 2351267"/>
                <a:gd name="connsiteY107" fmla="*/ 123944 h 428297"/>
                <a:gd name="connsiteX108" fmla="*/ 682742 w 2351267"/>
                <a:gd name="connsiteY108" fmla="*/ 124381 h 428297"/>
                <a:gd name="connsiteX109" fmla="*/ 520950 w 2351267"/>
                <a:gd name="connsiteY109" fmla="*/ 251909 h 428297"/>
                <a:gd name="connsiteX110" fmla="*/ 499098 w 2351267"/>
                <a:gd name="connsiteY110" fmla="*/ 416848 h 428297"/>
                <a:gd name="connsiteX111" fmla="*/ 499098 w 2351267"/>
                <a:gd name="connsiteY111" fmla="*/ 423840 h 428297"/>
                <a:gd name="connsiteX112" fmla="*/ 546036 w 2351267"/>
                <a:gd name="connsiteY112" fmla="*/ 423316 h 428297"/>
                <a:gd name="connsiteX113" fmla="*/ 590352 w 2351267"/>
                <a:gd name="connsiteY113" fmla="*/ 423840 h 428297"/>
                <a:gd name="connsiteX114" fmla="*/ 590352 w 2351267"/>
                <a:gd name="connsiteY114" fmla="*/ 416935 h 428297"/>
                <a:gd name="connsiteX115" fmla="*/ 569549 w 2351267"/>
                <a:gd name="connsiteY115" fmla="*/ 270702 h 428297"/>
                <a:gd name="connsiteX116" fmla="*/ 569549 w 2351267"/>
                <a:gd name="connsiteY116" fmla="*/ 248238 h 428297"/>
                <a:gd name="connsiteX117" fmla="*/ 596208 w 2351267"/>
                <a:gd name="connsiteY117" fmla="*/ 248238 h 428297"/>
                <a:gd name="connsiteX118" fmla="*/ 714208 w 2351267"/>
                <a:gd name="connsiteY118" fmla="*/ 416410 h 428297"/>
                <a:gd name="connsiteX119" fmla="*/ 733438 w 2351267"/>
                <a:gd name="connsiteY119" fmla="*/ 423928 h 428297"/>
                <a:gd name="connsiteX120" fmla="*/ 757475 w 2351267"/>
                <a:gd name="connsiteY120" fmla="*/ 423403 h 428297"/>
                <a:gd name="connsiteX121" fmla="*/ 793225 w 2351267"/>
                <a:gd name="connsiteY121" fmla="*/ 423928 h 428297"/>
                <a:gd name="connsiteX122" fmla="*/ 793225 w 2351267"/>
                <a:gd name="connsiteY122" fmla="*/ 417022 h 428297"/>
                <a:gd name="connsiteX123" fmla="*/ 748385 w 2351267"/>
                <a:gd name="connsiteY123" fmla="*/ 378563 h 428297"/>
                <a:gd name="connsiteX124" fmla="*/ 646467 w 2351267"/>
                <a:gd name="connsiteY124" fmla="*/ 240284 h 428297"/>
                <a:gd name="connsiteX125" fmla="*/ 646467 w 2351267"/>
                <a:gd name="connsiteY125" fmla="*/ 239235 h 428297"/>
                <a:gd name="connsiteX126" fmla="*/ 684403 w 2351267"/>
                <a:gd name="connsiteY126" fmla="*/ 220005 h 428297"/>
                <a:gd name="connsiteX127" fmla="*/ 734050 w 2351267"/>
                <a:gd name="connsiteY127" fmla="*/ 121235 h 428297"/>
                <a:gd name="connsiteX128" fmla="*/ 665173 w 2351267"/>
                <a:gd name="connsiteY128" fmla="*/ 16608 h 428297"/>
                <a:gd name="connsiteX129" fmla="*/ 591488 w 2351267"/>
                <a:gd name="connsiteY129" fmla="*/ 5419 h 428297"/>
                <a:gd name="connsiteX130" fmla="*/ 541316 w 2351267"/>
                <a:gd name="connsiteY130" fmla="*/ 6993 h 428297"/>
                <a:gd name="connsiteX131" fmla="*/ 499186 w 2351267"/>
                <a:gd name="connsiteY131" fmla="*/ 7517 h 428297"/>
                <a:gd name="connsiteX132" fmla="*/ 499186 w 2351267"/>
                <a:gd name="connsiteY132" fmla="*/ 13898 h 428297"/>
                <a:gd name="connsiteX133" fmla="*/ 521038 w 2351267"/>
                <a:gd name="connsiteY133" fmla="*/ 168697 h 428297"/>
                <a:gd name="connsiteX134" fmla="*/ 521038 w 2351267"/>
                <a:gd name="connsiteY134" fmla="*/ 251909 h 428297"/>
                <a:gd name="connsiteX135" fmla="*/ 374717 w 2351267"/>
                <a:gd name="connsiteY135" fmla="*/ 213537 h 428297"/>
                <a:gd name="connsiteX136" fmla="*/ 214061 w 2351267"/>
                <a:gd name="connsiteY136" fmla="*/ 384856 h 428297"/>
                <a:gd name="connsiteX137" fmla="*/ 53931 w 2351267"/>
                <a:gd name="connsiteY137" fmla="*/ 215110 h 428297"/>
                <a:gd name="connsiteX138" fmla="*/ 214061 w 2351267"/>
                <a:gd name="connsiteY138" fmla="*/ 45889 h 428297"/>
                <a:gd name="connsiteX139" fmla="*/ 374717 w 2351267"/>
                <a:gd name="connsiteY139" fmla="*/ 213013 h 428297"/>
                <a:gd name="connsiteX140" fmla="*/ 374717 w 2351267"/>
                <a:gd name="connsiteY140" fmla="*/ 213537 h 428297"/>
                <a:gd name="connsiteX141" fmla="*/ 428123 w 2351267"/>
                <a:gd name="connsiteY141" fmla="*/ 210828 h 428297"/>
                <a:gd name="connsiteX142" fmla="*/ 219393 w 2351267"/>
                <a:gd name="connsiteY142" fmla="*/ 1573 h 428297"/>
                <a:gd name="connsiteX143" fmla="*/ 0 w 2351267"/>
                <a:gd name="connsiteY143" fmla="*/ 217733 h 428297"/>
                <a:gd name="connsiteX144" fmla="*/ 211352 w 2351267"/>
                <a:gd name="connsiteY144" fmla="*/ 429609 h 428297"/>
                <a:gd name="connsiteX145" fmla="*/ 428036 w 2351267"/>
                <a:gd name="connsiteY145" fmla="*/ 211264 h 428297"/>
                <a:gd name="connsiteX146" fmla="*/ 428036 w 2351267"/>
                <a:gd name="connsiteY146" fmla="*/ 210828 h 42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2351267" h="428297">
                  <a:moveTo>
                    <a:pt x="2155037" y="251909"/>
                  </a:moveTo>
                  <a:cubicBezTo>
                    <a:pt x="2155037" y="398667"/>
                    <a:pt x="2155037" y="415274"/>
                    <a:pt x="2134234" y="416848"/>
                  </a:cubicBezTo>
                  <a:lnTo>
                    <a:pt x="2134234" y="423840"/>
                  </a:lnTo>
                  <a:cubicBezTo>
                    <a:pt x="2153988" y="423840"/>
                    <a:pt x="2195070" y="423316"/>
                    <a:pt x="2241571" y="423316"/>
                  </a:cubicBezTo>
                  <a:cubicBezTo>
                    <a:pt x="2281604" y="423316"/>
                    <a:pt x="2324870" y="423840"/>
                    <a:pt x="2356862" y="423840"/>
                  </a:cubicBezTo>
                  <a:cubicBezTo>
                    <a:pt x="2356862" y="400852"/>
                    <a:pt x="2357911" y="376378"/>
                    <a:pt x="2358959" y="357148"/>
                  </a:cubicBezTo>
                  <a:lnTo>
                    <a:pt x="2352579" y="357148"/>
                  </a:lnTo>
                  <a:cubicBezTo>
                    <a:pt x="2348296" y="378475"/>
                    <a:pt x="2333873" y="380661"/>
                    <a:pt x="2308787" y="380661"/>
                  </a:cubicBezTo>
                  <a:lnTo>
                    <a:pt x="2215873" y="380661"/>
                  </a:lnTo>
                  <a:cubicBezTo>
                    <a:pt x="2205733" y="380136"/>
                    <a:pt x="2205209" y="379087"/>
                    <a:pt x="2205209" y="367812"/>
                  </a:cubicBezTo>
                  <a:lnTo>
                    <a:pt x="2205209" y="231193"/>
                  </a:lnTo>
                  <a:lnTo>
                    <a:pt x="2279943" y="231193"/>
                  </a:lnTo>
                  <a:cubicBezTo>
                    <a:pt x="2317353" y="231193"/>
                    <a:pt x="2328542" y="232242"/>
                    <a:pt x="2331688" y="247189"/>
                  </a:cubicBezTo>
                  <a:lnTo>
                    <a:pt x="2337544" y="247189"/>
                  </a:lnTo>
                  <a:cubicBezTo>
                    <a:pt x="2337020" y="233816"/>
                    <a:pt x="2337020" y="222103"/>
                    <a:pt x="2337020" y="209866"/>
                  </a:cubicBezTo>
                  <a:cubicBezTo>
                    <a:pt x="2337020" y="198678"/>
                    <a:pt x="2337020" y="188014"/>
                    <a:pt x="2337544" y="176214"/>
                  </a:cubicBezTo>
                  <a:lnTo>
                    <a:pt x="2331688" y="176214"/>
                  </a:lnTo>
                  <a:cubicBezTo>
                    <a:pt x="2327930" y="189063"/>
                    <a:pt x="2316217" y="189588"/>
                    <a:pt x="2278282" y="189588"/>
                  </a:cubicBezTo>
                  <a:lnTo>
                    <a:pt x="2205122" y="189588"/>
                  </a:lnTo>
                  <a:lnTo>
                    <a:pt x="2205122" y="48686"/>
                  </a:lnTo>
                  <a:lnTo>
                    <a:pt x="2288421" y="48686"/>
                  </a:lnTo>
                  <a:cubicBezTo>
                    <a:pt x="2325220" y="48686"/>
                    <a:pt x="2340691" y="52445"/>
                    <a:pt x="2343401" y="74297"/>
                  </a:cubicBezTo>
                  <a:lnTo>
                    <a:pt x="2349782" y="74297"/>
                  </a:lnTo>
                  <a:cubicBezTo>
                    <a:pt x="2349782" y="51308"/>
                    <a:pt x="2350831" y="28932"/>
                    <a:pt x="2351879" y="6468"/>
                  </a:cubicBezTo>
                  <a:cubicBezTo>
                    <a:pt x="2323559" y="6468"/>
                    <a:pt x="2278195" y="6993"/>
                    <a:pt x="2235540" y="6993"/>
                  </a:cubicBezTo>
                  <a:cubicBezTo>
                    <a:pt x="2192273" y="6993"/>
                    <a:pt x="2154950" y="6468"/>
                    <a:pt x="2135196" y="6468"/>
                  </a:cubicBezTo>
                  <a:lnTo>
                    <a:pt x="2135196" y="13373"/>
                  </a:lnTo>
                  <a:cubicBezTo>
                    <a:pt x="2154950" y="14947"/>
                    <a:pt x="2154950" y="31554"/>
                    <a:pt x="2154950" y="168697"/>
                  </a:cubicBezTo>
                  <a:lnTo>
                    <a:pt x="2154950" y="251909"/>
                  </a:lnTo>
                  <a:close/>
                  <a:moveTo>
                    <a:pt x="1702615" y="215110"/>
                  </a:moveTo>
                  <a:cubicBezTo>
                    <a:pt x="1702615" y="349631"/>
                    <a:pt x="1797102" y="429697"/>
                    <a:pt x="1925242" y="429697"/>
                  </a:cubicBezTo>
                  <a:cubicBezTo>
                    <a:pt x="1970083" y="429697"/>
                    <a:pt x="2004783" y="424889"/>
                    <a:pt x="2036775" y="414225"/>
                  </a:cubicBezTo>
                  <a:cubicBezTo>
                    <a:pt x="2036250" y="401376"/>
                    <a:pt x="2036250" y="376290"/>
                    <a:pt x="2036250" y="353390"/>
                  </a:cubicBezTo>
                  <a:lnTo>
                    <a:pt x="2036250" y="332586"/>
                  </a:lnTo>
                  <a:cubicBezTo>
                    <a:pt x="2036250" y="248238"/>
                    <a:pt x="2036250" y="237574"/>
                    <a:pt x="2054955" y="235477"/>
                  </a:cubicBezTo>
                  <a:lnTo>
                    <a:pt x="2054955" y="228571"/>
                  </a:lnTo>
                  <a:cubicBezTo>
                    <a:pt x="2040533" y="229096"/>
                    <a:pt x="2026635" y="229620"/>
                    <a:pt x="2009066" y="229620"/>
                  </a:cubicBezTo>
                  <a:cubicBezTo>
                    <a:pt x="1993071" y="229620"/>
                    <a:pt x="1977075" y="229096"/>
                    <a:pt x="1963177" y="228571"/>
                  </a:cubicBezTo>
                  <a:lnTo>
                    <a:pt x="1963177" y="235477"/>
                  </a:lnTo>
                  <a:cubicBezTo>
                    <a:pt x="1986165" y="237574"/>
                    <a:pt x="1987214" y="260038"/>
                    <a:pt x="1987214" y="337394"/>
                  </a:cubicBezTo>
                  <a:cubicBezTo>
                    <a:pt x="1987214" y="347533"/>
                    <a:pt x="1986690" y="365190"/>
                    <a:pt x="1986690" y="379000"/>
                  </a:cubicBezTo>
                  <a:cubicBezTo>
                    <a:pt x="1970694" y="383283"/>
                    <a:pt x="1950416" y="385381"/>
                    <a:pt x="1926903" y="385381"/>
                  </a:cubicBezTo>
                  <a:cubicBezTo>
                    <a:pt x="1829181" y="385381"/>
                    <a:pt x="1756633" y="318689"/>
                    <a:pt x="1756633" y="214586"/>
                  </a:cubicBezTo>
                  <a:cubicBezTo>
                    <a:pt x="1756633" y="110483"/>
                    <a:pt x="1828657" y="44840"/>
                    <a:pt x="1935469" y="44840"/>
                  </a:cubicBezTo>
                  <a:cubicBezTo>
                    <a:pt x="1963264" y="44840"/>
                    <a:pt x="1988350" y="49648"/>
                    <a:pt x="2003297" y="56553"/>
                  </a:cubicBezTo>
                  <a:cubicBezTo>
                    <a:pt x="2013961" y="61885"/>
                    <a:pt x="2021478" y="70451"/>
                    <a:pt x="2024625" y="84349"/>
                  </a:cubicBezTo>
                  <a:lnTo>
                    <a:pt x="2031005" y="84349"/>
                  </a:lnTo>
                  <a:cubicBezTo>
                    <a:pt x="2031530" y="57689"/>
                    <a:pt x="2032054" y="42218"/>
                    <a:pt x="2034240" y="12325"/>
                  </a:cubicBezTo>
                  <a:cubicBezTo>
                    <a:pt x="2019818" y="9090"/>
                    <a:pt x="2003297" y="6468"/>
                    <a:pt x="1990449" y="4807"/>
                  </a:cubicBezTo>
                  <a:cubicBezTo>
                    <a:pt x="1972792" y="2098"/>
                    <a:pt x="1954699" y="1049"/>
                    <a:pt x="1934420" y="1049"/>
                  </a:cubicBezTo>
                  <a:cubicBezTo>
                    <a:pt x="1806281" y="1049"/>
                    <a:pt x="1702790" y="79017"/>
                    <a:pt x="1702790" y="214586"/>
                  </a:cubicBezTo>
                  <a:lnTo>
                    <a:pt x="1702790" y="215110"/>
                  </a:lnTo>
                  <a:close/>
                  <a:moveTo>
                    <a:pt x="1618791" y="169221"/>
                  </a:moveTo>
                  <a:cubicBezTo>
                    <a:pt x="1618791" y="32079"/>
                    <a:pt x="1618791" y="14947"/>
                    <a:pt x="1639070" y="12849"/>
                  </a:cubicBezTo>
                  <a:lnTo>
                    <a:pt x="1639070" y="6468"/>
                  </a:lnTo>
                  <a:cubicBezTo>
                    <a:pt x="1627357" y="6468"/>
                    <a:pt x="1613459" y="6993"/>
                    <a:pt x="1595278" y="6993"/>
                  </a:cubicBezTo>
                  <a:cubicBezTo>
                    <a:pt x="1579282" y="6993"/>
                    <a:pt x="1562675" y="6468"/>
                    <a:pt x="1550438" y="6468"/>
                  </a:cubicBezTo>
                  <a:lnTo>
                    <a:pt x="1550438" y="12849"/>
                  </a:lnTo>
                  <a:cubicBezTo>
                    <a:pt x="1573951" y="14947"/>
                    <a:pt x="1573951" y="32079"/>
                    <a:pt x="1573951" y="167648"/>
                  </a:cubicBezTo>
                  <a:lnTo>
                    <a:pt x="1573951" y="320349"/>
                  </a:lnTo>
                  <a:lnTo>
                    <a:pt x="1572902" y="320349"/>
                  </a:lnTo>
                  <a:cubicBezTo>
                    <a:pt x="1547816" y="288358"/>
                    <a:pt x="1531296" y="268604"/>
                    <a:pt x="1507783" y="241333"/>
                  </a:cubicBezTo>
                  <a:cubicBezTo>
                    <a:pt x="1470460" y="197541"/>
                    <a:pt x="1409012" y="124993"/>
                    <a:pt x="1304910" y="2710"/>
                  </a:cubicBezTo>
                  <a:lnTo>
                    <a:pt x="1296868" y="2710"/>
                  </a:lnTo>
                  <a:lnTo>
                    <a:pt x="1296868" y="251996"/>
                  </a:lnTo>
                  <a:cubicBezTo>
                    <a:pt x="1296868" y="398230"/>
                    <a:pt x="1296868" y="415362"/>
                    <a:pt x="1273880" y="417459"/>
                  </a:cubicBezTo>
                  <a:lnTo>
                    <a:pt x="1273880" y="423840"/>
                  </a:lnTo>
                  <a:cubicBezTo>
                    <a:pt x="1286117" y="423316"/>
                    <a:pt x="1297917" y="423316"/>
                    <a:pt x="1317147" y="423316"/>
                  </a:cubicBezTo>
                  <a:cubicBezTo>
                    <a:pt x="1334191" y="423316"/>
                    <a:pt x="1350274" y="423316"/>
                    <a:pt x="1364609" y="423840"/>
                  </a:cubicBezTo>
                  <a:lnTo>
                    <a:pt x="1364609" y="416935"/>
                  </a:lnTo>
                  <a:cubicBezTo>
                    <a:pt x="1341621" y="415362"/>
                    <a:pt x="1341621" y="398230"/>
                    <a:pt x="1341621" y="253570"/>
                  </a:cubicBezTo>
                  <a:lnTo>
                    <a:pt x="1341621" y="112669"/>
                  </a:lnTo>
                  <a:lnTo>
                    <a:pt x="1342146" y="112669"/>
                  </a:lnTo>
                  <a:cubicBezTo>
                    <a:pt x="1368805" y="146845"/>
                    <a:pt x="1386461" y="167124"/>
                    <a:pt x="1411023" y="195444"/>
                  </a:cubicBezTo>
                  <a:cubicBezTo>
                    <a:pt x="1448346" y="239235"/>
                    <a:pt x="1508745" y="309686"/>
                    <a:pt x="1610662" y="428735"/>
                  </a:cubicBezTo>
                  <a:lnTo>
                    <a:pt x="1618703" y="428735"/>
                  </a:lnTo>
                  <a:lnTo>
                    <a:pt x="1618703" y="169221"/>
                  </a:lnTo>
                  <a:close/>
                  <a:moveTo>
                    <a:pt x="967516" y="264234"/>
                  </a:moveTo>
                  <a:lnTo>
                    <a:pt x="968040" y="262660"/>
                  </a:lnTo>
                  <a:cubicBezTo>
                    <a:pt x="1017688" y="134520"/>
                    <a:pt x="1023544" y="119049"/>
                    <a:pt x="1028352" y="104627"/>
                  </a:cubicBezTo>
                  <a:lnTo>
                    <a:pt x="1028876" y="104627"/>
                  </a:lnTo>
                  <a:cubicBezTo>
                    <a:pt x="1033159" y="119574"/>
                    <a:pt x="1038491" y="134520"/>
                    <a:pt x="1086565" y="262660"/>
                  </a:cubicBezTo>
                  <a:lnTo>
                    <a:pt x="1086565" y="264234"/>
                  </a:lnTo>
                  <a:lnTo>
                    <a:pt x="967516" y="264234"/>
                  </a:lnTo>
                  <a:close/>
                  <a:moveTo>
                    <a:pt x="1102037" y="304791"/>
                  </a:moveTo>
                  <a:cubicBezTo>
                    <a:pt x="1138311" y="399279"/>
                    <a:pt x="1145303" y="415274"/>
                    <a:pt x="1122839" y="416848"/>
                  </a:cubicBezTo>
                  <a:lnTo>
                    <a:pt x="1122839" y="423840"/>
                  </a:lnTo>
                  <a:cubicBezTo>
                    <a:pt x="1136213" y="423316"/>
                    <a:pt x="1154831" y="423316"/>
                    <a:pt x="1173536" y="423316"/>
                  </a:cubicBezTo>
                  <a:cubicBezTo>
                    <a:pt x="1193290" y="423316"/>
                    <a:pt x="1207188" y="423316"/>
                    <a:pt x="1216278" y="423840"/>
                  </a:cubicBezTo>
                  <a:lnTo>
                    <a:pt x="1216278" y="416935"/>
                  </a:lnTo>
                  <a:cubicBezTo>
                    <a:pt x="1200283" y="415362"/>
                    <a:pt x="1193290" y="398754"/>
                    <a:pt x="1134640" y="251996"/>
                  </a:cubicBezTo>
                  <a:lnTo>
                    <a:pt x="1035344" y="0"/>
                  </a:lnTo>
                  <a:lnTo>
                    <a:pt x="1027303" y="0"/>
                  </a:lnTo>
                  <a:lnTo>
                    <a:pt x="924774" y="251385"/>
                  </a:lnTo>
                  <a:cubicBezTo>
                    <a:pt x="863938" y="399279"/>
                    <a:pt x="856421" y="415274"/>
                    <a:pt x="839901" y="416848"/>
                  </a:cubicBezTo>
                  <a:lnTo>
                    <a:pt x="839901" y="423840"/>
                  </a:lnTo>
                  <a:cubicBezTo>
                    <a:pt x="849516" y="423316"/>
                    <a:pt x="863413" y="423316"/>
                    <a:pt x="883692" y="423316"/>
                  </a:cubicBezTo>
                  <a:cubicBezTo>
                    <a:pt x="900212" y="423316"/>
                    <a:pt x="916820" y="423316"/>
                    <a:pt x="930105" y="423840"/>
                  </a:cubicBezTo>
                  <a:lnTo>
                    <a:pt x="930105" y="416935"/>
                  </a:lnTo>
                  <a:cubicBezTo>
                    <a:pt x="907642" y="415362"/>
                    <a:pt x="913586" y="399279"/>
                    <a:pt x="951957" y="304878"/>
                  </a:cubicBezTo>
                  <a:lnTo>
                    <a:pt x="1102037" y="304878"/>
                  </a:lnTo>
                  <a:close/>
                  <a:moveTo>
                    <a:pt x="682654" y="124381"/>
                  </a:moveTo>
                  <a:cubicBezTo>
                    <a:pt x="682654" y="162316"/>
                    <a:pt x="662900" y="185217"/>
                    <a:pt x="642097" y="197017"/>
                  </a:cubicBezTo>
                  <a:cubicBezTo>
                    <a:pt x="627675" y="205059"/>
                    <a:pt x="609494" y="209341"/>
                    <a:pt x="590352" y="209341"/>
                  </a:cubicBezTo>
                  <a:cubicBezTo>
                    <a:pt x="581786" y="209341"/>
                    <a:pt x="575405" y="209341"/>
                    <a:pt x="569549" y="208817"/>
                  </a:cubicBezTo>
                  <a:lnTo>
                    <a:pt x="569549" y="48686"/>
                  </a:lnTo>
                  <a:cubicBezTo>
                    <a:pt x="574881" y="48162"/>
                    <a:pt x="587205" y="47637"/>
                    <a:pt x="597344" y="47637"/>
                  </a:cubicBezTo>
                  <a:cubicBezTo>
                    <a:pt x="651275" y="47637"/>
                    <a:pt x="682742" y="77006"/>
                    <a:pt x="682742" y="123944"/>
                  </a:cubicBezTo>
                  <a:lnTo>
                    <a:pt x="682742" y="124381"/>
                  </a:lnTo>
                  <a:close/>
                  <a:moveTo>
                    <a:pt x="520950" y="251909"/>
                  </a:moveTo>
                  <a:cubicBezTo>
                    <a:pt x="520950" y="398667"/>
                    <a:pt x="520950" y="415274"/>
                    <a:pt x="499098" y="416848"/>
                  </a:cubicBezTo>
                  <a:lnTo>
                    <a:pt x="499098" y="423840"/>
                  </a:lnTo>
                  <a:cubicBezTo>
                    <a:pt x="512996" y="423840"/>
                    <a:pt x="526894" y="423316"/>
                    <a:pt x="546036" y="423316"/>
                  </a:cubicBezTo>
                  <a:cubicBezTo>
                    <a:pt x="563081" y="423316"/>
                    <a:pt x="578027" y="423840"/>
                    <a:pt x="590352" y="423840"/>
                  </a:cubicBezTo>
                  <a:lnTo>
                    <a:pt x="590352" y="416935"/>
                  </a:lnTo>
                  <a:cubicBezTo>
                    <a:pt x="569549" y="415362"/>
                    <a:pt x="569549" y="398754"/>
                    <a:pt x="569549" y="270702"/>
                  </a:cubicBezTo>
                  <a:lnTo>
                    <a:pt x="569549" y="248238"/>
                  </a:lnTo>
                  <a:lnTo>
                    <a:pt x="596208" y="248238"/>
                  </a:lnTo>
                  <a:cubicBezTo>
                    <a:pt x="644807" y="316591"/>
                    <a:pt x="680557" y="368336"/>
                    <a:pt x="714208" y="416410"/>
                  </a:cubicBezTo>
                  <a:cubicBezTo>
                    <a:pt x="719540" y="421218"/>
                    <a:pt x="726446" y="423928"/>
                    <a:pt x="733438" y="423928"/>
                  </a:cubicBezTo>
                  <a:cubicBezTo>
                    <a:pt x="742529" y="423928"/>
                    <a:pt x="747860" y="423403"/>
                    <a:pt x="757475" y="423403"/>
                  </a:cubicBezTo>
                  <a:cubicBezTo>
                    <a:pt x="770849" y="423403"/>
                    <a:pt x="782037" y="423928"/>
                    <a:pt x="793225" y="423928"/>
                  </a:cubicBezTo>
                  <a:lnTo>
                    <a:pt x="793225" y="417022"/>
                  </a:lnTo>
                  <a:cubicBezTo>
                    <a:pt x="779852" y="415449"/>
                    <a:pt x="762807" y="397793"/>
                    <a:pt x="748385" y="378563"/>
                  </a:cubicBezTo>
                  <a:cubicBezTo>
                    <a:pt x="669893" y="272887"/>
                    <a:pt x="658180" y="256891"/>
                    <a:pt x="646467" y="240284"/>
                  </a:cubicBezTo>
                  <a:lnTo>
                    <a:pt x="646467" y="239235"/>
                  </a:lnTo>
                  <a:cubicBezTo>
                    <a:pt x="658705" y="235477"/>
                    <a:pt x="672602" y="228571"/>
                    <a:pt x="684403" y="220005"/>
                  </a:cubicBezTo>
                  <a:cubicBezTo>
                    <a:pt x="706866" y="204010"/>
                    <a:pt x="734050" y="172543"/>
                    <a:pt x="734050" y="121235"/>
                  </a:cubicBezTo>
                  <a:cubicBezTo>
                    <a:pt x="734050" y="59874"/>
                    <a:pt x="696727" y="27796"/>
                    <a:pt x="665173" y="16608"/>
                  </a:cubicBezTo>
                  <a:cubicBezTo>
                    <a:pt x="644370" y="8566"/>
                    <a:pt x="618759" y="5419"/>
                    <a:pt x="591488" y="5419"/>
                  </a:cubicBezTo>
                  <a:cubicBezTo>
                    <a:pt x="577590" y="5419"/>
                    <a:pt x="555738" y="6468"/>
                    <a:pt x="541316" y="6993"/>
                  </a:cubicBezTo>
                  <a:cubicBezTo>
                    <a:pt x="524796" y="6993"/>
                    <a:pt x="512996" y="7517"/>
                    <a:pt x="499186" y="7517"/>
                  </a:cubicBezTo>
                  <a:lnTo>
                    <a:pt x="499186" y="13898"/>
                  </a:lnTo>
                  <a:cubicBezTo>
                    <a:pt x="521038" y="14947"/>
                    <a:pt x="521038" y="31554"/>
                    <a:pt x="521038" y="168697"/>
                  </a:cubicBezTo>
                  <a:lnTo>
                    <a:pt x="521038" y="251909"/>
                  </a:lnTo>
                  <a:close/>
                  <a:moveTo>
                    <a:pt x="374717" y="213537"/>
                  </a:moveTo>
                  <a:cubicBezTo>
                    <a:pt x="374717" y="313357"/>
                    <a:pt x="305315" y="384856"/>
                    <a:pt x="214061" y="384856"/>
                  </a:cubicBezTo>
                  <a:cubicBezTo>
                    <a:pt x="123857" y="384856"/>
                    <a:pt x="53931" y="312221"/>
                    <a:pt x="53931" y="215110"/>
                  </a:cubicBezTo>
                  <a:cubicBezTo>
                    <a:pt x="53931" y="118525"/>
                    <a:pt x="123332" y="45889"/>
                    <a:pt x="214061" y="45889"/>
                  </a:cubicBezTo>
                  <a:cubicBezTo>
                    <a:pt x="304791" y="45889"/>
                    <a:pt x="374717" y="117913"/>
                    <a:pt x="374717" y="213013"/>
                  </a:cubicBezTo>
                  <a:lnTo>
                    <a:pt x="374717" y="213537"/>
                  </a:lnTo>
                  <a:close/>
                  <a:moveTo>
                    <a:pt x="428123" y="210828"/>
                  </a:moveTo>
                  <a:cubicBezTo>
                    <a:pt x="428123" y="90729"/>
                    <a:pt x="338967" y="1573"/>
                    <a:pt x="219393" y="1573"/>
                  </a:cubicBezTo>
                  <a:cubicBezTo>
                    <a:pt x="94488" y="1573"/>
                    <a:pt x="0" y="92303"/>
                    <a:pt x="0" y="217733"/>
                  </a:cubicBezTo>
                  <a:cubicBezTo>
                    <a:pt x="0" y="336782"/>
                    <a:pt x="93439" y="429609"/>
                    <a:pt x="211352" y="429609"/>
                  </a:cubicBezTo>
                  <a:cubicBezTo>
                    <a:pt x="338355" y="429609"/>
                    <a:pt x="428036" y="333548"/>
                    <a:pt x="428036" y="211264"/>
                  </a:cubicBezTo>
                  <a:lnTo>
                    <a:pt x="428036" y="210828"/>
                  </a:ln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58" name="Vrije vorm: vorm 57">
              <a:extLst>
                <a:ext uri="{FF2B5EF4-FFF2-40B4-BE49-F238E27FC236}">
                  <a16:creationId xmlns:a16="http://schemas.microsoft.com/office/drawing/2014/main" id="{752845CF-ED96-4AAC-9408-58B08012015A}"/>
                </a:ext>
              </a:extLst>
            </p:cNvPr>
            <p:cNvSpPr/>
            <p:nvPr/>
          </p:nvSpPr>
          <p:spPr>
            <a:xfrm>
              <a:off x="8597695" y="4207554"/>
              <a:ext cx="104889" cy="104889"/>
            </a:xfrm>
            <a:custGeom>
              <a:avLst/>
              <a:gdLst>
                <a:gd name="connsiteX0" fmla="*/ 93963 w 104889"/>
                <a:gd name="connsiteY0" fmla="*/ 94051 h 104889"/>
                <a:gd name="connsiteX1" fmla="*/ 54979 w 104889"/>
                <a:gd name="connsiteY1" fmla="*/ 110221 h 104889"/>
                <a:gd name="connsiteX2" fmla="*/ 15995 w 104889"/>
                <a:gd name="connsiteY2" fmla="*/ 94051 h 104889"/>
                <a:gd name="connsiteX3" fmla="*/ 0 w 104889"/>
                <a:gd name="connsiteY3" fmla="*/ 54980 h 104889"/>
                <a:gd name="connsiteX4" fmla="*/ 16170 w 104889"/>
                <a:gd name="connsiteY4" fmla="*/ 16083 h 104889"/>
                <a:gd name="connsiteX5" fmla="*/ 54979 w 104889"/>
                <a:gd name="connsiteY5" fmla="*/ 0 h 104889"/>
                <a:gd name="connsiteX6" fmla="*/ 93963 w 104889"/>
                <a:gd name="connsiteY6" fmla="*/ 16083 h 104889"/>
                <a:gd name="connsiteX7" fmla="*/ 110134 w 104889"/>
                <a:gd name="connsiteY7" fmla="*/ 54980 h 104889"/>
                <a:gd name="connsiteX8" fmla="*/ 93963 w 104889"/>
                <a:gd name="connsiteY8" fmla="*/ 94051 h 104889"/>
                <a:gd name="connsiteX9" fmla="*/ 21414 w 104889"/>
                <a:gd name="connsiteY9" fmla="*/ 21502 h 104889"/>
                <a:gd name="connsiteX10" fmla="*/ 7604 w 104889"/>
                <a:gd name="connsiteY10" fmla="*/ 55067 h 104889"/>
                <a:gd name="connsiteX11" fmla="*/ 21328 w 104889"/>
                <a:gd name="connsiteY11" fmla="*/ 88806 h 104889"/>
                <a:gd name="connsiteX12" fmla="*/ 54892 w 104889"/>
                <a:gd name="connsiteY12" fmla="*/ 102792 h 104889"/>
                <a:gd name="connsiteX13" fmla="*/ 88457 w 104889"/>
                <a:gd name="connsiteY13" fmla="*/ 88806 h 104889"/>
                <a:gd name="connsiteX14" fmla="*/ 102267 w 104889"/>
                <a:gd name="connsiteY14" fmla="*/ 55067 h 104889"/>
                <a:gd name="connsiteX15" fmla="*/ 88457 w 104889"/>
                <a:gd name="connsiteY15" fmla="*/ 21502 h 104889"/>
                <a:gd name="connsiteX16" fmla="*/ 54892 w 104889"/>
                <a:gd name="connsiteY16" fmla="*/ 7517 h 104889"/>
                <a:gd name="connsiteX17" fmla="*/ 21414 w 104889"/>
                <a:gd name="connsiteY17" fmla="*/ 21502 h 104889"/>
                <a:gd name="connsiteX18" fmla="*/ 53843 w 104889"/>
                <a:gd name="connsiteY18" fmla="*/ 24562 h 104889"/>
                <a:gd name="connsiteX19" fmla="*/ 70363 w 104889"/>
                <a:gd name="connsiteY19" fmla="*/ 26747 h 104889"/>
                <a:gd name="connsiteX20" fmla="*/ 79716 w 104889"/>
                <a:gd name="connsiteY20" fmla="*/ 42043 h 104889"/>
                <a:gd name="connsiteX21" fmla="*/ 73772 w 104889"/>
                <a:gd name="connsiteY21" fmla="*/ 54018 h 104889"/>
                <a:gd name="connsiteX22" fmla="*/ 65031 w 104889"/>
                <a:gd name="connsiteY22" fmla="*/ 56990 h 104889"/>
                <a:gd name="connsiteX23" fmla="*/ 75433 w 104889"/>
                <a:gd name="connsiteY23" fmla="*/ 62933 h 104889"/>
                <a:gd name="connsiteX24" fmla="*/ 78754 w 104889"/>
                <a:gd name="connsiteY24" fmla="*/ 72286 h 104889"/>
                <a:gd name="connsiteX25" fmla="*/ 78754 w 104889"/>
                <a:gd name="connsiteY25" fmla="*/ 76744 h 104889"/>
                <a:gd name="connsiteX26" fmla="*/ 78929 w 104889"/>
                <a:gd name="connsiteY26" fmla="*/ 81202 h 104889"/>
                <a:gd name="connsiteX27" fmla="*/ 79453 w 104889"/>
                <a:gd name="connsiteY27" fmla="*/ 84348 h 104889"/>
                <a:gd name="connsiteX28" fmla="*/ 79803 w 104889"/>
                <a:gd name="connsiteY28" fmla="*/ 85135 h 104889"/>
                <a:gd name="connsiteX29" fmla="*/ 69839 w 104889"/>
                <a:gd name="connsiteY29" fmla="*/ 85135 h 104889"/>
                <a:gd name="connsiteX30" fmla="*/ 69664 w 104889"/>
                <a:gd name="connsiteY30" fmla="*/ 84523 h 104889"/>
                <a:gd name="connsiteX31" fmla="*/ 69489 w 104889"/>
                <a:gd name="connsiteY31" fmla="*/ 83824 h 104889"/>
                <a:gd name="connsiteX32" fmla="*/ 69227 w 104889"/>
                <a:gd name="connsiteY32" fmla="*/ 81901 h 104889"/>
                <a:gd name="connsiteX33" fmla="*/ 69227 w 104889"/>
                <a:gd name="connsiteY33" fmla="*/ 77094 h 104889"/>
                <a:gd name="connsiteX34" fmla="*/ 63545 w 104889"/>
                <a:gd name="connsiteY34" fmla="*/ 63283 h 104889"/>
                <a:gd name="connsiteX35" fmla="*/ 51658 w 104889"/>
                <a:gd name="connsiteY35" fmla="*/ 61360 h 104889"/>
                <a:gd name="connsiteX36" fmla="*/ 43266 w 104889"/>
                <a:gd name="connsiteY36" fmla="*/ 61360 h 104889"/>
                <a:gd name="connsiteX37" fmla="*/ 43266 w 104889"/>
                <a:gd name="connsiteY37" fmla="*/ 85135 h 104889"/>
                <a:gd name="connsiteX38" fmla="*/ 32603 w 104889"/>
                <a:gd name="connsiteY38" fmla="*/ 85135 h 104889"/>
                <a:gd name="connsiteX39" fmla="*/ 32603 w 104889"/>
                <a:gd name="connsiteY39" fmla="*/ 24649 h 104889"/>
                <a:gd name="connsiteX40" fmla="*/ 53843 w 104889"/>
                <a:gd name="connsiteY40" fmla="*/ 24649 h 104889"/>
                <a:gd name="connsiteX41" fmla="*/ 65381 w 104889"/>
                <a:gd name="connsiteY41" fmla="*/ 34089 h 104889"/>
                <a:gd name="connsiteX42" fmla="*/ 52445 w 104889"/>
                <a:gd name="connsiteY42" fmla="*/ 31816 h 104889"/>
                <a:gd name="connsiteX43" fmla="*/ 43354 w 104889"/>
                <a:gd name="connsiteY43" fmla="*/ 31816 h 104889"/>
                <a:gd name="connsiteX44" fmla="*/ 43354 w 104889"/>
                <a:gd name="connsiteY44" fmla="*/ 53756 h 104889"/>
                <a:gd name="connsiteX45" fmla="*/ 52969 w 104889"/>
                <a:gd name="connsiteY45" fmla="*/ 53756 h 104889"/>
                <a:gd name="connsiteX46" fmla="*/ 63108 w 104889"/>
                <a:gd name="connsiteY46" fmla="*/ 52445 h 104889"/>
                <a:gd name="connsiteX47" fmla="*/ 69314 w 104889"/>
                <a:gd name="connsiteY47" fmla="*/ 43004 h 104889"/>
                <a:gd name="connsiteX48" fmla="*/ 65381 w 104889"/>
                <a:gd name="connsiteY48" fmla="*/ 34089 h 10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4889" h="104889">
                  <a:moveTo>
                    <a:pt x="93963" y="94051"/>
                  </a:moveTo>
                  <a:cubicBezTo>
                    <a:pt x="83212" y="104889"/>
                    <a:pt x="70188" y="110221"/>
                    <a:pt x="54979" y="110221"/>
                  </a:cubicBezTo>
                  <a:cubicBezTo>
                    <a:pt x="39770" y="110221"/>
                    <a:pt x="26747" y="104802"/>
                    <a:pt x="15995" y="94051"/>
                  </a:cubicBezTo>
                  <a:cubicBezTo>
                    <a:pt x="5332" y="83300"/>
                    <a:pt x="0" y="70276"/>
                    <a:pt x="0" y="54980"/>
                  </a:cubicBezTo>
                  <a:cubicBezTo>
                    <a:pt x="0" y="39858"/>
                    <a:pt x="5419" y="26834"/>
                    <a:pt x="16170" y="16083"/>
                  </a:cubicBezTo>
                  <a:cubicBezTo>
                    <a:pt x="26921" y="5419"/>
                    <a:pt x="39770" y="0"/>
                    <a:pt x="54979" y="0"/>
                  </a:cubicBezTo>
                  <a:cubicBezTo>
                    <a:pt x="70276" y="0"/>
                    <a:pt x="83212" y="5332"/>
                    <a:pt x="93963" y="16083"/>
                  </a:cubicBezTo>
                  <a:cubicBezTo>
                    <a:pt x="104714" y="26834"/>
                    <a:pt x="110134" y="39770"/>
                    <a:pt x="110134" y="54980"/>
                  </a:cubicBezTo>
                  <a:cubicBezTo>
                    <a:pt x="110046" y="70276"/>
                    <a:pt x="104714" y="83300"/>
                    <a:pt x="93963" y="94051"/>
                  </a:cubicBezTo>
                  <a:close/>
                  <a:moveTo>
                    <a:pt x="21414" y="21502"/>
                  </a:moveTo>
                  <a:cubicBezTo>
                    <a:pt x="12237" y="30767"/>
                    <a:pt x="7604" y="41956"/>
                    <a:pt x="7604" y="55067"/>
                  </a:cubicBezTo>
                  <a:cubicBezTo>
                    <a:pt x="7604" y="68265"/>
                    <a:pt x="12149" y="79541"/>
                    <a:pt x="21328" y="88806"/>
                  </a:cubicBezTo>
                  <a:cubicBezTo>
                    <a:pt x="30505" y="98159"/>
                    <a:pt x="41693" y="102792"/>
                    <a:pt x="54892" y="102792"/>
                  </a:cubicBezTo>
                  <a:cubicBezTo>
                    <a:pt x="68090" y="102792"/>
                    <a:pt x="79191" y="98159"/>
                    <a:pt x="88457" y="88806"/>
                  </a:cubicBezTo>
                  <a:cubicBezTo>
                    <a:pt x="97634" y="79541"/>
                    <a:pt x="102267" y="68265"/>
                    <a:pt x="102267" y="55067"/>
                  </a:cubicBezTo>
                  <a:cubicBezTo>
                    <a:pt x="102267" y="41956"/>
                    <a:pt x="97634" y="30767"/>
                    <a:pt x="88457" y="21502"/>
                  </a:cubicBezTo>
                  <a:cubicBezTo>
                    <a:pt x="79191" y="12150"/>
                    <a:pt x="68003" y="7517"/>
                    <a:pt x="54892" y="7517"/>
                  </a:cubicBezTo>
                  <a:cubicBezTo>
                    <a:pt x="41868" y="7604"/>
                    <a:pt x="30680" y="12237"/>
                    <a:pt x="21414" y="21502"/>
                  </a:cubicBezTo>
                  <a:close/>
                  <a:moveTo>
                    <a:pt x="53843" y="24562"/>
                  </a:moveTo>
                  <a:cubicBezTo>
                    <a:pt x="61360" y="24562"/>
                    <a:pt x="66867" y="25261"/>
                    <a:pt x="70363" y="26747"/>
                  </a:cubicBezTo>
                  <a:cubicBezTo>
                    <a:pt x="76569" y="29369"/>
                    <a:pt x="79716" y="34439"/>
                    <a:pt x="79716" y="42043"/>
                  </a:cubicBezTo>
                  <a:cubicBezTo>
                    <a:pt x="79716" y="47462"/>
                    <a:pt x="77705" y="51396"/>
                    <a:pt x="73772" y="54018"/>
                  </a:cubicBezTo>
                  <a:cubicBezTo>
                    <a:pt x="71674" y="55329"/>
                    <a:pt x="68790" y="56378"/>
                    <a:pt x="65031" y="56990"/>
                  </a:cubicBezTo>
                  <a:cubicBezTo>
                    <a:pt x="69751" y="57776"/>
                    <a:pt x="73248" y="59699"/>
                    <a:pt x="75433" y="62933"/>
                  </a:cubicBezTo>
                  <a:cubicBezTo>
                    <a:pt x="77618" y="66168"/>
                    <a:pt x="78754" y="69227"/>
                    <a:pt x="78754" y="72286"/>
                  </a:cubicBezTo>
                  <a:lnTo>
                    <a:pt x="78754" y="76744"/>
                  </a:lnTo>
                  <a:cubicBezTo>
                    <a:pt x="78754" y="78143"/>
                    <a:pt x="78841" y="79628"/>
                    <a:pt x="78929" y="81202"/>
                  </a:cubicBezTo>
                  <a:cubicBezTo>
                    <a:pt x="79016" y="82775"/>
                    <a:pt x="79191" y="83824"/>
                    <a:pt x="79453" y="84348"/>
                  </a:cubicBezTo>
                  <a:lnTo>
                    <a:pt x="79803" y="85135"/>
                  </a:lnTo>
                  <a:lnTo>
                    <a:pt x="69839" y="85135"/>
                  </a:lnTo>
                  <a:cubicBezTo>
                    <a:pt x="69751" y="84960"/>
                    <a:pt x="69751" y="84698"/>
                    <a:pt x="69664" y="84523"/>
                  </a:cubicBezTo>
                  <a:cubicBezTo>
                    <a:pt x="69576" y="84348"/>
                    <a:pt x="69576" y="84086"/>
                    <a:pt x="69489" y="83824"/>
                  </a:cubicBezTo>
                  <a:lnTo>
                    <a:pt x="69227" y="81901"/>
                  </a:lnTo>
                  <a:lnTo>
                    <a:pt x="69227" y="77094"/>
                  </a:lnTo>
                  <a:cubicBezTo>
                    <a:pt x="69227" y="70101"/>
                    <a:pt x="67304" y="65468"/>
                    <a:pt x="63545" y="63283"/>
                  </a:cubicBezTo>
                  <a:cubicBezTo>
                    <a:pt x="61272" y="61972"/>
                    <a:pt x="57339" y="61360"/>
                    <a:pt x="51658" y="61360"/>
                  </a:cubicBezTo>
                  <a:lnTo>
                    <a:pt x="43266" y="61360"/>
                  </a:lnTo>
                  <a:lnTo>
                    <a:pt x="43266" y="85135"/>
                  </a:lnTo>
                  <a:lnTo>
                    <a:pt x="32603" y="85135"/>
                  </a:lnTo>
                  <a:lnTo>
                    <a:pt x="32603" y="24649"/>
                  </a:lnTo>
                  <a:lnTo>
                    <a:pt x="53843" y="24649"/>
                  </a:lnTo>
                  <a:close/>
                  <a:moveTo>
                    <a:pt x="65381" y="34089"/>
                  </a:moveTo>
                  <a:cubicBezTo>
                    <a:pt x="62671" y="32603"/>
                    <a:pt x="58388" y="31816"/>
                    <a:pt x="52445" y="31816"/>
                  </a:cubicBezTo>
                  <a:lnTo>
                    <a:pt x="43354" y="31816"/>
                  </a:lnTo>
                  <a:lnTo>
                    <a:pt x="43354" y="53756"/>
                  </a:lnTo>
                  <a:lnTo>
                    <a:pt x="52969" y="53756"/>
                  </a:lnTo>
                  <a:cubicBezTo>
                    <a:pt x="57514" y="53756"/>
                    <a:pt x="60835" y="53319"/>
                    <a:pt x="63108" y="52445"/>
                  </a:cubicBezTo>
                  <a:cubicBezTo>
                    <a:pt x="67304" y="50784"/>
                    <a:pt x="69314" y="47637"/>
                    <a:pt x="69314" y="43004"/>
                  </a:cubicBezTo>
                  <a:cubicBezTo>
                    <a:pt x="69402" y="38547"/>
                    <a:pt x="68090" y="35662"/>
                    <a:pt x="65381" y="34089"/>
                  </a:cubicBezTo>
                  <a:close/>
                </a:path>
              </a:pathLst>
            </a:custGeom>
            <a:solidFill>
              <a:srgbClr val="FFFFFF"/>
            </a:solidFill>
            <a:ln w="8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198803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56DE2D5-82CA-4488-9407-4BB51873AB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C4E5AF7-D51B-4397-8A2E-E82C33529C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267" t="37451" r="21838" b="4366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80D0F64D-624B-4D5C-A1E0-90E5836C8531}"/>
              </a:ext>
            </a:extLst>
          </p:cNvPr>
          <p:cNvSpPr/>
          <p:nvPr/>
        </p:nvSpPr>
        <p:spPr>
          <a:xfrm>
            <a:off x="-2" y="1603394"/>
            <a:ext cx="12192000" cy="3651211"/>
          </a:xfrm>
          <a:prstGeom prst="rect">
            <a:avLst/>
          </a:prstGeom>
          <a:solidFill>
            <a:srgbClr val="FB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991F070-C1AA-4186-85C1-C4127D70DE8C}"/>
              </a:ext>
            </a:extLst>
          </p:cNvPr>
          <p:cNvSpPr txBox="1"/>
          <p:nvPr/>
        </p:nvSpPr>
        <p:spPr>
          <a:xfrm>
            <a:off x="1516082" y="2119796"/>
            <a:ext cx="9159832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nl-NL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THE FUTURE OF</a:t>
            </a:r>
            <a:br>
              <a:rPr lang="nl-NL" sz="72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BREEDING IS NOW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9275E90-CC33-4045-85B9-00504742135D}"/>
              </a:ext>
            </a:extLst>
          </p:cNvPr>
          <p:cNvSpPr txBox="1"/>
          <p:nvPr/>
        </p:nvSpPr>
        <p:spPr>
          <a:xfrm>
            <a:off x="1663654" y="3984922"/>
            <a:ext cx="8820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AIPH annual congress Beijing, China</a:t>
            </a:r>
            <a:b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</a:br>
            <a:r>
              <a:rPr lang="en-US" sz="2400" i="1" dirty="0">
                <a:solidFill>
                  <a:schemeClr val="bg1"/>
                </a:solidFill>
                <a:latin typeface="Sentinel Semibold" pitchFamily="50" charset="0"/>
              </a:rPr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809870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4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BBFD9E4-61F6-4A3B-A76D-E4C93715AB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63" name="Groep 62">
            <a:extLst>
              <a:ext uri="{FF2B5EF4-FFF2-40B4-BE49-F238E27FC236}">
                <a16:creationId xmlns:a16="http://schemas.microsoft.com/office/drawing/2014/main" id="{626C9F0F-A683-4713-9625-8469D38A9837}"/>
              </a:ext>
            </a:extLst>
          </p:cNvPr>
          <p:cNvGrpSpPr/>
          <p:nvPr/>
        </p:nvGrpSpPr>
        <p:grpSpPr>
          <a:xfrm>
            <a:off x="3543693" y="1758308"/>
            <a:ext cx="5086951" cy="2862302"/>
            <a:chOff x="5477078" y="4509601"/>
            <a:chExt cx="1181390" cy="664739"/>
          </a:xfrm>
        </p:grpSpPr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835D7120-EFB6-4529-9265-3FDD06FA9BDA}"/>
                </a:ext>
              </a:extLst>
            </p:cNvPr>
            <p:cNvSpPr/>
            <p:nvPr/>
          </p:nvSpPr>
          <p:spPr>
            <a:xfrm>
              <a:off x="5477078" y="4509601"/>
              <a:ext cx="385103" cy="560149"/>
            </a:xfrm>
            <a:custGeom>
              <a:avLst/>
              <a:gdLst>
                <a:gd name="connsiteX0" fmla="*/ 385978 w 385102"/>
                <a:gd name="connsiteY0" fmla="*/ 300905 h 560149"/>
                <a:gd name="connsiteX1" fmla="*/ 383002 w 385102"/>
                <a:gd name="connsiteY1" fmla="*/ 305719 h 560149"/>
                <a:gd name="connsiteX2" fmla="*/ 375300 w 385102"/>
                <a:gd name="connsiteY2" fmla="*/ 314909 h 560149"/>
                <a:gd name="connsiteX3" fmla="*/ 358670 w 385102"/>
                <a:gd name="connsiteY3" fmla="*/ 335915 h 560149"/>
                <a:gd name="connsiteX4" fmla="*/ 347993 w 385102"/>
                <a:gd name="connsiteY4" fmla="*/ 349918 h 560149"/>
                <a:gd name="connsiteX5" fmla="*/ 326637 w 385102"/>
                <a:gd name="connsiteY5" fmla="*/ 366898 h 560149"/>
                <a:gd name="connsiteX6" fmla="*/ 316309 w 385102"/>
                <a:gd name="connsiteY6" fmla="*/ 349918 h 560149"/>
                <a:gd name="connsiteX7" fmla="*/ 316659 w 385102"/>
                <a:gd name="connsiteY7" fmla="*/ 344404 h 560149"/>
                <a:gd name="connsiteX8" fmla="*/ 318847 w 385102"/>
                <a:gd name="connsiteY8" fmla="*/ 314996 h 560149"/>
                <a:gd name="connsiteX9" fmla="*/ 326725 w 385102"/>
                <a:gd name="connsiteY9" fmla="*/ 287252 h 560149"/>
                <a:gd name="connsiteX10" fmla="*/ 330751 w 385102"/>
                <a:gd name="connsiteY10" fmla="*/ 263008 h 560149"/>
                <a:gd name="connsiteX11" fmla="*/ 329613 w 385102"/>
                <a:gd name="connsiteY11" fmla="*/ 259332 h 560149"/>
                <a:gd name="connsiteX12" fmla="*/ 319548 w 385102"/>
                <a:gd name="connsiteY12" fmla="*/ 257494 h 560149"/>
                <a:gd name="connsiteX13" fmla="*/ 302568 w 385102"/>
                <a:gd name="connsiteY13" fmla="*/ 240864 h 560149"/>
                <a:gd name="connsiteX14" fmla="*/ 302918 w 385102"/>
                <a:gd name="connsiteY14" fmla="*/ 237538 h 560149"/>
                <a:gd name="connsiteX15" fmla="*/ 301868 w 385102"/>
                <a:gd name="connsiteY15" fmla="*/ 229048 h 560149"/>
                <a:gd name="connsiteX16" fmla="*/ 291891 w 385102"/>
                <a:gd name="connsiteY16" fmla="*/ 229749 h 560149"/>
                <a:gd name="connsiteX17" fmla="*/ 289615 w 385102"/>
                <a:gd name="connsiteY17" fmla="*/ 237801 h 560149"/>
                <a:gd name="connsiteX18" fmla="*/ 289615 w 385102"/>
                <a:gd name="connsiteY18" fmla="*/ 249967 h 560149"/>
                <a:gd name="connsiteX19" fmla="*/ 289265 w 385102"/>
                <a:gd name="connsiteY19" fmla="*/ 255831 h 560149"/>
                <a:gd name="connsiteX20" fmla="*/ 282613 w 385102"/>
                <a:gd name="connsiteY20" fmla="*/ 265371 h 560149"/>
                <a:gd name="connsiteX21" fmla="*/ 282088 w 385102"/>
                <a:gd name="connsiteY21" fmla="*/ 266683 h 560149"/>
                <a:gd name="connsiteX22" fmla="*/ 282000 w 385102"/>
                <a:gd name="connsiteY22" fmla="*/ 266771 h 560149"/>
                <a:gd name="connsiteX23" fmla="*/ 279287 w 385102"/>
                <a:gd name="connsiteY23" fmla="*/ 271760 h 560149"/>
                <a:gd name="connsiteX24" fmla="*/ 278499 w 385102"/>
                <a:gd name="connsiteY24" fmla="*/ 272548 h 560149"/>
                <a:gd name="connsiteX25" fmla="*/ 244540 w 385102"/>
                <a:gd name="connsiteY25" fmla="*/ 314734 h 560149"/>
                <a:gd name="connsiteX26" fmla="*/ 244453 w 385102"/>
                <a:gd name="connsiteY26" fmla="*/ 314821 h 560149"/>
                <a:gd name="connsiteX27" fmla="*/ 227211 w 385102"/>
                <a:gd name="connsiteY27" fmla="*/ 333901 h 560149"/>
                <a:gd name="connsiteX28" fmla="*/ 229048 w 385102"/>
                <a:gd name="connsiteY28" fmla="*/ 303356 h 560149"/>
                <a:gd name="connsiteX29" fmla="*/ 212419 w 385102"/>
                <a:gd name="connsiteY29" fmla="*/ 274211 h 560149"/>
                <a:gd name="connsiteX30" fmla="*/ 208743 w 385102"/>
                <a:gd name="connsiteY30" fmla="*/ 274561 h 560149"/>
                <a:gd name="connsiteX31" fmla="*/ 183361 w 385102"/>
                <a:gd name="connsiteY31" fmla="*/ 314296 h 560149"/>
                <a:gd name="connsiteX32" fmla="*/ 183711 w 385102"/>
                <a:gd name="connsiteY32" fmla="*/ 320598 h 560149"/>
                <a:gd name="connsiteX33" fmla="*/ 206905 w 385102"/>
                <a:gd name="connsiteY33" fmla="*/ 355957 h 560149"/>
                <a:gd name="connsiteX34" fmla="*/ 203579 w 385102"/>
                <a:gd name="connsiteY34" fmla="*/ 360771 h 560149"/>
                <a:gd name="connsiteX35" fmla="*/ 184762 w 385102"/>
                <a:gd name="connsiteY35" fmla="*/ 377401 h 560149"/>
                <a:gd name="connsiteX36" fmla="*/ 172946 w 385102"/>
                <a:gd name="connsiteY36" fmla="*/ 379589 h 560149"/>
                <a:gd name="connsiteX37" fmla="*/ 161131 w 385102"/>
                <a:gd name="connsiteY37" fmla="*/ 376613 h 560149"/>
                <a:gd name="connsiteX38" fmla="*/ 152641 w 385102"/>
                <a:gd name="connsiteY38" fmla="*/ 361209 h 560149"/>
                <a:gd name="connsiteX39" fmla="*/ 151153 w 385102"/>
                <a:gd name="connsiteY39" fmla="*/ 343879 h 560149"/>
                <a:gd name="connsiteX40" fmla="*/ 154479 w 385102"/>
                <a:gd name="connsiteY40" fmla="*/ 312896 h 560149"/>
                <a:gd name="connsiteX41" fmla="*/ 176009 w 385102"/>
                <a:gd name="connsiteY41" fmla="*/ 263970 h 560149"/>
                <a:gd name="connsiteX42" fmla="*/ 176097 w 385102"/>
                <a:gd name="connsiteY42" fmla="*/ 263883 h 560149"/>
                <a:gd name="connsiteX43" fmla="*/ 208218 w 385102"/>
                <a:gd name="connsiteY43" fmla="*/ 268959 h 560149"/>
                <a:gd name="connsiteX44" fmla="*/ 185899 w 385102"/>
                <a:gd name="connsiteY44" fmla="*/ 249617 h 560149"/>
                <a:gd name="connsiteX45" fmla="*/ 184412 w 385102"/>
                <a:gd name="connsiteY45" fmla="*/ 249529 h 560149"/>
                <a:gd name="connsiteX46" fmla="*/ 181086 w 385102"/>
                <a:gd name="connsiteY46" fmla="*/ 249442 h 560149"/>
                <a:gd name="connsiteX47" fmla="*/ 140913 w 385102"/>
                <a:gd name="connsiteY47" fmla="*/ 274123 h 560149"/>
                <a:gd name="connsiteX48" fmla="*/ 131373 w 385102"/>
                <a:gd name="connsiteY48" fmla="*/ 301956 h 560149"/>
                <a:gd name="connsiteX49" fmla="*/ 45425 w 385102"/>
                <a:gd name="connsiteY49" fmla="*/ 339328 h 560149"/>
                <a:gd name="connsiteX50" fmla="*/ 69756 w 385102"/>
                <a:gd name="connsiteY50" fmla="*/ 453196 h 560149"/>
                <a:gd name="connsiteX51" fmla="*/ 70106 w 385102"/>
                <a:gd name="connsiteY51" fmla="*/ 468337 h 560149"/>
                <a:gd name="connsiteX52" fmla="*/ 43586 w 385102"/>
                <a:gd name="connsiteY52" fmla="*/ 550521 h 560149"/>
                <a:gd name="connsiteX53" fmla="*/ 38073 w 385102"/>
                <a:gd name="connsiteY53" fmla="*/ 554548 h 560149"/>
                <a:gd name="connsiteX54" fmla="*/ 32909 w 385102"/>
                <a:gd name="connsiteY54" fmla="*/ 549384 h 560149"/>
                <a:gd name="connsiteX55" fmla="*/ 19956 w 385102"/>
                <a:gd name="connsiteY55" fmla="*/ 470175 h 560149"/>
                <a:gd name="connsiteX56" fmla="*/ 26957 w 385102"/>
                <a:gd name="connsiteY56" fmla="*/ 373637 h 560149"/>
                <a:gd name="connsiteX57" fmla="*/ 46825 w 385102"/>
                <a:gd name="connsiteY57" fmla="*/ 319460 h 560149"/>
                <a:gd name="connsiteX58" fmla="*/ 125333 w 385102"/>
                <a:gd name="connsiteY58" fmla="*/ 178022 h 560149"/>
                <a:gd name="connsiteX59" fmla="*/ 130498 w 385102"/>
                <a:gd name="connsiteY59" fmla="*/ 159205 h 560149"/>
                <a:gd name="connsiteX60" fmla="*/ 133473 w 385102"/>
                <a:gd name="connsiteY60" fmla="*/ 137499 h 560149"/>
                <a:gd name="connsiteX61" fmla="*/ 142313 w 385102"/>
                <a:gd name="connsiteY61" fmla="*/ 116056 h 560149"/>
                <a:gd name="connsiteX62" fmla="*/ 147477 w 385102"/>
                <a:gd name="connsiteY62" fmla="*/ 84723 h 560149"/>
                <a:gd name="connsiteX63" fmla="*/ 150453 w 385102"/>
                <a:gd name="connsiteY63" fmla="*/ 46387 h 560149"/>
                <a:gd name="connsiteX64" fmla="*/ 139775 w 385102"/>
                <a:gd name="connsiteY64" fmla="*/ 7002 h 560149"/>
                <a:gd name="connsiteX65" fmla="*/ 126471 w 385102"/>
                <a:gd name="connsiteY65" fmla="*/ 0 h 560149"/>
                <a:gd name="connsiteX66" fmla="*/ 86648 w 385102"/>
                <a:gd name="connsiteY66" fmla="*/ 37197 h 560149"/>
                <a:gd name="connsiteX67" fmla="*/ 40611 w 385102"/>
                <a:gd name="connsiteY67" fmla="*/ 168745 h 560149"/>
                <a:gd name="connsiteX68" fmla="*/ 9628 w 385102"/>
                <a:gd name="connsiteY68" fmla="*/ 361121 h 560149"/>
                <a:gd name="connsiteX69" fmla="*/ 7440 w 385102"/>
                <a:gd name="connsiteY69" fmla="*/ 382127 h 560149"/>
                <a:gd name="connsiteX70" fmla="*/ 7440 w 385102"/>
                <a:gd name="connsiteY70" fmla="*/ 385453 h 560149"/>
                <a:gd name="connsiteX71" fmla="*/ 11116 w 385102"/>
                <a:gd name="connsiteY71" fmla="*/ 398756 h 560149"/>
                <a:gd name="connsiteX72" fmla="*/ 8928 w 385102"/>
                <a:gd name="connsiteY72" fmla="*/ 409784 h 560149"/>
                <a:gd name="connsiteX73" fmla="*/ 2976 w 385102"/>
                <a:gd name="connsiteY73" fmla="*/ 457309 h 560149"/>
                <a:gd name="connsiteX74" fmla="*/ 0 w 385102"/>
                <a:gd name="connsiteY74" fmla="*/ 506322 h 560149"/>
                <a:gd name="connsiteX75" fmla="*/ 5514 w 385102"/>
                <a:gd name="connsiteY75" fmla="*/ 542820 h 560149"/>
                <a:gd name="connsiteX76" fmla="*/ 29495 w 385102"/>
                <a:gd name="connsiteY76" fmla="*/ 564875 h 560149"/>
                <a:gd name="connsiteX77" fmla="*/ 43499 w 385102"/>
                <a:gd name="connsiteY77" fmla="*/ 559012 h 560149"/>
                <a:gd name="connsiteX78" fmla="*/ 78859 w 385102"/>
                <a:gd name="connsiteY78" fmla="*/ 469825 h 560149"/>
                <a:gd name="connsiteX79" fmla="*/ 74482 w 385102"/>
                <a:gd name="connsiteY79" fmla="*/ 415998 h 560149"/>
                <a:gd name="connsiteX80" fmla="*/ 54527 w 385102"/>
                <a:gd name="connsiteY80" fmla="*/ 341603 h 560149"/>
                <a:gd name="connsiteX81" fmla="*/ 64505 w 385102"/>
                <a:gd name="connsiteY81" fmla="*/ 344229 h 560149"/>
                <a:gd name="connsiteX82" fmla="*/ 130322 w 385102"/>
                <a:gd name="connsiteY82" fmla="*/ 311321 h 560149"/>
                <a:gd name="connsiteX83" fmla="*/ 130060 w 385102"/>
                <a:gd name="connsiteY83" fmla="*/ 318410 h 560149"/>
                <a:gd name="connsiteX84" fmla="*/ 130410 w 385102"/>
                <a:gd name="connsiteY84" fmla="*/ 327600 h 560149"/>
                <a:gd name="connsiteX85" fmla="*/ 138550 w 385102"/>
                <a:gd name="connsiteY85" fmla="*/ 364447 h 560149"/>
                <a:gd name="connsiteX86" fmla="*/ 147039 w 385102"/>
                <a:gd name="connsiteY86" fmla="*/ 376963 h 560149"/>
                <a:gd name="connsiteX87" fmla="*/ 172071 w 385102"/>
                <a:gd name="connsiteY87" fmla="*/ 385015 h 560149"/>
                <a:gd name="connsiteX88" fmla="*/ 180211 w 385102"/>
                <a:gd name="connsiteY88" fmla="*/ 384315 h 560149"/>
                <a:gd name="connsiteX89" fmla="*/ 203755 w 385102"/>
                <a:gd name="connsiteY89" fmla="*/ 371449 h 560149"/>
                <a:gd name="connsiteX90" fmla="*/ 214432 w 385102"/>
                <a:gd name="connsiteY90" fmla="*/ 361909 h 560149"/>
                <a:gd name="connsiteX91" fmla="*/ 237276 w 385102"/>
                <a:gd name="connsiteY91" fmla="*/ 333464 h 560149"/>
                <a:gd name="connsiteX92" fmla="*/ 267209 w 385102"/>
                <a:gd name="connsiteY92" fmla="*/ 296791 h 560149"/>
                <a:gd name="connsiteX93" fmla="*/ 278849 w 385102"/>
                <a:gd name="connsiteY93" fmla="*/ 282525 h 560149"/>
                <a:gd name="connsiteX94" fmla="*/ 282700 w 385102"/>
                <a:gd name="connsiteY94" fmla="*/ 276924 h 560149"/>
                <a:gd name="connsiteX95" fmla="*/ 285326 w 385102"/>
                <a:gd name="connsiteY95" fmla="*/ 273510 h 560149"/>
                <a:gd name="connsiteX96" fmla="*/ 294166 w 385102"/>
                <a:gd name="connsiteY96" fmla="*/ 263270 h 560149"/>
                <a:gd name="connsiteX97" fmla="*/ 295304 w 385102"/>
                <a:gd name="connsiteY97" fmla="*/ 262570 h 560149"/>
                <a:gd name="connsiteX98" fmla="*/ 296354 w 385102"/>
                <a:gd name="connsiteY98" fmla="*/ 263270 h 560149"/>
                <a:gd name="connsiteX99" fmla="*/ 305982 w 385102"/>
                <a:gd name="connsiteY99" fmla="*/ 276574 h 560149"/>
                <a:gd name="connsiteX100" fmla="*/ 301956 w 385102"/>
                <a:gd name="connsiteY100" fmla="*/ 290927 h 560149"/>
                <a:gd name="connsiteX101" fmla="*/ 295654 w 385102"/>
                <a:gd name="connsiteY101" fmla="*/ 346155 h 560149"/>
                <a:gd name="connsiteX102" fmla="*/ 295654 w 385102"/>
                <a:gd name="connsiteY102" fmla="*/ 351669 h 560149"/>
                <a:gd name="connsiteX103" fmla="*/ 304844 w 385102"/>
                <a:gd name="connsiteY103" fmla="*/ 375300 h 560149"/>
                <a:gd name="connsiteX104" fmla="*/ 317010 w 385102"/>
                <a:gd name="connsiteY104" fmla="*/ 379326 h 560149"/>
                <a:gd name="connsiteX105" fmla="*/ 350181 w 385102"/>
                <a:gd name="connsiteY105" fmla="*/ 356833 h 560149"/>
                <a:gd name="connsiteX106" fmla="*/ 366723 w 385102"/>
                <a:gd name="connsiteY106" fmla="*/ 336527 h 560149"/>
                <a:gd name="connsiteX107" fmla="*/ 387728 w 385102"/>
                <a:gd name="connsiteY107" fmla="*/ 306682 h 560149"/>
                <a:gd name="connsiteX108" fmla="*/ 388429 w 385102"/>
                <a:gd name="connsiteY108" fmla="*/ 304844 h 560149"/>
                <a:gd name="connsiteX109" fmla="*/ 385978 w 385102"/>
                <a:gd name="connsiteY109" fmla="*/ 300905 h 560149"/>
                <a:gd name="connsiteX110" fmla="*/ 84110 w 385102"/>
                <a:gd name="connsiteY110" fmla="*/ 87523 h 560149"/>
                <a:gd name="connsiteX111" fmla="*/ 121658 w 385102"/>
                <a:gd name="connsiteY111" fmla="*/ 9803 h 560149"/>
                <a:gd name="connsiteX112" fmla="*/ 124984 w 385102"/>
                <a:gd name="connsiteY112" fmla="*/ 8315 h 560149"/>
                <a:gd name="connsiteX113" fmla="*/ 127522 w 385102"/>
                <a:gd name="connsiteY113" fmla="*/ 10152 h 560149"/>
                <a:gd name="connsiteX114" fmla="*/ 140825 w 385102"/>
                <a:gd name="connsiteY114" fmla="*/ 61354 h 560149"/>
                <a:gd name="connsiteX115" fmla="*/ 127172 w 385102"/>
                <a:gd name="connsiteY115" fmla="*/ 141000 h 560149"/>
                <a:gd name="connsiteX116" fmla="*/ 65993 w 385102"/>
                <a:gd name="connsiteY116" fmla="*/ 281825 h 560149"/>
                <a:gd name="connsiteX117" fmla="*/ 34659 w 385102"/>
                <a:gd name="connsiteY117" fmla="*/ 321298 h 560149"/>
                <a:gd name="connsiteX118" fmla="*/ 33522 w 385102"/>
                <a:gd name="connsiteY118" fmla="*/ 318322 h 560149"/>
                <a:gd name="connsiteX119" fmla="*/ 84110 w 385102"/>
                <a:gd name="connsiteY119" fmla="*/ 87523 h 560149"/>
                <a:gd name="connsiteX120" fmla="*/ 213470 w 385102"/>
                <a:gd name="connsiteY120" fmla="*/ 338802 h 560149"/>
                <a:gd name="connsiteX121" fmla="*/ 206818 w 385102"/>
                <a:gd name="connsiteY121" fmla="*/ 340991 h 560149"/>
                <a:gd name="connsiteX122" fmla="*/ 196840 w 385102"/>
                <a:gd name="connsiteY122" fmla="*/ 315609 h 560149"/>
                <a:gd name="connsiteX123" fmla="*/ 195352 w 385102"/>
                <a:gd name="connsiteY123" fmla="*/ 304581 h 560149"/>
                <a:gd name="connsiteX124" fmla="*/ 195702 w 385102"/>
                <a:gd name="connsiteY124" fmla="*/ 300905 h 560149"/>
                <a:gd name="connsiteX125" fmla="*/ 206030 w 385102"/>
                <a:gd name="connsiteY125" fmla="*/ 291277 h 560149"/>
                <a:gd name="connsiteX126" fmla="*/ 210056 w 385102"/>
                <a:gd name="connsiteY126" fmla="*/ 292415 h 560149"/>
                <a:gd name="connsiteX127" fmla="*/ 214082 w 385102"/>
                <a:gd name="connsiteY127" fmla="*/ 309745 h 560149"/>
                <a:gd name="connsiteX128" fmla="*/ 214432 w 385102"/>
                <a:gd name="connsiteY128" fmla="*/ 320423 h 560149"/>
                <a:gd name="connsiteX129" fmla="*/ 213470 w 385102"/>
                <a:gd name="connsiteY129" fmla="*/ 338802 h 56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85102" h="560149">
                  <a:moveTo>
                    <a:pt x="385978" y="300905"/>
                  </a:moveTo>
                  <a:cubicBezTo>
                    <a:pt x="384140" y="300905"/>
                    <a:pt x="384490" y="303531"/>
                    <a:pt x="383002" y="305719"/>
                  </a:cubicBezTo>
                  <a:cubicBezTo>
                    <a:pt x="381164" y="307557"/>
                    <a:pt x="376701" y="312371"/>
                    <a:pt x="375300" y="314909"/>
                  </a:cubicBezTo>
                  <a:cubicBezTo>
                    <a:pt x="371974" y="320423"/>
                    <a:pt x="362347" y="331101"/>
                    <a:pt x="358670" y="335915"/>
                  </a:cubicBezTo>
                  <a:cubicBezTo>
                    <a:pt x="354294" y="341429"/>
                    <a:pt x="352369" y="344755"/>
                    <a:pt x="347993" y="349918"/>
                  </a:cubicBezTo>
                  <a:cubicBezTo>
                    <a:pt x="342829" y="355782"/>
                    <a:pt x="335127" y="366898"/>
                    <a:pt x="326637" y="366898"/>
                  </a:cubicBezTo>
                  <a:cubicBezTo>
                    <a:pt x="317797" y="366898"/>
                    <a:pt x="316309" y="357708"/>
                    <a:pt x="316309" y="349918"/>
                  </a:cubicBezTo>
                  <a:cubicBezTo>
                    <a:pt x="316309" y="348080"/>
                    <a:pt x="316659" y="345892"/>
                    <a:pt x="316659" y="344404"/>
                  </a:cubicBezTo>
                  <a:cubicBezTo>
                    <a:pt x="317360" y="334777"/>
                    <a:pt x="316309" y="324274"/>
                    <a:pt x="318847" y="314996"/>
                  </a:cubicBezTo>
                  <a:cubicBezTo>
                    <a:pt x="321386" y="305019"/>
                    <a:pt x="325237" y="297579"/>
                    <a:pt x="326725" y="287252"/>
                  </a:cubicBezTo>
                  <a:cubicBezTo>
                    <a:pt x="327425" y="283575"/>
                    <a:pt x="330751" y="267471"/>
                    <a:pt x="330751" y="263008"/>
                  </a:cubicBezTo>
                  <a:cubicBezTo>
                    <a:pt x="330751" y="261520"/>
                    <a:pt x="330401" y="260382"/>
                    <a:pt x="329613" y="259332"/>
                  </a:cubicBezTo>
                  <a:cubicBezTo>
                    <a:pt x="327425" y="257056"/>
                    <a:pt x="322086" y="258631"/>
                    <a:pt x="319548" y="257494"/>
                  </a:cubicBezTo>
                  <a:cubicBezTo>
                    <a:pt x="311058" y="253467"/>
                    <a:pt x="302568" y="250142"/>
                    <a:pt x="302568" y="240864"/>
                  </a:cubicBezTo>
                  <a:cubicBezTo>
                    <a:pt x="302568" y="239814"/>
                    <a:pt x="302568" y="238676"/>
                    <a:pt x="302918" y="237538"/>
                  </a:cubicBezTo>
                  <a:cubicBezTo>
                    <a:pt x="303269" y="234912"/>
                    <a:pt x="304056" y="231237"/>
                    <a:pt x="301868" y="229048"/>
                  </a:cubicBezTo>
                  <a:cubicBezTo>
                    <a:pt x="299242" y="226860"/>
                    <a:pt x="294166" y="227911"/>
                    <a:pt x="291891" y="229749"/>
                  </a:cubicBezTo>
                  <a:cubicBezTo>
                    <a:pt x="289615" y="231586"/>
                    <a:pt x="289615" y="234912"/>
                    <a:pt x="289615" y="237801"/>
                  </a:cubicBezTo>
                  <a:lnTo>
                    <a:pt x="289615" y="249967"/>
                  </a:lnTo>
                  <a:cubicBezTo>
                    <a:pt x="289615" y="251805"/>
                    <a:pt x="289615" y="253993"/>
                    <a:pt x="289265" y="255831"/>
                  </a:cubicBezTo>
                  <a:cubicBezTo>
                    <a:pt x="287777" y="259506"/>
                    <a:pt x="284101" y="261345"/>
                    <a:pt x="282613" y="265371"/>
                  </a:cubicBezTo>
                  <a:cubicBezTo>
                    <a:pt x="282438" y="265896"/>
                    <a:pt x="282263" y="266333"/>
                    <a:pt x="282088" y="266683"/>
                  </a:cubicBezTo>
                  <a:cubicBezTo>
                    <a:pt x="282088" y="266771"/>
                    <a:pt x="282000" y="266771"/>
                    <a:pt x="282000" y="266771"/>
                  </a:cubicBezTo>
                  <a:cubicBezTo>
                    <a:pt x="281125" y="269047"/>
                    <a:pt x="281125" y="269835"/>
                    <a:pt x="279287" y="271760"/>
                  </a:cubicBezTo>
                  <a:cubicBezTo>
                    <a:pt x="279024" y="272023"/>
                    <a:pt x="278762" y="272285"/>
                    <a:pt x="278499" y="272548"/>
                  </a:cubicBezTo>
                  <a:cubicBezTo>
                    <a:pt x="266596" y="291015"/>
                    <a:pt x="257231" y="301080"/>
                    <a:pt x="244540" y="314734"/>
                  </a:cubicBezTo>
                  <a:cubicBezTo>
                    <a:pt x="244540" y="314734"/>
                    <a:pt x="244453" y="314734"/>
                    <a:pt x="244453" y="314821"/>
                  </a:cubicBezTo>
                  <a:cubicBezTo>
                    <a:pt x="239377" y="320335"/>
                    <a:pt x="233687" y="326462"/>
                    <a:pt x="227211" y="333901"/>
                  </a:cubicBezTo>
                  <a:cubicBezTo>
                    <a:pt x="228699" y="324711"/>
                    <a:pt x="229048" y="310708"/>
                    <a:pt x="229048" y="303356"/>
                  </a:cubicBezTo>
                  <a:cubicBezTo>
                    <a:pt x="229048" y="292328"/>
                    <a:pt x="224585" y="274211"/>
                    <a:pt x="212419" y="274211"/>
                  </a:cubicBezTo>
                  <a:cubicBezTo>
                    <a:pt x="211369" y="274211"/>
                    <a:pt x="209881" y="274211"/>
                    <a:pt x="208743" y="274561"/>
                  </a:cubicBezTo>
                  <a:cubicBezTo>
                    <a:pt x="191413" y="279374"/>
                    <a:pt x="183361" y="297404"/>
                    <a:pt x="183361" y="314296"/>
                  </a:cubicBezTo>
                  <a:cubicBezTo>
                    <a:pt x="183361" y="316484"/>
                    <a:pt x="183361" y="318672"/>
                    <a:pt x="183711" y="320598"/>
                  </a:cubicBezTo>
                  <a:cubicBezTo>
                    <a:pt x="185550" y="333464"/>
                    <a:pt x="191413" y="354119"/>
                    <a:pt x="206905" y="355957"/>
                  </a:cubicBezTo>
                  <a:cubicBezTo>
                    <a:pt x="206555" y="355957"/>
                    <a:pt x="203929" y="360333"/>
                    <a:pt x="203579" y="360771"/>
                  </a:cubicBezTo>
                  <a:cubicBezTo>
                    <a:pt x="198766" y="367423"/>
                    <a:pt x="192551" y="374075"/>
                    <a:pt x="184762" y="377401"/>
                  </a:cubicBezTo>
                  <a:cubicBezTo>
                    <a:pt x="181086" y="378888"/>
                    <a:pt x="177060" y="379589"/>
                    <a:pt x="172946" y="379589"/>
                  </a:cubicBezTo>
                  <a:cubicBezTo>
                    <a:pt x="168920" y="379589"/>
                    <a:pt x="164894" y="378888"/>
                    <a:pt x="161131" y="376613"/>
                  </a:cubicBezTo>
                  <a:cubicBezTo>
                    <a:pt x="155617" y="373637"/>
                    <a:pt x="153779" y="367423"/>
                    <a:pt x="152641" y="361209"/>
                  </a:cubicBezTo>
                  <a:cubicBezTo>
                    <a:pt x="151940" y="355695"/>
                    <a:pt x="151153" y="349743"/>
                    <a:pt x="151153" y="343879"/>
                  </a:cubicBezTo>
                  <a:cubicBezTo>
                    <a:pt x="151153" y="333551"/>
                    <a:pt x="152641" y="323224"/>
                    <a:pt x="154479" y="312896"/>
                  </a:cubicBezTo>
                  <a:cubicBezTo>
                    <a:pt x="158330" y="293816"/>
                    <a:pt x="164457" y="276136"/>
                    <a:pt x="176009" y="263970"/>
                  </a:cubicBezTo>
                  <a:lnTo>
                    <a:pt x="176097" y="263883"/>
                  </a:lnTo>
                  <a:cubicBezTo>
                    <a:pt x="177147" y="263095"/>
                    <a:pt x="191326" y="252855"/>
                    <a:pt x="208218" y="268959"/>
                  </a:cubicBezTo>
                  <a:cubicBezTo>
                    <a:pt x="218371" y="278674"/>
                    <a:pt x="212944" y="251717"/>
                    <a:pt x="185899" y="249617"/>
                  </a:cubicBezTo>
                  <a:cubicBezTo>
                    <a:pt x="185374" y="249529"/>
                    <a:pt x="184937" y="249529"/>
                    <a:pt x="184412" y="249529"/>
                  </a:cubicBezTo>
                  <a:cubicBezTo>
                    <a:pt x="183361" y="249354"/>
                    <a:pt x="182224" y="249354"/>
                    <a:pt x="181086" y="249442"/>
                  </a:cubicBezTo>
                  <a:cubicBezTo>
                    <a:pt x="164894" y="249442"/>
                    <a:pt x="149402" y="260119"/>
                    <a:pt x="140913" y="274123"/>
                  </a:cubicBezTo>
                  <a:cubicBezTo>
                    <a:pt x="135661" y="282700"/>
                    <a:pt x="132773" y="292153"/>
                    <a:pt x="131373" y="301956"/>
                  </a:cubicBezTo>
                  <a:cubicBezTo>
                    <a:pt x="98376" y="338190"/>
                    <a:pt x="58553" y="336702"/>
                    <a:pt x="45425" y="339328"/>
                  </a:cubicBezTo>
                  <a:cubicBezTo>
                    <a:pt x="57241" y="375738"/>
                    <a:pt x="67218" y="413373"/>
                    <a:pt x="69756" y="453196"/>
                  </a:cubicBezTo>
                  <a:cubicBezTo>
                    <a:pt x="70106" y="458010"/>
                    <a:pt x="70106" y="463173"/>
                    <a:pt x="70106" y="468337"/>
                  </a:cubicBezTo>
                  <a:cubicBezTo>
                    <a:pt x="70106" y="496344"/>
                    <a:pt x="64592" y="527241"/>
                    <a:pt x="43586" y="550521"/>
                  </a:cubicBezTo>
                  <a:cubicBezTo>
                    <a:pt x="42099" y="552360"/>
                    <a:pt x="40261" y="554198"/>
                    <a:pt x="38073" y="554548"/>
                  </a:cubicBezTo>
                  <a:cubicBezTo>
                    <a:pt x="35097" y="554548"/>
                    <a:pt x="33697" y="551922"/>
                    <a:pt x="32909" y="549384"/>
                  </a:cubicBezTo>
                  <a:cubicBezTo>
                    <a:pt x="23282" y="524703"/>
                    <a:pt x="19956" y="497833"/>
                    <a:pt x="19956" y="470175"/>
                  </a:cubicBezTo>
                  <a:cubicBezTo>
                    <a:pt x="19956" y="438142"/>
                    <a:pt x="23981" y="405321"/>
                    <a:pt x="26957" y="373637"/>
                  </a:cubicBezTo>
                  <a:cubicBezTo>
                    <a:pt x="28796" y="352281"/>
                    <a:pt x="32471" y="337490"/>
                    <a:pt x="46825" y="319460"/>
                  </a:cubicBezTo>
                  <a:cubicBezTo>
                    <a:pt x="81484" y="276749"/>
                    <a:pt x="108004" y="228086"/>
                    <a:pt x="125333" y="178022"/>
                  </a:cubicBezTo>
                  <a:cubicBezTo>
                    <a:pt x="127522" y="171371"/>
                    <a:pt x="129710" y="165857"/>
                    <a:pt x="130498" y="159205"/>
                  </a:cubicBezTo>
                  <a:cubicBezTo>
                    <a:pt x="131635" y="152203"/>
                    <a:pt x="132335" y="144851"/>
                    <a:pt x="133473" y="137499"/>
                  </a:cubicBezTo>
                  <a:cubicBezTo>
                    <a:pt x="134611" y="129359"/>
                    <a:pt x="140475" y="124196"/>
                    <a:pt x="142313" y="116056"/>
                  </a:cubicBezTo>
                  <a:cubicBezTo>
                    <a:pt x="144851" y="105728"/>
                    <a:pt x="146339" y="95050"/>
                    <a:pt x="147477" y="84723"/>
                  </a:cubicBezTo>
                  <a:cubicBezTo>
                    <a:pt x="148614" y="73345"/>
                    <a:pt x="150453" y="59603"/>
                    <a:pt x="150453" y="46387"/>
                  </a:cubicBezTo>
                  <a:cubicBezTo>
                    <a:pt x="150453" y="31334"/>
                    <a:pt x="148265" y="16980"/>
                    <a:pt x="139775" y="7002"/>
                  </a:cubicBezTo>
                  <a:cubicBezTo>
                    <a:pt x="135749" y="2188"/>
                    <a:pt x="130935" y="0"/>
                    <a:pt x="126471" y="0"/>
                  </a:cubicBezTo>
                  <a:cubicBezTo>
                    <a:pt x="110630" y="0"/>
                    <a:pt x="94000" y="23981"/>
                    <a:pt x="86648" y="37197"/>
                  </a:cubicBezTo>
                  <a:cubicBezTo>
                    <a:pt x="63805" y="79209"/>
                    <a:pt x="50501" y="124196"/>
                    <a:pt x="40611" y="168745"/>
                  </a:cubicBezTo>
                  <a:cubicBezTo>
                    <a:pt x="26169" y="232462"/>
                    <a:pt x="16279" y="296967"/>
                    <a:pt x="9628" y="361121"/>
                  </a:cubicBezTo>
                  <a:cubicBezTo>
                    <a:pt x="8928" y="367773"/>
                    <a:pt x="7440" y="375475"/>
                    <a:pt x="7440" y="382127"/>
                  </a:cubicBezTo>
                  <a:lnTo>
                    <a:pt x="7440" y="385453"/>
                  </a:lnTo>
                  <a:cubicBezTo>
                    <a:pt x="7440" y="390266"/>
                    <a:pt x="11116" y="393505"/>
                    <a:pt x="11116" y="398756"/>
                  </a:cubicBezTo>
                  <a:cubicBezTo>
                    <a:pt x="11116" y="402432"/>
                    <a:pt x="9978" y="406108"/>
                    <a:pt x="8928" y="409784"/>
                  </a:cubicBezTo>
                  <a:cubicBezTo>
                    <a:pt x="4114" y="426764"/>
                    <a:pt x="3763" y="441117"/>
                    <a:pt x="2976" y="457309"/>
                  </a:cubicBezTo>
                  <a:cubicBezTo>
                    <a:pt x="2276" y="472363"/>
                    <a:pt x="0" y="489780"/>
                    <a:pt x="0" y="506322"/>
                  </a:cubicBezTo>
                  <a:cubicBezTo>
                    <a:pt x="0" y="519276"/>
                    <a:pt x="1488" y="532142"/>
                    <a:pt x="5514" y="542820"/>
                  </a:cubicBezTo>
                  <a:cubicBezTo>
                    <a:pt x="9540" y="553148"/>
                    <a:pt x="18030" y="564875"/>
                    <a:pt x="29495" y="564875"/>
                  </a:cubicBezTo>
                  <a:cubicBezTo>
                    <a:pt x="33871" y="564875"/>
                    <a:pt x="38685" y="563388"/>
                    <a:pt x="43499" y="559012"/>
                  </a:cubicBezTo>
                  <a:cubicBezTo>
                    <a:pt x="71857" y="534680"/>
                    <a:pt x="78859" y="502297"/>
                    <a:pt x="78859" y="469825"/>
                  </a:cubicBezTo>
                  <a:cubicBezTo>
                    <a:pt x="78859" y="451007"/>
                    <a:pt x="76233" y="432628"/>
                    <a:pt x="74482" y="415998"/>
                  </a:cubicBezTo>
                  <a:cubicBezTo>
                    <a:pt x="71157" y="390266"/>
                    <a:pt x="63367" y="365147"/>
                    <a:pt x="54527" y="341603"/>
                  </a:cubicBezTo>
                  <a:cubicBezTo>
                    <a:pt x="55315" y="343092"/>
                    <a:pt x="58553" y="344229"/>
                    <a:pt x="64505" y="344229"/>
                  </a:cubicBezTo>
                  <a:cubicBezTo>
                    <a:pt x="78596" y="344229"/>
                    <a:pt x="104853" y="337578"/>
                    <a:pt x="130322" y="311321"/>
                  </a:cubicBezTo>
                  <a:cubicBezTo>
                    <a:pt x="130147" y="313683"/>
                    <a:pt x="130060" y="316047"/>
                    <a:pt x="130060" y="318410"/>
                  </a:cubicBezTo>
                  <a:cubicBezTo>
                    <a:pt x="130060" y="321385"/>
                    <a:pt x="130410" y="324711"/>
                    <a:pt x="130410" y="327600"/>
                  </a:cubicBezTo>
                  <a:cubicBezTo>
                    <a:pt x="131110" y="340116"/>
                    <a:pt x="133736" y="352982"/>
                    <a:pt x="138550" y="364447"/>
                  </a:cubicBezTo>
                  <a:cubicBezTo>
                    <a:pt x="140738" y="369261"/>
                    <a:pt x="142926" y="373637"/>
                    <a:pt x="147039" y="376963"/>
                  </a:cubicBezTo>
                  <a:cubicBezTo>
                    <a:pt x="153691" y="382827"/>
                    <a:pt x="163231" y="385015"/>
                    <a:pt x="172071" y="385015"/>
                  </a:cubicBezTo>
                  <a:cubicBezTo>
                    <a:pt x="175047" y="385015"/>
                    <a:pt x="177585" y="384665"/>
                    <a:pt x="180211" y="384315"/>
                  </a:cubicBezTo>
                  <a:cubicBezTo>
                    <a:pt x="189401" y="382827"/>
                    <a:pt x="196052" y="376963"/>
                    <a:pt x="203755" y="371449"/>
                  </a:cubicBezTo>
                  <a:cubicBezTo>
                    <a:pt x="207430" y="368473"/>
                    <a:pt x="210406" y="365935"/>
                    <a:pt x="214432" y="361909"/>
                  </a:cubicBezTo>
                  <a:cubicBezTo>
                    <a:pt x="222572" y="352631"/>
                    <a:pt x="228086" y="341954"/>
                    <a:pt x="237276" y="333464"/>
                  </a:cubicBezTo>
                  <a:cubicBezTo>
                    <a:pt x="253468" y="317797"/>
                    <a:pt x="258106" y="308957"/>
                    <a:pt x="267209" y="296791"/>
                  </a:cubicBezTo>
                  <a:cubicBezTo>
                    <a:pt x="270360" y="292590"/>
                    <a:pt x="273948" y="287951"/>
                    <a:pt x="278849" y="282525"/>
                  </a:cubicBezTo>
                  <a:cubicBezTo>
                    <a:pt x="280425" y="280337"/>
                    <a:pt x="281738" y="278499"/>
                    <a:pt x="282700" y="276924"/>
                  </a:cubicBezTo>
                  <a:cubicBezTo>
                    <a:pt x="283051" y="276399"/>
                    <a:pt x="284013" y="275086"/>
                    <a:pt x="285326" y="273510"/>
                  </a:cubicBezTo>
                  <a:cubicBezTo>
                    <a:pt x="288389" y="269747"/>
                    <a:pt x="293116" y="264321"/>
                    <a:pt x="294166" y="263270"/>
                  </a:cubicBezTo>
                  <a:cubicBezTo>
                    <a:pt x="294516" y="262920"/>
                    <a:pt x="294866" y="262570"/>
                    <a:pt x="295304" y="262570"/>
                  </a:cubicBezTo>
                  <a:cubicBezTo>
                    <a:pt x="295654" y="262570"/>
                    <a:pt x="296004" y="262920"/>
                    <a:pt x="296354" y="263270"/>
                  </a:cubicBezTo>
                  <a:cubicBezTo>
                    <a:pt x="300380" y="263970"/>
                    <a:pt x="305982" y="268784"/>
                    <a:pt x="305982" y="276574"/>
                  </a:cubicBezTo>
                  <a:cubicBezTo>
                    <a:pt x="305982" y="281387"/>
                    <a:pt x="303356" y="286551"/>
                    <a:pt x="301956" y="290927"/>
                  </a:cubicBezTo>
                  <a:cubicBezTo>
                    <a:pt x="298280" y="303443"/>
                    <a:pt x="295654" y="330225"/>
                    <a:pt x="295654" y="346155"/>
                  </a:cubicBezTo>
                  <a:lnTo>
                    <a:pt x="295654" y="351669"/>
                  </a:lnTo>
                  <a:cubicBezTo>
                    <a:pt x="295654" y="361296"/>
                    <a:pt x="296354" y="369786"/>
                    <a:pt x="304844" y="375300"/>
                  </a:cubicBezTo>
                  <a:cubicBezTo>
                    <a:pt x="308607" y="377926"/>
                    <a:pt x="312546" y="379326"/>
                    <a:pt x="317010" y="379326"/>
                  </a:cubicBezTo>
                  <a:cubicBezTo>
                    <a:pt x="332064" y="379326"/>
                    <a:pt x="342391" y="365672"/>
                    <a:pt x="350181" y="356833"/>
                  </a:cubicBezTo>
                  <a:cubicBezTo>
                    <a:pt x="356395" y="349831"/>
                    <a:pt x="360859" y="343529"/>
                    <a:pt x="366723" y="336527"/>
                  </a:cubicBezTo>
                  <a:cubicBezTo>
                    <a:pt x="372675" y="329875"/>
                    <a:pt x="382565" y="313333"/>
                    <a:pt x="387728" y="306682"/>
                  </a:cubicBezTo>
                  <a:cubicBezTo>
                    <a:pt x="388429" y="305981"/>
                    <a:pt x="388429" y="305544"/>
                    <a:pt x="388429" y="304844"/>
                  </a:cubicBezTo>
                  <a:cubicBezTo>
                    <a:pt x="388954" y="302831"/>
                    <a:pt x="387116" y="302043"/>
                    <a:pt x="385978" y="300905"/>
                  </a:cubicBezTo>
                  <a:close/>
                  <a:moveTo>
                    <a:pt x="84110" y="87523"/>
                  </a:moveTo>
                  <a:cubicBezTo>
                    <a:pt x="91462" y="63980"/>
                    <a:pt x="98814" y="25644"/>
                    <a:pt x="121658" y="9803"/>
                  </a:cubicBezTo>
                  <a:cubicBezTo>
                    <a:pt x="122795" y="9102"/>
                    <a:pt x="123846" y="8315"/>
                    <a:pt x="124984" y="8315"/>
                  </a:cubicBezTo>
                  <a:cubicBezTo>
                    <a:pt x="126034" y="8665"/>
                    <a:pt x="126821" y="9453"/>
                    <a:pt x="127522" y="10152"/>
                  </a:cubicBezTo>
                  <a:cubicBezTo>
                    <a:pt x="137149" y="25207"/>
                    <a:pt x="140825" y="42886"/>
                    <a:pt x="140825" y="61354"/>
                  </a:cubicBezTo>
                  <a:cubicBezTo>
                    <a:pt x="140825" y="89011"/>
                    <a:pt x="133473" y="117719"/>
                    <a:pt x="127172" y="141000"/>
                  </a:cubicBezTo>
                  <a:cubicBezTo>
                    <a:pt x="113868" y="191151"/>
                    <a:pt x="92512" y="241214"/>
                    <a:pt x="65993" y="281825"/>
                  </a:cubicBezTo>
                  <a:cubicBezTo>
                    <a:pt x="59341" y="292153"/>
                    <a:pt x="46125" y="316484"/>
                    <a:pt x="34659" y="321298"/>
                  </a:cubicBezTo>
                  <a:cubicBezTo>
                    <a:pt x="33522" y="320510"/>
                    <a:pt x="33522" y="319460"/>
                    <a:pt x="33522" y="318322"/>
                  </a:cubicBezTo>
                  <a:cubicBezTo>
                    <a:pt x="45075" y="240076"/>
                    <a:pt x="61967" y="158242"/>
                    <a:pt x="84110" y="87523"/>
                  </a:cubicBezTo>
                  <a:close/>
                  <a:moveTo>
                    <a:pt x="213470" y="338802"/>
                  </a:moveTo>
                  <a:cubicBezTo>
                    <a:pt x="213120" y="342479"/>
                    <a:pt x="209794" y="342829"/>
                    <a:pt x="206818" y="340991"/>
                  </a:cubicBezTo>
                  <a:cubicBezTo>
                    <a:pt x="199816" y="336177"/>
                    <a:pt x="198328" y="325849"/>
                    <a:pt x="196840" y="315609"/>
                  </a:cubicBezTo>
                  <a:cubicBezTo>
                    <a:pt x="196490" y="311933"/>
                    <a:pt x="195352" y="308169"/>
                    <a:pt x="195352" y="304581"/>
                  </a:cubicBezTo>
                  <a:cubicBezTo>
                    <a:pt x="195352" y="303531"/>
                    <a:pt x="195352" y="302043"/>
                    <a:pt x="195702" y="300905"/>
                  </a:cubicBezTo>
                  <a:cubicBezTo>
                    <a:pt x="196402" y="296092"/>
                    <a:pt x="200866" y="291277"/>
                    <a:pt x="206030" y="291277"/>
                  </a:cubicBezTo>
                  <a:cubicBezTo>
                    <a:pt x="207518" y="291277"/>
                    <a:pt x="208568" y="291628"/>
                    <a:pt x="210056" y="292415"/>
                  </a:cubicBezTo>
                  <a:cubicBezTo>
                    <a:pt x="214432" y="295041"/>
                    <a:pt x="213732" y="304931"/>
                    <a:pt x="214082" y="309745"/>
                  </a:cubicBezTo>
                  <a:cubicBezTo>
                    <a:pt x="214082" y="313509"/>
                    <a:pt x="214432" y="316747"/>
                    <a:pt x="214432" y="320423"/>
                  </a:cubicBezTo>
                  <a:cubicBezTo>
                    <a:pt x="214607" y="326637"/>
                    <a:pt x="214170" y="332939"/>
                    <a:pt x="213470" y="338802"/>
                  </a:cubicBezTo>
                  <a:close/>
                </a:path>
              </a:pathLst>
            </a:custGeom>
            <a:solidFill>
              <a:srgbClr val="FFFFFF"/>
            </a:solidFill>
            <a:ln w="8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16FA5F49-D1F2-4C6B-B4BF-0B2E57C7F5B1}"/>
                </a:ext>
              </a:extLst>
            </p:cNvPr>
            <p:cNvSpPr/>
            <p:nvPr/>
          </p:nvSpPr>
          <p:spPr>
            <a:xfrm>
              <a:off x="5984538" y="4754228"/>
              <a:ext cx="673930" cy="420112"/>
            </a:xfrm>
            <a:custGeom>
              <a:avLst/>
              <a:gdLst>
                <a:gd name="connsiteX0" fmla="*/ 667453 w 673929"/>
                <a:gd name="connsiteY0" fmla="*/ 106341 h 420112"/>
                <a:gd name="connsiteX1" fmla="*/ 628768 w 673929"/>
                <a:gd name="connsiteY1" fmla="*/ 96363 h 420112"/>
                <a:gd name="connsiteX2" fmla="*/ 618090 w 673929"/>
                <a:gd name="connsiteY2" fmla="*/ 96013 h 420112"/>
                <a:gd name="connsiteX3" fmla="*/ 539582 w 673929"/>
                <a:gd name="connsiteY3" fmla="*/ 114393 h 420112"/>
                <a:gd name="connsiteX4" fmla="*/ 497570 w 673929"/>
                <a:gd name="connsiteY4" fmla="*/ 135398 h 420112"/>
                <a:gd name="connsiteX5" fmla="*/ 477703 w 673929"/>
                <a:gd name="connsiteY5" fmla="*/ 138724 h 420112"/>
                <a:gd name="connsiteX6" fmla="*/ 455909 w 673929"/>
                <a:gd name="connsiteY6" fmla="*/ 125859 h 420112"/>
                <a:gd name="connsiteX7" fmla="*/ 456610 w 673929"/>
                <a:gd name="connsiteY7" fmla="*/ 115881 h 420112"/>
                <a:gd name="connsiteX8" fmla="*/ 464049 w 673929"/>
                <a:gd name="connsiteY8" fmla="*/ 88661 h 420112"/>
                <a:gd name="connsiteX9" fmla="*/ 464749 w 673929"/>
                <a:gd name="connsiteY9" fmla="*/ 82009 h 420112"/>
                <a:gd name="connsiteX10" fmla="*/ 466587 w 673929"/>
                <a:gd name="connsiteY10" fmla="*/ 76145 h 420112"/>
                <a:gd name="connsiteX11" fmla="*/ 473239 w 673929"/>
                <a:gd name="connsiteY11" fmla="*/ 64329 h 420112"/>
                <a:gd name="connsiteX12" fmla="*/ 477265 w 673929"/>
                <a:gd name="connsiteY12" fmla="*/ 52601 h 420112"/>
                <a:gd name="connsiteX13" fmla="*/ 480941 w 673929"/>
                <a:gd name="connsiteY13" fmla="*/ 34484 h 420112"/>
                <a:gd name="connsiteX14" fmla="*/ 477965 w 673929"/>
                <a:gd name="connsiteY14" fmla="*/ 29320 h 420112"/>
                <a:gd name="connsiteX15" fmla="*/ 476827 w 673929"/>
                <a:gd name="connsiteY15" fmla="*/ 29320 h 420112"/>
                <a:gd name="connsiteX16" fmla="*/ 459848 w 673929"/>
                <a:gd name="connsiteY16" fmla="*/ 35184 h 420112"/>
                <a:gd name="connsiteX17" fmla="*/ 457222 w 673929"/>
                <a:gd name="connsiteY17" fmla="*/ 39998 h 420112"/>
                <a:gd name="connsiteX18" fmla="*/ 448032 w 673929"/>
                <a:gd name="connsiteY18" fmla="*/ 57328 h 420112"/>
                <a:gd name="connsiteX19" fmla="*/ 439542 w 673929"/>
                <a:gd name="connsiteY19" fmla="*/ 69843 h 420112"/>
                <a:gd name="connsiteX20" fmla="*/ 411885 w 673929"/>
                <a:gd name="connsiteY20" fmla="*/ 103365 h 420112"/>
                <a:gd name="connsiteX21" fmla="*/ 367336 w 673929"/>
                <a:gd name="connsiteY21" fmla="*/ 130235 h 420112"/>
                <a:gd name="connsiteX22" fmla="*/ 362172 w 673929"/>
                <a:gd name="connsiteY22" fmla="*/ 123583 h 420112"/>
                <a:gd name="connsiteX23" fmla="*/ 386153 w 673929"/>
                <a:gd name="connsiteY23" fmla="*/ 52076 h 420112"/>
                <a:gd name="connsiteX24" fmla="*/ 393505 w 673929"/>
                <a:gd name="connsiteY24" fmla="*/ 28095 h 420112"/>
                <a:gd name="connsiteX25" fmla="*/ 393855 w 673929"/>
                <a:gd name="connsiteY25" fmla="*/ 26607 h 420112"/>
                <a:gd name="connsiteX26" fmla="*/ 382040 w 673929"/>
                <a:gd name="connsiteY26" fmla="*/ 21793 h 420112"/>
                <a:gd name="connsiteX27" fmla="*/ 380902 w 673929"/>
                <a:gd name="connsiteY27" fmla="*/ 21793 h 420112"/>
                <a:gd name="connsiteX28" fmla="*/ 378714 w 673929"/>
                <a:gd name="connsiteY28" fmla="*/ 22494 h 420112"/>
                <a:gd name="connsiteX29" fmla="*/ 378364 w 673929"/>
                <a:gd name="connsiteY29" fmla="*/ 21793 h 420112"/>
                <a:gd name="connsiteX30" fmla="*/ 377576 w 673929"/>
                <a:gd name="connsiteY30" fmla="*/ 21443 h 420112"/>
                <a:gd name="connsiteX31" fmla="*/ 372412 w 673929"/>
                <a:gd name="connsiteY31" fmla="*/ 26257 h 420112"/>
                <a:gd name="connsiteX32" fmla="*/ 320073 w 673929"/>
                <a:gd name="connsiteY32" fmla="*/ 89273 h 420112"/>
                <a:gd name="connsiteX33" fmla="*/ 321911 w 673929"/>
                <a:gd name="connsiteY33" fmla="*/ 58728 h 420112"/>
                <a:gd name="connsiteX34" fmla="*/ 305281 w 673929"/>
                <a:gd name="connsiteY34" fmla="*/ 29583 h 420112"/>
                <a:gd name="connsiteX35" fmla="*/ 301606 w 673929"/>
                <a:gd name="connsiteY35" fmla="*/ 29933 h 420112"/>
                <a:gd name="connsiteX36" fmla="*/ 276224 w 673929"/>
                <a:gd name="connsiteY36" fmla="*/ 69668 h 420112"/>
                <a:gd name="connsiteX37" fmla="*/ 276574 w 673929"/>
                <a:gd name="connsiteY37" fmla="*/ 75970 h 420112"/>
                <a:gd name="connsiteX38" fmla="*/ 299767 w 673929"/>
                <a:gd name="connsiteY38" fmla="*/ 111329 h 420112"/>
                <a:gd name="connsiteX39" fmla="*/ 296442 w 673929"/>
                <a:gd name="connsiteY39" fmla="*/ 116143 h 420112"/>
                <a:gd name="connsiteX40" fmla="*/ 277624 w 673929"/>
                <a:gd name="connsiteY40" fmla="*/ 132773 h 420112"/>
                <a:gd name="connsiteX41" fmla="*/ 265809 w 673929"/>
                <a:gd name="connsiteY41" fmla="*/ 134961 h 420112"/>
                <a:gd name="connsiteX42" fmla="*/ 254080 w 673929"/>
                <a:gd name="connsiteY42" fmla="*/ 131985 h 420112"/>
                <a:gd name="connsiteX43" fmla="*/ 245591 w 673929"/>
                <a:gd name="connsiteY43" fmla="*/ 116581 h 420112"/>
                <a:gd name="connsiteX44" fmla="*/ 244103 w 673929"/>
                <a:gd name="connsiteY44" fmla="*/ 99251 h 420112"/>
                <a:gd name="connsiteX45" fmla="*/ 247429 w 673929"/>
                <a:gd name="connsiteY45" fmla="*/ 68268 h 420112"/>
                <a:gd name="connsiteX46" fmla="*/ 269222 w 673929"/>
                <a:gd name="connsiteY46" fmla="*/ 18992 h 420112"/>
                <a:gd name="connsiteX47" fmla="*/ 269309 w 673929"/>
                <a:gd name="connsiteY47" fmla="*/ 18905 h 420112"/>
                <a:gd name="connsiteX48" fmla="*/ 300993 w 673929"/>
                <a:gd name="connsiteY48" fmla="*/ 24331 h 420112"/>
                <a:gd name="connsiteX49" fmla="*/ 278499 w 673929"/>
                <a:gd name="connsiteY49" fmla="*/ 4989 h 420112"/>
                <a:gd name="connsiteX50" fmla="*/ 273861 w 673929"/>
                <a:gd name="connsiteY50" fmla="*/ 4814 h 420112"/>
                <a:gd name="connsiteX51" fmla="*/ 233863 w 673929"/>
                <a:gd name="connsiteY51" fmla="*/ 29495 h 420112"/>
                <a:gd name="connsiteX52" fmla="*/ 226773 w 673929"/>
                <a:gd name="connsiteY52" fmla="*/ 52164 h 420112"/>
                <a:gd name="connsiteX53" fmla="*/ 220034 w 673929"/>
                <a:gd name="connsiteY53" fmla="*/ 78771 h 420112"/>
                <a:gd name="connsiteX54" fmla="*/ 154654 w 673929"/>
                <a:gd name="connsiteY54" fmla="*/ 162881 h 420112"/>
                <a:gd name="connsiteX55" fmla="*/ 142138 w 673929"/>
                <a:gd name="connsiteY55" fmla="*/ 171020 h 420112"/>
                <a:gd name="connsiteX56" fmla="*/ 141438 w 673929"/>
                <a:gd name="connsiteY56" fmla="*/ 171020 h 420112"/>
                <a:gd name="connsiteX57" fmla="*/ 143276 w 673929"/>
                <a:gd name="connsiteY57" fmla="*/ 158505 h 420112"/>
                <a:gd name="connsiteX58" fmla="*/ 149578 w 673929"/>
                <a:gd name="connsiteY58" fmla="*/ 131635 h 420112"/>
                <a:gd name="connsiteX59" fmla="*/ 171721 w 673929"/>
                <a:gd name="connsiteY59" fmla="*/ 62404 h 420112"/>
                <a:gd name="connsiteX60" fmla="*/ 176885 w 673929"/>
                <a:gd name="connsiteY60" fmla="*/ 47262 h 420112"/>
                <a:gd name="connsiteX61" fmla="*/ 174697 w 673929"/>
                <a:gd name="connsiteY61" fmla="*/ 42099 h 420112"/>
                <a:gd name="connsiteX62" fmla="*/ 166995 w 673929"/>
                <a:gd name="connsiteY62" fmla="*/ 38773 h 420112"/>
                <a:gd name="connsiteX63" fmla="*/ 159555 w 673929"/>
                <a:gd name="connsiteY63" fmla="*/ 42449 h 420112"/>
                <a:gd name="connsiteX64" fmla="*/ 146689 w 673929"/>
                <a:gd name="connsiteY64" fmla="*/ 73782 h 420112"/>
                <a:gd name="connsiteX65" fmla="*/ 134173 w 673929"/>
                <a:gd name="connsiteY65" fmla="*/ 87085 h 420112"/>
                <a:gd name="connsiteX66" fmla="*/ 105466 w 673929"/>
                <a:gd name="connsiteY66" fmla="*/ 113605 h 420112"/>
                <a:gd name="connsiteX67" fmla="*/ 96276 w 673929"/>
                <a:gd name="connsiteY67" fmla="*/ 119907 h 420112"/>
                <a:gd name="connsiteX68" fmla="*/ 84110 w 673929"/>
                <a:gd name="connsiteY68" fmla="*/ 123671 h 420112"/>
                <a:gd name="connsiteX69" fmla="*/ 76058 w 673929"/>
                <a:gd name="connsiteY69" fmla="*/ 120345 h 420112"/>
                <a:gd name="connsiteX70" fmla="*/ 79734 w 673929"/>
                <a:gd name="connsiteY70" fmla="*/ 87873 h 420112"/>
                <a:gd name="connsiteX71" fmla="*/ 80084 w 673929"/>
                <a:gd name="connsiteY71" fmla="*/ 85248 h 420112"/>
                <a:gd name="connsiteX72" fmla="*/ 84460 w 673929"/>
                <a:gd name="connsiteY72" fmla="*/ 64592 h 420112"/>
                <a:gd name="connsiteX73" fmla="*/ 83322 w 673929"/>
                <a:gd name="connsiteY73" fmla="*/ 59428 h 420112"/>
                <a:gd name="connsiteX74" fmla="*/ 81835 w 673929"/>
                <a:gd name="connsiteY74" fmla="*/ 53914 h 420112"/>
                <a:gd name="connsiteX75" fmla="*/ 85861 w 673929"/>
                <a:gd name="connsiteY75" fmla="*/ 47613 h 420112"/>
                <a:gd name="connsiteX76" fmla="*/ 87349 w 673929"/>
                <a:gd name="connsiteY76" fmla="*/ 47613 h 420112"/>
                <a:gd name="connsiteX77" fmla="*/ 88486 w 673929"/>
                <a:gd name="connsiteY77" fmla="*/ 41661 h 420112"/>
                <a:gd name="connsiteX78" fmla="*/ 88836 w 673929"/>
                <a:gd name="connsiteY78" fmla="*/ 39473 h 420112"/>
                <a:gd name="connsiteX79" fmla="*/ 91812 w 673929"/>
                <a:gd name="connsiteY79" fmla="*/ 18467 h 420112"/>
                <a:gd name="connsiteX80" fmla="*/ 91112 w 673929"/>
                <a:gd name="connsiteY80" fmla="*/ 8839 h 420112"/>
                <a:gd name="connsiteX81" fmla="*/ 83410 w 673929"/>
                <a:gd name="connsiteY81" fmla="*/ 0 h 420112"/>
                <a:gd name="connsiteX82" fmla="*/ 79734 w 673929"/>
                <a:gd name="connsiteY82" fmla="*/ 1138 h 420112"/>
                <a:gd name="connsiteX83" fmla="*/ 61617 w 673929"/>
                <a:gd name="connsiteY83" fmla="*/ 54177 h 420112"/>
                <a:gd name="connsiteX84" fmla="*/ 54965 w 673929"/>
                <a:gd name="connsiteY84" fmla="*/ 110542 h 420112"/>
                <a:gd name="connsiteX85" fmla="*/ 54965 w 673929"/>
                <a:gd name="connsiteY85" fmla="*/ 121920 h 420112"/>
                <a:gd name="connsiteX86" fmla="*/ 75270 w 673929"/>
                <a:gd name="connsiteY86" fmla="*/ 135223 h 420112"/>
                <a:gd name="connsiteX87" fmla="*/ 97064 w 673929"/>
                <a:gd name="connsiteY87" fmla="*/ 129710 h 420112"/>
                <a:gd name="connsiteX88" fmla="*/ 123233 w 673929"/>
                <a:gd name="connsiteY88" fmla="*/ 109054 h 420112"/>
                <a:gd name="connsiteX89" fmla="*/ 139775 w 673929"/>
                <a:gd name="connsiteY89" fmla="*/ 95751 h 420112"/>
                <a:gd name="connsiteX90" fmla="*/ 126471 w 673929"/>
                <a:gd name="connsiteY90" fmla="*/ 152903 h 420112"/>
                <a:gd name="connsiteX91" fmla="*/ 117281 w 673929"/>
                <a:gd name="connsiteY91" fmla="*/ 204892 h 420112"/>
                <a:gd name="connsiteX92" fmla="*/ 104766 w 673929"/>
                <a:gd name="connsiteY92" fmla="*/ 223272 h 420112"/>
                <a:gd name="connsiteX93" fmla="*/ 99952 w 673929"/>
                <a:gd name="connsiteY93" fmla="*/ 227648 h 420112"/>
                <a:gd name="connsiteX94" fmla="*/ 88836 w 673929"/>
                <a:gd name="connsiteY94" fmla="*/ 242089 h 420112"/>
                <a:gd name="connsiteX95" fmla="*/ 54177 w 673929"/>
                <a:gd name="connsiteY95" fmla="*/ 292940 h 420112"/>
                <a:gd name="connsiteX96" fmla="*/ 10328 w 673929"/>
                <a:gd name="connsiteY96" fmla="*/ 365147 h 420112"/>
                <a:gd name="connsiteX97" fmla="*/ 0 w 673929"/>
                <a:gd name="connsiteY97" fmla="*/ 400506 h 420112"/>
                <a:gd name="connsiteX98" fmla="*/ 7002 w 673929"/>
                <a:gd name="connsiteY98" fmla="*/ 419324 h 420112"/>
                <a:gd name="connsiteX99" fmla="*/ 25819 w 673929"/>
                <a:gd name="connsiteY99" fmla="*/ 427814 h 420112"/>
                <a:gd name="connsiteX100" fmla="*/ 69231 w 673929"/>
                <a:gd name="connsiteY100" fmla="*/ 401644 h 420112"/>
                <a:gd name="connsiteX101" fmla="*/ 89537 w 673929"/>
                <a:gd name="connsiteY101" fmla="*/ 362959 h 420112"/>
                <a:gd name="connsiteX102" fmla="*/ 101352 w 673929"/>
                <a:gd name="connsiteY102" fmla="*/ 327600 h 420112"/>
                <a:gd name="connsiteX103" fmla="*/ 116844 w 673929"/>
                <a:gd name="connsiteY103" fmla="*/ 269309 h 420112"/>
                <a:gd name="connsiteX104" fmla="*/ 135224 w 673929"/>
                <a:gd name="connsiteY104" fmla="*/ 209618 h 420112"/>
                <a:gd name="connsiteX105" fmla="*/ 148090 w 673929"/>
                <a:gd name="connsiteY105" fmla="*/ 183099 h 420112"/>
                <a:gd name="connsiteX106" fmla="*/ 174960 w 673929"/>
                <a:gd name="connsiteY106" fmla="*/ 152116 h 420112"/>
                <a:gd name="connsiteX107" fmla="*/ 225898 w 673929"/>
                <a:gd name="connsiteY107" fmla="*/ 89099 h 420112"/>
                <a:gd name="connsiteX108" fmla="*/ 231762 w 673929"/>
                <a:gd name="connsiteY108" fmla="*/ 119644 h 420112"/>
                <a:gd name="connsiteX109" fmla="*/ 240252 w 673929"/>
                <a:gd name="connsiteY109" fmla="*/ 132160 h 420112"/>
                <a:gd name="connsiteX110" fmla="*/ 265284 w 673929"/>
                <a:gd name="connsiteY110" fmla="*/ 140212 h 420112"/>
                <a:gd name="connsiteX111" fmla="*/ 273423 w 673929"/>
                <a:gd name="connsiteY111" fmla="*/ 139512 h 420112"/>
                <a:gd name="connsiteX112" fmla="*/ 296967 w 673929"/>
                <a:gd name="connsiteY112" fmla="*/ 126646 h 420112"/>
                <a:gd name="connsiteX113" fmla="*/ 307645 w 673929"/>
                <a:gd name="connsiteY113" fmla="*/ 117106 h 420112"/>
                <a:gd name="connsiteX114" fmla="*/ 330488 w 673929"/>
                <a:gd name="connsiteY114" fmla="*/ 88661 h 420112"/>
                <a:gd name="connsiteX115" fmla="*/ 364097 w 673929"/>
                <a:gd name="connsiteY115" fmla="*/ 47175 h 420112"/>
                <a:gd name="connsiteX116" fmla="*/ 362522 w 673929"/>
                <a:gd name="connsiteY116" fmla="*/ 53652 h 420112"/>
                <a:gd name="connsiteX117" fmla="*/ 352194 w 673929"/>
                <a:gd name="connsiteY117" fmla="*/ 98201 h 420112"/>
                <a:gd name="connsiteX118" fmla="*/ 348168 w 673929"/>
                <a:gd name="connsiteY118" fmla="*/ 123320 h 420112"/>
                <a:gd name="connsiteX119" fmla="*/ 348518 w 673929"/>
                <a:gd name="connsiteY119" fmla="*/ 128047 h 420112"/>
                <a:gd name="connsiteX120" fmla="*/ 351144 w 673929"/>
                <a:gd name="connsiteY120" fmla="*/ 135748 h 420112"/>
                <a:gd name="connsiteX121" fmla="*/ 362172 w 673929"/>
                <a:gd name="connsiteY121" fmla="*/ 140912 h 420112"/>
                <a:gd name="connsiteX122" fmla="*/ 370662 w 673929"/>
                <a:gd name="connsiteY122" fmla="*/ 139425 h 420112"/>
                <a:gd name="connsiteX123" fmla="*/ 434028 w 673929"/>
                <a:gd name="connsiteY123" fmla="*/ 87085 h 420112"/>
                <a:gd name="connsiteX124" fmla="*/ 440243 w 673929"/>
                <a:gd name="connsiteY124" fmla="*/ 82272 h 420112"/>
                <a:gd name="connsiteX125" fmla="*/ 437704 w 673929"/>
                <a:gd name="connsiteY125" fmla="*/ 105466 h 420112"/>
                <a:gd name="connsiteX126" fmla="*/ 435867 w 673929"/>
                <a:gd name="connsiteY126" fmla="*/ 120607 h 420112"/>
                <a:gd name="connsiteX127" fmla="*/ 440680 w 673929"/>
                <a:gd name="connsiteY127" fmla="*/ 136099 h 420112"/>
                <a:gd name="connsiteX128" fmla="*/ 470176 w 673929"/>
                <a:gd name="connsiteY128" fmla="*/ 147127 h 420112"/>
                <a:gd name="connsiteX129" fmla="*/ 479716 w 673929"/>
                <a:gd name="connsiteY129" fmla="*/ 146426 h 420112"/>
                <a:gd name="connsiteX130" fmla="*/ 523565 w 673929"/>
                <a:gd name="connsiteY130" fmla="*/ 130935 h 420112"/>
                <a:gd name="connsiteX131" fmla="*/ 619053 w 673929"/>
                <a:gd name="connsiteY131" fmla="*/ 102577 h 420112"/>
                <a:gd name="connsiteX132" fmla="*/ 634895 w 673929"/>
                <a:gd name="connsiteY132" fmla="*/ 103715 h 420112"/>
                <a:gd name="connsiteX133" fmla="*/ 660276 w 673929"/>
                <a:gd name="connsiteY133" fmla="*/ 117718 h 420112"/>
                <a:gd name="connsiteX134" fmla="*/ 665440 w 673929"/>
                <a:gd name="connsiteY134" fmla="*/ 132773 h 420112"/>
                <a:gd name="connsiteX135" fmla="*/ 661414 w 673929"/>
                <a:gd name="connsiteY135" fmla="*/ 144939 h 420112"/>
                <a:gd name="connsiteX136" fmla="*/ 650736 w 673929"/>
                <a:gd name="connsiteY136" fmla="*/ 150453 h 420112"/>
                <a:gd name="connsiteX137" fmla="*/ 650036 w 673929"/>
                <a:gd name="connsiteY137" fmla="*/ 150453 h 420112"/>
                <a:gd name="connsiteX138" fmla="*/ 641896 w 673929"/>
                <a:gd name="connsiteY138" fmla="*/ 142400 h 420112"/>
                <a:gd name="connsiteX139" fmla="*/ 641196 w 673929"/>
                <a:gd name="connsiteY139" fmla="*/ 135398 h 420112"/>
                <a:gd name="connsiteX140" fmla="*/ 636820 w 673929"/>
                <a:gd name="connsiteY140" fmla="*/ 137936 h 420112"/>
                <a:gd name="connsiteX141" fmla="*/ 634982 w 673929"/>
                <a:gd name="connsiteY141" fmla="*/ 145638 h 420112"/>
                <a:gd name="connsiteX142" fmla="*/ 638746 w 673929"/>
                <a:gd name="connsiteY142" fmla="*/ 154478 h 420112"/>
                <a:gd name="connsiteX143" fmla="*/ 645660 w 673929"/>
                <a:gd name="connsiteY143" fmla="*/ 156666 h 420112"/>
                <a:gd name="connsiteX144" fmla="*/ 652312 w 673929"/>
                <a:gd name="connsiteY144" fmla="*/ 155529 h 420112"/>
                <a:gd name="connsiteX145" fmla="*/ 679969 w 673929"/>
                <a:gd name="connsiteY145" fmla="*/ 125333 h 420112"/>
                <a:gd name="connsiteX146" fmla="*/ 667453 w 673929"/>
                <a:gd name="connsiteY146" fmla="*/ 106341 h 420112"/>
                <a:gd name="connsiteX147" fmla="*/ 106604 w 673929"/>
                <a:gd name="connsiteY147" fmla="*/ 255568 h 420112"/>
                <a:gd name="connsiteX148" fmla="*/ 88574 w 673929"/>
                <a:gd name="connsiteY148" fmla="*/ 341078 h 420112"/>
                <a:gd name="connsiteX149" fmla="*/ 71944 w 673929"/>
                <a:gd name="connsiteY149" fmla="*/ 379763 h 420112"/>
                <a:gd name="connsiteX150" fmla="*/ 40611 w 673929"/>
                <a:gd name="connsiteY150" fmla="*/ 401907 h 420112"/>
                <a:gd name="connsiteX151" fmla="*/ 33609 w 673929"/>
                <a:gd name="connsiteY151" fmla="*/ 400069 h 420112"/>
                <a:gd name="connsiteX152" fmla="*/ 24769 w 673929"/>
                <a:gd name="connsiteY152" fmla="*/ 380551 h 420112"/>
                <a:gd name="connsiteX153" fmla="*/ 32909 w 673929"/>
                <a:gd name="connsiteY153" fmla="*/ 346330 h 420112"/>
                <a:gd name="connsiteX154" fmla="*/ 36935 w 673929"/>
                <a:gd name="connsiteY154" fmla="*/ 336002 h 420112"/>
                <a:gd name="connsiteX155" fmla="*/ 66081 w 673929"/>
                <a:gd name="connsiteY155" fmla="*/ 290665 h 420112"/>
                <a:gd name="connsiteX156" fmla="*/ 89274 w 673929"/>
                <a:gd name="connsiteY156" fmla="*/ 254868 h 420112"/>
                <a:gd name="connsiteX157" fmla="*/ 105816 w 673929"/>
                <a:gd name="connsiteY157" fmla="*/ 238676 h 420112"/>
                <a:gd name="connsiteX158" fmla="*/ 107654 w 673929"/>
                <a:gd name="connsiteY158" fmla="*/ 246378 h 420112"/>
                <a:gd name="connsiteX159" fmla="*/ 106604 w 673929"/>
                <a:gd name="connsiteY159" fmla="*/ 255568 h 420112"/>
                <a:gd name="connsiteX160" fmla="*/ 306332 w 673929"/>
                <a:gd name="connsiteY160" fmla="*/ 94175 h 420112"/>
                <a:gd name="connsiteX161" fmla="*/ 299680 w 673929"/>
                <a:gd name="connsiteY161" fmla="*/ 96363 h 420112"/>
                <a:gd name="connsiteX162" fmla="*/ 289703 w 673929"/>
                <a:gd name="connsiteY162" fmla="*/ 70981 h 420112"/>
                <a:gd name="connsiteX163" fmla="*/ 288215 w 673929"/>
                <a:gd name="connsiteY163" fmla="*/ 59953 h 420112"/>
                <a:gd name="connsiteX164" fmla="*/ 288565 w 673929"/>
                <a:gd name="connsiteY164" fmla="*/ 56277 h 420112"/>
                <a:gd name="connsiteX165" fmla="*/ 298892 w 673929"/>
                <a:gd name="connsiteY165" fmla="*/ 46650 h 420112"/>
                <a:gd name="connsiteX166" fmla="*/ 302919 w 673929"/>
                <a:gd name="connsiteY166" fmla="*/ 47787 h 420112"/>
                <a:gd name="connsiteX167" fmla="*/ 306944 w 673929"/>
                <a:gd name="connsiteY167" fmla="*/ 65117 h 420112"/>
                <a:gd name="connsiteX168" fmla="*/ 307295 w 673929"/>
                <a:gd name="connsiteY168" fmla="*/ 75795 h 420112"/>
                <a:gd name="connsiteX169" fmla="*/ 306332 w 673929"/>
                <a:gd name="connsiteY169" fmla="*/ 94175 h 42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673929" h="420112">
                  <a:moveTo>
                    <a:pt x="667453" y="106341"/>
                  </a:moveTo>
                  <a:cubicBezTo>
                    <a:pt x="656075" y="99339"/>
                    <a:pt x="641721" y="97501"/>
                    <a:pt x="628768" y="96363"/>
                  </a:cubicBezTo>
                  <a:cubicBezTo>
                    <a:pt x="625092" y="96013"/>
                    <a:pt x="621766" y="96013"/>
                    <a:pt x="618090" y="96013"/>
                  </a:cubicBezTo>
                  <a:cubicBezTo>
                    <a:pt x="591221" y="96013"/>
                    <a:pt x="563913" y="104152"/>
                    <a:pt x="539582" y="114393"/>
                  </a:cubicBezTo>
                  <a:cubicBezTo>
                    <a:pt x="525228" y="120694"/>
                    <a:pt x="512274" y="130235"/>
                    <a:pt x="497570" y="135398"/>
                  </a:cubicBezTo>
                  <a:cubicBezTo>
                    <a:pt x="492844" y="137237"/>
                    <a:pt x="485055" y="138724"/>
                    <a:pt x="477703" y="138724"/>
                  </a:cubicBezTo>
                  <a:cubicBezTo>
                    <a:pt x="467725" y="138724"/>
                    <a:pt x="457835" y="135748"/>
                    <a:pt x="455909" y="125859"/>
                  </a:cubicBezTo>
                  <a:cubicBezTo>
                    <a:pt x="455559" y="122533"/>
                    <a:pt x="456259" y="118856"/>
                    <a:pt x="456610" y="115881"/>
                  </a:cubicBezTo>
                  <a:cubicBezTo>
                    <a:pt x="458447" y="106691"/>
                    <a:pt x="460635" y="96363"/>
                    <a:pt x="464049" y="88661"/>
                  </a:cubicBezTo>
                  <a:cubicBezTo>
                    <a:pt x="465537" y="86035"/>
                    <a:pt x="465537" y="85685"/>
                    <a:pt x="464749" y="82009"/>
                  </a:cubicBezTo>
                  <a:cubicBezTo>
                    <a:pt x="463261" y="79033"/>
                    <a:pt x="464399" y="77283"/>
                    <a:pt x="466587" y="76145"/>
                  </a:cubicBezTo>
                  <a:cubicBezTo>
                    <a:pt x="470613" y="73519"/>
                    <a:pt x="471751" y="68793"/>
                    <a:pt x="473239" y="64329"/>
                  </a:cubicBezTo>
                  <a:cubicBezTo>
                    <a:pt x="474727" y="60303"/>
                    <a:pt x="475865" y="56627"/>
                    <a:pt x="477265" y="52601"/>
                  </a:cubicBezTo>
                  <a:cubicBezTo>
                    <a:pt x="477615" y="50763"/>
                    <a:pt x="480941" y="40786"/>
                    <a:pt x="480941" y="34484"/>
                  </a:cubicBezTo>
                  <a:cubicBezTo>
                    <a:pt x="480941" y="31508"/>
                    <a:pt x="480241" y="29320"/>
                    <a:pt x="477965" y="29320"/>
                  </a:cubicBezTo>
                  <a:lnTo>
                    <a:pt x="476827" y="29320"/>
                  </a:lnTo>
                  <a:cubicBezTo>
                    <a:pt x="470964" y="31158"/>
                    <a:pt x="463961" y="31858"/>
                    <a:pt x="459848" y="35184"/>
                  </a:cubicBezTo>
                  <a:cubicBezTo>
                    <a:pt x="458010" y="36322"/>
                    <a:pt x="457660" y="38510"/>
                    <a:pt x="457222" y="39998"/>
                  </a:cubicBezTo>
                  <a:cubicBezTo>
                    <a:pt x="456172" y="47350"/>
                    <a:pt x="451358" y="51814"/>
                    <a:pt x="448032" y="57328"/>
                  </a:cubicBezTo>
                  <a:cubicBezTo>
                    <a:pt x="445056" y="61353"/>
                    <a:pt x="442518" y="65730"/>
                    <a:pt x="439542" y="69843"/>
                  </a:cubicBezTo>
                  <a:cubicBezTo>
                    <a:pt x="431052" y="81659"/>
                    <a:pt x="421863" y="93037"/>
                    <a:pt x="411885" y="103365"/>
                  </a:cubicBezTo>
                  <a:cubicBezTo>
                    <a:pt x="399369" y="115881"/>
                    <a:pt x="384665" y="127346"/>
                    <a:pt x="367336" y="130235"/>
                  </a:cubicBezTo>
                  <a:cubicBezTo>
                    <a:pt x="362172" y="131723"/>
                    <a:pt x="360684" y="127609"/>
                    <a:pt x="362172" y="123583"/>
                  </a:cubicBezTo>
                  <a:cubicBezTo>
                    <a:pt x="368036" y="99251"/>
                    <a:pt x="376176" y="75270"/>
                    <a:pt x="386153" y="52076"/>
                  </a:cubicBezTo>
                  <a:cubicBezTo>
                    <a:pt x="389479" y="44374"/>
                    <a:pt x="392017" y="36234"/>
                    <a:pt x="393505" y="28095"/>
                  </a:cubicBezTo>
                  <a:cubicBezTo>
                    <a:pt x="393855" y="27745"/>
                    <a:pt x="393855" y="27044"/>
                    <a:pt x="393855" y="26607"/>
                  </a:cubicBezTo>
                  <a:cubicBezTo>
                    <a:pt x="393855" y="22931"/>
                    <a:pt x="385715" y="21793"/>
                    <a:pt x="382040" y="21793"/>
                  </a:cubicBezTo>
                  <a:lnTo>
                    <a:pt x="380902" y="21793"/>
                  </a:lnTo>
                  <a:cubicBezTo>
                    <a:pt x="380114" y="21968"/>
                    <a:pt x="379414" y="22143"/>
                    <a:pt x="378714" y="22494"/>
                  </a:cubicBezTo>
                  <a:cubicBezTo>
                    <a:pt x="378626" y="22231"/>
                    <a:pt x="378538" y="21968"/>
                    <a:pt x="378364" y="21793"/>
                  </a:cubicBezTo>
                  <a:cubicBezTo>
                    <a:pt x="378013" y="21793"/>
                    <a:pt x="378013" y="21443"/>
                    <a:pt x="377576" y="21443"/>
                  </a:cubicBezTo>
                  <a:cubicBezTo>
                    <a:pt x="375038" y="19605"/>
                    <a:pt x="374250" y="24069"/>
                    <a:pt x="372412" y="26257"/>
                  </a:cubicBezTo>
                  <a:cubicBezTo>
                    <a:pt x="355082" y="53477"/>
                    <a:pt x="343354" y="62666"/>
                    <a:pt x="320073" y="89273"/>
                  </a:cubicBezTo>
                  <a:cubicBezTo>
                    <a:pt x="321561" y="80084"/>
                    <a:pt x="321911" y="66080"/>
                    <a:pt x="321911" y="58728"/>
                  </a:cubicBezTo>
                  <a:cubicBezTo>
                    <a:pt x="321911" y="47700"/>
                    <a:pt x="317447" y="29583"/>
                    <a:pt x="305281" y="29583"/>
                  </a:cubicBezTo>
                  <a:cubicBezTo>
                    <a:pt x="304231" y="29583"/>
                    <a:pt x="302743" y="29583"/>
                    <a:pt x="301606" y="29933"/>
                  </a:cubicBezTo>
                  <a:cubicBezTo>
                    <a:pt x="284276" y="34747"/>
                    <a:pt x="276224" y="52776"/>
                    <a:pt x="276224" y="69668"/>
                  </a:cubicBezTo>
                  <a:cubicBezTo>
                    <a:pt x="276224" y="71856"/>
                    <a:pt x="276224" y="74044"/>
                    <a:pt x="276574" y="75970"/>
                  </a:cubicBezTo>
                  <a:cubicBezTo>
                    <a:pt x="278412" y="88836"/>
                    <a:pt x="284276" y="109491"/>
                    <a:pt x="299767" y="111329"/>
                  </a:cubicBezTo>
                  <a:cubicBezTo>
                    <a:pt x="299418" y="111329"/>
                    <a:pt x="296792" y="115706"/>
                    <a:pt x="296442" y="116143"/>
                  </a:cubicBezTo>
                  <a:cubicBezTo>
                    <a:pt x="291628" y="122795"/>
                    <a:pt x="285326" y="129447"/>
                    <a:pt x="277624" y="132773"/>
                  </a:cubicBezTo>
                  <a:cubicBezTo>
                    <a:pt x="273948" y="134261"/>
                    <a:pt x="269922" y="134961"/>
                    <a:pt x="265809" y="134961"/>
                  </a:cubicBezTo>
                  <a:cubicBezTo>
                    <a:pt x="261783" y="134961"/>
                    <a:pt x="257756" y="134261"/>
                    <a:pt x="254080" y="131985"/>
                  </a:cubicBezTo>
                  <a:cubicBezTo>
                    <a:pt x="248566" y="129009"/>
                    <a:pt x="246641" y="122795"/>
                    <a:pt x="245591" y="116581"/>
                  </a:cubicBezTo>
                  <a:cubicBezTo>
                    <a:pt x="244891" y="111067"/>
                    <a:pt x="244103" y="105115"/>
                    <a:pt x="244103" y="99251"/>
                  </a:cubicBezTo>
                  <a:cubicBezTo>
                    <a:pt x="244103" y="88923"/>
                    <a:pt x="245591" y="78596"/>
                    <a:pt x="247429" y="68268"/>
                  </a:cubicBezTo>
                  <a:cubicBezTo>
                    <a:pt x="251280" y="49013"/>
                    <a:pt x="257494" y="31246"/>
                    <a:pt x="269222" y="18992"/>
                  </a:cubicBezTo>
                  <a:lnTo>
                    <a:pt x="269309" y="18905"/>
                  </a:lnTo>
                  <a:cubicBezTo>
                    <a:pt x="272023" y="17067"/>
                    <a:pt x="285326" y="9365"/>
                    <a:pt x="300993" y="24331"/>
                  </a:cubicBezTo>
                  <a:cubicBezTo>
                    <a:pt x="311233" y="34046"/>
                    <a:pt x="305719" y="7002"/>
                    <a:pt x="278499" y="4989"/>
                  </a:cubicBezTo>
                  <a:cubicBezTo>
                    <a:pt x="277012" y="4814"/>
                    <a:pt x="275524" y="4814"/>
                    <a:pt x="273861" y="4814"/>
                  </a:cubicBezTo>
                  <a:cubicBezTo>
                    <a:pt x="257669" y="4901"/>
                    <a:pt x="242352" y="15579"/>
                    <a:pt x="233863" y="29495"/>
                  </a:cubicBezTo>
                  <a:cubicBezTo>
                    <a:pt x="229486" y="36759"/>
                    <a:pt x="228261" y="43936"/>
                    <a:pt x="226773" y="52164"/>
                  </a:cubicBezTo>
                  <a:cubicBezTo>
                    <a:pt x="225811" y="62579"/>
                    <a:pt x="225723" y="72469"/>
                    <a:pt x="220034" y="78771"/>
                  </a:cubicBezTo>
                  <a:cubicBezTo>
                    <a:pt x="201916" y="99426"/>
                    <a:pt x="184499" y="129359"/>
                    <a:pt x="154654" y="162881"/>
                  </a:cubicBezTo>
                  <a:cubicBezTo>
                    <a:pt x="152466" y="164719"/>
                    <a:pt x="146164" y="171020"/>
                    <a:pt x="142138" y="171020"/>
                  </a:cubicBezTo>
                  <a:lnTo>
                    <a:pt x="141438" y="171020"/>
                  </a:lnTo>
                  <a:cubicBezTo>
                    <a:pt x="141438" y="168044"/>
                    <a:pt x="142488" y="161393"/>
                    <a:pt x="143276" y="158505"/>
                  </a:cubicBezTo>
                  <a:cubicBezTo>
                    <a:pt x="145551" y="150453"/>
                    <a:pt x="146602" y="139337"/>
                    <a:pt x="149578" y="131635"/>
                  </a:cubicBezTo>
                  <a:cubicBezTo>
                    <a:pt x="157280" y="110279"/>
                    <a:pt x="164719" y="84110"/>
                    <a:pt x="171721" y="62404"/>
                  </a:cubicBezTo>
                  <a:cubicBezTo>
                    <a:pt x="173209" y="57590"/>
                    <a:pt x="176885" y="52076"/>
                    <a:pt x="176885" y="47262"/>
                  </a:cubicBezTo>
                  <a:cubicBezTo>
                    <a:pt x="176885" y="45425"/>
                    <a:pt x="176185" y="43586"/>
                    <a:pt x="174697" y="42099"/>
                  </a:cubicBezTo>
                  <a:cubicBezTo>
                    <a:pt x="172509" y="39911"/>
                    <a:pt x="169883" y="38773"/>
                    <a:pt x="166995" y="38773"/>
                  </a:cubicBezTo>
                  <a:cubicBezTo>
                    <a:pt x="164369" y="38773"/>
                    <a:pt x="161481" y="39911"/>
                    <a:pt x="159555" y="42449"/>
                  </a:cubicBezTo>
                  <a:cubicBezTo>
                    <a:pt x="153341" y="50238"/>
                    <a:pt x="152641" y="65292"/>
                    <a:pt x="146689" y="73782"/>
                  </a:cubicBezTo>
                  <a:cubicBezTo>
                    <a:pt x="143714" y="78158"/>
                    <a:pt x="138200" y="82972"/>
                    <a:pt x="134173" y="87085"/>
                  </a:cubicBezTo>
                  <a:cubicBezTo>
                    <a:pt x="124984" y="96276"/>
                    <a:pt x="115443" y="104765"/>
                    <a:pt x="105466" y="113605"/>
                  </a:cubicBezTo>
                  <a:cubicBezTo>
                    <a:pt x="102840" y="116231"/>
                    <a:pt x="99515" y="118419"/>
                    <a:pt x="96276" y="119907"/>
                  </a:cubicBezTo>
                  <a:cubicBezTo>
                    <a:pt x="92250" y="121745"/>
                    <a:pt x="88136" y="123671"/>
                    <a:pt x="84110" y="123671"/>
                  </a:cubicBezTo>
                  <a:cubicBezTo>
                    <a:pt x="81572" y="123671"/>
                    <a:pt x="78596" y="122533"/>
                    <a:pt x="76058" y="120345"/>
                  </a:cubicBezTo>
                  <a:cubicBezTo>
                    <a:pt x="76408" y="109666"/>
                    <a:pt x="77109" y="98901"/>
                    <a:pt x="79734" y="87873"/>
                  </a:cubicBezTo>
                  <a:cubicBezTo>
                    <a:pt x="79734" y="87173"/>
                    <a:pt x="80084" y="86385"/>
                    <a:pt x="80084" y="85248"/>
                  </a:cubicBezTo>
                  <a:cubicBezTo>
                    <a:pt x="81922" y="78596"/>
                    <a:pt x="83322" y="71594"/>
                    <a:pt x="84460" y="64592"/>
                  </a:cubicBezTo>
                  <a:cubicBezTo>
                    <a:pt x="84460" y="64242"/>
                    <a:pt x="83322" y="59428"/>
                    <a:pt x="83322" y="59428"/>
                  </a:cubicBezTo>
                  <a:cubicBezTo>
                    <a:pt x="80784" y="59428"/>
                    <a:pt x="81835" y="55665"/>
                    <a:pt x="81835" y="53914"/>
                  </a:cubicBezTo>
                  <a:cubicBezTo>
                    <a:pt x="82535" y="50588"/>
                    <a:pt x="82972" y="49100"/>
                    <a:pt x="85861" y="47613"/>
                  </a:cubicBezTo>
                  <a:lnTo>
                    <a:pt x="87349" y="47613"/>
                  </a:lnTo>
                  <a:cubicBezTo>
                    <a:pt x="88836" y="46475"/>
                    <a:pt x="88486" y="43237"/>
                    <a:pt x="88486" y="41661"/>
                  </a:cubicBezTo>
                  <a:cubicBezTo>
                    <a:pt x="88486" y="40961"/>
                    <a:pt x="88486" y="40173"/>
                    <a:pt x="88836" y="39473"/>
                  </a:cubicBezTo>
                  <a:cubicBezTo>
                    <a:pt x="90675" y="33171"/>
                    <a:pt x="91812" y="25819"/>
                    <a:pt x="91812" y="18467"/>
                  </a:cubicBezTo>
                  <a:cubicBezTo>
                    <a:pt x="91812" y="15491"/>
                    <a:pt x="91462" y="12165"/>
                    <a:pt x="91112" y="8839"/>
                  </a:cubicBezTo>
                  <a:cubicBezTo>
                    <a:pt x="90412" y="4814"/>
                    <a:pt x="87436" y="0"/>
                    <a:pt x="83410" y="0"/>
                  </a:cubicBezTo>
                  <a:cubicBezTo>
                    <a:pt x="82360" y="0"/>
                    <a:pt x="81222" y="350"/>
                    <a:pt x="79734" y="1138"/>
                  </a:cubicBezTo>
                  <a:cubicBezTo>
                    <a:pt x="65030" y="10765"/>
                    <a:pt x="65730" y="39123"/>
                    <a:pt x="61617" y="54177"/>
                  </a:cubicBezTo>
                  <a:cubicBezTo>
                    <a:pt x="56453" y="73345"/>
                    <a:pt x="54965" y="90324"/>
                    <a:pt x="54965" y="110542"/>
                  </a:cubicBezTo>
                  <a:lnTo>
                    <a:pt x="54965" y="121920"/>
                  </a:lnTo>
                  <a:cubicBezTo>
                    <a:pt x="54965" y="131547"/>
                    <a:pt x="64943" y="135223"/>
                    <a:pt x="75270" y="135223"/>
                  </a:cubicBezTo>
                  <a:cubicBezTo>
                    <a:pt x="83322" y="135223"/>
                    <a:pt x="92250" y="133035"/>
                    <a:pt x="97064" y="129710"/>
                  </a:cubicBezTo>
                  <a:cubicBezTo>
                    <a:pt x="106253" y="123845"/>
                    <a:pt x="116231" y="118331"/>
                    <a:pt x="123233" y="109054"/>
                  </a:cubicBezTo>
                  <a:cubicBezTo>
                    <a:pt x="126909" y="104240"/>
                    <a:pt x="130585" y="99076"/>
                    <a:pt x="139775" y="95751"/>
                  </a:cubicBezTo>
                  <a:cubicBezTo>
                    <a:pt x="135399" y="116055"/>
                    <a:pt x="131285" y="133735"/>
                    <a:pt x="126471" y="152903"/>
                  </a:cubicBezTo>
                  <a:cubicBezTo>
                    <a:pt x="122446" y="170232"/>
                    <a:pt x="121308" y="187562"/>
                    <a:pt x="117281" y="204892"/>
                  </a:cubicBezTo>
                  <a:cubicBezTo>
                    <a:pt x="115794" y="212244"/>
                    <a:pt x="109579" y="218546"/>
                    <a:pt x="104766" y="223272"/>
                  </a:cubicBezTo>
                  <a:cubicBezTo>
                    <a:pt x="102928" y="224760"/>
                    <a:pt x="101440" y="225898"/>
                    <a:pt x="99952" y="227648"/>
                  </a:cubicBezTo>
                  <a:cubicBezTo>
                    <a:pt x="96626" y="232812"/>
                    <a:pt x="92512" y="237276"/>
                    <a:pt x="88836" y="242089"/>
                  </a:cubicBezTo>
                  <a:cubicBezTo>
                    <a:pt x="77021" y="259069"/>
                    <a:pt x="65993" y="276311"/>
                    <a:pt x="54177" y="292940"/>
                  </a:cubicBezTo>
                  <a:cubicBezTo>
                    <a:pt x="37548" y="316134"/>
                    <a:pt x="23194" y="340116"/>
                    <a:pt x="10328" y="365147"/>
                  </a:cubicBezTo>
                  <a:cubicBezTo>
                    <a:pt x="5514" y="374775"/>
                    <a:pt x="0" y="388341"/>
                    <a:pt x="0" y="400506"/>
                  </a:cubicBezTo>
                  <a:cubicBezTo>
                    <a:pt x="0" y="407946"/>
                    <a:pt x="2188" y="414510"/>
                    <a:pt x="7002" y="419324"/>
                  </a:cubicBezTo>
                  <a:cubicBezTo>
                    <a:pt x="12954" y="425626"/>
                    <a:pt x="19518" y="427814"/>
                    <a:pt x="25819" y="427814"/>
                  </a:cubicBezTo>
                  <a:cubicBezTo>
                    <a:pt x="43149" y="427814"/>
                    <a:pt x="60479" y="410484"/>
                    <a:pt x="69231" y="401644"/>
                  </a:cubicBezTo>
                  <a:cubicBezTo>
                    <a:pt x="79209" y="391667"/>
                    <a:pt x="83235" y="376263"/>
                    <a:pt x="89537" y="362959"/>
                  </a:cubicBezTo>
                  <a:cubicBezTo>
                    <a:pt x="95051" y="351931"/>
                    <a:pt x="98026" y="339328"/>
                    <a:pt x="101352" y="327600"/>
                  </a:cubicBezTo>
                  <a:cubicBezTo>
                    <a:pt x="107216" y="308082"/>
                    <a:pt x="111330" y="288477"/>
                    <a:pt x="116844" y="269309"/>
                  </a:cubicBezTo>
                  <a:cubicBezTo>
                    <a:pt x="122708" y="249091"/>
                    <a:pt x="130148" y="229574"/>
                    <a:pt x="135224" y="209618"/>
                  </a:cubicBezTo>
                  <a:cubicBezTo>
                    <a:pt x="137849" y="199641"/>
                    <a:pt x="141526" y="190801"/>
                    <a:pt x="148090" y="183099"/>
                  </a:cubicBezTo>
                  <a:cubicBezTo>
                    <a:pt x="156930" y="172771"/>
                    <a:pt x="165769" y="162093"/>
                    <a:pt x="174960" y="152116"/>
                  </a:cubicBezTo>
                  <a:cubicBezTo>
                    <a:pt x="183799" y="143276"/>
                    <a:pt x="205680" y="113080"/>
                    <a:pt x="225898" y="89099"/>
                  </a:cubicBezTo>
                  <a:cubicBezTo>
                    <a:pt x="225898" y="89099"/>
                    <a:pt x="226948" y="108266"/>
                    <a:pt x="231762" y="119644"/>
                  </a:cubicBezTo>
                  <a:cubicBezTo>
                    <a:pt x="233950" y="124458"/>
                    <a:pt x="236138" y="128834"/>
                    <a:pt x="240252" y="132160"/>
                  </a:cubicBezTo>
                  <a:cubicBezTo>
                    <a:pt x="246904" y="138024"/>
                    <a:pt x="256444" y="140212"/>
                    <a:pt x="265284" y="140212"/>
                  </a:cubicBezTo>
                  <a:cubicBezTo>
                    <a:pt x="268259" y="140212"/>
                    <a:pt x="270797" y="139862"/>
                    <a:pt x="273423" y="139512"/>
                  </a:cubicBezTo>
                  <a:cubicBezTo>
                    <a:pt x="282613" y="138024"/>
                    <a:pt x="289265" y="132160"/>
                    <a:pt x="296967" y="126646"/>
                  </a:cubicBezTo>
                  <a:cubicBezTo>
                    <a:pt x="300643" y="123671"/>
                    <a:pt x="303618" y="121132"/>
                    <a:pt x="307645" y="117106"/>
                  </a:cubicBezTo>
                  <a:cubicBezTo>
                    <a:pt x="315784" y="107829"/>
                    <a:pt x="321298" y="97151"/>
                    <a:pt x="330488" y="88661"/>
                  </a:cubicBezTo>
                  <a:cubicBezTo>
                    <a:pt x="348693" y="71069"/>
                    <a:pt x="352369" y="62054"/>
                    <a:pt x="364097" y="47175"/>
                  </a:cubicBezTo>
                  <a:cubicBezTo>
                    <a:pt x="363485" y="49538"/>
                    <a:pt x="363047" y="51814"/>
                    <a:pt x="362522" y="53652"/>
                  </a:cubicBezTo>
                  <a:cubicBezTo>
                    <a:pt x="359196" y="68356"/>
                    <a:pt x="355520" y="83147"/>
                    <a:pt x="352194" y="98201"/>
                  </a:cubicBezTo>
                  <a:cubicBezTo>
                    <a:pt x="350356" y="106253"/>
                    <a:pt x="348168" y="114743"/>
                    <a:pt x="348168" y="123320"/>
                  </a:cubicBezTo>
                  <a:cubicBezTo>
                    <a:pt x="348168" y="124808"/>
                    <a:pt x="348518" y="126646"/>
                    <a:pt x="348518" y="128047"/>
                  </a:cubicBezTo>
                  <a:cubicBezTo>
                    <a:pt x="348868" y="131022"/>
                    <a:pt x="349218" y="133560"/>
                    <a:pt x="351144" y="135748"/>
                  </a:cubicBezTo>
                  <a:cubicBezTo>
                    <a:pt x="353770" y="139425"/>
                    <a:pt x="357795" y="140912"/>
                    <a:pt x="362172" y="140912"/>
                  </a:cubicBezTo>
                  <a:cubicBezTo>
                    <a:pt x="365148" y="140912"/>
                    <a:pt x="368036" y="140212"/>
                    <a:pt x="370662" y="139425"/>
                  </a:cubicBezTo>
                  <a:cubicBezTo>
                    <a:pt x="397531" y="130935"/>
                    <a:pt x="415211" y="106691"/>
                    <a:pt x="434028" y="87085"/>
                  </a:cubicBezTo>
                  <a:cubicBezTo>
                    <a:pt x="435867" y="85248"/>
                    <a:pt x="438405" y="83409"/>
                    <a:pt x="440243" y="82272"/>
                  </a:cubicBezTo>
                  <a:cubicBezTo>
                    <a:pt x="440243" y="90762"/>
                    <a:pt x="439542" y="98464"/>
                    <a:pt x="437704" y="105466"/>
                  </a:cubicBezTo>
                  <a:cubicBezTo>
                    <a:pt x="437004" y="110279"/>
                    <a:pt x="435867" y="115443"/>
                    <a:pt x="435867" y="120607"/>
                  </a:cubicBezTo>
                  <a:cubicBezTo>
                    <a:pt x="435867" y="126121"/>
                    <a:pt x="437004" y="131285"/>
                    <a:pt x="440680" y="136099"/>
                  </a:cubicBezTo>
                  <a:cubicBezTo>
                    <a:pt x="447332" y="144588"/>
                    <a:pt x="459060" y="147127"/>
                    <a:pt x="470176" y="147127"/>
                  </a:cubicBezTo>
                  <a:cubicBezTo>
                    <a:pt x="473502" y="147127"/>
                    <a:pt x="476827" y="146776"/>
                    <a:pt x="479716" y="146426"/>
                  </a:cubicBezTo>
                  <a:cubicBezTo>
                    <a:pt x="495207" y="144588"/>
                    <a:pt x="509561" y="137586"/>
                    <a:pt x="523565" y="130935"/>
                  </a:cubicBezTo>
                  <a:cubicBezTo>
                    <a:pt x="551572" y="117718"/>
                    <a:pt x="586232" y="102577"/>
                    <a:pt x="619053" y="102577"/>
                  </a:cubicBezTo>
                  <a:cubicBezTo>
                    <a:pt x="624216" y="102577"/>
                    <a:pt x="629731" y="102927"/>
                    <a:pt x="634895" y="103715"/>
                  </a:cubicBezTo>
                  <a:cubicBezTo>
                    <a:pt x="644872" y="105203"/>
                    <a:pt x="654412" y="109579"/>
                    <a:pt x="660276" y="117718"/>
                  </a:cubicBezTo>
                  <a:cubicBezTo>
                    <a:pt x="663602" y="121745"/>
                    <a:pt x="665440" y="127696"/>
                    <a:pt x="665440" y="132773"/>
                  </a:cubicBezTo>
                  <a:cubicBezTo>
                    <a:pt x="665440" y="137149"/>
                    <a:pt x="663952" y="141262"/>
                    <a:pt x="661414" y="144939"/>
                  </a:cubicBezTo>
                  <a:cubicBezTo>
                    <a:pt x="658788" y="147914"/>
                    <a:pt x="654763" y="150453"/>
                    <a:pt x="650736" y="150453"/>
                  </a:cubicBezTo>
                  <a:lnTo>
                    <a:pt x="650036" y="150453"/>
                  </a:lnTo>
                  <a:cubicBezTo>
                    <a:pt x="646010" y="150102"/>
                    <a:pt x="641896" y="146426"/>
                    <a:pt x="641896" y="142400"/>
                  </a:cubicBezTo>
                  <a:cubicBezTo>
                    <a:pt x="641896" y="139425"/>
                    <a:pt x="643384" y="136099"/>
                    <a:pt x="641196" y="135398"/>
                  </a:cubicBezTo>
                  <a:cubicBezTo>
                    <a:pt x="639358" y="134698"/>
                    <a:pt x="637520" y="136099"/>
                    <a:pt x="636820" y="137936"/>
                  </a:cubicBezTo>
                  <a:cubicBezTo>
                    <a:pt x="635682" y="140124"/>
                    <a:pt x="634982" y="143100"/>
                    <a:pt x="634982" y="145638"/>
                  </a:cubicBezTo>
                  <a:cubicBezTo>
                    <a:pt x="634982" y="148964"/>
                    <a:pt x="636120" y="152290"/>
                    <a:pt x="638746" y="154478"/>
                  </a:cubicBezTo>
                  <a:cubicBezTo>
                    <a:pt x="640583" y="155967"/>
                    <a:pt x="643122" y="156666"/>
                    <a:pt x="645660" y="156666"/>
                  </a:cubicBezTo>
                  <a:cubicBezTo>
                    <a:pt x="647848" y="156666"/>
                    <a:pt x="650124" y="155967"/>
                    <a:pt x="652312" y="155529"/>
                  </a:cubicBezTo>
                  <a:cubicBezTo>
                    <a:pt x="664827" y="152203"/>
                    <a:pt x="679969" y="141175"/>
                    <a:pt x="679969" y="125333"/>
                  </a:cubicBezTo>
                  <a:cubicBezTo>
                    <a:pt x="679969" y="117456"/>
                    <a:pt x="674455" y="110454"/>
                    <a:pt x="667453" y="106341"/>
                  </a:cubicBezTo>
                  <a:close/>
                  <a:moveTo>
                    <a:pt x="106604" y="255568"/>
                  </a:moveTo>
                  <a:cubicBezTo>
                    <a:pt x="102228" y="284013"/>
                    <a:pt x="96626" y="312721"/>
                    <a:pt x="88574" y="341078"/>
                  </a:cubicBezTo>
                  <a:cubicBezTo>
                    <a:pt x="84810" y="354294"/>
                    <a:pt x="80084" y="367948"/>
                    <a:pt x="71944" y="379763"/>
                  </a:cubicBezTo>
                  <a:cubicBezTo>
                    <a:pt x="66081" y="388253"/>
                    <a:pt x="52427" y="401907"/>
                    <a:pt x="40611" y="401907"/>
                  </a:cubicBezTo>
                  <a:cubicBezTo>
                    <a:pt x="37985" y="401907"/>
                    <a:pt x="35797" y="401557"/>
                    <a:pt x="33609" y="400069"/>
                  </a:cubicBezTo>
                  <a:cubicBezTo>
                    <a:pt x="26957" y="396393"/>
                    <a:pt x="24769" y="389041"/>
                    <a:pt x="24769" y="380551"/>
                  </a:cubicBezTo>
                  <a:cubicBezTo>
                    <a:pt x="24769" y="368385"/>
                    <a:pt x="29583" y="354382"/>
                    <a:pt x="32909" y="346330"/>
                  </a:cubicBezTo>
                  <a:cubicBezTo>
                    <a:pt x="34397" y="343004"/>
                    <a:pt x="35097" y="339328"/>
                    <a:pt x="36935" y="336002"/>
                  </a:cubicBezTo>
                  <a:cubicBezTo>
                    <a:pt x="46562" y="320948"/>
                    <a:pt x="56453" y="305807"/>
                    <a:pt x="66081" y="290665"/>
                  </a:cubicBezTo>
                  <a:cubicBezTo>
                    <a:pt x="73783" y="278849"/>
                    <a:pt x="81134" y="266683"/>
                    <a:pt x="89274" y="254868"/>
                  </a:cubicBezTo>
                  <a:cubicBezTo>
                    <a:pt x="93300" y="248566"/>
                    <a:pt x="97326" y="242352"/>
                    <a:pt x="105816" y="238676"/>
                  </a:cubicBezTo>
                  <a:cubicBezTo>
                    <a:pt x="107304" y="241302"/>
                    <a:pt x="107654" y="243840"/>
                    <a:pt x="107654" y="246378"/>
                  </a:cubicBezTo>
                  <a:cubicBezTo>
                    <a:pt x="107742" y="249704"/>
                    <a:pt x="106954" y="252680"/>
                    <a:pt x="106604" y="255568"/>
                  </a:cubicBezTo>
                  <a:close/>
                  <a:moveTo>
                    <a:pt x="306332" y="94175"/>
                  </a:moveTo>
                  <a:cubicBezTo>
                    <a:pt x="305982" y="97851"/>
                    <a:pt x="302656" y="98201"/>
                    <a:pt x="299680" y="96363"/>
                  </a:cubicBezTo>
                  <a:cubicBezTo>
                    <a:pt x="292678" y="91549"/>
                    <a:pt x="291190" y="81221"/>
                    <a:pt x="289703" y="70981"/>
                  </a:cubicBezTo>
                  <a:cubicBezTo>
                    <a:pt x="289353" y="67305"/>
                    <a:pt x="288215" y="63541"/>
                    <a:pt x="288215" y="59953"/>
                  </a:cubicBezTo>
                  <a:cubicBezTo>
                    <a:pt x="288215" y="58903"/>
                    <a:pt x="288215" y="57415"/>
                    <a:pt x="288565" y="56277"/>
                  </a:cubicBezTo>
                  <a:cubicBezTo>
                    <a:pt x="289265" y="51464"/>
                    <a:pt x="293729" y="46650"/>
                    <a:pt x="298892" y="46650"/>
                  </a:cubicBezTo>
                  <a:cubicBezTo>
                    <a:pt x="300380" y="46650"/>
                    <a:pt x="301430" y="47000"/>
                    <a:pt x="302919" y="47787"/>
                  </a:cubicBezTo>
                  <a:cubicBezTo>
                    <a:pt x="307295" y="50413"/>
                    <a:pt x="306595" y="60303"/>
                    <a:pt x="306944" y="65117"/>
                  </a:cubicBezTo>
                  <a:cubicBezTo>
                    <a:pt x="306944" y="68881"/>
                    <a:pt x="307295" y="72119"/>
                    <a:pt x="307295" y="75795"/>
                  </a:cubicBezTo>
                  <a:cubicBezTo>
                    <a:pt x="307470" y="82009"/>
                    <a:pt x="307032" y="88311"/>
                    <a:pt x="306332" y="94175"/>
                  </a:cubicBezTo>
                  <a:close/>
                </a:path>
              </a:pathLst>
            </a:custGeom>
            <a:solidFill>
              <a:srgbClr val="FFFFFF"/>
            </a:solidFill>
            <a:ln w="8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</p:grpSp>
      <p:sp>
        <p:nvSpPr>
          <p:cNvPr id="64" name="Vrije vorm: vorm 63">
            <a:extLst>
              <a:ext uri="{FF2B5EF4-FFF2-40B4-BE49-F238E27FC236}">
                <a16:creationId xmlns:a16="http://schemas.microsoft.com/office/drawing/2014/main" id="{3BABF09F-73C1-40F1-AA1E-AD0848C6D92B}"/>
              </a:ext>
            </a:extLst>
          </p:cNvPr>
          <p:cNvSpPr/>
          <p:nvPr/>
        </p:nvSpPr>
        <p:spPr>
          <a:xfrm>
            <a:off x="7681913" y="5094515"/>
            <a:ext cx="129676" cy="1763486"/>
          </a:xfrm>
          <a:custGeom>
            <a:avLst/>
            <a:gdLst>
              <a:gd name="connsiteX0" fmla="*/ 0 w 0"/>
              <a:gd name="connsiteY0" fmla="*/ 0 h 2792734"/>
              <a:gd name="connsiteX1" fmla="*/ 0 w 0"/>
              <a:gd name="connsiteY1" fmla="*/ 2799653 h 279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792734">
                <a:moveTo>
                  <a:pt x="0" y="0"/>
                </a:moveTo>
                <a:lnTo>
                  <a:pt x="0" y="2799653"/>
                </a:lnTo>
              </a:path>
            </a:pathLst>
          </a:custGeom>
          <a:ln w="17075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5" name="Tekstvak 64">
            <a:extLst>
              <a:ext uri="{FF2B5EF4-FFF2-40B4-BE49-F238E27FC236}">
                <a16:creationId xmlns:a16="http://schemas.microsoft.com/office/drawing/2014/main" id="{0925FF15-1A06-484A-8659-8B25F2B7F369}"/>
              </a:ext>
            </a:extLst>
          </p:cNvPr>
          <p:cNvSpPr txBox="1"/>
          <p:nvPr/>
        </p:nvSpPr>
        <p:spPr>
          <a:xfrm>
            <a:off x="7998435" y="4984174"/>
            <a:ext cx="4193565" cy="931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b="1" dirty="0">
                <a:solidFill>
                  <a:schemeClr val="bg1"/>
                </a:solidFill>
                <a:latin typeface="Raleway" panose="020B0003030101060003" pitchFamily="34" charset="0"/>
              </a:rPr>
              <a:t>FRONT + LAST NAME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bg1"/>
                </a:solidFill>
                <a:latin typeface="Raleway" panose="020B0003030101060003" pitchFamily="34" charset="0"/>
              </a:rPr>
              <a:t>JOB TITLE</a:t>
            </a:r>
          </a:p>
          <a:p>
            <a:pPr>
              <a:lnSpc>
                <a:spcPct val="150000"/>
              </a:lnSpc>
            </a:pPr>
            <a:r>
              <a:rPr lang="fr-FR" sz="1400" dirty="0" err="1">
                <a:solidFill>
                  <a:schemeClr val="bg1"/>
                </a:solidFill>
                <a:latin typeface="Sentinel Light" pitchFamily="50" charset="0"/>
              </a:rPr>
              <a:t>YourName@DummenOrange.com</a:t>
            </a:r>
            <a:endParaRPr lang="nl-NL" sz="1400" dirty="0">
              <a:solidFill>
                <a:schemeClr val="bg1"/>
              </a:solidFill>
              <a:latin typeface="Sentinel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0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hthoek 129">
            <a:extLst>
              <a:ext uri="{FF2B5EF4-FFF2-40B4-BE49-F238E27FC236}">
                <a16:creationId xmlns:a16="http://schemas.microsoft.com/office/drawing/2014/main" id="{BFD1A5AD-D9AC-4A9C-97C6-F0E7BD2EB76E}"/>
              </a:ext>
            </a:extLst>
          </p:cNvPr>
          <p:cNvSpPr/>
          <p:nvPr/>
        </p:nvSpPr>
        <p:spPr>
          <a:xfrm>
            <a:off x="-2" y="1603394"/>
            <a:ext cx="12192000" cy="3651211"/>
          </a:xfrm>
          <a:prstGeom prst="rect">
            <a:avLst/>
          </a:prstGeom>
          <a:solidFill>
            <a:srgbClr val="EC5E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35319DBF-593B-42EC-877B-35A12E69DB3D}"/>
              </a:ext>
            </a:extLst>
          </p:cNvPr>
          <p:cNvSpPr txBox="1"/>
          <p:nvPr/>
        </p:nvSpPr>
        <p:spPr>
          <a:xfrm>
            <a:off x="1516082" y="2119796"/>
            <a:ext cx="9159832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nl-NL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THE FUTURE OF</a:t>
            </a:r>
            <a:br>
              <a:rPr lang="nl-NL" sz="72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7200" b="1" dirty="0">
                <a:solidFill>
                  <a:schemeClr val="bg1"/>
                </a:solidFill>
                <a:latin typeface="Raleway" panose="020B0003030101060003" pitchFamily="34" charset="0"/>
              </a:rPr>
              <a:t>BREEDING IS NOW</a:t>
            </a:r>
          </a:p>
        </p:txBody>
      </p:sp>
      <p:sp>
        <p:nvSpPr>
          <p:cNvPr id="132" name="Tekstvak 131">
            <a:extLst>
              <a:ext uri="{FF2B5EF4-FFF2-40B4-BE49-F238E27FC236}">
                <a16:creationId xmlns:a16="http://schemas.microsoft.com/office/drawing/2014/main" id="{CBB24377-B5FA-4EF2-A5C1-B95DA25D3F4C}"/>
              </a:ext>
            </a:extLst>
          </p:cNvPr>
          <p:cNvSpPr txBox="1"/>
          <p:nvPr/>
        </p:nvSpPr>
        <p:spPr>
          <a:xfrm>
            <a:off x="1663654" y="3984922"/>
            <a:ext cx="8820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AIPH annual congress Beijing, China</a:t>
            </a:r>
            <a:b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</a:br>
            <a:r>
              <a:rPr lang="en-US" sz="2400" i="1" dirty="0">
                <a:solidFill>
                  <a:schemeClr val="bg1"/>
                </a:solidFill>
                <a:latin typeface="Sentinel Semibold" pitchFamily="50" charset="0"/>
              </a:rPr>
              <a:t>Biense visser</a:t>
            </a:r>
          </a:p>
        </p:txBody>
      </p:sp>
      <p:pic>
        <p:nvPicPr>
          <p:cNvPr id="72" name="Afbeelding 71" descr="Afbeelding met plant, voedsel, persoon, groen&#10;&#10;Automatisch gegenereerde beschrijving">
            <a:extLst>
              <a:ext uri="{FF2B5EF4-FFF2-40B4-BE49-F238E27FC236}">
                <a16:creationId xmlns:a16="http://schemas.microsoft.com/office/drawing/2014/main" id="{5F285FC0-CFA4-4408-B5E0-D24F1003E2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7" t="7664" b="13507"/>
          <a:stretch/>
        </p:blipFill>
        <p:spPr>
          <a:xfrm>
            <a:off x="-1" y="-2258"/>
            <a:ext cx="6478174" cy="6860258"/>
          </a:xfrm>
          <a:prstGeom prst="rect">
            <a:avLst/>
          </a:prstGeom>
        </p:spPr>
      </p:pic>
      <p:sp>
        <p:nvSpPr>
          <p:cNvPr id="73" name="Rechthoek 72">
            <a:extLst>
              <a:ext uri="{FF2B5EF4-FFF2-40B4-BE49-F238E27FC236}">
                <a16:creationId xmlns:a16="http://schemas.microsoft.com/office/drawing/2014/main" id="{0FD13133-45DF-4C0D-9D09-A45594EC0C62}"/>
              </a:ext>
            </a:extLst>
          </p:cNvPr>
          <p:cNvSpPr/>
          <p:nvPr/>
        </p:nvSpPr>
        <p:spPr>
          <a:xfrm>
            <a:off x="6172200" y="0"/>
            <a:ext cx="6019800" cy="6858000"/>
          </a:xfrm>
          <a:prstGeom prst="rect">
            <a:avLst/>
          </a:prstGeom>
          <a:solidFill>
            <a:srgbClr val="00B09A"/>
          </a:solidFill>
          <a:ln>
            <a:solidFill>
              <a:srgbClr val="FFFF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0C0F0269-6FBF-4DA7-A20E-62CEDDD7BDA2}"/>
              </a:ext>
            </a:extLst>
          </p:cNvPr>
          <p:cNvSpPr txBox="1"/>
          <p:nvPr/>
        </p:nvSpPr>
        <p:spPr>
          <a:xfrm>
            <a:off x="7197090" y="2065096"/>
            <a:ext cx="2186940" cy="5355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OUTLINE</a:t>
            </a:r>
          </a:p>
        </p:txBody>
      </p:sp>
      <p:sp>
        <p:nvSpPr>
          <p:cNvPr id="64" name="Tekstvak 63">
            <a:extLst>
              <a:ext uri="{FF2B5EF4-FFF2-40B4-BE49-F238E27FC236}">
                <a16:creationId xmlns:a16="http://schemas.microsoft.com/office/drawing/2014/main" id="{D5F8DAD0-84A3-4705-85F3-FD35B9608A09}"/>
              </a:ext>
            </a:extLst>
          </p:cNvPr>
          <p:cNvSpPr txBox="1"/>
          <p:nvPr/>
        </p:nvSpPr>
        <p:spPr>
          <a:xfrm>
            <a:off x="7136779" y="2794937"/>
            <a:ext cx="4361801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SzPct val="40000"/>
              <a:buBlip>
                <a:blip r:embed="rId3"/>
              </a:buBlip>
            </a:pPr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About Dümmen Orange</a:t>
            </a:r>
            <a:b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</a:br>
            <a:endParaRPr lang="en-US" sz="2400" i="1" dirty="0">
              <a:solidFill>
                <a:schemeClr val="bg1"/>
              </a:solidFill>
              <a:latin typeface="Sentinel Book" panose="02000000000000000000" pitchFamily="50" charset="0"/>
            </a:endParaRPr>
          </a:p>
          <a:p>
            <a:pPr marL="342900" indent="-342900">
              <a:lnSpc>
                <a:spcPct val="80000"/>
              </a:lnSpc>
              <a:buSzPct val="40000"/>
              <a:buBlip>
                <a:blip r:embed="rId3"/>
              </a:buBlip>
            </a:pPr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How we invest in our</a:t>
            </a:r>
            <a:b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</a:br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customers’ success</a:t>
            </a:r>
            <a:b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</a:br>
            <a:endParaRPr lang="en-US" sz="2400" i="1" dirty="0">
              <a:solidFill>
                <a:schemeClr val="bg1"/>
              </a:solidFill>
              <a:latin typeface="Sentinel Book" panose="02000000000000000000" pitchFamily="50" charset="0"/>
            </a:endParaRPr>
          </a:p>
          <a:p>
            <a:pPr marL="342900" indent="-342900">
              <a:lnSpc>
                <a:spcPct val="80000"/>
              </a:lnSpc>
              <a:buSzPct val="40000"/>
              <a:buBlip>
                <a:blip r:embed="rId3"/>
              </a:buBlip>
            </a:pPr>
            <a: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  <a:t>Towards 2030</a:t>
            </a:r>
            <a:br>
              <a:rPr lang="en-US" sz="2400" i="1" dirty="0">
                <a:solidFill>
                  <a:schemeClr val="bg1"/>
                </a:solidFill>
                <a:latin typeface="Sentinel Book" panose="02000000000000000000" pitchFamily="50" charset="0"/>
              </a:rPr>
            </a:br>
            <a:endParaRPr lang="en-US" sz="2400" i="1" dirty="0">
              <a:solidFill>
                <a:schemeClr val="bg1"/>
              </a:solidFill>
              <a:latin typeface="Sentinel Book" panose="02000000000000000000" pitchFamily="50" charset="0"/>
            </a:endParaRPr>
          </a:p>
        </p:txBody>
      </p: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78896114-2063-4087-B2AE-7098F80D46AC}"/>
              </a:ext>
            </a:extLst>
          </p:cNvPr>
          <p:cNvSpPr/>
          <p:nvPr/>
        </p:nvSpPr>
        <p:spPr>
          <a:xfrm>
            <a:off x="6847009" y="-2258"/>
            <a:ext cx="97660" cy="5109279"/>
          </a:xfrm>
          <a:custGeom>
            <a:avLst/>
            <a:gdLst>
              <a:gd name="connsiteX0" fmla="*/ 0 w 0"/>
              <a:gd name="connsiteY0" fmla="*/ 0 h 5192364"/>
              <a:gd name="connsiteX1" fmla="*/ 0 w 0"/>
              <a:gd name="connsiteY1" fmla="*/ 5192365 h 519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192364">
                <a:moveTo>
                  <a:pt x="0" y="0"/>
                </a:moveTo>
                <a:lnTo>
                  <a:pt x="0" y="5192365"/>
                </a:lnTo>
              </a:path>
            </a:pathLst>
          </a:custGeom>
          <a:ln w="16983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75" name="Vrije vorm: vorm 74">
            <a:extLst>
              <a:ext uri="{FF2B5EF4-FFF2-40B4-BE49-F238E27FC236}">
                <a16:creationId xmlns:a16="http://schemas.microsoft.com/office/drawing/2014/main" id="{5EDC1AF5-EC6A-4D04-A78F-09AB26414F57}"/>
              </a:ext>
            </a:extLst>
          </p:cNvPr>
          <p:cNvSpPr/>
          <p:nvPr/>
        </p:nvSpPr>
        <p:spPr>
          <a:xfrm>
            <a:off x="7505615" y="2916732"/>
            <a:ext cx="4036617" cy="2370981"/>
          </a:xfrm>
          <a:custGeom>
            <a:avLst/>
            <a:gdLst>
              <a:gd name="connsiteX0" fmla="*/ 0 w 4036616"/>
              <a:gd name="connsiteY0" fmla="*/ 0 h 2370981"/>
              <a:gd name="connsiteX1" fmla="*/ 4036617 w 4036616"/>
              <a:gd name="connsiteY1" fmla="*/ 0 h 2370981"/>
              <a:gd name="connsiteX2" fmla="*/ 4036617 w 4036616"/>
              <a:gd name="connsiteY2" fmla="*/ 2378885 h 2370981"/>
              <a:gd name="connsiteX3" fmla="*/ 0 w 4036616"/>
              <a:gd name="connsiteY3" fmla="*/ 2378885 h 2370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6616" h="2370981">
                <a:moveTo>
                  <a:pt x="0" y="0"/>
                </a:moveTo>
                <a:lnTo>
                  <a:pt x="4036617" y="0"/>
                </a:lnTo>
                <a:lnTo>
                  <a:pt x="4036617" y="2378885"/>
                </a:lnTo>
                <a:lnTo>
                  <a:pt x="0" y="2378885"/>
                </a:lnTo>
                <a:close/>
              </a:path>
            </a:pathLst>
          </a:custGeom>
          <a:noFill/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186" name="Groep 185">
            <a:extLst>
              <a:ext uri="{FF2B5EF4-FFF2-40B4-BE49-F238E27FC236}">
                <a16:creationId xmlns:a16="http://schemas.microsoft.com/office/drawing/2014/main" id="{DE2852D7-F9D8-4E7D-AC26-740B8819AB12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4F0CB8A-B832-465E-B049-2963194CF6F9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DFCB9587-F66E-4267-877D-1532E75765C1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4AFD8CD-52FC-4AFA-8B0D-0380865244FF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5565F980-DA01-48F4-9CEC-ECAC903E6C38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C41ADE11-393B-4D0A-8FB8-2BC7F26B1602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D43CDD61-BCAE-4DE5-82C4-E7F8AAE75F49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6" name="Vrije vorm: vorm 85">
              <a:extLst>
                <a:ext uri="{FF2B5EF4-FFF2-40B4-BE49-F238E27FC236}">
                  <a16:creationId xmlns:a16="http://schemas.microsoft.com/office/drawing/2014/main" id="{0E154CA5-C029-480D-AFE8-F3105C6E2217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7" name="Vrije vorm: vorm 86">
              <a:extLst>
                <a:ext uri="{FF2B5EF4-FFF2-40B4-BE49-F238E27FC236}">
                  <a16:creationId xmlns:a16="http://schemas.microsoft.com/office/drawing/2014/main" id="{52B1DFCD-0AB5-40C8-B7B3-4B096E99F5B7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8" name="Vrije vorm: vorm 87">
              <a:extLst>
                <a:ext uri="{FF2B5EF4-FFF2-40B4-BE49-F238E27FC236}">
                  <a16:creationId xmlns:a16="http://schemas.microsoft.com/office/drawing/2014/main" id="{F60068D0-4368-4A0B-B67C-DB63B1966CC1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9" name="Vrije vorm: vorm 88">
              <a:extLst>
                <a:ext uri="{FF2B5EF4-FFF2-40B4-BE49-F238E27FC236}">
                  <a16:creationId xmlns:a16="http://schemas.microsoft.com/office/drawing/2014/main" id="{F7D930D7-45A7-443E-8EA2-4AA5CAA565A2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0" name="Vrije vorm: vorm 89">
              <a:extLst>
                <a:ext uri="{FF2B5EF4-FFF2-40B4-BE49-F238E27FC236}">
                  <a16:creationId xmlns:a16="http://schemas.microsoft.com/office/drawing/2014/main" id="{38288046-C345-447D-A0DE-2BAB78F6E6E9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17AFBA2C-586E-42C6-8A0A-9C66207AD497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8E57F89F-3717-43CA-A20C-2A95217FDFB7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0F4D8AD1-2677-4411-8FD8-A19336094CF7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C1DAADF1-884F-4FF5-9694-35D81DC3892B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5BD65012-2C1F-4892-94E5-F1E87134CCA1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9311FB24-8282-4CCD-9D79-42228E26F8B9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E68AFC07-A695-440E-9658-8927388BD7C8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Vrije vorm: vorm 97">
              <a:extLst>
                <a:ext uri="{FF2B5EF4-FFF2-40B4-BE49-F238E27FC236}">
                  <a16:creationId xmlns:a16="http://schemas.microsoft.com/office/drawing/2014/main" id="{346254B0-0570-492A-AD6A-F1AA3C23072B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" name="Vrije vorm: vorm 98">
              <a:extLst>
                <a:ext uri="{FF2B5EF4-FFF2-40B4-BE49-F238E27FC236}">
                  <a16:creationId xmlns:a16="http://schemas.microsoft.com/office/drawing/2014/main" id="{490EB0ED-36F8-4DA4-B198-A9F383BAC409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" name="Vrije vorm: vorm 99">
              <a:extLst>
                <a:ext uri="{FF2B5EF4-FFF2-40B4-BE49-F238E27FC236}">
                  <a16:creationId xmlns:a16="http://schemas.microsoft.com/office/drawing/2014/main" id="{1518BC5E-D27D-4A93-8FEC-54C968B6FA45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" name="Vrije vorm: vorm 100">
              <a:extLst>
                <a:ext uri="{FF2B5EF4-FFF2-40B4-BE49-F238E27FC236}">
                  <a16:creationId xmlns:a16="http://schemas.microsoft.com/office/drawing/2014/main" id="{07A11C5C-E8F0-4A52-AC11-47172B3EC8B5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" name="Vrije vorm: vorm 101">
              <a:extLst>
                <a:ext uri="{FF2B5EF4-FFF2-40B4-BE49-F238E27FC236}">
                  <a16:creationId xmlns:a16="http://schemas.microsoft.com/office/drawing/2014/main" id="{A7D6B47B-BD32-49D9-8D05-CAD147F51DDF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" name="Vrije vorm: vorm 102">
              <a:extLst>
                <a:ext uri="{FF2B5EF4-FFF2-40B4-BE49-F238E27FC236}">
                  <a16:creationId xmlns:a16="http://schemas.microsoft.com/office/drawing/2014/main" id="{519836A6-6678-463B-ABE7-2650F558B7C1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" name="Vrije vorm: vorm 103">
              <a:extLst>
                <a:ext uri="{FF2B5EF4-FFF2-40B4-BE49-F238E27FC236}">
                  <a16:creationId xmlns:a16="http://schemas.microsoft.com/office/drawing/2014/main" id="{D258EF8B-E3F8-4FDE-BE1A-68D90B999AB5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A35069CD-ED4F-4397-8748-92ECE1F44449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8CA2B1A5-27E4-42A3-B132-C3A4B62B6464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0E691C27-6EED-4816-8F84-5941C0783503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BF5FCC18-EF25-4AD3-8DC3-117C74C4BB80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ACDC9A00-3622-484F-9037-9FDFF86CCAAF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9A6BC0FA-62D8-4E90-9E3D-C7E5D588EB02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B21E54A7-FD1D-4BEB-9F1A-E5B7432BFEAF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2" name="Vrije vorm: vorm 111">
              <a:extLst>
                <a:ext uri="{FF2B5EF4-FFF2-40B4-BE49-F238E27FC236}">
                  <a16:creationId xmlns:a16="http://schemas.microsoft.com/office/drawing/2014/main" id="{BEE4B5C0-9873-4D41-880D-CDE139202274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" name="Vrije vorm: vorm 112">
              <a:extLst>
                <a:ext uri="{FF2B5EF4-FFF2-40B4-BE49-F238E27FC236}">
                  <a16:creationId xmlns:a16="http://schemas.microsoft.com/office/drawing/2014/main" id="{D13AAD7C-69B9-4AAC-99F9-40C4D2CC01A9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" name="Vrije vorm: vorm 113">
              <a:extLst>
                <a:ext uri="{FF2B5EF4-FFF2-40B4-BE49-F238E27FC236}">
                  <a16:creationId xmlns:a16="http://schemas.microsoft.com/office/drawing/2014/main" id="{9E455E68-6361-4C3E-97AF-49BBF6D8374D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01E1D21E-2081-47B7-B642-A32E25D7CF75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" name="Vrije vorm: vorm 115">
              <a:extLst>
                <a:ext uri="{FF2B5EF4-FFF2-40B4-BE49-F238E27FC236}">
                  <a16:creationId xmlns:a16="http://schemas.microsoft.com/office/drawing/2014/main" id="{7E0E2A7F-9C3B-4A8B-8114-F83724B42445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" name="Vrije vorm: vorm 116">
              <a:extLst>
                <a:ext uri="{FF2B5EF4-FFF2-40B4-BE49-F238E27FC236}">
                  <a16:creationId xmlns:a16="http://schemas.microsoft.com/office/drawing/2014/main" id="{7C4DEE1D-AFE4-46B0-A9B7-C4E850B22C5D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" name="Vrije vorm: vorm 117">
              <a:extLst>
                <a:ext uri="{FF2B5EF4-FFF2-40B4-BE49-F238E27FC236}">
                  <a16:creationId xmlns:a16="http://schemas.microsoft.com/office/drawing/2014/main" id="{F311EE3F-AAA6-4949-B948-D30F428B94E7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" name="Vrije vorm: vorm 118">
              <a:extLst>
                <a:ext uri="{FF2B5EF4-FFF2-40B4-BE49-F238E27FC236}">
                  <a16:creationId xmlns:a16="http://schemas.microsoft.com/office/drawing/2014/main" id="{F258B5A9-3707-440C-84D9-8CE8D4A11A2B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923B6868-1028-471D-BCFA-2667407F5A4B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3FC177F4-A716-4757-88A2-16BB42210F6F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8DBB492C-EED7-4034-B5FD-9C387AC418C9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8BD46B8B-E72E-48C2-9F03-726136473197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E256C65B-5963-42C5-B140-9806E3ABB9D0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19C2C8F0-2125-4D6F-92D7-9805AF0D34CD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7D6841C8-1FDA-44FC-9957-EA31DAB11EEA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19364F2A-1512-461C-A64A-25C6D410335D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62" name="Slide Number Placeholder 5">
            <a:extLst>
              <a:ext uri="{FF2B5EF4-FFF2-40B4-BE49-F238E27FC236}">
                <a16:creationId xmlns:a16="http://schemas.microsoft.com/office/drawing/2014/main" id="{028A9BE9-5EBD-224D-AD48-101948C405FD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3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36818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1D4D48C-A390-4E8A-B849-50B5D687C0CE}"/>
              </a:ext>
            </a:extLst>
          </p:cNvPr>
          <p:cNvSpPr/>
          <p:nvPr/>
        </p:nvSpPr>
        <p:spPr>
          <a:xfrm>
            <a:off x="0" y="-21774"/>
            <a:ext cx="12192000" cy="6879774"/>
          </a:xfrm>
          <a:prstGeom prst="rect">
            <a:avLst/>
          </a:prstGeom>
          <a:solidFill>
            <a:srgbClr val="C6D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7CDA493-8D9C-49EF-9E5D-88F674EAFFF0}"/>
              </a:ext>
            </a:extLst>
          </p:cNvPr>
          <p:cNvSpPr txBox="1"/>
          <p:nvPr/>
        </p:nvSpPr>
        <p:spPr>
          <a:xfrm>
            <a:off x="1558290" y="692898"/>
            <a:ext cx="6823710" cy="5355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ABOUT DÜMMEN ORANGE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FB61D7EE-A3B0-43CE-B042-4175AC40E2EA}"/>
              </a:ext>
            </a:extLst>
          </p:cNvPr>
          <p:cNvGrpSpPr/>
          <p:nvPr/>
        </p:nvGrpSpPr>
        <p:grpSpPr>
          <a:xfrm>
            <a:off x="4252368" y="1808969"/>
            <a:ext cx="3855425" cy="3778315"/>
            <a:chOff x="4252368" y="1869929"/>
            <a:chExt cx="3855425" cy="3778315"/>
          </a:xfrm>
        </p:grpSpPr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002A9445-865D-44A9-8433-7334DE1E71DF}"/>
                </a:ext>
              </a:extLst>
            </p:cNvPr>
            <p:cNvSpPr/>
            <p:nvPr/>
          </p:nvSpPr>
          <p:spPr>
            <a:xfrm>
              <a:off x="7818101" y="4721152"/>
              <a:ext cx="42702" cy="42702"/>
            </a:xfrm>
            <a:custGeom>
              <a:avLst/>
              <a:gdLst>
                <a:gd name="connsiteX0" fmla="*/ 25109 w 42702"/>
                <a:gd name="connsiteY0" fmla="*/ 49812 h 42702"/>
                <a:gd name="connsiteX1" fmla="*/ 7345 w 42702"/>
                <a:gd name="connsiteY1" fmla="*/ 42468 h 42702"/>
                <a:gd name="connsiteX2" fmla="*/ 0 w 42702"/>
                <a:gd name="connsiteY2" fmla="*/ 24703 h 42702"/>
                <a:gd name="connsiteX3" fmla="*/ 7345 w 42702"/>
                <a:gd name="connsiteY3" fmla="*/ 7110 h 42702"/>
                <a:gd name="connsiteX4" fmla="*/ 42873 w 42702"/>
                <a:gd name="connsiteY4" fmla="*/ 7110 h 42702"/>
                <a:gd name="connsiteX5" fmla="*/ 50218 w 42702"/>
                <a:gd name="connsiteY5" fmla="*/ 24703 h 42702"/>
                <a:gd name="connsiteX6" fmla="*/ 42873 w 42702"/>
                <a:gd name="connsiteY6" fmla="*/ 42468 h 42702"/>
                <a:gd name="connsiteX7" fmla="*/ 25109 w 42702"/>
                <a:gd name="connsiteY7" fmla="*/ 49812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25109" y="49812"/>
                  </a:moveTo>
                  <a:cubicBezTo>
                    <a:pt x="18533" y="49812"/>
                    <a:pt x="12042" y="47250"/>
                    <a:pt x="7345" y="42468"/>
                  </a:cubicBezTo>
                  <a:cubicBezTo>
                    <a:pt x="2733" y="37855"/>
                    <a:pt x="0" y="31450"/>
                    <a:pt x="0" y="24703"/>
                  </a:cubicBezTo>
                  <a:cubicBezTo>
                    <a:pt x="0" y="18127"/>
                    <a:pt x="2733" y="11636"/>
                    <a:pt x="7345" y="7110"/>
                  </a:cubicBezTo>
                  <a:cubicBezTo>
                    <a:pt x="16654" y="-2370"/>
                    <a:pt x="33564" y="-2370"/>
                    <a:pt x="42873" y="7110"/>
                  </a:cubicBezTo>
                  <a:cubicBezTo>
                    <a:pt x="47570" y="11722"/>
                    <a:pt x="50218" y="18127"/>
                    <a:pt x="50218" y="24703"/>
                  </a:cubicBezTo>
                  <a:cubicBezTo>
                    <a:pt x="50218" y="31450"/>
                    <a:pt x="47655" y="37855"/>
                    <a:pt x="42873" y="42468"/>
                  </a:cubicBezTo>
                  <a:cubicBezTo>
                    <a:pt x="38176" y="47250"/>
                    <a:pt x="31685" y="49812"/>
                    <a:pt x="25109" y="49812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C69FC223-7D19-4C98-81B6-2192CC074E71}"/>
                </a:ext>
              </a:extLst>
            </p:cNvPr>
            <p:cNvSpPr/>
            <p:nvPr/>
          </p:nvSpPr>
          <p:spPr>
            <a:xfrm>
              <a:off x="7818101" y="2748538"/>
              <a:ext cx="42702" cy="42702"/>
            </a:xfrm>
            <a:custGeom>
              <a:avLst/>
              <a:gdLst>
                <a:gd name="connsiteX0" fmla="*/ 25109 w 42702"/>
                <a:gd name="connsiteY0" fmla="*/ 49919 h 42702"/>
                <a:gd name="connsiteX1" fmla="*/ 7345 w 42702"/>
                <a:gd name="connsiteY1" fmla="*/ 42489 h 42702"/>
                <a:gd name="connsiteX2" fmla="*/ 0 w 42702"/>
                <a:gd name="connsiteY2" fmla="*/ 24810 h 42702"/>
                <a:gd name="connsiteX3" fmla="*/ 7345 w 42702"/>
                <a:gd name="connsiteY3" fmla="*/ 7046 h 42702"/>
                <a:gd name="connsiteX4" fmla="*/ 42873 w 42702"/>
                <a:gd name="connsiteY4" fmla="*/ 7046 h 42702"/>
                <a:gd name="connsiteX5" fmla="*/ 50218 w 42702"/>
                <a:gd name="connsiteY5" fmla="*/ 24810 h 42702"/>
                <a:gd name="connsiteX6" fmla="*/ 42873 w 42702"/>
                <a:gd name="connsiteY6" fmla="*/ 42489 h 42702"/>
                <a:gd name="connsiteX7" fmla="*/ 25109 w 42702"/>
                <a:gd name="connsiteY7" fmla="*/ 49919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25109" y="49919"/>
                  </a:moveTo>
                  <a:cubicBezTo>
                    <a:pt x="18533" y="49919"/>
                    <a:pt x="12042" y="47186"/>
                    <a:pt x="7345" y="42489"/>
                  </a:cubicBezTo>
                  <a:cubicBezTo>
                    <a:pt x="2733" y="37877"/>
                    <a:pt x="0" y="31472"/>
                    <a:pt x="0" y="24810"/>
                  </a:cubicBezTo>
                  <a:cubicBezTo>
                    <a:pt x="0" y="18234"/>
                    <a:pt x="2733" y="11658"/>
                    <a:pt x="7345" y="7046"/>
                  </a:cubicBezTo>
                  <a:cubicBezTo>
                    <a:pt x="16654" y="-2263"/>
                    <a:pt x="33479" y="-2434"/>
                    <a:pt x="42873" y="7046"/>
                  </a:cubicBezTo>
                  <a:cubicBezTo>
                    <a:pt x="47570" y="11743"/>
                    <a:pt x="50218" y="18234"/>
                    <a:pt x="50218" y="24810"/>
                  </a:cubicBezTo>
                  <a:cubicBezTo>
                    <a:pt x="50218" y="31386"/>
                    <a:pt x="47655" y="37877"/>
                    <a:pt x="42873" y="42489"/>
                  </a:cubicBezTo>
                  <a:cubicBezTo>
                    <a:pt x="38176" y="47186"/>
                    <a:pt x="31685" y="49919"/>
                    <a:pt x="25109" y="49919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E1AF5D62-B969-4A2E-99E1-DFDE5640161A}"/>
                </a:ext>
              </a:extLst>
            </p:cNvPr>
            <p:cNvSpPr/>
            <p:nvPr/>
          </p:nvSpPr>
          <p:spPr>
            <a:xfrm>
              <a:off x="4623537" y="4721237"/>
              <a:ext cx="42702" cy="42702"/>
            </a:xfrm>
            <a:custGeom>
              <a:avLst/>
              <a:gdLst>
                <a:gd name="connsiteX0" fmla="*/ 25109 w 42702"/>
                <a:gd name="connsiteY0" fmla="*/ 49727 h 42702"/>
                <a:gd name="connsiteX1" fmla="*/ 7345 w 42702"/>
                <a:gd name="connsiteY1" fmla="*/ 42382 h 42702"/>
                <a:gd name="connsiteX2" fmla="*/ 0 w 42702"/>
                <a:gd name="connsiteY2" fmla="*/ 24618 h 42702"/>
                <a:gd name="connsiteX3" fmla="*/ 7345 w 42702"/>
                <a:gd name="connsiteY3" fmla="*/ 6854 h 42702"/>
                <a:gd name="connsiteX4" fmla="*/ 42958 w 42702"/>
                <a:gd name="connsiteY4" fmla="*/ 6854 h 42702"/>
                <a:gd name="connsiteX5" fmla="*/ 50303 w 42702"/>
                <a:gd name="connsiteY5" fmla="*/ 24618 h 42702"/>
                <a:gd name="connsiteX6" fmla="*/ 42958 w 42702"/>
                <a:gd name="connsiteY6" fmla="*/ 42382 h 42702"/>
                <a:gd name="connsiteX7" fmla="*/ 25109 w 42702"/>
                <a:gd name="connsiteY7" fmla="*/ 49727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25109" y="49727"/>
                  </a:moveTo>
                  <a:cubicBezTo>
                    <a:pt x="18533" y="49727"/>
                    <a:pt x="12042" y="47165"/>
                    <a:pt x="7345" y="42382"/>
                  </a:cubicBezTo>
                  <a:cubicBezTo>
                    <a:pt x="2732" y="37770"/>
                    <a:pt x="0" y="31365"/>
                    <a:pt x="0" y="24618"/>
                  </a:cubicBezTo>
                  <a:cubicBezTo>
                    <a:pt x="0" y="18042"/>
                    <a:pt x="2732" y="11551"/>
                    <a:pt x="7345" y="6854"/>
                  </a:cubicBezTo>
                  <a:cubicBezTo>
                    <a:pt x="16654" y="-2285"/>
                    <a:pt x="33479" y="-2285"/>
                    <a:pt x="42958" y="6854"/>
                  </a:cubicBezTo>
                  <a:cubicBezTo>
                    <a:pt x="47570" y="11551"/>
                    <a:pt x="50303" y="18042"/>
                    <a:pt x="50303" y="24618"/>
                  </a:cubicBezTo>
                  <a:cubicBezTo>
                    <a:pt x="50303" y="31365"/>
                    <a:pt x="47570" y="37770"/>
                    <a:pt x="42958" y="42382"/>
                  </a:cubicBezTo>
                  <a:cubicBezTo>
                    <a:pt x="38090" y="47165"/>
                    <a:pt x="31685" y="49727"/>
                    <a:pt x="25109" y="49727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C2A5E377-17E6-4FC2-8FA7-C38D17F937B6}"/>
                </a:ext>
              </a:extLst>
            </p:cNvPr>
            <p:cNvSpPr/>
            <p:nvPr/>
          </p:nvSpPr>
          <p:spPr>
            <a:xfrm>
              <a:off x="4376461" y="3859055"/>
              <a:ext cx="42702" cy="42702"/>
            </a:xfrm>
            <a:custGeom>
              <a:avLst/>
              <a:gdLst>
                <a:gd name="connsiteX0" fmla="*/ 25109 w 42702"/>
                <a:gd name="connsiteY0" fmla="*/ 49748 h 42702"/>
                <a:gd name="connsiteX1" fmla="*/ 7430 w 42702"/>
                <a:gd name="connsiteY1" fmla="*/ 42404 h 42702"/>
                <a:gd name="connsiteX2" fmla="*/ 0 w 42702"/>
                <a:gd name="connsiteY2" fmla="*/ 24639 h 42702"/>
                <a:gd name="connsiteX3" fmla="*/ 7430 w 42702"/>
                <a:gd name="connsiteY3" fmla="*/ 7046 h 42702"/>
                <a:gd name="connsiteX4" fmla="*/ 42873 w 42702"/>
                <a:gd name="connsiteY4" fmla="*/ 7046 h 42702"/>
                <a:gd name="connsiteX5" fmla="*/ 50218 w 42702"/>
                <a:gd name="connsiteY5" fmla="*/ 24639 h 42702"/>
                <a:gd name="connsiteX6" fmla="*/ 42873 w 42702"/>
                <a:gd name="connsiteY6" fmla="*/ 42404 h 42702"/>
                <a:gd name="connsiteX7" fmla="*/ 25109 w 42702"/>
                <a:gd name="connsiteY7" fmla="*/ 49748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25109" y="49748"/>
                  </a:moveTo>
                  <a:cubicBezTo>
                    <a:pt x="18533" y="49748"/>
                    <a:pt x="12042" y="47186"/>
                    <a:pt x="7430" y="42404"/>
                  </a:cubicBezTo>
                  <a:cubicBezTo>
                    <a:pt x="2733" y="37792"/>
                    <a:pt x="0" y="31216"/>
                    <a:pt x="0" y="24639"/>
                  </a:cubicBezTo>
                  <a:cubicBezTo>
                    <a:pt x="0" y="18063"/>
                    <a:pt x="2733" y="11572"/>
                    <a:pt x="7430" y="7046"/>
                  </a:cubicBezTo>
                  <a:cubicBezTo>
                    <a:pt x="16569" y="-2263"/>
                    <a:pt x="33564" y="-2434"/>
                    <a:pt x="42873" y="7046"/>
                  </a:cubicBezTo>
                  <a:cubicBezTo>
                    <a:pt x="47570" y="11658"/>
                    <a:pt x="50218" y="18063"/>
                    <a:pt x="50218" y="24639"/>
                  </a:cubicBezTo>
                  <a:cubicBezTo>
                    <a:pt x="50218" y="31216"/>
                    <a:pt x="47656" y="37706"/>
                    <a:pt x="42873" y="42404"/>
                  </a:cubicBezTo>
                  <a:cubicBezTo>
                    <a:pt x="38347" y="47101"/>
                    <a:pt x="31771" y="49748"/>
                    <a:pt x="25109" y="49748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C49B3345-3679-471F-866F-883236A67ADE}"/>
                </a:ext>
              </a:extLst>
            </p:cNvPr>
            <p:cNvSpPr/>
            <p:nvPr/>
          </p:nvSpPr>
          <p:spPr>
            <a:xfrm>
              <a:off x="4376461" y="3610795"/>
              <a:ext cx="42702" cy="42702"/>
            </a:xfrm>
            <a:custGeom>
              <a:avLst/>
              <a:gdLst>
                <a:gd name="connsiteX0" fmla="*/ 25109 w 42702"/>
                <a:gd name="connsiteY0" fmla="*/ 49823 h 42702"/>
                <a:gd name="connsiteX1" fmla="*/ 7345 w 42702"/>
                <a:gd name="connsiteY1" fmla="*/ 42478 h 42702"/>
                <a:gd name="connsiteX2" fmla="*/ 0 w 42702"/>
                <a:gd name="connsiteY2" fmla="*/ 24714 h 42702"/>
                <a:gd name="connsiteX3" fmla="*/ 7345 w 42702"/>
                <a:gd name="connsiteY3" fmla="*/ 6950 h 42702"/>
                <a:gd name="connsiteX4" fmla="*/ 42959 w 42702"/>
                <a:gd name="connsiteY4" fmla="*/ 6950 h 42702"/>
                <a:gd name="connsiteX5" fmla="*/ 50303 w 42702"/>
                <a:gd name="connsiteY5" fmla="*/ 24714 h 42702"/>
                <a:gd name="connsiteX6" fmla="*/ 42959 w 42702"/>
                <a:gd name="connsiteY6" fmla="*/ 42478 h 42702"/>
                <a:gd name="connsiteX7" fmla="*/ 25109 w 42702"/>
                <a:gd name="connsiteY7" fmla="*/ 49823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25109" y="49823"/>
                  </a:moveTo>
                  <a:cubicBezTo>
                    <a:pt x="18533" y="49823"/>
                    <a:pt x="12042" y="47261"/>
                    <a:pt x="7345" y="42478"/>
                  </a:cubicBezTo>
                  <a:cubicBezTo>
                    <a:pt x="2733" y="37781"/>
                    <a:pt x="0" y="31290"/>
                    <a:pt x="0" y="24714"/>
                  </a:cubicBezTo>
                  <a:cubicBezTo>
                    <a:pt x="0" y="18138"/>
                    <a:pt x="2733" y="11647"/>
                    <a:pt x="7345" y="6950"/>
                  </a:cubicBezTo>
                  <a:cubicBezTo>
                    <a:pt x="16654" y="-2274"/>
                    <a:pt x="33564" y="-2359"/>
                    <a:pt x="42959" y="6950"/>
                  </a:cubicBezTo>
                  <a:cubicBezTo>
                    <a:pt x="47656" y="11647"/>
                    <a:pt x="50303" y="18138"/>
                    <a:pt x="50303" y="24714"/>
                  </a:cubicBezTo>
                  <a:cubicBezTo>
                    <a:pt x="50303" y="31290"/>
                    <a:pt x="47741" y="37781"/>
                    <a:pt x="42959" y="42478"/>
                  </a:cubicBezTo>
                  <a:cubicBezTo>
                    <a:pt x="38176" y="47261"/>
                    <a:pt x="31771" y="49823"/>
                    <a:pt x="25109" y="49823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FDADBE6F-0A26-4C36-A6CE-FCEC6CE1753F}"/>
                </a:ext>
              </a:extLst>
            </p:cNvPr>
            <p:cNvSpPr/>
            <p:nvPr/>
          </p:nvSpPr>
          <p:spPr>
            <a:xfrm>
              <a:off x="4623537" y="2748602"/>
              <a:ext cx="42702" cy="42702"/>
            </a:xfrm>
            <a:custGeom>
              <a:avLst/>
              <a:gdLst>
                <a:gd name="connsiteX0" fmla="*/ 25109 w 42702"/>
                <a:gd name="connsiteY0" fmla="*/ 49855 h 42702"/>
                <a:gd name="connsiteX1" fmla="*/ 7345 w 42702"/>
                <a:gd name="connsiteY1" fmla="*/ 42510 h 42702"/>
                <a:gd name="connsiteX2" fmla="*/ 0 w 42702"/>
                <a:gd name="connsiteY2" fmla="*/ 24746 h 42702"/>
                <a:gd name="connsiteX3" fmla="*/ 7345 w 42702"/>
                <a:gd name="connsiteY3" fmla="*/ 6982 h 42702"/>
                <a:gd name="connsiteX4" fmla="*/ 42787 w 42702"/>
                <a:gd name="connsiteY4" fmla="*/ 6982 h 42702"/>
                <a:gd name="connsiteX5" fmla="*/ 50218 w 42702"/>
                <a:gd name="connsiteY5" fmla="*/ 24746 h 42702"/>
                <a:gd name="connsiteX6" fmla="*/ 42787 w 42702"/>
                <a:gd name="connsiteY6" fmla="*/ 42510 h 42702"/>
                <a:gd name="connsiteX7" fmla="*/ 25109 w 42702"/>
                <a:gd name="connsiteY7" fmla="*/ 49855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25109" y="49855"/>
                  </a:moveTo>
                  <a:cubicBezTo>
                    <a:pt x="18533" y="49855"/>
                    <a:pt x="12042" y="47122"/>
                    <a:pt x="7345" y="42510"/>
                  </a:cubicBezTo>
                  <a:cubicBezTo>
                    <a:pt x="2648" y="37813"/>
                    <a:pt x="0" y="31322"/>
                    <a:pt x="0" y="24746"/>
                  </a:cubicBezTo>
                  <a:cubicBezTo>
                    <a:pt x="0" y="18170"/>
                    <a:pt x="2562" y="11679"/>
                    <a:pt x="7345" y="6982"/>
                  </a:cubicBezTo>
                  <a:cubicBezTo>
                    <a:pt x="16654" y="-2327"/>
                    <a:pt x="33479" y="-2327"/>
                    <a:pt x="42787" y="6982"/>
                  </a:cubicBezTo>
                  <a:cubicBezTo>
                    <a:pt x="47485" y="11679"/>
                    <a:pt x="50218" y="18170"/>
                    <a:pt x="50218" y="24746"/>
                  </a:cubicBezTo>
                  <a:cubicBezTo>
                    <a:pt x="50218" y="31322"/>
                    <a:pt x="47485" y="37813"/>
                    <a:pt x="42787" y="42510"/>
                  </a:cubicBezTo>
                  <a:cubicBezTo>
                    <a:pt x="38090" y="47122"/>
                    <a:pt x="31685" y="49855"/>
                    <a:pt x="25109" y="49855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3" name="Groep 2">
              <a:extLst>
                <a:ext uri="{FF2B5EF4-FFF2-40B4-BE49-F238E27FC236}">
                  <a16:creationId xmlns:a16="http://schemas.microsoft.com/office/drawing/2014/main" id="{C1922041-1BB8-4260-98A7-D2BD8547B957}"/>
                </a:ext>
              </a:extLst>
            </p:cNvPr>
            <p:cNvGrpSpPr/>
            <p:nvPr/>
          </p:nvGrpSpPr>
          <p:grpSpPr>
            <a:xfrm>
              <a:off x="4252368" y="1869929"/>
              <a:ext cx="3855425" cy="3778315"/>
              <a:chOff x="4252368" y="1869929"/>
              <a:chExt cx="3855425" cy="3778315"/>
            </a:xfrm>
          </p:grpSpPr>
          <p:grpSp>
            <p:nvGrpSpPr>
              <p:cNvPr id="2" name="Groep 1">
                <a:extLst>
                  <a:ext uri="{FF2B5EF4-FFF2-40B4-BE49-F238E27FC236}">
                    <a16:creationId xmlns:a16="http://schemas.microsoft.com/office/drawing/2014/main" id="{18654E2D-0D1A-45B6-B5FB-EA09C8BD2275}"/>
                  </a:ext>
                </a:extLst>
              </p:cNvPr>
              <p:cNvGrpSpPr/>
              <p:nvPr/>
            </p:nvGrpSpPr>
            <p:grpSpPr>
              <a:xfrm>
                <a:off x="4386211" y="1869929"/>
                <a:ext cx="3721582" cy="3778315"/>
                <a:chOff x="4386211" y="1869929"/>
                <a:chExt cx="3721582" cy="3778315"/>
              </a:xfrm>
            </p:grpSpPr>
            <p:sp>
              <p:nvSpPr>
                <p:cNvPr id="17" name="Vrije vorm: vorm 16">
                  <a:extLst>
                    <a:ext uri="{FF2B5EF4-FFF2-40B4-BE49-F238E27FC236}">
                      <a16:creationId xmlns:a16="http://schemas.microsoft.com/office/drawing/2014/main" id="{CAEF5506-4D12-4FA8-8843-F05A288F4521}"/>
                    </a:ext>
                  </a:extLst>
                </p:cNvPr>
                <p:cNvSpPr/>
                <p:nvPr/>
              </p:nvSpPr>
              <p:spPr>
                <a:xfrm>
                  <a:off x="7869396" y="3971488"/>
                  <a:ext cx="230593" cy="691778"/>
                </a:xfrm>
                <a:custGeom>
                  <a:avLst/>
                  <a:gdLst>
                    <a:gd name="connsiteX0" fmla="*/ 14382 w 230592"/>
                    <a:gd name="connsiteY0" fmla="*/ 696479 h 691778"/>
                    <a:gd name="connsiteX1" fmla="*/ 2510 w 230592"/>
                    <a:gd name="connsiteY1" fmla="*/ 663085 h 691778"/>
                    <a:gd name="connsiteX2" fmla="*/ 2510 w 230592"/>
                    <a:gd name="connsiteY2" fmla="*/ 663085 h 691778"/>
                    <a:gd name="connsiteX3" fmla="*/ 35903 w 230592"/>
                    <a:gd name="connsiteY3" fmla="*/ 651214 h 691778"/>
                    <a:gd name="connsiteX4" fmla="*/ 35903 w 230592"/>
                    <a:gd name="connsiteY4" fmla="*/ 651214 h 691778"/>
                    <a:gd name="connsiteX5" fmla="*/ 47775 w 230592"/>
                    <a:gd name="connsiteY5" fmla="*/ 684607 h 691778"/>
                    <a:gd name="connsiteX6" fmla="*/ 47775 w 230592"/>
                    <a:gd name="connsiteY6" fmla="*/ 684607 h 691778"/>
                    <a:gd name="connsiteX7" fmla="*/ 25143 w 230592"/>
                    <a:gd name="connsiteY7" fmla="*/ 698955 h 691778"/>
                    <a:gd name="connsiteX8" fmla="*/ 25143 w 230592"/>
                    <a:gd name="connsiteY8" fmla="*/ 698955 h 691778"/>
                    <a:gd name="connsiteX9" fmla="*/ 14382 w 230592"/>
                    <a:gd name="connsiteY9" fmla="*/ 696479 h 691778"/>
                    <a:gd name="connsiteX10" fmla="*/ 61440 w 230592"/>
                    <a:gd name="connsiteY10" fmla="*/ 593652 h 691778"/>
                    <a:gd name="connsiteX11" fmla="*/ 47689 w 230592"/>
                    <a:gd name="connsiteY11" fmla="*/ 560942 h 691778"/>
                    <a:gd name="connsiteX12" fmla="*/ 47689 w 230592"/>
                    <a:gd name="connsiteY12" fmla="*/ 560942 h 691778"/>
                    <a:gd name="connsiteX13" fmla="*/ 80399 w 230592"/>
                    <a:gd name="connsiteY13" fmla="*/ 547277 h 691778"/>
                    <a:gd name="connsiteX14" fmla="*/ 80399 w 230592"/>
                    <a:gd name="connsiteY14" fmla="*/ 547277 h 691778"/>
                    <a:gd name="connsiteX15" fmla="*/ 94149 w 230592"/>
                    <a:gd name="connsiteY15" fmla="*/ 579987 h 691778"/>
                    <a:gd name="connsiteX16" fmla="*/ 94149 w 230592"/>
                    <a:gd name="connsiteY16" fmla="*/ 579987 h 691778"/>
                    <a:gd name="connsiteX17" fmla="*/ 70919 w 230592"/>
                    <a:gd name="connsiteY17" fmla="*/ 595616 h 691778"/>
                    <a:gd name="connsiteX18" fmla="*/ 70919 w 230592"/>
                    <a:gd name="connsiteY18" fmla="*/ 595616 h 691778"/>
                    <a:gd name="connsiteX19" fmla="*/ 61440 w 230592"/>
                    <a:gd name="connsiteY19" fmla="*/ 593652 h 691778"/>
                    <a:gd name="connsiteX20" fmla="*/ 102604 w 230592"/>
                    <a:gd name="connsiteY20" fmla="*/ 488518 h 691778"/>
                    <a:gd name="connsiteX21" fmla="*/ 87146 w 230592"/>
                    <a:gd name="connsiteY21" fmla="*/ 456662 h 691778"/>
                    <a:gd name="connsiteX22" fmla="*/ 87146 w 230592"/>
                    <a:gd name="connsiteY22" fmla="*/ 456662 h 691778"/>
                    <a:gd name="connsiteX23" fmla="*/ 119173 w 230592"/>
                    <a:gd name="connsiteY23" fmla="*/ 441204 h 691778"/>
                    <a:gd name="connsiteX24" fmla="*/ 119173 w 230592"/>
                    <a:gd name="connsiteY24" fmla="*/ 441204 h 691778"/>
                    <a:gd name="connsiteX25" fmla="*/ 134631 w 230592"/>
                    <a:gd name="connsiteY25" fmla="*/ 473060 h 691778"/>
                    <a:gd name="connsiteX26" fmla="*/ 134631 w 230592"/>
                    <a:gd name="connsiteY26" fmla="*/ 473060 h 691778"/>
                    <a:gd name="connsiteX27" fmla="*/ 110974 w 230592"/>
                    <a:gd name="connsiteY27" fmla="*/ 489970 h 691778"/>
                    <a:gd name="connsiteX28" fmla="*/ 110974 w 230592"/>
                    <a:gd name="connsiteY28" fmla="*/ 489970 h 691778"/>
                    <a:gd name="connsiteX29" fmla="*/ 102604 w 230592"/>
                    <a:gd name="connsiteY29" fmla="*/ 488518 h 691778"/>
                    <a:gd name="connsiteX30" fmla="*/ 138047 w 230592"/>
                    <a:gd name="connsiteY30" fmla="*/ 381250 h 691778"/>
                    <a:gd name="connsiteX31" fmla="*/ 120796 w 230592"/>
                    <a:gd name="connsiteY31" fmla="*/ 350248 h 691778"/>
                    <a:gd name="connsiteX32" fmla="*/ 120796 w 230592"/>
                    <a:gd name="connsiteY32" fmla="*/ 350248 h 691778"/>
                    <a:gd name="connsiteX33" fmla="*/ 120796 w 230592"/>
                    <a:gd name="connsiteY33" fmla="*/ 350248 h 691778"/>
                    <a:gd name="connsiteX34" fmla="*/ 120796 w 230592"/>
                    <a:gd name="connsiteY34" fmla="*/ 350248 h 691778"/>
                    <a:gd name="connsiteX35" fmla="*/ 151798 w 230592"/>
                    <a:gd name="connsiteY35" fmla="*/ 333082 h 691778"/>
                    <a:gd name="connsiteX36" fmla="*/ 151798 w 230592"/>
                    <a:gd name="connsiteY36" fmla="*/ 333082 h 691778"/>
                    <a:gd name="connsiteX37" fmla="*/ 169049 w 230592"/>
                    <a:gd name="connsiteY37" fmla="*/ 364084 h 691778"/>
                    <a:gd name="connsiteX38" fmla="*/ 169049 w 230592"/>
                    <a:gd name="connsiteY38" fmla="*/ 364084 h 691778"/>
                    <a:gd name="connsiteX39" fmla="*/ 144965 w 230592"/>
                    <a:gd name="connsiteY39" fmla="*/ 382275 h 691778"/>
                    <a:gd name="connsiteX40" fmla="*/ 144965 w 230592"/>
                    <a:gd name="connsiteY40" fmla="*/ 382275 h 691778"/>
                    <a:gd name="connsiteX41" fmla="*/ 138047 w 230592"/>
                    <a:gd name="connsiteY41" fmla="*/ 381250 h 691778"/>
                    <a:gd name="connsiteX42" fmla="*/ 167427 w 230592"/>
                    <a:gd name="connsiteY42" fmla="*/ 272188 h 691778"/>
                    <a:gd name="connsiteX43" fmla="*/ 148467 w 230592"/>
                    <a:gd name="connsiteY43" fmla="*/ 242040 h 691778"/>
                    <a:gd name="connsiteX44" fmla="*/ 148467 w 230592"/>
                    <a:gd name="connsiteY44" fmla="*/ 242040 h 691778"/>
                    <a:gd name="connsiteX45" fmla="*/ 148638 w 230592"/>
                    <a:gd name="connsiteY45" fmla="*/ 242040 h 691778"/>
                    <a:gd name="connsiteX46" fmla="*/ 148638 w 230592"/>
                    <a:gd name="connsiteY46" fmla="*/ 242040 h 691778"/>
                    <a:gd name="connsiteX47" fmla="*/ 178615 w 230592"/>
                    <a:gd name="connsiteY47" fmla="*/ 223080 h 691778"/>
                    <a:gd name="connsiteX48" fmla="*/ 178615 w 230592"/>
                    <a:gd name="connsiteY48" fmla="*/ 223080 h 691778"/>
                    <a:gd name="connsiteX49" fmla="*/ 197575 w 230592"/>
                    <a:gd name="connsiteY49" fmla="*/ 253228 h 691778"/>
                    <a:gd name="connsiteX50" fmla="*/ 197575 w 230592"/>
                    <a:gd name="connsiteY50" fmla="*/ 253228 h 691778"/>
                    <a:gd name="connsiteX51" fmla="*/ 173063 w 230592"/>
                    <a:gd name="connsiteY51" fmla="*/ 272701 h 691778"/>
                    <a:gd name="connsiteX52" fmla="*/ 173063 w 230592"/>
                    <a:gd name="connsiteY52" fmla="*/ 272701 h 691778"/>
                    <a:gd name="connsiteX53" fmla="*/ 167427 w 230592"/>
                    <a:gd name="connsiteY53" fmla="*/ 272188 h 691778"/>
                    <a:gd name="connsiteX54" fmla="*/ 190828 w 230592"/>
                    <a:gd name="connsiteY54" fmla="*/ 161589 h 691778"/>
                    <a:gd name="connsiteX55" fmla="*/ 170331 w 230592"/>
                    <a:gd name="connsiteY55" fmla="*/ 132637 h 691778"/>
                    <a:gd name="connsiteX56" fmla="*/ 170331 w 230592"/>
                    <a:gd name="connsiteY56" fmla="*/ 132637 h 691778"/>
                    <a:gd name="connsiteX57" fmla="*/ 170331 w 230592"/>
                    <a:gd name="connsiteY57" fmla="*/ 132637 h 691778"/>
                    <a:gd name="connsiteX58" fmla="*/ 170331 w 230592"/>
                    <a:gd name="connsiteY58" fmla="*/ 132637 h 691778"/>
                    <a:gd name="connsiteX59" fmla="*/ 199283 w 230592"/>
                    <a:gd name="connsiteY59" fmla="*/ 112140 h 691778"/>
                    <a:gd name="connsiteX60" fmla="*/ 199283 w 230592"/>
                    <a:gd name="connsiteY60" fmla="*/ 112140 h 691778"/>
                    <a:gd name="connsiteX61" fmla="*/ 219780 w 230592"/>
                    <a:gd name="connsiteY61" fmla="*/ 141092 h 691778"/>
                    <a:gd name="connsiteX62" fmla="*/ 219780 w 230592"/>
                    <a:gd name="connsiteY62" fmla="*/ 141092 h 691778"/>
                    <a:gd name="connsiteX63" fmla="*/ 195098 w 230592"/>
                    <a:gd name="connsiteY63" fmla="*/ 162016 h 691778"/>
                    <a:gd name="connsiteX64" fmla="*/ 195098 w 230592"/>
                    <a:gd name="connsiteY64" fmla="*/ 162016 h 691778"/>
                    <a:gd name="connsiteX65" fmla="*/ 190828 w 230592"/>
                    <a:gd name="connsiteY65" fmla="*/ 161589 h 691778"/>
                    <a:gd name="connsiteX66" fmla="*/ 208079 w 230592"/>
                    <a:gd name="connsiteY66" fmla="*/ 50050 h 691778"/>
                    <a:gd name="connsiteX67" fmla="*/ 186130 w 230592"/>
                    <a:gd name="connsiteY67" fmla="*/ 22208 h 691778"/>
                    <a:gd name="connsiteX68" fmla="*/ 186130 w 230592"/>
                    <a:gd name="connsiteY68" fmla="*/ 22208 h 691778"/>
                    <a:gd name="connsiteX69" fmla="*/ 213801 w 230592"/>
                    <a:gd name="connsiteY69" fmla="*/ 174 h 691778"/>
                    <a:gd name="connsiteX70" fmla="*/ 213801 w 230592"/>
                    <a:gd name="connsiteY70" fmla="*/ 174 h 691778"/>
                    <a:gd name="connsiteX71" fmla="*/ 235921 w 230592"/>
                    <a:gd name="connsiteY71" fmla="*/ 28016 h 691778"/>
                    <a:gd name="connsiteX72" fmla="*/ 235921 w 230592"/>
                    <a:gd name="connsiteY72" fmla="*/ 28016 h 691778"/>
                    <a:gd name="connsiteX73" fmla="*/ 210983 w 230592"/>
                    <a:gd name="connsiteY73" fmla="*/ 50221 h 691778"/>
                    <a:gd name="connsiteX74" fmla="*/ 210983 w 230592"/>
                    <a:gd name="connsiteY74" fmla="*/ 50221 h 691778"/>
                    <a:gd name="connsiteX75" fmla="*/ 208079 w 230592"/>
                    <a:gd name="connsiteY75" fmla="*/ 50050 h 69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</a:cxnLst>
                  <a:rect l="l" t="t" r="r" b="b"/>
                  <a:pathLst>
                    <a:path w="230592" h="691778">
                      <a:moveTo>
                        <a:pt x="14382" y="696479"/>
                      </a:moveTo>
                      <a:cubicBezTo>
                        <a:pt x="1741" y="690415"/>
                        <a:pt x="-3554" y="675555"/>
                        <a:pt x="2510" y="663085"/>
                      </a:cubicBezTo>
                      <a:lnTo>
                        <a:pt x="2510" y="663085"/>
                      </a:lnTo>
                      <a:cubicBezTo>
                        <a:pt x="8574" y="650446"/>
                        <a:pt x="23434" y="645151"/>
                        <a:pt x="35903" y="651214"/>
                      </a:cubicBezTo>
                      <a:lnTo>
                        <a:pt x="35903" y="651214"/>
                      </a:lnTo>
                      <a:cubicBezTo>
                        <a:pt x="48543" y="657107"/>
                        <a:pt x="53839" y="672138"/>
                        <a:pt x="47775" y="684607"/>
                      </a:cubicBezTo>
                      <a:lnTo>
                        <a:pt x="47775" y="684607"/>
                      </a:lnTo>
                      <a:cubicBezTo>
                        <a:pt x="43504" y="693660"/>
                        <a:pt x="34451" y="698955"/>
                        <a:pt x="25143" y="698955"/>
                      </a:cubicBezTo>
                      <a:lnTo>
                        <a:pt x="25143" y="698955"/>
                      </a:lnTo>
                      <a:cubicBezTo>
                        <a:pt x="21555" y="698955"/>
                        <a:pt x="17883" y="698187"/>
                        <a:pt x="14382" y="696479"/>
                      </a:cubicBezTo>
                      <a:close/>
                      <a:moveTo>
                        <a:pt x="61440" y="593652"/>
                      </a:moveTo>
                      <a:cubicBezTo>
                        <a:pt x="48543" y="588442"/>
                        <a:pt x="42480" y="573838"/>
                        <a:pt x="47689" y="560942"/>
                      </a:cubicBezTo>
                      <a:lnTo>
                        <a:pt x="47689" y="560942"/>
                      </a:lnTo>
                      <a:cubicBezTo>
                        <a:pt x="52984" y="548216"/>
                        <a:pt x="67589" y="541981"/>
                        <a:pt x="80399" y="547277"/>
                      </a:cubicBezTo>
                      <a:lnTo>
                        <a:pt x="80399" y="547277"/>
                      </a:lnTo>
                      <a:cubicBezTo>
                        <a:pt x="93295" y="552487"/>
                        <a:pt x="99359" y="567176"/>
                        <a:pt x="94149" y="579987"/>
                      </a:cubicBezTo>
                      <a:lnTo>
                        <a:pt x="94149" y="579987"/>
                      </a:lnTo>
                      <a:cubicBezTo>
                        <a:pt x="90136" y="589723"/>
                        <a:pt x="80826" y="595616"/>
                        <a:pt x="70919" y="595616"/>
                      </a:cubicBezTo>
                      <a:lnTo>
                        <a:pt x="70919" y="595616"/>
                      </a:lnTo>
                      <a:cubicBezTo>
                        <a:pt x="67760" y="595701"/>
                        <a:pt x="64429" y="594933"/>
                        <a:pt x="61440" y="593652"/>
                      </a:cubicBezTo>
                      <a:close/>
                      <a:moveTo>
                        <a:pt x="102604" y="488518"/>
                      </a:moveTo>
                      <a:cubicBezTo>
                        <a:pt x="89538" y="484077"/>
                        <a:pt x="82534" y="469729"/>
                        <a:pt x="87146" y="456662"/>
                      </a:cubicBezTo>
                      <a:lnTo>
                        <a:pt x="87146" y="456662"/>
                      </a:lnTo>
                      <a:cubicBezTo>
                        <a:pt x="91758" y="443510"/>
                        <a:pt x="106106" y="436592"/>
                        <a:pt x="119173" y="441204"/>
                      </a:cubicBezTo>
                      <a:lnTo>
                        <a:pt x="119173" y="441204"/>
                      </a:lnTo>
                      <a:cubicBezTo>
                        <a:pt x="132240" y="445645"/>
                        <a:pt x="139243" y="459993"/>
                        <a:pt x="134631" y="473060"/>
                      </a:cubicBezTo>
                      <a:lnTo>
                        <a:pt x="134631" y="473060"/>
                      </a:lnTo>
                      <a:cubicBezTo>
                        <a:pt x="131044" y="483565"/>
                        <a:pt x="121308" y="489970"/>
                        <a:pt x="110974" y="489970"/>
                      </a:cubicBezTo>
                      <a:lnTo>
                        <a:pt x="110974" y="489970"/>
                      </a:lnTo>
                      <a:cubicBezTo>
                        <a:pt x="108241" y="489970"/>
                        <a:pt x="105337" y="489543"/>
                        <a:pt x="102604" y="488518"/>
                      </a:cubicBezTo>
                      <a:close/>
                      <a:moveTo>
                        <a:pt x="138047" y="381250"/>
                      </a:moveTo>
                      <a:cubicBezTo>
                        <a:pt x="124724" y="377492"/>
                        <a:pt x="116953" y="363657"/>
                        <a:pt x="120796" y="350248"/>
                      </a:cubicBezTo>
                      <a:lnTo>
                        <a:pt x="120796" y="350248"/>
                      </a:lnTo>
                      <a:lnTo>
                        <a:pt x="120796" y="350248"/>
                      </a:lnTo>
                      <a:lnTo>
                        <a:pt x="120796" y="350248"/>
                      </a:lnTo>
                      <a:cubicBezTo>
                        <a:pt x="124553" y="336925"/>
                        <a:pt x="138560" y="329153"/>
                        <a:pt x="151798" y="333082"/>
                      </a:cubicBezTo>
                      <a:lnTo>
                        <a:pt x="151798" y="333082"/>
                      </a:lnTo>
                      <a:cubicBezTo>
                        <a:pt x="165121" y="336839"/>
                        <a:pt x="172893" y="350675"/>
                        <a:pt x="169049" y="364084"/>
                      </a:cubicBezTo>
                      <a:lnTo>
                        <a:pt x="169049" y="364084"/>
                      </a:lnTo>
                      <a:cubicBezTo>
                        <a:pt x="165889" y="375101"/>
                        <a:pt x="155897" y="382275"/>
                        <a:pt x="144965" y="382275"/>
                      </a:cubicBezTo>
                      <a:lnTo>
                        <a:pt x="144965" y="382275"/>
                      </a:lnTo>
                      <a:cubicBezTo>
                        <a:pt x="142659" y="382189"/>
                        <a:pt x="140354" y="381933"/>
                        <a:pt x="138047" y="381250"/>
                      </a:cubicBezTo>
                      <a:close/>
                      <a:moveTo>
                        <a:pt x="167427" y="272188"/>
                      </a:moveTo>
                      <a:cubicBezTo>
                        <a:pt x="153933" y="269028"/>
                        <a:pt x="145478" y="255705"/>
                        <a:pt x="148467" y="242040"/>
                      </a:cubicBezTo>
                      <a:lnTo>
                        <a:pt x="148467" y="242040"/>
                      </a:lnTo>
                      <a:cubicBezTo>
                        <a:pt x="148467" y="242040"/>
                        <a:pt x="148467" y="242040"/>
                        <a:pt x="148638" y="242040"/>
                      </a:cubicBezTo>
                      <a:lnTo>
                        <a:pt x="148638" y="242040"/>
                      </a:lnTo>
                      <a:cubicBezTo>
                        <a:pt x="151627" y="228546"/>
                        <a:pt x="165121" y="220091"/>
                        <a:pt x="178615" y="223080"/>
                      </a:cubicBezTo>
                      <a:lnTo>
                        <a:pt x="178615" y="223080"/>
                      </a:lnTo>
                      <a:cubicBezTo>
                        <a:pt x="192109" y="226240"/>
                        <a:pt x="200564" y="239734"/>
                        <a:pt x="197575" y="253228"/>
                      </a:cubicBezTo>
                      <a:lnTo>
                        <a:pt x="197575" y="253228"/>
                      </a:lnTo>
                      <a:cubicBezTo>
                        <a:pt x="194842" y="264843"/>
                        <a:pt x="184508" y="272701"/>
                        <a:pt x="173063" y="272701"/>
                      </a:cubicBezTo>
                      <a:lnTo>
                        <a:pt x="173063" y="272701"/>
                      </a:lnTo>
                      <a:cubicBezTo>
                        <a:pt x="171185" y="272786"/>
                        <a:pt x="169305" y="272615"/>
                        <a:pt x="167427" y="272188"/>
                      </a:cubicBezTo>
                      <a:close/>
                      <a:moveTo>
                        <a:pt x="190828" y="161589"/>
                      </a:moveTo>
                      <a:cubicBezTo>
                        <a:pt x="177163" y="159283"/>
                        <a:pt x="168025" y="146387"/>
                        <a:pt x="170331" y="132637"/>
                      </a:cubicBezTo>
                      <a:lnTo>
                        <a:pt x="170331" y="132637"/>
                      </a:lnTo>
                      <a:lnTo>
                        <a:pt x="170331" y="132637"/>
                      </a:lnTo>
                      <a:lnTo>
                        <a:pt x="170331" y="132637"/>
                      </a:lnTo>
                      <a:cubicBezTo>
                        <a:pt x="172636" y="118972"/>
                        <a:pt x="185703" y="109834"/>
                        <a:pt x="199283" y="112140"/>
                      </a:cubicBezTo>
                      <a:lnTo>
                        <a:pt x="199283" y="112140"/>
                      </a:lnTo>
                      <a:cubicBezTo>
                        <a:pt x="212948" y="114446"/>
                        <a:pt x="222086" y="127513"/>
                        <a:pt x="219780" y="141092"/>
                      </a:cubicBezTo>
                      <a:lnTo>
                        <a:pt x="219780" y="141092"/>
                      </a:lnTo>
                      <a:cubicBezTo>
                        <a:pt x="217816" y="153305"/>
                        <a:pt x="207140" y="162016"/>
                        <a:pt x="195098" y="162016"/>
                      </a:cubicBezTo>
                      <a:lnTo>
                        <a:pt x="195098" y="162016"/>
                      </a:lnTo>
                      <a:cubicBezTo>
                        <a:pt x="193732" y="162016"/>
                        <a:pt x="192279" y="161931"/>
                        <a:pt x="190828" y="161589"/>
                      </a:cubicBezTo>
                      <a:close/>
                      <a:moveTo>
                        <a:pt x="208079" y="50050"/>
                      </a:moveTo>
                      <a:cubicBezTo>
                        <a:pt x="194329" y="48428"/>
                        <a:pt x="184422" y="35959"/>
                        <a:pt x="186130" y="22208"/>
                      </a:cubicBezTo>
                      <a:lnTo>
                        <a:pt x="186130" y="22208"/>
                      </a:lnTo>
                      <a:cubicBezTo>
                        <a:pt x="187668" y="8458"/>
                        <a:pt x="200051" y="-1449"/>
                        <a:pt x="213801" y="174"/>
                      </a:cubicBezTo>
                      <a:lnTo>
                        <a:pt x="213801" y="174"/>
                      </a:lnTo>
                      <a:cubicBezTo>
                        <a:pt x="227551" y="1711"/>
                        <a:pt x="237459" y="14266"/>
                        <a:pt x="235921" y="28016"/>
                      </a:cubicBezTo>
                      <a:lnTo>
                        <a:pt x="235921" y="28016"/>
                      </a:lnTo>
                      <a:cubicBezTo>
                        <a:pt x="234469" y="40741"/>
                        <a:pt x="223538" y="50221"/>
                        <a:pt x="210983" y="50221"/>
                      </a:cubicBezTo>
                      <a:lnTo>
                        <a:pt x="210983" y="50221"/>
                      </a:lnTo>
                      <a:cubicBezTo>
                        <a:pt x="210044" y="50136"/>
                        <a:pt x="209019" y="50136"/>
                        <a:pt x="208079" y="500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18" name="Vrije vorm: vorm 17">
                  <a:extLst>
                    <a:ext uri="{FF2B5EF4-FFF2-40B4-BE49-F238E27FC236}">
                      <a16:creationId xmlns:a16="http://schemas.microsoft.com/office/drawing/2014/main" id="{CBBE2906-7D3F-4693-9FB0-5B5C47644CCF}"/>
                    </a:ext>
                  </a:extLst>
                </p:cNvPr>
                <p:cNvSpPr/>
                <p:nvPr/>
              </p:nvSpPr>
              <p:spPr>
                <a:xfrm>
                  <a:off x="8065091" y="3859120"/>
                  <a:ext cx="42702" cy="42702"/>
                </a:xfrm>
                <a:custGeom>
                  <a:avLst/>
                  <a:gdLst>
                    <a:gd name="connsiteX0" fmla="*/ 25109 w 42702"/>
                    <a:gd name="connsiteY0" fmla="*/ 49684 h 42702"/>
                    <a:gd name="connsiteX1" fmla="*/ 7345 w 42702"/>
                    <a:gd name="connsiteY1" fmla="*/ 42339 h 42702"/>
                    <a:gd name="connsiteX2" fmla="*/ 0 w 42702"/>
                    <a:gd name="connsiteY2" fmla="*/ 24575 h 42702"/>
                    <a:gd name="connsiteX3" fmla="*/ 7345 w 42702"/>
                    <a:gd name="connsiteY3" fmla="*/ 6982 h 42702"/>
                    <a:gd name="connsiteX4" fmla="*/ 42788 w 42702"/>
                    <a:gd name="connsiteY4" fmla="*/ 6982 h 42702"/>
                    <a:gd name="connsiteX5" fmla="*/ 50218 w 42702"/>
                    <a:gd name="connsiteY5" fmla="*/ 24575 h 42702"/>
                    <a:gd name="connsiteX6" fmla="*/ 42788 w 42702"/>
                    <a:gd name="connsiteY6" fmla="*/ 42339 h 42702"/>
                    <a:gd name="connsiteX7" fmla="*/ 25109 w 42702"/>
                    <a:gd name="connsiteY7" fmla="*/ 49684 h 4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702" h="42702">
                      <a:moveTo>
                        <a:pt x="25109" y="49684"/>
                      </a:moveTo>
                      <a:cubicBezTo>
                        <a:pt x="18533" y="49684"/>
                        <a:pt x="11957" y="47122"/>
                        <a:pt x="7345" y="42339"/>
                      </a:cubicBezTo>
                      <a:cubicBezTo>
                        <a:pt x="2648" y="37728"/>
                        <a:pt x="0" y="31151"/>
                        <a:pt x="0" y="24575"/>
                      </a:cubicBezTo>
                      <a:cubicBezTo>
                        <a:pt x="0" y="17999"/>
                        <a:pt x="2562" y="11508"/>
                        <a:pt x="7345" y="6982"/>
                      </a:cubicBezTo>
                      <a:cubicBezTo>
                        <a:pt x="16654" y="-2327"/>
                        <a:pt x="33564" y="-2327"/>
                        <a:pt x="42788" y="6982"/>
                      </a:cubicBezTo>
                      <a:cubicBezTo>
                        <a:pt x="47485" y="11594"/>
                        <a:pt x="50218" y="17999"/>
                        <a:pt x="50218" y="24575"/>
                      </a:cubicBezTo>
                      <a:cubicBezTo>
                        <a:pt x="50218" y="31151"/>
                        <a:pt x="47485" y="37642"/>
                        <a:pt x="42788" y="42339"/>
                      </a:cubicBezTo>
                      <a:cubicBezTo>
                        <a:pt x="38176" y="47037"/>
                        <a:pt x="31685" y="49684"/>
                        <a:pt x="25109" y="496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19" name="Vrije vorm: vorm 18">
                  <a:extLst>
                    <a:ext uri="{FF2B5EF4-FFF2-40B4-BE49-F238E27FC236}">
                      <a16:creationId xmlns:a16="http://schemas.microsoft.com/office/drawing/2014/main" id="{4AEBFDDA-FF44-4CA4-8EBF-ACABE0C378C9}"/>
                    </a:ext>
                  </a:extLst>
                </p:cNvPr>
                <p:cNvSpPr/>
                <p:nvPr/>
              </p:nvSpPr>
              <p:spPr>
                <a:xfrm>
                  <a:off x="8065091" y="3610784"/>
                  <a:ext cx="42702" cy="42702"/>
                </a:xfrm>
                <a:custGeom>
                  <a:avLst/>
                  <a:gdLst>
                    <a:gd name="connsiteX0" fmla="*/ 25109 w 42702"/>
                    <a:gd name="connsiteY0" fmla="*/ 49834 h 42702"/>
                    <a:gd name="connsiteX1" fmla="*/ 7345 w 42702"/>
                    <a:gd name="connsiteY1" fmla="*/ 42489 h 42702"/>
                    <a:gd name="connsiteX2" fmla="*/ 0 w 42702"/>
                    <a:gd name="connsiteY2" fmla="*/ 24725 h 42702"/>
                    <a:gd name="connsiteX3" fmla="*/ 7345 w 42702"/>
                    <a:gd name="connsiteY3" fmla="*/ 7046 h 42702"/>
                    <a:gd name="connsiteX4" fmla="*/ 42873 w 42702"/>
                    <a:gd name="connsiteY4" fmla="*/ 7046 h 42702"/>
                    <a:gd name="connsiteX5" fmla="*/ 50218 w 42702"/>
                    <a:gd name="connsiteY5" fmla="*/ 24725 h 42702"/>
                    <a:gd name="connsiteX6" fmla="*/ 42873 w 42702"/>
                    <a:gd name="connsiteY6" fmla="*/ 42489 h 42702"/>
                    <a:gd name="connsiteX7" fmla="*/ 25109 w 42702"/>
                    <a:gd name="connsiteY7" fmla="*/ 49834 h 4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702" h="42702">
                      <a:moveTo>
                        <a:pt x="25109" y="49834"/>
                      </a:moveTo>
                      <a:cubicBezTo>
                        <a:pt x="18533" y="49834"/>
                        <a:pt x="12042" y="47272"/>
                        <a:pt x="7345" y="42489"/>
                      </a:cubicBezTo>
                      <a:cubicBezTo>
                        <a:pt x="2733" y="37877"/>
                        <a:pt x="0" y="31301"/>
                        <a:pt x="0" y="24725"/>
                      </a:cubicBezTo>
                      <a:cubicBezTo>
                        <a:pt x="0" y="18149"/>
                        <a:pt x="2733" y="11658"/>
                        <a:pt x="7345" y="7046"/>
                      </a:cubicBezTo>
                      <a:cubicBezTo>
                        <a:pt x="16654" y="-2263"/>
                        <a:pt x="33479" y="-2434"/>
                        <a:pt x="42873" y="7046"/>
                      </a:cubicBezTo>
                      <a:cubicBezTo>
                        <a:pt x="47485" y="11658"/>
                        <a:pt x="50218" y="18063"/>
                        <a:pt x="50218" y="24725"/>
                      </a:cubicBezTo>
                      <a:cubicBezTo>
                        <a:pt x="50218" y="31301"/>
                        <a:pt x="47485" y="37792"/>
                        <a:pt x="42873" y="42489"/>
                      </a:cubicBezTo>
                      <a:cubicBezTo>
                        <a:pt x="38176" y="47272"/>
                        <a:pt x="31685" y="49834"/>
                        <a:pt x="25109" y="498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0" name="Vrije vorm: vorm 19">
                  <a:extLst>
                    <a:ext uri="{FF2B5EF4-FFF2-40B4-BE49-F238E27FC236}">
                      <a16:creationId xmlns:a16="http://schemas.microsoft.com/office/drawing/2014/main" id="{DB253ACC-08AD-4D3E-BC88-91673965853B}"/>
                    </a:ext>
                  </a:extLst>
                </p:cNvPr>
                <p:cNvSpPr/>
                <p:nvPr/>
              </p:nvSpPr>
              <p:spPr>
                <a:xfrm>
                  <a:off x="8065091" y="3730350"/>
                  <a:ext cx="42702" cy="42702"/>
                </a:xfrm>
                <a:custGeom>
                  <a:avLst/>
                  <a:gdLst>
                    <a:gd name="connsiteX0" fmla="*/ 25109 w 42702"/>
                    <a:gd name="connsiteY0" fmla="*/ 49834 h 42702"/>
                    <a:gd name="connsiteX1" fmla="*/ 7345 w 42702"/>
                    <a:gd name="connsiteY1" fmla="*/ 42489 h 42702"/>
                    <a:gd name="connsiteX2" fmla="*/ 0 w 42702"/>
                    <a:gd name="connsiteY2" fmla="*/ 24725 h 42702"/>
                    <a:gd name="connsiteX3" fmla="*/ 7345 w 42702"/>
                    <a:gd name="connsiteY3" fmla="*/ 7046 h 42702"/>
                    <a:gd name="connsiteX4" fmla="*/ 42873 w 42702"/>
                    <a:gd name="connsiteY4" fmla="*/ 7046 h 42702"/>
                    <a:gd name="connsiteX5" fmla="*/ 50218 w 42702"/>
                    <a:gd name="connsiteY5" fmla="*/ 24725 h 42702"/>
                    <a:gd name="connsiteX6" fmla="*/ 42873 w 42702"/>
                    <a:gd name="connsiteY6" fmla="*/ 42489 h 42702"/>
                    <a:gd name="connsiteX7" fmla="*/ 25109 w 42702"/>
                    <a:gd name="connsiteY7" fmla="*/ 49834 h 4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702" h="42702">
                      <a:moveTo>
                        <a:pt x="25109" y="49834"/>
                      </a:moveTo>
                      <a:cubicBezTo>
                        <a:pt x="18533" y="49834"/>
                        <a:pt x="12042" y="47272"/>
                        <a:pt x="7345" y="42489"/>
                      </a:cubicBezTo>
                      <a:cubicBezTo>
                        <a:pt x="2733" y="37877"/>
                        <a:pt x="0" y="31301"/>
                        <a:pt x="0" y="24725"/>
                      </a:cubicBezTo>
                      <a:cubicBezTo>
                        <a:pt x="0" y="18149"/>
                        <a:pt x="2733" y="11658"/>
                        <a:pt x="7345" y="7046"/>
                      </a:cubicBezTo>
                      <a:cubicBezTo>
                        <a:pt x="16654" y="-2263"/>
                        <a:pt x="33479" y="-2434"/>
                        <a:pt x="42873" y="7046"/>
                      </a:cubicBezTo>
                      <a:cubicBezTo>
                        <a:pt x="47485" y="11658"/>
                        <a:pt x="50218" y="18063"/>
                        <a:pt x="50218" y="24725"/>
                      </a:cubicBezTo>
                      <a:cubicBezTo>
                        <a:pt x="50218" y="31301"/>
                        <a:pt x="47485" y="37792"/>
                        <a:pt x="42873" y="42489"/>
                      </a:cubicBezTo>
                      <a:cubicBezTo>
                        <a:pt x="38176" y="47272"/>
                        <a:pt x="31685" y="49834"/>
                        <a:pt x="25109" y="498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1" name="Vrije vorm: vorm 20">
                  <a:extLst>
                    <a:ext uri="{FF2B5EF4-FFF2-40B4-BE49-F238E27FC236}">
                      <a16:creationId xmlns:a16="http://schemas.microsoft.com/office/drawing/2014/main" id="{AA2DB41F-15C9-4A72-B480-A02294502CDD}"/>
                    </a:ext>
                  </a:extLst>
                </p:cNvPr>
                <p:cNvSpPr/>
                <p:nvPr/>
              </p:nvSpPr>
              <p:spPr>
                <a:xfrm>
                  <a:off x="7869499" y="2848910"/>
                  <a:ext cx="230593" cy="691778"/>
                </a:xfrm>
                <a:custGeom>
                  <a:avLst/>
                  <a:gdLst>
                    <a:gd name="connsiteX0" fmla="*/ 186027 w 230592"/>
                    <a:gd name="connsiteY0" fmla="*/ 676853 h 691778"/>
                    <a:gd name="connsiteX1" fmla="*/ 186027 w 230592"/>
                    <a:gd name="connsiteY1" fmla="*/ 676853 h 691778"/>
                    <a:gd name="connsiteX2" fmla="*/ 186027 w 230592"/>
                    <a:gd name="connsiteY2" fmla="*/ 676853 h 691778"/>
                    <a:gd name="connsiteX3" fmla="*/ 208147 w 230592"/>
                    <a:gd name="connsiteY3" fmla="*/ 649011 h 691778"/>
                    <a:gd name="connsiteX4" fmla="*/ 208147 w 230592"/>
                    <a:gd name="connsiteY4" fmla="*/ 649011 h 691778"/>
                    <a:gd name="connsiteX5" fmla="*/ 235989 w 230592"/>
                    <a:gd name="connsiteY5" fmla="*/ 671131 h 691778"/>
                    <a:gd name="connsiteX6" fmla="*/ 235989 w 230592"/>
                    <a:gd name="connsiteY6" fmla="*/ 671131 h 691778"/>
                    <a:gd name="connsiteX7" fmla="*/ 213869 w 230592"/>
                    <a:gd name="connsiteY7" fmla="*/ 698973 h 691778"/>
                    <a:gd name="connsiteX8" fmla="*/ 213869 w 230592"/>
                    <a:gd name="connsiteY8" fmla="*/ 698973 h 691778"/>
                    <a:gd name="connsiteX9" fmla="*/ 210880 w 230592"/>
                    <a:gd name="connsiteY9" fmla="*/ 699144 h 691778"/>
                    <a:gd name="connsiteX10" fmla="*/ 210880 w 230592"/>
                    <a:gd name="connsiteY10" fmla="*/ 699144 h 691778"/>
                    <a:gd name="connsiteX11" fmla="*/ 186027 w 230592"/>
                    <a:gd name="connsiteY11" fmla="*/ 676853 h 691778"/>
                    <a:gd name="connsiteX12" fmla="*/ 170228 w 230592"/>
                    <a:gd name="connsiteY12" fmla="*/ 566340 h 691778"/>
                    <a:gd name="connsiteX13" fmla="*/ 170228 w 230592"/>
                    <a:gd name="connsiteY13" fmla="*/ 566340 h 691778"/>
                    <a:gd name="connsiteX14" fmla="*/ 170228 w 230592"/>
                    <a:gd name="connsiteY14" fmla="*/ 566340 h 691778"/>
                    <a:gd name="connsiteX15" fmla="*/ 190895 w 230592"/>
                    <a:gd name="connsiteY15" fmla="*/ 537473 h 691778"/>
                    <a:gd name="connsiteX16" fmla="*/ 190895 w 230592"/>
                    <a:gd name="connsiteY16" fmla="*/ 537473 h 691778"/>
                    <a:gd name="connsiteX17" fmla="*/ 219762 w 230592"/>
                    <a:gd name="connsiteY17" fmla="*/ 557970 h 691778"/>
                    <a:gd name="connsiteX18" fmla="*/ 219933 w 230592"/>
                    <a:gd name="connsiteY18" fmla="*/ 557970 h 691778"/>
                    <a:gd name="connsiteX19" fmla="*/ 199265 w 230592"/>
                    <a:gd name="connsiteY19" fmla="*/ 586922 h 691778"/>
                    <a:gd name="connsiteX20" fmla="*/ 199265 w 230592"/>
                    <a:gd name="connsiteY20" fmla="*/ 586922 h 691778"/>
                    <a:gd name="connsiteX21" fmla="*/ 195080 w 230592"/>
                    <a:gd name="connsiteY21" fmla="*/ 587178 h 691778"/>
                    <a:gd name="connsiteX22" fmla="*/ 195080 w 230592"/>
                    <a:gd name="connsiteY22" fmla="*/ 587178 h 691778"/>
                    <a:gd name="connsiteX23" fmla="*/ 170228 w 230592"/>
                    <a:gd name="connsiteY23" fmla="*/ 566340 h 691778"/>
                    <a:gd name="connsiteX24" fmla="*/ 148534 w 230592"/>
                    <a:gd name="connsiteY24" fmla="*/ 456851 h 691778"/>
                    <a:gd name="connsiteX25" fmla="*/ 167324 w 230592"/>
                    <a:gd name="connsiteY25" fmla="*/ 426874 h 691778"/>
                    <a:gd name="connsiteX26" fmla="*/ 167324 w 230592"/>
                    <a:gd name="connsiteY26" fmla="*/ 426874 h 691778"/>
                    <a:gd name="connsiteX27" fmla="*/ 197472 w 230592"/>
                    <a:gd name="connsiteY27" fmla="*/ 445833 h 691778"/>
                    <a:gd name="connsiteX28" fmla="*/ 197472 w 230592"/>
                    <a:gd name="connsiteY28" fmla="*/ 445833 h 691778"/>
                    <a:gd name="connsiteX29" fmla="*/ 178512 w 230592"/>
                    <a:gd name="connsiteY29" fmla="*/ 475811 h 691778"/>
                    <a:gd name="connsiteX30" fmla="*/ 178512 w 230592"/>
                    <a:gd name="connsiteY30" fmla="*/ 475811 h 691778"/>
                    <a:gd name="connsiteX31" fmla="*/ 172960 w 230592"/>
                    <a:gd name="connsiteY31" fmla="*/ 476408 h 691778"/>
                    <a:gd name="connsiteX32" fmla="*/ 172960 w 230592"/>
                    <a:gd name="connsiteY32" fmla="*/ 476408 h 691778"/>
                    <a:gd name="connsiteX33" fmla="*/ 148534 w 230592"/>
                    <a:gd name="connsiteY33" fmla="*/ 456851 h 691778"/>
                    <a:gd name="connsiteX34" fmla="*/ 120692 w 230592"/>
                    <a:gd name="connsiteY34" fmla="*/ 348728 h 691778"/>
                    <a:gd name="connsiteX35" fmla="*/ 120863 w 230592"/>
                    <a:gd name="connsiteY35" fmla="*/ 348728 h 691778"/>
                    <a:gd name="connsiteX36" fmla="*/ 120863 w 230592"/>
                    <a:gd name="connsiteY36" fmla="*/ 348728 h 691778"/>
                    <a:gd name="connsiteX37" fmla="*/ 137944 w 230592"/>
                    <a:gd name="connsiteY37" fmla="*/ 317726 h 691778"/>
                    <a:gd name="connsiteX38" fmla="*/ 137944 w 230592"/>
                    <a:gd name="connsiteY38" fmla="*/ 317726 h 691778"/>
                    <a:gd name="connsiteX39" fmla="*/ 169032 w 230592"/>
                    <a:gd name="connsiteY39" fmla="*/ 334978 h 691778"/>
                    <a:gd name="connsiteX40" fmla="*/ 169032 w 230592"/>
                    <a:gd name="connsiteY40" fmla="*/ 334978 h 691778"/>
                    <a:gd name="connsiteX41" fmla="*/ 151865 w 230592"/>
                    <a:gd name="connsiteY41" fmla="*/ 365980 h 691778"/>
                    <a:gd name="connsiteX42" fmla="*/ 151865 w 230592"/>
                    <a:gd name="connsiteY42" fmla="*/ 365980 h 691778"/>
                    <a:gd name="connsiteX43" fmla="*/ 144948 w 230592"/>
                    <a:gd name="connsiteY43" fmla="*/ 367005 h 691778"/>
                    <a:gd name="connsiteX44" fmla="*/ 144948 w 230592"/>
                    <a:gd name="connsiteY44" fmla="*/ 367005 h 691778"/>
                    <a:gd name="connsiteX45" fmla="*/ 120692 w 230592"/>
                    <a:gd name="connsiteY45" fmla="*/ 348728 h 691778"/>
                    <a:gd name="connsiteX46" fmla="*/ 87128 w 230592"/>
                    <a:gd name="connsiteY46" fmla="*/ 242314 h 691778"/>
                    <a:gd name="connsiteX47" fmla="*/ 102587 w 230592"/>
                    <a:gd name="connsiteY47" fmla="*/ 210458 h 691778"/>
                    <a:gd name="connsiteX48" fmla="*/ 102587 w 230592"/>
                    <a:gd name="connsiteY48" fmla="*/ 210458 h 691778"/>
                    <a:gd name="connsiteX49" fmla="*/ 134443 w 230592"/>
                    <a:gd name="connsiteY49" fmla="*/ 225916 h 691778"/>
                    <a:gd name="connsiteX50" fmla="*/ 134443 w 230592"/>
                    <a:gd name="connsiteY50" fmla="*/ 225916 h 691778"/>
                    <a:gd name="connsiteX51" fmla="*/ 118985 w 230592"/>
                    <a:gd name="connsiteY51" fmla="*/ 257772 h 691778"/>
                    <a:gd name="connsiteX52" fmla="*/ 118985 w 230592"/>
                    <a:gd name="connsiteY52" fmla="*/ 257772 h 691778"/>
                    <a:gd name="connsiteX53" fmla="*/ 110786 w 230592"/>
                    <a:gd name="connsiteY53" fmla="*/ 259224 h 691778"/>
                    <a:gd name="connsiteX54" fmla="*/ 110786 w 230592"/>
                    <a:gd name="connsiteY54" fmla="*/ 259224 h 691778"/>
                    <a:gd name="connsiteX55" fmla="*/ 87128 w 230592"/>
                    <a:gd name="connsiteY55" fmla="*/ 242314 h 691778"/>
                    <a:gd name="connsiteX56" fmla="*/ 47586 w 230592"/>
                    <a:gd name="connsiteY56" fmla="*/ 137864 h 691778"/>
                    <a:gd name="connsiteX57" fmla="*/ 61336 w 230592"/>
                    <a:gd name="connsiteY57" fmla="*/ 105154 h 691778"/>
                    <a:gd name="connsiteX58" fmla="*/ 61336 w 230592"/>
                    <a:gd name="connsiteY58" fmla="*/ 105154 h 691778"/>
                    <a:gd name="connsiteX59" fmla="*/ 94046 w 230592"/>
                    <a:gd name="connsiteY59" fmla="*/ 118904 h 691778"/>
                    <a:gd name="connsiteX60" fmla="*/ 94046 w 230592"/>
                    <a:gd name="connsiteY60" fmla="*/ 118904 h 691778"/>
                    <a:gd name="connsiteX61" fmla="*/ 80382 w 230592"/>
                    <a:gd name="connsiteY61" fmla="*/ 151614 h 691778"/>
                    <a:gd name="connsiteX62" fmla="*/ 80382 w 230592"/>
                    <a:gd name="connsiteY62" fmla="*/ 151614 h 691778"/>
                    <a:gd name="connsiteX63" fmla="*/ 70731 w 230592"/>
                    <a:gd name="connsiteY63" fmla="*/ 153493 h 691778"/>
                    <a:gd name="connsiteX64" fmla="*/ 70731 w 230592"/>
                    <a:gd name="connsiteY64" fmla="*/ 153493 h 691778"/>
                    <a:gd name="connsiteX65" fmla="*/ 47586 w 230592"/>
                    <a:gd name="connsiteY65" fmla="*/ 137864 h 691778"/>
                    <a:gd name="connsiteX66" fmla="*/ 2407 w 230592"/>
                    <a:gd name="connsiteY66" fmla="*/ 35891 h 691778"/>
                    <a:gd name="connsiteX67" fmla="*/ 14278 w 230592"/>
                    <a:gd name="connsiteY67" fmla="*/ 2497 h 691778"/>
                    <a:gd name="connsiteX68" fmla="*/ 14278 w 230592"/>
                    <a:gd name="connsiteY68" fmla="*/ 2497 h 691778"/>
                    <a:gd name="connsiteX69" fmla="*/ 47671 w 230592"/>
                    <a:gd name="connsiteY69" fmla="*/ 14283 h 691778"/>
                    <a:gd name="connsiteX70" fmla="*/ 47671 w 230592"/>
                    <a:gd name="connsiteY70" fmla="*/ 14283 h 691778"/>
                    <a:gd name="connsiteX71" fmla="*/ 35800 w 230592"/>
                    <a:gd name="connsiteY71" fmla="*/ 47677 h 691778"/>
                    <a:gd name="connsiteX72" fmla="*/ 35800 w 230592"/>
                    <a:gd name="connsiteY72" fmla="*/ 47677 h 691778"/>
                    <a:gd name="connsiteX73" fmla="*/ 25039 w 230592"/>
                    <a:gd name="connsiteY73" fmla="*/ 50239 h 691778"/>
                    <a:gd name="connsiteX74" fmla="*/ 25039 w 230592"/>
                    <a:gd name="connsiteY74" fmla="*/ 50239 h 691778"/>
                    <a:gd name="connsiteX75" fmla="*/ 2407 w 230592"/>
                    <a:gd name="connsiteY75" fmla="*/ 35891 h 69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</a:cxnLst>
                  <a:rect l="l" t="t" r="r" b="b"/>
                  <a:pathLst>
                    <a:path w="230592" h="691778">
                      <a:moveTo>
                        <a:pt x="186027" y="676853"/>
                      </a:moveTo>
                      <a:lnTo>
                        <a:pt x="186027" y="676853"/>
                      </a:lnTo>
                      <a:lnTo>
                        <a:pt x="186027" y="676853"/>
                      </a:lnTo>
                      <a:cubicBezTo>
                        <a:pt x="184404" y="663103"/>
                        <a:pt x="194311" y="650634"/>
                        <a:pt x="208147" y="649011"/>
                      </a:cubicBezTo>
                      <a:lnTo>
                        <a:pt x="208147" y="649011"/>
                      </a:lnTo>
                      <a:cubicBezTo>
                        <a:pt x="221897" y="647474"/>
                        <a:pt x="234366" y="657296"/>
                        <a:pt x="235989" y="671131"/>
                      </a:cubicBezTo>
                      <a:lnTo>
                        <a:pt x="235989" y="671131"/>
                      </a:lnTo>
                      <a:cubicBezTo>
                        <a:pt x="237611" y="684881"/>
                        <a:pt x="227705" y="697350"/>
                        <a:pt x="213869" y="698973"/>
                      </a:cubicBezTo>
                      <a:lnTo>
                        <a:pt x="213869" y="698973"/>
                      </a:lnTo>
                      <a:cubicBezTo>
                        <a:pt x="212844" y="699144"/>
                        <a:pt x="211905" y="699144"/>
                        <a:pt x="210880" y="699144"/>
                      </a:cubicBezTo>
                      <a:lnTo>
                        <a:pt x="210880" y="699144"/>
                      </a:lnTo>
                      <a:cubicBezTo>
                        <a:pt x="198325" y="699144"/>
                        <a:pt x="187393" y="689664"/>
                        <a:pt x="186027" y="676853"/>
                      </a:cubicBezTo>
                      <a:close/>
                      <a:moveTo>
                        <a:pt x="170228" y="566340"/>
                      </a:moveTo>
                      <a:lnTo>
                        <a:pt x="170228" y="566340"/>
                      </a:lnTo>
                      <a:lnTo>
                        <a:pt x="170228" y="566340"/>
                      </a:lnTo>
                      <a:cubicBezTo>
                        <a:pt x="167921" y="552675"/>
                        <a:pt x="177145" y="539779"/>
                        <a:pt x="190895" y="537473"/>
                      </a:cubicBezTo>
                      <a:lnTo>
                        <a:pt x="190895" y="537473"/>
                      </a:lnTo>
                      <a:cubicBezTo>
                        <a:pt x="204560" y="534996"/>
                        <a:pt x="217456" y="544391"/>
                        <a:pt x="219762" y="557970"/>
                      </a:cubicBezTo>
                      <a:lnTo>
                        <a:pt x="219933" y="557970"/>
                      </a:lnTo>
                      <a:cubicBezTo>
                        <a:pt x="222239" y="571635"/>
                        <a:pt x="212930" y="584531"/>
                        <a:pt x="199265" y="586922"/>
                      </a:cubicBezTo>
                      <a:lnTo>
                        <a:pt x="199265" y="586922"/>
                      </a:lnTo>
                      <a:cubicBezTo>
                        <a:pt x="197813" y="587093"/>
                        <a:pt x="196532" y="587178"/>
                        <a:pt x="195080" y="587178"/>
                      </a:cubicBezTo>
                      <a:lnTo>
                        <a:pt x="195080" y="587178"/>
                      </a:lnTo>
                      <a:cubicBezTo>
                        <a:pt x="182953" y="587264"/>
                        <a:pt x="172363" y="578638"/>
                        <a:pt x="170228" y="566340"/>
                      </a:cubicBezTo>
                      <a:close/>
                      <a:moveTo>
                        <a:pt x="148534" y="456851"/>
                      </a:moveTo>
                      <a:cubicBezTo>
                        <a:pt x="145374" y="443357"/>
                        <a:pt x="153829" y="429863"/>
                        <a:pt x="167324" y="426874"/>
                      </a:cubicBezTo>
                      <a:lnTo>
                        <a:pt x="167324" y="426874"/>
                      </a:lnTo>
                      <a:cubicBezTo>
                        <a:pt x="180988" y="423714"/>
                        <a:pt x="194482" y="432169"/>
                        <a:pt x="197472" y="445833"/>
                      </a:cubicBezTo>
                      <a:lnTo>
                        <a:pt x="197472" y="445833"/>
                      </a:lnTo>
                      <a:cubicBezTo>
                        <a:pt x="200461" y="459327"/>
                        <a:pt x="192006" y="472651"/>
                        <a:pt x="178512" y="475811"/>
                      </a:cubicBezTo>
                      <a:lnTo>
                        <a:pt x="178512" y="475811"/>
                      </a:lnTo>
                      <a:cubicBezTo>
                        <a:pt x="176633" y="476237"/>
                        <a:pt x="174754" y="476408"/>
                        <a:pt x="172960" y="476408"/>
                      </a:cubicBezTo>
                      <a:lnTo>
                        <a:pt x="172960" y="476408"/>
                      </a:lnTo>
                      <a:cubicBezTo>
                        <a:pt x="161516" y="476408"/>
                        <a:pt x="151096" y="468466"/>
                        <a:pt x="148534" y="456851"/>
                      </a:cubicBezTo>
                      <a:close/>
                      <a:moveTo>
                        <a:pt x="120692" y="348728"/>
                      </a:moveTo>
                      <a:cubicBezTo>
                        <a:pt x="120692" y="348728"/>
                        <a:pt x="120692" y="348728"/>
                        <a:pt x="120863" y="348728"/>
                      </a:cubicBezTo>
                      <a:lnTo>
                        <a:pt x="120863" y="348728"/>
                      </a:lnTo>
                      <a:cubicBezTo>
                        <a:pt x="117020" y="335405"/>
                        <a:pt x="124621" y="321655"/>
                        <a:pt x="137944" y="317726"/>
                      </a:cubicBezTo>
                      <a:lnTo>
                        <a:pt x="137944" y="317726"/>
                      </a:lnTo>
                      <a:cubicBezTo>
                        <a:pt x="151267" y="313883"/>
                        <a:pt x="165188" y="321570"/>
                        <a:pt x="169032" y="334978"/>
                      </a:cubicBezTo>
                      <a:lnTo>
                        <a:pt x="169032" y="334978"/>
                      </a:lnTo>
                      <a:cubicBezTo>
                        <a:pt x="172790" y="348301"/>
                        <a:pt x="165188" y="362222"/>
                        <a:pt x="151865" y="365980"/>
                      </a:cubicBezTo>
                      <a:lnTo>
                        <a:pt x="151865" y="365980"/>
                      </a:lnTo>
                      <a:cubicBezTo>
                        <a:pt x="149559" y="366663"/>
                        <a:pt x="147168" y="367005"/>
                        <a:pt x="144948" y="367005"/>
                      </a:cubicBezTo>
                      <a:lnTo>
                        <a:pt x="144948" y="367005"/>
                      </a:lnTo>
                      <a:cubicBezTo>
                        <a:pt x="133931" y="366920"/>
                        <a:pt x="123852" y="359746"/>
                        <a:pt x="120692" y="348728"/>
                      </a:cubicBezTo>
                      <a:close/>
                      <a:moveTo>
                        <a:pt x="87128" y="242314"/>
                      </a:moveTo>
                      <a:cubicBezTo>
                        <a:pt x="82517" y="229247"/>
                        <a:pt x="89434" y="214899"/>
                        <a:pt x="102587" y="210458"/>
                      </a:cubicBezTo>
                      <a:lnTo>
                        <a:pt x="102587" y="210458"/>
                      </a:lnTo>
                      <a:cubicBezTo>
                        <a:pt x="115654" y="205846"/>
                        <a:pt x="129831" y="212764"/>
                        <a:pt x="134443" y="225916"/>
                      </a:cubicBezTo>
                      <a:lnTo>
                        <a:pt x="134443" y="225916"/>
                      </a:lnTo>
                      <a:cubicBezTo>
                        <a:pt x="139055" y="238983"/>
                        <a:pt x="131966" y="253160"/>
                        <a:pt x="118985" y="257772"/>
                      </a:cubicBezTo>
                      <a:lnTo>
                        <a:pt x="118985" y="257772"/>
                      </a:lnTo>
                      <a:cubicBezTo>
                        <a:pt x="116252" y="258797"/>
                        <a:pt x="113519" y="259224"/>
                        <a:pt x="110786" y="259224"/>
                      </a:cubicBezTo>
                      <a:lnTo>
                        <a:pt x="110786" y="259224"/>
                      </a:lnTo>
                      <a:cubicBezTo>
                        <a:pt x="100366" y="259224"/>
                        <a:pt x="90716" y="252733"/>
                        <a:pt x="87128" y="242314"/>
                      </a:cubicBezTo>
                      <a:close/>
                      <a:moveTo>
                        <a:pt x="47586" y="137864"/>
                      </a:moveTo>
                      <a:cubicBezTo>
                        <a:pt x="42376" y="125139"/>
                        <a:pt x="48440" y="110449"/>
                        <a:pt x="61336" y="105154"/>
                      </a:cubicBezTo>
                      <a:lnTo>
                        <a:pt x="61336" y="105154"/>
                      </a:lnTo>
                      <a:cubicBezTo>
                        <a:pt x="74062" y="99859"/>
                        <a:pt x="88751" y="106008"/>
                        <a:pt x="94046" y="118904"/>
                      </a:cubicBezTo>
                      <a:lnTo>
                        <a:pt x="94046" y="118904"/>
                      </a:lnTo>
                      <a:cubicBezTo>
                        <a:pt x="99341" y="131629"/>
                        <a:pt x="93192" y="146319"/>
                        <a:pt x="80382" y="151614"/>
                      </a:cubicBezTo>
                      <a:lnTo>
                        <a:pt x="80382" y="151614"/>
                      </a:lnTo>
                      <a:cubicBezTo>
                        <a:pt x="77222" y="152895"/>
                        <a:pt x="73891" y="153493"/>
                        <a:pt x="70731" y="153493"/>
                      </a:cubicBezTo>
                      <a:lnTo>
                        <a:pt x="70731" y="153493"/>
                      </a:lnTo>
                      <a:cubicBezTo>
                        <a:pt x="60909" y="153493"/>
                        <a:pt x="51600" y="147600"/>
                        <a:pt x="47586" y="137864"/>
                      </a:cubicBezTo>
                      <a:close/>
                      <a:moveTo>
                        <a:pt x="2407" y="35891"/>
                      </a:moveTo>
                      <a:cubicBezTo>
                        <a:pt x="-3486" y="23422"/>
                        <a:pt x="1809" y="8390"/>
                        <a:pt x="14278" y="2497"/>
                      </a:cubicBezTo>
                      <a:lnTo>
                        <a:pt x="14278" y="2497"/>
                      </a:lnTo>
                      <a:cubicBezTo>
                        <a:pt x="26747" y="-3566"/>
                        <a:pt x="41778" y="1814"/>
                        <a:pt x="47671" y="14283"/>
                      </a:cubicBezTo>
                      <a:lnTo>
                        <a:pt x="47671" y="14283"/>
                      </a:lnTo>
                      <a:cubicBezTo>
                        <a:pt x="53735" y="26923"/>
                        <a:pt x="48355" y="41784"/>
                        <a:pt x="35800" y="47677"/>
                      </a:cubicBezTo>
                      <a:lnTo>
                        <a:pt x="35800" y="47677"/>
                      </a:lnTo>
                      <a:cubicBezTo>
                        <a:pt x="32384" y="49385"/>
                        <a:pt x="28797" y="50239"/>
                        <a:pt x="25039" y="50239"/>
                      </a:cubicBezTo>
                      <a:lnTo>
                        <a:pt x="25039" y="50239"/>
                      </a:lnTo>
                      <a:cubicBezTo>
                        <a:pt x="15730" y="50239"/>
                        <a:pt x="6677" y="44944"/>
                        <a:pt x="2407" y="3589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4" name="Vrije vorm: vorm 23">
                  <a:extLst>
                    <a:ext uri="{FF2B5EF4-FFF2-40B4-BE49-F238E27FC236}">
                      <a16:creationId xmlns:a16="http://schemas.microsoft.com/office/drawing/2014/main" id="{CE499243-B97C-4F6F-82E8-A419424B74ED}"/>
                    </a:ext>
                  </a:extLst>
                </p:cNvPr>
                <p:cNvSpPr/>
                <p:nvPr/>
              </p:nvSpPr>
              <p:spPr>
                <a:xfrm>
                  <a:off x="4386381" y="3971402"/>
                  <a:ext cx="230593" cy="691778"/>
                </a:xfrm>
                <a:custGeom>
                  <a:avLst/>
                  <a:gdLst>
                    <a:gd name="connsiteX0" fmla="*/ 188220 w 230592"/>
                    <a:gd name="connsiteY0" fmla="*/ 684693 h 691778"/>
                    <a:gd name="connsiteX1" fmla="*/ 188220 w 230592"/>
                    <a:gd name="connsiteY1" fmla="*/ 684693 h 691778"/>
                    <a:gd name="connsiteX2" fmla="*/ 188220 w 230592"/>
                    <a:gd name="connsiteY2" fmla="*/ 684693 h 691778"/>
                    <a:gd name="connsiteX3" fmla="*/ 200091 w 230592"/>
                    <a:gd name="connsiteY3" fmla="*/ 651300 h 691778"/>
                    <a:gd name="connsiteX4" fmla="*/ 200091 w 230592"/>
                    <a:gd name="connsiteY4" fmla="*/ 651300 h 691778"/>
                    <a:gd name="connsiteX5" fmla="*/ 233484 w 230592"/>
                    <a:gd name="connsiteY5" fmla="*/ 663171 h 691778"/>
                    <a:gd name="connsiteX6" fmla="*/ 233484 w 230592"/>
                    <a:gd name="connsiteY6" fmla="*/ 663171 h 691778"/>
                    <a:gd name="connsiteX7" fmla="*/ 221613 w 230592"/>
                    <a:gd name="connsiteY7" fmla="*/ 696564 h 691778"/>
                    <a:gd name="connsiteX8" fmla="*/ 221613 w 230592"/>
                    <a:gd name="connsiteY8" fmla="*/ 696564 h 691778"/>
                    <a:gd name="connsiteX9" fmla="*/ 210852 w 230592"/>
                    <a:gd name="connsiteY9" fmla="*/ 699041 h 691778"/>
                    <a:gd name="connsiteX10" fmla="*/ 210852 w 230592"/>
                    <a:gd name="connsiteY10" fmla="*/ 699041 h 691778"/>
                    <a:gd name="connsiteX11" fmla="*/ 188220 w 230592"/>
                    <a:gd name="connsiteY11" fmla="*/ 684693 h 691778"/>
                    <a:gd name="connsiteX12" fmla="*/ 141845 w 230592"/>
                    <a:gd name="connsiteY12" fmla="*/ 580072 h 691778"/>
                    <a:gd name="connsiteX13" fmla="*/ 155595 w 230592"/>
                    <a:gd name="connsiteY13" fmla="*/ 547362 h 691778"/>
                    <a:gd name="connsiteX14" fmla="*/ 155595 w 230592"/>
                    <a:gd name="connsiteY14" fmla="*/ 547362 h 691778"/>
                    <a:gd name="connsiteX15" fmla="*/ 188305 w 230592"/>
                    <a:gd name="connsiteY15" fmla="*/ 561027 h 691778"/>
                    <a:gd name="connsiteX16" fmla="*/ 188305 w 230592"/>
                    <a:gd name="connsiteY16" fmla="*/ 561027 h 691778"/>
                    <a:gd name="connsiteX17" fmla="*/ 174555 w 230592"/>
                    <a:gd name="connsiteY17" fmla="*/ 593737 h 691778"/>
                    <a:gd name="connsiteX18" fmla="*/ 174555 w 230592"/>
                    <a:gd name="connsiteY18" fmla="*/ 593737 h 691778"/>
                    <a:gd name="connsiteX19" fmla="*/ 165075 w 230592"/>
                    <a:gd name="connsiteY19" fmla="*/ 595701 h 691778"/>
                    <a:gd name="connsiteX20" fmla="*/ 165075 w 230592"/>
                    <a:gd name="connsiteY20" fmla="*/ 595701 h 691778"/>
                    <a:gd name="connsiteX21" fmla="*/ 141845 w 230592"/>
                    <a:gd name="connsiteY21" fmla="*/ 580072 h 691778"/>
                    <a:gd name="connsiteX22" fmla="*/ 101449 w 230592"/>
                    <a:gd name="connsiteY22" fmla="*/ 473145 h 691778"/>
                    <a:gd name="connsiteX23" fmla="*/ 116907 w 230592"/>
                    <a:gd name="connsiteY23" fmla="*/ 441289 h 691778"/>
                    <a:gd name="connsiteX24" fmla="*/ 116907 w 230592"/>
                    <a:gd name="connsiteY24" fmla="*/ 441289 h 691778"/>
                    <a:gd name="connsiteX25" fmla="*/ 148934 w 230592"/>
                    <a:gd name="connsiteY25" fmla="*/ 456748 h 691778"/>
                    <a:gd name="connsiteX26" fmla="*/ 148934 w 230592"/>
                    <a:gd name="connsiteY26" fmla="*/ 456748 h 691778"/>
                    <a:gd name="connsiteX27" fmla="*/ 133475 w 230592"/>
                    <a:gd name="connsiteY27" fmla="*/ 488604 h 691778"/>
                    <a:gd name="connsiteX28" fmla="*/ 133475 w 230592"/>
                    <a:gd name="connsiteY28" fmla="*/ 488604 h 691778"/>
                    <a:gd name="connsiteX29" fmla="*/ 125191 w 230592"/>
                    <a:gd name="connsiteY29" fmla="*/ 490056 h 691778"/>
                    <a:gd name="connsiteX30" fmla="*/ 125191 w 230592"/>
                    <a:gd name="connsiteY30" fmla="*/ 490056 h 691778"/>
                    <a:gd name="connsiteX31" fmla="*/ 101449 w 230592"/>
                    <a:gd name="connsiteY31" fmla="*/ 473145 h 691778"/>
                    <a:gd name="connsiteX32" fmla="*/ 66859 w 230592"/>
                    <a:gd name="connsiteY32" fmla="*/ 364084 h 691778"/>
                    <a:gd name="connsiteX33" fmla="*/ 66859 w 230592"/>
                    <a:gd name="connsiteY33" fmla="*/ 364084 h 691778"/>
                    <a:gd name="connsiteX34" fmla="*/ 66859 w 230592"/>
                    <a:gd name="connsiteY34" fmla="*/ 364084 h 691778"/>
                    <a:gd name="connsiteX35" fmla="*/ 84197 w 230592"/>
                    <a:gd name="connsiteY35" fmla="*/ 333082 h 691778"/>
                    <a:gd name="connsiteX36" fmla="*/ 84197 w 230592"/>
                    <a:gd name="connsiteY36" fmla="*/ 333082 h 691778"/>
                    <a:gd name="connsiteX37" fmla="*/ 115199 w 230592"/>
                    <a:gd name="connsiteY37" fmla="*/ 350248 h 691778"/>
                    <a:gd name="connsiteX38" fmla="*/ 115199 w 230592"/>
                    <a:gd name="connsiteY38" fmla="*/ 350248 h 691778"/>
                    <a:gd name="connsiteX39" fmla="*/ 98032 w 230592"/>
                    <a:gd name="connsiteY39" fmla="*/ 381250 h 691778"/>
                    <a:gd name="connsiteX40" fmla="*/ 98032 w 230592"/>
                    <a:gd name="connsiteY40" fmla="*/ 381250 h 691778"/>
                    <a:gd name="connsiteX41" fmla="*/ 91114 w 230592"/>
                    <a:gd name="connsiteY41" fmla="*/ 382275 h 691778"/>
                    <a:gd name="connsiteX42" fmla="*/ 91114 w 230592"/>
                    <a:gd name="connsiteY42" fmla="*/ 382275 h 691778"/>
                    <a:gd name="connsiteX43" fmla="*/ 66859 w 230592"/>
                    <a:gd name="connsiteY43" fmla="*/ 364084 h 691778"/>
                    <a:gd name="connsiteX44" fmla="*/ 38505 w 230592"/>
                    <a:gd name="connsiteY44" fmla="*/ 253399 h 691778"/>
                    <a:gd name="connsiteX45" fmla="*/ 38505 w 230592"/>
                    <a:gd name="connsiteY45" fmla="*/ 253399 h 691778"/>
                    <a:gd name="connsiteX46" fmla="*/ 38505 w 230592"/>
                    <a:gd name="connsiteY46" fmla="*/ 253399 h 691778"/>
                    <a:gd name="connsiteX47" fmla="*/ 57465 w 230592"/>
                    <a:gd name="connsiteY47" fmla="*/ 223251 h 691778"/>
                    <a:gd name="connsiteX48" fmla="*/ 57465 w 230592"/>
                    <a:gd name="connsiteY48" fmla="*/ 223251 h 691778"/>
                    <a:gd name="connsiteX49" fmla="*/ 87613 w 230592"/>
                    <a:gd name="connsiteY49" fmla="*/ 242211 h 691778"/>
                    <a:gd name="connsiteX50" fmla="*/ 87613 w 230592"/>
                    <a:gd name="connsiteY50" fmla="*/ 242211 h 691778"/>
                    <a:gd name="connsiteX51" fmla="*/ 68653 w 230592"/>
                    <a:gd name="connsiteY51" fmla="*/ 272359 h 691778"/>
                    <a:gd name="connsiteX52" fmla="*/ 68653 w 230592"/>
                    <a:gd name="connsiteY52" fmla="*/ 272359 h 691778"/>
                    <a:gd name="connsiteX53" fmla="*/ 63102 w 230592"/>
                    <a:gd name="connsiteY53" fmla="*/ 272957 h 691778"/>
                    <a:gd name="connsiteX54" fmla="*/ 63102 w 230592"/>
                    <a:gd name="connsiteY54" fmla="*/ 272957 h 691778"/>
                    <a:gd name="connsiteX55" fmla="*/ 38505 w 230592"/>
                    <a:gd name="connsiteY55" fmla="*/ 253399 h 691778"/>
                    <a:gd name="connsiteX56" fmla="*/ 16215 w 230592"/>
                    <a:gd name="connsiteY56" fmla="*/ 141177 h 691778"/>
                    <a:gd name="connsiteX57" fmla="*/ 16215 w 230592"/>
                    <a:gd name="connsiteY57" fmla="*/ 141177 h 691778"/>
                    <a:gd name="connsiteX58" fmla="*/ 16215 w 230592"/>
                    <a:gd name="connsiteY58" fmla="*/ 141177 h 691778"/>
                    <a:gd name="connsiteX59" fmla="*/ 36712 w 230592"/>
                    <a:gd name="connsiteY59" fmla="*/ 112225 h 691778"/>
                    <a:gd name="connsiteX60" fmla="*/ 36712 w 230592"/>
                    <a:gd name="connsiteY60" fmla="*/ 112225 h 691778"/>
                    <a:gd name="connsiteX61" fmla="*/ 65664 w 230592"/>
                    <a:gd name="connsiteY61" fmla="*/ 132722 h 691778"/>
                    <a:gd name="connsiteX62" fmla="*/ 65664 w 230592"/>
                    <a:gd name="connsiteY62" fmla="*/ 132722 h 691778"/>
                    <a:gd name="connsiteX63" fmla="*/ 45167 w 230592"/>
                    <a:gd name="connsiteY63" fmla="*/ 161674 h 691778"/>
                    <a:gd name="connsiteX64" fmla="*/ 45167 w 230592"/>
                    <a:gd name="connsiteY64" fmla="*/ 161674 h 691778"/>
                    <a:gd name="connsiteX65" fmla="*/ 40896 w 230592"/>
                    <a:gd name="connsiteY65" fmla="*/ 162101 h 691778"/>
                    <a:gd name="connsiteX66" fmla="*/ 40896 w 230592"/>
                    <a:gd name="connsiteY66" fmla="*/ 162101 h 691778"/>
                    <a:gd name="connsiteX67" fmla="*/ 16215 w 230592"/>
                    <a:gd name="connsiteY67" fmla="*/ 141177 h 691778"/>
                    <a:gd name="connsiteX68" fmla="*/ 158 w 230592"/>
                    <a:gd name="connsiteY68" fmla="*/ 28016 h 691778"/>
                    <a:gd name="connsiteX69" fmla="*/ 22278 w 230592"/>
                    <a:gd name="connsiteY69" fmla="*/ 174 h 691778"/>
                    <a:gd name="connsiteX70" fmla="*/ 22278 w 230592"/>
                    <a:gd name="connsiteY70" fmla="*/ 174 h 691778"/>
                    <a:gd name="connsiteX71" fmla="*/ 49949 w 230592"/>
                    <a:gd name="connsiteY71" fmla="*/ 22208 h 691778"/>
                    <a:gd name="connsiteX72" fmla="*/ 49949 w 230592"/>
                    <a:gd name="connsiteY72" fmla="*/ 22208 h 691778"/>
                    <a:gd name="connsiteX73" fmla="*/ 27829 w 230592"/>
                    <a:gd name="connsiteY73" fmla="*/ 50050 h 691778"/>
                    <a:gd name="connsiteX74" fmla="*/ 27829 w 230592"/>
                    <a:gd name="connsiteY74" fmla="*/ 50050 h 691778"/>
                    <a:gd name="connsiteX75" fmla="*/ 24926 w 230592"/>
                    <a:gd name="connsiteY75" fmla="*/ 50221 h 691778"/>
                    <a:gd name="connsiteX76" fmla="*/ 24926 w 230592"/>
                    <a:gd name="connsiteY76" fmla="*/ 50221 h 691778"/>
                    <a:gd name="connsiteX77" fmla="*/ 158 w 230592"/>
                    <a:gd name="connsiteY77" fmla="*/ 28016 h 69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230592" h="691778">
                      <a:moveTo>
                        <a:pt x="188220" y="684693"/>
                      </a:moveTo>
                      <a:lnTo>
                        <a:pt x="188220" y="684693"/>
                      </a:lnTo>
                      <a:lnTo>
                        <a:pt x="188220" y="684693"/>
                      </a:lnTo>
                      <a:cubicBezTo>
                        <a:pt x="182156" y="672224"/>
                        <a:pt x="187537" y="657193"/>
                        <a:pt x="200091" y="651300"/>
                      </a:cubicBezTo>
                      <a:lnTo>
                        <a:pt x="200091" y="651300"/>
                      </a:lnTo>
                      <a:cubicBezTo>
                        <a:pt x="212560" y="645236"/>
                        <a:pt x="227506" y="650617"/>
                        <a:pt x="233484" y="663171"/>
                      </a:cubicBezTo>
                      <a:lnTo>
                        <a:pt x="233484" y="663171"/>
                      </a:lnTo>
                      <a:cubicBezTo>
                        <a:pt x="239377" y="675640"/>
                        <a:pt x="234082" y="690586"/>
                        <a:pt x="221613" y="696564"/>
                      </a:cubicBezTo>
                      <a:lnTo>
                        <a:pt x="221613" y="696564"/>
                      </a:lnTo>
                      <a:cubicBezTo>
                        <a:pt x="218197" y="698102"/>
                        <a:pt x="214439" y="699041"/>
                        <a:pt x="210852" y="699041"/>
                      </a:cubicBezTo>
                      <a:lnTo>
                        <a:pt x="210852" y="699041"/>
                      </a:lnTo>
                      <a:cubicBezTo>
                        <a:pt x="201543" y="699041"/>
                        <a:pt x="192490" y="693746"/>
                        <a:pt x="188220" y="684693"/>
                      </a:cubicBezTo>
                      <a:close/>
                      <a:moveTo>
                        <a:pt x="141845" y="580072"/>
                      </a:moveTo>
                      <a:cubicBezTo>
                        <a:pt x="136550" y="567176"/>
                        <a:pt x="142699" y="552572"/>
                        <a:pt x="155595" y="547362"/>
                      </a:cubicBezTo>
                      <a:lnTo>
                        <a:pt x="155595" y="547362"/>
                      </a:lnTo>
                      <a:cubicBezTo>
                        <a:pt x="168321" y="542067"/>
                        <a:pt x="183010" y="548216"/>
                        <a:pt x="188305" y="561027"/>
                      </a:cubicBezTo>
                      <a:lnTo>
                        <a:pt x="188305" y="561027"/>
                      </a:lnTo>
                      <a:cubicBezTo>
                        <a:pt x="193600" y="573752"/>
                        <a:pt x="187451" y="588527"/>
                        <a:pt x="174555" y="593737"/>
                      </a:cubicBezTo>
                      <a:lnTo>
                        <a:pt x="174555" y="593737"/>
                      </a:lnTo>
                      <a:cubicBezTo>
                        <a:pt x="171565" y="595018"/>
                        <a:pt x="168235" y="595701"/>
                        <a:pt x="165075" y="595701"/>
                      </a:cubicBezTo>
                      <a:lnTo>
                        <a:pt x="165075" y="595701"/>
                      </a:lnTo>
                      <a:cubicBezTo>
                        <a:pt x="155253" y="595787"/>
                        <a:pt x="145859" y="589894"/>
                        <a:pt x="141845" y="580072"/>
                      </a:cubicBezTo>
                      <a:close/>
                      <a:moveTo>
                        <a:pt x="101449" y="473145"/>
                      </a:moveTo>
                      <a:cubicBezTo>
                        <a:pt x="96836" y="460079"/>
                        <a:pt x="103925" y="445731"/>
                        <a:pt x="116907" y="441289"/>
                      </a:cubicBezTo>
                      <a:lnTo>
                        <a:pt x="116907" y="441289"/>
                      </a:lnTo>
                      <a:cubicBezTo>
                        <a:pt x="129973" y="436678"/>
                        <a:pt x="144321" y="443596"/>
                        <a:pt x="148934" y="456748"/>
                      </a:cubicBezTo>
                      <a:lnTo>
                        <a:pt x="148934" y="456748"/>
                      </a:lnTo>
                      <a:cubicBezTo>
                        <a:pt x="153375" y="469815"/>
                        <a:pt x="146456" y="484163"/>
                        <a:pt x="133475" y="488604"/>
                      </a:cubicBezTo>
                      <a:lnTo>
                        <a:pt x="133475" y="488604"/>
                      </a:lnTo>
                      <a:cubicBezTo>
                        <a:pt x="130742" y="489629"/>
                        <a:pt x="127924" y="490056"/>
                        <a:pt x="125191" y="490056"/>
                      </a:cubicBezTo>
                      <a:lnTo>
                        <a:pt x="125191" y="490056"/>
                      </a:lnTo>
                      <a:cubicBezTo>
                        <a:pt x="114772" y="490056"/>
                        <a:pt x="105035" y="483565"/>
                        <a:pt x="101449" y="473145"/>
                      </a:cubicBezTo>
                      <a:close/>
                      <a:moveTo>
                        <a:pt x="66859" y="364084"/>
                      </a:moveTo>
                      <a:lnTo>
                        <a:pt x="66859" y="364084"/>
                      </a:lnTo>
                      <a:lnTo>
                        <a:pt x="66859" y="364084"/>
                      </a:lnTo>
                      <a:cubicBezTo>
                        <a:pt x="63102" y="350760"/>
                        <a:pt x="70873" y="336840"/>
                        <a:pt x="84197" y="333082"/>
                      </a:cubicBezTo>
                      <a:lnTo>
                        <a:pt x="84197" y="333082"/>
                      </a:lnTo>
                      <a:cubicBezTo>
                        <a:pt x="97349" y="329239"/>
                        <a:pt x="111270" y="336925"/>
                        <a:pt x="115199" y="350248"/>
                      </a:cubicBezTo>
                      <a:lnTo>
                        <a:pt x="115199" y="350248"/>
                      </a:lnTo>
                      <a:cubicBezTo>
                        <a:pt x="119042" y="363571"/>
                        <a:pt x="111355" y="377492"/>
                        <a:pt x="98032" y="381250"/>
                      </a:cubicBezTo>
                      <a:lnTo>
                        <a:pt x="98032" y="381250"/>
                      </a:lnTo>
                      <a:cubicBezTo>
                        <a:pt x="95727" y="381933"/>
                        <a:pt x="93420" y="382275"/>
                        <a:pt x="91114" y="382275"/>
                      </a:cubicBezTo>
                      <a:lnTo>
                        <a:pt x="91114" y="382275"/>
                      </a:lnTo>
                      <a:cubicBezTo>
                        <a:pt x="80097" y="382275"/>
                        <a:pt x="70020" y="375101"/>
                        <a:pt x="66859" y="364084"/>
                      </a:cubicBezTo>
                      <a:close/>
                      <a:moveTo>
                        <a:pt x="38505" y="253399"/>
                      </a:moveTo>
                      <a:lnTo>
                        <a:pt x="38505" y="253399"/>
                      </a:lnTo>
                      <a:lnTo>
                        <a:pt x="38505" y="253399"/>
                      </a:lnTo>
                      <a:cubicBezTo>
                        <a:pt x="35516" y="239734"/>
                        <a:pt x="43971" y="226411"/>
                        <a:pt x="57465" y="223251"/>
                      </a:cubicBezTo>
                      <a:lnTo>
                        <a:pt x="57465" y="223251"/>
                      </a:lnTo>
                      <a:cubicBezTo>
                        <a:pt x="70959" y="220262"/>
                        <a:pt x="84453" y="228717"/>
                        <a:pt x="87613" y="242211"/>
                      </a:cubicBezTo>
                      <a:lnTo>
                        <a:pt x="87613" y="242211"/>
                      </a:lnTo>
                      <a:cubicBezTo>
                        <a:pt x="90602" y="255876"/>
                        <a:pt x="82147" y="269199"/>
                        <a:pt x="68653" y="272359"/>
                      </a:cubicBezTo>
                      <a:lnTo>
                        <a:pt x="68653" y="272359"/>
                      </a:lnTo>
                      <a:cubicBezTo>
                        <a:pt x="66774" y="272786"/>
                        <a:pt x="64810" y="272957"/>
                        <a:pt x="63102" y="272957"/>
                      </a:cubicBezTo>
                      <a:lnTo>
                        <a:pt x="63102" y="272957"/>
                      </a:lnTo>
                      <a:cubicBezTo>
                        <a:pt x="51487" y="272871"/>
                        <a:pt x="41153" y="265014"/>
                        <a:pt x="38505" y="253399"/>
                      </a:cubicBezTo>
                      <a:close/>
                      <a:moveTo>
                        <a:pt x="16215" y="141177"/>
                      </a:moveTo>
                      <a:lnTo>
                        <a:pt x="16215" y="141177"/>
                      </a:lnTo>
                      <a:lnTo>
                        <a:pt x="16215" y="141177"/>
                      </a:lnTo>
                      <a:cubicBezTo>
                        <a:pt x="13909" y="127598"/>
                        <a:pt x="23132" y="114531"/>
                        <a:pt x="36712" y="112225"/>
                      </a:cubicBezTo>
                      <a:lnTo>
                        <a:pt x="36712" y="112225"/>
                      </a:lnTo>
                      <a:cubicBezTo>
                        <a:pt x="50376" y="109919"/>
                        <a:pt x="63358" y="119143"/>
                        <a:pt x="65664" y="132722"/>
                      </a:cubicBezTo>
                      <a:lnTo>
                        <a:pt x="65664" y="132722"/>
                      </a:lnTo>
                      <a:cubicBezTo>
                        <a:pt x="67970" y="146387"/>
                        <a:pt x="58746" y="159369"/>
                        <a:pt x="45167" y="161674"/>
                      </a:cubicBezTo>
                      <a:lnTo>
                        <a:pt x="45167" y="161674"/>
                      </a:lnTo>
                      <a:cubicBezTo>
                        <a:pt x="43715" y="161931"/>
                        <a:pt x="42263" y="162101"/>
                        <a:pt x="40896" y="162101"/>
                      </a:cubicBezTo>
                      <a:lnTo>
                        <a:pt x="40896" y="162101"/>
                      </a:lnTo>
                      <a:cubicBezTo>
                        <a:pt x="29025" y="162101"/>
                        <a:pt x="18264" y="153390"/>
                        <a:pt x="16215" y="141177"/>
                      </a:cubicBezTo>
                      <a:close/>
                      <a:moveTo>
                        <a:pt x="158" y="28016"/>
                      </a:moveTo>
                      <a:cubicBezTo>
                        <a:pt x="-1379" y="14266"/>
                        <a:pt x="8443" y="1797"/>
                        <a:pt x="22278" y="174"/>
                      </a:cubicBezTo>
                      <a:lnTo>
                        <a:pt x="22278" y="174"/>
                      </a:lnTo>
                      <a:cubicBezTo>
                        <a:pt x="36028" y="-1449"/>
                        <a:pt x="48412" y="8458"/>
                        <a:pt x="49949" y="22208"/>
                      </a:cubicBezTo>
                      <a:lnTo>
                        <a:pt x="49949" y="22208"/>
                      </a:lnTo>
                      <a:cubicBezTo>
                        <a:pt x="51487" y="35959"/>
                        <a:pt x="41665" y="48428"/>
                        <a:pt x="27829" y="50050"/>
                      </a:cubicBezTo>
                      <a:lnTo>
                        <a:pt x="27829" y="50050"/>
                      </a:lnTo>
                      <a:cubicBezTo>
                        <a:pt x="26976" y="50221"/>
                        <a:pt x="25951" y="50221"/>
                        <a:pt x="24926" y="50221"/>
                      </a:cubicBezTo>
                      <a:lnTo>
                        <a:pt x="24926" y="50221"/>
                      </a:lnTo>
                      <a:cubicBezTo>
                        <a:pt x="12371" y="50221"/>
                        <a:pt x="1610" y="40827"/>
                        <a:pt x="158" y="280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7" name="Vrije vorm: vorm 26">
                  <a:extLst>
                    <a:ext uri="{FF2B5EF4-FFF2-40B4-BE49-F238E27FC236}">
                      <a16:creationId xmlns:a16="http://schemas.microsoft.com/office/drawing/2014/main" id="{AB75051D-1440-4D88-9D47-E4492B34325E}"/>
                    </a:ext>
                  </a:extLst>
                </p:cNvPr>
                <p:cNvSpPr/>
                <p:nvPr/>
              </p:nvSpPr>
              <p:spPr>
                <a:xfrm>
                  <a:off x="4386211" y="2848915"/>
                  <a:ext cx="230593" cy="691778"/>
                </a:xfrm>
                <a:custGeom>
                  <a:avLst/>
                  <a:gdLst>
                    <a:gd name="connsiteX0" fmla="*/ 22277 w 230592"/>
                    <a:gd name="connsiteY0" fmla="*/ 698968 h 691778"/>
                    <a:gd name="connsiteX1" fmla="*/ 157 w 230592"/>
                    <a:gd name="connsiteY1" fmla="*/ 671126 h 691778"/>
                    <a:gd name="connsiteX2" fmla="*/ 157 w 230592"/>
                    <a:gd name="connsiteY2" fmla="*/ 671126 h 691778"/>
                    <a:gd name="connsiteX3" fmla="*/ 27999 w 230592"/>
                    <a:gd name="connsiteY3" fmla="*/ 649177 h 691778"/>
                    <a:gd name="connsiteX4" fmla="*/ 27999 w 230592"/>
                    <a:gd name="connsiteY4" fmla="*/ 649177 h 691778"/>
                    <a:gd name="connsiteX5" fmla="*/ 50119 w 230592"/>
                    <a:gd name="connsiteY5" fmla="*/ 676848 h 691778"/>
                    <a:gd name="connsiteX6" fmla="*/ 50119 w 230592"/>
                    <a:gd name="connsiteY6" fmla="*/ 676848 h 691778"/>
                    <a:gd name="connsiteX7" fmla="*/ 25181 w 230592"/>
                    <a:gd name="connsiteY7" fmla="*/ 699053 h 691778"/>
                    <a:gd name="connsiteX8" fmla="*/ 25181 w 230592"/>
                    <a:gd name="connsiteY8" fmla="*/ 699053 h 691778"/>
                    <a:gd name="connsiteX9" fmla="*/ 22277 w 230592"/>
                    <a:gd name="connsiteY9" fmla="*/ 698968 h 691778"/>
                    <a:gd name="connsiteX10" fmla="*/ 36881 w 230592"/>
                    <a:gd name="connsiteY10" fmla="*/ 586917 h 691778"/>
                    <a:gd name="connsiteX11" fmla="*/ 16213 w 230592"/>
                    <a:gd name="connsiteY11" fmla="*/ 557965 h 691778"/>
                    <a:gd name="connsiteX12" fmla="*/ 16213 w 230592"/>
                    <a:gd name="connsiteY12" fmla="*/ 557965 h 691778"/>
                    <a:gd name="connsiteX13" fmla="*/ 45165 w 230592"/>
                    <a:gd name="connsiteY13" fmla="*/ 537468 h 691778"/>
                    <a:gd name="connsiteX14" fmla="*/ 45165 w 230592"/>
                    <a:gd name="connsiteY14" fmla="*/ 537468 h 691778"/>
                    <a:gd name="connsiteX15" fmla="*/ 65834 w 230592"/>
                    <a:gd name="connsiteY15" fmla="*/ 566420 h 691778"/>
                    <a:gd name="connsiteX16" fmla="*/ 65834 w 230592"/>
                    <a:gd name="connsiteY16" fmla="*/ 566420 h 691778"/>
                    <a:gd name="connsiteX17" fmla="*/ 40981 w 230592"/>
                    <a:gd name="connsiteY17" fmla="*/ 587173 h 691778"/>
                    <a:gd name="connsiteX18" fmla="*/ 40981 w 230592"/>
                    <a:gd name="connsiteY18" fmla="*/ 587173 h 691778"/>
                    <a:gd name="connsiteX19" fmla="*/ 36881 w 230592"/>
                    <a:gd name="connsiteY19" fmla="*/ 586917 h 691778"/>
                    <a:gd name="connsiteX20" fmla="*/ 57549 w 230592"/>
                    <a:gd name="connsiteY20" fmla="*/ 475806 h 691778"/>
                    <a:gd name="connsiteX21" fmla="*/ 38589 w 230592"/>
                    <a:gd name="connsiteY21" fmla="*/ 445658 h 691778"/>
                    <a:gd name="connsiteX22" fmla="*/ 38589 w 230592"/>
                    <a:gd name="connsiteY22" fmla="*/ 445658 h 691778"/>
                    <a:gd name="connsiteX23" fmla="*/ 68566 w 230592"/>
                    <a:gd name="connsiteY23" fmla="*/ 426868 h 691778"/>
                    <a:gd name="connsiteX24" fmla="*/ 68566 w 230592"/>
                    <a:gd name="connsiteY24" fmla="*/ 426868 h 691778"/>
                    <a:gd name="connsiteX25" fmla="*/ 87526 w 230592"/>
                    <a:gd name="connsiteY25" fmla="*/ 456846 h 691778"/>
                    <a:gd name="connsiteX26" fmla="*/ 87526 w 230592"/>
                    <a:gd name="connsiteY26" fmla="*/ 456846 h 691778"/>
                    <a:gd name="connsiteX27" fmla="*/ 63186 w 230592"/>
                    <a:gd name="connsiteY27" fmla="*/ 476318 h 691778"/>
                    <a:gd name="connsiteX28" fmla="*/ 63186 w 230592"/>
                    <a:gd name="connsiteY28" fmla="*/ 476318 h 691778"/>
                    <a:gd name="connsiteX29" fmla="*/ 57549 w 230592"/>
                    <a:gd name="connsiteY29" fmla="*/ 475806 h 691778"/>
                    <a:gd name="connsiteX30" fmla="*/ 84281 w 230592"/>
                    <a:gd name="connsiteY30" fmla="*/ 365890 h 691778"/>
                    <a:gd name="connsiteX31" fmla="*/ 67115 w 230592"/>
                    <a:gd name="connsiteY31" fmla="*/ 334888 h 691778"/>
                    <a:gd name="connsiteX32" fmla="*/ 67115 w 230592"/>
                    <a:gd name="connsiteY32" fmla="*/ 334888 h 691778"/>
                    <a:gd name="connsiteX33" fmla="*/ 67115 w 230592"/>
                    <a:gd name="connsiteY33" fmla="*/ 334888 h 691778"/>
                    <a:gd name="connsiteX34" fmla="*/ 67115 w 230592"/>
                    <a:gd name="connsiteY34" fmla="*/ 334888 h 691778"/>
                    <a:gd name="connsiteX35" fmla="*/ 98202 w 230592"/>
                    <a:gd name="connsiteY35" fmla="*/ 317636 h 691778"/>
                    <a:gd name="connsiteX36" fmla="*/ 98202 w 230592"/>
                    <a:gd name="connsiteY36" fmla="*/ 317636 h 691778"/>
                    <a:gd name="connsiteX37" fmla="*/ 115368 w 230592"/>
                    <a:gd name="connsiteY37" fmla="*/ 348638 h 691778"/>
                    <a:gd name="connsiteX38" fmla="*/ 115368 w 230592"/>
                    <a:gd name="connsiteY38" fmla="*/ 348638 h 691778"/>
                    <a:gd name="connsiteX39" fmla="*/ 91284 w 230592"/>
                    <a:gd name="connsiteY39" fmla="*/ 366829 h 691778"/>
                    <a:gd name="connsiteX40" fmla="*/ 91284 w 230592"/>
                    <a:gd name="connsiteY40" fmla="*/ 366829 h 691778"/>
                    <a:gd name="connsiteX41" fmla="*/ 84281 w 230592"/>
                    <a:gd name="connsiteY41" fmla="*/ 365890 h 691778"/>
                    <a:gd name="connsiteX42" fmla="*/ 117076 w 230592"/>
                    <a:gd name="connsiteY42" fmla="*/ 257767 h 691778"/>
                    <a:gd name="connsiteX43" fmla="*/ 101618 w 230592"/>
                    <a:gd name="connsiteY43" fmla="*/ 225911 h 691778"/>
                    <a:gd name="connsiteX44" fmla="*/ 101618 w 230592"/>
                    <a:gd name="connsiteY44" fmla="*/ 225911 h 691778"/>
                    <a:gd name="connsiteX45" fmla="*/ 133474 w 230592"/>
                    <a:gd name="connsiteY45" fmla="*/ 210453 h 691778"/>
                    <a:gd name="connsiteX46" fmla="*/ 133474 w 230592"/>
                    <a:gd name="connsiteY46" fmla="*/ 210453 h 691778"/>
                    <a:gd name="connsiteX47" fmla="*/ 148932 w 230592"/>
                    <a:gd name="connsiteY47" fmla="*/ 242309 h 691778"/>
                    <a:gd name="connsiteX48" fmla="*/ 148932 w 230592"/>
                    <a:gd name="connsiteY48" fmla="*/ 242309 h 691778"/>
                    <a:gd name="connsiteX49" fmla="*/ 125275 w 230592"/>
                    <a:gd name="connsiteY49" fmla="*/ 259219 h 691778"/>
                    <a:gd name="connsiteX50" fmla="*/ 125275 w 230592"/>
                    <a:gd name="connsiteY50" fmla="*/ 259219 h 691778"/>
                    <a:gd name="connsiteX51" fmla="*/ 117076 w 230592"/>
                    <a:gd name="connsiteY51" fmla="*/ 257767 h 691778"/>
                    <a:gd name="connsiteX52" fmla="*/ 155679 w 230592"/>
                    <a:gd name="connsiteY52" fmla="*/ 151609 h 691778"/>
                    <a:gd name="connsiteX53" fmla="*/ 142100 w 230592"/>
                    <a:gd name="connsiteY53" fmla="*/ 118899 h 691778"/>
                    <a:gd name="connsiteX54" fmla="*/ 142100 w 230592"/>
                    <a:gd name="connsiteY54" fmla="*/ 118899 h 691778"/>
                    <a:gd name="connsiteX55" fmla="*/ 174810 w 230592"/>
                    <a:gd name="connsiteY55" fmla="*/ 105149 h 691778"/>
                    <a:gd name="connsiteX56" fmla="*/ 174810 w 230592"/>
                    <a:gd name="connsiteY56" fmla="*/ 105149 h 691778"/>
                    <a:gd name="connsiteX57" fmla="*/ 188560 w 230592"/>
                    <a:gd name="connsiteY57" fmla="*/ 137859 h 691778"/>
                    <a:gd name="connsiteX58" fmla="*/ 188560 w 230592"/>
                    <a:gd name="connsiteY58" fmla="*/ 137859 h 691778"/>
                    <a:gd name="connsiteX59" fmla="*/ 165330 w 230592"/>
                    <a:gd name="connsiteY59" fmla="*/ 153488 h 691778"/>
                    <a:gd name="connsiteX60" fmla="*/ 165330 w 230592"/>
                    <a:gd name="connsiteY60" fmla="*/ 153488 h 691778"/>
                    <a:gd name="connsiteX61" fmla="*/ 155679 w 230592"/>
                    <a:gd name="connsiteY61" fmla="*/ 151609 h 691778"/>
                    <a:gd name="connsiteX62" fmla="*/ 200175 w 230592"/>
                    <a:gd name="connsiteY62" fmla="*/ 47672 h 691778"/>
                    <a:gd name="connsiteX63" fmla="*/ 188389 w 230592"/>
                    <a:gd name="connsiteY63" fmla="*/ 14278 h 691778"/>
                    <a:gd name="connsiteX64" fmla="*/ 188389 w 230592"/>
                    <a:gd name="connsiteY64" fmla="*/ 14278 h 691778"/>
                    <a:gd name="connsiteX65" fmla="*/ 188219 w 230592"/>
                    <a:gd name="connsiteY65" fmla="*/ 14278 h 691778"/>
                    <a:gd name="connsiteX66" fmla="*/ 188219 w 230592"/>
                    <a:gd name="connsiteY66" fmla="*/ 14278 h 691778"/>
                    <a:gd name="connsiteX67" fmla="*/ 221783 w 230592"/>
                    <a:gd name="connsiteY67" fmla="*/ 2407 h 691778"/>
                    <a:gd name="connsiteX68" fmla="*/ 221783 w 230592"/>
                    <a:gd name="connsiteY68" fmla="*/ 2407 h 691778"/>
                    <a:gd name="connsiteX69" fmla="*/ 233653 w 230592"/>
                    <a:gd name="connsiteY69" fmla="*/ 35971 h 691778"/>
                    <a:gd name="connsiteX70" fmla="*/ 233653 w 230592"/>
                    <a:gd name="connsiteY70" fmla="*/ 35971 h 691778"/>
                    <a:gd name="connsiteX71" fmla="*/ 211022 w 230592"/>
                    <a:gd name="connsiteY71" fmla="*/ 50148 h 691778"/>
                    <a:gd name="connsiteX72" fmla="*/ 211022 w 230592"/>
                    <a:gd name="connsiteY72" fmla="*/ 50148 h 691778"/>
                    <a:gd name="connsiteX73" fmla="*/ 200175 w 230592"/>
                    <a:gd name="connsiteY73" fmla="*/ 47672 h 69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230592" h="691778">
                      <a:moveTo>
                        <a:pt x="22277" y="698968"/>
                      </a:moveTo>
                      <a:cubicBezTo>
                        <a:pt x="8527" y="697431"/>
                        <a:pt x="-1380" y="684876"/>
                        <a:pt x="157" y="671126"/>
                      </a:cubicBezTo>
                      <a:lnTo>
                        <a:pt x="157" y="671126"/>
                      </a:lnTo>
                      <a:cubicBezTo>
                        <a:pt x="1694" y="657376"/>
                        <a:pt x="14249" y="647469"/>
                        <a:pt x="27999" y="649177"/>
                      </a:cubicBezTo>
                      <a:lnTo>
                        <a:pt x="27999" y="649177"/>
                      </a:lnTo>
                      <a:cubicBezTo>
                        <a:pt x="41749" y="650629"/>
                        <a:pt x="51656" y="663098"/>
                        <a:pt x="50119" y="676848"/>
                      </a:cubicBezTo>
                      <a:lnTo>
                        <a:pt x="50119" y="676848"/>
                      </a:lnTo>
                      <a:cubicBezTo>
                        <a:pt x="48667" y="689574"/>
                        <a:pt x="37821" y="699053"/>
                        <a:pt x="25181" y="699053"/>
                      </a:cubicBezTo>
                      <a:lnTo>
                        <a:pt x="25181" y="699053"/>
                      </a:lnTo>
                      <a:cubicBezTo>
                        <a:pt x="24327" y="699139"/>
                        <a:pt x="23302" y="699139"/>
                        <a:pt x="22277" y="698968"/>
                      </a:cubicBezTo>
                      <a:close/>
                      <a:moveTo>
                        <a:pt x="36881" y="586917"/>
                      </a:moveTo>
                      <a:cubicBezTo>
                        <a:pt x="23131" y="584611"/>
                        <a:pt x="13907" y="571544"/>
                        <a:pt x="16213" y="557965"/>
                      </a:cubicBezTo>
                      <a:lnTo>
                        <a:pt x="16213" y="557965"/>
                      </a:lnTo>
                      <a:cubicBezTo>
                        <a:pt x="18690" y="544215"/>
                        <a:pt x="31586" y="534991"/>
                        <a:pt x="45165" y="537468"/>
                      </a:cubicBezTo>
                      <a:lnTo>
                        <a:pt x="45165" y="537468"/>
                      </a:lnTo>
                      <a:cubicBezTo>
                        <a:pt x="58916" y="539774"/>
                        <a:pt x="68139" y="552670"/>
                        <a:pt x="65834" y="566420"/>
                      </a:cubicBezTo>
                      <a:lnTo>
                        <a:pt x="65834" y="566420"/>
                      </a:lnTo>
                      <a:cubicBezTo>
                        <a:pt x="63698" y="578633"/>
                        <a:pt x="53108" y="587173"/>
                        <a:pt x="40981" y="587173"/>
                      </a:cubicBezTo>
                      <a:lnTo>
                        <a:pt x="40981" y="587173"/>
                      </a:lnTo>
                      <a:cubicBezTo>
                        <a:pt x="39785" y="587259"/>
                        <a:pt x="38333" y="587088"/>
                        <a:pt x="36881" y="586917"/>
                      </a:cubicBezTo>
                      <a:close/>
                      <a:moveTo>
                        <a:pt x="57549" y="475806"/>
                      </a:moveTo>
                      <a:cubicBezTo>
                        <a:pt x="43884" y="472646"/>
                        <a:pt x="35600" y="459322"/>
                        <a:pt x="38589" y="445658"/>
                      </a:cubicBezTo>
                      <a:lnTo>
                        <a:pt x="38589" y="445658"/>
                      </a:lnTo>
                      <a:cubicBezTo>
                        <a:pt x="41579" y="432164"/>
                        <a:pt x="55072" y="423709"/>
                        <a:pt x="68566" y="426868"/>
                      </a:cubicBezTo>
                      <a:lnTo>
                        <a:pt x="68566" y="426868"/>
                      </a:lnTo>
                      <a:cubicBezTo>
                        <a:pt x="82231" y="429858"/>
                        <a:pt x="90686" y="443352"/>
                        <a:pt x="87526" y="456846"/>
                      </a:cubicBezTo>
                      <a:lnTo>
                        <a:pt x="87526" y="456846"/>
                      </a:lnTo>
                      <a:cubicBezTo>
                        <a:pt x="84964" y="468461"/>
                        <a:pt x="74630" y="476318"/>
                        <a:pt x="63186" y="476318"/>
                      </a:cubicBezTo>
                      <a:lnTo>
                        <a:pt x="63186" y="476318"/>
                      </a:lnTo>
                      <a:cubicBezTo>
                        <a:pt x="61307" y="476403"/>
                        <a:pt x="59428" y="476232"/>
                        <a:pt x="57549" y="475806"/>
                      </a:cubicBezTo>
                      <a:close/>
                      <a:moveTo>
                        <a:pt x="84281" y="365890"/>
                      </a:moveTo>
                      <a:cubicBezTo>
                        <a:pt x="70958" y="362132"/>
                        <a:pt x="63357" y="348211"/>
                        <a:pt x="67115" y="334888"/>
                      </a:cubicBezTo>
                      <a:lnTo>
                        <a:pt x="67115" y="334888"/>
                      </a:lnTo>
                      <a:lnTo>
                        <a:pt x="67115" y="334888"/>
                      </a:lnTo>
                      <a:lnTo>
                        <a:pt x="67115" y="334888"/>
                      </a:lnTo>
                      <a:cubicBezTo>
                        <a:pt x="70958" y="321565"/>
                        <a:pt x="84879" y="313793"/>
                        <a:pt x="98202" y="317636"/>
                      </a:cubicBezTo>
                      <a:lnTo>
                        <a:pt x="98202" y="317636"/>
                      </a:lnTo>
                      <a:cubicBezTo>
                        <a:pt x="111525" y="321394"/>
                        <a:pt x="119126" y="335315"/>
                        <a:pt x="115368" y="348638"/>
                      </a:cubicBezTo>
                      <a:lnTo>
                        <a:pt x="115368" y="348638"/>
                      </a:lnTo>
                      <a:cubicBezTo>
                        <a:pt x="112208" y="359655"/>
                        <a:pt x="102216" y="366829"/>
                        <a:pt x="91284" y="366829"/>
                      </a:cubicBezTo>
                      <a:lnTo>
                        <a:pt x="91284" y="366829"/>
                      </a:lnTo>
                      <a:cubicBezTo>
                        <a:pt x="88978" y="366914"/>
                        <a:pt x="86587" y="366658"/>
                        <a:pt x="84281" y="365890"/>
                      </a:cubicBezTo>
                      <a:close/>
                      <a:moveTo>
                        <a:pt x="117076" y="257767"/>
                      </a:moveTo>
                      <a:cubicBezTo>
                        <a:pt x="103839" y="253326"/>
                        <a:pt x="97006" y="238978"/>
                        <a:pt x="101618" y="225911"/>
                      </a:cubicBezTo>
                      <a:lnTo>
                        <a:pt x="101618" y="225911"/>
                      </a:lnTo>
                      <a:cubicBezTo>
                        <a:pt x="106059" y="212674"/>
                        <a:pt x="120407" y="205841"/>
                        <a:pt x="133474" y="210453"/>
                      </a:cubicBezTo>
                      <a:lnTo>
                        <a:pt x="133474" y="210453"/>
                      </a:lnTo>
                      <a:cubicBezTo>
                        <a:pt x="146626" y="214894"/>
                        <a:pt x="153544" y="229242"/>
                        <a:pt x="148932" y="242309"/>
                      </a:cubicBezTo>
                      <a:lnTo>
                        <a:pt x="148932" y="242309"/>
                      </a:lnTo>
                      <a:cubicBezTo>
                        <a:pt x="145345" y="252814"/>
                        <a:pt x="135780" y="259219"/>
                        <a:pt x="125275" y="259219"/>
                      </a:cubicBezTo>
                      <a:lnTo>
                        <a:pt x="125275" y="259219"/>
                      </a:lnTo>
                      <a:cubicBezTo>
                        <a:pt x="122542" y="259219"/>
                        <a:pt x="119809" y="258792"/>
                        <a:pt x="117076" y="257767"/>
                      </a:cubicBezTo>
                      <a:close/>
                      <a:moveTo>
                        <a:pt x="155679" y="151609"/>
                      </a:moveTo>
                      <a:cubicBezTo>
                        <a:pt x="142954" y="146314"/>
                        <a:pt x="136719" y="131710"/>
                        <a:pt x="142100" y="118899"/>
                      </a:cubicBezTo>
                      <a:lnTo>
                        <a:pt x="142100" y="118899"/>
                      </a:lnTo>
                      <a:cubicBezTo>
                        <a:pt x="147224" y="106003"/>
                        <a:pt x="161999" y="99854"/>
                        <a:pt x="174810" y="105149"/>
                      </a:cubicBezTo>
                      <a:lnTo>
                        <a:pt x="174810" y="105149"/>
                      </a:lnTo>
                      <a:cubicBezTo>
                        <a:pt x="187706" y="110444"/>
                        <a:pt x="193770" y="125048"/>
                        <a:pt x="188560" y="137859"/>
                      </a:cubicBezTo>
                      <a:lnTo>
                        <a:pt x="188560" y="137859"/>
                      </a:lnTo>
                      <a:cubicBezTo>
                        <a:pt x="184546" y="147595"/>
                        <a:pt x="175237" y="153488"/>
                        <a:pt x="165330" y="153488"/>
                      </a:cubicBezTo>
                      <a:lnTo>
                        <a:pt x="165330" y="153488"/>
                      </a:lnTo>
                      <a:cubicBezTo>
                        <a:pt x="162170" y="153488"/>
                        <a:pt x="158839" y="152890"/>
                        <a:pt x="155679" y="151609"/>
                      </a:cubicBezTo>
                      <a:close/>
                      <a:moveTo>
                        <a:pt x="200175" y="47672"/>
                      </a:moveTo>
                      <a:cubicBezTo>
                        <a:pt x="187706" y="41779"/>
                        <a:pt x="182411" y="26918"/>
                        <a:pt x="188389" y="14278"/>
                      </a:cubicBezTo>
                      <a:lnTo>
                        <a:pt x="188389" y="14278"/>
                      </a:lnTo>
                      <a:cubicBezTo>
                        <a:pt x="188389" y="14278"/>
                        <a:pt x="188389" y="14278"/>
                        <a:pt x="188219" y="14278"/>
                      </a:cubicBezTo>
                      <a:lnTo>
                        <a:pt x="188219" y="14278"/>
                      </a:lnTo>
                      <a:cubicBezTo>
                        <a:pt x="194282" y="1809"/>
                        <a:pt x="209313" y="-3486"/>
                        <a:pt x="221783" y="2407"/>
                      </a:cubicBezTo>
                      <a:lnTo>
                        <a:pt x="221783" y="2407"/>
                      </a:lnTo>
                      <a:cubicBezTo>
                        <a:pt x="234251" y="8471"/>
                        <a:pt x="239546" y="23331"/>
                        <a:pt x="233653" y="35971"/>
                      </a:cubicBezTo>
                      <a:lnTo>
                        <a:pt x="233653" y="35971"/>
                      </a:lnTo>
                      <a:cubicBezTo>
                        <a:pt x="229383" y="45024"/>
                        <a:pt x="220330" y="50148"/>
                        <a:pt x="211022" y="50148"/>
                      </a:cubicBezTo>
                      <a:lnTo>
                        <a:pt x="211022" y="50148"/>
                      </a:lnTo>
                      <a:cubicBezTo>
                        <a:pt x="207349" y="50063"/>
                        <a:pt x="203762" y="49379"/>
                        <a:pt x="200175" y="47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9" name="Vrije vorm: vorm 28">
                  <a:extLst>
                    <a:ext uri="{FF2B5EF4-FFF2-40B4-BE49-F238E27FC236}">
                      <a16:creationId xmlns:a16="http://schemas.microsoft.com/office/drawing/2014/main" id="{BA83108C-7982-4893-9AE0-254862713D2C}"/>
                    </a:ext>
                  </a:extLst>
                </p:cNvPr>
                <p:cNvSpPr/>
                <p:nvPr/>
              </p:nvSpPr>
              <p:spPr>
                <a:xfrm>
                  <a:off x="4837060" y="1869929"/>
                  <a:ext cx="2878139" cy="734481"/>
                </a:xfrm>
                <a:custGeom>
                  <a:avLst/>
                  <a:gdLst>
                    <a:gd name="connsiteX0" fmla="*/ 2834486 w 2878139"/>
                    <a:gd name="connsiteY0" fmla="*/ 726375 h 734480"/>
                    <a:gd name="connsiteX1" fmla="*/ 2834486 w 2878139"/>
                    <a:gd name="connsiteY1" fmla="*/ 726375 h 734480"/>
                    <a:gd name="connsiteX2" fmla="*/ 2834486 w 2878139"/>
                    <a:gd name="connsiteY2" fmla="*/ 726375 h 734480"/>
                    <a:gd name="connsiteX3" fmla="*/ 2838074 w 2878139"/>
                    <a:gd name="connsiteY3" fmla="*/ 691103 h 734480"/>
                    <a:gd name="connsiteX4" fmla="*/ 2838074 w 2878139"/>
                    <a:gd name="connsiteY4" fmla="*/ 691103 h 734480"/>
                    <a:gd name="connsiteX5" fmla="*/ 2873346 w 2878139"/>
                    <a:gd name="connsiteY5" fmla="*/ 694519 h 734480"/>
                    <a:gd name="connsiteX6" fmla="*/ 2873346 w 2878139"/>
                    <a:gd name="connsiteY6" fmla="*/ 694519 h 734480"/>
                    <a:gd name="connsiteX7" fmla="*/ 2869759 w 2878139"/>
                    <a:gd name="connsiteY7" fmla="*/ 729962 h 734480"/>
                    <a:gd name="connsiteX8" fmla="*/ 2869759 w 2878139"/>
                    <a:gd name="connsiteY8" fmla="*/ 729962 h 734480"/>
                    <a:gd name="connsiteX9" fmla="*/ 2853959 w 2878139"/>
                    <a:gd name="connsiteY9" fmla="*/ 735599 h 734480"/>
                    <a:gd name="connsiteX10" fmla="*/ 2853959 w 2878139"/>
                    <a:gd name="connsiteY10" fmla="*/ 735599 h 734480"/>
                    <a:gd name="connsiteX11" fmla="*/ 2834486 w 2878139"/>
                    <a:gd name="connsiteY11" fmla="*/ 726375 h 734480"/>
                    <a:gd name="connsiteX12" fmla="*/ 8188 w 2878139"/>
                    <a:gd name="connsiteY12" fmla="*/ 657710 h 734480"/>
                    <a:gd name="connsiteX13" fmla="*/ 6479 w 2878139"/>
                    <a:gd name="connsiteY13" fmla="*/ 622267 h 734480"/>
                    <a:gd name="connsiteX14" fmla="*/ 6479 w 2878139"/>
                    <a:gd name="connsiteY14" fmla="*/ 622267 h 734480"/>
                    <a:gd name="connsiteX15" fmla="*/ 41923 w 2878139"/>
                    <a:gd name="connsiteY15" fmla="*/ 620559 h 734480"/>
                    <a:gd name="connsiteX16" fmla="*/ 41923 w 2878139"/>
                    <a:gd name="connsiteY16" fmla="*/ 620559 h 734480"/>
                    <a:gd name="connsiteX17" fmla="*/ 43801 w 2878139"/>
                    <a:gd name="connsiteY17" fmla="*/ 656002 h 734480"/>
                    <a:gd name="connsiteX18" fmla="*/ 43801 w 2878139"/>
                    <a:gd name="connsiteY18" fmla="*/ 656002 h 734480"/>
                    <a:gd name="connsiteX19" fmla="*/ 25183 w 2878139"/>
                    <a:gd name="connsiteY19" fmla="*/ 664286 h 734480"/>
                    <a:gd name="connsiteX20" fmla="*/ 25183 w 2878139"/>
                    <a:gd name="connsiteY20" fmla="*/ 664286 h 734480"/>
                    <a:gd name="connsiteX21" fmla="*/ 8188 w 2878139"/>
                    <a:gd name="connsiteY21" fmla="*/ 657710 h 734480"/>
                    <a:gd name="connsiteX22" fmla="*/ 2760185 w 2878139"/>
                    <a:gd name="connsiteY22" fmla="*/ 640885 h 734480"/>
                    <a:gd name="connsiteX23" fmla="*/ 2761637 w 2878139"/>
                    <a:gd name="connsiteY23" fmla="*/ 605442 h 734480"/>
                    <a:gd name="connsiteX24" fmla="*/ 2761637 w 2878139"/>
                    <a:gd name="connsiteY24" fmla="*/ 605442 h 734480"/>
                    <a:gd name="connsiteX25" fmla="*/ 2797079 w 2878139"/>
                    <a:gd name="connsiteY25" fmla="*/ 606723 h 734480"/>
                    <a:gd name="connsiteX26" fmla="*/ 2797079 w 2878139"/>
                    <a:gd name="connsiteY26" fmla="*/ 606723 h 734480"/>
                    <a:gd name="connsiteX27" fmla="*/ 2795798 w 2878139"/>
                    <a:gd name="connsiteY27" fmla="*/ 642251 h 734480"/>
                    <a:gd name="connsiteX28" fmla="*/ 2795798 w 2878139"/>
                    <a:gd name="connsiteY28" fmla="*/ 642251 h 734480"/>
                    <a:gd name="connsiteX29" fmla="*/ 2778717 w 2878139"/>
                    <a:gd name="connsiteY29" fmla="*/ 648828 h 734480"/>
                    <a:gd name="connsiteX30" fmla="*/ 2778717 w 2878139"/>
                    <a:gd name="connsiteY30" fmla="*/ 648828 h 734480"/>
                    <a:gd name="connsiteX31" fmla="*/ 2760185 w 2878139"/>
                    <a:gd name="connsiteY31" fmla="*/ 640885 h 734480"/>
                    <a:gd name="connsiteX32" fmla="*/ 86675 w 2878139"/>
                    <a:gd name="connsiteY32" fmla="*/ 573928 h 734480"/>
                    <a:gd name="connsiteX33" fmla="*/ 87102 w 2878139"/>
                    <a:gd name="connsiteY33" fmla="*/ 538485 h 734480"/>
                    <a:gd name="connsiteX34" fmla="*/ 87102 w 2878139"/>
                    <a:gd name="connsiteY34" fmla="*/ 538485 h 734480"/>
                    <a:gd name="connsiteX35" fmla="*/ 122545 w 2878139"/>
                    <a:gd name="connsiteY35" fmla="*/ 538912 h 734480"/>
                    <a:gd name="connsiteX36" fmla="*/ 122545 w 2878139"/>
                    <a:gd name="connsiteY36" fmla="*/ 538912 h 734480"/>
                    <a:gd name="connsiteX37" fmla="*/ 122118 w 2878139"/>
                    <a:gd name="connsiteY37" fmla="*/ 574355 h 734480"/>
                    <a:gd name="connsiteX38" fmla="*/ 122118 w 2878139"/>
                    <a:gd name="connsiteY38" fmla="*/ 574355 h 734480"/>
                    <a:gd name="connsiteX39" fmla="*/ 122288 w 2878139"/>
                    <a:gd name="connsiteY39" fmla="*/ 574355 h 734480"/>
                    <a:gd name="connsiteX40" fmla="*/ 122288 w 2878139"/>
                    <a:gd name="connsiteY40" fmla="*/ 574355 h 734480"/>
                    <a:gd name="connsiteX41" fmla="*/ 104610 w 2878139"/>
                    <a:gd name="connsiteY41" fmla="*/ 581529 h 734480"/>
                    <a:gd name="connsiteX42" fmla="*/ 104610 w 2878139"/>
                    <a:gd name="connsiteY42" fmla="*/ 581529 h 734480"/>
                    <a:gd name="connsiteX43" fmla="*/ 86675 w 2878139"/>
                    <a:gd name="connsiteY43" fmla="*/ 573928 h 734480"/>
                    <a:gd name="connsiteX44" fmla="*/ 2680843 w 2878139"/>
                    <a:gd name="connsiteY44" fmla="*/ 560178 h 734480"/>
                    <a:gd name="connsiteX45" fmla="*/ 2680160 w 2878139"/>
                    <a:gd name="connsiteY45" fmla="*/ 524735 h 734480"/>
                    <a:gd name="connsiteX46" fmla="*/ 2680160 w 2878139"/>
                    <a:gd name="connsiteY46" fmla="*/ 524735 h 734480"/>
                    <a:gd name="connsiteX47" fmla="*/ 2715603 w 2878139"/>
                    <a:gd name="connsiteY47" fmla="*/ 523881 h 734480"/>
                    <a:gd name="connsiteX48" fmla="*/ 2715603 w 2878139"/>
                    <a:gd name="connsiteY48" fmla="*/ 523881 h 734480"/>
                    <a:gd name="connsiteX49" fmla="*/ 2716457 w 2878139"/>
                    <a:gd name="connsiteY49" fmla="*/ 559494 h 734480"/>
                    <a:gd name="connsiteX50" fmla="*/ 2716457 w 2878139"/>
                    <a:gd name="connsiteY50" fmla="*/ 559494 h 734480"/>
                    <a:gd name="connsiteX51" fmla="*/ 2698266 w 2878139"/>
                    <a:gd name="connsiteY51" fmla="*/ 567266 h 734480"/>
                    <a:gd name="connsiteX52" fmla="*/ 2698266 w 2878139"/>
                    <a:gd name="connsiteY52" fmla="*/ 567266 h 734480"/>
                    <a:gd name="connsiteX53" fmla="*/ 2680843 w 2878139"/>
                    <a:gd name="connsiteY53" fmla="*/ 560178 h 734480"/>
                    <a:gd name="connsiteX54" fmla="*/ 170030 w 2878139"/>
                    <a:gd name="connsiteY54" fmla="*/ 495184 h 734480"/>
                    <a:gd name="connsiteX55" fmla="*/ 172592 w 2878139"/>
                    <a:gd name="connsiteY55" fmla="*/ 459741 h 734480"/>
                    <a:gd name="connsiteX56" fmla="*/ 172592 w 2878139"/>
                    <a:gd name="connsiteY56" fmla="*/ 459741 h 734480"/>
                    <a:gd name="connsiteX57" fmla="*/ 208035 w 2878139"/>
                    <a:gd name="connsiteY57" fmla="*/ 462304 h 734480"/>
                    <a:gd name="connsiteX58" fmla="*/ 208035 w 2878139"/>
                    <a:gd name="connsiteY58" fmla="*/ 462304 h 734480"/>
                    <a:gd name="connsiteX59" fmla="*/ 205473 w 2878139"/>
                    <a:gd name="connsiteY59" fmla="*/ 497747 h 734480"/>
                    <a:gd name="connsiteX60" fmla="*/ 205473 w 2878139"/>
                    <a:gd name="connsiteY60" fmla="*/ 497747 h 734480"/>
                    <a:gd name="connsiteX61" fmla="*/ 189160 w 2878139"/>
                    <a:gd name="connsiteY61" fmla="*/ 503810 h 734480"/>
                    <a:gd name="connsiteX62" fmla="*/ 189160 w 2878139"/>
                    <a:gd name="connsiteY62" fmla="*/ 503810 h 734480"/>
                    <a:gd name="connsiteX63" fmla="*/ 170030 w 2878139"/>
                    <a:gd name="connsiteY63" fmla="*/ 495184 h 734480"/>
                    <a:gd name="connsiteX64" fmla="*/ 2596805 w 2878139"/>
                    <a:gd name="connsiteY64" fmla="*/ 484424 h 734480"/>
                    <a:gd name="connsiteX65" fmla="*/ 2593816 w 2878139"/>
                    <a:gd name="connsiteY65" fmla="*/ 449151 h 734480"/>
                    <a:gd name="connsiteX66" fmla="*/ 2593816 w 2878139"/>
                    <a:gd name="connsiteY66" fmla="*/ 449151 h 734480"/>
                    <a:gd name="connsiteX67" fmla="*/ 2629259 w 2878139"/>
                    <a:gd name="connsiteY67" fmla="*/ 446162 h 734480"/>
                    <a:gd name="connsiteX68" fmla="*/ 2629259 w 2878139"/>
                    <a:gd name="connsiteY68" fmla="*/ 446162 h 734480"/>
                    <a:gd name="connsiteX69" fmla="*/ 2632163 w 2878139"/>
                    <a:gd name="connsiteY69" fmla="*/ 481605 h 734480"/>
                    <a:gd name="connsiteX70" fmla="*/ 2632163 w 2878139"/>
                    <a:gd name="connsiteY70" fmla="*/ 481605 h 734480"/>
                    <a:gd name="connsiteX71" fmla="*/ 2613118 w 2878139"/>
                    <a:gd name="connsiteY71" fmla="*/ 490487 h 734480"/>
                    <a:gd name="connsiteX72" fmla="*/ 2613118 w 2878139"/>
                    <a:gd name="connsiteY72" fmla="*/ 490487 h 734480"/>
                    <a:gd name="connsiteX73" fmla="*/ 2596805 w 2878139"/>
                    <a:gd name="connsiteY73" fmla="*/ 484424 h 734480"/>
                    <a:gd name="connsiteX74" fmla="*/ 258082 w 2878139"/>
                    <a:gd name="connsiteY74" fmla="*/ 421651 h 734480"/>
                    <a:gd name="connsiteX75" fmla="*/ 262779 w 2878139"/>
                    <a:gd name="connsiteY75" fmla="*/ 386464 h 734480"/>
                    <a:gd name="connsiteX76" fmla="*/ 262779 w 2878139"/>
                    <a:gd name="connsiteY76" fmla="*/ 386464 h 734480"/>
                    <a:gd name="connsiteX77" fmla="*/ 297966 w 2878139"/>
                    <a:gd name="connsiteY77" fmla="*/ 391162 h 734480"/>
                    <a:gd name="connsiteX78" fmla="*/ 297966 w 2878139"/>
                    <a:gd name="connsiteY78" fmla="*/ 391162 h 734480"/>
                    <a:gd name="connsiteX79" fmla="*/ 293269 w 2878139"/>
                    <a:gd name="connsiteY79" fmla="*/ 426348 h 734480"/>
                    <a:gd name="connsiteX80" fmla="*/ 293269 w 2878139"/>
                    <a:gd name="connsiteY80" fmla="*/ 426348 h 734480"/>
                    <a:gd name="connsiteX81" fmla="*/ 293269 w 2878139"/>
                    <a:gd name="connsiteY81" fmla="*/ 426348 h 734480"/>
                    <a:gd name="connsiteX82" fmla="*/ 293269 w 2878139"/>
                    <a:gd name="connsiteY82" fmla="*/ 426348 h 734480"/>
                    <a:gd name="connsiteX83" fmla="*/ 278067 w 2878139"/>
                    <a:gd name="connsiteY83" fmla="*/ 431473 h 734480"/>
                    <a:gd name="connsiteX84" fmla="*/ 278067 w 2878139"/>
                    <a:gd name="connsiteY84" fmla="*/ 431473 h 734480"/>
                    <a:gd name="connsiteX85" fmla="*/ 258082 w 2878139"/>
                    <a:gd name="connsiteY85" fmla="*/ 421651 h 734480"/>
                    <a:gd name="connsiteX86" fmla="*/ 2508155 w 2878139"/>
                    <a:gd name="connsiteY86" fmla="*/ 413965 h 734480"/>
                    <a:gd name="connsiteX87" fmla="*/ 2508155 w 2878139"/>
                    <a:gd name="connsiteY87" fmla="*/ 413965 h 734480"/>
                    <a:gd name="connsiteX88" fmla="*/ 2508155 w 2878139"/>
                    <a:gd name="connsiteY88" fmla="*/ 413965 h 734480"/>
                    <a:gd name="connsiteX89" fmla="*/ 2503031 w 2878139"/>
                    <a:gd name="connsiteY89" fmla="*/ 378863 h 734480"/>
                    <a:gd name="connsiteX90" fmla="*/ 2503031 w 2878139"/>
                    <a:gd name="connsiteY90" fmla="*/ 378863 h 734480"/>
                    <a:gd name="connsiteX91" fmla="*/ 2538132 w 2878139"/>
                    <a:gd name="connsiteY91" fmla="*/ 373824 h 734480"/>
                    <a:gd name="connsiteX92" fmla="*/ 2538132 w 2878139"/>
                    <a:gd name="connsiteY92" fmla="*/ 373824 h 734480"/>
                    <a:gd name="connsiteX93" fmla="*/ 2543342 w 2878139"/>
                    <a:gd name="connsiteY93" fmla="*/ 409011 h 734480"/>
                    <a:gd name="connsiteX94" fmla="*/ 2543342 w 2878139"/>
                    <a:gd name="connsiteY94" fmla="*/ 409011 h 734480"/>
                    <a:gd name="connsiteX95" fmla="*/ 2523272 w 2878139"/>
                    <a:gd name="connsiteY95" fmla="*/ 419089 h 734480"/>
                    <a:gd name="connsiteX96" fmla="*/ 2523272 w 2878139"/>
                    <a:gd name="connsiteY96" fmla="*/ 419089 h 734480"/>
                    <a:gd name="connsiteX97" fmla="*/ 2508155 w 2878139"/>
                    <a:gd name="connsiteY97" fmla="*/ 413965 h 734480"/>
                    <a:gd name="connsiteX98" fmla="*/ 350405 w 2878139"/>
                    <a:gd name="connsiteY98" fmla="*/ 353498 h 734480"/>
                    <a:gd name="connsiteX99" fmla="*/ 357322 w 2878139"/>
                    <a:gd name="connsiteY99" fmla="*/ 318824 h 734480"/>
                    <a:gd name="connsiteX100" fmla="*/ 357322 w 2878139"/>
                    <a:gd name="connsiteY100" fmla="*/ 318824 h 734480"/>
                    <a:gd name="connsiteX101" fmla="*/ 392168 w 2878139"/>
                    <a:gd name="connsiteY101" fmla="*/ 325571 h 734480"/>
                    <a:gd name="connsiteX102" fmla="*/ 392168 w 2878139"/>
                    <a:gd name="connsiteY102" fmla="*/ 325571 h 734480"/>
                    <a:gd name="connsiteX103" fmla="*/ 385250 w 2878139"/>
                    <a:gd name="connsiteY103" fmla="*/ 360416 h 734480"/>
                    <a:gd name="connsiteX104" fmla="*/ 385250 w 2878139"/>
                    <a:gd name="connsiteY104" fmla="*/ 360416 h 734480"/>
                    <a:gd name="connsiteX105" fmla="*/ 371329 w 2878139"/>
                    <a:gd name="connsiteY105" fmla="*/ 364686 h 734480"/>
                    <a:gd name="connsiteX106" fmla="*/ 371329 w 2878139"/>
                    <a:gd name="connsiteY106" fmla="*/ 364686 h 734480"/>
                    <a:gd name="connsiteX107" fmla="*/ 350405 w 2878139"/>
                    <a:gd name="connsiteY107" fmla="*/ 353498 h 734480"/>
                    <a:gd name="connsiteX108" fmla="*/ 2415491 w 2878139"/>
                    <a:gd name="connsiteY108" fmla="*/ 349142 h 734480"/>
                    <a:gd name="connsiteX109" fmla="*/ 2408146 w 2878139"/>
                    <a:gd name="connsiteY109" fmla="*/ 314468 h 734480"/>
                    <a:gd name="connsiteX110" fmla="*/ 2408146 w 2878139"/>
                    <a:gd name="connsiteY110" fmla="*/ 314468 h 734480"/>
                    <a:gd name="connsiteX111" fmla="*/ 2442821 w 2878139"/>
                    <a:gd name="connsiteY111" fmla="*/ 307123 h 734480"/>
                    <a:gd name="connsiteX112" fmla="*/ 2442821 w 2878139"/>
                    <a:gd name="connsiteY112" fmla="*/ 307123 h 734480"/>
                    <a:gd name="connsiteX113" fmla="*/ 2450165 w 2878139"/>
                    <a:gd name="connsiteY113" fmla="*/ 341968 h 734480"/>
                    <a:gd name="connsiteX114" fmla="*/ 2450165 w 2878139"/>
                    <a:gd name="connsiteY114" fmla="*/ 341968 h 734480"/>
                    <a:gd name="connsiteX115" fmla="*/ 2429070 w 2878139"/>
                    <a:gd name="connsiteY115" fmla="*/ 353327 h 734480"/>
                    <a:gd name="connsiteX116" fmla="*/ 2429070 w 2878139"/>
                    <a:gd name="connsiteY116" fmla="*/ 353327 h 734480"/>
                    <a:gd name="connsiteX117" fmla="*/ 2415491 w 2878139"/>
                    <a:gd name="connsiteY117" fmla="*/ 349142 h 734480"/>
                    <a:gd name="connsiteX118" fmla="*/ 446826 w 2878139"/>
                    <a:gd name="connsiteY118" fmla="*/ 291238 h 734480"/>
                    <a:gd name="connsiteX119" fmla="*/ 455879 w 2878139"/>
                    <a:gd name="connsiteY119" fmla="*/ 256991 h 734480"/>
                    <a:gd name="connsiteX120" fmla="*/ 455879 w 2878139"/>
                    <a:gd name="connsiteY120" fmla="*/ 256991 h 734480"/>
                    <a:gd name="connsiteX121" fmla="*/ 490127 w 2878139"/>
                    <a:gd name="connsiteY121" fmla="*/ 266044 h 734480"/>
                    <a:gd name="connsiteX122" fmla="*/ 490127 w 2878139"/>
                    <a:gd name="connsiteY122" fmla="*/ 266044 h 734480"/>
                    <a:gd name="connsiteX123" fmla="*/ 481074 w 2878139"/>
                    <a:gd name="connsiteY123" fmla="*/ 300291 h 734480"/>
                    <a:gd name="connsiteX124" fmla="*/ 481074 w 2878139"/>
                    <a:gd name="connsiteY124" fmla="*/ 300291 h 734480"/>
                    <a:gd name="connsiteX125" fmla="*/ 468434 w 2878139"/>
                    <a:gd name="connsiteY125" fmla="*/ 303707 h 734480"/>
                    <a:gd name="connsiteX126" fmla="*/ 468434 w 2878139"/>
                    <a:gd name="connsiteY126" fmla="*/ 303707 h 734480"/>
                    <a:gd name="connsiteX127" fmla="*/ 446826 w 2878139"/>
                    <a:gd name="connsiteY127" fmla="*/ 291238 h 734480"/>
                    <a:gd name="connsiteX128" fmla="*/ 2318984 w 2878139"/>
                    <a:gd name="connsiteY128" fmla="*/ 290042 h 734480"/>
                    <a:gd name="connsiteX129" fmla="*/ 2318984 w 2878139"/>
                    <a:gd name="connsiteY129" fmla="*/ 290042 h 734480"/>
                    <a:gd name="connsiteX130" fmla="*/ 2318984 w 2878139"/>
                    <a:gd name="connsiteY130" fmla="*/ 290042 h 734480"/>
                    <a:gd name="connsiteX131" fmla="*/ 2309504 w 2878139"/>
                    <a:gd name="connsiteY131" fmla="*/ 255880 h 734480"/>
                    <a:gd name="connsiteX132" fmla="*/ 2309504 w 2878139"/>
                    <a:gd name="connsiteY132" fmla="*/ 255880 h 734480"/>
                    <a:gd name="connsiteX133" fmla="*/ 2343751 w 2878139"/>
                    <a:gd name="connsiteY133" fmla="*/ 246401 h 734480"/>
                    <a:gd name="connsiteX134" fmla="*/ 2343751 w 2878139"/>
                    <a:gd name="connsiteY134" fmla="*/ 246401 h 734480"/>
                    <a:gd name="connsiteX135" fmla="*/ 2353060 w 2878139"/>
                    <a:gd name="connsiteY135" fmla="*/ 280648 h 734480"/>
                    <a:gd name="connsiteX136" fmla="*/ 2353060 w 2878139"/>
                    <a:gd name="connsiteY136" fmla="*/ 280648 h 734480"/>
                    <a:gd name="connsiteX137" fmla="*/ 2331282 w 2878139"/>
                    <a:gd name="connsiteY137" fmla="*/ 293288 h 734480"/>
                    <a:gd name="connsiteX138" fmla="*/ 2331282 w 2878139"/>
                    <a:gd name="connsiteY138" fmla="*/ 293288 h 734480"/>
                    <a:gd name="connsiteX139" fmla="*/ 2318984 w 2878139"/>
                    <a:gd name="connsiteY139" fmla="*/ 290042 h 734480"/>
                    <a:gd name="connsiteX140" fmla="*/ 546835 w 2878139"/>
                    <a:gd name="connsiteY140" fmla="*/ 235127 h 734480"/>
                    <a:gd name="connsiteX141" fmla="*/ 558023 w 2878139"/>
                    <a:gd name="connsiteY141" fmla="*/ 201307 h 734480"/>
                    <a:gd name="connsiteX142" fmla="*/ 558023 w 2878139"/>
                    <a:gd name="connsiteY142" fmla="*/ 201307 h 734480"/>
                    <a:gd name="connsiteX143" fmla="*/ 591758 w 2878139"/>
                    <a:gd name="connsiteY143" fmla="*/ 212495 h 734480"/>
                    <a:gd name="connsiteX144" fmla="*/ 591758 w 2878139"/>
                    <a:gd name="connsiteY144" fmla="*/ 212495 h 734480"/>
                    <a:gd name="connsiteX145" fmla="*/ 580741 w 2878139"/>
                    <a:gd name="connsiteY145" fmla="*/ 246230 h 734480"/>
                    <a:gd name="connsiteX146" fmla="*/ 580741 w 2878139"/>
                    <a:gd name="connsiteY146" fmla="*/ 246230 h 734480"/>
                    <a:gd name="connsiteX147" fmla="*/ 569382 w 2878139"/>
                    <a:gd name="connsiteY147" fmla="*/ 248963 h 734480"/>
                    <a:gd name="connsiteX148" fmla="*/ 569382 w 2878139"/>
                    <a:gd name="connsiteY148" fmla="*/ 248963 h 734480"/>
                    <a:gd name="connsiteX149" fmla="*/ 546835 w 2878139"/>
                    <a:gd name="connsiteY149" fmla="*/ 235127 h 734480"/>
                    <a:gd name="connsiteX150" fmla="*/ 2218975 w 2878139"/>
                    <a:gd name="connsiteY150" fmla="*/ 237177 h 734480"/>
                    <a:gd name="connsiteX151" fmla="*/ 2207531 w 2878139"/>
                    <a:gd name="connsiteY151" fmla="*/ 203613 h 734480"/>
                    <a:gd name="connsiteX152" fmla="*/ 2207531 w 2878139"/>
                    <a:gd name="connsiteY152" fmla="*/ 203613 h 734480"/>
                    <a:gd name="connsiteX153" fmla="*/ 2241095 w 2878139"/>
                    <a:gd name="connsiteY153" fmla="*/ 192168 h 734480"/>
                    <a:gd name="connsiteX154" fmla="*/ 2241095 w 2878139"/>
                    <a:gd name="connsiteY154" fmla="*/ 192168 h 734480"/>
                    <a:gd name="connsiteX155" fmla="*/ 2252539 w 2878139"/>
                    <a:gd name="connsiteY155" fmla="*/ 225733 h 734480"/>
                    <a:gd name="connsiteX156" fmla="*/ 2252539 w 2878139"/>
                    <a:gd name="connsiteY156" fmla="*/ 225733 h 734480"/>
                    <a:gd name="connsiteX157" fmla="*/ 2229907 w 2878139"/>
                    <a:gd name="connsiteY157" fmla="*/ 239824 h 734480"/>
                    <a:gd name="connsiteX158" fmla="*/ 2229907 w 2878139"/>
                    <a:gd name="connsiteY158" fmla="*/ 239824 h 734480"/>
                    <a:gd name="connsiteX159" fmla="*/ 2218975 w 2878139"/>
                    <a:gd name="connsiteY159" fmla="*/ 237177 h 734480"/>
                    <a:gd name="connsiteX160" fmla="*/ 650260 w 2878139"/>
                    <a:gd name="connsiteY160" fmla="*/ 185080 h 734480"/>
                    <a:gd name="connsiteX161" fmla="*/ 663413 w 2878139"/>
                    <a:gd name="connsiteY161" fmla="*/ 152199 h 734480"/>
                    <a:gd name="connsiteX162" fmla="*/ 663242 w 2878139"/>
                    <a:gd name="connsiteY162" fmla="*/ 152199 h 734480"/>
                    <a:gd name="connsiteX163" fmla="*/ 696208 w 2878139"/>
                    <a:gd name="connsiteY163" fmla="*/ 165266 h 734480"/>
                    <a:gd name="connsiteX164" fmla="*/ 696208 w 2878139"/>
                    <a:gd name="connsiteY164" fmla="*/ 165266 h 734480"/>
                    <a:gd name="connsiteX165" fmla="*/ 683142 w 2878139"/>
                    <a:gd name="connsiteY165" fmla="*/ 198232 h 734480"/>
                    <a:gd name="connsiteX166" fmla="*/ 683142 w 2878139"/>
                    <a:gd name="connsiteY166" fmla="*/ 198232 h 734480"/>
                    <a:gd name="connsiteX167" fmla="*/ 673234 w 2878139"/>
                    <a:gd name="connsiteY167" fmla="*/ 200282 h 734480"/>
                    <a:gd name="connsiteX168" fmla="*/ 673234 w 2878139"/>
                    <a:gd name="connsiteY168" fmla="*/ 200282 h 734480"/>
                    <a:gd name="connsiteX169" fmla="*/ 650260 w 2878139"/>
                    <a:gd name="connsiteY169" fmla="*/ 185080 h 734480"/>
                    <a:gd name="connsiteX170" fmla="*/ 2115806 w 2878139"/>
                    <a:gd name="connsiteY170" fmla="*/ 190375 h 734480"/>
                    <a:gd name="connsiteX171" fmla="*/ 2102312 w 2878139"/>
                    <a:gd name="connsiteY171" fmla="*/ 157494 h 734480"/>
                    <a:gd name="connsiteX172" fmla="*/ 2102312 w 2878139"/>
                    <a:gd name="connsiteY172" fmla="*/ 157494 h 734480"/>
                    <a:gd name="connsiteX173" fmla="*/ 2135192 w 2878139"/>
                    <a:gd name="connsiteY173" fmla="*/ 144000 h 734480"/>
                    <a:gd name="connsiteX174" fmla="*/ 2135192 w 2878139"/>
                    <a:gd name="connsiteY174" fmla="*/ 144000 h 734480"/>
                    <a:gd name="connsiteX175" fmla="*/ 2148687 w 2878139"/>
                    <a:gd name="connsiteY175" fmla="*/ 176881 h 734480"/>
                    <a:gd name="connsiteX176" fmla="*/ 2148687 w 2878139"/>
                    <a:gd name="connsiteY176" fmla="*/ 176881 h 734480"/>
                    <a:gd name="connsiteX177" fmla="*/ 2125457 w 2878139"/>
                    <a:gd name="connsiteY177" fmla="*/ 192339 h 734480"/>
                    <a:gd name="connsiteX178" fmla="*/ 2125457 w 2878139"/>
                    <a:gd name="connsiteY178" fmla="*/ 192339 h 734480"/>
                    <a:gd name="connsiteX179" fmla="*/ 2115806 w 2878139"/>
                    <a:gd name="connsiteY179" fmla="*/ 190375 h 734480"/>
                    <a:gd name="connsiteX180" fmla="*/ 756333 w 2878139"/>
                    <a:gd name="connsiteY180" fmla="*/ 141609 h 734480"/>
                    <a:gd name="connsiteX181" fmla="*/ 771535 w 2878139"/>
                    <a:gd name="connsiteY181" fmla="*/ 109582 h 734480"/>
                    <a:gd name="connsiteX182" fmla="*/ 771535 w 2878139"/>
                    <a:gd name="connsiteY182" fmla="*/ 109582 h 734480"/>
                    <a:gd name="connsiteX183" fmla="*/ 803647 w 2878139"/>
                    <a:gd name="connsiteY183" fmla="*/ 124613 h 734480"/>
                    <a:gd name="connsiteX184" fmla="*/ 803647 w 2878139"/>
                    <a:gd name="connsiteY184" fmla="*/ 124613 h 734480"/>
                    <a:gd name="connsiteX185" fmla="*/ 788445 w 2878139"/>
                    <a:gd name="connsiteY185" fmla="*/ 156726 h 734480"/>
                    <a:gd name="connsiteX186" fmla="*/ 788445 w 2878139"/>
                    <a:gd name="connsiteY186" fmla="*/ 156726 h 734480"/>
                    <a:gd name="connsiteX187" fmla="*/ 779990 w 2878139"/>
                    <a:gd name="connsiteY187" fmla="*/ 158177 h 734480"/>
                    <a:gd name="connsiteX188" fmla="*/ 779990 w 2878139"/>
                    <a:gd name="connsiteY188" fmla="*/ 158177 h 734480"/>
                    <a:gd name="connsiteX189" fmla="*/ 756333 w 2878139"/>
                    <a:gd name="connsiteY189" fmla="*/ 141609 h 734480"/>
                    <a:gd name="connsiteX190" fmla="*/ 2010160 w 2878139"/>
                    <a:gd name="connsiteY190" fmla="*/ 150064 h 734480"/>
                    <a:gd name="connsiteX191" fmla="*/ 1994702 w 2878139"/>
                    <a:gd name="connsiteY191" fmla="*/ 118208 h 734480"/>
                    <a:gd name="connsiteX192" fmla="*/ 1994702 w 2878139"/>
                    <a:gd name="connsiteY192" fmla="*/ 118208 h 734480"/>
                    <a:gd name="connsiteX193" fmla="*/ 2026558 w 2878139"/>
                    <a:gd name="connsiteY193" fmla="*/ 102750 h 734480"/>
                    <a:gd name="connsiteX194" fmla="*/ 2026558 w 2878139"/>
                    <a:gd name="connsiteY194" fmla="*/ 102750 h 734480"/>
                    <a:gd name="connsiteX195" fmla="*/ 2042187 w 2878139"/>
                    <a:gd name="connsiteY195" fmla="*/ 134606 h 734480"/>
                    <a:gd name="connsiteX196" fmla="*/ 2042187 w 2878139"/>
                    <a:gd name="connsiteY196" fmla="*/ 134606 h 734480"/>
                    <a:gd name="connsiteX197" fmla="*/ 2018359 w 2878139"/>
                    <a:gd name="connsiteY197" fmla="*/ 151516 h 734480"/>
                    <a:gd name="connsiteX198" fmla="*/ 2018359 w 2878139"/>
                    <a:gd name="connsiteY198" fmla="*/ 151516 h 734480"/>
                    <a:gd name="connsiteX199" fmla="*/ 2010160 w 2878139"/>
                    <a:gd name="connsiteY199" fmla="*/ 150064 h 734480"/>
                    <a:gd name="connsiteX200" fmla="*/ 865054 w 2878139"/>
                    <a:gd name="connsiteY200" fmla="*/ 104885 h 734480"/>
                    <a:gd name="connsiteX201" fmla="*/ 882305 w 2878139"/>
                    <a:gd name="connsiteY201" fmla="*/ 73797 h 734480"/>
                    <a:gd name="connsiteX202" fmla="*/ 882305 w 2878139"/>
                    <a:gd name="connsiteY202" fmla="*/ 73797 h 734480"/>
                    <a:gd name="connsiteX203" fmla="*/ 913307 w 2878139"/>
                    <a:gd name="connsiteY203" fmla="*/ 90964 h 734480"/>
                    <a:gd name="connsiteX204" fmla="*/ 913307 w 2878139"/>
                    <a:gd name="connsiteY204" fmla="*/ 90964 h 734480"/>
                    <a:gd name="connsiteX205" fmla="*/ 896226 w 2878139"/>
                    <a:gd name="connsiteY205" fmla="*/ 121966 h 734480"/>
                    <a:gd name="connsiteX206" fmla="*/ 896226 w 2878139"/>
                    <a:gd name="connsiteY206" fmla="*/ 121966 h 734480"/>
                    <a:gd name="connsiteX207" fmla="*/ 889223 w 2878139"/>
                    <a:gd name="connsiteY207" fmla="*/ 122991 h 734480"/>
                    <a:gd name="connsiteX208" fmla="*/ 889223 w 2878139"/>
                    <a:gd name="connsiteY208" fmla="*/ 122991 h 734480"/>
                    <a:gd name="connsiteX209" fmla="*/ 865054 w 2878139"/>
                    <a:gd name="connsiteY209" fmla="*/ 104885 h 734480"/>
                    <a:gd name="connsiteX210" fmla="*/ 1902123 w 2878139"/>
                    <a:gd name="connsiteY210" fmla="*/ 116500 h 734480"/>
                    <a:gd name="connsiteX211" fmla="*/ 1902123 w 2878139"/>
                    <a:gd name="connsiteY211" fmla="*/ 116500 h 734480"/>
                    <a:gd name="connsiteX212" fmla="*/ 1902123 w 2878139"/>
                    <a:gd name="connsiteY212" fmla="*/ 116500 h 734480"/>
                    <a:gd name="connsiteX213" fmla="*/ 1884615 w 2878139"/>
                    <a:gd name="connsiteY213" fmla="*/ 85669 h 734480"/>
                    <a:gd name="connsiteX214" fmla="*/ 1884615 w 2878139"/>
                    <a:gd name="connsiteY214" fmla="*/ 85669 h 734480"/>
                    <a:gd name="connsiteX215" fmla="*/ 1915617 w 2878139"/>
                    <a:gd name="connsiteY215" fmla="*/ 68161 h 734480"/>
                    <a:gd name="connsiteX216" fmla="*/ 1915617 w 2878139"/>
                    <a:gd name="connsiteY216" fmla="*/ 68161 h 734480"/>
                    <a:gd name="connsiteX217" fmla="*/ 1933125 w 2878139"/>
                    <a:gd name="connsiteY217" fmla="*/ 98992 h 734480"/>
                    <a:gd name="connsiteX218" fmla="*/ 1933125 w 2878139"/>
                    <a:gd name="connsiteY218" fmla="*/ 98992 h 734480"/>
                    <a:gd name="connsiteX219" fmla="*/ 1908870 w 2878139"/>
                    <a:gd name="connsiteY219" fmla="*/ 117354 h 734480"/>
                    <a:gd name="connsiteX220" fmla="*/ 1908870 w 2878139"/>
                    <a:gd name="connsiteY220" fmla="*/ 117354 h 734480"/>
                    <a:gd name="connsiteX221" fmla="*/ 1902123 w 2878139"/>
                    <a:gd name="connsiteY221" fmla="*/ 116500 h 734480"/>
                    <a:gd name="connsiteX222" fmla="*/ 975823 w 2878139"/>
                    <a:gd name="connsiteY222" fmla="*/ 74908 h 734480"/>
                    <a:gd name="connsiteX223" fmla="*/ 994869 w 2878139"/>
                    <a:gd name="connsiteY223" fmla="*/ 44931 h 734480"/>
                    <a:gd name="connsiteX224" fmla="*/ 994869 w 2878139"/>
                    <a:gd name="connsiteY224" fmla="*/ 44931 h 734480"/>
                    <a:gd name="connsiteX225" fmla="*/ 1024846 w 2878139"/>
                    <a:gd name="connsiteY225" fmla="*/ 63890 h 734480"/>
                    <a:gd name="connsiteX226" fmla="*/ 1024846 w 2878139"/>
                    <a:gd name="connsiteY226" fmla="*/ 63890 h 734480"/>
                    <a:gd name="connsiteX227" fmla="*/ 1005800 w 2878139"/>
                    <a:gd name="connsiteY227" fmla="*/ 93868 h 734480"/>
                    <a:gd name="connsiteX228" fmla="*/ 1005800 w 2878139"/>
                    <a:gd name="connsiteY228" fmla="*/ 93868 h 734480"/>
                    <a:gd name="connsiteX229" fmla="*/ 1000334 w 2878139"/>
                    <a:gd name="connsiteY229" fmla="*/ 94551 h 734480"/>
                    <a:gd name="connsiteX230" fmla="*/ 1000334 w 2878139"/>
                    <a:gd name="connsiteY230" fmla="*/ 94551 h 734480"/>
                    <a:gd name="connsiteX231" fmla="*/ 975823 w 2878139"/>
                    <a:gd name="connsiteY231" fmla="*/ 74908 h 734480"/>
                    <a:gd name="connsiteX232" fmla="*/ 1792207 w 2878139"/>
                    <a:gd name="connsiteY232" fmla="*/ 89683 h 734480"/>
                    <a:gd name="connsiteX233" fmla="*/ 1772820 w 2878139"/>
                    <a:gd name="connsiteY233" fmla="*/ 59877 h 734480"/>
                    <a:gd name="connsiteX234" fmla="*/ 1772820 w 2878139"/>
                    <a:gd name="connsiteY234" fmla="*/ 59877 h 734480"/>
                    <a:gd name="connsiteX235" fmla="*/ 1802541 w 2878139"/>
                    <a:gd name="connsiteY235" fmla="*/ 40490 h 734480"/>
                    <a:gd name="connsiteX236" fmla="*/ 1802712 w 2878139"/>
                    <a:gd name="connsiteY236" fmla="*/ 40490 h 734480"/>
                    <a:gd name="connsiteX237" fmla="*/ 1821928 w 2878139"/>
                    <a:gd name="connsiteY237" fmla="*/ 70296 h 734480"/>
                    <a:gd name="connsiteX238" fmla="*/ 1821928 w 2878139"/>
                    <a:gd name="connsiteY238" fmla="*/ 70296 h 734480"/>
                    <a:gd name="connsiteX239" fmla="*/ 1797417 w 2878139"/>
                    <a:gd name="connsiteY239" fmla="*/ 90195 h 734480"/>
                    <a:gd name="connsiteX240" fmla="*/ 1797417 w 2878139"/>
                    <a:gd name="connsiteY240" fmla="*/ 90195 h 734480"/>
                    <a:gd name="connsiteX241" fmla="*/ 1792207 w 2878139"/>
                    <a:gd name="connsiteY241" fmla="*/ 89683 h 734480"/>
                    <a:gd name="connsiteX242" fmla="*/ 1088302 w 2878139"/>
                    <a:gd name="connsiteY242" fmla="*/ 51849 h 734480"/>
                    <a:gd name="connsiteX243" fmla="*/ 1109055 w 2878139"/>
                    <a:gd name="connsiteY243" fmla="*/ 23153 h 734480"/>
                    <a:gd name="connsiteX244" fmla="*/ 1109055 w 2878139"/>
                    <a:gd name="connsiteY244" fmla="*/ 23153 h 734480"/>
                    <a:gd name="connsiteX245" fmla="*/ 1137922 w 2878139"/>
                    <a:gd name="connsiteY245" fmla="*/ 43991 h 734480"/>
                    <a:gd name="connsiteX246" fmla="*/ 1137922 w 2878139"/>
                    <a:gd name="connsiteY246" fmla="*/ 43991 h 734480"/>
                    <a:gd name="connsiteX247" fmla="*/ 1117083 w 2878139"/>
                    <a:gd name="connsiteY247" fmla="*/ 72687 h 734480"/>
                    <a:gd name="connsiteX248" fmla="*/ 1117083 w 2878139"/>
                    <a:gd name="connsiteY248" fmla="*/ 72687 h 734480"/>
                    <a:gd name="connsiteX249" fmla="*/ 1113069 w 2878139"/>
                    <a:gd name="connsiteY249" fmla="*/ 72944 h 734480"/>
                    <a:gd name="connsiteX250" fmla="*/ 1113069 w 2878139"/>
                    <a:gd name="connsiteY250" fmla="*/ 72944 h 734480"/>
                    <a:gd name="connsiteX251" fmla="*/ 1088302 w 2878139"/>
                    <a:gd name="connsiteY251" fmla="*/ 51849 h 734480"/>
                    <a:gd name="connsiteX252" fmla="*/ 1680840 w 2878139"/>
                    <a:gd name="connsiteY252" fmla="*/ 69613 h 734480"/>
                    <a:gd name="connsiteX253" fmla="*/ 1681010 w 2878139"/>
                    <a:gd name="connsiteY253" fmla="*/ 69613 h 734480"/>
                    <a:gd name="connsiteX254" fmla="*/ 1681010 w 2878139"/>
                    <a:gd name="connsiteY254" fmla="*/ 69613 h 734480"/>
                    <a:gd name="connsiteX255" fmla="*/ 1659830 w 2878139"/>
                    <a:gd name="connsiteY255" fmla="*/ 41087 h 734480"/>
                    <a:gd name="connsiteX256" fmla="*/ 1659830 w 2878139"/>
                    <a:gd name="connsiteY256" fmla="*/ 41087 h 734480"/>
                    <a:gd name="connsiteX257" fmla="*/ 1688355 w 2878139"/>
                    <a:gd name="connsiteY257" fmla="*/ 19992 h 734480"/>
                    <a:gd name="connsiteX258" fmla="*/ 1688355 w 2878139"/>
                    <a:gd name="connsiteY258" fmla="*/ 19992 h 734480"/>
                    <a:gd name="connsiteX259" fmla="*/ 1709450 w 2878139"/>
                    <a:gd name="connsiteY259" fmla="*/ 48518 h 734480"/>
                    <a:gd name="connsiteX260" fmla="*/ 1709450 w 2878139"/>
                    <a:gd name="connsiteY260" fmla="*/ 48518 h 734480"/>
                    <a:gd name="connsiteX261" fmla="*/ 1684598 w 2878139"/>
                    <a:gd name="connsiteY261" fmla="*/ 69869 h 734480"/>
                    <a:gd name="connsiteX262" fmla="*/ 1684598 w 2878139"/>
                    <a:gd name="connsiteY262" fmla="*/ 69869 h 734480"/>
                    <a:gd name="connsiteX263" fmla="*/ 1680840 w 2878139"/>
                    <a:gd name="connsiteY263" fmla="*/ 69613 h 734480"/>
                    <a:gd name="connsiteX264" fmla="*/ 1201890 w 2878139"/>
                    <a:gd name="connsiteY264" fmla="*/ 35792 h 734480"/>
                    <a:gd name="connsiteX265" fmla="*/ 1224522 w 2878139"/>
                    <a:gd name="connsiteY265" fmla="*/ 8377 h 734480"/>
                    <a:gd name="connsiteX266" fmla="*/ 1224522 w 2878139"/>
                    <a:gd name="connsiteY266" fmla="*/ 8377 h 734480"/>
                    <a:gd name="connsiteX267" fmla="*/ 1251937 w 2878139"/>
                    <a:gd name="connsiteY267" fmla="*/ 30924 h 734480"/>
                    <a:gd name="connsiteX268" fmla="*/ 1251937 w 2878139"/>
                    <a:gd name="connsiteY268" fmla="*/ 30924 h 734480"/>
                    <a:gd name="connsiteX269" fmla="*/ 1229305 w 2878139"/>
                    <a:gd name="connsiteY269" fmla="*/ 58339 h 734480"/>
                    <a:gd name="connsiteX270" fmla="*/ 1229305 w 2878139"/>
                    <a:gd name="connsiteY270" fmla="*/ 58339 h 734480"/>
                    <a:gd name="connsiteX271" fmla="*/ 1226828 w 2878139"/>
                    <a:gd name="connsiteY271" fmla="*/ 58510 h 734480"/>
                    <a:gd name="connsiteX272" fmla="*/ 1226828 w 2878139"/>
                    <a:gd name="connsiteY272" fmla="*/ 58510 h 734480"/>
                    <a:gd name="connsiteX273" fmla="*/ 1201890 w 2878139"/>
                    <a:gd name="connsiteY273" fmla="*/ 35792 h 734480"/>
                    <a:gd name="connsiteX274" fmla="*/ 1568532 w 2878139"/>
                    <a:gd name="connsiteY274" fmla="*/ 56460 h 734480"/>
                    <a:gd name="connsiteX275" fmla="*/ 1545558 w 2878139"/>
                    <a:gd name="connsiteY275" fmla="*/ 29387 h 734480"/>
                    <a:gd name="connsiteX276" fmla="*/ 1545558 w 2878139"/>
                    <a:gd name="connsiteY276" fmla="*/ 29387 h 734480"/>
                    <a:gd name="connsiteX277" fmla="*/ 1572802 w 2878139"/>
                    <a:gd name="connsiteY277" fmla="*/ 6584 h 734480"/>
                    <a:gd name="connsiteX278" fmla="*/ 1572802 w 2878139"/>
                    <a:gd name="connsiteY278" fmla="*/ 6584 h 734480"/>
                    <a:gd name="connsiteX279" fmla="*/ 1595605 w 2878139"/>
                    <a:gd name="connsiteY279" fmla="*/ 33657 h 734480"/>
                    <a:gd name="connsiteX280" fmla="*/ 1595605 w 2878139"/>
                    <a:gd name="connsiteY280" fmla="*/ 33657 h 734480"/>
                    <a:gd name="connsiteX281" fmla="*/ 1570667 w 2878139"/>
                    <a:gd name="connsiteY281" fmla="*/ 56631 h 734480"/>
                    <a:gd name="connsiteX282" fmla="*/ 1570667 w 2878139"/>
                    <a:gd name="connsiteY282" fmla="*/ 56631 h 734480"/>
                    <a:gd name="connsiteX283" fmla="*/ 1568532 w 2878139"/>
                    <a:gd name="connsiteY283" fmla="*/ 56460 h 734480"/>
                    <a:gd name="connsiteX284" fmla="*/ 1316332 w 2878139"/>
                    <a:gd name="connsiteY284" fmla="*/ 26740 h 734480"/>
                    <a:gd name="connsiteX285" fmla="*/ 1340416 w 2878139"/>
                    <a:gd name="connsiteY285" fmla="*/ 606 h 734480"/>
                    <a:gd name="connsiteX286" fmla="*/ 1340416 w 2878139"/>
                    <a:gd name="connsiteY286" fmla="*/ 606 h 734480"/>
                    <a:gd name="connsiteX287" fmla="*/ 1366379 w 2878139"/>
                    <a:gd name="connsiteY287" fmla="*/ 24861 h 734480"/>
                    <a:gd name="connsiteX288" fmla="*/ 1366379 w 2878139"/>
                    <a:gd name="connsiteY288" fmla="*/ 24861 h 734480"/>
                    <a:gd name="connsiteX289" fmla="*/ 1342295 w 2878139"/>
                    <a:gd name="connsiteY289" fmla="*/ 50824 h 734480"/>
                    <a:gd name="connsiteX290" fmla="*/ 1342295 w 2878139"/>
                    <a:gd name="connsiteY290" fmla="*/ 50824 h 734480"/>
                    <a:gd name="connsiteX291" fmla="*/ 1341441 w 2878139"/>
                    <a:gd name="connsiteY291" fmla="*/ 50824 h 734480"/>
                    <a:gd name="connsiteX292" fmla="*/ 1341441 w 2878139"/>
                    <a:gd name="connsiteY292" fmla="*/ 50824 h 734480"/>
                    <a:gd name="connsiteX293" fmla="*/ 1316332 w 2878139"/>
                    <a:gd name="connsiteY293" fmla="*/ 26740 h 734480"/>
                    <a:gd name="connsiteX294" fmla="*/ 1455456 w 2878139"/>
                    <a:gd name="connsiteY294" fmla="*/ 50226 h 734480"/>
                    <a:gd name="connsiteX295" fmla="*/ 1430945 w 2878139"/>
                    <a:gd name="connsiteY295" fmla="*/ 24519 h 734480"/>
                    <a:gd name="connsiteX296" fmla="*/ 1430945 w 2878139"/>
                    <a:gd name="connsiteY296" fmla="*/ 24519 h 734480"/>
                    <a:gd name="connsiteX297" fmla="*/ 1456737 w 2878139"/>
                    <a:gd name="connsiteY297" fmla="*/ 8 h 734480"/>
                    <a:gd name="connsiteX298" fmla="*/ 1456737 w 2878139"/>
                    <a:gd name="connsiteY298" fmla="*/ 8 h 734480"/>
                    <a:gd name="connsiteX299" fmla="*/ 1481163 w 2878139"/>
                    <a:gd name="connsiteY299" fmla="*/ 25715 h 734480"/>
                    <a:gd name="connsiteX300" fmla="*/ 1481163 w 2878139"/>
                    <a:gd name="connsiteY300" fmla="*/ 25715 h 734480"/>
                    <a:gd name="connsiteX301" fmla="*/ 1456054 w 2878139"/>
                    <a:gd name="connsiteY301" fmla="*/ 50226 h 734480"/>
                    <a:gd name="connsiteX302" fmla="*/ 1456054 w 2878139"/>
                    <a:gd name="connsiteY302" fmla="*/ 50226 h 734480"/>
                    <a:gd name="connsiteX303" fmla="*/ 1455456 w 2878139"/>
                    <a:gd name="connsiteY303" fmla="*/ 50226 h 73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</a:cxnLst>
                  <a:rect l="l" t="t" r="r" b="b"/>
                  <a:pathLst>
                    <a:path w="2878139" h="734480">
                      <a:moveTo>
                        <a:pt x="2834486" y="726375"/>
                      </a:moveTo>
                      <a:lnTo>
                        <a:pt x="2834486" y="726375"/>
                      </a:lnTo>
                      <a:lnTo>
                        <a:pt x="2834486" y="726375"/>
                      </a:lnTo>
                      <a:cubicBezTo>
                        <a:pt x="2825776" y="715614"/>
                        <a:pt x="2827313" y="699814"/>
                        <a:pt x="2838074" y="691103"/>
                      </a:cubicBezTo>
                      <a:lnTo>
                        <a:pt x="2838074" y="691103"/>
                      </a:lnTo>
                      <a:cubicBezTo>
                        <a:pt x="2848834" y="682221"/>
                        <a:pt x="2864635" y="683758"/>
                        <a:pt x="2873346" y="694519"/>
                      </a:cubicBezTo>
                      <a:lnTo>
                        <a:pt x="2873346" y="694519"/>
                      </a:lnTo>
                      <a:cubicBezTo>
                        <a:pt x="2882142" y="705280"/>
                        <a:pt x="2880520" y="721080"/>
                        <a:pt x="2869759" y="729962"/>
                      </a:cubicBezTo>
                      <a:lnTo>
                        <a:pt x="2869759" y="729962"/>
                      </a:lnTo>
                      <a:cubicBezTo>
                        <a:pt x="2865147" y="733720"/>
                        <a:pt x="2859595" y="735599"/>
                        <a:pt x="2853959" y="735599"/>
                      </a:cubicBezTo>
                      <a:lnTo>
                        <a:pt x="2853959" y="735599"/>
                      </a:lnTo>
                      <a:cubicBezTo>
                        <a:pt x="2846614" y="735599"/>
                        <a:pt x="2839526" y="732439"/>
                        <a:pt x="2834486" y="726375"/>
                      </a:cubicBezTo>
                      <a:close/>
                      <a:moveTo>
                        <a:pt x="8188" y="657710"/>
                      </a:moveTo>
                      <a:cubicBezTo>
                        <a:pt x="-1976" y="648486"/>
                        <a:pt x="-2829" y="632601"/>
                        <a:pt x="6479" y="622267"/>
                      </a:cubicBezTo>
                      <a:lnTo>
                        <a:pt x="6479" y="622267"/>
                      </a:lnTo>
                      <a:cubicBezTo>
                        <a:pt x="15789" y="612104"/>
                        <a:pt x="31588" y="611249"/>
                        <a:pt x="41923" y="620559"/>
                      </a:cubicBezTo>
                      <a:lnTo>
                        <a:pt x="41923" y="620559"/>
                      </a:lnTo>
                      <a:cubicBezTo>
                        <a:pt x="52257" y="629868"/>
                        <a:pt x="52940" y="645668"/>
                        <a:pt x="43801" y="656002"/>
                      </a:cubicBezTo>
                      <a:lnTo>
                        <a:pt x="43801" y="656002"/>
                      </a:lnTo>
                      <a:cubicBezTo>
                        <a:pt x="38763" y="661467"/>
                        <a:pt x="31930" y="664286"/>
                        <a:pt x="25183" y="664286"/>
                      </a:cubicBezTo>
                      <a:lnTo>
                        <a:pt x="25183" y="664286"/>
                      </a:lnTo>
                      <a:cubicBezTo>
                        <a:pt x="19120" y="664286"/>
                        <a:pt x="13056" y="662151"/>
                        <a:pt x="8188" y="657710"/>
                      </a:cubicBezTo>
                      <a:close/>
                      <a:moveTo>
                        <a:pt x="2760185" y="640885"/>
                      </a:moveTo>
                      <a:cubicBezTo>
                        <a:pt x="2750875" y="630722"/>
                        <a:pt x="2751388" y="614751"/>
                        <a:pt x="2761637" y="605442"/>
                      </a:cubicBezTo>
                      <a:lnTo>
                        <a:pt x="2761637" y="605442"/>
                      </a:lnTo>
                      <a:cubicBezTo>
                        <a:pt x="2771800" y="595962"/>
                        <a:pt x="2787770" y="596560"/>
                        <a:pt x="2797079" y="606723"/>
                      </a:cubicBezTo>
                      <a:lnTo>
                        <a:pt x="2797079" y="606723"/>
                      </a:lnTo>
                      <a:cubicBezTo>
                        <a:pt x="2806559" y="616886"/>
                        <a:pt x="2805962" y="632857"/>
                        <a:pt x="2795798" y="642251"/>
                      </a:cubicBezTo>
                      <a:lnTo>
                        <a:pt x="2795798" y="642251"/>
                      </a:lnTo>
                      <a:cubicBezTo>
                        <a:pt x="2790930" y="646693"/>
                        <a:pt x="2784781" y="648828"/>
                        <a:pt x="2778717" y="648828"/>
                      </a:cubicBezTo>
                      <a:lnTo>
                        <a:pt x="2778717" y="648828"/>
                      </a:lnTo>
                      <a:cubicBezTo>
                        <a:pt x="2771885" y="648998"/>
                        <a:pt x="2765138" y="646265"/>
                        <a:pt x="2760185" y="640885"/>
                      </a:cubicBezTo>
                      <a:close/>
                      <a:moveTo>
                        <a:pt x="86675" y="573928"/>
                      </a:moveTo>
                      <a:cubicBezTo>
                        <a:pt x="76938" y="564021"/>
                        <a:pt x="77024" y="548221"/>
                        <a:pt x="87102" y="538485"/>
                      </a:cubicBezTo>
                      <a:lnTo>
                        <a:pt x="87102" y="538485"/>
                      </a:lnTo>
                      <a:cubicBezTo>
                        <a:pt x="97009" y="528748"/>
                        <a:pt x="112894" y="529005"/>
                        <a:pt x="122545" y="538912"/>
                      </a:cubicBezTo>
                      <a:lnTo>
                        <a:pt x="122545" y="538912"/>
                      </a:lnTo>
                      <a:cubicBezTo>
                        <a:pt x="132281" y="548819"/>
                        <a:pt x="132025" y="564704"/>
                        <a:pt x="122118" y="574355"/>
                      </a:cubicBezTo>
                      <a:lnTo>
                        <a:pt x="122118" y="574355"/>
                      </a:lnTo>
                      <a:cubicBezTo>
                        <a:pt x="122118" y="574355"/>
                        <a:pt x="122118" y="574355"/>
                        <a:pt x="122288" y="574355"/>
                      </a:cubicBezTo>
                      <a:lnTo>
                        <a:pt x="122288" y="574355"/>
                      </a:lnTo>
                      <a:cubicBezTo>
                        <a:pt x="117421" y="579052"/>
                        <a:pt x="110930" y="581529"/>
                        <a:pt x="104610" y="581529"/>
                      </a:cubicBezTo>
                      <a:lnTo>
                        <a:pt x="104610" y="581529"/>
                      </a:lnTo>
                      <a:cubicBezTo>
                        <a:pt x="98119" y="581529"/>
                        <a:pt x="91543" y="579137"/>
                        <a:pt x="86675" y="573928"/>
                      </a:cubicBezTo>
                      <a:close/>
                      <a:moveTo>
                        <a:pt x="2680843" y="560178"/>
                      </a:moveTo>
                      <a:cubicBezTo>
                        <a:pt x="2670766" y="550527"/>
                        <a:pt x="2670510" y="534812"/>
                        <a:pt x="2680160" y="524735"/>
                      </a:cubicBezTo>
                      <a:lnTo>
                        <a:pt x="2680160" y="524735"/>
                      </a:lnTo>
                      <a:cubicBezTo>
                        <a:pt x="2689811" y="514657"/>
                        <a:pt x="2705526" y="514400"/>
                        <a:pt x="2715603" y="523881"/>
                      </a:cubicBezTo>
                      <a:lnTo>
                        <a:pt x="2715603" y="523881"/>
                      </a:lnTo>
                      <a:cubicBezTo>
                        <a:pt x="2725681" y="533531"/>
                        <a:pt x="2725937" y="549416"/>
                        <a:pt x="2716457" y="559494"/>
                      </a:cubicBezTo>
                      <a:lnTo>
                        <a:pt x="2716457" y="559494"/>
                      </a:lnTo>
                      <a:cubicBezTo>
                        <a:pt x="2711418" y="564619"/>
                        <a:pt x="2704842" y="567266"/>
                        <a:pt x="2698266" y="567266"/>
                      </a:cubicBezTo>
                      <a:lnTo>
                        <a:pt x="2698266" y="567266"/>
                      </a:lnTo>
                      <a:cubicBezTo>
                        <a:pt x="2692031" y="567181"/>
                        <a:pt x="2685712" y="564875"/>
                        <a:pt x="2680843" y="560178"/>
                      </a:cubicBezTo>
                      <a:close/>
                      <a:moveTo>
                        <a:pt x="170030" y="495184"/>
                      </a:moveTo>
                      <a:cubicBezTo>
                        <a:pt x="160977" y="484680"/>
                        <a:pt x="162173" y="468794"/>
                        <a:pt x="172592" y="459741"/>
                      </a:cubicBezTo>
                      <a:lnTo>
                        <a:pt x="172592" y="459741"/>
                      </a:lnTo>
                      <a:cubicBezTo>
                        <a:pt x="183097" y="450689"/>
                        <a:pt x="198982" y="451884"/>
                        <a:pt x="208035" y="462304"/>
                      </a:cubicBezTo>
                      <a:lnTo>
                        <a:pt x="208035" y="462304"/>
                      </a:lnTo>
                      <a:cubicBezTo>
                        <a:pt x="217088" y="472808"/>
                        <a:pt x="215892" y="488523"/>
                        <a:pt x="205473" y="497747"/>
                      </a:cubicBezTo>
                      <a:lnTo>
                        <a:pt x="205473" y="497747"/>
                      </a:lnTo>
                      <a:cubicBezTo>
                        <a:pt x="200775" y="501761"/>
                        <a:pt x="194882" y="503810"/>
                        <a:pt x="189160" y="503810"/>
                      </a:cubicBezTo>
                      <a:lnTo>
                        <a:pt x="189160" y="503810"/>
                      </a:lnTo>
                      <a:cubicBezTo>
                        <a:pt x="182072" y="503810"/>
                        <a:pt x="174983" y="500907"/>
                        <a:pt x="170030" y="495184"/>
                      </a:cubicBezTo>
                      <a:close/>
                      <a:moveTo>
                        <a:pt x="2596805" y="484424"/>
                      </a:moveTo>
                      <a:cubicBezTo>
                        <a:pt x="2586215" y="475541"/>
                        <a:pt x="2584934" y="459571"/>
                        <a:pt x="2593816" y="449151"/>
                      </a:cubicBezTo>
                      <a:lnTo>
                        <a:pt x="2593816" y="449151"/>
                      </a:lnTo>
                      <a:cubicBezTo>
                        <a:pt x="2602698" y="438561"/>
                        <a:pt x="2618669" y="437280"/>
                        <a:pt x="2629259" y="446162"/>
                      </a:cubicBezTo>
                      <a:lnTo>
                        <a:pt x="2629259" y="446162"/>
                      </a:lnTo>
                      <a:cubicBezTo>
                        <a:pt x="2639764" y="455215"/>
                        <a:pt x="2641131" y="471015"/>
                        <a:pt x="2632163" y="481605"/>
                      </a:cubicBezTo>
                      <a:lnTo>
                        <a:pt x="2632163" y="481605"/>
                      </a:lnTo>
                      <a:cubicBezTo>
                        <a:pt x="2627295" y="487498"/>
                        <a:pt x="2620121" y="490487"/>
                        <a:pt x="2613118" y="490487"/>
                      </a:cubicBezTo>
                      <a:lnTo>
                        <a:pt x="2613118" y="490487"/>
                      </a:lnTo>
                      <a:cubicBezTo>
                        <a:pt x="2607225" y="490487"/>
                        <a:pt x="2601503" y="488438"/>
                        <a:pt x="2596805" y="484424"/>
                      </a:cubicBezTo>
                      <a:close/>
                      <a:moveTo>
                        <a:pt x="258082" y="421651"/>
                      </a:moveTo>
                      <a:cubicBezTo>
                        <a:pt x="249627" y="410634"/>
                        <a:pt x="251762" y="394834"/>
                        <a:pt x="262779" y="386464"/>
                      </a:cubicBezTo>
                      <a:lnTo>
                        <a:pt x="262779" y="386464"/>
                      </a:lnTo>
                      <a:cubicBezTo>
                        <a:pt x="273797" y="378009"/>
                        <a:pt x="289596" y="380144"/>
                        <a:pt x="297966" y="391162"/>
                      </a:cubicBezTo>
                      <a:lnTo>
                        <a:pt x="297966" y="391162"/>
                      </a:lnTo>
                      <a:cubicBezTo>
                        <a:pt x="306421" y="402093"/>
                        <a:pt x="304286" y="417808"/>
                        <a:pt x="293269" y="426348"/>
                      </a:cubicBezTo>
                      <a:lnTo>
                        <a:pt x="293269" y="426348"/>
                      </a:lnTo>
                      <a:lnTo>
                        <a:pt x="293269" y="426348"/>
                      </a:lnTo>
                      <a:lnTo>
                        <a:pt x="293269" y="426348"/>
                      </a:lnTo>
                      <a:cubicBezTo>
                        <a:pt x="288828" y="429764"/>
                        <a:pt x="283362" y="431473"/>
                        <a:pt x="278067" y="431473"/>
                      </a:cubicBezTo>
                      <a:lnTo>
                        <a:pt x="278067" y="431473"/>
                      </a:lnTo>
                      <a:cubicBezTo>
                        <a:pt x="270551" y="431473"/>
                        <a:pt x="262950" y="428056"/>
                        <a:pt x="258082" y="421651"/>
                      </a:cubicBezTo>
                      <a:close/>
                      <a:moveTo>
                        <a:pt x="2508155" y="413965"/>
                      </a:moveTo>
                      <a:lnTo>
                        <a:pt x="2508155" y="413965"/>
                      </a:lnTo>
                      <a:lnTo>
                        <a:pt x="2508155" y="413965"/>
                      </a:lnTo>
                      <a:cubicBezTo>
                        <a:pt x="2497138" y="405766"/>
                        <a:pt x="2494832" y="390051"/>
                        <a:pt x="2503031" y="378863"/>
                      </a:cubicBezTo>
                      <a:lnTo>
                        <a:pt x="2503031" y="378863"/>
                      </a:lnTo>
                      <a:cubicBezTo>
                        <a:pt x="2511315" y="367846"/>
                        <a:pt x="2527115" y="365540"/>
                        <a:pt x="2538132" y="373824"/>
                      </a:cubicBezTo>
                      <a:lnTo>
                        <a:pt x="2538132" y="373824"/>
                      </a:lnTo>
                      <a:cubicBezTo>
                        <a:pt x="2549320" y="382023"/>
                        <a:pt x="2551626" y="397738"/>
                        <a:pt x="2543342" y="409011"/>
                      </a:cubicBezTo>
                      <a:lnTo>
                        <a:pt x="2543342" y="409011"/>
                      </a:lnTo>
                      <a:cubicBezTo>
                        <a:pt x="2538474" y="415587"/>
                        <a:pt x="2530873" y="419089"/>
                        <a:pt x="2523272" y="419089"/>
                      </a:cubicBezTo>
                      <a:lnTo>
                        <a:pt x="2523272" y="419089"/>
                      </a:lnTo>
                      <a:cubicBezTo>
                        <a:pt x="2517891" y="419004"/>
                        <a:pt x="2512767" y="417466"/>
                        <a:pt x="2508155" y="413965"/>
                      </a:cubicBezTo>
                      <a:close/>
                      <a:moveTo>
                        <a:pt x="350405" y="353498"/>
                      </a:moveTo>
                      <a:cubicBezTo>
                        <a:pt x="342633" y="342054"/>
                        <a:pt x="345793" y="326510"/>
                        <a:pt x="357322" y="318824"/>
                      </a:cubicBezTo>
                      <a:lnTo>
                        <a:pt x="357322" y="318824"/>
                      </a:lnTo>
                      <a:cubicBezTo>
                        <a:pt x="368767" y="311052"/>
                        <a:pt x="384395" y="314126"/>
                        <a:pt x="392168" y="325571"/>
                      </a:cubicBezTo>
                      <a:lnTo>
                        <a:pt x="392168" y="325571"/>
                      </a:lnTo>
                      <a:cubicBezTo>
                        <a:pt x="399769" y="337186"/>
                        <a:pt x="396779" y="352644"/>
                        <a:pt x="385250" y="360416"/>
                      </a:cubicBezTo>
                      <a:lnTo>
                        <a:pt x="385250" y="360416"/>
                      </a:lnTo>
                      <a:cubicBezTo>
                        <a:pt x="380980" y="363319"/>
                        <a:pt x="376111" y="364686"/>
                        <a:pt x="371329" y="364686"/>
                      </a:cubicBezTo>
                      <a:lnTo>
                        <a:pt x="371329" y="364686"/>
                      </a:lnTo>
                      <a:cubicBezTo>
                        <a:pt x="363215" y="364686"/>
                        <a:pt x="355273" y="360757"/>
                        <a:pt x="350405" y="353498"/>
                      </a:cubicBezTo>
                      <a:close/>
                      <a:moveTo>
                        <a:pt x="2415491" y="349142"/>
                      </a:moveTo>
                      <a:cubicBezTo>
                        <a:pt x="2403876" y="341541"/>
                        <a:pt x="2400545" y="326083"/>
                        <a:pt x="2408146" y="314468"/>
                      </a:cubicBezTo>
                      <a:lnTo>
                        <a:pt x="2408146" y="314468"/>
                      </a:lnTo>
                      <a:cubicBezTo>
                        <a:pt x="2415747" y="302853"/>
                        <a:pt x="2431206" y="299522"/>
                        <a:pt x="2442821" y="307123"/>
                      </a:cubicBezTo>
                      <a:lnTo>
                        <a:pt x="2442821" y="307123"/>
                      </a:lnTo>
                      <a:cubicBezTo>
                        <a:pt x="2454435" y="314724"/>
                        <a:pt x="2457766" y="330353"/>
                        <a:pt x="2450165" y="341968"/>
                      </a:cubicBezTo>
                      <a:lnTo>
                        <a:pt x="2450165" y="341968"/>
                      </a:lnTo>
                      <a:cubicBezTo>
                        <a:pt x="2445297" y="349313"/>
                        <a:pt x="2437269" y="353327"/>
                        <a:pt x="2429070" y="353327"/>
                      </a:cubicBezTo>
                      <a:lnTo>
                        <a:pt x="2429070" y="353327"/>
                      </a:lnTo>
                      <a:cubicBezTo>
                        <a:pt x="2424373" y="353327"/>
                        <a:pt x="2419676" y="351875"/>
                        <a:pt x="2415491" y="349142"/>
                      </a:cubicBezTo>
                      <a:close/>
                      <a:moveTo>
                        <a:pt x="446826" y="291238"/>
                      </a:moveTo>
                      <a:cubicBezTo>
                        <a:pt x="439824" y="279367"/>
                        <a:pt x="443837" y="263994"/>
                        <a:pt x="455879" y="256991"/>
                      </a:cubicBezTo>
                      <a:lnTo>
                        <a:pt x="455879" y="256991"/>
                      </a:lnTo>
                      <a:cubicBezTo>
                        <a:pt x="467751" y="249987"/>
                        <a:pt x="483123" y="254002"/>
                        <a:pt x="490127" y="266044"/>
                      </a:cubicBezTo>
                      <a:lnTo>
                        <a:pt x="490127" y="266044"/>
                      </a:lnTo>
                      <a:cubicBezTo>
                        <a:pt x="497130" y="277915"/>
                        <a:pt x="493116" y="293288"/>
                        <a:pt x="481074" y="300291"/>
                      </a:cubicBezTo>
                      <a:lnTo>
                        <a:pt x="481074" y="300291"/>
                      </a:lnTo>
                      <a:cubicBezTo>
                        <a:pt x="477230" y="302597"/>
                        <a:pt x="472790" y="303707"/>
                        <a:pt x="468434" y="303707"/>
                      </a:cubicBezTo>
                      <a:lnTo>
                        <a:pt x="468434" y="303707"/>
                      </a:lnTo>
                      <a:cubicBezTo>
                        <a:pt x="459893" y="303707"/>
                        <a:pt x="451524" y="299266"/>
                        <a:pt x="446826" y="291238"/>
                      </a:cubicBezTo>
                      <a:close/>
                      <a:moveTo>
                        <a:pt x="2318984" y="290042"/>
                      </a:moveTo>
                      <a:lnTo>
                        <a:pt x="2318984" y="290042"/>
                      </a:lnTo>
                      <a:lnTo>
                        <a:pt x="2318984" y="290042"/>
                      </a:lnTo>
                      <a:cubicBezTo>
                        <a:pt x="2306771" y="283125"/>
                        <a:pt x="2302586" y="267923"/>
                        <a:pt x="2309504" y="255880"/>
                      </a:cubicBezTo>
                      <a:lnTo>
                        <a:pt x="2309504" y="255880"/>
                      </a:lnTo>
                      <a:cubicBezTo>
                        <a:pt x="2316422" y="243838"/>
                        <a:pt x="2331709" y="239568"/>
                        <a:pt x="2343751" y="246401"/>
                      </a:cubicBezTo>
                      <a:lnTo>
                        <a:pt x="2343751" y="246401"/>
                      </a:lnTo>
                      <a:cubicBezTo>
                        <a:pt x="2355793" y="253318"/>
                        <a:pt x="2359978" y="268606"/>
                        <a:pt x="2353060" y="280648"/>
                      </a:cubicBezTo>
                      <a:lnTo>
                        <a:pt x="2353060" y="280648"/>
                      </a:lnTo>
                      <a:cubicBezTo>
                        <a:pt x="2348448" y="288847"/>
                        <a:pt x="2339993" y="293288"/>
                        <a:pt x="2331282" y="293288"/>
                      </a:cubicBezTo>
                      <a:lnTo>
                        <a:pt x="2331282" y="293288"/>
                      </a:lnTo>
                      <a:cubicBezTo>
                        <a:pt x="2327097" y="293373"/>
                        <a:pt x="2322827" y="292348"/>
                        <a:pt x="2318984" y="290042"/>
                      </a:cubicBezTo>
                      <a:close/>
                      <a:moveTo>
                        <a:pt x="546835" y="235127"/>
                      </a:moveTo>
                      <a:cubicBezTo>
                        <a:pt x="540687" y="222658"/>
                        <a:pt x="545725" y="207627"/>
                        <a:pt x="558023" y="201307"/>
                      </a:cubicBezTo>
                      <a:lnTo>
                        <a:pt x="558023" y="201307"/>
                      </a:lnTo>
                      <a:cubicBezTo>
                        <a:pt x="570322" y="195158"/>
                        <a:pt x="585439" y="200026"/>
                        <a:pt x="591758" y="212495"/>
                      </a:cubicBezTo>
                      <a:lnTo>
                        <a:pt x="591758" y="212495"/>
                      </a:lnTo>
                      <a:cubicBezTo>
                        <a:pt x="598078" y="224793"/>
                        <a:pt x="593040" y="239910"/>
                        <a:pt x="580741" y="246230"/>
                      </a:cubicBezTo>
                      <a:lnTo>
                        <a:pt x="580741" y="246230"/>
                      </a:lnTo>
                      <a:cubicBezTo>
                        <a:pt x="576984" y="248109"/>
                        <a:pt x="573140" y="248963"/>
                        <a:pt x="569382" y="248963"/>
                      </a:cubicBezTo>
                      <a:lnTo>
                        <a:pt x="569382" y="248963"/>
                      </a:lnTo>
                      <a:cubicBezTo>
                        <a:pt x="560159" y="248877"/>
                        <a:pt x="551277" y="243753"/>
                        <a:pt x="546835" y="235127"/>
                      </a:cubicBezTo>
                      <a:close/>
                      <a:moveTo>
                        <a:pt x="2218975" y="237177"/>
                      </a:moveTo>
                      <a:cubicBezTo>
                        <a:pt x="2206506" y="231028"/>
                        <a:pt x="2201381" y="215911"/>
                        <a:pt x="2207531" y="203613"/>
                      </a:cubicBezTo>
                      <a:lnTo>
                        <a:pt x="2207531" y="203613"/>
                      </a:lnTo>
                      <a:cubicBezTo>
                        <a:pt x="2213595" y="191144"/>
                        <a:pt x="2228625" y="185934"/>
                        <a:pt x="2241095" y="192168"/>
                      </a:cubicBezTo>
                      <a:lnTo>
                        <a:pt x="2241095" y="192168"/>
                      </a:lnTo>
                      <a:cubicBezTo>
                        <a:pt x="2253564" y="198232"/>
                        <a:pt x="2258602" y="213263"/>
                        <a:pt x="2252539" y="225733"/>
                      </a:cubicBezTo>
                      <a:lnTo>
                        <a:pt x="2252539" y="225733"/>
                      </a:lnTo>
                      <a:cubicBezTo>
                        <a:pt x="2248098" y="234615"/>
                        <a:pt x="2239216" y="239824"/>
                        <a:pt x="2229907" y="239824"/>
                      </a:cubicBezTo>
                      <a:lnTo>
                        <a:pt x="2229907" y="239824"/>
                      </a:lnTo>
                      <a:cubicBezTo>
                        <a:pt x="2226320" y="239739"/>
                        <a:pt x="2222391" y="238885"/>
                        <a:pt x="2218975" y="237177"/>
                      </a:cubicBezTo>
                      <a:close/>
                      <a:moveTo>
                        <a:pt x="650260" y="185080"/>
                      </a:moveTo>
                      <a:cubicBezTo>
                        <a:pt x="644795" y="172355"/>
                        <a:pt x="650688" y="157665"/>
                        <a:pt x="663413" y="152199"/>
                      </a:cubicBezTo>
                      <a:lnTo>
                        <a:pt x="663242" y="152199"/>
                      </a:lnTo>
                      <a:cubicBezTo>
                        <a:pt x="675967" y="146648"/>
                        <a:pt x="690742" y="152455"/>
                        <a:pt x="696208" y="165266"/>
                      </a:cubicBezTo>
                      <a:lnTo>
                        <a:pt x="696208" y="165266"/>
                      </a:lnTo>
                      <a:cubicBezTo>
                        <a:pt x="701674" y="177991"/>
                        <a:pt x="695781" y="192766"/>
                        <a:pt x="683142" y="198232"/>
                      </a:cubicBezTo>
                      <a:lnTo>
                        <a:pt x="683142" y="198232"/>
                      </a:lnTo>
                      <a:cubicBezTo>
                        <a:pt x="679811" y="199684"/>
                        <a:pt x="676565" y="200282"/>
                        <a:pt x="673234" y="200282"/>
                      </a:cubicBezTo>
                      <a:lnTo>
                        <a:pt x="673234" y="200282"/>
                      </a:lnTo>
                      <a:cubicBezTo>
                        <a:pt x="663584" y="200282"/>
                        <a:pt x="654189" y="194731"/>
                        <a:pt x="650260" y="185080"/>
                      </a:cubicBezTo>
                      <a:close/>
                      <a:moveTo>
                        <a:pt x="2115806" y="190375"/>
                      </a:moveTo>
                      <a:cubicBezTo>
                        <a:pt x="2102995" y="185080"/>
                        <a:pt x="2097017" y="170476"/>
                        <a:pt x="2102312" y="157494"/>
                      </a:cubicBezTo>
                      <a:lnTo>
                        <a:pt x="2102312" y="157494"/>
                      </a:lnTo>
                      <a:cubicBezTo>
                        <a:pt x="2107607" y="144769"/>
                        <a:pt x="2122382" y="138705"/>
                        <a:pt x="2135192" y="144000"/>
                      </a:cubicBezTo>
                      <a:lnTo>
                        <a:pt x="2135192" y="144000"/>
                      </a:lnTo>
                      <a:cubicBezTo>
                        <a:pt x="2148003" y="149295"/>
                        <a:pt x="2153982" y="164070"/>
                        <a:pt x="2148687" y="176881"/>
                      </a:cubicBezTo>
                      <a:lnTo>
                        <a:pt x="2148687" y="176881"/>
                      </a:lnTo>
                      <a:cubicBezTo>
                        <a:pt x="2144673" y="186532"/>
                        <a:pt x="2135363" y="192339"/>
                        <a:pt x="2125457" y="192339"/>
                      </a:cubicBezTo>
                      <a:lnTo>
                        <a:pt x="2125457" y="192339"/>
                      </a:lnTo>
                      <a:cubicBezTo>
                        <a:pt x="2122297" y="192425"/>
                        <a:pt x="2118966" y="191656"/>
                        <a:pt x="2115806" y="190375"/>
                      </a:cubicBezTo>
                      <a:close/>
                      <a:moveTo>
                        <a:pt x="756333" y="141609"/>
                      </a:moveTo>
                      <a:cubicBezTo>
                        <a:pt x="751721" y="128542"/>
                        <a:pt x="758469" y="114194"/>
                        <a:pt x="771535" y="109582"/>
                      </a:cubicBezTo>
                      <a:lnTo>
                        <a:pt x="771535" y="109582"/>
                      </a:lnTo>
                      <a:cubicBezTo>
                        <a:pt x="784602" y="104885"/>
                        <a:pt x="798950" y="111717"/>
                        <a:pt x="803647" y="124613"/>
                      </a:cubicBezTo>
                      <a:lnTo>
                        <a:pt x="803647" y="124613"/>
                      </a:lnTo>
                      <a:cubicBezTo>
                        <a:pt x="808259" y="137680"/>
                        <a:pt x="801512" y="152114"/>
                        <a:pt x="788445" y="156726"/>
                      </a:cubicBezTo>
                      <a:lnTo>
                        <a:pt x="788445" y="156726"/>
                      </a:lnTo>
                      <a:cubicBezTo>
                        <a:pt x="785542" y="157750"/>
                        <a:pt x="782809" y="158177"/>
                        <a:pt x="779990" y="158177"/>
                      </a:cubicBezTo>
                      <a:lnTo>
                        <a:pt x="779990" y="158177"/>
                      </a:lnTo>
                      <a:cubicBezTo>
                        <a:pt x="769742" y="158263"/>
                        <a:pt x="760091" y="151943"/>
                        <a:pt x="756333" y="141609"/>
                      </a:cubicBezTo>
                      <a:close/>
                      <a:moveTo>
                        <a:pt x="2010160" y="150064"/>
                      </a:moveTo>
                      <a:cubicBezTo>
                        <a:pt x="1997093" y="145623"/>
                        <a:pt x="1990090" y="131275"/>
                        <a:pt x="1994702" y="118208"/>
                      </a:cubicBezTo>
                      <a:lnTo>
                        <a:pt x="1994702" y="118208"/>
                      </a:lnTo>
                      <a:cubicBezTo>
                        <a:pt x="1999143" y="104970"/>
                        <a:pt x="2013491" y="98138"/>
                        <a:pt x="2026558" y="102750"/>
                      </a:cubicBezTo>
                      <a:lnTo>
                        <a:pt x="2026558" y="102750"/>
                      </a:lnTo>
                      <a:cubicBezTo>
                        <a:pt x="2039710" y="107191"/>
                        <a:pt x="2046628" y="121539"/>
                        <a:pt x="2042187" y="134606"/>
                      </a:cubicBezTo>
                      <a:lnTo>
                        <a:pt x="2042187" y="134606"/>
                      </a:lnTo>
                      <a:cubicBezTo>
                        <a:pt x="2038600" y="145110"/>
                        <a:pt x="2028864" y="151516"/>
                        <a:pt x="2018359" y="151516"/>
                      </a:cubicBezTo>
                      <a:lnTo>
                        <a:pt x="2018359" y="151516"/>
                      </a:lnTo>
                      <a:cubicBezTo>
                        <a:pt x="2015541" y="151516"/>
                        <a:pt x="2012893" y="151089"/>
                        <a:pt x="2010160" y="150064"/>
                      </a:cubicBezTo>
                      <a:close/>
                      <a:moveTo>
                        <a:pt x="865054" y="104885"/>
                      </a:moveTo>
                      <a:cubicBezTo>
                        <a:pt x="861210" y="91562"/>
                        <a:pt x="868897" y="77641"/>
                        <a:pt x="882305" y="73797"/>
                      </a:cubicBezTo>
                      <a:lnTo>
                        <a:pt x="882305" y="73797"/>
                      </a:lnTo>
                      <a:cubicBezTo>
                        <a:pt x="895543" y="69954"/>
                        <a:pt x="909379" y="77641"/>
                        <a:pt x="913307" y="90964"/>
                      </a:cubicBezTo>
                      <a:lnTo>
                        <a:pt x="913307" y="90964"/>
                      </a:lnTo>
                      <a:cubicBezTo>
                        <a:pt x="917150" y="104202"/>
                        <a:pt x="909550" y="118037"/>
                        <a:pt x="896226" y="121966"/>
                      </a:cubicBezTo>
                      <a:lnTo>
                        <a:pt x="896226" y="121966"/>
                      </a:lnTo>
                      <a:cubicBezTo>
                        <a:pt x="893920" y="122649"/>
                        <a:pt x="891529" y="122991"/>
                        <a:pt x="889223" y="122991"/>
                      </a:cubicBezTo>
                      <a:lnTo>
                        <a:pt x="889223" y="122991"/>
                      </a:lnTo>
                      <a:cubicBezTo>
                        <a:pt x="878291" y="122991"/>
                        <a:pt x="868213" y="115817"/>
                        <a:pt x="865054" y="104885"/>
                      </a:cubicBezTo>
                      <a:close/>
                      <a:moveTo>
                        <a:pt x="1902123" y="116500"/>
                      </a:moveTo>
                      <a:lnTo>
                        <a:pt x="1902123" y="116500"/>
                      </a:lnTo>
                      <a:lnTo>
                        <a:pt x="1902123" y="116500"/>
                      </a:lnTo>
                      <a:cubicBezTo>
                        <a:pt x="1888800" y="112742"/>
                        <a:pt x="1880943" y="98992"/>
                        <a:pt x="1884615" y="85669"/>
                      </a:cubicBezTo>
                      <a:lnTo>
                        <a:pt x="1884615" y="85669"/>
                      </a:lnTo>
                      <a:cubicBezTo>
                        <a:pt x="1888373" y="72346"/>
                        <a:pt x="1902209" y="64403"/>
                        <a:pt x="1915617" y="68161"/>
                      </a:cubicBezTo>
                      <a:lnTo>
                        <a:pt x="1915617" y="68161"/>
                      </a:lnTo>
                      <a:cubicBezTo>
                        <a:pt x="1928940" y="71919"/>
                        <a:pt x="1936712" y="85669"/>
                        <a:pt x="1933125" y="98992"/>
                      </a:cubicBezTo>
                      <a:lnTo>
                        <a:pt x="1933125" y="98992"/>
                      </a:lnTo>
                      <a:cubicBezTo>
                        <a:pt x="1929965" y="110180"/>
                        <a:pt x="1919802" y="117354"/>
                        <a:pt x="1908870" y="117354"/>
                      </a:cubicBezTo>
                      <a:lnTo>
                        <a:pt x="1908870" y="117354"/>
                      </a:lnTo>
                      <a:cubicBezTo>
                        <a:pt x="1906564" y="117354"/>
                        <a:pt x="1904429" y="117098"/>
                        <a:pt x="1902123" y="116500"/>
                      </a:cubicBezTo>
                      <a:close/>
                      <a:moveTo>
                        <a:pt x="975823" y="74908"/>
                      </a:moveTo>
                      <a:cubicBezTo>
                        <a:pt x="972834" y="61414"/>
                        <a:pt x="981375" y="47920"/>
                        <a:pt x="994869" y="44931"/>
                      </a:cubicBezTo>
                      <a:lnTo>
                        <a:pt x="994869" y="44931"/>
                      </a:lnTo>
                      <a:cubicBezTo>
                        <a:pt x="1008362" y="41942"/>
                        <a:pt x="1021856" y="50397"/>
                        <a:pt x="1024846" y="63890"/>
                      </a:cubicBezTo>
                      <a:lnTo>
                        <a:pt x="1024846" y="63890"/>
                      </a:lnTo>
                      <a:cubicBezTo>
                        <a:pt x="1027835" y="77555"/>
                        <a:pt x="1019380" y="90878"/>
                        <a:pt x="1005800" y="93868"/>
                      </a:cubicBezTo>
                      <a:lnTo>
                        <a:pt x="1005800" y="93868"/>
                      </a:lnTo>
                      <a:cubicBezTo>
                        <a:pt x="1003922" y="94295"/>
                        <a:pt x="1002213" y="94551"/>
                        <a:pt x="1000334" y="94551"/>
                      </a:cubicBezTo>
                      <a:lnTo>
                        <a:pt x="1000334" y="94551"/>
                      </a:lnTo>
                      <a:cubicBezTo>
                        <a:pt x="988890" y="94551"/>
                        <a:pt x="978556" y="86523"/>
                        <a:pt x="975823" y="74908"/>
                      </a:cubicBezTo>
                      <a:close/>
                      <a:moveTo>
                        <a:pt x="1792207" y="89683"/>
                      </a:moveTo>
                      <a:cubicBezTo>
                        <a:pt x="1778628" y="86779"/>
                        <a:pt x="1770002" y="73456"/>
                        <a:pt x="1772820" y="59877"/>
                      </a:cubicBezTo>
                      <a:lnTo>
                        <a:pt x="1772820" y="59877"/>
                      </a:lnTo>
                      <a:cubicBezTo>
                        <a:pt x="1775724" y="46383"/>
                        <a:pt x="1789047" y="37671"/>
                        <a:pt x="1802541" y="40490"/>
                      </a:cubicBezTo>
                      <a:lnTo>
                        <a:pt x="1802712" y="40490"/>
                      </a:lnTo>
                      <a:cubicBezTo>
                        <a:pt x="1816206" y="43393"/>
                        <a:pt x="1824832" y="56717"/>
                        <a:pt x="1821928" y="70296"/>
                      </a:cubicBezTo>
                      <a:lnTo>
                        <a:pt x="1821928" y="70296"/>
                      </a:lnTo>
                      <a:cubicBezTo>
                        <a:pt x="1819451" y="82082"/>
                        <a:pt x="1809032" y="90195"/>
                        <a:pt x="1797417" y="90195"/>
                      </a:cubicBezTo>
                      <a:lnTo>
                        <a:pt x="1797417" y="90195"/>
                      </a:lnTo>
                      <a:cubicBezTo>
                        <a:pt x="1795709" y="90281"/>
                        <a:pt x="1794001" y="90024"/>
                        <a:pt x="1792207" y="89683"/>
                      </a:cubicBezTo>
                      <a:close/>
                      <a:moveTo>
                        <a:pt x="1088302" y="51849"/>
                      </a:moveTo>
                      <a:cubicBezTo>
                        <a:pt x="1086167" y="38098"/>
                        <a:pt x="1095475" y="25288"/>
                        <a:pt x="1109055" y="23153"/>
                      </a:cubicBezTo>
                      <a:lnTo>
                        <a:pt x="1109055" y="23153"/>
                      </a:lnTo>
                      <a:cubicBezTo>
                        <a:pt x="1122805" y="20847"/>
                        <a:pt x="1135616" y="30156"/>
                        <a:pt x="1137922" y="43991"/>
                      </a:cubicBezTo>
                      <a:lnTo>
                        <a:pt x="1137922" y="43991"/>
                      </a:lnTo>
                      <a:cubicBezTo>
                        <a:pt x="1140057" y="57656"/>
                        <a:pt x="1130748" y="70552"/>
                        <a:pt x="1117083" y="72687"/>
                      </a:cubicBezTo>
                      <a:lnTo>
                        <a:pt x="1117083" y="72687"/>
                      </a:lnTo>
                      <a:cubicBezTo>
                        <a:pt x="1115631" y="72944"/>
                        <a:pt x="1114350" y="72944"/>
                        <a:pt x="1113069" y="72944"/>
                      </a:cubicBezTo>
                      <a:lnTo>
                        <a:pt x="1113069" y="72944"/>
                      </a:lnTo>
                      <a:cubicBezTo>
                        <a:pt x="1100856" y="72944"/>
                        <a:pt x="1090266" y="64147"/>
                        <a:pt x="1088302" y="51849"/>
                      </a:cubicBezTo>
                      <a:close/>
                      <a:moveTo>
                        <a:pt x="1680840" y="69613"/>
                      </a:moveTo>
                      <a:cubicBezTo>
                        <a:pt x="1680840" y="69613"/>
                        <a:pt x="1680840" y="69613"/>
                        <a:pt x="1681010" y="69613"/>
                      </a:cubicBezTo>
                      <a:lnTo>
                        <a:pt x="1681010" y="69613"/>
                      </a:lnTo>
                      <a:cubicBezTo>
                        <a:pt x="1667260" y="67563"/>
                        <a:pt x="1657780" y="54838"/>
                        <a:pt x="1659830" y="41087"/>
                      </a:cubicBezTo>
                      <a:lnTo>
                        <a:pt x="1659830" y="41087"/>
                      </a:lnTo>
                      <a:cubicBezTo>
                        <a:pt x="1661794" y="27423"/>
                        <a:pt x="1674605" y="18028"/>
                        <a:pt x="1688355" y="19992"/>
                      </a:cubicBezTo>
                      <a:lnTo>
                        <a:pt x="1688355" y="19992"/>
                      </a:lnTo>
                      <a:cubicBezTo>
                        <a:pt x="1702020" y="22042"/>
                        <a:pt x="1711414" y="34768"/>
                        <a:pt x="1709450" y="48518"/>
                      </a:cubicBezTo>
                      <a:lnTo>
                        <a:pt x="1709450" y="48518"/>
                      </a:lnTo>
                      <a:cubicBezTo>
                        <a:pt x="1707571" y="60987"/>
                        <a:pt x="1696810" y="69869"/>
                        <a:pt x="1684598" y="69869"/>
                      </a:cubicBezTo>
                      <a:lnTo>
                        <a:pt x="1684598" y="69869"/>
                      </a:lnTo>
                      <a:cubicBezTo>
                        <a:pt x="1683402" y="69869"/>
                        <a:pt x="1682120" y="69783"/>
                        <a:pt x="1680840" y="69613"/>
                      </a:cubicBezTo>
                      <a:close/>
                      <a:moveTo>
                        <a:pt x="1201890" y="35792"/>
                      </a:moveTo>
                      <a:cubicBezTo>
                        <a:pt x="1200609" y="22042"/>
                        <a:pt x="1210601" y="9659"/>
                        <a:pt x="1224522" y="8377"/>
                      </a:cubicBezTo>
                      <a:lnTo>
                        <a:pt x="1224522" y="8377"/>
                      </a:lnTo>
                      <a:cubicBezTo>
                        <a:pt x="1238272" y="6926"/>
                        <a:pt x="1250485" y="17089"/>
                        <a:pt x="1251937" y="30924"/>
                      </a:cubicBezTo>
                      <a:lnTo>
                        <a:pt x="1251937" y="30924"/>
                      </a:lnTo>
                      <a:cubicBezTo>
                        <a:pt x="1253218" y="44674"/>
                        <a:pt x="1243140" y="57058"/>
                        <a:pt x="1229305" y="58339"/>
                      </a:cubicBezTo>
                      <a:lnTo>
                        <a:pt x="1229305" y="58339"/>
                      </a:lnTo>
                      <a:cubicBezTo>
                        <a:pt x="1228622" y="58510"/>
                        <a:pt x="1227682" y="58510"/>
                        <a:pt x="1226828" y="58510"/>
                      </a:cubicBezTo>
                      <a:lnTo>
                        <a:pt x="1226828" y="58510"/>
                      </a:lnTo>
                      <a:cubicBezTo>
                        <a:pt x="1214103" y="58425"/>
                        <a:pt x="1203171" y="48688"/>
                        <a:pt x="1201890" y="35792"/>
                      </a:cubicBezTo>
                      <a:close/>
                      <a:moveTo>
                        <a:pt x="1568532" y="56460"/>
                      </a:moveTo>
                      <a:cubicBezTo>
                        <a:pt x="1554611" y="55350"/>
                        <a:pt x="1544448" y="43137"/>
                        <a:pt x="1545558" y="29387"/>
                      </a:cubicBezTo>
                      <a:lnTo>
                        <a:pt x="1545558" y="29387"/>
                      </a:lnTo>
                      <a:cubicBezTo>
                        <a:pt x="1546840" y="15637"/>
                        <a:pt x="1558881" y="5303"/>
                        <a:pt x="1572802" y="6584"/>
                      </a:cubicBezTo>
                      <a:lnTo>
                        <a:pt x="1572802" y="6584"/>
                      </a:lnTo>
                      <a:cubicBezTo>
                        <a:pt x="1586553" y="7694"/>
                        <a:pt x="1596716" y="19907"/>
                        <a:pt x="1595605" y="33657"/>
                      </a:cubicBezTo>
                      <a:lnTo>
                        <a:pt x="1595605" y="33657"/>
                      </a:lnTo>
                      <a:cubicBezTo>
                        <a:pt x="1594495" y="46724"/>
                        <a:pt x="1583564" y="56631"/>
                        <a:pt x="1570667" y="56631"/>
                      </a:cubicBezTo>
                      <a:lnTo>
                        <a:pt x="1570667" y="56631"/>
                      </a:lnTo>
                      <a:cubicBezTo>
                        <a:pt x="1569899" y="56546"/>
                        <a:pt x="1569216" y="56546"/>
                        <a:pt x="1568532" y="56460"/>
                      </a:cubicBezTo>
                      <a:close/>
                      <a:moveTo>
                        <a:pt x="1316332" y="26740"/>
                      </a:moveTo>
                      <a:cubicBezTo>
                        <a:pt x="1315734" y="12819"/>
                        <a:pt x="1326666" y="1203"/>
                        <a:pt x="1340416" y="606"/>
                      </a:cubicBezTo>
                      <a:lnTo>
                        <a:pt x="1340416" y="606"/>
                      </a:lnTo>
                      <a:cubicBezTo>
                        <a:pt x="1354337" y="179"/>
                        <a:pt x="1365952" y="10940"/>
                        <a:pt x="1366379" y="24861"/>
                      </a:cubicBezTo>
                      <a:lnTo>
                        <a:pt x="1366379" y="24861"/>
                      </a:lnTo>
                      <a:cubicBezTo>
                        <a:pt x="1366977" y="38611"/>
                        <a:pt x="1356045" y="50397"/>
                        <a:pt x="1342295" y="50824"/>
                      </a:cubicBezTo>
                      <a:lnTo>
                        <a:pt x="1342295" y="50824"/>
                      </a:lnTo>
                      <a:cubicBezTo>
                        <a:pt x="1342039" y="50824"/>
                        <a:pt x="1341697" y="50824"/>
                        <a:pt x="1341441" y="50824"/>
                      </a:cubicBezTo>
                      <a:lnTo>
                        <a:pt x="1341441" y="50824"/>
                      </a:lnTo>
                      <a:cubicBezTo>
                        <a:pt x="1327947" y="50824"/>
                        <a:pt x="1316759" y="40233"/>
                        <a:pt x="1316332" y="26740"/>
                      </a:cubicBezTo>
                      <a:close/>
                      <a:moveTo>
                        <a:pt x="1455456" y="50226"/>
                      </a:moveTo>
                      <a:cubicBezTo>
                        <a:pt x="1441535" y="49799"/>
                        <a:pt x="1430603" y="38355"/>
                        <a:pt x="1430945" y="24519"/>
                      </a:cubicBezTo>
                      <a:lnTo>
                        <a:pt x="1430945" y="24519"/>
                      </a:lnTo>
                      <a:cubicBezTo>
                        <a:pt x="1431372" y="10598"/>
                        <a:pt x="1442817" y="-334"/>
                        <a:pt x="1456737" y="8"/>
                      </a:cubicBezTo>
                      <a:lnTo>
                        <a:pt x="1456737" y="8"/>
                      </a:lnTo>
                      <a:cubicBezTo>
                        <a:pt x="1470488" y="264"/>
                        <a:pt x="1481419" y="11794"/>
                        <a:pt x="1481163" y="25715"/>
                      </a:cubicBezTo>
                      <a:lnTo>
                        <a:pt x="1481163" y="25715"/>
                      </a:lnTo>
                      <a:cubicBezTo>
                        <a:pt x="1480907" y="39379"/>
                        <a:pt x="1469719" y="50226"/>
                        <a:pt x="1456054" y="50226"/>
                      </a:cubicBezTo>
                      <a:lnTo>
                        <a:pt x="1456054" y="50226"/>
                      </a:lnTo>
                      <a:cubicBezTo>
                        <a:pt x="1455883" y="50226"/>
                        <a:pt x="1455627" y="50226"/>
                        <a:pt x="1455456" y="502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0" name="Vrije vorm: vorm 29">
                  <a:extLst>
                    <a:ext uri="{FF2B5EF4-FFF2-40B4-BE49-F238E27FC236}">
                      <a16:creationId xmlns:a16="http://schemas.microsoft.com/office/drawing/2014/main" id="{AA36B30B-5B6F-433D-93B7-5274732D5B51}"/>
                    </a:ext>
                  </a:extLst>
                </p:cNvPr>
                <p:cNvSpPr/>
                <p:nvPr/>
              </p:nvSpPr>
              <p:spPr>
                <a:xfrm>
                  <a:off x="4775816" y="4913763"/>
                  <a:ext cx="2878139" cy="734481"/>
                </a:xfrm>
                <a:custGeom>
                  <a:avLst/>
                  <a:gdLst>
                    <a:gd name="connsiteX0" fmla="*/ 1397818 w 2878139"/>
                    <a:gd name="connsiteY0" fmla="*/ 709797 h 734480"/>
                    <a:gd name="connsiteX1" fmla="*/ 1423524 w 2878139"/>
                    <a:gd name="connsiteY1" fmla="*/ 685286 h 734480"/>
                    <a:gd name="connsiteX2" fmla="*/ 1423524 w 2878139"/>
                    <a:gd name="connsiteY2" fmla="*/ 685286 h 734480"/>
                    <a:gd name="connsiteX3" fmla="*/ 1423524 w 2878139"/>
                    <a:gd name="connsiteY3" fmla="*/ 685286 h 734480"/>
                    <a:gd name="connsiteX4" fmla="*/ 1423524 w 2878139"/>
                    <a:gd name="connsiteY4" fmla="*/ 685286 h 734480"/>
                    <a:gd name="connsiteX5" fmla="*/ 1448035 w 2878139"/>
                    <a:gd name="connsiteY5" fmla="*/ 710992 h 734480"/>
                    <a:gd name="connsiteX6" fmla="*/ 1448035 w 2878139"/>
                    <a:gd name="connsiteY6" fmla="*/ 710992 h 734480"/>
                    <a:gd name="connsiteX7" fmla="*/ 1422329 w 2878139"/>
                    <a:gd name="connsiteY7" fmla="*/ 735503 h 734480"/>
                    <a:gd name="connsiteX8" fmla="*/ 1422329 w 2878139"/>
                    <a:gd name="connsiteY8" fmla="*/ 735503 h 734480"/>
                    <a:gd name="connsiteX9" fmla="*/ 1397818 w 2878139"/>
                    <a:gd name="connsiteY9" fmla="*/ 709797 h 734480"/>
                    <a:gd name="connsiteX10" fmla="*/ 1512516 w 2878139"/>
                    <a:gd name="connsiteY10" fmla="*/ 710651 h 734480"/>
                    <a:gd name="connsiteX11" fmla="*/ 1536600 w 2878139"/>
                    <a:gd name="connsiteY11" fmla="*/ 684688 h 734480"/>
                    <a:gd name="connsiteX12" fmla="*/ 1536600 w 2878139"/>
                    <a:gd name="connsiteY12" fmla="*/ 684688 h 734480"/>
                    <a:gd name="connsiteX13" fmla="*/ 1562563 w 2878139"/>
                    <a:gd name="connsiteY13" fmla="*/ 708943 h 734480"/>
                    <a:gd name="connsiteX14" fmla="*/ 1562563 w 2878139"/>
                    <a:gd name="connsiteY14" fmla="*/ 708943 h 734480"/>
                    <a:gd name="connsiteX15" fmla="*/ 1538479 w 2878139"/>
                    <a:gd name="connsiteY15" fmla="*/ 734906 h 734480"/>
                    <a:gd name="connsiteX16" fmla="*/ 1538479 w 2878139"/>
                    <a:gd name="connsiteY16" fmla="*/ 734906 h 734480"/>
                    <a:gd name="connsiteX17" fmla="*/ 1537625 w 2878139"/>
                    <a:gd name="connsiteY17" fmla="*/ 734906 h 734480"/>
                    <a:gd name="connsiteX18" fmla="*/ 1537625 w 2878139"/>
                    <a:gd name="connsiteY18" fmla="*/ 734906 h 734480"/>
                    <a:gd name="connsiteX19" fmla="*/ 1512516 w 2878139"/>
                    <a:gd name="connsiteY19" fmla="*/ 710651 h 734480"/>
                    <a:gd name="connsiteX20" fmla="*/ 1306178 w 2878139"/>
                    <a:gd name="connsiteY20" fmla="*/ 729013 h 734480"/>
                    <a:gd name="connsiteX21" fmla="*/ 1306178 w 2878139"/>
                    <a:gd name="connsiteY21" fmla="*/ 729013 h 734480"/>
                    <a:gd name="connsiteX22" fmla="*/ 1283375 w 2878139"/>
                    <a:gd name="connsiteY22" fmla="*/ 701854 h 734480"/>
                    <a:gd name="connsiteX23" fmla="*/ 1283375 w 2878139"/>
                    <a:gd name="connsiteY23" fmla="*/ 701854 h 734480"/>
                    <a:gd name="connsiteX24" fmla="*/ 1310448 w 2878139"/>
                    <a:gd name="connsiteY24" fmla="*/ 679051 h 734480"/>
                    <a:gd name="connsiteX25" fmla="*/ 1310448 w 2878139"/>
                    <a:gd name="connsiteY25" fmla="*/ 679051 h 734480"/>
                    <a:gd name="connsiteX26" fmla="*/ 1333422 w 2878139"/>
                    <a:gd name="connsiteY26" fmla="*/ 706210 h 734480"/>
                    <a:gd name="connsiteX27" fmla="*/ 1333422 w 2878139"/>
                    <a:gd name="connsiteY27" fmla="*/ 706210 h 734480"/>
                    <a:gd name="connsiteX28" fmla="*/ 1308484 w 2878139"/>
                    <a:gd name="connsiteY28" fmla="*/ 729184 h 734480"/>
                    <a:gd name="connsiteX29" fmla="*/ 1308484 w 2878139"/>
                    <a:gd name="connsiteY29" fmla="*/ 729184 h 734480"/>
                    <a:gd name="connsiteX30" fmla="*/ 1306178 w 2878139"/>
                    <a:gd name="connsiteY30" fmla="*/ 729013 h 734480"/>
                    <a:gd name="connsiteX31" fmla="*/ 1627044 w 2878139"/>
                    <a:gd name="connsiteY31" fmla="*/ 704587 h 734480"/>
                    <a:gd name="connsiteX32" fmla="*/ 1649676 w 2878139"/>
                    <a:gd name="connsiteY32" fmla="*/ 677172 h 734480"/>
                    <a:gd name="connsiteX33" fmla="*/ 1649676 w 2878139"/>
                    <a:gd name="connsiteY33" fmla="*/ 677172 h 734480"/>
                    <a:gd name="connsiteX34" fmla="*/ 1677091 w 2878139"/>
                    <a:gd name="connsiteY34" fmla="*/ 699719 h 734480"/>
                    <a:gd name="connsiteX35" fmla="*/ 1677091 w 2878139"/>
                    <a:gd name="connsiteY35" fmla="*/ 699719 h 734480"/>
                    <a:gd name="connsiteX36" fmla="*/ 1654459 w 2878139"/>
                    <a:gd name="connsiteY36" fmla="*/ 727134 h 734480"/>
                    <a:gd name="connsiteX37" fmla="*/ 1654459 w 2878139"/>
                    <a:gd name="connsiteY37" fmla="*/ 727134 h 734480"/>
                    <a:gd name="connsiteX38" fmla="*/ 1651982 w 2878139"/>
                    <a:gd name="connsiteY38" fmla="*/ 727305 h 734480"/>
                    <a:gd name="connsiteX39" fmla="*/ 1651982 w 2878139"/>
                    <a:gd name="connsiteY39" fmla="*/ 727305 h 734480"/>
                    <a:gd name="connsiteX40" fmla="*/ 1627044 w 2878139"/>
                    <a:gd name="connsiteY40" fmla="*/ 704587 h 734480"/>
                    <a:gd name="connsiteX41" fmla="*/ 1190711 w 2878139"/>
                    <a:gd name="connsiteY41" fmla="*/ 715519 h 734480"/>
                    <a:gd name="connsiteX42" fmla="*/ 1169616 w 2878139"/>
                    <a:gd name="connsiteY42" fmla="*/ 686994 h 734480"/>
                    <a:gd name="connsiteX43" fmla="*/ 1169616 w 2878139"/>
                    <a:gd name="connsiteY43" fmla="*/ 686994 h 734480"/>
                    <a:gd name="connsiteX44" fmla="*/ 1198141 w 2878139"/>
                    <a:gd name="connsiteY44" fmla="*/ 665899 h 734480"/>
                    <a:gd name="connsiteX45" fmla="*/ 1198141 w 2878139"/>
                    <a:gd name="connsiteY45" fmla="*/ 665899 h 734480"/>
                    <a:gd name="connsiteX46" fmla="*/ 1219236 w 2878139"/>
                    <a:gd name="connsiteY46" fmla="*/ 694424 h 734480"/>
                    <a:gd name="connsiteX47" fmla="*/ 1219236 w 2878139"/>
                    <a:gd name="connsiteY47" fmla="*/ 694424 h 734480"/>
                    <a:gd name="connsiteX48" fmla="*/ 1194383 w 2878139"/>
                    <a:gd name="connsiteY48" fmla="*/ 715775 h 734480"/>
                    <a:gd name="connsiteX49" fmla="*/ 1194383 w 2878139"/>
                    <a:gd name="connsiteY49" fmla="*/ 715775 h 734480"/>
                    <a:gd name="connsiteX50" fmla="*/ 1190711 w 2878139"/>
                    <a:gd name="connsiteY50" fmla="*/ 715519 h 734480"/>
                    <a:gd name="connsiteX51" fmla="*/ 1741059 w 2878139"/>
                    <a:gd name="connsiteY51" fmla="*/ 691606 h 734480"/>
                    <a:gd name="connsiteX52" fmla="*/ 1761983 w 2878139"/>
                    <a:gd name="connsiteY52" fmla="*/ 662909 h 734480"/>
                    <a:gd name="connsiteX53" fmla="*/ 1761983 w 2878139"/>
                    <a:gd name="connsiteY53" fmla="*/ 662909 h 734480"/>
                    <a:gd name="connsiteX54" fmla="*/ 1761983 w 2878139"/>
                    <a:gd name="connsiteY54" fmla="*/ 662909 h 734480"/>
                    <a:gd name="connsiteX55" fmla="*/ 1761983 w 2878139"/>
                    <a:gd name="connsiteY55" fmla="*/ 662909 h 734480"/>
                    <a:gd name="connsiteX56" fmla="*/ 1790679 w 2878139"/>
                    <a:gd name="connsiteY56" fmla="*/ 683748 h 734480"/>
                    <a:gd name="connsiteX57" fmla="*/ 1790679 w 2878139"/>
                    <a:gd name="connsiteY57" fmla="*/ 683748 h 734480"/>
                    <a:gd name="connsiteX58" fmla="*/ 1769841 w 2878139"/>
                    <a:gd name="connsiteY58" fmla="*/ 712445 h 734480"/>
                    <a:gd name="connsiteX59" fmla="*/ 1769841 w 2878139"/>
                    <a:gd name="connsiteY59" fmla="*/ 712445 h 734480"/>
                    <a:gd name="connsiteX60" fmla="*/ 1765826 w 2878139"/>
                    <a:gd name="connsiteY60" fmla="*/ 712701 h 734480"/>
                    <a:gd name="connsiteX61" fmla="*/ 1765826 w 2878139"/>
                    <a:gd name="connsiteY61" fmla="*/ 712701 h 734480"/>
                    <a:gd name="connsiteX62" fmla="*/ 1741059 w 2878139"/>
                    <a:gd name="connsiteY62" fmla="*/ 691606 h 734480"/>
                    <a:gd name="connsiteX63" fmla="*/ 1076354 w 2878139"/>
                    <a:gd name="connsiteY63" fmla="*/ 695022 h 734480"/>
                    <a:gd name="connsiteX64" fmla="*/ 1056967 w 2878139"/>
                    <a:gd name="connsiteY64" fmla="*/ 665216 h 734480"/>
                    <a:gd name="connsiteX65" fmla="*/ 1056967 w 2878139"/>
                    <a:gd name="connsiteY65" fmla="*/ 665216 h 734480"/>
                    <a:gd name="connsiteX66" fmla="*/ 1086688 w 2878139"/>
                    <a:gd name="connsiteY66" fmla="*/ 645828 h 734480"/>
                    <a:gd name="connsiteX67" fmla="*/ 1086688 w 2878139"/>
                    <a:gd name="connsiteY67" fmla="*/ 645828 h 734480"/>
                    <a:gd name="connsiteX68" fmla="*/ 1106075 w 2878139"/>
                    <a:gd name="connsiteY68" fmla="*/ 675635 h 734480"/>
                    <a:gd name="connsiteX69" fmla="*/ 1106075 w 2878139"/>
                    <a:gd name="connsiteY69" fmla="*/ 675635 h 734480"/>
                    <a:gd name="connsiteX70" fmla="*/ 1081564 w 2878139"/>
                    <a:gd name="connsiteY70" fmla="*/ 695620 h 734480"/>
                    <a:gd name="connsiteX71" fmla="*/ 1081564 w 2878139"/>
                    <a:gd name="connsiteY71" fmla="*/ 695620 h 734480"/>
                    <a:gd name="connsiteX72" fmla="*/ 1076354 w 2878139"/>
                    <a:gd name="connsiteY72" fmla="*/ 695022 h 734480"/>
                    <a:gd name="connsiteX73" fmla="*/ 1854049 w 2878139"/>
                    <a:gd name="connsiteY73" fmla="*/ 671535 h 734480"/>
                    <a:gd name="connsiteX74" fmla="*/ 1873095 w 2878139"/>
                    <a:gd name="connsiteY74" fmla="*/ 641729 h 734480"/>
                    <a:gd name="connsiteX75" fmla="*/ 1873095 w 2878139"/>
                    <a:gd name="connsiteY75" fmla="*/ 641729 h 734480"/>
                    <a:gd name="connsiteX76" fmla="*/ 1903072 w 2878139"/>
                    <a:gd name="connsiteY76" fmla="*/ 660689 h 734480"/>
                    <a:gd name="connsiteX77" fmla="*/ 1903072 w 2878139"/>
                    <a:gd name="connsiteY77" fmla="*/ 660689 h 734480"/>
                    <a:gd name="connsiteX78" fmla="*/ 1884027 w 2878139"/>
                    <a:gd name="connsiteY78" fmla="*/ 690666 h 734480"/>
                    <a:gd name="connsiteX79" fmla="*/ 1884027 w 2878139"/>
                    <a:gd name="connsiteY79" fmla="*/ 690666 h 734480"/>
                    <a:gd name="connsiteX80" fmla="*/ 1878561 w 2878139"/>
                    <a:gd name="connsiteY80" fmla="*/ 691264 h 734480"/>
                    <a:gd name="connsiteX81" fmla="*/ 1878561 w 2878139"/>
                    <a:gd name="connsiteY81" fmla="*/ 691264 h 734480"/>
                    <a:gd name="connsiteX82" fmla="*/ 1854049 w 2878139"/>
                    <a:gd name="connsiteY82" fmla="*/ 671535 h 734480"/>
                    <a:gd name="connsiteX83" fmla="*/ 963363 w 2878139"/>
                    <a:gd name="connsiteY83" fmla="*/ 667351 h 734480"/>
                    <a:gd name="connsiteX84" fmla="*/ 946026 w 2878139"/>
                    <a:gd name="connsiteY84" fmla="*/ 636520 h 734480"/>
                    <a:gd name="connsiteX85" fmla="*/ 946026 w 2878139"/>
                    <a:gd name="connsiteY85" fmla="*/ 636520 h 734480"/>
                    <a:gd name="connsiteX86" fmla="*/ 976857 w 2878139"/>
                    <a:gd name="connsiteY86" fmla="*/ 619012 h 734480"/>
                    <a:gd name="connsiteX87" fmla="*/ 976857 w 2878139"/>
                    <a:gd name="connsiteY87" fmla="*/ 619012 h 734480"/>
                    <a:gd name="connsiteX88" fmla="*/ 994365 w 2878139"/>
                    <a:gd name="connsiteY88" fmla="*/ 649843 h 734480"/>
                    <a:gd name="connsiteX89" fmla="*/ 994365 w 2878139"/>
                    <a:gd name="connsiteY89" fmla="*/ 649843 h 734480"/>
                    <a:gd name="connsiteX90" fmla="*/ 970110 w 2878139"/>
                    <a:gd name="connsiteY90" fmla="*/ 668375 h 734480"/>
                    <a:gd name="connsiteX91" fmla="*/ 970110 w 2878139"/>
                    <a:gd name="connsiteY91" fmla="*/ 668375 h 734480"/>
                    <a:gd name="connsiteX92" fmla="*/ 963363 w 2878139"/>
                    <a:gd name="connsiteY92" fmla="*/ 667351 h 734480"/>
                    <a:gd name="connsiteX93" fmla="*/ 1965674 w 2878139"/>
                    <a:gd name="connsiteY93" fmla="*/ 644548 h 734480"/>
                    <a:gd name="connsiteX94" fmla="*/ 1982754 w 2878139"/>
                    <a:gd name="connsiteY94" fmla="*/ 613546 h 734480"/>
                    <a:gd name="connsiteX95" fmla="*/ 1982754 w 2878139"/>
                    <a:gd name="connsiteY95" fmla="*/ 613546 h 734480"/>
                    <a:gd name="connsiteX96" fmla="*/ 1982754 w 2878139"/>
                    <a:gd name="connsiteY96" fmla="*/ 613546 h 734480"/>
                    <a:gd name="connsiteX97" fmla="*/ 1982754 w 2878139"/>
                    <a:gd name="connsiteY97" fmla="*/ 613546 h 734480"/>
                    <a:gd name="connsiteX98" fmla="*/ 2013841 w 2878139"/>
                    <a:gd name="connsiteY98" fmla="*/ 630627 h 734480"/>
                    <a:gd name="connsiteX99" fmla="*/ 2013841 w 2878139"/>
                    <a:gd name="connsiteY99" fmla="*/ 630627 h 734480"/>
                    <a:gd name="connsiteX100" fmla="*/ 1996590 w 2878139"/>
                    <a:gd name="connsiteY100" fmla="*/ 661714 h 734480"/>
                    <a:gd name="connsiteX101" fmla="*/ 1996590 w 2878139"/>
                    <a:gd name="connsiteY101" fmla="*/ 661714 h 734480"/>
                    <a:gd name="connsiteX102" fmla="*/ 1989672 w 2878139"/>
                    <a:gd name="connsiteY102" fmla="*/ 662739 h 734480"/>
                    <a:gd name="connsiteX103" fmla="*/ 1989672 w 2878139"/>
                    <a:gd name="connsiteY103" fmla="*/ 662739 h 734480"/>
                    <a:gd name="connsiteX104" fmla="*/ 1965674 w 2878139"/>
                    <a:gd name="connsiteY104" fmla="*/ 644548 h 734480"/>
                    <a:gd name="connsiteX105" fmla="*/ 852423 w 2878139"/>
                    <a:gd name="connsiteY105" fmla="*/ 632762 h 734480"/>
                    <a:gd name="connsiteX106" fmla="*/ 852423 w 2878139"/>
                    <a:gd name="connsiteY106" fmla="*/ 632933 h 734480"/>
                    <a:gd name="connsiteX107" fmla="*/ 836794 w 2878139"/>
                    <a:gd name="connsiteY107" fmla="*/ 600906 h 734480"/>
                    <a:gd name="connsiteX108" fmla="*/ 836794 w 2878139"/>
                    <a:gd name="connsiteY108" fmla="*/ 600906 h 734480"/>
                    <a:gd name="connsiteX109" fmla="*/ 868821 w 2878139"/>
                    <a:gd name="connsiteY109" fmla="*/ 585448 h 734480"/>
                    <a:gd name="connsiteX110" fmla="*/ 868821 w 2878139"/>
                    <a:gd name="connsiteY110" fmla="*/ 585448 h 734480"/>
                    <a:gd name="connsiteX111" fmla="*/ 884279 w 2878139"/>
                    <a:gd name="connsiteY111" fmla="*/ 617304 h 734480"/>
                    <a:gd name="connsiteX112" fmla="*/ 884279 w 2878139"/>
                    <a:gd name="connsiteY112" fmla="*/ 617304 h 734480"/>
                    <a:gd name="connsiteX113" fmla="*/ 860622 w 2878139"/>
                    <a:gd name="connsiteY113" fmla="*/ 634214 h 734480"/>
                    <a:gd name="connsiteX114" fmla="*/ 860622 w 2878139"/>
                    <a:gd name="connsiteY114" fmla="*/ 634214 h 734480"/>
                    <a:gd name="connsiteX115" fmla="*/ 852423 w 2878139"/>
                    <a:gd name="connsiteY115" fmla="*/ 632762 h 734480"/>
                    <a:gd name="connsiteX116" fmla="*/ 2075247 w 2878139"/>
                    <a:gd name="connsiteY116" fmla="*/ 610642 h 734480"/>
                    <a:gd name="connsiteX117" fmla="*/ 2090450 w 2878139"/>
                    <a:gd name="connsiteY117" fmla="*/ 578615 h 734480"/>
                    <a:gd name="connsiteX118" fmla="*/ 2090450 w 2878139"/>
                    <a:gd name="connsiteY118" fmla="*/ 578615 h 734480"/>
                    <a:gd name="connsiteX119" fmla="*/ 2122562 w 2878139"/>
                    <a:gd name="connsiteY119" fmla="*/ 593817 h 734480"/>
                    <a:gd name="connsiteX120" fmla="*/ 2122562 w 2878139"/>
                    <a:gd name="connsiteY120" fmla="*/ 593817 h 734480"/>
                    <a:gd name="connsiteX121" fmla="*/ 2107360 w 2878139"/>
                    <a:gd name="connsiteY121" fmla="*/ 625759 h 734480"/>
                    <a:gd name="connsiteX122" fmla="*/ 2107360 w 2878139"/>
                    <a:gd name="connsiteY122" fmla="*/ 625759 h 734480"/>
                    <a:gd name="connsiteX123" fmla="*/ 2098905 w 2878139"/>
                    <a:gd name="connsiteY123" fmla="*/ 627210 h 734480"/>
                    <a:gd name="connsiteX124" fmla="*/ 2098905 w 2878139"/>
                    <a:gd name="connsiteY124" fmla="*/ 627210 h 734480"/>
                    <a:gd name="connsiteX125" fmla="*/ 2075247 w 2878139"/>
                    <a:gd name="connsiteY125" fmla="*/ 610642 h 734480"/>
                    <a:gd name="connsiteX126" fmla="*/ 743702 w 2878139"/>
                    <a:gd name="connsiteY126" fmla="*/ 591426 h 734480"/>
                    <a:gd name="connsiteX127" fmla="*/ 743702 w 2878139"/>
                    <a:gd name="connsiteY127" fmla="*/ 591426 h 734480"/>
                    <a:gd name="connsiteX128" fmla="*/ 730208 w 2878139"/>
                    <a:gd name="connsiteY128" fmla="*/ 558545 h 734480"/>
                    <a:gd name="connsiteX129" fmla="*/ 730208 w 2878139"/>
                    <a:gd name="connsiteY129" fmla="*/ 558545 h 734480"/>
                    <a:gd name="connsiteX130" fmla="*/ 763089 w 2878139"/>
                    <a:gd name="connsiteY130" fmla="*/ 545051 h 734480"/>
                    <a:gd name="connsiteX131" fmla="*/ 763089 w 2878139"/>
                    <a:gd name="connsiteY131" fmla="*/ 545051 h 734480"/>
                    <a:gd name="connsiteX132" fmla="*/ 763089 w 2878139"/>
                    <a:gd name="connsiteY132" fmla="*/ 545051 h 734480"/>
                    <a:gd name="connsiteX133" fmla="*/ 763089 w 2878139"/>
                    <a:gd name="connsiteY133" fmla="*/ 545051 h 734480"/>
                    <a:gd name="connsiteX134" fmla="*/ 776583 w 2878139"/>
                    <a:gd name="connsiteY134" fmla="*/ 577932 h 734480"/>
                    <a:gd name="connsiteX135" fmla="*/ 776583 w 2878139"/>
                    <a:gd name="connsiteY135" fmla="*/ 577932 h 734480"/>
                    <a:gd name="connsiteX136" fmla="*/ 753353 w 2878139"/>
                    <a:gd name="connsiteY136" fmla="*/ 593390 h 734480"/>
                    <a:gd name="connsiteX137" fmla="*/ 753353 w 2878139"/>
                    <a:gd name="connsiteY137" fmla="*/ 593390 h 734480"/>
                    <a:gd name="connsiteX138" fmla="*/ 743702 w 2878139"/>
                    <a:gd name="connsiteY138" fmla="*/ 591426 h 734480"/>
                    <a:gd name="connsiteX139" fmla="*/ 2182687 w 2878139"/>
                    <a:gd name="connsiteY139" fmla="*/ 570245 h 734480"/>
                    <a:gd name="connsiteX140" fmla="*/ 2195754 w 2878139"/>
                    <a:gd name="connsiteY140" fmla="*/ 537279 h 734480"/>
                    <a:gd name="connsiteX141" fmla="*/ 2195754 w 2878139"/>
                    <a:gd name="connsiteY141" fmla="*/ 537279 h 734480"/>
                    <a:gd name="connsiteX142" fmla="*/ 2228720 w 2878139"/>
                    <a:gd name="connsiteY142" fmla="*/ 550432 h 734480"/>
                    <a:gd name="connsiteX143" fmla="*/ 2228720 w 2878139"/>
                    <a:gd name="connsiteY143" fmla="*/ 550432 h 734480"/>
                    <a:gd name="connsiteX144" fmla="*/ 2215653 w 2878139"/>
                    <a:gd name="connsiteY144" fmla="*/ 583398 h 734480"/>
                    <a:gd name="connsiteX145" fmla="*/ 2215653 w 2878139"/>
                    <a:gd name="connsiteY145" fmla="*/ 583227 h 734480"/>
                    <a:gd name="connsiteX146" fmla="*/ 2205661 w 2878139"/>
                    <a:gd name="connsiteY146" fmla="*/ 585362 h 734480"/>
                    <a:gd name="connsiteX147" fmla="*/ 2205661 w 2878139"/>
                    <a:gd name="connsiteY147" fmla="*/ 585362 h 734480"/>
                    <a:gd name="connsiteX148" fmla="*/ 2182687 w 2878139"/>
                    <a:gd name="connsiteY148" fmla="*/ 570245 h 734480"/>
                    <a:gd name="connsiteX149" fmla="*/ 637886 w 2878139"/>
                    <a:gd name="connsiteY149" fmla="*/ 543428 h 734480"/>
                    <a:gd name="connsiteX150" fmla="*/ 626442 w 2878139"/>
                    <a:gd name="connsiteY150" fmla="*/ 509864 h 734480"/>
                    <a:gd name="connsiteX151" fmla="*/ 626442 w 2878139"/>
                    <a:gd name="connsiteY151" fmla="*/ 509864 h 734480"/>
                    <a:gd name="connsiteX152" fmla="*/ 660006 w 2878139"/>
                    <a:gd name="connsiteY152" fmla="*/ 498420 h 734480"/>
                    <a:gd name="connsiteX153" fmla="*/ 660006 w 2878139"/>
                    <a:gd name="connsiteY153" fmla="*/ 498420 h 734480"/>
                    <a:gd name="connsiteX154" fmla="*/ 671450 w 2878139"/>
                    <a:gd name="connsiteY154" fmla="*/ 532155 h 734480"/>
                    <a:gd name="connsiteX155" fmla="*/ 671450 w 2878139"/>
                    <a:gd name="connsiteY155" fmla="*/ 532155 h 734480"/>
                    <a:gd name="connsiteX156" fmla="*/ 648903 w 2878139"/>
                    <a:gd name="connsiteY156" fmla="*/ 546076 h 734480"/>
                    <a:gd name="connsiteX157" fmla="*/ 648903 w 2878139"/>
                    <a:gd name="connsiteY157" fmla="*/ 546076 h 734480"/>
                    <a:gd name="connsiteX158" fmla="*/ 637886 w 2878139"/>
                    <a:gd name="connsiteY158" fmla="*/ 543428 h 734480"/>
                    <a:gd name="connsiteX159" fmla="*/ 2287222 w 2878139"/>
                    <a:gd name="connsiteY159" fmla="*/ 523017 h 734480"/>
                    <a:gd name="connsiteX160" fmla="*/ 2298240 w 2878139"/>
                    <a:gd name="connsiteY160" fmla="*/ 489282 h 734480"/>
                    <a:gd name="connsiteX161" fmla="*/ 2298240 w 2878139"/>
                    <a:gd name="connsiteY161" fmla="*/ 489282 h 734480"/>
                    <a:gd name="connsiteX162" fmla="*/ 2298410 w 2878139"/>
                    <a:gd name="connsiteY162" fmla="*/ 489282 h 734480"/>
                    <a:gd name="connsiteX163" fmla="*/ 2298410 w 2878139"/>
                    <a:gd name="connsiteY163" fmla="*/ 489282 h 734480"/>
                    <a:gd name="connsiteX164" fmla="*/ 2332145 w 2878139"/>
                    <a:gd name="connsiteY164" fmla="*/ 500299 h 734480"/>
                    <a:gd name="connsiteX165" fmla="*/ 2332145 w 2878139"/>
                    <a:gd name="connsiteY165" fmla="*/ 500299 h 734480"/>
                    <a:gd name="connsiteX166" fmla="*/ 2320957 w 2878139"/>
                    <a:gd name="connsiteY166" fmla="*/ 534119 h 734480"/>
                    <a:gd name="connsiteX167" fmla="*/ 2320957 w 2878139"/>
                    <a:gd name="connsiteY167" fmla="*/ 534119 h 734480"/>
                    <a:gd name="connsiteX168" fmla="*/ 2309598 w 2878139"/>
                    <a:gd name="connsiteY168" fmla="*/ 536681 h 734480"/>
                    <a:gd name="connsiteX169" fmla="*/ 2309598 w 2878139"/>
                    <a:gd name="connsiteY169" fmla="*/ 536681 h 734480"/>
                    <a:gd name="connsiteX170" fmla="*/ 2287222 w 2878139"/>
                    <a:gd name="connsiteY170" fmla="*/ 523017 h 734480"/>
                    <a:gd name="connsiteX171" fmla="*/ 535144 w 2878139"/>
                    <a:gd name="connsiteY171" fmla="*/ 489025 h 734480"/>
                    <a:gd name="connsiteX172" fmla="*/ 525835 w 2878139"/>
                    <a:gd name="connsiteY172" fmla="*/ 454778 h 734480"/>
                    <a:gd name="connsiteX173" fmla="*/ 525835 w 2878139"/>
                    <a:gd name="connsiteY173" fmla="*/ 454778 h 734480"/>
                    <a:gd name="connsiteX174" fmla="*/ 559997 w 2878139"/>
                    <a:gd name="connsiteY174" fmla="*/ 445469 h 734480"/>
                    <a:gd name="connsiteX175" fmla="*/ 559997 w 2878139"/>
                    <a:gd name="connsiteY175" fmla="*/ 445469 h 734480"/>
                    <a:gd name="connsiteX176" fmla="*/ 569477 w 2878139"/>
                    <a:gd name="connsiteY176" fmla="*/ 479802 h 734480"/>
                    <a:gd name="connsiteX177" fmla="*/ 569477 w 2878139"/>
                    <a:gd name="connsiteY177" fmla="*/ 479802 h 734480"/>
                    <a:gd name="connsiteX178" fmla="*/ 547528 w 2878139"/>
                    <a:gd name="connsiteY178" fmla="*/ 492442 h 734480"/>
                    <a:gd name="connsiteX179" fmla="*/ 547528 w 2878139"/>
                    <a:gd name="connsiteY179" fmla="*/ 492442 h 734480"/>
                    <a:gd name="connsiteX180" fmla="*/ 535144 w 2878139"/>
                    <a:gd name="connsiteY180" fmla="*/ 489025 h 734480"/>
                    <a:gd name="connsiteX181" fmla="*/ 2388768 w 2878139"/>
                    <a:gd name="connsiteY181" fmla="*/ 469553 h 734480"/>
                    <a:gd name="connsiteX182" fmla="*/ 2397650 w 2878139"/>
                    <a:gd name="connsiteY182" fmla="*/ 435306 h 734480"/>
                    <a:gd name="connsiteX183" fmla="*/ 2397650 w 2878139"/>
                    <a:gd name="connsiteY183" fmla="*/ 435306 h 734480"/>
                    <a:gd name="connsiteX184" fmla="*/ 2432069 w 2878139"/>
                    <a:gd name="connsiteY184" fmla="*/ 444359 h 734480"/>
                    <a:gd name="connsiteX185" fmla="*/ 2432069 w 2878139"/>
                    <a:gd name="connsiteY185" fmla="*/ 444359 h 734480"/>
                    <a:gd name="connsiteX186" fmla="*/ 2423016 w 2878139"/>
                    <a:gd name="connsiteY186" fmla="*/ 478692 h 734480"/>
                    <a:gd name="connsiteX187" fmla="*/ 2423016 w 2878139"/>
                    <a:gd name="connsiteY187" fmla="*/ 478692 h 734480"/>
                    <a:gd name="connsiteX188" fmla="*/ 2410376 w 2878139"/>
                    <a:gd name="connsiteY188" fmla="*/ 482108 h 734480"/>
                    <a:gd name="connsiteX189" fmla="*/ 2410376 w 2878139"/>
                    <a:gd name="connsiteY189" fmla="*/ 482108 h 734480"/>
                    <a:gd name="connsiteX190" fmla="*/ 2388768 w 2878139"/>
                    <a:gd name="connsiteY190" fmla="*/ 469553 h 734480"/>
                    <a:gd name="connsiteX191" fmla="*/ 436074 w 2878139"/>
                    <a:gd name="connsiteY191" fmla="*/ 428388 h 734480"/>
                    <a:gd name="connsiteX192" fmla="*/ 428730 w 2878139"/>
                    <a:gd name="connsiteY192" fmla="*/ 393714 h 734480"/>
                    <a:gd name="connsiteX193" fmla="*/ 428730 w 2878139"/>
                    <a:gd name="connsiteY193" fmla="*/ 393714 h 734480"/>
                    <a:gd name="connsiteX194" fmla="*/ 463404 w 2878139"/>
                    <a:gd name="connsiteY194" fmla="*/ 386369 h 734480"/>
                    <a:gd name="connsiteX195" fmla="*/ 463404 w 2878139"/>
                    <a:gd name="connsiteY195" fmla="*/ 386369 h 734480"/>
                    <a:gd name="connsiteX196" fmla="*/ 470749 w 2878139"/>
                    <a:gd name="connsiteY196" fmla="*/ 421044 h 734480"/>
                    <a:gd name="connsiteX197" fmla="*/ 470749 w 2878139"/>
                    <a:gd name="connsiteY197" fmla="*/ 421044 h 734480"/>
                    <a:gd name="connsiteX198" fmla="*/ 449654 w 2878139"/>
                    <a:gd name="connsiteY198" fmla="*/ 432488 h 734480"/>
                    <a:gd name="connsiteX199" fmla="*/ 449654 w 2878139"/>
                    <a:gd name="connsiteY199" fmla="*/ 432488 h 734480"/>
                    <a:gd name="connsiteX200" fmla="*/ 436074 w 2878139"/>
                    <a:gd name="connsiteY200" fmla="*/ 428388 h 734480"/>
                    <a:gd name="connsiteX201" fmla="*/ 2486728 w 2878139"/>
                    <a:gd name="connsiteY201" fmla="*/ 409856 h 734480"/>
                    <a:gd name="connsiteX202" fmla="*/ 2493646 w 2878139"/>
                    <a:gd name="connsiteY202" fmla="*/ 375181 h 734480"/>
                    <a:gd name="connsiteX203" fmla="*/ 2493646 w 2878139"/>
                    <a:gd name="connsiteY203" fmla="*/ 375181 h 734480"/>
                    <a:gd name="connsiteX204" fmla="*/ 2528490 w 2878139"/>
                    <a:gd name="connsiteY204" fmla="*/ 381928 h 734480"/>
                    <a:gd name="connsiteX205" fmla="*/ 2528490 w 2878139"/>
                    <a:gd name="connsiteY205" fmla="*/ 381928 h 734480"/>
                    <a:gd name="connsiteX206" fmla="*/ 2521573 w 2878139"/>
                    <a:gd name="connsiteY206" fmla="*/ 416773 h 734480"/>
                    <a:gd name="connsiteX207" fmla="*/ 2521573 w 2878139"/>
                    <a:gd name="connsiteY207" fmla="*/ 416773 h 734480"/>
                    <a:gd name="connsiteX208" fmla="*/ 2507652 w 2878139"/>
                    <a:gd name="connsiteY208" fmla="*/ 421044 h 734480"/>
                    <a:gd name="connsiteX209" fmla="*/ 2507652 w 2878139"/>
                    <a:gd name="connsiteY209" fmla="*/ 421044 h 734480"/>
                    <a:gd name="connsiteX210" fmla="*/ 2486728 w 2878139"/>
                    <a:gd name="connsiteY210" fmla="*/ 409856 h 734480"/>
                    <a:gd name="connsiteX211" fmla="*/ 340848 w 2878139"/>
                    <a:gd name="connsiteY211" fmla="*/ 361687 h 734480"/>
                    <a:gd name="connsiteX212" fmla="*/ 340677 w 2878139"/>
                    <a:gd name="connsiteY212" fmla="*/ 361858 h 734480"/>
                    <a:gd name="connsiteX213" fmla="*/ 335638 w 2878139"/>
                    <a:gd name="connsiteY213" fmla="*/ 326586 h 734480"/>
                    <a:gd name="connsiteX214" fmla="*/ 335638 w 2878139"/>
                    <a:gd name="connsiteY214" fmla="*/ 326586 h 734480"/>
                    <a:gd name="connsiteX215" fmla="*/ 370826 w 2878139"/>
                    <a:gd name="connsiteY215" fmla="*/ 321547 h 734480"/>
                    <a:gd name="connsiteX216" fmla="*/ 370826 w 2878139"/>
                    <a:gd name="connsiteY216" fmla="*/ 321547 h 734480"/>
                    <a:gd name="connsiteX217" fmla="*/ 375864 w 2878139"/>
                    <a:gd name="connsiteY217" fmla="*/ 356734 h 734480"/>
                    <a:gd name="connsiteX218" fmla="*/ 375864 w 2878139"/>
                    <a:gd name="connsiteY218" fmla="*/ 356734 h 734480"/>
                    <a:gd name="connsiteX219" fmla="*/ 355794 w 2878139"/>
                    <a:gd name="connsiteY219" fmla="*/ 366811 h 734480"/>
                    <a:gd name="connsiteX220" fmla="*/ 355794 w 2878139"/>
                    <a:gd name="connsiteY220" fmla="*/ 366811 h 734480"/>
                    <a:gd name="connsiteX221" fmla="*/ 340848 w 2878139"/>
                    <a:gd name="connsiteY221" fmla="*/ 361687 h 734480"/>
                    <a:gd name="connsiteX222" fmla="*/ 2581015 w 2878139"/>
                    <a:gd name="connsiteY222" fmla="*/ 344350 h 734480"/>
                    <a:gd name="connsiteX223" fmla="*/ 2585712 w 2878139"/>
                    <a:gd name="connsiteY223" fmla="*/ 309163 h 734480"/>
                    <a:gd name="connsiteX224" fmla="*/ 2585712 w 2878139"/>
                    <a:gd name="connsiteY224" fmla="*/ 309163 h 734480"/>
                    <a:gd name="connsiteX225" fmla="*/ 2620813 w 2878139"/>
                    <a:gd name="connsiteY225" fmla="*/ 313860 h 734480"/>
                    <a:gd name="connsiteX226" fmla="*/ 2620813 w 2878139"/>
                    <a:gd name="connsiteY226" fmla="*/ 313860 h 734480"/>
                    <a:gd name="connsiteX227" fmla="*/ 2616116 w 2878139"/>
                    <a:gd name="connsiteY227" fmla="*/ 349047 h 734480"/>
                    <a:gd name="connsiteX228" fmla="*/ 2616116 w 2878139"/>
                    <a:gd name="connsiteY228" fmla="*/ 349047 h 734480"/>
                    <a:gd name="connsiteX229" fmla="*/ 2600914 w 2878139"/>
                    <a:gd name="connsiteY229" fmla="*/ 354257 h 734480"/>
                    <a:gd name="connsiteX230" fmla="*/ 2600914 w 2878139"/>
                    <a:gd name="connsiteY230" fmla="*/ 354257 h 734480"/>
                    <a:gd name="connsiteX231" fmla="*/ 2581015 w 2878139"/>
                    <a:gd name="connsiteY231" fmla="*/ 344350 h 734480"/>
                    <a:gd name="connsiteX232" fmla="*/ 249721 w 2878139"/>
                    <a:gd name="connsiteY232" fmla="*/ 289349 h 734480"/>
                    <a:gd name="connsiteX233" fmla="*/ 246818 w 2878139"/>
                    <a:gd name="connsiteY233" fmla="*/ 253907 h 734480"/>
                    <a:gd name="connsiteX234" fmla="*/ 246818 w 2878139"/>
                    <a:gd name="connsiteY234" fmla="*/ 253907 h 734480"/>
                    <a:gd name="connsiteX235" fmla="*/ 282090 w 2878139"/>
                    <a:gd name="connsiteY235" fmla="*/ 251003 h 734480"/>
                    <a:gd name="connsiteX236" fmla="*/ 282090 w 2878139"/>
                    <a:gd name="connsiteY236" fmla="*/ 251003 h 734480"/>
                    <a:gd name="connsiteX237" fmla="*/ 285079 w 2878139"/>
                    <a:gd name="connsiteY237" fmla="*/ 286446 h 734480"/>
                    <a:gd name="connsiteX238" fmla="*/ 285079 w 2878139"/>
                    <a:gd name="connsiteY238" fmla="*/ 286446 h 734480"/>
                    <a:gd name="connsiteX239" fmla="*/ 265863 w 2878139"/>
                    <a:gd name="connsiteY239" fmla="*/ 295157 h 734480"/>
                    <a:gd name="connsiteX240" fmla="*/ 265863 w 2878139"/>
                    <a:gd name="connsiteY240" fmla="*/ 295157 h 734480"/>
                    <a:gd name="connsiteX241" fmla="*/ 249721 w 2878139"/>
                    <a:gd name="connsiteY241" fmla="*/ 289349 h 734480"/>
                    <a:gd name="connsiteX242" fmla="*/ 2670945 w 2878139"/>
                    <a:gd name="connsiteY242" fmla="*/ 273208 h 734480"/>
                    <a:gd name="connsiteX243" fmla="*/ 2673508 w 2878139"/>
                    <a:gd name="connsiteY243" fmla="*/ 237765 h 734480"/>
                    <a:gd name="connsiteX244" fmla="*/ 2673508 w 2878139"/>
                    <a:gd name="connsiteY244" fmla="*/ 237765 h 734480"/>
                    <a:gd name="connsiteX245" fmla="*/ 2673508 w 2878139"/>
                    <a:gd name="connsiteY245" fmla="*/ 237765 h 734480"/>
                    <a:gd name="connsiteX246" fmla="*/ 2673508 w 2878139"/>
                    <a:gd name="connsiteY246" fmla="*/ 237765 h 734480"/>
                    <a:gd name="connsiteX247" fmla="*/ 2708951 w 2878139"/>
                    <a:gd name="connsiteY247" fmla="*/ 240327 h 734480"/>
                    <a:gd name="connsiteX248" fmla="*/ 2708951 w 2878139"/>
                    <a:gd name="connsiteY248" fmla="*/ 240327 h 734480"/>
                    <a:gd name="connsiteX249" fmla="*/ 2706389 w 2878139"/>
                    <a:gd name="connsiteY249" fmla="*/ 275770 h 734480"/>
                    <a:gd name="connsiteX250" fmla="*/ 2706389 w 2878139"/>
                    <a:gd name="connsiteY250" fmla="*/ 275770 h 734480"/>
                    <a:gd name="connsiteX251" fmla="*/ 2690077 w 2878139"/>
                    <a:gd name="connsiteY251" fmla="*/ 281919 h 734480"/>
                    <a:gd name="connsiteX252" fmla="*/ 2690077 w 2878139"/>
                    <a:gd name="connsiteY252" fmla="*/ 281919 h 734480"/>
                    <a:gd name="connsiteX253" fmla="*/ 2670945 w 2878139"/>
                    <a:gd name="connsiteY253" fmla="*/ 273208 h 734480"/>
                    <a:gd name="connsiteX254" fmla="*/ 163377 w 2878139"/>
                    <a:gd name="connsiteY254" fmla="*/ 211631 h 734480"/>
                    <a:gd name="connsiteX255" fmla="*/ 162523 w 2878139"/>
                    <a:gd name="connsiteY255" fmla="*/ 176102 h 734480"/>
                    <a:gd name="connsiteX256" fmla="*/ 162523 w 2878139"/>
                    <a:gd name="connsiteY256" fmla="*/ 176102 h 734480"/>
                    <a:gd name="connsiteX257" fmla="*/ 198137 w 2878139"/>
                    <a:gd name="connsiteY257" fmla="*/ 175334 h 734480"/>
                    <a:gd name="connsiteX258" fmla="*/ 198137 w 2878139"/>
                    <a:gd name="connsiteY258" fmla="*/ 175334 h 734480"/>
                    <a:gd name="connsiteX259" fmla="*/ 198820 w 2878139"/>
                    <a:gd name="connsiteY259" fmla="*/ 210777 h 734480"/>
                    <a:gd name="connsiteX260" fmla="*/ 198820 w 2878139"/>
                    <a:gd name="connsiteY260" fmla="*/ 210777 h 734480"/>
                    <a:gd name="connsiteX261" fmla="*/ 180715 w 2878139"/>
                    <a:gd name="connsiteY261" fmla="*/ 218549 h 734480"/>
                    <a:gd name="connsiteX262" fmla="*/ 180715 w 2878139"/>
                    <a:gd name="connsiteY262" fmla="*/ 218549 h 734480"/>
                    <a:gd name="connsiteX263" fmla="*/ 163377 w 2878139"/>
                    <a:gd name="connsiteY263" fmla="*/ 211631 h 734480"/>
                    <a:gd name="connsiteX264" fmla="*/ 2756436 w 2878139"/>
                    <a:gd name="connsiteY264" fmla="*/ 196600 h 734480"/>
                    <a:gd name="connsiteX265" fmla="*/ 2756863 w 2878139"/>
                    <a:gd name="connsiteY265" fmla="*/ 161157 h 734480"/>
                    <a:gd name="connsiteX266" fmla="*/ 2756863 w 2878139"/>
                    <a:gd name="connsiteY266" fmla="*/ 161157 h 734480"/>
                    <a:gd name="connsiteX267" fmla="*/ 2792306 w 2878139"/>
                    <a:gd name="connsiteY267" fmla="*/ 161584 h 734480"/>
                    <a:gd name="connsiteX268" fmla="*/ 2792306 w 2878139"/>
                    <a:gd name="connsiteY268" fmla="*/ 161584 h 734480"/>
                    <a:gd name="connsiteX269" fmla="*/ 2791879 w 2878139"/>
                    <a:gd name="connsiteY269" fmla="*/ 197027 h 734480"/>
                    <a:gd name="connsiteX270" fmla="*/ 2791879 w 2878139"/>
                    <a:gd name="connsiteY270" fmla="*/ 197027 h 734480"/>
                    <a:gd name="connsiteX271" fmla="*/ 2774371 w 2878139"/>
                    <a:gd name="connsiteY271" fmla="*/ 204201 h 734480"/>
                    <a:gd name="connsiteX272" fmla="*/ 2774371 w 2878139"/>
                    <a:gd name="connsiteY272" fmla="*/ 204201 h 734480"/>
                    <a:gd name="connsiteX273" fmla="*/ 2756436 w 2878139"/>
                    <a:gd name="connsiteY273" fmla="*/ 196600 h 734480"/>
                    <a:gd name="connsiteX274" fmla="*/ 81816 w 2878139"/>
                    <a:gd name="connsiteY274" fmla="*/ 128703 h 734480"/>
                    <a:gd name="connsiteX275" fmla="*/ 83268 w 2878139"/>
                    <a:gd name="connsiteY275" fmla="*/ 93260 h 734480"/>
                    <a:gd name="connsiteX276" fmla="*/ 83268 w 2878139"/>
                    <a:gd name="connsiteY276" fmla="*/ 93260 h 734480"/>
                    <a:gd name="connsiteX277" fmla="*/ 118711 w 2878139"/>
                    <a:gd name="connsiteY277" fmla="*/ 94541 h 734480"/>
                    <a:gd name="connsiteX278" fmla="*/ 118711 w 2878139"/>
                    <a:gd name="connsiteY278" fmla="*/ 94541 h 734480"/>
                    <a:gd name="connsiteX279" fmla="*/ 118882 w 2878139"/>
                    <a:gd name="connsiteY279" fmla="*/ 94541 h 734480"/>
                    <a:gd name="connsiteX280" fmla="*/ 118882 w 2878139"/>
                    <a:gd name="connsiteY280" fmla="*/ 94541 h 734480"/>
                    <a:gd name="connsiteX281" fmla="*/ 117429 w 2878139"/>
                    <a:gd name="connsiteY281" fmla="*/ 129984 h 734480"/>
                    <a:gd name="connsiteX282" fmla="*/ 117429 w 2878139"/>
                    <a:gd name="connsiteY282" fmla="*/ 129984 h 734480"/>
                    <a:gd name="connsiteX283" fmla="*/ 100348 w 2878139"/>
                    <a:gd name="connsiteY283" fmla="*/ 136731 h 734480"/>
                    <a:gd name="connsiteX284" fmla="*/ 100348 w 2878139"/>
                    <a:gd name="connsiteY284" fmla="*/ 136731 h 734480"/>
                    <a:gd name="connsiteX285" fmla="*/ 81816 w 2878139"/>
                    <a:gd name="connsiteY285" fmla="*/ 128703 h 734480"/>
                    <a:gd name="connsiteX286" fmla="*/ 2837058 w 2878139"/>
                    <a:gd name="connsiteY286" fmla="*/ 114953 h 734480"/>
                    <a:gd name="connsiteX287" fmla="*/ 2835179 w 2878139"/>
                    <a:gd name="connsiteY287" fmla="*/ 79510 h 734480"/>
                    <a:gd name="connsiteX288" fmla="*/ 2835179 w 2878139"/>
                    <a:gd name="connsiteY288" fmla="*/ 79510 h 734480"/>
                    <a:gd name="connsiteX289" fmla="*/ 2835350 w 2878139"/>
                    <a:gd name="connsiteY289" fmla="*/ 79510 h 734480"/>
                    <a:gd name="connsiteX290" fmla="*/ 2835350 w 2878139"/>
                    <a:gd name="connsiteY290" fmla="*/ 79510 h 734480"/>
                    <a:gd name="connsiteX291" fmla="*/ 2870793 w 2878139"/>
                    <a:gd name="connsiteY291" fmla="*/ 77802 h 734480"/>
                    <a:gd name="connsiteX292" fmla="*/ 2870793 w 2878139"/>
                    <a:gd name="connsiteY292" fmla="*/ 77802 h 734480"/>
                    <a:gd name="connsiteX293" fmla="*/ 2872501 w 2878139"/>
                    <a:gd name="connsiteY293" fmla="*/ 113245 h 734480"/>
                    <a:gd name="connsiteX294" fmla="*/ 2872501 w 2878139"/>
                    <a:gd name="connsiteY294" fmla="*/ 113245 h 734480"/>
                    <a:gd name="connsiteX295" fmla="*/ 2853883 w 2878139"/>
                    <a:gd name="connsiteY295" fmla="*/ 121444 h 734480"/>
                    <a:gd name="connsiteX296" fmla="*/ 2853883 w 2878139"/>
                    <a:gd name="connsiteY296" fmla="*/ 121444 h 734480"/>
                    <a:gd name="connsiteX297" fmla="*/ 2837058 w 2878139"/>
                    <a:gd name="connsiteY297" fmla="*/ 114953 h 734480"/>
                    <a:gd name="connsiteX298" fmla="*/ 5635 w 2878139"/>
                    <a:gd name="connsiteY298" fmla="*/ 40907 h 734480"/>
                    <a:gd name="connsiteX299" fmla="*/ 9222 w 2878139"/>
                    <a:gd name="connsiteY299" fmla="*/ 5635 h 734480"/>
                    <a:gd name="connsiteX300" fmla="*/ 9222 w 2878139"/>
                    <a:gd name="connsiteY300" fmla="*/ 5635 h 734480"/>
                    <a:gd name="connsiteX301" fmla="*/ 44494 w 2878139"/>
                    <a:gd name="connsiteY301" fmla="*/ 9222 h 734480"/>
                    <a:gd name="connsiteX302" fmla="*/ 44494 w 2878139"/>
                    <a:gd name="connsiteY302" fmla="*/ 9222 h 734480"/>
                    <a:gd name="connsiteX303" fmla="*/ 44494 w 2878139"/>
                    <a:gd name="connsiteY303" fmla="*/ 9222 h 734480"/>
                    <a:gd name="connsiteX304" fmla="*/ 44494 w 2878139"/>
                    <a:gd name="connsiteY304" fmla="*/ 9222 h 734480"/>
                    <a:gd name="connsiteX305" fmla="*/ 40907 w 2878139"/>
                    <a:gd name="connsiteY305" fmla="*/ 44494 h 734480"/>
                    <a:gd name="connsiteX306" fmla="*/ 40907 w 2878139"/>
                    <a:gd name="connsiteY306" fmla="*/ 44494 h 734480"/>
                    <a:gd name="connsiteX307" fmla="*/ 25021 w 2878139"/>
                    <a:gd name="connsiteY307" fmla="*/ 50130 h 734480"/>
                    <a:gd name="connsiteX308" fmla="*/ 25021 w 2878139"/>
                    <a:gd name="connsiteY308" fmla="*/ 50130 h 734480"/>
                    <a:gd name="connsiteX309" fmla="*/ 5635 w 2878139"/>
                    <a:gd name="connsiteY309" fmla="*/ 40907 h 73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</a:cxnLst>
                  <a:rect l="l" t="t" r="r" b="b"/>
                  <a:pathLst>
                    <a:path w="2878139" h="734480">
                      <a:moveTo>
                        <a:pt x="1397818" y="709797"/>
                      </a:moveTo>
                      <a:cubicBezTo>
                        <a:pt x="1398073" y="695876"/>
                        <a:pt x="1409603" y="684944"/>
                        <a:pt x="1423524" y="685286"/>
                      </a:cubicBezTo>
                      <a:lnTo>
                        <a:pt x="1423524" y="685286"/>
                      </a:lnTo>
                      <a:lnTo>
                        <a:pt x="1423524" y="685286"/>
                      </a:lnTo>
                      <a:lnTo>
                        <a:pt x="1423524" y="685286"/>
                      </a:lnTo>
                      <a:cubicBezTo>
                        <a:pt x="1437445" y="685713"/>
                        <a:pt x="1448377" y="697157"/>
                        <a:pt x="1448035" y="710992"/>
                      </a:cubicBezTo>
                      <a:lnTo>
                        <a:pt x="1448035" y="710992"/>
                      </a:lnTo>
                      <a:cubicBezTo>
                        <a:pt x="1447608" y="724913"/>
                        <a:pt x="1436164" y="735760"/>
                        <a:pt x="1422329" y="735503"/>
                      </a:cubicBezTo>
                      <a:lnTo>
                        <a:pt x="1422329" y="735503"/>
                      </a:lnTo>
                      <a:cubicBezTo>
                        <a:pt x="1408408" y="735162"/>
                        <a:pt x="1397390" y="723547"/>
                        <a:pt x="1397818" y="709797"/>
                      </a:cubicBezTo>
                      <a:close/>
                      <a:moveTo>
                        <a:pt x="1512516" y="710651"/>
                      </a:moveTo>
                      <a:cubicBezTo>
                        <a:pt x="1511918" y="696901"/>
                        <a:pt x="1522850" y="685115"/>
                        <a:pt x="1536600" y="684688"/>
                      </a:cubicBezTo>
                      <a:lnTo>
                        <a:pt x="1536600" y="684688"/>
                      </a:lnTo>
                      <a:cubicBezTo>
                        <a:pt x="1550521" y="684090"/>
                        <a:pt x="1562136" y="695022"/>
                        <a:pt x="1562563" y="708943"/>
                      </a:cubicBezTo>
                      <a:lnTo>
                        <a:pt x="1562563" y="708943"/>
                      </a:lnTo>
                      <a:cubicBezTo>
                        <a:pt x="1563161" y="722693"/>
                        <a:pt x="1552229" y="734308"/>
                        <a:pt x="1538479" y="734906"/>
                      </a:cubicBezTo>
                      <a:lnTo>
                        <a:pt x="1538479" y="734906"/>
                      </a:lnTo>
                      <a:cubicBezTo>
                        <a:pt x="1538223" y="734906"/>
                        <a:pt x="1537881" y="734906"/>
                        <a:pt x="1537625" y="734906"/>
                      </a:cubicBezTo>
                      <a:lnTo>
                        <a:pt x="1537625" y="734906"/>
                      </a:lnTo>
                      <a:cubicBezTo>
                        <a:pt x="1524131" y="734906"/>
                        <a:pt x="1513028" y="724315"/>
                        <a:pt x="1512516" y="710651"/>
                      </a:cubicBezTo>
                      <a:close/>
                      <a:moveTo>
                        <a:pt x="1306178" y="729013"/>
                      </a:moveTo>
                      <a:lnTo>
                        <a:pt x="1306178" y="729013"/>
                      </a:lnTo>
                      <a:cubicBezTo>
                        <a:pt x="1292428" y="727903"/>
                        <a:pt x="1282265" y="715690"/>
                        <a:pt x="1283375" y="701854"/>
                      </a:cubicBezTo>
                      <a:lnTo>
                        <a:pt x="1283375" y="701854"/>
                      </a:lnTo>
                      <a:cubicBezTo>
                        <a:pt x="1284485" y="688104"/>
                        <a:pt x="1296698" y="677770"/>
                        <a:pt x="1310448" y="679051"/>
                      </a:cubicBezTo>
                      <a:lnTo>
                        <a:pt x="1310448" y="679051"/>
                      </a:lnTo>
                      <a:cubicBezTo>
                        <a:pt x="1324198" y="680161"/>
                        <a:pt x="1334532" y="692374"/>
                        <a:pt x="1333422" y="706210"/>
                      </a:cubicBezTo>
                      <a:lnTo>
                        <a:pt x="1333422" y="706210"/>
                      </a:lnTo>
                      <a:cubicBezTo>
                        <a:pt x="1332312" y="719277"/>
                        <a:pt x="1321209" y="729184"/>
                        <a:pt x="1308484" y="729184"/>
                      </a:cubicBezTo>
                      <a:lnTo>
                        <a:pt x="1308484" y="729184"/>
                      </a:lnTo>
                      <a:cubicBezTo>
                        <a:pt x="1307715" y="729184"/>
                        <a:pt x="1306861" y="729184"/>
                        <a:pt x="1306178" y="729013"/>
                      </a:cubicBezTo>
                      <a:close/>
                      <a:moveTo>
                        <a:pt x="1627044" y="704587"/>
                      </a:moveTo>
                      <a:cubicBezTo>
                        <a:pt x="1625763" y="690837"/>
                        <a:pt x="1635755" y="678453"/>
                        <a:pt x="1649676" y="677172"/>
                      </a:cubicBezTo>
                      <a:lnTo>
                        <a:pt x="1649676" y="677172"/>
                      </a:lnTo>
                      <a:cubicBezTo>
                        <a:pt x="1663426" y="675720"/>
                        <a:pt x="1675639" y="685969"/>
                        <a:pt x="1677091" y="699719"/>
                      </a:cubicBezTo>
                      <a:lnTo>
                        <a:pt x="1677091" y="699719"/>
                      </a:lnTo>
                      <a:cubicBezTo>
                        <a:pt x="1678372" y="713469"/>
                        <a:pt x="1668294" y="725853"/>
                        <a:pt x="1654459" y="727134"/>
                      </a:cubicBezTo>
                      <a:lnTo>
                        <a:pt x="1654459" y="727134"/>
                      </a:lnTo>
                      <a:cubicBezTo>
                        <a:pt x="1653775" y="727305"/>
                        <a:pt x="1652921" y="727305"/>
                        <a:pt x="1651982" y="727305"/>
                      </a:cubicBezTo>
                      <a:lnTo>
                        <a:pt x="1651982" y="727305"/>
                      </a:lnTo>
                      <a:cubicBezTo>
                        <a:pt x="1639171" y="727305"/>
                        <a:pt x="1628325" y="717569"/>
                        <a:pt x="1627044" y="704587"/>
                      </a:cubicBezTo>
                      <a:close/>
                      <a:moveTo>
                        <a:pt x="1190711" y="715519"/>
                      </a:moveTo>
                      <a:cubicBezTo>
                        <a:pt x="1177046" y="713555"/>
                        <a:pt x="1167652" y="700744"/>
                        <a:pt x="1169616" y="686994"/>
                      </a:cubicBezTo>
                      <a:lnTo>
                        <a:pt x="1169616" y="686994"/>
                      </a:lnTo>
                      <a:cubicBezTo>
                        <a:pt x="1171665" y="673415"/>
                        <a:pt x="1184391" y="663935"/>
                        <a:pt x="1198141" y="665899"/>
                      </a:cubicBezTo>
                      <a:lnTo>
                        <a:pt x="1198141" y="665899"/>
                      </a:lnTo>
                      <a:cubicBezTo>
                        <a:pt x="1211720" y="667949"/>
                        <a:pt x="1221200" y="680674"/>
                        <a:pt x="1219236" y="694424"/>
                      </a:cubicBezTo>
                      <a:lnTo>
                        <a:pt x="1219236" y="694424"/>
                      </a:lnTo>
                      <a:cubicBezTo>
                        <a:pt x="1217357" y="706893"/>
                        <a:pt x="1206767" y="715775"/>
                        <a:pt x="1194383" y="715775"/>
                      </a:cubicBezTo>
                      <a:lnTo>
                        <a:pt x="1194383" y="715775"/>
                      </a:lnTo>
                      <a:cubicBezTo>
                        <a:pt x="1193273" y="715775"/>
                        <a:pt x="1191992" y="715775"/>
                        <a:pt x="1190711" y="715519"/>
                      </a:cubicBezTo>
                      <a:close/>
                      <a:moveTo>
                        <a:pt x="1741059" y="691606"/>
                      </a:moveTo>
                      <a:cubicBezTo>
                        <a:pt x="1738924" y="677941"/>
                        <a:pt x="1748233" y="665045"/>
                        <a:pt x="1761983" y="662909"/>
                      </a:cubicBezTo>
                      <a:lnTo>
                        <a:pt x="1761983" y="662909"/>
                      </a:lnTo>
                      <a:lnTo>
                        <a:pt x="1761983" y="662909"/>
                      </a:lnTo>
                      <a:lnTo>
                        <a:pt x="1761983" y="662909"/>
                      </a:lnTo>
                      <a:cubicBezTo>
                        <a:pt x="1775648" y="660604"/>
                        <a:pt x="1788544" y="670084"/>
                        <a:pt x="1790679" y="683748"/>
                      </a:cubicBezTo>
                      <a:lnTo>
                        <a:pt x="1790679" y="683748"/>
                      </a:lnTo>
                      <a:cubicBezTo>
                        <a:pt x="1792814" y="697413"/>
                        <a:pt x="1783505" y="710309"/>
                        <a:pt x="1769841" y="712445"/>
                      </a:cubicBezTo>
                      <a:lnTo>
                        <a:pt x="1769841" y="712445"/>
                      </a:lnTo>
                      <a:cubicBezTo>
                        <a:pt x="1768388" y="712701"/>
                        <a:pt x="1767108" y="712701"/>
                        <a:pt x="1765826" y="712701"/>
                      </a:cubicBezTo>
                      <a:lnTo>
                        <a:pt x="1765826" y="712701"/>
                      </a:lnTo>
                      <a:cubicBezTo>
                        <a:pt x="1753699" y="712615"/>
                        <a:pt x="1743023" y="703904"/>
                        <a:pt x="1741059" y="691606"/>
                      </a:cubicBezTo>
                      <a:close/>
                      <a:moveTo>
                        <a:pt x="1076354" y="695022"/>
                      </a:moveTo>
                      <a:cubicBezTo>
                        <a:pt x="1062689" y="692118"/>
                        <a:pt x="1054148" y="678795"/>
                        <a:pt x="1056967" y="665216"/>
                      </a:cubicBezTo>
                      <a:lnTo>
                        <a:pt x="1056967" y="665216"/>
                      </a:lnTo>
                      <a:cubicBezTo>
                        <a:pt x="1059871" y="651721"/>
                        <a:pt x="1073194" y="643010"/>
                        <a:pt x="1086688" y="645828"/>
                      </a:cubicBezTo>
                      <a:lnTo>
                        <a:pt x="1086688" y="645828"/>
                      </a:lnTo>
                      <a:cubicBezTo>
                        <a:pt x="1100353" y="648647"/>
                        <a:pt x="1108893" y="662056"/>
                        <a:pt x="1106075" y="675635"/>
                      </a:cubicBezTo>
                      <a:lnTo>
                        <a:pt x="1106075" y="675635"/>
                      </a:lnTo>
                      <a:cubicBezTo>
                        <a:pt x="1103598" y="687421"/>
                        <a:pt x="1093178" y="695620"/>
                        <a:pt x="1081564" y="695620"/>
                      </a:cubicBezTo>
                      <a:lnTo>
                        <a:pt x="1081564" y="695620"/>
                      </a:lnTo>
                      <a:cubicBezTo>
                        <a:pt x="1079770" y="695620"/>
                        <a:pt x="1078062" y="695278"/>
                        <a:pt x="1076354" y="695022"/>
                      </a:cubicBezTo>
                      <a:close/>
                      <a:moveTo>
                        <a:pt x="1854049" y="671535"/>
                      </a:moveTo>
                      <a:cubicBezTo>
                        <a:pt x="1851060" y="658042"/>
                        <a:pt x="1859515" y="644548"/>
                        <a:pt x="1873095" y="641729"/>
                      </a:cubicBezTo>
                      <a:lnTo>
                        <a:pt x="1873095" y="641729"/>
                      </a:lnTo>
                      <a:cubicBezTo>
                        <a:pt x="1886589" y="638569"/>
                        <a:pt x="1900083" y="647195"/>
                        <a:pt x="1903072" y="660689"/>
                      </a:cubicBezTo>
                      <a:lnTo>
                        <a:pt x="1903072" y="660689"/>
                      </a:lnTo>
                      <a:cubicBezTo>
                        <a:pt x="1906061" y="674183"/>
                        <a:pt x="1897520" y="687677"/>
                        <a:pt x="1884027" y="690666"/>
                      </a:cubicBezTo>
                      <a:lnTo>
                        <a:pt x="1884027" y="690666"/>
                      </a:lnTo>
                      <a:cubicBezTo>
                        <a:pt x="1882147" y="691093"/>
                        <a:pt x="1880269" y="691264"/>
                        <a:pt x="1878561" y="691264"/>
                      </a:cubicBezTo>
                      <a:lnTo>
                        <a:pt x="1878561" y="691264"/>
                      </a:lnTo>
                      <a:cubicBezTo>
                        <a:pt x="1866946" y="691179"/>
                        <a:pt x="1856697" y="683236"/>
                        <a:pt x="1854049" y="671535"/>
                      </a:cubicBezTo>
                      <a:close/>
                      <a:moveTo>
                        <a:pt x="963363" y="667351"/>
                      </a:moveTo>
                      <a:cubicBezTo>
                        <a:pt x="950040" y="663593"/>
                        <a:pt x="942268" y="649843"/>
                        <a:pt x="946026" y="636520"/>
                      </a:cubicBezTo>
                      <a:lnTo>
                        <a:pt x="946026" y="636520"/>
                      </a:lnTo>
                      <a:cubicBezTo>
                        <a:pt x="949613" y="623197"/>
                        <a:pt x="963534" y="615254"/>
                        <a:pt x="976857" y="619012"/>
                      </a:cubicBezTo>
                      <a:lnTo>
                        <a:pt x="976857" y="619012"/>
                      </a:lnTo>
                      <a:cubicBezTo>
                        <a:pt x="990180" y="622770"/>
                        <a:pt x="998123" y="636520"/>
                        <a:pt x="994365" y="649843"/>
                      </a:cubicBezTo>
                      <a:lnTo>
                        <a:pt x="994365" y="649843"/>
                      </a:lnTo>
                      <a:cubicBezTo>
                        <a:pt x="991205" y="661031"/>
                        <a:pt x="981213" y="668375"/>
                        <a:pt x="970110" y="668375"/>
                      </a:cubicBezTo>
                      <a:lnTo>
                        <a:pt x="970110" y="668375"/>
                      </a:lnTo>
                      <a:cubicBezTo>
                        <a:pt x="967890" y="668375"/>
                        <a:pt x="965584" y="668034"/>
                        <a:pt x="963363" y="667351"/>
                      </a:cubicBezTo>
                      <a:close/>
                      <a:moveTo>
                        <a:pt x="1965674" y="644548"/>
                      </a:moveTo>
                      <a:cubicBezTo>
                        <a:pt x="1961830" y="631396"/>
                        <a:pt x="1969431" y="617475"/>
                        <a:pt x="1982754" y="613546"/>
                      </a:cubicBezTo>
                      <a:lnTo>
                        <a:pt x="1982754" y="613546"/>
                      </a:lnTo>
                      <a:lnTo>
                        <a:pt x="1982754" y="613546"/>
                      </a:lnTo>
                      <a:lnTo>
                        <a:pt x="1982754" y="613546"/>
                      </a:lnTo>
                      <a:cubicBezTo>
                        <a:pt x="1996078" y="609702"/>
                        <a:pt x="2009999" y="617304"/>
                        <a:pt x="2013841" y="630627"/>
                      </a:cubicBezTo>
                      <a:lnTo>
                        <a:pt x="2013841" y="630627"/>
                      </a:lnTo>
                      <a:cubicBezTo>
                        <a:pt x="2017685" y="643950"/>
                        <a:pt x="2009999" y="657871"/>
                        <a:pt x="1996590" y="661714"/>
                      </a:cubicBezTo>
                      <a:lnTo>
                        <a:pt x="1996590" y="661714"/>
                      </a:lnTo>
                      <a:cubicBezTo>
                        <a:pt x="1994284" y="662397"/>
                        <a:pt x="1991978" y="662739"/>
                        <a:pt x="1989672" y="662739"/>
                      </a:cubicBezTo>
                      <a:lnTo>
                        <a:pt x="1989672" y="662739"/>
                      </a:lnTo>
                      <a:cubicBezTo>
                        <a:pt x="1978826" y="662739"/>
                        <a:pt x="1968833" y="655565"/>
                        <a:pt x="1965674" y="644548"/>
                      </a:cubicBezTo>
                      <a:close/>
                      <a:moveTo>
                        <a:pt x="852423" y="632762"/>
                      </a:moveTo>
                      <a:lnTo>
                        <a:pt x="852423" y="632933"/>
                      </a:lnTo>
                      <a:cubicBezTo>
                        <a:pt x="839270" y="628321"/>
                        <a:pt x="832353" y="613973"/>
                        <a:pt x="836794" y="600906"/>
                      </a:cubicBezTo>
                      <a:lnTo>
                        <a:pt x="836794" y="600906"/>
                      </a:lnTo>
                      <a:cubicBezTo>
                        <a:pt x="841405" y="587753"/>
                        <a:pt x="855753" y="580836"/>
                        <a:pt x="868821" y="585448"/>
                      </a:cubicBezTo>
                      <a:lnTo>
                        <a:pt x="868821" y="585448"/>
                      </a:lnTo>
                      <a:cubicBezTo>
                        <a:pt x="881887" y="589888"/>
                        <a:pt x="888890" y="604236"/>
                        <a:pt x="884279" y="617304"/>
                      </a:cubicBezTo>
                      <a:lnTo>
                        <a:pt x="884279" y="617304"/>
                      </a:lnTo>
                      <a:cubicBezTo>
                        <a:pt x="880691" y="627808"/>
                        <a:pt x="870956" y="634214"/>
                        <a:pt x="860622" y="634214"/>
                      </a:cubicBezTo>
                      <a:lnTo>
                        <a:pt x="860622" y="634214"/>
                      </a:lnTo>
                      <a:cubicBezTo>
                        <a:pt x="857889" y="634214"/>
                        <a:pt x="855156" y="633787"/>
                        <a:pt x="852423" y="632762"/>
                      </a:cubicBezTo>
                      <a:close/>
                      <a:moveTo>
                        <a:pt x="2075247" y="610642"/>
                      </a:moveTo>
                      <a:cubicBezTo>
                        <a:pt x="2070636" y="597746"/>
                        <a:pt x="2077383" y="583227"/>
                        <a:pt x="2090450" y="578615"/>
                      </a:cubicBezTo>
                      <a:lnTo>
                        <a:pt x="2090450" y="578615"/>
                      </a:lnTo>
                      <a:cubicBezTo>
                        <a:pt x="2103516" y="573918"/>
                        <a:pt x="2117865" y="580665"/>
                        <a:pt x="2122562" y="593817"/>
                      </a:cubicBezTo>
                      <a:lnTo>
                        <a:pt x="2122562" y="593817"/>
                      </a:lnTo>
                      <a:cubicBezTo>
                        <a:pt x="2127174" y="606713"/>
                        <a:pt x="2120427" y="621232"/>
                        <a:pt x="2107360" y="625759"/>
                      </a:cubicBezTo>
                      <a:lnTo>
                        <a:pt x="2107360" y="625759"/>
                      </a:lnTo>
                      <a:cubicBezTo>
                        <a:pt x="2104627" y="626783"/>
                        <a:pt x="2101809" y="627210"/>
                        <a:pt x="2098905" y="627210"/>
                      </a:cubicBezTo>
                      <a:lnTo>
                        <a:pt x="2098905" y="627210"/>
                      </a:lnTo>
                      <a:cubicBezTo>
                        <a:pt x="2088571" y="627296"/>
                        <a:pt x="2079005" y="620976"/>
                        <a:pt x="2075247" y="610642"/>
                      </a:cubicBezTo>
                      <a:close/>
                      <a:moveTo>
                        <a:pt x="743702" y="591426"/>
                      </a:moveTo>
                      <a:lnTo>
                        <a:pt x="743702" y="591426"/>
                      </a:lnTo>
                      <a:cubicBezTo>
                        <a:pt x="730892" y="586131"/>
                        <a:pt x="724913" y="571441"/>
                        <a:pt x="730208" y="558545"/>
                      </a:cubicBezTo>
                      <a:lnTo>
                        <a:pt x="730208" y="558545"/>
                      </a:lnTo>
                      <a:cubicBezTo>
                        <a:pt x="735503" y="545734"/>
                        <a:pt x="750108" y="539756"/>
                        <a:pt x="763089" y="545051"/>
                      </a:cubicBezTo>
                      <a:lnTo>
                        <a:pt x="763089" y="545051"/>
                      </a:lnTo>
                      <a:lnTo>
                        <a:pt x="763089" y="545051"/>
                      </a:lnTo>
                      <a:lnTo>
                        <a:pt x="763089" y="545051"/>
                      </a:lnTo>
                      <a:cubicBezTo>
                        <a:pt x="775815" y="550346"/>
                        <a:pt x="781878" y="565121"/>
                        <a:pt x="776583" y="577932"/>
                      </a:cubicBezTo>
                      <a:lnTo>
                        <a:pt x="776583" y="577932"/>
                      </a:lnTo>
                      <a:cubicBezTo>
                        <a:pt x="772569" y="587583"/>
                        <a:pt x="763260" y="593390"/>
                        <a:pt x="753353" y="593390"/>
                      </a:cubicBezTo>
                      <a:lnTo>
                        <a:pt x="753353" y="593390"/>
                      </a:lnTo>
                      <a:cubicBezTo>
                        <a:pt x="750193" y="593476"/>
                        <a:pt x="746862" y="592707"/>
                        <a:pt x="743702" y="591426"/>
                      </a:cubicBezTo>
                      <a:close/>
                      <a:moveTo>
                        <a:pt x="2182687" y="570245"/>
                      </a:moveTo>
                      <a:cubicBezTo>
                        <a:pt x="2177136" y="557520"/>
                        <a:pt x="2182943" y="542745"/>
                        <a:pt x="2195754" y="537279"/>
                      </a:cubicBezTo>
                      <a:lnTo>
                        <a:pt x="2195754" y="537279"/>
                      </a:lnTo>
                      <a:cubicBezTo>
                        <a:pt x="2208479" y="531813"/>
                        <a:pt x="2223254" y="537706"/>
                        <a:pt x="2228720" y="550432"/>
                      </a:cubicBezTo>
                      <a:lnTo>
                        <a:pt x="2228720" y="550432"/>
                      </a:lnTo>
                      <a:cubicBezTo>
                        <a:pt x="2234186" y="563072"/>
                        <a:pt x="2228293" y="577847"/>
                        <a:pt x="2215653" y="583398"/>
                      </a:cubicBezTo>
                      <a:lnTo>
                        <a:pt x="2215653" y="583227"/>
                      </a:lnTo>
                      <a:cubicBezTo>
                        <a:pt x="2212322" y="584679"/>
                        <a:pt x="2209077" y="585362"/>
                        <a:pt x="2205661" y="585362"/>
                      </a:cubicBezTo>
                      <a:lnTo>
                        <a:pt x="2205661" y="585362"/>
                      </a:lnTo>
                      <a:cubicBezTo>
                        <a:pt x="2196010" y="585448"/>
                        <a:pt x="2186701" y="579725"/>
                        <a:pt x="2182687" y="570245"/>
                      </a:cubicBezTo>
                      <a:close/>
                      <a:moveTo>
                        <a:pt x="637886" y="543428"/>
                      </a:moveTo>
                      <a:cubicBezTo>
                        <a:pt x="625417" y="537365"/>
                        <a:pt x="620207" y="522334"/>
                        <a:pt x="626442" y="509864"/>
                      </a:cubicBezTo>
                      <a:lnTo>
                        <a:pt x="626442" y="509864"/>
                      </a:lnTo>
                      <a:cubicBezTo>
                        <a:pt x="632591" y="497396"/>
                        <a:pt x="647708" y="492271"/>
                        <a:pt x="660006" y="498420"/>
                      </a:cubicBezTo>
                      <a:lnTo>
                        <a:pt x="660006" y="498420"/>
                      </a:lnTo>
                      <a:cubicBezTo>
                        <a:pt x="672475" y="504569"/>
                        <a:pt x="677685" y="519601"/>
                        <a:pt x="671450" y="532155"/>
                      </a:cubicBezTo>
                      <a:lnTo>
                        <a:pt x="671450" y="532155"/>
                      </a:lnTo>
                      <a:cubicBezTo>
                        <a:pt x="667180" y="541037"/>
                        <a:pt x="658298" y="546076"/>
                        <a:pt x="648903" y="546076"/>
                      </a:cubicBezTo>
                      <a:lnTo>
                        <a:pt x="648903" y="546076"/>
                      </a:lnTo>
                      <a:cubicBezTo>
                        <a:pt x="645231" y="545991"/>
                        <a:pt x="641473" y="545222"/>
                        <a:pt x="637886" y="543428"/>
                      </a:cubicBezTo>
                      <a:close/>
                      <a:moveTo>
                        <a:pt x="2287222" y="523017"/>
                      </a:moveTo>
                      <a:cubicBezTo>
                        <a:pt x="2280902" y="510633"/>
                        <a:pt x="2285941" y="495602"/>
                        <a:pt x="2298240" y="489282"/>
                      </a:cubicBezTo>
                      <a:lnTo>
                        <a:pt x="2298240" y="489282"/>
                      </a:lnTo>
                      <a:cubicBezTo>
                        <a:pt x="2298240" y="489282"/>
                        <a:pt x="2298240" y="489282"/>
                        <a:pt x="2298410" y="489282"/>
                      </a:cubicBezTo>
                      <a:lnTo>
                        <a:pt x="2298410" y="489282"/>
                      </a:lnTo>
                      <a:cubicBezTo>
                        <a:pt x="2310708" y="483133"/>
                        <a:pt x="2325825" y="488001"/>
                        <a:pt x="2332145" y="500299"/>
                      </a:cubicBezTo>
                      <a:lnTo>
                        <a:pt x="2332145" y="500299"/>
                      </a:lnTo>
                      <a:cubicBezTo>
                        <a:pt x="2338294" y="512768"/>
                        <a:pt x="2333255" y="527800"/>
                        <a:pt x="2320957" y="534119"/>
                      </a:cubicBezTo>
                      <a:lnTo>
                        <a:pt x="2320957" y="534119"/>
                      </a:lnTo>
                      <a:cubicBezTo>
                        <a:pt x="2317370" y="535828"/>
                        <a:pt x="2313527" y="536681"/>
                        <a:pt x="2309598" y="536681"/>
                      </a:cubicBezTo>
                      <a:lnTo>
                        <a:pt x="2309598" y="536681"/>
                      </a:lnTo>
                      <a:cubicBezTo>
                        <a:pt x="2300460" y="536767"/>
                        <a:pt x="2291663" y="531813"/>
                        <a:pt x="2287222" y="523017"/>
                      </a:cubicBezTo>
                      <a:close/>
                      <a:moveTo>
                        <a:pt x="535144" y="489025"/>
                      </a:moveTo>
                      <a:cubicBezTo>
                        <a:pt x="523102" y="482108"/>
                        <a:pt x="518917" y="466820"/>
                        <a:pt x="525835" y="454778"/>
                      </a:cubicBezTo>
                      <a:lnTo>
                        <a:pt x="525835" y="454778"/>
                      </a:lnTo>
                      <a:cubicBezTo>
                        <a:pt x="532582" y="442736"/>
                        <a:pt x="547955" y="438552"/>
                        <a:pt x="559997" y="445469"/>
                      </a:cubicBezTo>
                      <a:lnTo>
                        <a:pt x="559997" y="445469"/>
                      </a:lnTo>
                      <a:cubicBezTo>
                        <a:pt x="572039" y="452387"/>
                        <a:pt x="576309" y="467674"/>
                        <a:pt x="569477" y="479802"/>
                      </a:cubicBezTo>
                      <a:lnTo>
                        <a:pt x="569477" y="479802"/>
                      </a:lnTo>
                      <a:cubicBezTo>
                        <a:pt x="564779" y="487830"/>
                        <a:pt x="556239" y="492442"/>
                        <a:pt x="547528" y="492442"/>
                      </a:cubicBezTo>
                      <a:lnTo>
                        <a:pt x="547528" y="492442"/>
                      </a:lnTo>
                      <a:cubicBezTo>
                        <a:pt x="543343" y="492356"/>
                        <a:pt x="539073" y="491332"/>
                        <a:pt x="535144" y="489025"/>
                      </a:cubicBezTo>
                      <a:close/>
                      <a:moveTo>
                        <a:pt x="2388768" y="469553"/>
                      </a:moveTo>
                      <a:cubicBezTo>
                        <a:pt x="2381765" y="457682"/>
                        <a:pt x="2385779" y="442309"/>
                        <a:pt x="2397650" y="435306"/>
                      </a:cubicBezTo>
                      <a:lnTo>
                        <a:pt x="2397650" y="435306"/>
                      </a:lnTo>
                      <a:cubicBezTo>
                        <a:pt x="2409693" y="428303"/>
                        <a:pt x="2425065" y="432317"/>
                        <a:pt x="2432069" y="444359"/>
                      </a:cubicBezTo>
                      <a:lnTo>
                        <a:pt x="2432069" y="444359"/>
                      </a:lnTo>
                      <a:cubicBezTo>
                        <a:pt x="2439072" y="456230"/>
                        <a:pt x="2435058" y="471603"/>
                        <a:pt x="2423016" y="478692"/>
                      </a:cubicBezTo>
                      <a:lnTo>
                        <a:pt x="2423016" y="478692"/>
                      </a:lnTo>
                      <a:cubicBezTo>
                        <a:pt x="2419172" y="480997"/>
                        <a:pt x="2414731" y="482108"/>
                        <a:pt x="2410376" y="482108"/>
                      </a:cubicBezTo>
                      <a:lnTo>
                        <a:pt x="2410376" y="482108"/>
                      </a:lnTo>
                      <a:cubicBezTo>
                        <a:pt x="2401836" y="482022"/>
                        <a:pt x="2393380" y="477582"/>
                        <a:pt x="2388768" y="469553"/>
                      </a:cubicBezTo>
                      <a:close/>
                      <a:moveTo>
                        <a:pt x="436074" y="428388"/>
                      </a:moveTo>
                      <a:cubicBezTo>
                        <a:pt x="424460" y="420787"/>
                        <a:pt x="421129" y="405329"/>
                        <a:pt x="428730" y="393714"/>
                      </a:cubicBezTo>
                      <a:lnTo>
                        <a:pt x="428730" y="393714"/>
                      </a:lnTo>
                      <a:cubicBezTo>
                        <a:pt x="436331" y="382099"/>
                        <a:pt x="451960" y="378768"/>
                        <a:pt x="463404" y="386369"/>
                      </a:cubicBezTo>
                      <a:lnTo>
                        <a:pt x="463404" y="386369"/>
                      </a:lnTo>
                      <a:cubicBezTo>
                        <a:pt x="475019" y="393970"/>
                        <a:pt x="478350" y="409599"/>
                        <a:pt x="470749" y="421044"/>
                      </a:cubicBezTo>
                      <a:lnTo>
                        <a:pt x="470749" y="421044"/>
                      </a:lnTo>
                      <a:cubicBezTo>
                        <a:pt x="465881" y="428474"/>
                        <a:pt x="457853" y="432488"/>
                        <a:pt x="449654" y="432488"/>
                      </a:cubicBezTo>
                      <a:lnTo>
                        <a:pt x="449654" y="432488"/>
                      </a:lnTo>
                      <a:cubicBezTo>
                        <a:pt x="444957" y="432573"/>
                        <a:pt x="440259" y="431121"/>
                        <a:pt x="436074" y="428388"/>
                      </a:cubicBezTo>
                      <a:close/>
                      <a:moveTo>
                        <a:pt x="2486728" y="409856"/>
                      </a:moveTo>
                      <a:cubicBezTo>
                        <a:pt x="2478956" y="398411"/>
                        <a:pt x="2482116" y="382696"/>
                        <a:pt x="2493646" y="375181"/>
                      </a:cubicBezTo>
                      <a:lnTo>
                        <a:pt x="2493646" y="375181"/>
                      </a:lnTo>
                      <a:cubicBezTo>
                        <a:pt x="2505090" y="367409"/>
                        <a:pt x="2520804" y="370484"/>
                        <a:pt x="2528490" y="381928"/>
                      </a:cubicBezTo>
                      <a:lnTo>
                        <a:pt x="2528490" y="381928"/>
                      </a:lnTo>
                      <a:cubicBezTo>
                        <a:pt x="2536263" y="393543"/>
                        <a:pt x="2533103" y="409001"/>
                        <a:pt x="2521573" y="416773"/>
                      </a:cubicBezTo>
                      <a:lnTo>
                        <a:pt x="2521573" y="416773"/>
                      </a:lnTo>
                      <a:cubicBezTo>
                        <a:pt x="2517302" y="419677"/>
                        <a:pt x="2512434" y="421044"/>
                        <a:pt x="2507652" y="421044"/>
                      </a:cubicBezTo>
                      <a:lnTo>
                        <a:pt x="2507652" y="421044"/>
                      </a:lnTo>
                      <a:cubicBezTo>
                        <a:pt x="2499539" y="421044"/>
                        <a:pt x="2491681" y="417200"/>
                        <a:pt x="2486728" y="409856"/>
                      </a:cubicBezTo>
                      <a:close/>
                      <a:moveTo>
                        <a:pt x="340848" y="361687"/>
                      </a:moveTo>
                      <a:lnTo>
                        <a:pt x="340677" y="361858"/>
                      </a:lnTo>
                      <a:cubicBezTo>
                        <a:pt x="329660" y="353574"/>
                        <a:pt x="327354" y="337774"/>
                        <a:pt x="335638" y="326586"/>
                      </a:cubicBezTo>
                      <a:lnTo>
                        <a:pt x="335638" y="326586"/>
                      </a:lnTo>
                      <a:cubicBezTo>
                        <a:pt x="343837" y="315568"/>
                        <a:pt x="359552" y="313263"/>
                        <a:pt x="370826" y="321547"/>
                      </a:cubicBezTo>
                      <a:lnTo>
                        <a:pt x="370826" y="321547"/>
                      </a:lnTo>
                      <a:cubicBezTo>
                        <a:pt x="381843" y="329831"/>
                        <a:pt x="384149" y="345460"/>
                        <a:pt x="375864" y="356734"/>
                      </a:cubicBezTo>
                      <a:lnTo>
                        <a:pt x="375864" y="356734"/>
                      </a:lnTo>
                      <a:cubicBezTo>
                        <a:pt x="370996" y="363310"/>
                        <a:pt x="363395" y="366811"/>
                        <a:pt x="355794" y="366811"/>
                      </a:cubicBezTo>
                      <a:lnTo>
                        <a:pt x="355794" y="366811"/>
                      </a:lnTo>
                      <a:cubicBezTo>
                        <a:pt x="350584" y="366726"/>
                        <a:pt x="345289" y="365103"/>
                        <a:pt x="340848" y="361687"/>
                      </a:cubicBezTo>
                      <a:close/>
                      <a:moveTo>
                        <a:pt x="2581015" y="344350"/>
                      </a:moveTo>
                      <a:cubicBezTo>
                        <a:pt x="2572560" y="333333"/>
                        <a:pt x="2574695" y="317704"/>
                        <a:pt x="2585712" y="309163"/>
                      </a:cubicBezTo>
                      <a:lnTo>
                        <a:pt x="2585712" y="309163"/>
                      </a:lnTo>
                      <a:cubicBezTo>
                        <a:pt x="2596644" y="300708"/>
                        <a:pt x="2612358" y="302843"/>
                        <a:pt x="2620813" y="313860"/>
                      </a:cubicBezTo>
                      <a:lnTo>
                        <a:pt x="2620813" y="313860"/>
                      </a:lnTo>
                      <a:cubicBezTo>
                        <a:pt x="2629268" y="324878"/>
                        <a:pt x="2627133" y="340678"/>
                        <a:pt x="2616116" y="349047"/>
                      </a:cubicBezTo>
                      <a:lnTo>
                        <a:pt x="2616116" y="349047"/>
                      </a:lnTo>
                      <a:cubicBezTo>
                        <a:pt x="2611504" y="352463"/>
                        <a:pt x="2606209" y="354257"/>
                        <a:pt x="2600914" y="354257"/>
                      </a:cubicBezTo>
                      <a:lnTo>
                        <a:pt x="2600914" y="354257"/>
                      </a:lnTo>
                      <a:cubicBezTo>
                        <a:pt x="2593313" y="354257"/>
                        <a:pt x="2585883" y="350755"/>
                        <a:pt x="2581015" y="344350"/>
                      </a:cubicBezTo>
                      <a:close/>
                      <a:moveTo>
                        <a:pt x="249721" y="289349"/>
                      </a:moveTo>
                      <a:cubicBezTo>
                        <a:pt x="239131" y="280467"/>
                        <a:pt x="237850" y="264582"/>
                        <a:pt x="246818" y="253907"/>
                      </a:cubicBezTo>
                      <a:lnTo>
                        <a:pt x="246818" y="253907"/>
                      </a:lnTo>
                      <a:cubicBezTo>
                        <a:pt x="255700" y="243401"/>
                        <a:pt x="271500" y="242035"/>
                        <a:pt x="282090" y="251003"/>
                      </a:cubicBezTo>
                      <a:lnTo>
                        <a:pt x="282090" y="251003"/>
                      </a:lnTo>
                      <a:cubicBezTo>
                        <a:pt x="292680" y="259885"/>
                        <a:pt x="293961" y="275856"/>
                        <a:pt x="285079" y="286446"/>
                      </a:cubicBezTo>
                      <a:lnTo>
                        <a:pt x="285079" y="286446"/>
                      </a:lnTo>
                      <a:cubicBezTo>
                        <a:pt x="280040" y="292168"/>
                        <a:pt x="273037" y="295157"/>
                        <a:pt x="265863" y="295157"/>
                      </a:cubicBezTo>
                      <a:lnTo>
                        <a:pt x="265863" y="295157"/>
                      </a:lnTo>
                      <a:cubicBezTo>
                        <a:pt x="260226" y="295242"/>
                        <a:pt x="254504" y="293363"/>
                        <a:pt x="249721" y="289349"/>
                      </a:cubicBezTo>
                      <a:close/>
                      <a:moveTo>
                        <a:pt x="2670945" y="273208"/>
                      </a:moveTo>
                      <a:cubicBezTo>
                        <a:pt x="2661893" y="262703"/>
                        <a:pt x="2663088" y="246818"/>
                        <a:pt x="2673508" y="237765"/>
                      </a:cubicBezTo>
                      <a:lnTo>
                        <a:pt x="2673508" y="237765"/>
                      </a:lnTo>
                      <a:lnTo>
                        <a:pt x="2673508" y="237765"/>
                      </a:lnTo>
                      <a:lnTo>
                        <a:pt x="2673508" y="237765"/>
                      </a:lnTo>
                      <a:cubicBezTo>
                        <a:pt x="2684013" y="228712"/>
                        <a:pt x="2699727" y="229908"/>
                        <a:pt x="2708951" y="240327"/>
                      </a:cubicBezTo>
                      <a:lnTo>
                        <a:pt x="2708951" y="240327"/>
                      </a:lnTo>
                      <a:cubicBezTo>
                        <a:pt x="2718004" y="250832"/>
                        <a:pt x="2716808" y="266717"/>
                        <a:pt x="2706389" y="275770"/>
                      </a:cubicBezTo>
                      <a:lnTo>
                        <a:pt x="2706389" y="275770"/>
                      </a:lnTo>
                      <a:cubicBezTo>
                        <a:pt x="2701691" y="279955"/>
                        <a:pt x="2695799" y="281919"/>
                        <a:pt x="2690077" y="281919"/>
                      </a:cubicBezTo>
                      <a:lnTo>
                        <a:pt x="2690077" y="281919"/>
                      </a:lnTo>
                      <a:cubicBezTo>
                        <a:pt x="2682988" y="281919"/>
                        <a:pt x="2675985" y="278930"/>
                        <a:pt x="2670945" y="273208"/>
                      </a:cubicBezTo>
                      <a:close/>
                      <a:moveTo>
                        <a:pt x="163377" y="211631"/>
                      </a:moveTo>
                      <a:cubicBezTo>
                        <a:pt x="153299" y="201980"/>
                        <a:pt x="152873" y="186095"/>
                        <a:pt x="162523" y="176102"/>
                      </a:cubicBezTo>
                      <a:lnTo>
                        <a:pt x="162523" y="176102"/>
                      </a:lnTo>
                      <a:cubicBezTo>
                        <a:pt x="172174" y="166196"/>
                        <a:pt x="188059" y="165769"/>
                        <a:pt x="198137" y="175334"/>
                      </a:cubicBezTo>
                      <a:lnTo>
                        <a:pt x="198137" y="175334"/>
                      </a:lnTo>
                      <a:cubicBezTo>
                        <a:pt x="208044" y="184985"/>
                        <a:pt x="208471" y="200870"/>
                        <a:pt x="198820" y="210777"/>
                      </a:cubicBezTo>
                      <a:lnTo>
                        <a:pt x="198820" y="210777"/>
                      </a:lnTo>
                      <a:cubicBezTo>
                        <a:pt x="193952" y="215901"/>
                        <a:pt x="187376" y="218549"/>
                        <a:pt x="180715" y="218549"/>
                      </a:cubicBezTo>
                      <a:lnTo>
                        <a:pt x="180715" y="218549"/>
                      </a:lnTo>
                      <a:cubicBezTo>
                        <a:pt x="174480" y="218549"/>
                        <a:pt x="168245" y="216243"/>
                        <a:pt x="163377" y="211631"/>
                      </a:cubicBezTo>
                      <a:close/>
                      <a:moveTo>
                        <a:pt x="2756436" y="196600"/>
                      </a:moveTo>
                      <a:cubicBezTo>
                        <a:pt x="2746700" y="186693"/>
                        <a:pt x="2746785" y="170893"/>
                        <a:pt x="2756863" y="161157"/>
                      </a:cubicBezTo>
                      <a:lnTo>
                        <a:pt x="2756863" y="161157"/>
                      </a:lnTo>
                      <a:cubicBezTo>
                        <a:pt x="2766770" y="151421"/>
                        <a:pt x="2782570" y="151506"/>
                        <a:pt x="2792306" y="161584"/>
                      </a:cubicBezTo>
                      <a:lnTo>
                        <a:pt x="2792306" y="161584"/>
                      </a:lnTo>
                      <a:cubicBezTo>
                        <a:pt x="2801957" y="171320"/>
                        <a:pt x="2801957" y="187291"/>
                        <a:pt x="2791879" y="197027"/>
                      </a:cubicBezTo>
                      <a:lnTo>
                        <a:pt x="2791879" y="197027"/>
                      </a:lnTo>
                      <a:cubicBezTo>
                        <a:pt x="2787011" y="201724"/>
                        <a:pt x="2780691" y="204201"/>
                        <a:pt x="2774371" y="204201"/>
                      </a:cubicBezTo>
                      <a:lnTo>
                        <a:pt x="2774371" y="204201"/>
                      </a:lnTo>
                      <a:cubicBezTo>
                        <a:pt x="2767880" y="204201"/>
                        <a:pt x="2761304" y="201553"/>
                        <a:pt x="2756436" y="196600"/>
                      </a:cubicBezTo>
                      <a:close/>
                      <a:moveTo>
                        <a:pt x="81816" y="128703"/>
                      </a:moveTo>
                      <a:cubicBezTo>
                        <a:pt x="72506" y="118540"/>
                        <a:pt x="73019" y="102569"/>
                        <a:pt x="83268" y="93260"/>
                      </a:cubicBezTo>
                      <a:lnTo>
                        <a:pt x="83268" y="93260"/>
                      </a:lnTo>
                      <a:cubicBezTo>
                        <a:pt x="93431" y="83780"/>
                        <a:pt x="109401" y="84378"/>
                        <a:pt x="118711" y="94541"/>
                      </a:cubicBezTo>
                      <a:lnTo>
                        <a:pt x="118711" y="94541"/>
                      </a:lnTo>
                      <a:cubicBezTo>
                        <a:pt x="118711" y="94541"/>
                        <a:pt x="118711" y="94541"/>
                        <a:pt x="118882" y="94541"/>
                      </a:cubicBezTo>
                      <a:lnTo>
                        <a:pt x="118882" y="94541"/>
                      </a:lnTo>
                      <a:cubicBezTo>
                        <a:pt x="128190" y="104704"/>
                        <a:pt x="127593" y="120675"/>
                        <a:pt x="117429" y="129984"/>
                      </a:cubicBezTo>
                      <a:lnTo>
                        <a:pt x="117429" y="129984"/>
                      </a:lnTo>
                      <a:cubicBezTo>
                        <a:pt x="112561" y="134596"/>
                        <a:pt x="106412" y="136731"/>
                        <a:pt x="100348" y="136731"/>
                      </a:cubicBezTo>
                      <a:lnTo>
                        <a:pt x="100348" y="136731"/>
                      </a:lnTo>
                      <a:cubicBezTo>
                        <a:pt x="93516" y="136731"/>
                        <a:pt x="86769" y="133998"/>
                        <a:pt x="81816" y="128703"/>
                      </a:cubicBezTo>
                      <a:close/>
                      <a:moveTo>
                        <a:pt x="2837058" y="114953"/>
                      </a:moveTo>
                      <a:cubicBezTo>
                        <a:pt x="2826724" y="105644"/>
                        <a:pt x="2826041" y="89844"/>
                        <a:pt x="2835179" y="79510"/>
                      </a:cubicBezTo>
                      <a:lnTo>
                        <a:pt x="2835179" y="79510"/>
                      </a:lnTo>
                      <a:cubicBezTo>
                        <a:pt x="2835179" y="79510"/>
                        <a:pt x="2835179" y="79510"/>
                        <a:pt x="2835350" y="79510"/>
                      </a:cubicBezTo>
                      <a:lnTo>
                        <a:pt x="2835350" y="79510"/>
                      </a:lnTo>
                      <a:cubicBezTo>
                        <a:pt x="2844488" y="69176"/>
                        <a:pt x="2860459" y="68493"/>
                        <a:pt x="2870793" y="77802"/>
                      </a:cubicBezTo>
                      <a:lnTo>
                        <a:pt x="2870793" y="77802"/>
                      </a:lnTo>
                      <a:cubicBezTo>
                        <a:pt x="2880956" y="87025"/>
                        <a:pt x="2881810" y="102911"/>
                        <a:pt x="2872501" y="113245"/>
                      </a:cubicBezTo>
                      <a:lnTo>
                        <a:pt x="2872501" y="113245"/>
                      </a:lnTo>
                      <a:cubicBezTo>
                        <a:pt x="2867633" y="118711"/>
                        <a:pt x="2860715" y="121444"/>
                        <a:pt x="2853883" y="121444"/>
                      </a:cubicBezTo>
                      <a:lnTo>
                        <a:pt x="2853883" y="121444"/>
                      </a:lnTo>
                      <a:cubicBezTo>
                        <a:pt x="2847904" y="121444"/>
                        <a:pt x="2841755" y="119309"/>
                        <a:pt x="2837058" y="114953"/>
                      </a:cubicBezTo>
                      <a:close/>
                      <a:moveTo>
                        <a:pt x="5635" y="40907"/>
                      </a:moveTo>
                      <a:cubicBezTo>
                        <a:pt x="-3077" y="30146"/>
                        <a:pt x="-1539" y="14346"/>
                        <a:pt x="9222" y="5635"/>
                      </a:cubicBezTo>
                      <a:lnTo>
                        <a:pt x="9222" y="5635"/>
                      </a:lnTo>
                      <a:cubicBezTo>
                        <a:pt x="19812" y="-3077"/>
                        <a:pt x="35782" y="-1539"/>
                        <a:pt x="44494" y="9222"/>
                      </a:cubicBezTo>
                      <a:lnTo>
                        <a:pt x="44494" y="9222"/>
                      </a:lnTo>
                      <a:lnTo>
                        <a:pt x="44494" y="9222"/>
                      </a:lnTo>
                      <a:lnTo>
                        <a:pt x="44494" y="9222"/>
                      </a:lnTo>
                      <a:cubicBezTo>
                        <a:pt x="53205" y="19983"/>
                        <a:pt x="51668" y="35782"/>
                        <a:pt x="40907" y="44494"/>
                      </a:cubicBezTo>
                      <a:lnTo>
                        <a:pt x="40907" y="44494"/>
                      </a:lnTo>
                      <a:cubicBezTo>
                        <a:pt x="36209" y="48252"/>
                        <a:pt x="30573" y="50130"/>
                        <a:pt x="25021" y="50130"/>
                      </a:cubicBezTo>
                      <a:lnTo>
                        <a:pt x="25021" y="50130"/>
                      </a:lnTo>
                      <a:cubicBezTo>
                        <a:pt x="17848" y="50130"/>
                        <a:pt x="10503" y="46970"/>
                        <a:pt x="5635" y="409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16" name="Groep 215">
                <a:extLst>
                  <a:ext uri="{FF2B5EF4-FFF2-40B4-BE49-F238E27FC236}">
                    <a16:creationId xmlns:a16="http://schemas.microsoft.com/office/drawing/2014/main" id="{E8EEF930-289B-413F-BE84-6E04180F1346}"/>
                  </a:ext>
                </a:extLst>
              </p:cNvPr>
              <p:cNvGrpSpPr/>
              <p:nvPr/>
            </p:nvGrpSpPr>
            <p:grpSpPr>
              <a:xfrm>
                <a:off x="7634993" y="4707423"/>
                <a:ext cx="290376" cy="290376"/>
                <a:chOff x="7634993" y="4707423"/>
                <a:chExt cx="290376" cy="290376"/>
              </a:xfrm>
            </p:grpSpPr>
            <p:sp>
              <p:nvSpPr>
                <p:cNvPr id="31" name="Vrije vorm: vorm 30">
                  <a:extLst>
                    <a:ext uri="{FF2B5EF4-FFF2-40B4-BE49-F238E27FC236}">
                      <a16:creationId xmlns:a16="http://schemas.microsoft.com/office/drawing/2014/main" id="{9178780F-EE6D-45AD-9343-E75A8B214991}"/>
                    </a:ext>
                  </a:extLst>
                </p:cNvPr>
                <p:cNvSpPr/>
                <p:nvPr/>
              </p:nvSpPr>
              <p:spPr>
                <a:xfrm>
                  <a:off x="7634993" y="4707423"/>
                  <a:ext cx="290376" cy="290376"/>
                </a:xfrm>
                <a:custGeom>
                  <a:avLst/>
                  <a:gdLst>
                    <a:gd name="connsiteX0" fmla="*/ 145615 w 290376"/>
                    <a:gd name="connsiteY0" fmla="*/ 291230 h 290376"/>
                    <a:gd name="connsiteX1" fmla="*/ 0 w 290376"/>
                    <a:gd name="connsiteY1" fmla="*/ 145615 h 290376"/>
                    <a:gd name="connsiteX2" fmla="*/ 145615 w 290376"/>
                    <a:gd name="connsiteY2" fmla="*/ 0 h 290376"/>
                    <a:gd name="connsiteX3" fmla="*/ 291230 w 290376"/>
                    <a:gd name="connsiteY3" fmla="*/ 145615 h 290376"/>
                    <a:gd name="connsiteX4" fmla="*/ 145615 w 290376"/>
                    <a:gd name="connsiteY4" fmla="*/ 291230 h 290376"/>
                    <a:gd name="connsiteX5" fmla="*/ 145615 w 290376"/>
                    <a:gd name="connsiteY5" fmla="*/ 42958 h 290376"/>
                    <a:gd name="connsiteX6" fmla="*/ 42958 w 290376"/>
                    <a:gd name="connsiteY6" fmla="*/ 145615 h 290376"/>
                    <a:gd name="connsiteX7" fmla="*/ 145615 w 290376"/>
                    <a:gd name="connsiteY7" fmla="*/ 248272 h 290376"/>
                    <a:gd name="connsiteX8" fmla="*/ 248272 w 290376"/>
                    <a:gd name="connsiteY8" fmla="*/ 145615 h 290376"/>
                    <a:gd name="connsiteX9" fmla="*/ 145615 w 290376"/>
                    <a:gd name="connsiteY9" fmla="*/ 42958 h 290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0376" h="290376">
                      <a:moveTo>
                        <a:pt x="145615" y="291230"/>
                      </a:moveTo>
                      <a:cubicBezTo>
                        <a:pt x="65334" y="291230"/>
                        <a:pt x="0" y="225896"/>
                        <a:pt x="0" y="145615"/>
                      </a:cubicBezTo>
                      <a:cubicBezTo>
                        <a:pt x="0" y="65335"/>
                        <a:pt x="65334" y="0"/>
                        <a:pt x="145615" y="0"/>
                      </a:cubicBezTo>
                      <a:cubicBezTo>
                        <a:pt x="225896" y="0"/>
                        <a:pt x="291230" y="65335"/>
                        <a:pt x="291230" y="145615"/>
                      </a:cubicBezTo>
                      <a:cubicBezTo>
                        <a:pt x="291230" y="225896"/>
                        <a:pt x="225896" y="291230"/>
                        <a:pt x="145615" y="291230"/>
                      </a:cubicBezTo>
                      <a:close/>
                      <a:moveTo>
                        <a:pt x="145615" y="42958"/>
                      </a:moveTo>
                      <a:cubicBezTo>
                        <a:pt x="88992" y="42958"/>
                        <a:pt x="42958" y="88992"/>
                        <a:pt x="42958" y="145615"/>
                      </a:cubicBezTo>
                      <a:cubicBezTo>
                        <a:pt x="42958" y="202238"/>
                        <a:pt x="88992" y="248272"/>
                        <a:pt x="145615" y="248272"/>
                      </a:cubicBezTo>
                      <a:cubicBezTo>
                        <a:pt x="202238" y="248272"/>
                        <a:pt x="248272" y="202238"/>
                        <a:pt x="248272" y="145615"/>
                      </a:cubicBezTo>
                      <a:cubicBezTo>
                        <a:pt x="248186" y="88992"/>
                        <a:pt x="202153" y="42958"/>
                        <a:pt x="145615" y="42958"/>
                      </a:cubicBezTo>
                      <a:close/>
                    </a:path>
                  </a:pathLst>
                </a:custGeom>
                <a:solidFill>
                  <a:srgbClr val="3F2B56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6" name="Vrije vorm: vorm 35">
                  <a:extLst>
                    <a:ext uri="{FF2B5EF4-FFF2-40B4-BE49-F238E27FC236}">
                      <a16:creationId xmlns:a16="http://schemas.microsoft.com/office/drawing/2014/main" id="{9BE706A5-B7EC-471F-85AC-3EB2AEA306A7}"/>
                    </a:ext>
                  </a:extLst>
                </p:cNvPr>
                <p:cNvSpPr/>
                <p:nvPr/>
              </p:nvSpPr>
              <p:spPr>
                <a:xfrm>
                  <a:off x="7722789" y="4795220"/>
                  <a:ext cx="111026" cy="111026"/>
                </a:xfrm>
                <a:custGeom>
                  <a:avLst/>
                  <a:gdLst>
                    <a:gd name="connsiteX0" fmla="*/ 115638 w 111026"/>
                    <a:gd name="connsiteY0" fmla="*/ 57819 h 111026"/>
                    <a:gd name="connsiteX1" fmla="*/ 57819 w 111026"/>
                    <a:gd name="connsiteY1" fmla="*/ 115638 h 111026"/>
                    <a:gd name="connsiteX2" fmla="*/ 0 w 111026"/>
                    <a:gd name="connsiteY2" fmla="*/ 57819 h 111026"/>
                    <a:gd name="connsiteX3" fmla="*/ 57819 w 111026"/>
                    <a:gd name="connsiteY3" fmla="*/ 0 h 111026"/>
                    <a:gd name="connsiteX4" fmla="*/ 115638 w 111026"/>
                    <a:gd name="connsiteY4" fmla="*/ 57819 h 111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026" h="111026">
                      <a:moveTo>
                        <a:pt x="115638" y="57819"/>
                      </a:moveTo>
                      <a:cubicBezTo>
                        <a:pt x="115638" y="89751"/>
                        <a:pt x="89752" y="115638"/>
                        <a:pt x="57819" y="115638"/>
                      </a:cubicBezTo>
                      <a:cubicBezTo>
                        <a:pt x="25887" y="115638"/>
                        <a:pt x="0" y="89752"/>
                        <a:pt x="0" y="57819"/>
                      </a:cubicBezTo>
                      <a:cubicBezTo>
                        <a:pt x="0" y="25886"/>
                        <a:pt x="25886" y="0"/>
                        <a:pt x="57819" y="0"/>
                      </a:cubicBezTo>
                      <a:cubicBezTo>
                        <a:pt x="89751" y="0"/>
                        <a:pt x="115638" y="25886"/>
                        <a:pt x="115638" y="57819"/>
                      </a:cubicBezTo>
                      <a:close/>
                    </a:path>
                  </a:pathLst>
                </a:custGeom>
                <a:solidFill>
                  <a:srgbClr val="3F2B56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15" name="Groep 214">
                <a:extLst>
                  <a:ext uri="{FF2B5EF4-FFF2-40B4-BE49-F238E27FC236}">
                    <a16:creationId xmlns:a16="http://schemas.microsoft.com/office/drawing/2014/main" id="{34AD25AF-F3D4-49FC-B1E0-2A76BC75C886}"/>
                  </a:ext>
                </a:extLst>
              </p:cNvPr>
              <p:cNvGrpSpPr/>
              <p:nvPr/>
            </p:nvGrpSpPr>
            <p:grpSpPr>
              <a:xfrm>
                <a:off x="7634993" y="2520635"/>
                <a:ext cx="290376" cy="290376"/>
                <a:chOff x="7634993" y="2520635"/>
                <a:chExt cx="290376" cy="290376"/>
              </a:xfrm>
            </p:grpSpPr>
            <p:sp>
              <p:nvSpPr>
                <p:cNvPr id="32" name="Vrije vorm: vorm 31">
                  <a:extLst>
                    <a:ext uri="{FF2B5EF4-FFF2-40B4-BE49-F238E27FC236}">
                      <a16:creationId xmlns:a16="http://schemas.microsoft.com/office/drawing/2014/main" id="{AB8B3C3B-37FE-476A-9BBC-3DDB8F8CEABD}"/>
                    </a:ext>
                  </a:extLst>
                </p:cNvPr>
                <p:cNvSpPr/>
                <p:nvPr/>
              </p:nvSpPr>
              <p:spPr>
                <a:xfrm>
                  <a:off x="7634993" y="2520635"/>
                  <a:ext cx="290376" cy="290376"/>
                </a:xfrm>
                <a:custGeom>
                  <a:avLst/>
                  <a:gdLst>
                    <a:gd name="connsiteX0" fmla="*/ 145615 w 290376"/>
                    <a:gd name="connsiteY0" fmla="*/ 291230 h 290376"/>
                    <a:gd name="connsiteX1" fmla="*/ 0 w 290376"/>
                    <a:gd name="connsiteY1" fmla="*/ 145615 h 290376"/>
                    <a:gd name="connsiteX2" fmla="*/ 145615 w 290376"/>
                    <a:gd name="connsiteY2" fmla="*/ 0 h 290376"/>
                    <a:gd name="connsiteX3" fmla="*/ 291230 w 290376"/>
                    <a:gd name="connsiteY3" fmla="*/ 145615 h 290376"/>
                    <a:gd name="connsiteX4" fmla="*/ 145615 w 290376"/>
                    <a:gd name="connsiteY4" fmla="*/ 291230 h 290376"/>
                    <a:gd name="connsiteX5" fmla="*/ 145615 w 290376"/>
                    <a:gd name="connsiteY5" fmla="*/ 42959 h 290376"/>
                    <a:gd name="connsiteX6" fmla="*/ 42958 w 290376"/>
                    <a:gd name="connsiteY6" fmla="*/ 145615 h 290376"/>
                    <a:gd name="connsiteX7" fmla="*/ 145615 w 290376"/>
                    <a:gd name="connsiteY7" fmla="*/ 248271 h 290376"/>
                    <a:gd name="connsiteX8" fmla="*/ 248272 w 290376"/>
                    <a:gd name="connsiteY8" fmla="*/ 145615 h 290376"/>
                    <a:gd name="connsiteX9" fmla="*/ 145615 w 290376"/>
                    <a:gd name="connsiteY9" fmla="*/ 42959 h 290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0376" h="290376">
                      <a:moveTo>
                        <a:pt x="145615" y="291230"/>
                      </a:moveTo>
                      <a:cubicBezTo>
                        <a:pt x="65334" y="291230"/>
                        <a:pt x="0" y="225895"/>
                        <a:pt x="0" y="145615"/>
                      </a:cubicBezTo>
                      <a:cubicBezTo>
                        <a:pt x="0" y="65335"/>
                        <a:pt x="65334" y="0"/>
                        <a:pt x="145615" y="0"/>
                      </a:cubicBezTo>
                      <a:cubicBezTo>
                        <a:pt x="225896" y="0"/>
                        <a:pt x="291230" y="65335"/>
                        <a:pt x="291230" y="145615"/>
                      </a:cubicBezTo>
                      <a:cubicBezTo>
                        <a:pt x="291230" y="225895"/>
                        <a:pt x="225896" y="291230"/>
                        <a:pt x="145615" y="291230"/>
                      </a:cubicBezTo>
                      <a:close/>
                      <a:moveTo>
                        <a:pt x="145615" y="42959"/>
                      </a:moveTo>
                      <a:cubicBezTo>
                        <a:pt x="88992" y="42959"/>
                        <a:pt x="42958" y="88992"/>
                        <a:pt x="42958" y="145615"/>
                      </a:cubicBezTo>
                      <a:cubicBezTo>
                        <a:pt x="42958" y="202238"/>
                        <a:pt x="88992" y="248271"/>
                        <a:pt x="145615" y="248271"/>
                      </a:cubicBezTo>
                      <a:cubicBezTo>
                        <a:pt x="202238" y="248271"/>
                        <a:pt x="248272" y="202238"/>
                        <a:pt x="248272" y="145615"/>
                      </a:cubicBezTo>
                      <a:cubicBezTo>
                        <a:pt x="248186" y="88992"/>
                        <a:pt x="202153" y="42959"/>
                        <a:pt x="145615" y="42959"/>
                      </a:cubicBezTo>
                      <a:close/>
                    </a:path>
                  </a:pathLst>
                </a:custGeom>
                <a:solidFill>
                  <a:srgbClr val="3D9C2C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7" name="Vrije vorm: vorm 36">
                  <a:extLst>
                    <a:ext uri="{FF2B5EF4-FFF2-40B4-BE49-F238E27FC236}">
                      <a16:creationId xmlns:a16="http://schemas.microsoft.com/office/drawing/2014/main" id="{FC05F4CA-EF57-4139-90C2-2DC8A7BA13D6}"/>
                    </a:ext>
                  </a:extLst>
                </p:cNvPr>
                <p:cNvSpPr/>
                <p:nvPr/>
              </p:nvSpPr>
              <p:spPr>
                <a:xfrm>
                  <a:off x="7722704" y="2608346"/>
                  <a:ext cx="111026" cy="111026"/>
                </a:xfrm>
                <a:custGeom>
                  <a:avLst/>
                  <a:gdLst>
                    <a:gd name="connsiteX0" fmla="*/ 115638 w 111026"/>
                    <a:gd name="connsiteY0" fmla="*/ 57819 h 111026"/>
                    <a:gd name="connsiteX1" fmla="*/ 57819 w 111026"/>
                    <a:gd name="connsiteY1" fmla="*/ 0 h 111026"/>
                    <a:gd name="connsiteX2" fmla="*/ 0 w 111026"/>
                    <a:gd name="connsiteY2" fmla="*/ 57819 h 111026"/>
                    <a:gd name="connsiteX3" fmla="*/ 57819 w 111026"/>
                    <a:gd name="connsiteY3" fmla="*/ 115638 h 111026"/>
                    <a:gd name="connsiteX4" fmla="*/ 115638 w 111026"/>
                    <a:gd name="connsiteY4" fmla="*/ 57819 h 111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026" h="111026">
                      <a:moveTo>
                        <a:pt x="115638" y="57819"/>
                      </a:moveTo>
                      <a:cubicBezTo>
                        <a:pt x="115638" y="25878"/>
                        <a:pt x="89760" y="0"/>
                        <a:pt x="57819" y="0"/>
                      </a:cubicBezTo>
                      <a:cubicBezTo>
                        <a:pt x="25878" y="0"/>
                        <a:pt x="0" y="25878"/>
                        <a:pt x="0" y="57819"/>
                      </a:cubicBezTo>
                      <a:cubicBezTo>
                        <a:pt x="0" y="89760"/>
                        <a:pt x="25878" y="115638"/>
                        <a:pt x="57819" y="115638"/>
                      </a:cubicBezTo>
                      <a:cubicBezTo>
                        <a:pt x="89760" y="115638"/>
                        <a:pt x="115638" y="89760"/>
                        <a:pt x="115638" y="57819"/>
                      </a:cubicBezTo>
                      <a:close/>
                    </a:path>
                  </a:pathLst>
                </a:custGeom>
                <a:solidFill>
                  <a:srgbClr val="3D9C2C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14" name="Groep 213">
                <a:extLst>
                  <a:ext uri="{FF2B5EF4-FFF2-40B4-BE49-F238E27FC236}">
                    <a16:creationId xmlns:a16="http://schemas.microsoft.com/office/drawing/2014/main" id="{926E847D-92EA-4DE0-87A4-BFB161D61A17}"/>
                  </a:ext>
                </a:extLst>
              </p:cNvPr>
              <p:cNvGrpSpPr/>
              <p:nvPr/>
            </p:nvGrpSpPr>
            <p:grpSpPr>
              <a:xfrm>
                <a:off x="4565633" y="4707423"/>
                <a:ext cx="290376" cy="290376"/>
                <a:chOff x="4565633" y="4707423"/>
                <a:chExt cx="290376" cy="290376"/>
              </a:xfrm>
            </p:grpSpPr>
            <p:sp>
              <p:nvSpPr>
                <p:cNvPr id="33" name="Vrije vorm: vorm 32">
                  <a:extLst>
                    <a:ext uri="{FF2B5EF4-FFF2-40B4-BE49-F238E27FC236}">
                      <a16:creationId xmlns:a16="http://schemas.microsoft.com/office/drawing/2014/main" id="{5C796ABE-1474-44F2-874D-759EB67F9AD0}"/>
                    </a:ext>
                  </a:extLst>
                </p:cNvPr>
                <p:cNvSpPr/>
                <p:nvPr/>
              </p:nvSpPr>
              <p:spPr>
                <a:xfrm>
                  <a:off x="4565633" y="4707423"/>
                  <a:ext cx="290376" cy="290376"/>
                </a:xfrm>
                <a:custGeom>
                  <a:avLst/>
                  <a:gdLst>
                    <a:gd name="connsiteX0" fmla="*/ 145615 w 290376"/>
                    <a:gd name="connsiteY0" fmla="*/ 291230 h 290376"/>
                    <a:gd name="connsiteX1" fmla="*/ 0 w 290376"/>
                    <a:gd name="connsiteY1" fmla="*/ 145615 h 290376"/>
                    <a:gd name="connsiteX2" fmla="*/ 145615 w 290376"/>
                    <a:gd name="connsiteY2" fmla="*/ 0 h 290376"/>
                    <a:gd name="connsiteX3" fmla="*/ 291230 w 290376"/>
                    <a:gd name="connsiteY3" fmla="*/ 145615 h 290376"/>
                    <a:gd name="connsiteX4" fmla="*/ 145615 w 290376"/>
                    <a:gd name="connsiteY4" fmla="*/ 291230 h 290376"/>
                    <a:gd name="connsiteX5" fmla="*/ 145615 w 290376"/>
                    <a:gd name="connsiteY5" fmla="*/ 42958 h 290376"/>
                    <a:gd name="connsiteX6" fmla="*/ 42959 w 290376"/>
                    <a:gd name="connsiteY6" fmla="*/ 145615 h 290376"/>
                    <a:gd name="connsiteX7" fmla="*/ 145615 w 290376"/>
                    <a:gd name="connsiteY7" fmla="*/ 248272 h 290376"/>
                    <a:gd name="connsiteX8" fmla="*/ 248272 w 290376"/>
                    <a:gd name="connsiteY8" fmla="*/ 145615 h 290376"/>
                    <a:gd name="connsiteX9" fmla="*/ 145615 w 290376"/>
                    <a:gd name="connsiteY9" fmla="*/ 42958 h 290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0376" h="290376">
                      <a:moveTo>
                        <a:pt x="145615" y="291230"/>
                      </a:moveTo>
                      <a:cubicBezTo>
                        <a:pt x="65335" y="291230"/>
                        <a:pt x="0" y="225896"/>
                        <a:pt x="0" y="145615"/>
                      </a:cubicBezTo>
                      <a:cubicBezTo>
                        <a:pt x="0" y="65335"/>
                        <a:pt x="65335" y="0"/>
                        <a:pt x="145615" y="0"/>
                      </a:cubicBezTo>
                      <a:cubicBezTo>
                        <a:pt x="225896" y="0"/>
                        <a:pt x="291230" y="65335"/>
                        <a:pt x="291230" y="145615"/>
                      </a:cubicBezTo>
                      <a:cubicBezTo>
                        <a:pt x="291230" y="225896"/>
                        <a:pt x="225896" y="291230"/>
                        <a:pt x="145615" y="291230"/>
                      </a:cubicBezTo>
                      <a:close/>
                      <a:moveTo>
                        <a:pt x="145615" y="42958"/>
                      </a:moveTo>
                      <a:cubicBezTo>
                        <a:pt x="88992" y="42958"/>
                        <a:pt x="42959" y="88992"/>
                        <a:pt x="42959" y="145615"/>
                      </a:cubicBezTo>
                      <a:cubicBezTo>
                        <a:pt x="42959" y="202238"/>
                        <a:pt x="88992" y="248272"/>
                        <a:pt x="145615" y="248272"/>
                      </a:cubicBezTo>
                      <a:cubicBezTo>
                        <a:pt x="202238" y="248272"/>
                        <a:pt x="248272" y="202238"/>
                        <a:pt x="248272" y="145615"/>
                      </a:cubicBezTo>
                      <a:cubicBezTo>
                        <a:pt x="248272" y="88992"/>
                        <a:pt x="202238" y="42958"/>
                        <a:pt x="145615" y="42958"/>
                      </a:cubicBezTo>
                      <a:close/>
                    </a:path>
                  </a:pathLst>
                </a:custGeom>
                <a:solidFill>
                  <a:srgbClr val="E6802B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8" name="Vrije vorm: vorm 37">
                  <a:extLst>
                    <a:ext uri="{FF2B5EF4-FFF2-40B4-BE49-F238E27FC236}">
                      <a16:creationId xmlns:a16="http://schemas.microsoft.com/office/drawing/2014/main" id="{6AB27D16-94F6-4271-A723-83447D8216D6}"/>
                    </a:ext>
                  </a:extLst>
                </p:cNvPr>
                <p:cNvSpPr/>
                <p:nvPr/>
              </p:nvSpPr>
              <p:spPr>
                <a:xfrm>
                  <a:off x="4653429" y="4795219"/>
                  <a:ext cx="111026" cy="111026"/>
                </a:xfrm>
                <a:custGeom>
                  <a:avLst/>
                  <a:gdLst>
                    <a:gd name="connsiteX0" fmla="*/ 0 w 111026"/>
                    <a:gd name="connsiteY0" fmla="*/ 57819 h 111026"/>
                    <a:gd name="connsiteX1" fmla="*/ 57819 w 111026"/>
                    <a:gd name="connsiteY1" fmla="*/ 0 h 111026"/>
                    <a:gd name="connsiteX2" fmla="*/ 115638 w 111026"/>
                    <a:gd name="connsiteY2" fmla="*/ 57819 h 111026"/>
                    <a:gd name="connsiteX3" fmla="*/ 57819 w 111026"/>
                    <a:gd name="connsiteY3" fmla="*/ 115638 h 111026"/>
                    <a:gd name="connsiteX4" fmla="*/ 0 w 111026"/>
                    <a:gd name="connsiteY4" fmla="*/ 57819 h 111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026" h="111026">
                      <a:moveTo>
                        <a:pt x="0" y="57819"/>
                      </a:moveTo>
                      <a:cubicBezTo>
                        <a:pt x="0" y="25878"/>
                        <a:pt x="25877" y="0"/>
                        <a:pt x="57819" y="0"/>
                      </a:cubicBezTo>
                      <a:cubicBezTo>
                        <a:pt x="89760" y="0"/>
                        <a:pt x="115638" y="25878"/>
                        <a:pt x="115638" y="57819"/>
                      </a:cubicBezTo>
                      <a:cubicBezTo>
                        <a:pt x="115638" y="89760"/>
                        <a:pt x="89760" y="115638"/>
                        <a:pt x="57819" y="115638"/>
                      </a:cubicBezTo>
                      <a:cubicBezTo>
                        <a:pt x="25877" y="115638"/>
                        <a:pt x="0" y="89760"/>
                        <a:pt x="0" y="57819"/>
                      </a:cubicBezTo>
                      <a:close/>
                    </a:path>
                  </a:pathLst>
                </a:custGeom>
                <a:solidFill>
                  <a:srgbClr val="E6802B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483D7520-9A43-48A8-BDBA-B6477D898DC6}"/>
                  </a:ext>
                </a:extLst>
              </p:cNvPr>
              <p:cNvGrpSpPr/>
              <p:nvPr/>
            </p:nvGrpSpPr>
            <p:grpSpPr>
              <a:xfrm>
                <a:off x="4252368" y="3613987"/>
                <a:ext cx="290376" cy="290376"/>
                <a:chOff x="4252368" y="3613987"/>
                <a:chExt cx="290376" cy="290376"/>
              </a:xfrm>
            </p:grpSpPr>
            <p:sp>
              <p:nvSpPr>
                <p:cNvPr id="34" name="Vrije vorm: vorm 33">
                  <a:extLst>
                    <a:ext uri="{FF2B5EF4-FFF2-40B4-BE49-F238E27FC236}">
                      <a16:creationId xmlns:a16="http://schemas.microsoft.com/office/drawing/2014/main" id="{1230A53F-88AF-4CA5-8927-C46DFB336F07}"/>
                    </a:ext>
                  </a:extLst>
                </p:cNvPr>
                <p:cNvSpPr/>
                <p:nvPr/>
              </p:nvSpPr>
              <p:spPr>
                <a:xfrm>
                  <a:off x="4252368" y="3613987"/>
                  <a:ext cx="290376" cy="290376"/>
                </a:xfrm>
                <a:custGeom>
                  <a:avLst/>
                  <a:gdLst>
                    <a:gd name="connsiteX0" fmla="*/ 145615 w 290376"/>
                    <a:gd name="connsiteY0" fmla="*/ 291230 h 290376"/>
                    <a:gd name="connsiteX1" fmla="*/ 0 w 290376"/>
                    <a:gd name="connsiteY1" fmla="*/ 145615 h 290376"/>
                    <a:gd name="connsiteX2" fmla="*/ 145615 w 290376"/>
                    <a:gd name="connsiteY2" fmla="*/ 0 h 290376"/>
                    <a:gd name="connsiteX3" fmla="*/ 291230 w 290376"/>
                    <a:gd name="connsiteY3" fmla="*/ 145615 h 290376"/>
                    <a:gd name="connsiteX4" fmla="*/ 145615 w 290376"/>
                    <a:gd name="connsiteY4" fmla="*/ 291230 h 290376"/>
                    <a:gd name="connsiteX5" fmla="*/ 145615 w 290376"/>
                    <a:gd name="connsiteY5" fmla="*/ 43044 h 290376"/>
                    <a:gd name="connsiteX6" fmla="*/ 42959 w 290376"/>
                    <a:gd name="connsiteY6" fmla="*/ 145700 h 290376"/>
                    <a:gd name="connsiteX7" fmla="*/ 145615 w 290376"/>
                    <a:gd name="connsiteY7" fmla="*/ 248357 h 290376"/>
                    <a:gd name="connsiteX8" fmla="*/ 248272 w 290376"/>
                    <a:gd name="connsiteY8" fmla="*/ 145700 h 290376"/>
                    <a:gd name="connsiteX9" fmla="*/ 145615 w 290376"/>
                    <a:gd name="connsiteY9" fmla="*/ 43044 h 290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0376" h="290376">
                      <a:moveTo>
                        <a:pt x="145615" y="291230"/>
                      </a:moveTo>
                      <a:cubicBezTo>
                        <a:pt x="65335" y="291230"/>
                        <a:pt x="0" y="225895"/>
                        <a:pt x="0" y="145615"/>
                      </a:cubicBezTo>
                      <a:cubicBezTo>
                        <a:pt x="0" y="65335"/>
                        <a:pt x="65335" y="0"/>
                        <a:pt x="145615" y="0"/>
                      </a:cubicBezTo>
                      <a:cubicBezTo>
                        <a:pt x="225896" y="0"/>
                        <a:pt x="291230" y="65335"/>
                        <a:pt x="291230" y="145615"/>
                      </a:cubicBezTo>
                      <a:cubicBezTo>
                        <a:pt x="291230" y="225895"/>
                        <a:pt x="225896" y="291230"/>
                        <a:pt x="145615" y="291230"/>
                      </a:cubicBezTo>
                      <a:close/>
                      <a:moveTo>
                        <a:pt x="145615" y="43044"/>
                      </a:moveTo>
                      <a:cubicBezTo>
                        <a:pt x="88992" y="43044"/>
                        <a:pt x="42959" y="89077"/>
                        <a:pt x="42959" y="145700"/>
                      </a:cubicBezTo>
                      <a:cubicBezTo>
                        <a:pt x="42959" y="202324"/>
                        <a:pt x="88992" y="248357"/>
                        <a:pt x="145615" y="248357"/>
                      </a:cubicBezTo>
                      <a:cubicBezTo>
                        <a:pt x="202238" y="248357"/>
                        <a:pt x="248272" y="202324"/>
                        <a:pt x="248272" y="145700"/>
                      </a:cubicBezTo>
                      <a:cubicBezTo>
                        <a:pt x="248186" y="89077"/>
                        <a:pt x="202153" y="43044"/>
                        <a:pt x="145615" y="43044"/>
                      </a:cubicBezTo>
                      <a:close/>
                    </a:path>
                  </a:pathLst>
                </a:custGeom>
                <a:solidFill>
                  <a:srgbClr val="00AB9A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9" name="Vrije vorm: vorm 38">
                  <a:extLst>
                    <a:ext uri="{FF2B5EF4-FFF2-40B4-BE49-F238E27FC236}">
                      <a16:creationId xmlns:a16="http://schemas.microsoft.com/office/drawing/2014/main" id="{034F275A-A891-4646-A570-8980253E0018}"/>
                    </a:ext>
                  </a:extLst>
                </p:cNvPr>
                <p:cNvSpPr/>
                <p:nvPr/>
              </p:nvSpPr>
              <p:spPr>
                <a:xfrm>
                  <a:off x="4340164" y="3701783"/>
                  <a:ext cx="111026" cy="111026"/>
                </a:xfrm>
                <a:custGeom>
                  <a:avLst/>
                  <a:gdLst>
                    <a:gd name="connsiteX0" fmla="*/ 115638 w 111026"/>
                    <a:gd name="connsiteY0" fmla="*/ 57819 h 111026"/>
                    <a:gd name="connsiteX1" fmla="*/ 57819 w 111026"/>
                    <a:gd name="connsiteY1" fmla="*/ 115638 h 111026"/>
                    <a:gd name="connsiteX2" fmla="*/ 0 w 111026"/>
                    <a:gd name="connsiteY2" fmla="*/ 57819 h 111026"/>
                    <a:gd name="connsiteX3" fmla="*/ 57819 w 111026"/>
                    <a:gd name="connsiteY3" fmla="*/ 0 h 111026"/>
                    <a:gd name="connsiteX4" fmla="*/ 115638 w 111026"/>
                    <a:gd name="connsiteY4" fmla="*/ 57819 h 111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026" h="111026">
                      <a:moveTo>
                        <a:pt x="115638" y="57819"/>
                      </a:moveTo>
                      <a:cubicBezTo>
                        <a:pt x="115638" y="89751"/>
                        <a:pt x="89752" y="115638"/>
                        <a:pt x="57819" y="115638"/>
                      </a:cubicBezTo>
                      <a:cubicBezTo>
                        <a:pt x="25887" y="115638"/>
                        <a:pt x="0" y="89751"/>
                        <a:pt x="0" y="57819"/>
                      </a:cubicBezTo>
                      <a:cubicBezTo>
                        <a:pt x="0" y="25887"/>
                        <a:pt x="25887" y="0"/>
                        <a:pt x="57819" y="0"/>
                      </a:cubicBezTo>
                      <a:cubicBezTo>
                        <a:pt x="89752" y="0"/>
                        <a:pt x="115638" y="25887"/>
                        <a:pt x="115638" y="57819"/>
                      </a:cubicBezTo>
                      <a:close/>
                    </a:path>
                  </a:pathLst>
                </a:custGeom>
                <a:solidFill>
                  <a:srgbClr val="00AB9A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9AE45910-8E0F-44DF-BF40-F07AA4501EC4}"/>
                  </a:ext>
                </a:extLst>
              </p:cNvPr>
              <p:cNvGrpSpPr/>
              <p:nvPr/>
            </p:nvGrpSpPr>
            <p:grpSpPr>
              <a:xfrm>
                <a:off x="4565633" y="2520635"/>
                <a:ext cx="290376" cy="290376"/>
                <a:chOff x="4565633" y="2520635"/>
                <a:chExt cx="290376" cy="290376"/>
              </a:xfrm>
            </p:grpSpPr>
            <p:sp>
              <p:nvSpPr>
                <p:cNvPr id="35" name="Vrije vorm: vorm 34">
                  <a:extLst>
                    <a:ext uri="{FF2B5EF4-FFF2-40B4-BE49-F238E27FC236}">
                      <a16:creationId xmlns:a16="http://schemas.microsoft.com/office/drawing/2014/main" id="{0ED98883-445D-4066-869C-63C40645941A}"/>
                    </a:ext>
                  </a:extLst>
                </p:cNvPr>
                <p:cNvSpPr/>
                <p:nvPr/>
              </p:nvSpPr>
              <p:spPr>
                <a:xfrm>
                  <a:off x="4565633" y="2520635"/>
                  <a:ext cx="290376" cy="290376"/>
                </a:xfrm>
                <a:custGeom>
                  <a:avLst/>
                  <a:gdLst>
                    <a:gd name="connsiteX0" fmla="*/ 145615 w 290376"/>
                    <a:gd name="connsiteY0" fmla="*/ 291230 h 290376"/>
                    <a:gd name="connsiteX1" fmla="*/ 0 w 290376"/>
                    <a:gd name="connsiteY1" fmla="*/ 145615 h 290376"/>
                    <a:gd name="connsiteX2" fmla="*/ 145615 w 290376"/>
                    <a:gd name="connsiteY2" fmla="*/ 0 h 290376"/>
                    <a:gd name="connsiteX3" fmla="*/ 291230 w 290376"/>
                    <a:gd name="connsiteY3" fmla="*/ 145615 h 290376"/>
                    <a:gd name="connsiteX4" fmla="*/ 145615 w 290376"/>
                    <a:gd name="connsiteY4" fmla="*/ 291230 h 290376"/>
                    <a:gd name="connsiteX5" fmla="*/ 145615 w 290376"/>
                    <a:gd name="connsiteY5" fmla="*/ 42959 h 290376"/>
                    <a:gd name="connsiteX6" fmla="*/ 42959 w 290376"/>
                    <a:gd name="connsiteY6" fmla="*/ 145615 h 290376"/>
                    <a:gd name="connsiteX7" fmla="*/ 145615 w 290376"/>
                    <a:gd name="connsiteY7" fmla="*/ 248271 h 290376"/>
                    <a:gd name="connsiteX8" fmla="*/ 248272 w 290376"/>
                    <a:gd name="connsiteY8" fmla="*/ 145615 h 290376"/>
                    <a:gd name="connsiteX9" fmla="*/ 145615 w 290376"/>
                    <a:gd name="connsiteY9" fmla="*/ 42959 h 290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0376" h="290376">
                      <a:moveTo>
                        <a:pt x="145615" y="291230"/>
                      </a:moveTo>
                      <a:cubicBezTo>
                        <a:pt x="65335" y="291230"/>
                        <a:pt x="0" y="225895"/>
                        <a:pt x="0" y="145615"/>
                      </a:cubicBezTo>
                      <a:cubicBezTo>
                        <a:pt x="0" y="65335"/>
                        <a:pt x="65335" y="0"/>
                        <a:pt x="145615" y="0"/>
                      </a:cubicBezTo>
                      <a:cubicBezTo>
                        <a:pt x="225896" y="0"/>
                        <a:pt x="291230" y="65335"/>
                        <a:pt x="291230" y="145615"/>
                      </a:cubicBezTo>
                      <a:cubicBezTo>
                        <a:pt x="291230" y="225895"/>
                        <a:pt x="225896" y="291230"/>
                        <a:pt x="145615" y="291230"/>
                      </a:cubicBezTo>
                      <a:close/>
                      <a:moveTo>
                        <a:pt x="145615" y="42959"/>
                      </a:moveTo>
                      <a:cubicBezTo>
                        <a:pt x="88992" y="42959"/>
                        <a:pt x="42959" y="88992"/>
                        <a:pt x="42959" y="145615"/>
                      </a:cubicBezTo>
                      <a:cubicBezTo>
                        <a:pt x="42959" y="202238"/>
                        <a:pt x="88992" y="248271"/>
                        <a:pt x="145615" y="248271"/>
                      </a:cubicBezTo>
                      <a:cubicBezTo>
                        <a:pt x="202238" y="248271"/>
                        <a:pt x="248272" y="202238"/>
                        <a:pt x="248272" y="145615"/>
                      </a:cubicBezTo>
                      <a:cubicBezTo>
                        <a:pt x="248186" y="88992"/>
                        <a:pt x="202153" y="42959"/>
                        <a:pt x="145615" y="42959"/>
                      </a:cubicBezTo>
                      <a:close/>
                    </a:path>
                  </a:pathLst>
                </a:custGeom>
                <a:solidFill>
                  <a:srgbClr val="A72454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40" name="Vrije vorm: vorm 39">
                  <a:extLst>
                    <a:ext uri="{FF2B5EF4-FFF2-40B4-BE49-F238E27FC236}">
                      <a16:creationId xmlns:a16="http://schemas.microsoft.com/office/drawing/2014/main" id="{256B5B93-2A17-476A-8A6E-14B0A5D39D00}"/>
                    </a:ext>
                  </a:extLst>
                </p:cNvPr>
                <p:cNvSpPr/>
                <p:nvPr/>
              </p:nvSpPr>
              <p:spPr>
                <a:xfrm>
                  <a:off x="4653429" y="2608346"/>
                  <a:ext cx="111026" cy="111026"/>
                </a:xfrm>
                <a:custGeom>
                  <a:avLst/>
                  <a:gdLst>
                    <a:gd name="connsiteX0" fmla="*/ 0 w 111026"/>
                    <a:gd name="connsiteY0" fmla="*/ 57819 h 111026"/>
                    <a:gd name="connsiteX1" fmla="*/ 57819 w 111026"/>
                    <a:gd name="connsiteY1" fmla="*/ 0 h 111026"/>
                    <a:gd name="connsiteX2" fmla="*/ 115638 w 111026"/>
                    <a:gd name="connsiteY2" fmla="*/ 57819 h 111026"/>
                    <a:gd name="connsiteX3" fmla="*/ 57819 w 111026"/>
                    <a:gd name="connsiteY3" fmla="*/ 115638 h 111026"/>
                    <a:gd name="connsiteX4" fmla="*/ 0 w 111026"/>
                    <a:gd name="connsiteY4" fmla="*/ 57819 h 111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026" h="111026">
                      <a:moveTo>
                        <a:pt x="0" y="57819"/>
                      </a:moveTo>
                      <a:cubicBezTo>
                        <a:pt x="0" y="25878"/>
                        <a:pt x="25877" y="0"/>
                        <a:pt x="57819" y="0"/>
                      </a:cubicBezTo>
                      <a:cubicBezTo>
                        <a:pt x="89760" y="0"/>
                        <a:pt x="115638" y="25878"/>
                        <a:pt x="115638" y="57819"/>
                      </a:cubicBezTo>
                      <a:cubicBezTo>
                        <a:pt x="115638" y="89760"/>
                        <a:pt x="89760" y="115638"/>
                        <a:pt x="57819" y="115638"/>
                      </a:cubicBezTo>
                      <a:cubicBezTo>
                        <a:pt x="25877" y="115638"/>
                        <a:pt x="0" y="89760"/>
                        <a:pt x="0" y="57819"/>
                      </a:cubicBezTo>
                      <a:close/>
                    </a:path>
                  </a:pathLst>
                </a:custGeom>
                <a:solidFill>
                  <a:srgbClr val="A72454"/>
                </a:solidFill>
                <a:ln w="85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</p:grpSp>
      </p:grpSp>
      <p:sp>
        <p:nvSpPr>
          <p:cNvPr id="46" name="Vrije vorm: vorm 45">
            <a:extLst>
              <a:ext uri="{FF2B5EF4-FFF2-40B4-BE49-F238E27FC236}">
                <a16:creationId xmlns:a16="http://schemas.microsoft.com/office/drawing/2014/main" id="{1AAEA93F-B85D-4F5F-ABEC-DC8B61C2A036}"/>
              </a:ext>
            </a:extLst>
          </p:cNvPr>
          <p:cNvSpPr/>
          <p:nvPr/>
        </p:nvSpPr>
        <p:spPr>
          <a:xfrm>
            <a:off x="4810402" y="2263159"/>
            <a:ext cx="2869599" cy="2869599"/>
          </a:xfrm>
          <a:custGeom>
            <a:avLst/>
            <a:gdLst>
              <a:gd name="connsiteX0" fmla="*/ 1435483 w 2869598"/>
              <a:gd name="connsiteY0" fmla="*/ 0 h 2869599"/>
              <a:gd name="connsiteX1" fmla="*/ 0 w 2869598"/>
              <a:gd name="connsiteY1" fmla="*/ 1435483 h 2869599"/>
              <a:gd name="connsiteX2" fmla="*/ 1435483 w 2869598"/>
              <a:gd name="connsiteY2" fmla="*/ 2870965 h 2869599"/>
              <a:gd name="connsiteX3" fmla="*/ 2870966 w 2869598"/>
              <a:gd name="connsiteY3" fmla="*/ 1435483 h 2869599"/>
              <a:gd name="connsiteX4" fmla="*/ 1435483 w 2869598"/>
              <a:gd name="connsiteY4" fmla="*/ 0 h 286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9598" h="2869599">
                <a:moveTo>
                  <a:pt x="1435483" y="0"/>
                </a:moveTo>
                <a:cubicBezTo>
                  <a:pt x="642671" y="0"/>
                  <a:pt x="0" y="642756"/>
                  <a:pt x="0" y="1435483"/>
                </a:cubicBezTo>
                <a:cubicBezTo>
                  <a:pt x="0" y="2228295"/>
                  <a:pt x="642671" y="2870965"/>
                  <a:pt x="1435483" y="2870965"/>
                </a:cubicBezTo>
                <a:cubicBezTo>
                  <a:pt x="2228210" y="2870965"/>
                  <a:pt x="2870966" y="2228295"/>
                  <a:pt x="2870966" y="1435483"/>
                </a:cubicBezTo>
                <a:cubicBezTo>
                  <a:pt x="2870966" y="642756"/>
                  <a:pt x="2228295" y="0"/>
                  <a:pt x="1435483" y="0"/>
                </a:cubicBezTo>
                <a:close/>
              </a:path>
            </a:pathLst>
          </a:custGeom>
          <a:solidFill>
            <a:srgbClr val="FFFFFF"/>
          </a:solidFill>
          <a:ln w="853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14" name="Vrije vorm: vorm 113">
            <a:extLst>
              <a:ext uri="{FF2B5EF4-FFF2-40B4-BE49-F238E27FC236}">
                <a16:creationId xmlns:a16="http://schemas.microsoft.com/office/drawing/2014/main" id="{4EB42F82-07FA-4D18-9D16-C7E846ED58C2}"/>
              </a:ext>
            </a:extLst>
          </p:cNvPr>
          <p:cNvSpPr/>
          <p:nvPr/>
        </p:nvSpPr>
        <p:spPr>
          <a:xfrm>
            <a:off x="1204870" y="-54232"/>
            <a:ext cx="45719" cy="1121032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34FC7E3F-D9AD-44E9-8163-67A89CAC96AC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</p:grpSpPr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F9D1C459-9C52-4AA9-8C0F-244C7C035370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44A1CA00-AAA3-43A7-92C4-24F4629AA53F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21BA93A5-E0BD-4EDD-9215-BAB6C312A8AA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E649A92F-B4D3-4FB2-AA08-03657080E475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645D3F55-17B6-4D6F-B2BC-33FD5A4D49A7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9" name="Vrije vorm: vorm 168">
              <a:extLst>
                <a:ext uri="{FF2B5EF4-FFF2-40B4-BE49-F238E27FC236}">
                  <a16:creationId xmlns:a16="http://schemas.microsoft.com/office/drawing/2014/main" id="{5F18458B-12B1-4883-A88F-91D848AC7CD1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2599ACD7-0812-4AD2-89EA-66AD2EDB2560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3B41CF6B-0B4E-477D-8FF8-96137DD8FB6A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76458527-BE26-43D6-8A44-79BAB3E1286A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40C5C51D-101F-4FD4-8D7F-722466CA741A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" name="Vrije vorm: vorm 173">
              <a:extLst>
                <a:ext uri="{FF2B5EF4-FFF2-40B4-BE49-F238E27FC236}">
                  <a16:creationId xmlns:a16="http://schemas.microsoft.com/office/drawing/2014/main" id="{ED5043F5-3F88-4D1C-BBFC-0E55E3948A97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8A4C947F-1F6D-448D-9D05-236403DE48F0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D5F4B761-5C25-4561-BD65-8B70CD0402CB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17922E68-3092-4453-8B85-33451EA7450D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AC420A1B-3CCA-4D01-8E43-1416ABC897A4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" name="Vrije vorm: vorm 178">
              <a:extLst>
                <a:ext uri="{FF2B5EF4-FFF2-40B4-BE49-F238E27FC236}">
                  <a16:creationId xmlns:a16="http://schemas.microsoft.com/office/drawing/2014/main" id="{E9FE2D59-A3D0-4B82-8D90-10D792A2AF54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>
              <a:extLst>
                <a:ext uri="{FF2B5EF4-FFF2-40B4-BE49-F238E27FC236}">
                  <a16:creationId xmlns:a16="http://schemas.microsoft.com/office/drawing/2014/main" id="{240228E6-1130-4B32-92FC-D0AEFC3879DB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1" name="Vrije vorm: vorm 180">
              <a:extLst>
                <a:ext uri="{FF2B5EF4-FFF2-40B4-BE49-F238E27FC236}">
                  <a16:creationId xmlns:a16="http://schemas.microsoft.com/office/drawing/2014/main" id="{8D900689-776F-4B16-B1B6-5803011044D3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2" name="Vrije vorm: vorm 181">
              <a:extLst>
                <a:ext uri="{FF2B5EF4-FFF2-40B4-BE49-F238E27FC236}">
                  <a16:creationId xmlns:a16="http://schemas.microsoft.com/office/drawing/2014/main" id="{F4A992B3-DA54-46B1-8C7B-98C3ABC7297F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3" name="Vrije vorm: vorm 182">
              <a:extLst>
                <a:ext uri="{FF2B5EF4-FFF2-40B4-BE49-F238E27FC236}">
                  <a16:creationId xmlns:a16="http://schemas.microsoft.com/office/drawing/2014/main" id="{5F3B4EB3-ED22-4AA5-9B06-716533F3BEF3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4" name="Vrije vorm: vorm 183">
              <a:extLst>
                <a:ext uri="{FF2B5EF4-FFF2-40B4-BE49-F238E27FC236}">
                  <a16:creationId xmlns:a16="http://schemas.microsoft.com/office/drawing/2014/main" id="{FA6ACFF7-B740-43D7-BCDC-A1DA2ACEFA3B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340D56FD-9C76-44B4-8EE8-01F2A1DB8CBB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6" name="Vrije vorm: vorm 185">
              <a:extLst>
                <a:ext uri="{FF2B5EF4-FFF2-40B4-BE49-F238E27FC236}">
                  <a16:creationId xmlns:a16="http://schemas.microsoft.com/office/drawing/2014/main" id="{7B1E3261-CB0B-46C3-BBCA-AC51BCCA1EC7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7" name="Vrije vorm: vorm 186">
              <a:extLst>
                <a:ext uri="{FF2B5EF4-FFF2-40B4-BE49-F238E27FC236}">
                  <a16:creationId xmlns:a16="http://schemas.microsoft.com/office/drawing/2014/main" id="{5B8119BA-D980-44CB-80FF-9CD76B6EA570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8" name="Vrije vorm: vorm 187">
              <a:extLst>
                <a:ext uri="{FF2B5EF4-FFF2-40B4-BE49-F238E27FC236}">
                  <a16:creationId xmlns:a16="http://schemas.microsoft.com/office/drawing/2014/main" id="{881A1579-2D6E-466F-B384-70F5AF034D07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9" name="Vrije vorm: vorm 188">
              <a:extLst>
                <a:ext uri="{FF2B5EF4-FFF2-40B4-BE49-F238E27FC236}">
                  <a16:creationId xmlns:a16="http://schemas.microsoft.com/office/drawing/2014/main" id="{B14B247C-7F9E-4C9E-BADA-8E6B6D8D64C2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0" name="Vrije vorm: vorm 189">
              <a:extLst>
                <a:ext uri="{FF2B5EF4-FFF2-40B4-BE49-F238E27FC236}">
                  <a16:creationId xmlns:a16="http://schemas.microsoft.com/office/drawing/2014/main" id="{7CF31A5B-625B-4831-B8E4-20B7064AB81D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1" name="Vrije vorm: vorm 190">
              <a:extLst>
                <a:ext uri="{FF2B5EF4-FFF2-40B4-BE49-F238E27FC236}">
                  <a16:creationId xmlns:a16="http://schemas.microsoft.com/office/drawing/2014/main" id="{08D817B8-CBB7-4D60-BD44-903D5E2A5BD4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68F19082-8F2B-470A-83A4-F1C0470C2B58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DD544262-3F16-4250-A0C9-A252245B6632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152C4425-6E66-49DD-88F5-E6A75EC37290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0E2A3A28-3EA2-4D48-8452-5A8042A4BAB4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6" name="Vrije vorm: vorm 195">
              <a:extLst>
                <a:ext uri="{FF2B5EF4-FFF2-40B4-BE49-F238E27FC236}">
                  <a16:creationId xmlns:a16="http://schemas.microsoft.com/office/drawing/2014/main" id="{0B283FB3-38F1-4D34-9404-BC0DD423E009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7" name="Vrije vorm: vorm 196">
              <a:extLst>
                <a:ext uri="{FF2B5EF4-FFF2-40B4-BE49-F238E27FC236}">
                  <a16:creationId xmlns:a16="http://schemas.microsoft.com/office/drawing/2014/main" id="{A233CF22-1762-4A60-88D0-79F03989E988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8" name="Vrije vorm: vorm 197">
              <a:extLst>
                <a:ext uri="{FF2B5EF4-FFF2-40B4-BE49-F238E27FC236}">
                  <a16:creationId xmlns:a16="http://schemas.microsoft.com/office/drawing/2014/main" id="{C983EE4F-E11D-440F-A563-2503085F5E70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867E6C5C-0866-48C2-A5ED-C663F5F38BEC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026D1BC2-C46B-4CAF-9557-079333E4B567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1" name="Vrije vorm: vorm 200">
              <a:extLst>
                <a:ext uri="{FF2B5EF4-FFF2-40B4-BE49-F238E27FC236}">
                  <a16:creationId xmlns:a16="http://schemas.microsoft.com/office/drawing/2014/main" id="{569AD0DE-3C1B-420A-AF5E-49D99174AACF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2" name="Vrije vorm: vorm 201">
              <a:extLst>
                <a:ext uri="{FF2B5EF4-FFF2-40B4-BE49-F238E27FC236}">
                  <a16:creationId xmlns:a16="http://schemas.microsoft.com/office/drawing/2014/main" id="{F91CF01E-DDA3-486E-8D41-136FDC4E9279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3" name="Vrije vorm: vorm 202">
              <a:extLst>
                <a:ext uri="{FF2B5EF4-FFF2-40B4-BE49-F238E27FC236}">
                  <a16:creationId xmlns:a16="http://schemas.microsoft.com/office/drawing/2014/main" id="{E73AA137-BA22-44F3-892C-7F3D37BC62EF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B984C477-1051-4636-8A38-32400B5043ED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83F8B49B-21B1-4A7E-B932-234740EA4457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Vrije vorm: vorm 205">
              <a:extLst>
                <a:ext uri="{FF2B5EF4-FFF2-40B4-BE49-F238E27FC236}">
                  <a16:creationId xmlns:a16="http://schemas.microsoft.com/office/drawing/2014/main" id="{5888CC99-0BAB-4D16-807B-C6B4ED1B1C43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2B34E662-6BAC-4DB9-B3FE-53F15FA7B94E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82787C28-0EFE-448B-AA23-CFBE75458CDE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B3592C18-3F12-46B1-99FA-616BDF02AE60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0DF10D8D-1F0B-409A-BDFB-F23EF2C47B86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1" name="Vrije vorm: vorm 210">
              <a:extLst>
                <a:ext uri="{FF2B5EF4-FFF2-40B4-BE49-F238E27FC236}">
                  <a16:creationId xmlns:a16="http://schemas.microsoft.com/office/drawing/2014/main" id="{90527251-AF5B-4319-93BB-747870FEA098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17" name="Tekstvak 216">
            <a:extLst>
              <a:ext uri="{FF2B5EF4-FFF2-40B4-BE49-F238E27FC236}">
                <a16:creationId xmlns:a16="http://schemas.microsoft.com/office/drawing/2014/main" id="{0252CF99-FECE-4664-A9C7-E6C1B22B7AA1}"/>
              </a:ext>
            </a:extLst>
          </p:cNvPr>
          <p:cNvSpPr txBox="1"/>
          <p:nvPr/>
        </p:nvSpPr>
        <p:spPr>
          <a:xfrm>
            <a:off x="4801862" y="2928716"/>
            <a:ext cx="2878139" cy="162762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Raleway" panose="020B0003030101060003" pitchFamily="34" charset="0"/>
              </a:rPr>
              <a:t>AS</a:t>
            </a:r>
            <a:r>
              <a:rPr lang="en-US" sz="1300" dirty="0">
                <a:latin typeface="Raleway" panose="020B0003030101060003" pitchFamily="34" charset="0"/>
              </a:rPr>
              <a:t> </a:t>
            </a:r>
            <a:r>
              <a:rPr lang="en-US" sz="1300" b="1" dirty="0">
                <a:solidFill>
                  <a:srgbClr val="A72454"/>
                </a:solidFill>
                <a:latin typeface="Raleway" panose="020B0003030101060003" pitchFamily="34" charset="0"/>
              </a:rPr>
              <a:t>LEADING</a:t>
            </a:r>
            <a:r>
              <a:rPr lang="en-US" sz="1300" dirty="0">
                <a:latin typeface="Raleway" panose="020B0003030101060003" pitchFamily="34" charset="0"/>
              </a:rPr>
              <a:t>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Raleway" panose="020B0003030101060003" pitchFamily="34" charset="0"/>
              </a:rPr>
              <a:t>FLORICULTURAL</a:t>
            </a:r>
            <a:br>
              <a:rPr lang="en-US" sz="1300" dirty="0">
                <a:latin typeface="Raleway" panose="020B0003030101060003" pitchFamily="34" charset="0"/>
              </a:rPr>
            </a:br>
            <a:r>
              <a:rPr lang="en-US" sz="1300" b="1" dirty="0">
                <a:solidFill>
                  <a:srgbClr val="00AB9A"/>
                </a:solidFill>
                <a:latin typeface="Raleway" panose="020B0003030101060003" pitchFamily="34" charset="0"/>
              </a:rPr>
              <a:t>BREEDER</a:t>
            </a:r>
            <a:r>
              <a:rPr lang="en-US" sz="1300" dirty="0">
                <a:solidFill>
                  <a:srgbClr val="00AB9A"/>
                </a:solidFill>
                <a:latin typeface="Raleway" panose="020B0003030101060003" pitchFamily="34" charset="0"/>
              </a:rPr>
              <a:t>,</a:t>
            </a:r>
            <a:r>
              <a:rPr lang="en-US" sz="1300" dirty="0">
                <a:latin typeface="Raleway" panose="020B0003030101060003" pitchFamily="34" charset="0"/>
              </a:rPr>
              <a:t>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Raleway" panose="020B0003030101060003" pitchFamily="34" charset="0"/>
              </a:rPr>
              <a:t>WE CREATE </a:t>
            </a:r>
          </a:p>
          <a:p>
            <a:pPr algn="ctr">
              <a:lnSpc>
                <a:spcPct val="130000"/>
              </a:lnSpc>
            </a:pPr>
            <a:r>
              <a:rPr lang="en-US" sz="1300" b="1" dirty="0">
                <a:solidFill>
                  <a:srgbClr val="E6802B"/>
                </a:solidFill>
                <a:latin typeface="Raleway" panose="020B0003030101060003" pitchFamily="34" charset="0"/>
              </a:rPr>
              <a:t>SUSTAINABLE VALUE</a:t>
            </a:r>
            <a:br>
              <a:rPr lang="en-US" sz="1300" b="1" dirty="0">
                <a:latin typeface="Raleway" panose="020B0003030101060003" pitchFamily="34" charset="0"/>
              </a:rPr>
            </a:b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Raleway" panose="020B0003030101060003" pitchFamily="34" charset="0"/>
              </a:rPr>
              <a:t>THROUGH</a:t>
            </a:r>
            <a:r>
              <a:rPr lang="en-US" sz="1300" dirty="0">
                <a:latin typeface="Raleway" panose="020B0003030101060003" pitchFamily="34" charset="0"/>
              </a:rPr>
              <a:t> </a:t>
            </a:r>
            <a:r>
              <a:rPr lang="en-US" sz="1300" b="1" dirty="0">
                <a:solidFill>
                  <a:srgbClr val="3D9C2C"/>
                </a:solidFill>
                <a:latin typeface="Raleway" panose="020B0003030101060003" pitchFamily="34" charset="0"/>
              </a:rPr>
              <a:t>DEEP CUSTOMER </a:t>
            </a:r>
            <a:br>
              <a:rPr lang="en-US" sz="1300" dirty="0">
                <a:latin typeface="Raleway" panose="020B0003030101060003" pitchFamily="34" charset="0"/>
              </a:rPr>
            </a:br>
            <a:r>
              <a:rPr lang="en-US" sz="1300" b="1" dirty="0">
                <a:solidFill>
                  <a:srgbClr val="3D9C2C"/>
                </a:solidFill>
                <a:latin typeface="Raleway" panose="020B0003030101060003" pitchFamily="34" charset="0"/>
              </a:rPr>
              <a:t>UNDERSTANDING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Raleway" panose="020B0003030101060003" pitchFamily="34" charset="0"/>
              </a:rPr>
              <a:t>AND</a:t>
            </a:r>
            <a:r>
              <a:rPr lang="en-US" sz="1300" dirty="0">
                <a:latin typeface="Raleway" panose="020B0003030101060003" pitchFamily="34" charset="0"/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en-US" sz="1300" b="1" dirty="0">
                <a:solidFill>
                  <a:srgbClr val="3F2B56"/>
                </a:solidFill>
                <a:latin typeface="Raleway" panose="020B0003030101060003" pitchFamily="34" charset="0"/>
              </a:rPr>
              <a:t>INNOVATIVE PRODUCTS</a:t>
            </a:r>
          </a:p>
        </p:txBody>
      </p:sp>
      <p:grpSp>
        <p:nvGrpSpPr>
          <p:cNvPr id="239" name="Groep 238">
            <a:extLst>
              <a:ext uri="{FF2B5EF4-FFF2-40B4-BE49-F238E27FC236}">
                <a16:creationId xmlns:a16="http://schemas.microsoft.com/office/drawing/2014/main" id="{E78144B6-7AFF-424E-9E02-EB5A0EBDB272}"/>
              </a:ext>
            </a:extLst>
          </p:cNvPr>
          <p:cNvGrpSpPr/>
          <p:nvPr/>
        </p:nvGrpSpPr>
        <p:grpSpPr>
          <a:xfrm>
            <a:off x="7983103" y="4702894"/>
            <a:ext cx="3192887" cy="1398164"/>
            <a:chOff x="7983103" y="4702894"/>
            <a:chExt cx="3192887" cy="1398164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782AF83B-910E-426F-97BA-79FAB0A1E909}"/>
                </a:ext>
              </a:extLst>
            </p:cNvPr>
            <p:cNvSpPr/>
            <p:nvPr/>
          </p:nvSpPr>
          <p:spPr>
            <a:xfrm>
              <a:off x="7983103" y="4702894"/>
              <a:ext cx="3192887" cy="1398164"/>
            </a:xfrm>
            <a:custGeom>
              <a:avLst/>
              <a:gdLst>
                <a:gd name="connsiteX0" fmla="*/ 2248108 w 2835437"/>
                <a:gd name="connsiteY0" fmla="*/ 0 h 1366475"/>
                <a:gd name="connsiteX1" fmla="*/ 2245461 w 2835437"/>
                <a:gd name="connsiteY1" fmla="*/ 85 h 1366475"/>
                <a:gd name="connsiteX2" fmla="*/ 683750 w 2835437"/>
                <a:gd name="connsiteY2" fmla="*/ 85 h 1366475"/>
                <a:gd name="connsiteX3" fmla="*/ 677345 w 2835437"/>
                <a:gd name="connsiteY3" fmla="*/ 85 h 1366475"/>
                <a:gd name="connsiteX4" fmla="*/ 672135 w 2835437"/>
                <a:gd name="connsiteY4" fmla="*/ 85 h 1366475"/>
                <a:gd name="connsiteX5" fmla="*/ 668804 w 2835437"/>
                <a:gd name="connsiteY5" fmla="*/ 85 h 1366475"/>
                <a:gd name="connsiteX6" fmla="*/ 662570 w 2835437"/>
                <a:gd name="connsiteY6" fmla="*/ 427 h 1366475"/>
                <a:gd name="connsiteX7" fmla="*/ 637290 w 2835437"/>
                <a:gd name="connsiteY7" fmla="*/ 1708 h 1366475"/>
                <a:gd name="connsiteX8" fmla="*/ 634899 w 2835437"/>
                <a:gd name="connsiteY8" fmla="*/ 1794 h 1366475"/>
                <a:gd name="connsiteX9" fmla="*/ 417885 w 2835437"/>
                <a:gd name="connsiteY9" fmla="*/ 69263 h 1366475"/>
                <a:gd name="connsiteX10" fmla="*/ 254421 w 2835437"/>
                <a:gd name="connsiteY10" fmla="*/ 205142 h 1366475"/>
                <a:gd name="connsiteX11" fmla="*/ 0 w 2835437"/>
                <a:gd name="connsiteY11" fmla="*/ 194894 h 1366475"/>
                <a:gd name="connsiteX12" fmla="*/ 119652 w 2835437"/>
                <a:gd name="connsiteY12" fmla="*/ 454524 h 1366475"/>
                <a:gd name="connsiteX13" fmla="*/ 145273 w 2835437"/>
                <a:gd name="connsiteY13" fmla="*/ 982923 h 1366475"/>
                <a:gd name="connsiteX14" fmla="*/ 634899 w 2835437"/>
                <a:gd name="connsiteY14" fmla="*/ 1364853 h 1366475"/>
                <a:gd name="connsiteX15" fmla="*/ 641133 w 2835437"/>
                <a:gd name="connsiteY15" fmla="*/ 1365365 h 1366475"/>
                <a:gd name="connsiteX16" fmla="*/ 673929 w 2835437"/>
                <a:gd name="connsiteY16" fmla="*/ 1366732 h 1366475"/>
                <a:gd name="connsiteX17" fmla="*/ 677772 w 2835437"/>
                <a:gd name="connsiteY17" fmla="*/ 1366903 h 1366475"/>
                <a:gd name="connsiteX18" fmla="*/ 2248024 w 2835437"/>
                <a:gd name="connsiteY18" fmla="*/ 1366903 h 1366475"/>
                <a:gd name="connsiteX19" fmla="*/ 2840391 w 2835437"/>
                <a:gd name="connsiteY19" fmla="*/ 683409 h 1366475"/>
                <a:gd name="connsiteX20" fmla="*/ 2248108 w 2835437"/>
                <a:gd name="connsiteY20" fmla="*/ 0 h 13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5437" h="1366475">
                  <a:moveTo>
                    <a:pt x="2248108" y="0"/>
                  </a:moveTo>
                  <a:cubicBezTo>
                    <a:pt x="2247169" y="0"/>
                    <a:pt x="2246315" y="85"/>
                    <a:pt x="2245461" y="85"/>
                  </a:cubicBezTo>
                  <a:lnTo>
                    <a:pt x="683750" y="85"/>
                  </a:lnTo>
                  <a:lnTo>
                    <a:pt x="677345" y="85"/>
                  </a:lnTo>
                  <a:cubicBezTo>
                    <a:pt x="675637" y="85"/>
                    <a:pt x="673843" y="85"/>
                    <a:pt x="672135" y="85"/>
                  </a:cubicBezTo>
                  <a:lnTo>
                    <a:pt x="668804" y="85"/>
                  </a:lnTo>
                  <a:lnTo>
                    <a:pt x="662570" y="427"/>
                  </a:lnTo>
                  <a:cubicBezTo>
                    <a:pt x="654115" y="683"/>
                    <a:pt x="645745" y="1110"/>
                    <a:pt x="637290" y="1708"/>
                  </a:cubicBezTo>
                  <a:lnTo>
                    <a:pt x="634899" y="1794"/>
                  </a:lnTo>
                  <a:cubicBezTo>
                    <a:pt x="561536" y="7943"/>
                    <a:pt x="488002" y="29806"/>
                    <a:pt x="417885" y="69263"/>
                  </a:cubicBezTo>
                  <a:cubicBezTo>
                    <a:pt x="355283" y="104535"/>
                    <a:pt x="300539" y="150910"/>
                    <a:pt x="254421" y="205142"/>
                  </a:cubicBezTo>
                  <a:lnTo>
                    <a:pt x="0" y="194894"/>
                  </a:lnTo>
                  <a:lnTo>
                    <a:pt x="119652" y="454524"/>
                  </a:lnTo>
                  <a:cubicBezTo>
                    <a:pt x="68238" y="621490"/>
                    <a:pt x="72679" y="811174"/>
                    <a:pt x="145273" y="982923"/>
                  </a:cubicBezTo>
                  <a:cubicBezTo>
                    <a:pt x="241183" y="1209758"/>
                    <a:pt x="431464" y="1347687"/>
                    <a:pt x="634899" y="1364853"/>
                  </a:cubicBezTo>
                  <a:cubicBezTo>
                    <a:pt x="634899" y="1365110"/>
                    <a:pt x="641133" y="1365365"/>
                    <a:pt x="641133" y="1365365"/>
                  </a:cubicBezTo>
                  <a:cubicBezTo>
                    <a:pt x="652065" y="1366134"/>
                    <a:pt x="662997" y="1366647"/>
                    <a:pt x="673929" y="1366732"/>
                  </a:cubicBezTo>
                  <a:lnTo>
                    <a:pt x="677772" y="1366903"/>
                  </a:lnTo>
                  <a:lnTo>
                    <a:pt x="2248024" y="1366903"/>
                  </a:lnTo>
                  <a:cubicBezTo>
                    <a:pt x="2575209" y="1366903"/>
                    <a:pt x="2840391" y="1060898"/>
                    <a:pt x="2840391" y="683409"/>
                  </a:cubicBezTo>
                  <a:cubicBezTo>
                    <a:pt x="2840391" y="305920"/>
                    <a:pt x="2575209" y="0"/>
                    <a:pt x="2248108" y="0"/>
                  </a:cubicBezTo>
                  <a:close/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EBBC7D39-A69A-4D32-A595-C9B669E708B1}"/>
                </a:ext>
              </a:extLst>
            </p:cNvPr>
            <p:cNvSpPr/>
            <p:nvPr/>
          </p:nvSpPr>
          <p:spPr>
            <a:xfrm>
              <a:off x="8234193" y="4968933"/>
              <a:ext cx="896750" cy="896750"/>
            </a:xfrm>
            <a:custGeom>
              <a:avLst/>
              <a:gdLst>
                <a:gd name="connsiteX0" fmla="*/ 898287 w 896749"/>
                <a:gd name="connsiteY0" fmla="*/ 449144 h 896749"/>
                <a:gd name="connsiteX1" fmla="*/ 449144 w 896749"/>
                <a:gd name="connsiteY1" fmla="*/ 898287 h 896749"/>
                <a:gd name="connsiteX2" fmla="*/ 0 w 896749"/>
                <a:gd name="connsiteY2" fmla="*/ 449144 h 896749"/>
                <a:gd name="connsiteX3" fmla="*/ 449144 w 896749"/>
                <a:gd name="connsiteY3" fmla="*/ 0 h 896749"/>
                <a:gd name="connsiteX4" fmla="*/ 898287 w 896749"/>
                <a:gd name="connsiteY4" fmla="*/ 449144 h 89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749" h="896749">
                  <a:moveTo>
                    <a:pt x="898287" y="449144"/>
                  </a:moveTo>
                  <a:cubicBezTo>
                    <a:pt x="898287" y="697159"/>
                    <a:pt x="697159" y="898287"/>
                    <a:pt x="449144" y="898287"/>
                  </a:cubicBezTo>
                  <a:cubicBezTo>
                    <a:pt x="201128" y="898287"/>
                    <a:pt x="0" y="697244"/>
                    <a:pt x="0" y="449144"/>
                  </a:cubicBezTo>
                  <a:cubicBezTo>
                    <a:pt x="0" y="201128"/>
                    <a:pt x="201043" y="0"/>
                    <a:pt x="449144" y="0"/>
                  </a:cubicBezTo>
                  <a:cubicBezTo>
                    <a:pt x="697244" y="0"/>
                    <a:pt x="898287" y="201043"/>
                    <a:pt x="898287" y="449144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3ACADB12-659E-4DE8-8D69-1FB5E923D0B4}"/>
                </a:ext>
              </a:extLst>
            </p:cNvPr>
            <p:cNvSpPr/>
            <p:nvPr/>
          </p:nvSpPr>
          <p:spPr>
            <a:xfrm>
              <a:off x="9542508" y="4982256"/>
              <a:ext cx="1195666" cy="1033397"/>
            </a:xfrm>
            <a:custGeom>
              <a:avLst/>
              <a:gdLst>
                <a:gd name="connsiteX0" fmla="*/ 0 w 1195666"/>
                <a:gd name="connsiteY0" fmla="*/ 0 h 1033397"/>
                <a:gd name="connsiteX1" fmla="*/ 1197204 w 1195666"/>
                <a:gd name="connsiteY1" fmla="*/ 0 h 1033397"/>
                <a:gd name="connsiteX2" fmla="*/ 1197204 w 1195666"/>
                <a:gd name="connsiteY2" fmla="*/ 1033397 h 1033397"/>
                <a:gd name="connsiteX3" fmla="*/ 0 w 1195666"/>
                <a:gd name="connsiteY3" fmla="*/ 1033397 h 103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5666" h="1033397">
                  <a:moveTo>
                    <a:pt x="0" y="0"/>
                  </a:moveTo>
                  <a:lnTo>
                    <a:pt x="1197204" y="0"/>
                  </a:lnTo>
                  <a:lnTo>
                    <a:pt x="1197204" y="1033397"/>
                  </a:lnTo>
                  <a:lnTo>
                    <a:pt x="0" y="1033397"/>
                  </a:lnTo>
                  <a:close/>
                </a:path>
              </a:pathLst>
            </a:custGeom>
            <a:noFill/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2463E1CE-563A-4433-B210-0173415134F9}"/>
                </a:ext>
              </a:extLst>
            </p:cNvPr>
            <p:cNvSpPr/>
            <p:nvPr/>
          </p:nvSpPr>
          <p:spPr>
            <a:xfrm>
              <a:off x="8532938" y="5308684"/>
              <a:ext cx="350159" cy="298917"/>
            </a:xfrm>
            <a:custGeom>
              <a:avLst/>
              <a:gdLst>
                <a:gd name="connsiteX0" fmla="*/ 148690 w 350159"/>
                <a:gd name="connsiteY0" fmla="*/ 300015 h 298916"/>
                <a:gd name="connsiteX1" fmla="*/ 3075 w 350159"/>
                <a:gd name="connsiteY1" fmla="*/ 239805 h 298916"/>
                <a:gd name="connsiteX2" fmla="*/ 3075 w 350159"/>
                <a:gd name="connsiteY2" fmla="*/ 225030 h 298916"/>
                <a:gd name="connsiteX3" fmla="*/ 17850 w 350159"/>
                <a:gd name="connsiteY3" fmla="*/ 225030 h 298916"/>
                <a:gd name="connsiteX4" fmla="*/ 279444 w 350159"/>
                <a:gd name="connsiteY4" fmla="*/ 225030 h 298916"/>
                <a:gd name="connsiteX5" fmla="*/ 315826 w 350159"/>
                <a:gd name="connsiteY5" fmla="*/ 14934 h 298916"/>
                <a:gd name="connsiteX6" fmla="*/ 320781 w 350159"/>
                <a:gd name="connsiteY6" fmla="*/ 1013 h 298916"/>
                <a:gd name="connsiteX7" fmla="*/ 334702 w 350159"/>
                <a:gd name="connsiteY7" fmla="*/ 5967 h 298916"/>
                <a:gd name="connsiteX8" fmla="*/ 294219 w 350159"/>
                <a:gd name="connsiteY8" fmla="*/ 239890 h 298916"/>
                <a:gd name="connsiteX9" fmla="*/ 148690 w 350159"/>
                <a:gd name="connsiteY9" fmla="*/ 300015 h 29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159" h="298916">
                  <a:moveTo>
                    <a:pt x="148690" y="300015"/>
                  </a:moveTo>
                  <a:cubicBezTo>
                    <a:pt x="95995" y="300015"/>
                    <a:pt x="43215" y="279945"/>
                    <a:pt x="3075" y="239805"/>
                  </a:cubicBezTo>
                  <a:cubicBezTo>
                    <a:pt x="-1025" y="235705"/>
                    <a:pt x="-1025" y="229044"/>
                    <a:pt x="3075" y="225030"/>
                  </a:cubicBezTo>
                  <a:cubicBezTo>
                    <a:pt x="7174" y="220931"/>
                    <a:pt x="13836" y="220931"/>
                    <a:pt x="17850" y="225030"/>
                  </a:cubicBezTo>
                  <a:cubicBezTo>
                    <a:pt x="90017" y="297112"/>
                    <a:pt x="207277" y="297112"/>
                    <a:pt x="279444" y="225030"/>
                  </a:cubicBezTo>
                  <a:cubicBezTo>
                    <a:pt x="334616" y="169858"/>
                    <a:pt x="349220" y="85393"/>
                    <a:pt x="315826" y="14934"/>
                  </a:cubicBezTo>
                  <a:cubicBezTo>
                    <a:pt x="313350" y="9724"/>
                    <a:pt x="315571" y="3490"/>
                    <a:pt x="320781" y="1013"/>
                  </a:cubicBezTo>
                  <a:cubicBezTo>
                    <a:pt x="325990" y="-1464"/>
                    <a:pt x="332224" y="757"/>
                    <a:pt x="334702" y="5967"/>
                  </a:cubicBezTo>
                  <a:cubicBezTo>
                    <a:pt x="371938" y="84453"/>
                    <a:pt x="355625" y="178399"/>
                    <a:pt x="294219" y="239890"/>
                  </a:cubicBezTo>
                  <a:cubicBezTo>
                    <a:pt x="254164" y="279945"/>
                    <a:pt x="201470" y="300015"/>
                    <a:pt x="148690" y="300015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7739BCD5-F081-46DE-A76B-B0A5E37B14ED}"/>
                </a:ext>
              </a:extLst>
            </p:cNvPr>
            <p:cNvSpPr/>
            <p:nvPr/>
          </p:nvSpPr>
          <p:spPr>
            <a:xfrm>
              <a:off x="8458295" y="5483155"/>
              <a:ext cx="187890" cy="17081"/>
            </a:xfrm>
            <a:custGeom>
              <a:avLst/>
              <a:gdLst>
                <a:gd name="connsiteX0" fmla="*/ 184987 w 187890"/>
                <a:gd name="connsiteY0" fmla="*/ 21009 h 17080"/>
                <a:gd name="connsiteX1" fmla="*/ 10505 w 187890"/>
                <a:gd name="connsiteY1" fmla="*/ 21009 h 17080"/>
                <a:gd name="connsiteX2" fmla="*/ 0 w 187890"/>
                <a:gd name="connsiteY2" fmla="*/ 10505 h 17080"/>
                <a:gd name="connsiteX3" fmla="*/ 10505 w 187890"/>
                <a:gd name="connsiteY3" fmla="*/ 0 h 17080"/>
                <a:gd name="connsiteX4" fmla="*/ 184987 w 187890"/>
                <a:gd name="connsiteY4" fmla="*/ 0 h 17080"/>
                <a:gd name="connsiteX5" fmla="*/ 195492 w 187890"/>
                <a:gd name="connsiteY5" fmla="*/ 10505 h 17080"/>
                <a:gd name="connsiteX6" fmla="*/ 184987 w 187890"/>
                <a:gd name="connsiteY6" fmla="*/ 21009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890" h="17080">
                  <a:moveTo>
                    <a:pt x="184987" y="21009"/>
                  </a:moveTo>
                  <a:lnTo>
                    <a:pt x="10505" y="21009"/>
                  </a:lnTo>
                  <a:cubicBezTo>
                    <a:pt x="4698" y="21009"/>
                    <a:pt x="0" y="16312"/>
                    <a:pt x="0" y="10505"/>
                  </a:cubicBezTo>
                  <a:cubicBezTo>
                    <a:pt x="0" y="4697"/>
                    <a:pt x="4698" y="0"/>
                    <a:pt x="10505" y="0"/>
                  </a:cubicBezTo>
                  <a:lnTo>
                    <a:pt x="184987" y="0"/>
                  </a:lnTo>
                  <a:cubicBezTo>
                    <a:pt x="190794" y="0"/>
                    <a:pt x="195492" y="4697"/>
                    <a:pt x="195492" y="10505"/>
                  </a:cubicBezTo>
                  <a:cubicBezTo>
                    <a:pt x="195492" y="16312"/>
                    <a:pt x="190794" y="21009"/>
                    <a:pt x="184987" y="21009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9DC76B43-33D5-47B1-9ED8-E016C13CE3A9}"/>
                </a:ext>
              </a:extLst>
            </p:cNvPr>
            <p:cNvSpPr/>
            <p:nvPr/>
          </p:nvSpPr>
          <p:spPr>
            <a:xfrm>
              <a:off x="8839370" y="5194999"/>
              <a:ext cx="42702" cy="42702"/>
            </a:xfrm>
            <a:custGeom>
              <a:avLst/>
              <a:gdLst>
                <a:gd name="connsiteX0" fmla="*/ 10505 w 42702"/>
                <a:gd name="connsiteY0" fmla="*/ 50901 h 42702"/>
                <a:gd name="connsiteX1" fmla="*/ 3074 w 42702"/>
                <a:gd name="connsiteY1" fmla="*/ 47827 h 42702"/>
                <a:gd name="connsiteX2" fmla="*/ 3074 w 42702"/>
                <a:gd name="connsiteY2" fmla="*/ 33052 h 42702"/>
                <a:gd name="connsiteX3" fmla="*/ 33052 w 42702"/>
                <a:gd name="connsiteY3" fmla="*/ 3075 h 42702"/>
                <a:gd name="connsiteX4" fmla="*/ 47826 w 42702"/>
                <a:gd name="connsiteY4" fmla="*/ 3075 h 42702"/>
                <a:gd name="connsiteX5" fmla="*/ 47826 w 42702"/>
                <a:gd name="connsiteY5" fmla="*/ 17850 h 42702"/>
                <a:gd name="connsiteX6" fmla="*/ 17935 w 42702"/>
                <a:gd name="connsiteY6" fmla="*/ 47827 h 42702"/>
                <a:gd name="connsiteX7" fmla="*/ 10505 w 42702"/>
                <a:gd name="connsiteY7" fmla="*/ 50901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10505" y="50901"/>
                  </a:moveTo>
                  <a:cubicBezTo>
                    <a:pt x="7858" y="50901"/>
                    <a:pt x="5124" y="49876"/>
                    <a:pt x="3074" y="47827"/>
                  </a:cubicBezTo>
                  <a:cubicBezTo>
                    <a:pt x="-1025" y="43728"/>
                    <a:pt x="-1025" y="37066"/>
                    <a:pt x="3074" y="33052"/>
                  </a:cubicBezTo>
                  <a:lnTo>
                    <a:pt x="33052" y="3075"/>
                  </a:lnTo>
                  <a:cubicBezTo>
                    <a:pt x="37151" y="-1025"/>
                    <a:pt x="43727" y="-1025"/>
                    <a:pt x="47826" y="3075"/>
                  </a:cubicBezTo>
                  <a:cubicBezTo>
                    <a:pt x="51927" y="7174"/>
                    <a:pt x="51927" y="13836"/>
                    <a:pt x="47826" y="17850"/>
                  </a:cubicBezTo>
                  <a:lnTo>
                    <a:pt x="17935" y="47827"/>
                  </a:lnTo>
                  <a:cubicBezTo>
                    <a:pt x="15800" y="49876"/>
                    <a:pt x="13153" y="50901"/>
                    <a:pt x="10505" y="50901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760E4A67-DDDD-409A-B6A8-5EB130904371}"/>
                </a:ext>
              </a:extLst>
            </p:cNvPr>
            <p:cNvSpPr/>
            <p:nvPr/>
          </p:nvSpPr>
          <p:spPr>
            <a:xfrm>
              <a:off x="8685813" y="5293385"/>
              <a:ext cx="102486" cy="102486"/>
            </a:xfrm>
            <a:custGeom>
              <a:avLst/>
              <a:gdLst>
                <a:gd name="connsiteX0" fmla="*/ 10505 w 102485"/>
                <a:gd name="connsiteY0" fmla="*/ 106073 h 102485"/>
                <a:gd name="connsiteX1" fmla="*/ 3074 w 102485"/>
                <a:gd name="connsiteY1" fmla="*/ 102998 h 102485"/>
                <a:gd name="connsiteX2" fmla="*/ 3074 w 102485"/>
                <a:gd name="connsiteY2" fmla="*/ 88223 h 102485"/>
                <a:gd name="connsiteX3" fmla="*/ 88223 w 102485"/>
                <a:gd name="connsiteY3" fmla="*/ 3074 h 102485"/>
                <a:gd name="connsiteX4" fmla="*/ 102998 w 102485"/>
                <a:gd name="connsiteY4" fmla="*/ 3074 h 102485"/>
                <a:gd name="connsiteX5" fmla="*/ 102998 w 102485"/>
                <a:gd name="connsiteY5" fmla="*/ 17850 h 102485"/>
                <a:gd name="connsiteX6" fmla="*/ 17850 w 102485"/>
                <a:gd name="connsiteY6" fmla="*/ 102998 h 102485"/>
                <a:gd name="connsiteX7" fmla="*/ 10505 w 102485"/>
                <a:gd name="connsiteY7" fmla="*/ 106073 h 10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2485" h="102485">
                  <a:moveTo>
                    <a:pt x="10505" y="106073"/>
                  </a:moveTo>
                  <a:cubicBezTo>
                    <a:pt x="7857" y="106073"/>
                    <a:pt x="5125" y="105048"/>
                    <a:pt x="3074" y="102998"/>
                  </a:cubicBezTo>
                  <a:cubicBezTo>
                    <a:pt x="-1025" y="98899"/>
                    <a:pt x="-1025" y="92237"/>
                    <a:pt x="3074" y="88223"/>
                  </a:cubicBezTo>
                  <a:lnTo>
                    <a:pt x="88223" y="3074"/>
                  </a:lnTo>
                  <a:cubicBezTo>
                    <a:pt x="92322" y="-1025"/>
                    <a:pt x="98899" y="-1025"/>
                    <a:pt x="102998" y="3074"/>
                  </a:cubicBezTo>
                  <a:cubicBezTo>
                    <a:pt x="107098" y="7174"/>
                    <a:pt x="107098" y="13836"/>
                    <a:pt x="102998" y="17850"/>
                  </a:cubicBezTo>
                  <a:lnTo>
                    <a:pt x="17850" y="102998"/>
                  </a:lnTo>
                  <a:cubicBezTo>
                    <a:pt x="15885" y="105048"/>
                    <a:pt x="13238" y="106073"/>
                    <a:pt x="10505" y="106073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72547522-EF8C-4CF8-938E-E00AEA937BA7}"/>
                </a:ext>
              </a:extLst>
            </p:cNvPr>
            <p:cNvSpPr/>
            <p:nvPr/>
          </p:nvSpPr>
          <p:spPr>
            <a:xfrm>
              <a:off x="8629958" y="5139230"/>
              <a:ext cx="196431" cy="196431"/>
            </a:xfrm>
            <a:custGeom>
              <a:avLst/>
              <a:gdLst>
                <a:gd name="connsiteX0" fmla="*/ 10505 w 196430"/>
                <a:gd name="connsiteY0" fmla="*/ 204373 h 196430"/>
                <a:gd name="connsiteX1" fmla="*/ 3074 w 196430"/>
                <a:gd name="connsiteY1" fmla="*/ 201299 h 196430"/>
                <a:gd name="connsiteX2" fmla="*/ 3074 w 196430"/>
                <a:gd name="connsiteY2" fmla="*/ 186524 h 196430"/>
                <a:gd name="connsiteX3" fmla="*/ 186524 w 196430"/>
                <a:gd name="connsiteY3" fmla="*/ 3074 h 196430"/>
                <a:gd name="connsiteX4" fmla="*/ 201299 w 196430"/>
                <a:gd name="connsiteY4" fmla="*/ 3074 h 196430"/>
                <a:gd name="connsiteX5" fmla="*/ 201299 w 196430"/>
                <a:gd name="connsiteY5" fmla="*/ 17850 h 196430"/>
                <a:gd name="connsiteX6" fmla="*/ 17849 w 196430"/>
                <a:gd name="connsiteY6" fmla="*/ 201299 h 196430"/>
                <a:gd name="connsiteX7" fmla="*/ 10505 w 196430"/>
                <a:gd name="connsiteY7" fmla="*/ 204373 h 19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430" h="196430">
                  <a:moveTo>
                    <a:pt x="10505" y="204373"/>
                  </a:moveTo>
                  <a:cubicBezTo>
                    <a:pt x="7857" y="204373"/>
                    <a:pt x="5124" y="203349"/>
                    <a:pt x="3074" y="201299"/>
                  </a:cubicBezTo>
                  <a:cubicBezTo>
                    <a:pt x="-1025" y="197200"/>
                    <a:pt x="-1025" y="190538"/>
                    <a:pt x="3074" y="186524"/>
                  </a:cubicBezTo>
                  <a:lnTo>
                    <a:pt x="186524" y="3074"/>
                  </a:lnTo>
                  <a:cubicBezTo>
                    <a:pt x="190623" y="-1025"/>
                    <a:pt x="197199" y="-1025"/>
                    <a:pt x="201299" y="3074"/>
                  </a:cubicBezTo>
                  <a:cubicBezTo>
                    <a:pt x="205398" y="7174"/>
                    <a:pt x="205398" y="13750"/>
                    <a:pt x="201299" y="17850"/>
                  </a:cubicBezTo>
                  <a:lnTo>
                    <a:pt x="17849" y="201299"/>
                  </a:lnTo>
                  <a:cubicBezTo>
                    <a:pt x="15885" y="203349"/>
                    <a:pt x="13238" y="204373"/>
                    <a:pt x="10505" y="204373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3BC9BF5E-28F6-48EE-B903-AC3D2D3432AB}"/>
                </a:ext>
              </a:extLst>
            </p:cNvPr>
            <p:cNvSpPr/>
            <p:nvPr/>
          </p:nvSpPr>
          <p:spPr>
            <a:xfrm>
              <a:off x="8609376" y="5316103"/>
              <a:ext cx="102486" cy="102486"/>
            </a:xfrm>
            <a:custGeom>
              <a:avLst/>
              <a:gdLst>
                <a:gd name="connsiteX0" fmla="*/ 94457 w 102485"/>
                <a:gd name="connsiteY0" fmla="*/ 104791 h 102485"/>
                <a:gd name="connsiteX1" fmla="*/ 87027 w 102485"/>
                <a:gd name="connsiteY1" fmla="*/ 101717 h 102485"/>
                <a:gd name="connsiteX2" fmla="*/ 3075 w 102485"/>
                <a:gd name="connsiteY2" fmla="*/ 17849 h 102485"/>
                <a:gd name="connsiteX3" fmla="*/ 3075 w 102485"/>
                <a:gd name="connsiteY3" fmla="*/ 3074 h 102485"/>
                <a:gd name="connsiteX4" fmla="*/ 17850 w 102485"/>
                <a:gd name="connsiteY4" fmla="*/ 3074 h 102485"/>
                <a:gd name="connsiteX5" fmla="*/ 101803 w 102485"/>
                <a:gd name="connsiteY5" fmla="*/ 86942 h 102485"/>
                <a:gd name="connsiteX6" fmla="*/ 101803 w 102485"/>
                <a:gd name="connsiteY6" fmla="*/ 101717 h 102485"/>
                <a:gd name="connsiteX7" fmla="*/ 94457 w 102485"/>
                <a:gd name="connsiteY7" fmla="*/ 104791 h 10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2485" h="102485">
                  <a:moveTo>
                    <a:pt x="94457" y="104791"/>
                  </a:moveTo>
                  <a:cubicBezTo>
                    <a:pt x="91810" y="104791"/>
                    <a:pt x="89077" y="103766"/>
                    <a:pt x="87027" y="101717"/>
                  </a:cubicBezTo>
                  <a:lnTo>
                    <a:pt x="3075" y="17849"/>
                  </a:lnTo>
                  <a:cubicBezTo>
                    <a:pt x="-1025" y="13750"/>
                    <a:pt x="-1025" y="7088"/>
                    <a:pt x="3075" y="3074"/>
                  </a:cubicBezTo>
                  <a:cubicBezTo>
                    <a:pt x="7174" y="-1025"/>
                    <a:pt x="13835" y="-1025"/>
                    <a:pt x="17850" y="3074"/>
                  </a:cubicBezTo>
                  <a:lnTo>
                    <a:pt x="101803" y="86942"/>
                  </a:lnTo>
                  <a:cubicBezTo>
                    <a:pt x="105902" y="91041"/>
                    <a:pt x="105902" y="97618"/>
                    <a:pt x="101803" y="101717"/>
                  </a:cubicBezTo>
                  <a:cubicBezTo>
                    <a:pt x="99753" y="103766"/>
                    <a:pt x="97105" y="104791"/>
                    <a:pt x="94457" y="104791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24C36549-71D3-4643-AC4A-BCB63F16BE24}"/>
                </a:ext>
              </a:extLst>
            </p:cNvPr>
            <p:cNvSpPr/>
            <p:nvPr/>
          </p:nvSpPr>
          <p:spPr>
            <a:xfrm>
              <a:off x="8813493" y="5139230"/>
              <a:ext cx="68324" cy="68324"/>
            </a:xfrm>
            <a:custGeom>
              <a:avLst/>
              <a:gdLst>
                <a:gd name="connsiteX0" fmla="*/ 60893 w 68323"/>
                <a:gd name="connsiteY0" fmla="*/ 71313 h 68323"/>
                <a:gd name="connsiteX1" fmla="*/ 53463 w 68323"/>
                <a:gd name="connsiteY1" fmla="*/ 68238 h 68323"/>
                <a:gd name="connsiteX2" fmla="*/ 3074 w 68323"/>
                <a:gd name="connsiteY2" fmla="*/ 17850 h 68323"/>
                <a:gd name="connsiteX3" fmla="*/ 3074 w 68323"/>
                <a:gd name="connsiteY3" fmla="*/ 3074 h 68323"/>
                <a:gd name="connsiteX4" fmla="*/ 17850 w 68323"/>
                <a:gd name="connsiteY4" fmla="*/ 3074 h 68323"/>
                <a:gd name="connsiteX5" fmla="*/ 68239 w 68323"/>
                <a:gd name="connsiteY5" fmla="*/ 53463 h 68323"/>
                <a:gd name="connsiteX6" fmla="*/ 68239 w 68323"/>
                <a:gd name="connsiteY6" fmla="*/ 68238 h 68323"/>
                <a:gd name="connsiteX7" fmla="*/ 60893 w 68323"/>
                <a:gd name="connsiteY7" fmla="*/ 71313 h 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323" h="68323">
                  <a:moveTo>
                    <a:pt x="60893" y="71313"/>
                  </a:moveTo>
                  <a:cubicBezTo>
                    <a:pt x="58246" y="71313"/>
                    <a:pt x="55513" y="70288"/>
                    <a:pt x="53463" y="68238"/>
                  </a:cubicBezTo>
                  <a:lnTo>
                    <a:pt x="3074" y="17850"/>
                  </a:lnTo>
                  <a:cubicBezTo>
                    <a:pt x="-1025" y="13750"/>
                    <a:pt x="-1025" y="7089"/>
                    <a:pt x="3074" y="3074"/>
                  </a:cubicBezTo>
                  <a:cubicBezTo>
                    <a:pt x="7174" y="-1025"/>
                    <a:pt x="13750" y="-1025"/>
                    <a:pt x="17850" y="3074"/>
                  </a:cubicBezTo>
                  <a:lnTo>
                    <a:pt x="68239" y="53463"/>
                  </a:lnTo>
                  <a:cubicBezTo>
                    <a:pt x="72338" y="57563"/>
                    <a:pt x="72338" y="64139"/>
                    <a:pt x="68239" y="68238"/>
                  </a:cubicBezTo>
                  <a:cubicBezTo>
                    <a:pt x="66188" y="70288"/>
                    <a:pt x="63541" y="71313"/>
                    <a:pt x="60893" y="71313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Vrije vorm: vorm 97">
              <a:extLst>
                <a:ext uri="{FF2B5EF4-FFF2-40B4-BE49-F238E27FC236}">
                  <a16:creationId xmlns:a16="http://schemas.microsoft.com/office/drawing/2014/main" id="{93A88C4E-2394-472B-B645-EE9F88A1729B}"/>
                </a:ext>
              </a:extLst>
            </p:cNvPr>
            <p:cNvSpPr/>
            <p:nvPr/>
          </p:nvSpPr>
          <p:spPr>
            <a:xfrm>
              <a:off x="8845605" y="5136582"/>
              <a:ext cx="42702" cy="42702"/>
            </a:xfrm>
            <a:custGeom>
              <a:avLst/>
              <a:gdLst>
                <a:gd name="connsiteX0" fmla="*/ 10505 w 42702"/>
                <a:gd name="connsiteY0" fmla="*/ 48766 h 42702"/>
                <a:gd name="connsiteX1" fmla="*/ 3075 w 42702"/>
                <a:gd name="connsiteY1" fmla="*/ 45691 h 42702"/>
                <a:gd name="connsiteX2" fmla="*/ 3075 w 42702"/>
                <a:gd name="connsiteY2" fmla="*/ 30916 h 42702"/>
                <a:gd name="connsiteX3" fmla="*/ 30916 w 42702"/>
                <a:gd name="connsiteY3" fmla="*/ 3074 h 42702"/>
                <a:gd name="connsiteX4" fmla="*/ 45692 w 42702"/>
                <a:gd name="connsiteY4" fmla="*/ 3074 h 42702"/>
                <a:gd name="connsiteX5" fmla="*/ 45692 w 42702"/>
                <a:gd name="connsiteY5" fmla="*/ 17850 h 42702"/>
                <a:gd name="connsiteX6" fmla="*/ 17850 w 42702"/>
                <a:gd name="connsiteY6" fmla="*/ 45691 h 42702"/>
                <a:gd name="connsiteX7" fmla="*/ 10505 w 42702"/>
                <a:gd name="connsiteY7" fmla="*/ 48766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10505" y="48766"/>
                  </a:moveTo>
                  <a:cubicBezTo>
                    <a:pt x="7857" y="48766"/>
                    <a:pt x="5125" y="47741"/>
                    <a:pt x="3075" y="45691"/>
                  </a:cubicBezTo>
                  <a:cubicBezTo>
                    <a:pt x="-1025" y="41592"/>
                    <a:pt x="-1025" y="34931"/>
                    <a:pt x="3075" y="30916"/>
                  </a:cubicBezTo>
                  <a:lnTo>
                    <a:pt x="30916" y="3074"/>
                  </a:lnTo>
                  <a:cubicBezTo>
                    <a:pt x="35017" y="-1025"/>
                    <a:pt x="41592" y="-1025"/>
                    <a:pt x="45692" y="3074"/>
                  </a:cubicBezTo>
                  <a:cubicBezTo>
                    <a:pt x="49791" y="7174"/>
                    <a:pt x="49791" y="13836"/>
                    <a:pt x="45692" y="17850"/>
                  </a:cubicBezTo>
                  <a:lnTo>
                    <a:pt x="17850" y="45691"/>
                  </a:lnTo>
                  <a:cubicBezTo>
                    <a:pt x="15886" y="47741"/>
                    <a:pt x="13238" y="48766"/>
                    <a:pt x="10505" y="48766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" name="Vrije vorm: vorm 98">
              <a:extLst>
                <a:ext uri="{FF2B5EF4-FFF2-40B4-BE49-F238E27FC236}">
                  <a16:creationId xmlns:a16="http://schemas.microsoft.com/office/drawing/2014/main" id="{8B24C328-186B-4981-BD3B-212C23F3EE18}"/>
                </a:ext>
              </a:extLst>
            </p:cNvPr>
            <p:cNvSpPr/>
            <p:nvPr/>
          </p:nvSpPr>
          <p:spPr>
            <a:xfrm>
              <a:off x="8859526" y="5122576"/>
              <a:ext cx="42702" cy="42702"/>
            </a:xfrm>
            <a:custGeom>
              <a:avLst/>
              <a:gdLst>
                <a:gd name="connsiteX0" fmla="*/ 38432 w 42702"/>
                <a:gd name="connsiteY0" fmla="*/ 48852 h 42702"/>
                <a:gd name="connsiteX1" fmla="*/ 31002 w 42702"/>
                <a:gd name="connsiteY1" fmla="*/ 45777 h 42702"/>
                <a:gd name="connsiteX2" fmla="*/ 3074 w 42702"/>
                <a:gd name="connsiteY2" fmla="*/ 17850 h 42702"/>
                <a:gd name="connsiteX3" fmla="*/ 3074 w 42702"/>
                <a:gd name="connsiteY3" fmla="*/ 3074 h 42702"/>
                <a:gd name="connsiteX4" fmla="*/ 17850 w 42702"/>
                <a:gd name="connsiteY4" fmla="*/ 3074 h 42702"/>
                <a:gd name="connsiteX5" fmla="*/ 45777 w 42702"/>
                <a:gd name="connsiteY5" fmla="*/ 31002 h 42702"/>
                <a:gd name="connsiteX6" fmla="*/ 45777 w 42702"/>
                <a:gd name="connsiteY6" fmla="*/ 45777 h 42702"/>
                <a:gd name="connsiteX7" fmla="*/ 38432 w 42702"/>
                <a:gd name="connsiteY7" fmla="*/ 48852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2" h="42702">
                  <a:moveTo>
                    <a:pt x="38432" y="48852"/>
                  </a:moveTo>
                  <a:cubicBezTo>
                    <a:pt x="35785" y="48852"/>
                    <a:pt x="33052" y="47827"/>
                    <a:pt x="31002" y="45777"/>
                  </a:cubicBezTo>
                  <a:lnTo>
                    <a:pt x="3074" y="17850"/>
                  </a:lnTo>
                  <a:cubicBezTo>
                    <a:pt x="-1025" y="13750"/>
                    <a:pt x="-1025" y="7089"/>
                    <a:pt x="3074" y="3074"/>
                  </a:cubicBezTo>
                  <a:cubicBezTo>
                    <a:pt x="7175" y="-1025"/>
                    <a:pt x="13750" y="-1025"/>
                    <a:pt x="17850" y="3074"/>
                  </a:cubicBezTo>
                  <a:lnTo>
                    <a:pt x="45777" y="31002"/>
                  </a:lnTo>
                  <a:cubicBezTo>
                    <a:pt x="49877" y="35101"/>
                    <a:pt x="49877" y="41678"/>
                    <a:pt x="45777" y="45777"/>
                  </a:cubicBezTo>
                  <a:cubicBezTo>
                    <a:pt x="43813" y="47827"/>
                    <a:pt x="41166" y="48852"/>
                    <a:pt x="38432" y="48852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" name="Vrije vorm: vorm 99">
              <a:extLst>
                <a:ext uri="{FF2B5EF4-FFF2-40B4-BE49-F238E27FC236}">
                  <a16:creationId xmlns:a16="http://schemas.microsoft.com/office/drawing/2014/main" id="{94878197-520A-42D4-9B9D-A43A0F072931}"/>
                </a:ext>
              </a:extLst>
            </p:cNvPr>
            <p:cNvSpPr/>
            <p:nvPr/>
          </p:nvSpPr>
          <p:spPr>
            <a:xfrm>
              <a:off x="8535074" y="5692482"/>
              <a:ext cx="290376" cy="17081"/>
            </a:xfrm>
            <a:custGeom>
              <a:avLst/>
              <a:gdLst>
                <a:gd name="connsiteX0" fmla="*/ 282689 w 290376"/>
                <a:gd name="connsiteY0" fmla="*/ 21009 h 17080"/>
                <a:gd name="connsiteX1" fmla="*/ 10505 w 290376"/>
                <a:gd name="connsiteY1" fmla="*/ 21009 h 17080"/>
                <a:gd name="connsiteX2" fmla="*/ 0 w 290376"/>
                <a:gd name="connsiteY2" fmla="*/ 10505 h 17080"/>
                <a:gd name="connsiteX3" fmla="*/ 10505 w 290376"/>
                <a:gd name="connsiteY3" fmla="*/ 0 h 17080"/>
                <a:gd name="connsiteX4" fmla="*/ 282689 w 290376"/>
                <a:gd name="connsiteY4" fmla="*/ 0 h 17080"/>
                <a:gd name="connsiteX5" fmla="*/ 293194 w 290376"/>
                <a:gd name="connsiteY5" fmla="*/ 10505 h 17080"/>
                <a:gd name="connsiteX6" fmla="*/ 282689 w 290376"/>
                <a:gd name="connsiteY6" fmla="*/ 21009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0376" h="17080">
                  <a:moveTo>
                    <a:pt x="282689" y="21009"/>
                  </a:moveTo>
                  <a:lnTo>
                    <a:pt x="10505" y="21009"/>
                  </a:lnTo>
                  <a:cubicBezTo>
                    <a:pt x="4697" y="21009"/>
                    <a:pt x="0" y="16312"/>
                    <a:pt x="0" y="10505"/>
                  </a:cubicBezTo>
                  <a:cubicBezTo>
                    <a:pt x="0" y="4697"/>
                    <a:pt x="4697" y="0"/>
                    <a:pt x="10505" y="0"/>
                  </a:cubicBezTo>
                  <a:lnTo>
                    <a:pt x="282689" y="0"/>
                  </a:lnTo>
                  <a:cubicBezTo>
                    <a:pt x="288497" y="0"/>
                    <a:pt x="293194" y="4697"/>
                    <a:pt x="293194" y="10505"/>
                  </a:cubicBezTo>
                  <a:cubicBezTo>
                    <a:pt x="293194" y="16312"/>
                    <a:pt x="288497" y="21009"/>
                    <a:pt x="282689" y="21009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" name="Vrije vorm: vorm 100">
              <a:extLst>
                <a:ext uri="{FF2B5EF4-FFF2-40B4-BE49-F238E27FC236}">
                  <a16:creationId xmlns:a16="http://schemas.microsoft.com/office/drawing/2014/main" id="{5ED3DD2C-368A-4321-8715-42A14E455C6A}"/>
                </a:ext>
              </a:extLst>
            </p:cNvPr>
            <p:cNvSpPr/>
            <p:nvPr/>
          </p:nvSpPr>
          <p:spPr>
            <a:xfrm>
              <a:off x="8713057" y="5633211"/>
              <a:ext cx="17081" cy="68324"/>
            </a:xfrm>
            <a:custGeom>
              <a:avLst/>
              <a:gdLst>
                <a:gd name="connsiteX0" fmla="*/ 10505 w 17080"/>
                <a:gd name="connsiteY0" fmla="*/ 69861 h 68323"/>
                <a:gd name="connsiteX1" fmla="*/ 0 w 17080"/>
                <a:gd name="connsiteY1" fmla="*/ 59356 h 68323"/>
                <a:gd name="connsiteX2" fmla="*/ 0 w 17080"/>
                <a:gd name="connsiteY2" fmla="*/ 10505 h 68323"/>
                <a:gd name="connsiteX3" fmla="*/ 10505 w 17080"/>
                <a:gd name="connsiteY3" fmla="*/ 0 h 68323"/>
                <a:gd name="connsiteX4" fmla="*/ 21010 w 17080"/>
                <a:gd name="connsiteY4" fmla="*/ 10505 h 68323"/>
                <a:gd name="connsiteX5" fmla="*/ 21010 w 17080"/>
                <a:gd name="connsiteY5" fmla="*/ 59356 h 68323"/>
                <a:gd name="connsiteX6" fmla="*/ 10505 w 17080"/>
                <a:gd name="connsiteY6" fmla="*/ 69861 h 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80" h="68323">
                  <a:moveTo>
                    <a:pt x="10505" y="69861"/>
                  </a:moveTo>
                  <a:cubicBezTo>
                    <a:pt x="4697" y="69861"/>
                    <a:pt x="0" y="65163"/>
                    <a:pt x="0" y="59356"/>
                  </a:cubicBezTo>
                  <a:lnTo>
                    <a:pt x="0" y="10505"/>
                  </a:lnTo>
                  <a:cubicBezTo>
                    <a:pt x="0" y="4697"/>
                    <a:pt x="4697" y="0"/>
                    <a:pt x="10505" y="0"/>
                  </a:cubicBezTo>
                  <a:cubicBezTo>
                    <a:pt x="16313" y="0"/>
                    <a:pt x="21010" y="4697"/>
                    <a:pt x="21010" y="10505"/>
                  </a:cubicBezTo>
                  <a:lnTo>
                    <a:pt x="21010" y="59356"/>
                  </a:lnTo>
                  <a:cubicBezTo>
                    <a:pt x="20924" y="65163"/>
                    <a:pt x="16227" y="69861"/>
                    <a:pt x="10505" y="69861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" name="Vrije vorm: vorm 101">
              <a:extLst>
                <a:ext uri="{FF2B5EF4-FFF2-40B4-BE49-F238E27FC236}">
                  <a16:creationId xmlns:a16="http://schemas.microsoft.com/office/drawing/2014/main" id="{2079CC5D-E578-404B-B9EA-5D8E053ED505}"/>
                </a:ext>
              </a:extLst>
            </p:cNvPr>
            <p:cNvSpPr/>
            <p:nvPr/>
          </p:nvSpPr>
          <p:spPr>
            <a:xfrm>
              <a:off x="8629275" y="5633211"/>
              <a:ext cx="17081" cy="68324"/>
            </a:xfrm>
            <a:custGeom>
              <a:avLst/>
              <a:gdLst>
                <a:gd name="connsiteX0" fmla="*/ 10505 w 17080"/>
                <a:gd name="connsiteY0" fmla="*/ 69861 h 68323"/>
                <a:gd name="connsiteX1" fmla="*/ 0 w 17080"/>
                <a:gd name="connsiteY1" fmla="*/ 59356 h 68323"/>
                <a:gd name="connsiteX2" fmla="*/ 0 w 17080"/>
                <a:gd name="connsiteY2" fmla="*/ 10505 h 68323"/>
                <a:gd name="connsiteX3" fmla="*/ 10505 w 17080"/>
                <a:gd name="connsiteY3" fmla="*/ 0 h 68323"/>
                <a:gd name="connsiteX4" fmla="*/ 21010 w 17080"/>
                <a:gd name="connsiteY4" fmla="*/ 10505 h 68323"/>
                <a:gd name="connsiteX5" fmla="*/ 21010 w 17080"/>
                <a:gd name="connsiteY5" fmla="*/ 59356 h 68323"/>
                <a:gd name="connsiteX6" fmla="*/ 10505 w 17080"/>
                <a:gd name="connsiteY6" fmla="*/ 69861 h 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80" h="68323">
                  <a:moveTo>
                    <a:pt x="10505" y="69861"/>
                  </a:moveTo>
                  <a:cubicBezTo>
                    <a:pt x="4697" y="69861"/>
                    <a:pt x="0" y="65163"/>
                    <a:pt x="0" y="59356"/>
                  </a:cubicBezTo>
                  <a:lnTo>
                    <a:pt x="0" y="10505"/>
                  </a:lnTo>
                  <a:cubicBezTo>
                    <a:pt x="0" y="4697"/>
                    <a:pt x="4697" y="0"/>
                    <a:pt x="10505" y="0"/>
                  </a:cubicBezTo>
                  <a:cubicBezTo>
                    <a:pt x="16313" y="0"/>
                    <a:pt x="21010" y="4697"/>
                    <a:pt x="21010" y="10505"/>
                  </a:cubicBezTo>
                  <a:lnTo>
                    <a:pt x="21010" y="59356"/>
                  </a:lnTo>
                  <a:cubicBezTo>
                    <a:pt x="21010" y="65163"/>
                    <a:pt x="16313" y="69861"/>
                    <a:pt x="10505" y="69861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" name="Vrije vorm: vorm 102">
              <a:extLst>
                <a:ext uri="{FF2B5EF4-FFF2-40B4-BE49-F238E27FC236}">
                  <a16:creationId xmlns:a16="http://schemas.microsoft.com/office/drawing/2014/main" id="{5EA023B4-CBBE-4BB7-B53C-591A8BF4A800}"/>
                </a:ext>
              </a:extLst>
            </p:cNvPr>
            <p:cNvSpPr/>
            <p:nvPr/>
          </p:nvSpPr>
          <p:spPr>
            <a:xfrm>
              <a:off x="8773780" y="5232663"/>
              <a:ext cx="102486" cy="102486"/>
            </a:xfrm>
            <a:custGeom>
              <a:avLst/>
              <a:gdLst>
                <a:gd name="connsiteX0" fmla="*/ 53037 w 102485"/>
                <a:gd name="connsiteY0" fmla="*/ 20924 h 102485"/>
                <a:gd name="connsiteX1" fmla="*/ 20924 w 102485"/>
                <a:gd name="connsiteY1" fmla="*/ 53037 h 102485"/>
                <a:gd name="connsiteX2" fmla="*/ 53037 w 102485"/>
                <a:gd name="connsiteY2" fmla="*/ 85148 h 102485"/>
                <a:gd name="connsiteX3" fmla="*/ 85149 w 102485"/>
                <a:gd name="connsiteY3" fmla="*/ 53037 h 102485"/>
                <a:gd name="connsiteX4" fmla="*/ 53037 w 102485"/>
                <a:gd name="connsiteY4" fmla="*/ 20924 h 102485"/>
                <a:gd name="connsiteX5" fmla="*/ 53037 w 102485"/>
                <a:gd name="connsiteY5" fmla="*/ 106073 h 102485"/>
                <a:gd name="connsiteX6" fmla="*/ 0 w 102485"/>
                <a:gd name="connsiteY6" fmla="*/ 53037 h 102485"/>
                <a:gd name="connsiteX7" fmla="*/ 53037 w 102485"/>
                <a:gd name="connsiteY7" fmla="*/ 0 h 102485"/>
                <a:gd name="connsiteX8" fmla="*/ 106073 w 102485"/>
                <a:gd name="connsiteY8" fmla="*/ 53037 h 102485"/>
                <a:gd name="connsiteX9" fmla="*/ 53037 w 102485"/>
                <a:gd name="connsiteY9" fmla="*/ 106073 h 10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485" h="102485">
                  <a:moveTo>
                    <a:pt x="53037" y="20924"/>
                  </a:moveTo>
                  <a:cubicBezTo>
                    <a:pt x="35358" y="20924"/>
                    <a:pt x="20924" y="35358"/>
                    <a:pt x="20924" y="53037"/>
                  </a:cubicBezTo>
                  <a:cubicBezTo>
                    <a:pt x="20924" y="70715"/>
                    <a:pt x="35358" y="85148"/>
                    <a:pt x="53037" y="85148"/>
                  </a:cubicBezTo>
                  <a:cubicBezTo>
                    <a:pt x="70715" y="85148"/>
                    <a:pt x="85149" y="70715"/>
                    <a:pt x="85149" y="53037"/>
                  </a:cubicBezTo>
                  <a:cubicBezTo>
                    <a:pt x="85149" y="35358"/>
                    <a:pt x="70715" y="20924"/>
                    <a:pt x="53037" y="20924"/>
                  </a:cubicBezTo>
                  <a:moveTo>
                    <a:pt x="53037" y="106073"/>
                  </a:moveTo>
                  <a:cubicBezTo>
                    <a:pt x="23828" y="106073"/>
                    <a:pt x="0" y="82330"/>
                    <a:pt x="0" y="53037"/>
                  </a:cubicBezTo>
                  <a:cubicBezTo>
                    <a:pt x="0" y="23828"/>
                    <a:pt x="23743" y="0"/>
                    <a:pt x="53037" y="0"/>
                  </a:cubicBezTo>
                  <a:cubicBezTo>
                    <a:pt x="82245" y="0"/>
                    <a:pt x="106073" y="23742"/>
                    <a:pt x="106073" y="53037"/>
                  </a:cubicBezTo>
                  <a:cubicBezTo>
                    <a:pt x="106073" y="82245"/>
                    <a:pt x="82245" y="106073"/>
                    <a:pt x="53037" y="106073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" name="Vrije vorm: vorm 103">
              <a:extLst>
                <a:ext uri="{FF2B5EF4-FFF2-40B4-BE49-F238E27FC236}">
                  <a16:creationId xmlns:a16="http://schemas.microsoft.com/office/drawing/2014/main" id="{B6AFBC24-8F64-4FE2-8F3F-9D8C31556421}"/>
                </a:ext>
              </a:extLst>
            </p:cNvPr>
            <p:cNvSpPr/>
            <p:nvPr/>
          </p:nvSpPr>
          <p:spPr>
            <a:xfrm>
              <a:off x="8610144" y="5347618"/>
              <a:ext cx="68324" cy="68324"/>
            </a:xfrm>
            <a:custGeom>
              <a:avLst/>
              <a:gdLst>
                <a:gd name="connsiteX0" fmla="*/ 44837 w 68323"/>
                <a:gd name="connsiteY0" fmla="*/ 75754 h 68323"/>
                <a:gd name="connsiteX1" fmla="*/ 44837 w 68323"/>
                <a:gd name="connsiteY1" fmla="*/ 75754 h 68323"/>
                <a:gd name="connsiteX2" fmla="*/ 37407 w 68323"/>
                <a:gd name="connsiteY2" fmla="*/ 72679 h 68323"/>
                <a:gd name="connsiteX3" fmla="*/ 3074 w 68323"/>
                <a:gd name="connsiteY3" fmla="*/ 38347 h 68323"/>
                <a:gd name="connsiteX4" fmla="*/ 3074 w 68323"/>
                <a:gd name="connsiteY4" fmla="*/ 23571 h 68323"/>
                <a:gd name="connsiteX5" fmla="*/ 23572 w 68323"/>
                <a:gd name="connsiteY5" fmla="*/ 3074 h 68323"/>
                <a:gd name="connsiteX6" fmla="*/ 38347 w 68323"/>
                <a:gd name="connsiteY6" fmla="*/ 3074 h 68323"/>
                <a:gd name="connsiteX7" fmla="*/ 38347 w 68323"/>
                <a:gd name="connsiteY7" fmla="*/ 17849 h 68323"/>
                <a:gd name="connsiteX8" fmla="*/ 25280 w 68323"/>
                <a:gd name="connsiteY8" fmla="*/ 30916 h 68323"/>
                <a:gd name="connsiteX9" fmla="*/ 44752 w 68323"/>
                <a:gd name="connsiteY9" fmla="*/ 50388 h 68323"/>
                <a:gd name="connsiteX10" fmla="*/ 57819 w 68323"/>
                <a:gd name="connsiteY10" fmla="*/ 37322 h 68323"/>
                <a:gd name="connsiteX11" fmla="*/ 72594 w 68323"/>
                <a:gd name="connsiteY11" fmla="*/ 37322 h 68323"/>
                <a:gd name="connsiteX12" fmla="*/ 72594 w 68323"/>
                <a:gd name="connsiteY12" fmla="*/ 52097 h 68323"/>
                <a:gd name="connsiteX13" fmla="*/ 52097 w 68323"/>
                <a:gd name="connsiteY13" fmla="*/ 72594 h 68323"/>
                <a:gd name="connsiteX14" fmla="*/ 44837 w 68323"/>
                <a:gd name="connsiteY14" fmla="*/ 75754 h 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323" h="68323">
                  <a:moveTo>
                    <a:pt x="44837" y="75754"/>
                  </a:moveTo>
                  <a:lnTo>
                    <a:pt x="44837" y="75754"/>
                  </a:lnTo>
                  <a:cubicBezTo>
                    <a:pt x="42104" y="75754"/>
                    <a:pt x="39371" y="74644"/>
                    <a:pt x="37407" y="72679"/>
                  </a:cubicBezTo>
                  <a:lnTo>
                    <a:pt x="3074" y="38347"/>
                  </a:lnTo>
                  <a:cubicBezTo>
                    <a:pt x="-1025" y="34247"/>
                    <a:pt x="-1025" y="27671"/>
                    <a:pt x="3074" y="23571"/>
                  </a:cubicBezTo>
                  <a:lnTo>
                    <a:pt x="23572" y="3074"/>
                  </a:lnTo>
                  <a:cubicBezTo>
                    <a:pt x="27671" y="-1025"/>
                    <a:pt x="34333" y="-1025"/>
                    <a:pt x="38347" y="3074"/>
                  </a:cubicBezTo>
                  <a:cubicBezTo>
                    <a:pt x="42446" y="7174"/>
                    <a:pt x="42446" y="13750"/>
                    <a:pt x="38347" y="17849"/>
                  </a:cubicBezTo>
                  <a:lnTo>
                    <a:pt x="25280" y="30916"/>
                  </a:lnTo>
                  <a:lnTo>
                    <a:pt x="44752" y="50388"/>
                  </a:lnTo>
                  <a:lnTo>
                    <a:pt x="57819" y="37322"/>
                  </a:lnTo>
                  <a:cubicBezTo>
                    <a:pt x="61918" y="33222"/>
                    <a:pt x="68495" y="33222"/>
                    <a:pt x="72594" y="37322"/>
                  </a:cubicBezTo>
                  <a:cubicBezTo>
                    <a:pt x="76693" y="41421"/>
                    <a:pt x="76693" y="47997"/>
                    <a:pt x="72594" y="52097"/>
                  </a:cubicBezTo>
                  <a:lnTo>
                    <a:pt x="52097" y="72594"/>
                  </a:lnTo>
                  <a:cubicBezTo>
                    <a:pt x="50218" y="74644"/>
                    <a:pt x="47570" y="75754"/>
                    <a:pt x="44837" y="75754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917D124F-80BF-44B3-8FDA-A2BDEB608EE4}"/>
                </a:ext>
              </a:extLst>
            </p:cNvPr>
            <p:cNvSpPr/>
            <p:nvPr/>
          </p:nvSpPr>
          <p:spPr>
            <a:xfrm>
              <a:off x="8458295" y="5483155"/>
              <a:ext cx="17081" cy="42702"/>
            </a:xfrm>
            <a:custGeom>
              <a:avLst/>
              <a:gdLst>
                <a:gd name="connsiteX0" fmla="*/ 10505 w 17080"/>
                <a:gd name="connsiteY0" fmla="*/ 47741 h 42702"/>
                <a:gd name="connsiteX1" fmla="*/ 0 w 17080"/>
                <a:gd name="connsiteY1" fmla="*/ 37236 h 42702"/>
                <a:gd name="connsiteX2" fmla="*/ 0 w 17080"/>
                <a:gd name="connsiteY2" fmla="*/ 10505 h 42702"/>
                <a:gd name="connsiteX3" fmla="*/ 10505 w 17080"/>
                <a:gd name="connsiteY3" fmla="*/ 0 h 42702"/>
                <a:gd name="connsiteX4" fmla="*/ 21010 w 17080"/>
                <a:gd name="connsiteY4" fmla="*/ 10505 h 42702"/>
                <a:gd name="connsiteX5" fmla="*/ 21010 w 17080"/>
                <a:gd name="connsiteY5" fmla="*/ 37236 h 42702"/>
                <a:gd name="connsiteX6" fmla="*/ 10505 w 17080"/>
                <a:gd name="connsiteY6" fmla="*/ 47741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80" h="42702">
                  <a:moveTo>
                    <a:pt x="10505" y="47741"/>
                  </a:moveTo>
                  <a:cubicBezTo>
                    <a:pt x="4698" y="47741"/>
                    <a:pt x="0" y="43044"/>
                    <a:pt x="0" y="37236"/>
                  </a:cubicBezTo>
                  <a:lnTo>
                    <a:pt x="0" y="10505"/>
                  </a:lnTo>
                  <a:cubicBezTo>
                    <a:pt x="0" y="4697"/>
                    <a:pt x="4698" y="0"/>
                    <a:pt x="10505" y="0"/>
                  </a:cubicBezTo>
                  <a:cubicBezTo>
                    <a:pt x="16313" y="0"/>
                    <a:pt x="21010" y="4697"/>
                    <a:pt x="21010" y="10505"/>
                  </a:cubicBezTo>
                  <a:lnTo>
                    <a:pt x="21010" y="37236"/>
                  </a:lnTo>
                  <a:cubicBezTo>
                    <a:pt x="20924" y="43044"/>
                    <a:pt x="16313" y="47741"/>
                    <a:pt x="10505" y="47741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D826E6FA-4EF1-448C-964F-B7D52F57D15E}"/>
                </a:ext>
              </a:extLst>
            </p:cNvPr>
            <p:cNvSpPr/>
            <p:nvPr/>
          </p:nvSpPr>
          <p:spPr>
            <a:xfrm>
              <a:off x="8632777" y="5483155"/>
              <a:ext cx="17081" cy="42702"/>
            </a:xfrm>
            <a:custGeom>
              <a:avLst/>
              <a:gdLst>
                <a:gd name="connsiteX0" fmla="*/ 10505 w 17080"/>
                <a:gd name="connsiteY0" fmla="*/ 47741 h 42702"/>
                <a:gd name="connsiteX1" fmla="*/ 0 w 17080"/>
                <a:gd name="connsiteY1" fmla="*/ 37236 h 42702"/>
                <a:gd name="connsiteX2" fmla="*/ 0 w 17080"/>
                <a:gd name="connsiteY2" fmla="*/ 10505 h 42702"/>
                <a:gd name="connsiteX3" fmla="*/ 10505 w 17080"/>
                <a:gd name="connsiteY3" fmla="*/ 0 h 42702"/>
                <a:gd name="connsiteX4" fmla="*/ 21009 w 17080"/>
                <a:gd name="connsiteY4" fmla="*/ 10505 h 42702"/>
                <a:gd name="connsiteX5" fmla="*/ 21009 w 17080"/>
                <a:gd name="connsiteY5" fmla="*/ 37236 h 42702"/>
                <a:gd name="connsiteX6" fmla="*/ 10505 w 17080"/>
                <a:gd name="connsiteY6" fmla="*/ 47741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80" h="42702">
                  <a:moveTo>
                    <a:pt x="10505" y="47741"/>
                  </a:moveTo>
                  <a:cubicBezTo>
                    <a:pt x="4697" y="47741"/>
                    <a:pt x="0" y="43044"/>
                    <a:pt x="0" y="37236"/>
                  </a:cubicBezTo>
                  <a:lnTo>
                    <a:pt x="0" y="10505"/>
                  </a:lnTo>
                  <a:cubicBezTo>
                    <a:pt x="0" y="4697"/>
                    <a:pt x="4697" y="0"/>
                    <a:pt x="10505" y="0"/>
                  </a:cubicBezTo>
                  <a:cubicBezTo>
                    <a:pt x="16312" y="0"/>
                    <a:pt x="21009" y="4697"/>
                    <a:pt x="21009" y="10505"/>
                  </a:cubicBezTo>
                  <a:lnTo>
                    <a:pt x="21009" y="37236"/>
                  </a:lnTo>
                  <a:cubicBezTo>
                    <a:pt x="20924" y="43044"/>
                    <a:pt x="16312" y="47741"/>
                    <a:pt x="10505" y="47741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9" name="Tekstvak 218">
              <a:extLst>
                <a:ext uri="{FF2B5EF4-FFF2-40B4-BE49-F238E27FC236}">
                  <a16:creationId xmlns:a16="http://schemas.microsoft.com/office/drawing/2014/main" id="{65158967-02F0-4FA7-A963-6EDA7B2A2F6C}"/>
                </a:ext>
              </a:extLst>
            </p:cNvPr>
            <p:cNvSpPr txBox="1"/>
            <p:nvPr/>
          </p:nvSpPr>
          <p:spPr>
            <a:xfrm>
              <a:off x="9299540" y="4966259"/>
              <a:ext cx="1621909" cy="92333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171450" indent="-171450">
                <a:lnSpc>
                  <a:spcPct val="90000"/>
                </a:lnSpc>
                <a:buSzPct val="60000"/>
                <a:buBlip>
                  <a:blip r:embed="rId3"/>
                </a:buBlip>
              </a:pPr>
              <a:r>
                <a:rPr lang="en-US" sz="1000" dirty="0">
                  <a:solidFill>
                    <a:schemeClr val="bg1"/>
                  </a:solidFill>
                  <a:latin typeface="Raleway" panose="020B0003030101060003" pitchFamily="34" charset="0"/>
                </a:rPr>
                <a:t>Frontrunner new breeding, rooting and growing technologies</a:t>
              </a:r>
            </a:p>
            <a:p>
              <a:pPr marL="171450" indent="-171450">
                <a:lnSpc>
                  <a:spcPct val="90000"/>
                </a:lnSpc>
                <a:buSzPct val="60000"/>
                <a:buBlip>
                  <a:blip r:embed="rId3"/>
                </a:buBlip>
              </a:pPr>
              <a:endParaRPr lang="en-US" sz="1000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  <a:p>
              <a:pPr marL="171450" indent="-171450">
                <a:lnSpc>
                  <a:spcPct val="90000"/>
                </a:lnSpc>
                <a:buSzPct val="60000"/>
                <a:buBlip>
                  <a:blip r:embed="rId3"/>
                </a:buBlip>
              </a:pPr>
              <a:r>
                <a:rPr lang="en-US" sz="1000" dirty="0">
                  <a:solidFill>
                    <a:schemeClr val="bg1"/>
                  </a:solidFill>
                  <a:latin typeface="Raleway" panose="020B0003030101060003" pitchFamily="34" charset="0"/>
                </a:rPr>
                <a:t>Intellectual </a:t>
              </a:r>
              <a:br>
                <a:rPr lang="en-US" sz="1000" dirty="0">
                  <a:solidFill>
                    <a:schemeClr val="bg1"/>
                  </a:solidFill>
                  <a:latin typeface="Raleway" panose="020B0003030101060003" pitchFamily="34" charset="0"/>
                </a:rPr>
              </a:br>
              <a:r>
                <a:rPr lang="en-US" sz="1000" dirty="0">
                  <a:solidFill>
                    <a:schemeClr val="bg1"/>
                  </a:solidFill>
                  <a:latin typeface="Raleway" panose="020B0003030101060003" pitchFamily="34" charset="0"/>
                </a:rPr>
                <a:t>Property</a:t>
              </a: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BA439148-2740-40F0-A914-7481D38FF3AF}"/>
              </a:ext>
            </a:extLst>
          </p:cNvPr>
          <p:cNvGrpSpPr/>
          <p:nvPr/>
        </p:nvGrpSpPr>
        <p:grpSpPr>
          <a:xfrm>
            <a:off x="670560" y="2966201"/>
            <a:ext cx="3521427" cy="1566880"/>
            <a:chOff x="670560" y="3072476"/>
            <a:chExt cx="3521427" cy="1566880"/>
          </a:xfrm>
        </p:grpSpPr>
        <p:grpSp>
          <p:nvGrpSpPr>
            <p:cNvPr id="242" name="Groep 241">
              <a:extLst>
                <a:ext uri="{FF2B5EF4-FFF2-40B4-BE49-F238E27FC236}">
                  <a16:creationId xmlns:a16="http://schemas.microsoft.com/office/drawing/2014/main" id="{973B9CF5-29F8-4E79-9C1C-90AF839C80A1}"/>
                </a:ext>
              </a:extLst>
            </p:cNvPr>
            <p:cNvGrpSpPr/>
            <p:nvPr/>
          </p:nvGrpSpPr>
          <p:grpSpPr>
            <a:xfrm>
              <a:off x="670560" y="3072476"/>
              <a:ext cx="3521427" cy="1566880"/>
              <a:chOff x="670560" y="3072476"/>
              <a:chExt cx="3521427" cy="1566880"/>
            </a:xfrm>
          </p:grpSpPr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B6033B1D-D498-4191-A897-9748774B8853}"/>
                  </a:ext>
                </a:extLst>
              </p:cNvPr>
              <p:cNvSpPr/>
              <p:nvPr/>
            </p:nvSpPr>
            <p:spPr>
              <a:xfrm>
                <a:off x="670560" y="3072476"/>
                <a:ext cx="3521427" cy="1429967"/>
              </a:xfrm>
              <a:custGeom>
                <a:avLst/>
                <a:gdLst>
                  <a:gd name="connsiteX0" fmla="*/ 3454621 w 3723646"/>
                  <a:gd name="connsiteY0" fmla="*/ 623967 h 1588528"/>
                  <a:gd name="connsiteX1" fmla="*/ 3359054 w 3723646"/>
                  <a:gd name="connsiteY1" fmla="*/ 373304 h 1588528"/>
                  <a:gd name="connsiteX2" fmla="*/ 2767711 w 3723646"/>
                  <a:gd name="connsiteY2" fmla="*/ 256 h 1588528"/>
                  <a:gd name="connsiteX3" fmla="*/ 2763014 w 3723646"/>
                  <a:gd name="connsiteY3" fmla="*/ 85 h 1588528"/>
                  <a:gd name="connsiteX4" fmla="*/ 2693580 w 3723646"/>
                  <a:gd name="connsiteY4" fmla="*/ 85 h 1588528"/>
                  <a:gd name="connsiteX5" fmla="*/ 744900 w 3723646"/>
                  <a:gd name="connsiteY5" fmla="*/ 85 h 1588528"/>
                  <a:gd name="connsiteX6" fmla="*/ 743192 w 3723646"/>
                  <a:gd name="connsiteY6" fmla="*/ 0 h 1588528"/>
                  <a:gd name="connsiteX7" fmla="*/ 0 w 3723646"/>
                  <a:gd name="connsiteY7" fmla="*/ 796057 h 1588528"/>
                  <a:gd name="connsiteX8" fmla="*/ 743192 w 3723646"/>
                  <a:gd name="connsiteY8" fmla="*/ 1592115 h 1588528"/>
                  <a:gd name="connsiteX9" fmla="*/ 745071 w 3723646"/>
                  <a:gd name="connsiteY9" fmla="*/ 1592029 h 1588528"/>
                  <a:gd name="connsiteX10" fmla="*/ 2695288 w 3723646"/>
                  <a:gd name="connsiteY10" fmla="*/ 1589894 h 1588528"/>
                  <a:gd name="connsiteX11" fmla="*/ 2767284 w 3723646"/>
                  <a:gd name="connsiteY11" fmla="*/ 1589809 h 1588528"/>
                  <a:gd name="connsiteX12" fmla="*/ 3122739 w 3723646"/>
                  <a:gd name="connsiteY12" fmla="*/ 1469901 h 1588528"/>
                  <a:gd name="connsiteX13" fmla="*/ 3454451 w 3723646"/>
                  <a:gd name="connsiteY13" fmla="*/ 966355 h 1588528"/>
                  <a:gd name="connsiteX14" fmla="*/ 3731333 w 3723646"/>
                  <a:gd name="connsiteY14" fmla="*/ 795118 h 1588528"/>
                  <a:gd name="connsiteX15" fmla="*/ 3454621 w 3723646"/>
                  <a:gd name="connsiteY15" fmla="*/ 623967 h 1588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3646" h="1588528">
                    <a:moveTo>
                      <a:pt x="3454621" y="623967"/>
                    </a:moveTo>
                    <a:cubicBezTo>
                      <a:pt x="3436857" y="537452"/>
                      <a:pt x="3405343" y="452731"/>
                      <a:pt x="3359054" y="373304"/>
                    </a:cubicBezTo>
                    <a:cubicBezTo>
                      <a:pt x="3225481" y="144676"/>
                      <a:pt x="3001549" y="13750"/>
                      <a:pt x="2767711" y="256"/>
                    </a:cubicBezTo>
                    <a:cubicBezTo>
                      <a:pt x="2767711" y="85"/>
                      <a:pt x="2763014" y="85"/>
                      <a:pt x="2763014" y="85"/>
                    </a:cubicBezTo>
                    <a:lnTo>
                      <a:pt x="2693580" y="85"/>
                    </a:lnTo>
                    <a:lnTo>
                      <a:pt x="744900" y="85"/>
                    </a:lnTo>
                    <a:cubicBezTo>
                      <a:pt x="744302" y="85"/>
                      <a:pt x="743790" y="0"/>
                      <a:pt x="743192" y="0"/>
                    </a:cubicBezTo>
                    <a:cubicBezTo>
                      <a:pt x="332737" y="0"/>
                      <a:pt x="0" y="356394"/>
                      <a:pt x="0" y="796057"/>
                    </a:cubicBezTo>
                    <a:cubicBezTo>
                      <a:pt x="0" y="1235721"/>
                      <a:pt x="332737" y="1592115"/>
                      <a:pt x="743192" y="1592115"/>
                    </a:cubicBezTo>
                    <a:cubicBezTo>
                      <a:pt x="743790" y="1592115"/>
                      <a:pt x="744388" y="1592029"/>
                      <a:pt x="745071" y="1592029"/>
                    </a:cubicBezTo>
                    <a:lnTo>
                      <a:pt x="2695288" y="1589894"/>
                    </a:lnTo>
                    <a:cubicBezTo>
                      <a:pt x="2719287" y="1591261"/>
                      <a:pt x="2743285" y="1591261"/>
                      <a:pt x="2767284" y="1589809"/>
                    </a:cubicBezTo>
                    <a:cubicBezTo>
                      <a:pt x="2889669" y="1583062"/>
                      <a:pt x="3011798" y="1544118"/>
                      <a:pt x="3122739" y="1469901"/>
                    </a:cubicBezTo>
                    <a:cubicBezTo>
                      <a:pt x="3298929" y="1352042"/>
                      <a:pt x="3413029" y="1167739"/>
                      <a:pt x="3454451" y="966355"/>
                    </a:cubicBezTo>
                    <a:lnTo>
                      <a:pt x="3731333" y="795118"/>
                    </a:lnTo>
                    <a:lnTo>
                      <a:pt x="3454621" y="623967"/>
                    </a:lnTo>
                    <a:close/>
                  </a:path>
                </a:pathLst>
              </a:custGeom>
              <a:solidFill>
                <a:srgbClr val="00AB9A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D0113B24-4D29-46EF-A38D-718ED49B1A71}"/>
                  </a:ext>
                </a:extLst>
              </p:cNvPr>
              <p:cNvSpPr/>
              <p:nvPr/>
            </p:nvSpPr>
            <p:spPr>
              <a:xfrm>
                <a:off x="884701" y="3356562"/>
                <a:ext cx="896750" cy="896750"/>
              </a:xfrm>
              <a:custGeom>
                <a:avLst/>
                <a:gdLst>
                  <a:gd name="connsiteX0" fmla="*/ 898287 w 896749"/>
                  <a:gd name="connsiteY0" fmla="*/ 449143 h 896749"/>
                  <a:gd name="connsiteX1" fmla="*/ 449143 w 896749"/>
                  <a:gd name="connsiteY1" fmla="*/ 898287 h 896749"/>
                  <a:gd name="connsiteX2" fmla="*/ 0 w 896749"/>
                  <a:gd name="connsiteY2" fmla="*/ 449143 h 896749"/>
                  <a:gd name="connsiteX3" fmla="*/ 449143 w 896749"/>
                  <a:gd name="connsiteY3" fmla="*/ 0 h 896749"/>
                  <a:gd name="connsiteX4" fmla="*/ 898287 w 896749"/>
                  <a:gd name="connsiteY4" fmla="*/ 449143 h 89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6749" h="896749">
                    <a:moveTo>
                      <a:pt x="898287" y="449143"/>
                    </a:moveTo>
                    <a:cubicBezTo>
                      <a:pt x="898287" y="697159"/>
                      <a:pt x="697159" y="898287"/>
                      <a:pt x="449143" y="898287"/>
                    </a:cubicBezTo>
                    <a:cubicBezTo>
                      <a:pt x="201128" y="898287"/>
                      <a:pt x="0" y="697244"/>
                      <a:pt x="0" y="449143"/>
                    </a:cubicBezTo>
                    <a:cubicBezTo>
                      <a:pt x="0" y="201128"/>
                      <a:pt x="201043" y="0"/>
                      <a:pt x="449143" y="0"/>
                    </a:cubicBezTo>
                    <a:cubicBezTo>
                      <a:pt x="697159" y="0"/>
                      <a:pt x="898287" y="201128"/>
                      <a:pt x="898287" y="4491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ADA6CFA8-A445-4AAF-AF70-178892DB59F3}"/>
                  </a:ext>
                </a:extLst>
              </p:cNvPr>
              <p:cNvSpPr/>
              <p:nvPr/>
            </p:nvSpPr>
            <p:spPr>
              <a:xfrm>
                <a:off x="864448" y="3341204"/>
                <a:ext cx="1528745" cy="1298152"/>
              </a:xfrm>
              <a:custGeom>
                <a:avLst/>
                <a:gdLst>
                  <a:gd name="connsiteX0" fmla="*/ 0 w 1528744"/>
                  <a:gd name="connsiteY0" fmla="*/ 0 h 1298151"/>
                  <a:gd name="connsiteX1" fmla="*/ 1529770 w 1528744"/>
                  <a:gd name="connsiteY1" fmla="*/ 0 h 1298151"/>
                  <a:gd name="connsiteX2" fmla="*/ 1529770 w 1528744"/>
                  <a:gd name="connsiteY2" fmla="*/ 1299433 h 1298151"/>
                  <a:gd name="connsiteX3" fmla="*/ 0 w 1528744"/>
                  <a:gd name="connsiteY3" fmla="*/ 1299433 h 1298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8744" h="1298151">
                    <a:moveTo>
                      <a:pt x="0" y="0"/>
                    </a:moveTo>
                    <a:lnTo>
                      <a:pt x="1529770" y="0"/>
                    </a:lnTo>
                    <a:lnTo>
                      <a:pt x="1529770" y="1299433"/>
                    </a:lnTo>
                    <a:lnTo>
                      <a:pt x="0" y="1299433"/>
                    </a:lnTo>
                    <a:close/>
                  </a:path>
                </a:pathLst>
              </a:custGeom>
              <a:noFill/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21" name="Tekstvak 220">
                <a:extLst>
                  <a:ext uri="{FF2B5EF4-FFF2-40B4-BE49-F238E27FC236}">
                    <a16:creationId xmlns:a16="http://schemas.microsoft.com/office/drawing/2014/main" id="{A7918F0B-8996-4940-A9A7-BFBA4BA037C7}"/>
                  </a:ext>
                </a:extLst>
              </p:cNvPr>
              <p:cNvSpPr txBox="1"/>
              <p:nvPr/>
            </p:nvSpPr>
            <p:spPr>
              <a:xfrm>
                <a:off x="1950883" y="3204772"/>
                <a:ext cx="1702773" cy="120032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Product </a:t>
                </a:r>
                <a:b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</a:b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differentiation focus</a:t>
                </a:r>
              </a:p>
              <a:p>
                <a:pPr>
                  <a:lnSpc>
                    <a:spcPct val="90000"/>
                  </a:lnSpc>
                  <a:buSzPct val="60000"/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Realizing </a:t>
                </a:r>
                <a:b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</a:b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economies of scale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Outstanding services with staff plus digital tools</a:t>
                </a:r>
              </a:p>
            </p:txBody>
          </p:sp>
        </p:grp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939B723C-45C5-4BC2-809C-87B3F5FE7C22}"/>
                </a:ext>
              </a:extLst>
            </p:cNvPr>
            <p:cNvGrpSpPr/>
            <p:nvPr/>
          </p:nvGrpSpPr>
          <p:grpSpPr>
            <a:xfrm>
              <a:off x="1037319" y="3548488"/>
              <a:ext cx="539065" cy="542577"/>
              <a:chOff x="-1633080" y="2524126"/>
              <a:chExt cx="539065" cy="542577"/>
            </a:xfrm>
          </p:grpSpPr>
          <p:sp>
            <p:nvSpPr>
              <p:cNvPr id="247" name="Vrije vorm: vorm 246">
                <a:extLst>
                  <a:ext uri="{FF2B5EF4-FFF2-40B4-BE49-F238E27FC236}">
                    <a16:creationId xmlns:a16="http://schemas.microsoft.com/office/drawing/2014/main" id="{145E6158-89EA-4BA8-AA32-55617F399654}"/>
                  </a:ext>
                </a:extLst>
              </p:cNvPr>
              <p:cNvSpPr/>
              <p:nvPr/>
            </p:nvSpPr>
            <p:spPr>
              <a:xfrm>
                <a:off x="-1633080" y="2571356"/>
                <a:ext cx="520969" cy="495347"/>
              </a:xfrm>
              <a:custGeom>
                <a:avLst/>
                <a:gdLst>
                  <a:gd name="connsiteX0" fmla="*/ 417194 w 520968"/>
                  <a:gd name="connsiteY0" fmla="*/ 126517 h 495347"/>
                  <a:gd name="connsiteX1" fmla="*/ 399685 w 520968"/>
                  <a:gd name="connsiteY1" fmla="*/ 146160 h 495347"/>
                  <a:gd name="connsiteX2" fmla="*/ 494655 w 520968"/>
                  <a:gd name="connsiteY2" fmla="*/ 268631 h 495347"/>
                  <a:gd name="connsiteX3" fmla="*/ 369111 w 520968"/>
                  <a:gd name="connsiteY3" fmla="*/ 460108 h 495347"/>
                  <a:gd name="connsiteX4" fmla="*/ 27748 w 520968"/>
                  <a:gd name="connsiteY4" fmla="*/ 278879 h 495347"/>
                  <a:gd name="connsiteX5" fmla="*/ 276019 w 520968"/>
                  <a:gd name="connsiteY5" fmla="*/ 42223 h 495347"/>
                  <a:gd name="connsiteX6" fmla="*/ 284645 w 520968"/>
                  <a:gd name="connsiteY6" fmla="*/ 139670 h 495347"/>
                  <a:gd name="connsiteX7" fmla="*/ 284645 w 520968"/>
                  <a:gd name="connsiteY7" fmla="*/ 139670 h 495347"/>
                  <a:gd name="connsiteX8" fmla="*/ 304032 w 520968"/>
                  <a:gd name="connsiteY8" fmla="*/ 120112 h 495347"/>
                  <a:gd name="connsiteX9" fmla="*/ 304032 w 520968"/>
                  <a:gd name="connsiteY9" fmla="*/ 120112 h 495347"/>
                  <a:gd name="connsiteX10" fmla="*/ 296004 w 520968"/>
                  <a:gd name="connsiteY10" fmla="*/ 27875 h 495347"/>
                  <a:gd name="connsiteX11" fmla="*/ 142958 w 520968"/>
                  <a:gd name="connsiteY11" fmla="*/ 18566 h 495347"/>
                  <a:gd name="connsiteX12" fmla="*/ 14425 w 520968"/>
                  <a:gd name="connsiteY12" fmla="*/ 316372 h 495347"/>
                  <a:gd name="connsiteX13" fmla="*/ 340073 w 520968"/>
                  <a:gd name="connsiteY13" fmla="*/ 496234 h 495347"/>
                  <a:gd name="connsiteX14" fmla="*/ 491153 w 520968"/>
                  <a:gd name="connsiteY14" fmla="*/ 398788 h 495347"/>
                  <a:gd name="connsiteX15" fmla="*/ 417194 w 520968"/>
                  <a:gd name="connsiteY15" fmla="*/ 126517 h 49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0968" h="495347">
                    <a:moveTo>
                      <a:pt x="417194" y="126517"/>
                    </a:moveTo>
                    <a:lnTo>
                      <a:pt x="399685" y="146160"/>
                    </a:lnTo>
                    <a:cubicBezTo>
                      <a:pt x="452209" y="162900"/>
                      <a:pt x="487908" y="214997"/>
                      <a:pt x="494655" y="268631"/>
                    </a:cubicBezTo>
                    <a:cubicBezTo>
                      <a:pt x="506270" y="360185"/>
                      <a:pt x="450928" y="430644"/>
                      <a:pt x="369111" y="460108"/>
                    </a:cubicBezTo>
                    <a:cubicBezTo>
                      <a:pt x="225203" y="512034"/>
                      <a:pt x="57212" y="425007"/>
                      <a:pt x="27748" y="278879"/>
                    </a:cubicBezTo>
                    <a:cubicBezTo>
                      <a:pt x="-16748" y="58023"/>
                      <a:pt x="227253" y="-16279"/>
                      <a:pt x="276019" y="42223"/>
                    </a:cubicBezTo>
                    <a:cubicBezTo>
                      <a:pt x="298993" y="69809"/>
                      <a:pt x="236135" y="113450"/>
                      <a:pt x="284645" y="139670"/>
                    </a:cubicBezTo>
                    <a:cubicBezTo>
                      <a:pt x="284645" y="139670"/>
                      <a:pt x="284218" y="139414"/>
                      <a:pt x="284645" y="139670"/>
                    </a:cubicBezTo>
                    <a:cubicBezTo>
                      <a:pt x="290880" y="132923"/>
                      <a:pt x="297285" y="126347"/>
                      <a:pt x="304032" y="120112"/>
                    </a:cubicBezTo>
                    <a:cubicBezTo>
                      <a:pt x="302324" y="119343"/>
                      <a:pt x="304032" y="120112"/>
                      <a:pt x="304032" y="120112"/>
                    </a:cubicBezTo>
                    <a:cubicBezTo>
                      <a:pt x="279265" y="101665"/>
                      <a:pt x="331105" y="70065"/>
                      <a:pt x="296004" y="27875"/>
                    </a:cubicBezTo>
                    <a:cubicBezTo>
                      <a:pt x="262184" y="-12778"/>
                      <a:pt x="192408" y="-2700"/>
                      <a:pt x="142958" y="18566"/>
                    </a:cubicBezTo>
                    <a:cubicBezTo>
                      <a:pt x="30053" y="67076"/>
                      <a:pt x="-29303" y="188948"/>
                      <a:pt x="14425" y="316372"/>
                    </a:cubicBezTo>
                    <a:cubicBezTo>
                      <a:pt x="59689" y="448408"/>
                      <a:pt x="204365" y="525016"/>
                      <a:pt x="340073" y="496234"/>
                    </a:cubicBezTo>
                    <a:cubicBezTo>
                      <a:pt x="401564" y="483168"/>
                      <a:pt x="457419" y="450543"/>
                      <a:pt x="491153" y="398788"/>
                    </a:cubicBezTo>
                    <a:cubicBezTo>
                      <a:pt x="559734" y="293398"/>
                      <a:pt x="512675" y="162558"/>
                      <a:pt x="417194" y="126517"/>
                    </a:cubicBezTo>
                  </a:path>
                </a:pathLst>
              </a:custGeom>
              <a:solidFill>
                <a:srgbClr val="00AB9A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48" name="Vrije vorm: vorm 247">
                <a:extLst>
                  <a:ext uri="{FF2B5EF4-FFF2-40B4-BE49-F238E27FC236}">
                    <a16:creationId xmlns:a16="http://schemas.microsoft.com/office/drawing/2014/main" id="{61B566B1-5520-4CF5-BCCD-8D529301D824}"/>
                  </a:ext>
                </a:extLst>
              </p:cNvPr>
              <p:cNvSpPr/>
              <p:nvPr/>
            </p:nvSpPr>
            <p:spPr>
              <a:xfrm>
                <a:off x="-1492562" y="2662842"/>
                <a:ext cx="102486" cy="85405"/>
              </a:xfrm>
              <a:custGeom>
                <a:avLst/>
                <a:gdLst>
                  <a:gd name="connsiteX0" fmla="*/ 32417 w 102485"/>
                  <a:gd name="connsiteY0" fmla="*/ 65521 h 85404"/>
                  <a:gd name="connsiteX1" fmla="*/ 71106 w 102485"/>
                  <a:gd name="connsiteY1" fmla="*/ 27259 h 85404"/>
                  <a:gd name="connsiteX2" fmla="*/ 32417 w 102485"/>
                  <a:gd name="connsiteY2" fmla="*/ 65521 h 85404"/>
                  <a:gd name="connsiteX3" fmla="*/ 43777 w 102485"/>
                  <a:gd name="connsiteY3" fmla="*/ 1382 h 85404"/>
                  <a:gd name="connsiteX4" fmla="*/ 818 w 102485"/>
                  <a:gd name="connsiteY4" fmla="*/ 57066 h 85404"/>
                  <a:gd name="connsiteX5" fmla="*/ 94848 w 102485"/>
                  <a:gd name="connsiteY5" fmla="*/ 71499 h 85404"/>
                  <a:gd name="connsiteX6" fmla="*/ 43777 w 102485"/>
                  <a:gd name="connsiteY6" fmla="*/ 1382 h 85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485" h="85404">
                    <a:moveTo>
                      <a:pt x="32417" y="65521"/>
                    </a:moveTo>
                    <a:cubicBezTo>
                      <a:pt x="6540" y="51685"/>
                      <a:pt x="42324" y="10179"/>
                      <a:pt x="71106" y="27259"/>
                    </a:cubicBezTo>
                    <a:cubicBezTo>
                      <a:pt x="97752" y="43059"/>
                      <a:pt x="61540" y="81150"/>
                      <a:pt x="32417" y="65521"/>
                    </a:cubicBezTo>
                    <a:moveTo>
                      <a:pt x="43777" y="1382"/>
                    </a:moveTo>
                    <a:cubicBezTo>
                      <a:pt x="17386" y="6933"/>
                      <a:pt x="-4563" y="30249"/>
                      <a:pt x="818" y="57066"/>
                    </a:cubicBezTo>
                    <a:cubicBezTo>
                      <a:pt x="8761" y="96779"/>
                      <a:pt x="67434" y="104807"/>
                      <a:pt x="94848" y="71499"/>
                    </a:cubicBezTo>
                    <a:cubicBezTo>
                      <a:pt x="123202" y="36910"/>
                      <a:pt x="91176" y="-8525"/>
                      <a:pt x="43777" y="1382"/>
                    </a:cubicBezTo>
                  </a:path>
                </a:pathLst>
              </a:custGeom>
              <a:solidFill>
                <a:srgbClr val="00AB9A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49" name="Vrije vorm: vorm 248">
                <a:extLst>
                  <a:ext uri="{FF2B5EF4-FFF2-40B4-BE49-F238E27FC236}">
                    <a16:creationId xmlns:a16="http://schemas.microsoft.com/office/drawing/2014/main" id="{36A9B7BA-7BA2-478E-AD17-9DDC8F54444C}"/>
                  </a:ext>
                </a:extLst>
              </p:cNvPr>
              <p:cNvSpPr/>
              <p:nvPr/>
            </p:nvSpPr>
            <p:spPr>
              <a:xfrm>
                <a:off x="-1384391" y="2524126"/>
                <a:ext cx="290376" cy="281836"/>
              </a:xfrm>
              <a:custGeom>
                <a:avLst/>
                <a:gdLst>
                  <a:gd name="connsiteX0" fmla="*/ 285252 w 290376"/>
                  <a:gd name="connsiteY0" fmla="*/ 1059 h 281835"/>
                  <a:gd name="connsiteX1" fmla="*/ 58589 w 290376"/>
                  <a:gd name="connsiteY1" fmla="*/ 188693 h 281835"/>
                  <a:gd name="connsiteX2" fmla="*/ 0 w 290376"/>
                  <a:gd name="connsiteY2" fmla="*/ 266838 h 281835"/>
                  <a:gd name="connsiteX3" fmla="*/ 15544 w 290376"/>
                  <a:gd name="connsiteY3" fmla="*/ 282980 h 281835"/>
                  <a:gd name="connsiteX4" fmla="*/ 95825 w 290376"/>
                  <a:gd name="connsiteY4" fmla="*/ 227296 h 281835"/>
                  <a:gd name="connsiteX5" fmla="*/ 291743 w 290376"/>
                  <a:gd name="connsiteY5" fmla="*/ 7720 h 281835"/>
                  <a:gd name="connsiteX6" fmla="*/ 291657 w 290376"/>
                  <a:gd name="connsiteY6" fmla="*/ 1315 h 281835"/>
                  <a:gd name="connsiteX7" fmla="*/ 285252 w 290376"/>
                  <a:gd name="connsiteY7" fmla="*/ 1059 h 28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376" h="281835">
                    <a:moveTo>
                      <a:pt x="285252" y="1059"/>
                    </a:moveTo>
                    <a:cubicBezTo>
                      <a:pt x="241184" y="32829"/>
                      <a:pt x="115467" y="133863"/>
                      <a:pt x="58589" y="188693"/>
                    </a:cubicBezTo>
                    <a:cubicBezTo>
                      <a:pt x="31429" y="214827"/>
                      <a:pt x="15202" y="242925"/>
                      <a:pt x="0" y="266838"/>
                    </a:cubicBezTo>
                    <a:lnTo>
                      <a:pt x="15544" y="282980"/>
                    </a:lnTo>
                    <a:cubicBezTo>
                      <a:pt x="40055" y="268717"/>
                      <a:pt x="68666" y="253515"/>
                      <a:pt x="95825" y="227296"/>
                    </a:cubicBezTo>
                    <a:cubicBezTo>
                      <a:pt x="152789" y="172466"/>
                      <a:pt x="258349" y="50594"/>
                      <a:pt x="291743" y="7720"/>
                    </a:cubicBezTo>
                    <a:cubicBezTo>
                      <a:pt x="293281" y="5756"/>
                      <a:pt x="293452" y="3108"/>
                      <a:pt x="291657" y="1315"/>
                    </a:cubicBezTo>
                    <a:cubicBezTo>
                      <a:pt x="289950" y="-393"/>
                      <a:pt x="287302" y="-393"/>
                      <a:pt x="285252" y="1059"/>
                    </a:cubicBezTo>
                  </a:path>
                </a:pathLst>
              </a:custGeom>
              <a:solidFill>
                <a:srgbClr val="00AB9A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50" name="Vrije vorm: vorm 249">
                <a:extLst>
                  <a:ext uri="{FF2B5EF4-FFF2-40B4-BE49-F238E27FC236}">
                    <a16:creationId xmlns:a16="http://schemas.microsoft.com/office/drawing/2014/main" id="{5383262A-98FD-4FE0-B0F1-862A7F287F37}"/>
                  </a:ext>
                </a:extLst>
              </p:cNvPr>
              <p:cNvSpPr/>
              <p:nvPr/>
            </p:nvSpPr>
            <p:spPr>
              <a:xfrm>
                <a:off x="-1477832" y="2811100"/>
                <a:ext cx="85405" cy="85405"/>
              </a:xfrm>
              <a:custGeom>
                <a:avLst/>
                <a:gdLst>
                  <a:gd name="connsiteX0" fmla="*/ 4536 w 85404"/>
                  <a:gd name="connsiteY0" fmla="*/ 85083 h 85404"/>
                  <a:gd name="connsiteX1" fmla="*/ 1291 w 85404"/>
                  <a:gd name="connsiteY1" fmla="*/ 83716 h 85404"/>
                  <a:gd name="connsiteX2" fmla="*/ 9 w 85404"/>
                  <a:gd name="connsiteY2" fmla="*/ 80386 h 85404"/>
                  <a:gd name="connsiteX3" fmla="*/ 266 w 85404"/>
                  <a:gd name="connsiteY3" fmla="*/ 61255 h 85404"/>
                  <a:gd name="connsiteX4" fmla="*/ 863 w 85404"/>
                  <a:gd name="connsiteY4" fmla="*/ 53483 h 85404"/>
                  <a:gd name="connsiteX5" fmla="*/ 3682 w 85404"/>
                  <a:gd name="connsiteY5" fmla="*/ 42637 h 85404"/>
                  <a:gd name="connsiteX6" fmla="*/ 65173 w 85404"/>
                  <a:gd name="connsiteY6" fmla="*/ 20 h 85404"/>
                  <a:gd name="connsiteX7" fmla="*/ 83706 w 85404"/>
                  <a:gd name="connsiteY7" fmla="*/ 190 h 85404"/>
                  <a:gd name="connsiteX8" fmla="*/ 86866 w 85404"/>
                  <a:gd name="connsiteY8" fmla="*/ 1642 h 85404"/>
                  <a:gd name="connsiteX9" fmla="*/ 88146 w 85404"/>
                  <a:gd name="connsiteY9" fmla="*/ 4973 h 85404"/>
                  <a:gd name="connsiteX10" fmla="*/ 87720 w 85404"/>
                  <a:gd name="connsiteY10" fmla="*/ 23762 h 85404"/>
                  <a:gd name="connsiteX11" fmla="*/ 84560 w 85404"/>
                  <a:gd name="connsiteY11" fmla="*/ 42466 h 85404"/>
                  <a:gd name="connsiteX12" fmla="*/ 23239 w 85404"/>
                  <a:gd name="connsiteY12" fmla="*/ 85425 h 85404"/>
                  <a:gd name="connsiteX13" fmla="*/ 4536 w 85404"/>
                  <a:gd name="connsiteY13" fmla="*/ 85083 h 85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404" h="85404">
                    <a:moveTo>
                      <a:pt x="4536" y="85083"/>
                    </a:moveTo>
                    <a:cubicBezTo>
                      <a:pt x="3340" y="85083"/>
                      <a:pt x="2144" y="84485"/>
                      <a:pt x="1291" y="83716"/>
                    </a:cubicBezTo>
                    <a:cubicBezTo>
                      <a:pt x="437" y="82777"/>
                      <a:pt x="-76" y="81667"/>
                      <a:pt x="9" y="80386"/>
                    </a:cubicBezTo>
                    <a:lnTo>
                      <a:pt x="266" y="61255"/>
                    </a:lnTo>
                    <a:cubicBezTo>
                      <a:pt x="266" y="58693"/>
                      <a:pt x="437" y="56131"/>
                      <a:pt x="863" y="53483"/>
                    </a:cubicBezTo>
                    <a:cubicBezTo>
                      <a:pt x="1462" y="50067"/>
                      <a:pt x="2315" y="46480"/>
                      <a:pt x="3682" y="42637"/>
                    </a:cubicBezTo>
                    <a:cubicBezTo>
                      <a:pt x="12478" y="16417"/>
                      <a:pt x="37246" y="-664"/>
                      <a:pt x="65173" y="20"/>
                    </a:cubicBezTo>
                    <a:lnTo>
                      <a:pt x="83706" y="190"/>
                    </a:lnTo>
                    <a:cubicBezTo>
                      <a:pt x="84901" y="190"/>
                      <a:pt x="86097" y="703"/>
                      <a:pt x="86866" y="1642"/>
                    </a:cubicBezTo>
                    <a:cubicBezTo>
                      <a:pt x="87806" y="2582"/>
                      <a:pt x="88232" y="3692"/>
                      <a:pt x="88146" y="4973"/>
                    </a:cubicBezTo>
                    <a:lnTo>
                      <a:pt x="87720" y="23762"/>
                    </a:lnTo>
                    <a:cubicBezTo>
                      <a:pt x="87891" y="29228"/>
                      <a:pt x="87036" y="35206"/>
                      <a:pt x="84560" y="42466"/>
                    </a:cubicBezTo>
                    <a:cubicBezTo>
                      <a:pt x="75849" y="68344"/>
                      <a:pt x="50569" y="86022"/>
                      <a:pt x="23239" y="85425"/>
                    </a:cubicBezTo>
                    <a:lnTo>
                      <a:pt x="4536" y="85083"/>
                    </a:lnTo>
                    <a:close/>
                  </a:path>
                </a:pathLst>
              </a:custGeom>
              <a:solidFill>
                <a:srgbClr val="00AB9A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251" name="Groep 250">
            <a:extLst>
              <a:ext uri="{FF2B5EF4-FFF2-40B4-BE49-F238E27FC236}">
                <a16:creationId xmlns:a16="http://schemas.microsoft.com/office/drawing/2014/main" id="{BE7DB661-1CB2-42B0-A010-02DEFF05302D}"/>
              </a:ext>
            </a:extLst>
          </p:cNvPr>
          <p:cNvGrpSpPr/>
          <p:nvPr/>
        </p:nvGrpSpPr>
        <p:grpSpPr>
          <a:xfrm>
            <a:off x="8032746" y="1789563"/>
            <a:ext cx="3680834" cy="1652650"/>
            <a:chOff x="8128974" y="1845255"/>
            <a:chExt cx="3680834" cy="1652650"/>
          </a:xfrm>
        </p:grpSpPr>
        <p:grpSp>
          <p:nvGrpSpPr>
            <p:cNvPr id="240" name="Groep 239">
              <a:extLst>
                <a:ext uri="{FF2B5EF4-FFF2-40B4-BE49-F238E27FC236}">
                  <a16:creationId xmlns:a16="http://schemas.microsoft.com/office/drawing/2014/main" id="{C5EABC39-0BCB-4A9A-BE64-BED934C007BB}"/>
                </a:ext>
              </a:extLst>
            </p:cNvPr>
            <p:cNvGrpSpPr/>
            <p:nvPr/>
          </p:nvGrpSpPr>
          <p:grpSpPr>
            <a:xfrm>
              <a:off x="8128974" y="1845255"/>
              <a:ext cx="3680834" cy="1652650"/>
              <a:chOff x="8128974" y="1845255"/>
              <a:chExt cx="3680834" cy="1652650"/>
            </a:xfrm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A6CCB6DF-B2F4-4619-8019-A6021E86F5AD}"/>
                  </a:ext>
                </a:extLst>
              </p:cNvPr>
              <p:cNvSpPr/>
              <p:nvPr/>
            </p:nvSpPr>
            <p:spPr>
              <a:xfrm>
                <a:off x="8128974" y="1845255"/>
                <a:ext cx="3680834" cy="1652650"/>
              </a:xfrm>
              <a:custGeom>
                <a:avLst/>
                <a:gdLst>
                  <a:gd name="connsiteX0" fmla="*/ 2670863 w 3330784"/>
                  <a:gd name="connsiteY0" fmla="*/ 0 h 1622689"/>
                  <a:gd name="connsiteX1" fmla="*/ 2669325 w 3330784"/>
                  <a:gd name="connsiteY1" fmla="*/ 85 h 1622689"/>
                  <a:gd name="connsiteX2" fmla="*/ 896750 w 3330784"/>
                  <a:gd name="connsiteY2" fmla="*/ 85 h 1622689"/>
                  <a:gd name="connsiteX3" fmla="*/ 885220 w 3330784"/>
                  <a:gd name="connsiteY3" fmla="*/ 427 h 1622689"/>
                  <a:gd name="connsiteX4" fmla="*/ 867541 w 3330784"/>
                  <a:gd name="connsiteY4" fmla="*/ 1025 h 1622689"/>
                  <a:gd name="connsiteX5" fmla="*/ 861307 w 3330784"/>
                  <a:gd name="connsiteY5" fmla="*/ 1196 h 1622689"/>
                  <a:gd name="connsiteX6" fmla="*/ 332823 w 3330784"/>
                  <a:gd name="connsiteY6" fmla="*/ 382101 h 1622689"/>
                  <a:gd name="connsiteX7" fmla="*/ 247332 w 3330784"/>
                  <a:gd name="connsiteY7" fmla="*/ 637973 h 1622689"/>
                  <a:gd name="connsiteX8" fmla="*/ 0 w 3330784"/>
                  <a:gd name="connsiteY8" fmla="*/ 812626 h 1622689"/>
                  <a:gd name="connsiteX9" fmla="*/ 247503 w 3330784"/>
                  <a:gd name="connsiteY9" fmla="*/ 987450 h 1622689"/>
                  <a:gd name="connsiteX10" fmla="*/ 544028 w 3330784"/>
                  <a:gd name="connsiteY10" fmla="*/ 1501672 h 1622689"/>
                  <a:gd name="connsiteX11" fmla="*/ 861222 w 3330784"/>
                  <a:gd name="connsiteY11" fmla="*/ 1624056 h 1622689"/>
                  <a:gd name="connsiteX12" fmla="*/ 869420 w 3330784"/>
                  <a:gd name="connsiteY12" fmla="*/ 1624398 h 1622689"/>
                  <a:gd name="connsiteX13" fmla="*/ 891028 w 3330784"/>
                  <a:gd name="connsiteY13" fmla="*/ 1625167 h 1622689"/>
                  <a:gd name="connsiteX14" fmla="*/ 895298 w 3330784"/>
                  <a:gd name="connsiteY14" fmla="*/ 1625338 h 1622689"/>
                  <a:gd name="connsiteX15" fmla="*/ 2669239 w 3330784"/>
                  <a:gd name="connsiteY15" fmla="*/ 1625338 h 1622689"/>
                  <a:gd name="connsiteX16" fmla="*/ 2670863 w 3330784"/>
                  <a:gd name="connsiteY16" fmla="*/ 1625423 h 1622689"/>
                  <a:gd name="connsiteX17" fmla="*/ 3335141 w 3330784"/>
                  <a:gd name="connsiteY17" fmla="*/ 812797 h 1622689"/>
                  <a:gd name="connsiteX18" fmla="*/ 2670863 w 3330784"/>
                  <a:gd name="connsiteY18" fmla="*/ 0 h 1622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330784" h="1622689">
                    <a:moveTo>
                      <a:pt x="2670863" y="0"/>
                    </a:moveTo>
                    <a:cubicBezTo>
                      <a:pt x="2670350" y="0"/>
                      <a:pt x="2669838" y="85"/>
                      <a:pt x="2669325" y="85"/>
                    </a:cubicBezTo>
                    <a:lnTo>
                      <a:pt x="896750" y="85"/>
                    </a:lnTo>
                    <a:lnTo>
                      <a:pt x="885220" y="427"/>
                    </a:lnTo>
                    <a:cubicBezTo>
                      <a:pt x="879327" y="512"/>
                      <a:pt x="873435" y="683"/>
                      <a:pt x="867541" y="1025"/>
                    </a:cubicBezTo>
                    <a:lnTo>
                      <a:pt x="861307" y="1196"/>
                    </a:lnTo>
                    <a:cubicBezTo>
                      <a:pt x="652407" y="15031"/>
                      <a:pt x="452047" y="148604"/>
                      <a:pt x="332823" y="382101"/>
                    </a:cubicBezTo>
                    <a:cubicBezTo>
                      <a:pt x="291401" y="463150"/>
                      <a:pt x="263217" y="549665"/>
                      <a:pt x="247332" y="637973"/>
                    </a:cubicBezTo>
                    <a:lnTo>
                      <a:pt x="0" y="812626"/>
                    </a:lnTo>
                    <a:lnTo>
                      <a:pt x="247503" y="987450"/>
                    </a:lnTo>
                    <a:cubicBezTo>
                      <a:pt x="284569" y="1193190"/>
                      <a:pt x="386456" y="1381251"/>
                      <a:pt x="544028" y="1501672"/>
                    </a:cubicBezTo>
                    <a:cubicBezTo>
                      <a:pt x="643098" y="1577426"/>
                      <a:pt x="752245" y="1617139"/>
                      <a:pt x="861222" y="1624056"/>
                    </a:cubicBezTo>
                    <a:cubicBezTo>
                      <a:pt x="861649" y="1624142"/>
                      <a:pt x="869420" y="1624398"/>
                      <a:pt x="869420" y="1624398"/>
                    </a:cubicBezTo>
                    <a:cubicBezTo>
                      <a:pt x="876595" y="1624740"/>
                      <a:pt x="883854" y="1625081"/>
                      <a:pt x="891028" y="1625167"/>
                    </a:cubicBezTo>
                    <a:lnTo>
                      <a:pt x="895298" y="1625338"/>
                    </a:lnTo>
                    <a:lnTo>
                      <a:pt x="2669239" y="1625338"/>
                    </a:lnTo>
                    <a:cubicBezTo>
                      <a:pt x="2669752" y="1625338"/>
                      <a:pt x="2670264" y="1625423"/>
                      <a:pt x="2670863" y="1625423"/>
                    </a:cubicBezTo>
                    <a:cubicBezTo>
                      <a:pt x="3037761" y="1625423"/>
                      <a:pt x="3335141" y="1261599"/>
                      <a:pt x="3335141" y="812797"/>
                    </a:cubicBezTo>
                    <a:cubicBezTo>
                      <a:pt x="3335141" y="363995"/>
                      <a:pt x="3037761" y="0"/>
                      <a:pt x="2670863" y="0"/>
                    </a:cubicBezTo>
                    <a:close/>
                  </a:path>
                </a:pathLst>
              </a:custGeom>
              <a:solidFill>
                <a:srgbClr val="3D9C2C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F9A9003E-6A1B-4B9C-A1AC-85339AC205BD}"/>
                  </a:ext>
                </a:extLst>
              </p:cNvPr>
              <p:cNvSpPr/>
              <p:nvPr/>
            </p:nvSpPr>
            <p:spPr>
              <a:xfrm>
                <a:off x="8588537" y="2222487"/>
                <a:ext cx="862588" cy="862588"/>
              </a:xfrm>
              <a:custGeom>
                <a:avLst/>
                <a:gdLst>
                  <a:gd name="connsiteX0" fmla="*/ 435393 w 862587"/>
                  <a:gd name="connsiteY0" fmla="*/ 0 h 862587"/>
                  <a:gd name="connsiteX1" fmla="*/ 0 w 862587"/>
                  <a:gd name="connsiteY1" fmla="*/ 435393 h 862587"/>
                  <a:gd name="connsiteX2" fmla="*/ 435393 w 862587"/>
                  <a:gd name="connsiteY2" fmla="*/ 870787 h 862587"/>
                  <a:gd name="connsiteX3" fmla="*/ 870787 w 862587"/>
                  <a:gd name="connsiteY3" fmla="*/ 435393 h 862587"/>
                  <a:gd name="connsiteX4" fmla="*/ 435393 w 862587"/>
                  <a:gd name="connsiteY4" fmla="*/ 0 h 862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2587" h="862587">
                    <a:moveTo>
                      <a:pt x="435393" y="0"/>
                    </a:moveTo>
                    <a:cubicBezTo>
                      <a:pt x="194894" y="0"/>
                      <a:pt x="0" y="194979"/>
                      <a:pt x="0" y="435393"/>
                    </a:cubicBezTo>
                    <a:cubicBezTo>
                      <a:pt x="0" y="675893"/>
                      <a:pt x="194979" y="870787"/>
                      <a:pt x="435393" y="870787"/>
                    </a:cubicBezTo>
                    <a:cubicBezTo>
                      <a:pt x="675893" y="870787"/>
                      <a:pt x="870787" y="675807"/>
                      <a:pt x="870787" y="435393"/>
                    </a:cubicBezTo>
                    <a:cubicBezTo>
                      <a:pt x="870872" y="194893"/>
                      <a:pt x="675893" y="0"/>
                      <a:pt x="4353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E3FD9796-04E2-443F-A1E5-0E8A6BE07445}"/>
                  </a:ext>
                </a:extLst>
              </p:cNvPr>
              <p:cNvSpPr/>
              <p:nvPr/>
            </p:nvSpPr>
            <p:spPr>
              <a:xfrm>
                <a:off x="9867046" y="2189521"/>
                <a:ext cx="1195666" cy="1033397"/>
              </a:xfrm>
              <a:custGeom>
                <a:avLst/>
                <a:gdLst>
                  <a:gd name="connsiteX0" fmla="*/ 0 w 1195666"/>
                  <a:gd name="connsiteY0" fmla="*/ 0 h 1033397"/>
                  <a:gd name="connsiteX1" fmla="*/ 1197204 w 1195666"/>
                  <a:gd name="connsiteY1" fmla="*/ 0 h 1033397"/>
                  <a:gd name="connsiteX2" fmla="*/ 1197204 w 1195666"/>
                  <a:gd name="connsiteY2" fmla="*/ 1033397 h 1033397"/>
                  <a:gd name="connsiteX3" fmla="*/ 0 w 1195666"/>
                  <a:gd name="connsiteY3" fmla="*/ 1033397 h 1033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5666" h="1033397">
                    <a:moveTo>
                      <a:pt x="0" y="0"/>
                    </a:moveTo>
                    <a:lnTo>
                      <a:pt x="1197204" y="0"/>
                    </a:lnTo>
                    <a:lnTo>
                      <a:pt x="1197204" y="1033397"/>
                    </a:lnTo>
                    <a:lnTo>
                      <a:pt x="0" y="1033397"/>
                    </a:lnTo>
                    <a:close/>
                  </a:path>
                </a:pathLst>
              </a:custGeom>
              <a:noFill/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18" name="Tekstvak 217">
                <a:extLst>
                  <a:ext uri="{FF2B5EF4-FFF2-40B4-BE49-F238E27FC236}">
                    <a16:creationId xmlns:a16="http://schemas.microsoft.com/office/drawing/2014/main" id="{FF7E4A29-8543-4C2B-B179-F8F6E1BB4BBF}"/>
                  </a:ext>
                </a:extLst>
              </p:cNvPr>
              <p:cNvSpPr txBox="1"/>
              <p:nvPr/>
            </p:nvSpPr>
            <p:spPr>
              <a:xfrm>
                <a:off x="9668038" y="2002166"/>
                <a:ext cx="1640358" cy="1338828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Global sales network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In direct contact with growers and retailers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Investing in customer intimacy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Investing in partnerships</a:t>
                </a:r>
              </a:p>
            </p:txBody>
          </p:sp>
        </p:grp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6497A75-F10E-4A01-82B0-2F463B8A4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87455" y="2394104"/>
              <a:ext cx="472314" cy="511674"/>
            </a:xfrm>
            <a:prstGeom prst="rect">
              <a:avLst/>
            </a:prstGeom>
          </p:spPr>
        </p:pic>
      </p:grpSp>
      <p:grpSp>
        <p:nvGrpSpPr>
          <p:cNvPr id="253" name="Groep 252">
            <a:extLst>
              <a:ext uri="{FF2B5EF4-FFF2-40B4-BE49-F238E27FC236}">
                <a16:creationId xmlns:a16="http://schemas.microsoft.com/office/drawing/2014/main" id="{1EE3E8FE-FCE1-4AE7-84C7-E6C88FEE5224}"/>
              </a:ext>
            </a:extLst>
          </p:cNvPr>
          <p:cNvGrpSpPr/>
          <p:nvPr/>
        </p:nvGrpSpPr>
        <p:grpSpPr>
          <a:xfrm>
            <a:off x="1176913" y="1320708"/>
            <a:ext cx="3351228" cy="1497424"/>
            <a:chOff x="1176913" y="1355433"/>
            <a:chExt cx="3351228" cy="1497424"/>
          </a:xfrm>
        </p:grpSpPr>
        <p:grpSp>
          <p:nvGrpSpPr>
            <p:cNvPr id="241" name="Groep 240">
              <a:extLst>
                <a:ext uri="{FF2B5EF4-FFF2-40B4-BE49-F238E27FC236}">
                  <a16:creationId xmlns:a16="http://schemas.microsoft.com/office/drawing/2014/main" id="{E5CB57AD-83C4-4E38-8B82-7F119EE7C29C}"/>
                </a:ext>
              </a:extLst>
            </p:cNvPr>
            <p:cNvGrpSpPr/>
            <p:nvPr/>
          </p:nvGrpSpPr>
          <p:grpSpPr>
            <a:xfrm>
              <a:off x="1176913" y="1355433"/>
              <a:ext cx="3351228" cy="1497424"/>
              <a:chOff x="1176913" y="1355433"/>
              <a:chExt cx="3351228" cy="1497424"/>
            </a:xfrm>
          </p:grpSpPr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989EEE39-33BF-4D2C-AE89-10AFE71C2903}"/>
                  </a:ext>
                </a:extLst>
              </p:cNvPr>
              <p:cNvSpPr/>
              <p:nvPr/>
            </p:nvSpPr>
            <p:spPr>
              <a:xfrm>
                <a:off x="1176913" y="1355433"/>
                <a:ext cx="3351228" cy="1497424"/>
              </a:xfrm>
              <a:custGeom>
                <a:avLst/>
                <a:gdLst>
                  <a:gd name="connsiteX0" fmla="*/ 2820064 w 2937922"/>
                  <a:gd name="connsiteY0" fmla="*/ 859342 h 1281070"/>
                  <a:gd name="connsiteX1" fmla="*/ 2793504 w 2937922"/>
                  <a:gd name="connsiteY1" fmla="*/ 361689 h 1281070"/>
                  <a:gd name="connsiteX2" fmla="*/ 2286029 w 2937922"/>
                  <a:gd name="connsiteY2" fmla="*/ 1964 h 1281070"/>
                  <a:gd name="connsiteX3" fmla="*/ 2279367 w 2937922"/>
                  <a:gd name="connsiteY3" fmla="*/ 1452 h 1281070"/>
                  <a:gd name="connsiteX4" fmla="*/ 2245376 w 2937922"/>
                  <a:gd name="connsiteY4" fmla="*/ 171 h 1281070"/>
                  <a:gd name="connsiteX5" fmla="*/ 2241447 w 2937922"/>
                  <a:gd name="connsiteY5" fmla="*/ 0 h 1281070"/>
                  <a:gd name="connsiteX6" fmla="*/ 613975 w 2937922"/>
                  <a:gd name="connsiteY6" fmla="*/ 0 h 1281070"/>
                  <a:gd name="connsiteX7" fmla="*/ 0 w 2937922"/>
                  <a:gd name="connsiteY7" fmla="*/ 643695 h 1281070"/>
                  <a:gd name="connsiteX8" fmla="*/ 613889 w 2937922"/>
                  <a:gd name="connsiteY8" fmla="*/ 1287391 h 1281070"/>
                  <a:gd name="connsiteX9" fmla="*/ 616708 w 2937922"/>
                  <a:gd name="connsiteY9" fmla="*/ 1287305 h 1281070"/>
                  <a:gd name="connsiteX10" fmla="*/ 2235469 w 2937922"/>
                  <a:gd name="connsiteY10" fmla="*/ 1287305 h 1281070"/>
                  <a:gd name="connsiteX11" fmla="*/ 2241960 w 2937922"/>
                  <a:gd name="connsiteY11" fmla="*/ 1287305 h 1281070"/>
                  <a:gd name="connsiteX12" fmla="*/ 2247511 w 2937922"/>
                  <a:gd name="connsiteY12" fmla="*/ 1287305 h 1281070"/>
                  <a:gd name="connsiteX13" fmla="*/ 2251013 w 2937922"/>
                  <a:gd name="connsiteY13" fmla="*/ 1287305 h 1281070"/>
                  <a:gd name="connsiteX14" fmla="*/ 2257418 w 2937922"/>
                  <a:gd name="connsiteY14" fmla="*/ 1286964 h 1281070"/>
                  <a:gd name="connsiteX15" fmla="*/ 2283552 w 2937922"/>
                  <a:gd name="connsiteY15" fmla="*/ 1285768 h 1281070"/>
                  <a:gd name="connsiteX16" fmla="*/ 2286114 w 2937922"/>
                  <a:gd name="connsiteY16" fmla="*/ 1285683 h 1281070"/>
                  <a:gd name="connsiteX17" fmla="*/ 2510985 w 2937922"/>
                  <a:gd name="connsiteY17" fmla="*/ 1222142 h 1281070"/>
                  <a:gd name="connsiteX18" fmla="*/ 2680342 w 2937922"/>
                  <a:gd name="connsiteY18" fmla="*/ 1094120 h 1281070"/>
                  <a:gd name="connsiteX19" fmla="*/ 2944072 w 2937922"/>
                  <a:gd name="connsiteY19" fmla="*/ 1103771 h 1281070"/>
                  <a:gd name="connsiteX20" fmla="*/ 2820064 w 2937922"/>
                  <a:gd name="connsiteY20" fmla="*/ 859342 h 1281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37922" h="1281070">
                    <a:moveTo>
                      <a:pt x="2820064" y="859342"/>
                    </a:moveTo>
                    <a:cubicBezTo>
                      <a:pt x="2873357" y="702112"/>
                      <a:pt x="2868745" y="523446"/>
                      <a:pt x="2793504" y="361689"/>
                    </a:cubicBezTo>
                    <a:cubicBezTo>
                      <a:pt x="2694178" y="148092"/>
                      <a:pt x="2496893" y="18106"/>
                      <a:pt x="2286029" y="1964"/>
                    </a:cubicBezTo>
                    <a:cubicBezTo>
                      <a:pt x="2286029" y="1708"/>
                      <a:pt x="2279367" y="1452"/>
                      <a:pt x="2279367" y="1452"/>
                    </a:cubicBezTo>
                    <a:cubicBezTo>
                      <a:pt x="2268093" y="683"/>
                      <a:pt x="2256735" y="256"/>
                      <a:pt x="2245376" y="171"/>
                    </a:cubicBezTo>
                    <a:lnTo>
                      <a:pt x="2241447" y="0"/>
                    </a:lnTo>
                    <a:lnTo>
                      <a:pt x="613975" y="0"/>
                    </a:lnTo>
                    <a:cubicBezTo>
                      <a:pt x="274833" y="0"/>
                      <a:pt x="0" y="288241"/>
                      <a:pt x="0" y="643695"/>
                    </a:cubicBezTo>
                    <a:cubicBezTo>
                      <a:pt x="0" y="999150"/>
                      <a:pt x="274833" y="1287391"/>
                      <a:pt x="613889" y="1287391"/>
                    </a:cubicBezTo>
                    <a:cubicBezTo>
                      <a:pt x="614829" y="1287391"/>
                      <a:pt x="615768" y="1287305"/>
                      <a:pt x="616708" y="1287305"/>
                    </a:cubicBezTo>
                    <a:lnTo>
                      <a:pt x="2235469" y="1287305"/>
                    </a:lnTo>
                    <a:lnTo>
                      <a:pt x="2241960" y="1287305"/>
                    </a:lnTo>
                    <a:cubicBezTo>
                      <a:pt x="2243839" y="1287305"/>
                      <a:pt x="2245632" y="1287305"/>
                      <a:pt x="2247511" y="1287305"/>
                    </a:cubicBezTo>
                    <a:lnTo>
                      <a:pt x="2251013" y="1287305"/>
                    </a:lnTo>
                    <a:lnTo>
                      <a:pt x="2257418" y="1286964"/>
                    </a:lnTo>
                    <a:cubicBezTo>
                      <a:pt x="2266129" y="1286708"/>
                      <a:pt x="2274841" y="1286366"/>
                      <a:pt x="2283552" y="1285768"/>
                    </a:cubicBezTo>
                    <a:lnTo>
                      <a:pt x="2286114" y="1285683"/>
                    </a:lnTo>
                    <a:cubicBezTo>
                      <a:pt x="2362124" y="1279875"/>
                      <a:pt x="2438305" y="1259293"/>
                      <a:pt x="2510985" y="1222142"/>
                    </a:cubicBezTo>
                    <a:cubicBezTo>
                      <a:pt x="2575892" y="1188919"/>
                      <a:pt x="2632601" y="1145278"/>
                      <a:pt x="2680342" y="1094120"/>
                    </a:cubicBezTo>
                    <a:lnTo>
                      <a:pt x="2944072" y="1103771"/>
                    </a:lnTo>
                    <a:lnTo>
                      <a:pt x="2820064" y="859342"/>
                    </a:lnTo>
                    <a:close/>
                  </a:path>
                </a:pathLst>
              </a:custGeom>
              <a:solidFill>
                <a:srgbClr val="A72454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FAD66693-A56E-4808-9FEA-90B357C3253C}"/>
                  </a:ext>
                </a:extLst>
              </p:cNvPr>
              <p:cNvSpPr/>
              <p:nvPr/>
            </p:nvSpPr>
            <p:spPr>
              <a:xfrm>
                <a:off x="1390718" y="1659656"/>
                <a:ext cx="896750" cy="896750"/>
              </a:xfrm>
              <a:custGeom>
                <a:avLst/>
                <a:gdLst>
                  <a:gd name="connsiteX0" fmla="*/ 898287 w 896749"/>
                  <a:gd name="connsiteY0" fmla="*/ 449143 h 896749"/>
                  <a:gd name="connsiteX1" fmla="*/ 449143 w 896749"/>
                  <a:gd name="connsiteY1" fmla="*/ 898287 h 896749"/>
                  <a:gd name="connsiteX2" fmla="*/ 0 w 896749"/>
                  <a:gd name="connsiteY2" fmla="*/ 449143 h 896749"/>
                  <a:gd name="connsiteX3" fmla="*/ 449143 w 896749"/>
                  <a:gd name="connsiteY3" fmla="*/ 0 h 896749"/>
                  <a:gd name="connsiteX4" fmla="*/ 898287 w 896749"/>
                  <a:gd name="connsiteY4" fmla="*/ 449143 h 89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6749" h="896749">
                    <a:moveTo>
                      <a:pt x="898287" y="449143"/>
                    </a:moveTo>
                    <a:cubicBezTo>
                      <a:pt x="898287" y="697159"/>
                      <a:pt x="697159" y="898287"/>
                      <a:pt x="449143" y="898287"/>
                    </a:cubicBezTo>
                    <a:cubicBezTo>
                      <a:pt x="201128" y="898287"/>
                      <a:pt x="0" y="697244"/>
                      <a:pt x="0" y="449143"/>
                    </a:cubicBezTo>
                    <a:cubicBezTo>
                      <a:pt x="0" y="201128"/>
                      <a:pt x="201043" y="0"/>
                      <a:pt x="449143" y="0"/>
                    </a:cubicBezTo>
                    <a:cubicBezTo>
                      <a:pt x="697159" y="0"/>
                      <a:pt x="898287" y="201043"/>
                      <a:pt x="898287" y="4491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AF3838C6-C8D5-4D8B-B793-B62E66A72BED}"/>
                  </a:ext>
                </a:extLst>
              </p:cNvPr>
              <p:cNvSpPr/>
              <p:nvPr/>
            </p:nvSpPr>
            <p:spPr>
              <a:xfrm>
                <a:off x="1548625" y="1771038"/>
                <a:ext cx="1434799" cy="1033397"/>
              </a:xfrm>
              <a:custGeom>
                <a:avLst/>
                <a:gdLst>
                  <a:gd name="connsiteX0" fmla="*/ 0 w 1434799"/>
                  <a:gd name="connsiteY0" fmla="*/ 0 h 1033397"/>
                  <a:gd name="connsiteX1" fmla="*/ 1434799 w 1434799"/>
                  <a:gd name="connsiteY1" fmla="*/ 0 h 1033397"/>
                  <a:gd name="connsiteX2" fmla="*/ 1434799 w 1434799"/>
                  <a:gd name="connsiteY2" fmla="*/ 1033397 h 1033397"/>
                  <a:gd name="connsiteX3" fmla="*/ 0 w 1434799"/>
                  <a:gd name="connsiteY3" fmla="*/ 1033397 h 1033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4799" h="1033397">
                    <a:moveTo>
                      <a:pt x="0" y="0"/>
                    </a:moveTo>
                    <a:lnTo>
                      <a:pt x="1434799" y="0"/>
                    </a:lnTo>
                    <a:lnTo>
                      <a:pt x="1434799" y="1033397"/>
                    </a:lnTo>
                    <a:lnTo>
                      <a:pt x="0" y="1033397"/>
                    </a:lnTo>
                    <a:close/>
                  </a:path>
                </a:pathLst>
              </a:custGeom>
              <a:noFill/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27" name="Tekstvak 226">
                <a:extLst>
                  <a:ext uri="{FF2B5EF4-FFF2-40B4-BE49-F238E27FC236}">
                    <a16:creationId xmlns:a16="http://schemas.microsoft.com/office/drawing/2014/main" id="{A21713D0-2273-4B9B-9028-E0F79950A46D}"/>
                  </a:ext>
                </a:extLst>
              </p:cNvPr>
              <p:cNvSpPr txBox="1"/>
              <p:nvPr/>
            </p:nvSpPr>
            <p:spPr>
              <a:xfrm>
                <a:off x="2487363" y="1438888"/>
                <a:ext cx="1811818" cy="1338828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Global #1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Focus on top 10 crops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Grow revenue to accelerate innovation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Ambition: &gt;25% </a:t>
                </a:r>
                <a:b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</a:b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market share</a:t>
                </a:r>
              </a:p>
            </p:txBody>
          </p:sp>
        </p:grpSp>
        <p:pic>
          <p:nvPicPr>
            <p:cNvPr id="252" name="Graphic 251">
              <a:extLst>
                <a:ext uri="{FF2B5EF4-FFF2-40B4-BE49-F238E27FC236}">
                  <a16:creationId xmlns:a16="http://schemas.microsoft.com/office/drawing/2014/main" id="{13689919-61E3-44BF-9F54-50E9511BD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62269" y="1818373"/>
              <a:ext cx="566777" cy="566777"/>
            </a:xfrm>
            <a:prstGeom prst="rect">
              <a:avLst/>
            </a:prstGeom>
          </p:spPr>
        </p:pic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402E5EFA-C937-42C8-ADCD-39C667FF8CE7}"/>
              </a:ext>
            </a:extLst>
          </p:cNvPr>
          <p:cNvGrpSpPr/>
          <p:nvPr/>
        </p:nvGrpSpPr>
        <p:grpSpPr>
          <a:xfrm>
            <a:off x="1648846" y="4541991"/>
            <a:ext cx="2869599" cy="1366475"/>
            <a:chOff x="1637362" y="4470811"/>
            <a:chExt cx="2869599" cy="1366475"/>
          </a:xfrm>
        </p:grpSpPr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0DA5520D-A1CE-4D8D-AF4F-9A9E19494711}"/>
                </a:ext>
              </a:extLst>
            </p:cNvPr>
            <p:cNvSpPr/>
            <p:nvPr/>
          </p:nvSpPr>
          <p:spPr>
            <a:xfrm>
              <a:off x="1637362" y="4470811"/>
              <a:ext cx="2869599" cy="1366475"/>
            </a:xfrm>
            <a:custGeom>
              <a:avLst/>
              <a:gdLst>
                <a:gd name="connsiteX0" fmla="*/ 2367419 w 2365711"/>
                <a:gd name="connsiteY0" fmla="*/ 149885 h 1041937"/>
                <a:gd name="connsiteX1" fmla="*/ 2155359 w 2365711"/>
                <a:gd name="connsiteY1" fmla="*/ 157743 h 1041937"/>
                <a:gd name="connsiteX2" fmla="*/ 2019139 w 2365711"/>
                <a:gd name="connsiteY2" fmla="*/ 53292 h 1041937"/>
                <a:gd name="connsiteX3" fmla="*/ 1838337 w 2365711"/>
                <a:gd name="connsiteY3" fmla="*/ 1537 h 1041937"/>
                <a:gd name="connsiteX4" fmla="*/ 1836287 w 2365711"/>
                <a:gd name="connsiteY4" fmla="*/ 1367 h 1041937"/>
                <a:gd name="connsiteX5" fmla="*/ 1815363 w 2365711"/>
                <a:gd name="connsiteY5" fmla="*/ 342 h 1041937"/>
                <a:gd name="connsiteX6" fmla="*/ 1810153 w 2365711"/>
                <a:gd name="connsiteY6" fmla="*/ 85 h 1041937"/>
                <a:gd name="connsiteX7" fmla="*/ 1807335 w 2365711"/>
                <a:gd name="connsiteY7" fmla="*/ 85 h 1041937"/>
                <a:gd name="connsiteX8" fmla="*/ 1802979 w 2365711"/>
                <a:gd name="connsiteY8" fmla="*/ 85 h 1041937"/>
                <a:gd name="connsiteX9" fmla="*/ 1797684 w 2365711"/>
                <a:gd name="connsiteY9" fmla="*/ 85 h 1041937"/>
                <a:gd name="connsiteX10" fmla="*/ 495860 w 2365711"/>
                <a:gd name="connsiteY10" fmla="*/ 85 h 1041937"/>
                <a:gd name="connsiteX11" fmla="*/ 493639 w 2365711"/>
                <a:gd name="connsiteY11" fmla="*/ 0 h 1041937"/>
                <a:gd name="connsiteX12" fmla="*/ 0 w 2365711"/>
                <a:gd name="connsiteY12" fmla="*/ 525154 h 1041937"/>
                <a:gd name="connsiteX13" fmla="*/ 493639 w 2365711"/>
                <a:gd name="connsiteY13" fmla="*/ 1050307 h 1041937"/>
                <a:gd name="connsiteX14" fmla="*/ 1802467 w 2365711"/>
                <a:gd name="connsiteY14" fmla="*/ 1050307 h 1041937"/>
                <a:gd name="connsiteX15" fmla="*/ 1805968 w 2365711"/>
                <a:gd name="connsiteY15" fmla="*/ 1050222 h 1041937"/>
                <a:gd name="connsiteX16" fmla="*/ 1831590 w 2365711"/>
                <a:gd name="connsiteY16" fmla="*/ 1049282 h 1041937"/>
                <a:gd name="connsiteX17" fmla="*/ 1836629 w 2365711"/>
                <a:gd name="connsiteY17" fmla="*/ 1049112 h 1041937"/>
                <a:gd name="connsiteX18" fmla="*/ 1838337 w 2365711"/>
                <a:gd name="connsiteY18" fmla="*/ 1049027 h 1041937"/>
                <a:gd name="connsiteX19" fmla="*/ 2246401 w 2365711"/>
                <a:gd name="connsiteY19" fmla="*/ 755405 h 1041937"/>
                <a:gd name="connsiteX20" fmla="*/ 2267752 w 2365711"/>
                <a:gd name="connsiteY20" fmla="*/ 349391 h 1041937"/>
                <a:gd name="connsiteX21" fmla="*/ 2367419 w 2365711"/>
                <a:gd name="connsiteY21" fmla="*/ 149885 h 104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65711" h="1041937">
                  <a:moveTo>
                    <a:pt x="2367419" y="149885"/>
                  </a:moveTo>
                  <a:lnTo>
                    <a:pt x="2155359" y="157743"/>
                  </a:lnTo>
                  <a:cubicBezTo>
                    <a:pt x="2116927" y="115980"/>
                    <a:pt x="2071321" y="80366"/>
                    <a:pt x="2019139" y="53292"/>
                  </a:cubicBezTo>
                  <a:cubicBezTo>
                    <a:pt x="1960722" y="22974"/>
                    <a:pt x="1899401" y="6149"/>
                    <a:pt x="1838337" y="1537"/>
                  </a:cubicBezTo>
                  <a:cubicBezTo>
                    <a:pt x="1838337" y="1452"/>
                    <a:pt x="1836287" y="1367"/>
                    <a:pt x="1836287" y="1367"/>
                  </a:cubicBezTo>
                  <a:cubicBezTo>
                    <a:pt x="1829284" y="854"/>
                    <a:pt x="1822366" y="512"/>
                    <a:pt x="1815363" y="342"/>
                  </a:cubicBezTo>
                  <a:lnTo>
                    <a:pt x="1810153" y="85"/>
                  </a:lnTo>
                  <a:lnTo>
                    <a:pt x="1807335" y="85"/>
                  </a:lnTo>
                  <a:cubicBezTo>
                    <a:pt x="1805883" y="85"/>
                    <a:pt x="1804431" y="85"/>
                    <a:pt x="1802979" y="85"/>
                  </a:cubicBezTo>
                  <a:lnTo>
                    <a:pt x="1797684" y="85"/>
                  </a:lnTo>
                  <a:lnTo>
                    <a:pt x="495860" y="85"/>
                  </a:lnTo>
                  <a:cubicBezTo>
                    <a:pt x="495091" y="85"/>
                    <a:pt x="494408" y="0"/>
                    <a:pt x="493639" y="0"/>
                  </a:cubicBezTo>
                  <a:cubicBezTo>
                    <a:pt x="221027" y="0"/>
                    <a:pt x="0" y="235119"/>
                    <a:pt x="0" y="525154"/>
                  </a:cubicBezTo>
                  <a:cubicBezTo>
                    <a:pt x="0" y="815188"/>
                    <a:pt x="221027" y="1050307"/>
                    <a:pt x="493639" y="1050307"/>
                  </a:cubicBezTo>
                  <a:cubicBezTo>
                    <a:pt x="493725" y="1050307"/>
                    <a:pt x="1802467" y="1050307"/>
                    <a:pt x="1802467" y="1050307"/>
                  </a:cubicBezTo>
                  <a:lnTo>
                    <a:pt x="1805968" y="1050222"/>
                  </a:lnTo>
                  <a:cubicBezTo>
                    <a:pt x="1814509" y="1050137"/>
                    <a:pt x="1823049" y="1049795"/>
                    <a:pt x="1831590" y="1049282"/>
                  </a:cubicBezTo>
                  <a:lnTo>
                    <a:pt x="1836629" y="1049112"/>
                  </a:lnTo>
                  <a:cubicBezTo>
                    <a:pt x="1837312" y="1049027"/>
                    <a:pt x="1837910" y="1049027"/>
                    <a:pt x="1838337" y="1049027"/>
                  </a:cubicBezTo>
                  <a:cubicBezTo>
                    <a:pt x="2007865" y="1035618"/>
                    <a:pt x="2166547" y="929631"/>
                    <a:pt x="2246401" y="755405"/>
                  </a:cubicBezTo>
                  <a:cubicBezTo>
                    <a:pt x="2306953" y="623369"/>
                    <a:pt x="2310625" y="477669"/>
                    <a:pt x="2267752" y="349391"/>
                  </a:cubicBezTo>
                  <a:lnTo>
                    <a:pt x="2367419" y="149885"/>
                  </a:lnTo>
                  <a:close/>
                </a:path>
              </a:pathLst>
            </a:custGeom>
            <a:solidFill>
              <a:srgbClr val="E6802B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grpSp>
          <p:nvGrpSpPr>
            <p:cNvPr id="243" name="Groep 242">
              <a:extLst>
                <a:ext uri="{FF2B5EF4-FFF2-40B4-BE49-F238E27FC236}">
                  <a16:creationId xmlns:a16="http://schemas.microsoft.com/office/drawing/2014/main" id="{04870EC5-A006-4581-9B53-4350C679C84F}"/>
                </a:ext>
              </a:extLst>
            </p:cNvPr>
            <p:cNvGrpSpPr/>
            <p:nvPr/>
          </p:nvGrpSpPr>
          <p:grpSpPr>
            <a:xfrm>
              <a:off x="1839384" y="4553883"/>
              <a:ext cx="2517992" cy="1200329"/>
              <a:chOff x="1839384" y="4553883"/>
              <a:chExt cx="2517992" cy="1200329"/>
            </a:xfrm>
          </p:grpSpPr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AFC973AB-F23C-4D05-919B-F35EABFD1DC7}"/>
                  </a:ext>
                </a:extLst>
              </p:cNvPr>
              <p:cNvSpPr/>
              <p:nvPr/>
            </p:nvSpPr>
            <p:spPr>
              <a:xfrm>
                <a:off x="1839384" y="4749240"/>
                <a:ext cx="836966" cy="836966"/>
              </a:xfrm>
              <a:custGeom>
                <a:avLst/>
                <a:gdLst>
                  <a:gd name="connsiteX0" fmla="*/ 844482 w 836966"/>
                  <a:gd name="connsiteY0" fmla="*/ 422241 h 836966"/>
                  <a:gd name="connsiteX1" fmla="*/ 422241 w 836966"/>
                  <a:gd name="connsiteY1" fmla="*/ 844482 h 836966"/>
                  <a:gd name="connsiteX2" fmla="*/ 0 w 836966"/>
                  <a:gd name="connsiteY2" fmla="*/ 422241 h 836966"/>
                  <a:gd name="connsiteX3" fmla="*/ 422241 w 836966"/>
                  <a:gd name="connsiteY3" fmla="*/ 0 h 836966"/>
                  <a:gd name="connsiteX4" fmla="*/ 844482 w 836966"/>
                  <a:gd name="connsiteY4" fmla="*/ 422241 h 836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6966" h="836966">
                    <a:moveTo>
                      <a:pt x="844482" y="422241"/>
                    </a:moveTo>
                    <a:cubicBezTo>
                      <a:pt x="844482" y="655396"/>
                      <a:pt x="655396" y="844482"/>
                      <a:pt x="422241" y="844482"/>
                    </a:cubicBezTo>
                    <a:cubicBezTo>
                      <a:pt x="189001" y="844482"/>
                      <a:pt x="0" y="655396"/>
                      <a:pt x="0" y="422241"/>
                    </a:cubicBezTo>
                    <a:cubicBezTo>
                      <a:pt x="0" y="189001"/>
                      <a:pt x="189001" y="0"/>
                      <a:pt x="422241" y="0"/>
                    </a:cubicBezTo>
                    <a:cubicBezTo>
                      <a:pt x="655481" y="0"/>
                      <a:pt x="844482" y="189001"/>
                      <a:pt x="844482" y="422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" name="Vrije vorm: vorm 65">
                <a:extLst>
                  <a:ext uri="{FF2B5EF4-FFF2-40B4-BE49-F238E27FC236}">
                    <a16:creationId xmlns:a16="http://schemas.microsoft.com/office/drawing/2014/main" id="{0056EF2C-FD91-40C6-AB10-3E7193941D1C}"/>
                  </a:ext>
                </a:extLst>
              </p:cNvPr>
              <p:cNvSpPr/>
              <p:nvPr/>
            </p:nvSpPr>
            <p:spPr>
              <a:xfrm>
                <a:off x="2085938" y="4892123"/>
                <a:ext cx="350159" cy="281836"/>
              </a:xfrm>
              <a:custGeom>
                <a:avLst/>
                <a:gdLst>
                  <a:gd name="connsiteX0" fmla="*/ 86353 w 350159"/>
                  <a:gd name="connsiteY0" fmla="*/ 19728 h 281835"/>
                  <a:gd name="connsiteX1" fmla="*/ 83876 w 350159"/>
                  <a:gd name="connsiteY1" fmla="*/ 19813 h 281835"/>
                  <a:gd name="connsiteX2" fmla="*/ 82766 w 350159"/>
                  <a:gd name="connsiteY2" fmla="*/ 19813 h 281835"/>
                  <a:gd name="connsiteX3" fmla="*/ 39551 w 350159"/>
                  <a:gd name="connsiteY3" fmla="*/ 38603 h 281835"/>
                  <a:gd name="connsiteX4" fmla="*/ 17517 w 350159"/>
                  <a:gd name="connsiteY4" fmla="*/ 95995 h 281835"/>
                  <a:gd name="connsiteX5" fmla="*/ 21275 w 350159"/>
                  <a:gd name="connsiteY5" fmla="*/ 119396 h 281835"/>
                  <a:gd name="connsiteX6" fmla="*/ 22214 w 350159"/>
                  <a:gd name="connsiteY6" fmla="*/ 122897 h 281835"/>
                  <a:gd name="connsiteX7" fmla="*/ 131447 w 350159"/>
                  <a:gd name="connsiteY7" fmla="*/ 232813 h 281835"/>
                  <a:gd name="connsiteX8" fmla="*/ 178846 w 350159"/>
                  <a:gd name="connsiteY8" fmla="*/ 267231 h 281835"/>
                  <a:gd name="connsiteX9" fmla="*/ 223598 w 350159"/>
                  <a:gd name="connsiteY9" fmla="*/ 232045 h 281835"/>
                  <a:gd name="connsiteX10" fmla="*/ 329756 w 350159"/>
                  <a:gd name="connsiteY10" fmla="*/ 119139 h 281835"/>
                  <a:gd name="connsiteX11" fmla="*/ 330610 w 350159"/>
                  <a:gd name="connsiteY11" fmla="*/ 115723 h 281835"/>
                  <a:gd name="connsiteX12" fmla="*/ 333770 w 350159"/>
                  <a:gd name="connsiteY12" fmla="*/ 91981 h 281835"/>
                  <a:gd name="connsiteX13" fmla="*/ 268094 w 350159"/>
                  <a:gd name="connsiteY13" fmla="*/ 17678 h 281835"/>
                  <a:gd name="connsiteX14" fmla="*/ 266813 w 350159"/>
                  <a:gd name="connsiteY14" fmla="*/ 17678 h 281835"/>
                  <a:gd name="connsiteX15" fmla="*/ 183629 w 350159"/>
                  <a:gd name="connsiteY15" fmla="*/ 77206 h 281835"/>
                  <a:gd name="connsiteX16" fmla="*/ 176455 w 350159"/>
                  <a:gd name="connsiteY16" fmla="*/ 92407 h 281835"/>
                  <a:gd name="connsiteX17" fmla="*/ 168085 w 350159"/>
                  <a:gd name="connsiteY17" fmla="*/ 77889 h 281835"/>
                  <a:gd name="connsiteX18" fmla="*/ 86353 w 350159"/>
                  <a:gd name="connsiteY18" fmla="*/ 19728 h 281835"/>
                  <a:gd name="connsiteX19" fmla="*/ 179017 w 350159"/>
                  <a:gd name="connsiteY19" fmla="*/ 288668 h 281835"/>
                  <a:gd name="connsiteX20" fmla="*/ 173893 w 350159"/>
                  <a:gd name="connsiteY20" fmla="*/ 285081 h 281835"/>
                  <a:gd name="connsiteX21" fmla="*/ 120686 w 350159"/>
                  <a:gd name="connsiteY21" fmla="*/ 246563 h 281835"/>
                  <a:gd name="connsiteX22" fmla="*/ 5133 w 350159"/>
                  <a:gd name="connsiteY22" fmla="*/ 126740 h 281835"/>
                  <a:gd name="connsiteX23" fmla="*/ 4535 w 350159"/>
                  <a:gd name="connsiteY23" fmla="*/ 124605 h 281835"/>
                  <a:gd name="connsiteX24" fmla="*/ 9 w 350159"/>
                  <a:gd name="connsiteY24" fmla="*/ 96080 h 281835"/>
                  <a:gd name="connsiteX25" fmla="*/ 26997 w 350159"/>
                  <a:gd name="connsiteY25" fmla="*/ 26219 h 281835"/>
                  <a:gd name="connsiteX26" fmla="*/ 82595 w 350159"/>
                  <a:gd name="connsiteY26" fmla="*/ 2220 h 281835"/>
                  <a:gd name="connsiteX27" fmla="*/ 86267 w 350159"/>
                  <a:gd name="connsiteY27" fmla="*/ 2135 h 281835"/>
                  <a:gd name="connsiteX28" fmla="*/ 175088 w 350159"/>
                  <a:gd name="connsiteY28" fmla="*/ 56623 h 281835"/>
                  <a:gd name="connsiteX29" fmla="*/ 266642 w 350159"/>
                  <a:gd name="connsiteY29" fmla="*/ 0 h 281835"/>
                  <a:gd name="connsiteX30" fmla="*/ 268009 w 350159"/>
                  <a:gd name="connsiteY30" fmla="*/ 0 h 281835"/>
                  <a:gd name="connsiteX31" fmla="*/ 351278 w 350159"/>
                  <a:gd name="connsiteY31" fmla="*/ 91639 h 281835"/>
                  <a:gd name="connsiteX32" fmla="*/ 347435 w 350159"/>
                  <a:gd name="connsiteY32" fmla="*/ 120506 h 281835"/>
                  <a:gd name="connsiteX33" fmla="*/ 346923 w 350159"/>
                  <a:gd name="connsiteY33" fmla="*/ 122470 h 281835"/>
                  <a:gd name="connsiteX34" fmla="*/ 234701 w 350159"/>
                  <a:gd name="connsiteY34" fmla="*/ 245453 h 281835"/>
                  <a:gd name="connsiteX35" fmla="*/ 184056 w 350159"/>
                  <a:gd name="connsiteY35" fmla="*/ 284996 h 281835"/>
                  <a:gd name="connsiteX36" fmla="*/ 179017 w 350159"/>
                  <a:gd name="connsiteY36" fmla="*/ 288668 h 28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50159" h="281835">
                    <a:moveTo>
                      <a:pt x="86353" y="19728"/>
                    </a:moveTo>
                    <a:cubicBezTo>
                      <a:pt x="85499" y="19728"/>
                      <a:pt x="84730" y="19728"/>
                      <a:pt x="83876" y="19813"/>
                    </a:cubicBezTo>
                    <a:lnTo>
                      <a:pt x="82766" y="19813"/>
                    </a:lnTo>
                    <a:cubicBezTo>
                      <a:pt x="66710" y="19899"/>
                      <a:pt x="51422" y="26561"/>
                      <a:pt x="39551" y="38603"/>
                    </a:cubicBezTo>
                    <a:cubicBezTo>
                      <a:pt x="25288" y="53121"/>
                      <a:pt x="17261" y="74046"/>
                      <a:pt x="17517" y="95995"/>
                    </a:cubicBezTo>
                    <a:cubicBezTo>
                      <a:pt x="17602" y="104193"/>
                      <a:pt x="18883" y="112051"/>
                      <a:pt x="21275" y="119396"/>
                    </a:cubicBezTo>
                    <a:lnTo>
                      <a:pt x="22214" y="122897"/>
                    </a:lnTo>
                    <a:cubicBezTo>
                      <a:pt x="22897" y="126057"/>
                      <a:pt x="31950" y="155436"/>
                      <a:pt x="131447" y="232813"/>
                    </a:cubicBezTo>
                    <a:cubicBezTo>
                      <a:pt x="142378" y="241268"/>
                      <a:pt x="157922" y="252541"/>
                      <a:pt x="178846" y="267231"/>
                    </a:cubicBezTo>
                    <a:cubicBezTo>
                      <a:pt x="191913" y="257580"/>
                      <a:pt x="206944" y="245795"/>
                      <a:pt x="223598" y="232045"/>
                    </a:cubicBezTo>
                    <a:cubicBezTo>
                      <a:pt x="322411" y="151080"/>
                      <a:pt x="329500" y="120420"/>
                      <a:pt x="329756" y="119139"/>
                    </a:cubicBezTo>
                    <a:lnTo>
                      <a:pt x="330610" y="115723"/>
                    </a:lnTo>
                    <a:cubicBezTo>
                      <a:pt x="332831" y="108293"/>
                      <a:pt x="333856" y="100265"/>
                      <a:pt x="333770" y="91981"/>
                    </a:cubicBezTo>
                    <a:cubicBezTo>
                      <a:pt x="333258" y="50986"/>
                      <a:pt x="303793" y="17678"/>
                      <a:pt x="268094" y="17678"/>
                    </a:cubicBezTo>
                    <a:lnTo>
                      <a:pt x="266813" y="17678"/>
                    </a:lnTo>
                    <a:cubicBezTo>
                      <a:pt x="212325" y="17678"/>
                      <a:pt x="183970" y="76608"/>
                      <a:pt x="183629" y="77206"/>
                    </a:cubicBezTo>
                    <a:lnTo>
                      <a:pt x="176455" y="92407"/>
                    </a:lnTo>
                    <a:lnTo>
                      <a:pt x="168085" y="77889"/>
                    </a:lnTo>
                    <a:cubicBezTo>
                      <a:pt x="167829" y="77120"/>
                      <a:pt x="134179" y="19728"/>
                      <a:pt x="86353" y="19728"/>
                    </a:cubicBezTo>
                    <a:moveTo>
                      <a:pt x="179017" y="288668"/>
                    </a:moveTo>
                    <a:lnTo>
                      <a:pt x="173893" y="285081"/>
                    </a:lnTo>
                    <a:cubicBezTo>
                      <a:pt x="150150" y="268512"/>
                      <a:pt x="132813" y="255872"/>
                      <a:pt x="120686" y="246563"/>
                    </a:cubicBezTo>
                    <a:cubicBezTo>
                      <a:pt x="23837" y="171236"/>
                      <a:pt x="7610" y="137672"/>
                      <a:pt x="5133" y="126740"/>
                    </a:cubicBezTo>
                    <a:lnTo>
                      <a:pt x="4535" y="124605"/>
                    </a:lnTo>
                    <a:cubicBezTo>
                      <a:pt x="1631" y="115638"/>
                      <a:pt x="94" y="105987"/>
                      <a:pt x="9" y="96080"/>
                    </a:cubicBezTo>
                    <a:cubicBezTo>
                      <a:pt x="-333" y="69519"/>
                      <a:pt x="9489" y="43983"/>
                      <a:pt x="26997" y="26219"/>
                    </a:cubicBezTo>
                    <a:cubicBezTo>
                      <a:pt x="42113" y="10846"/>
                      <a:pt x="61842" y="2306"/>
                      <a:pt x="82595" y="2220"/>
                    </a:cubicBezTo>
                    <a:cubicBezTo>
                      <a:pt x="84218" y="2135"/>
                      <a:pt x="85243" y="2135"/>
                      <a:pt x="86267" y="2135"/>
                    </a:cubicBezTo>
                    <a:cubicBezTo>
                      <a:pt x="129226" y="2135"/>
                      <a:pt x="160911" y="37236"/>
                      <a:pt x="175088" y="56623"/>
                    </a:cubicBezTo>
                    <a:cubicBezTo>
                      <a:pt x="188070" y="36467"/>
                      <a:pt x="218132" y="0"/>
                      <a:pt x="266642" y="0"/>
                    </a:cubicBezTo>
                    <a:lnTo>
                      <a:pt x="268009" y="0"/>
                    </a:lnTo>
                    <a:cubicBezTo>
                      <a:pt x="313359" y="0"/>
                      <a:pt x="350680" y="41165"/>
                      <a:pt x="351278" y="91639"/>
                    </a:cubicBezTo>
                    <a:cubicBezTo>
                      <a:pt x="351364" y="101631"/>
                      <a:pt x="350083" y="111368"/>
                      <a:pt x="347435" y="120506"/>
                    </a:cubicBezTo>
                    <a:lnTo>
                      <a:pt x="346923" y="122470"/>
                    </a:lnTo>
                    <a:cubicBezTo>
                      <a:pt x="345129" y="131182"/>
                      <a:pt x="331892" y="165770"/>
                      <a:pt x="234701" y="245453"/>
                    </a:cubicBezTo>
                    <a:cubicBezTo>
                      <a:pt x="215570" y="261253"/>
                      <a:pt x="198489" y="274576"/>
                      <a:pt x="184056" y="284996"/>
                    </a:cubicBezTo>
                    <a:lnTo>
                      <a:pt x="179017" y="288668"/>
                    </a:lnTo>
                    <a:close/>
                  </a:path>
                </a:pathLst>
              </a:custGeom>
              <a:solidFill>
                <a:srgbClr val="E6802B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" name="Vrije vorm: vorm 66">
                <a:extLst>
                  <a:ext uri="{FF2B5EF4-FFF2-40B4-BE49-F238E27FC236}">
                    <a16:creationId xmlns:a16="http://schemas.microsoft.com/office/drawing/2014/main" id="{8B36E1BC-6A0C-42A5-80AA-889F20C52A57}"/>
                  </a:ext>
                </a:extLst>
              </p:cNvPr>
              <p:cNvSpPr/>
              <p:nvPr/>
            </p:nvSpPr>
            <p:spPr>
              <a:xfrm>
                <a:off x="2119682" y="5169944"/>
                <a:ext cx="298917" cy="264755"/>
              </a:xfrm>
              <a:custGeom>
                <a:avLst/>
                <a:gdLst>
                  <a:gd name="connsiteX0" fmla="*/ 239987 w 298916"/>
                  <a:gd name="connsiteY0" fmla="*/ 142967 h 264754"/>
                  <a:gd name="connsiteX1" fmla="*/ 158853 w 298916"/>
                  <a:gd name="connsiteY1" fmla="*/ 168589 h 264754"/>
                  <a:gd name="connsiteX2" fmla="*/ 194894 w 298916"/>
                  <a:gd name="connsiteY2" fmla="*/ 101461 h 264754"/>
                  <a:gd name="connsiteX3" fmla="*/ 283885 w 298916"/>
                  <a:gd name="connsiteY3" fmla="*/ 55086 h 264754"/>
                  <a:gd name="connsiteX4" fmla="*/ 239987 w 298916"/>
                  <a:gd name="connsiteY4" fmla="*/ 142967 h 264754"/>
                  <a:gd name="connsiteX5" fmla="*/ 49364 w 298916"/>
                  <a:gd name="connsiteY5" fmla="*/ 143736 h 264754"/>
                  <a:gd name="connsiteX6" fmla="*/ 19814 w 298916"/>
                  <a:gd name="connsiteY6" fmla="*/ 70544 h 264754"/>
                  <a:gd name="connsiteX7" fmla="*/ 94714 w 298916"/>
                  <a:gd name="connsiteY7" fmla="*/ 102742 h 264754"/>
                  <a:gd name="connsiteX8" fmla="*/ 131438 w 298916"/>
                  <a:gd name="connsiteY8" fmla="*/ 169528 h 264754"/>
                  <a:gd name="connsiteX9" fmla="*/ 49364 w 298916"/>
                  <a:gd name="connsiteY9" fmla="*/ 143736 h 264754"/>
                  <a:gd name="connsiteX10" fmla="*/ 136135 w 298916"/>
                  <a:gd name="connsiteY10" fmla="*/ 85 h 264754"/>
                  <a:gd name="connsiteX11" fmla="*/ 136135 w 298916"/>
                  <a:gd name="connsiteY11" fmla="*/ 132377 h 264754"/>
                  <a:gd name="connsiteX12" fmla="*/ 106414 w 298916"/>
                  <a:gd name="connsiteY12" fmla="*/ 89589 h 264754"/>
                  <a:gd name="connsiteX13" fmla="*/ 10334 w 298916"/>
                  <a:gd name="connsiteY13" fmla="*/ 51499 h 264754"/>
                  <a:gd name="connsiteX14" fmla="*/ 0 w 298916"/>
                  <a:gd name="connsiteY14" fmla="*/ 50645 h 264754"/>
                  <a:gd name="connsiteX15" fmla="*/ 939 w 298916"/>
                  <a:gd name="connsiteY15" fmla="*/ 60979 h 264754"/>
                  <a:gd name="connsiteX16" fmla="*/ 37322 w 298916"/>
                  <a:gd name="connsiteY16" fmla="*/ 156291 h 264754"/>
                  <a:gd name="connsiteX17" fmla="*/ 134683 w 298916"/>
                  <a:gd name="connsiteY17" fmla="*/ 186951 h 264754"/>
                  <a:gd name="connsiteX18" fmla="*/ 136220 w 298916"/>
                  <a:gd name="connsiteY18" fmla="*/ 186951 h 264754"/>
                  <a:gd name="connsiteX19" fmla="*/ 136220 w 298916"/>
                  <a:gd name="connsiteY19" fmla="*/ 268939 h 264754"/>
                  <a:gd name="connsiteX20" fmla="*/ 153729 w 298916"/>
                  <a:gd name="connsiteY20" fmla="*/ 268939 h 264754"/>
                  <a:gd name="connsiteX21" fmla="*/ 153729 w 298916"/>
                  <a:gd name="connsiteY21" fmla="*/ 186439 h 264754"/>
                  <a:gd name="connsiteX22" fmla="*/ 250321 w 298916"/>
                  <a:gd name="connsiteY22" fmla="*/ 157059 h 264754"/>
                  <a:gd name="connsiteX23" fmla="*/ 301308 w 298916"/>
                  <a:gd name="connsiteY23" fmla="*/ 43727 h 264754"/>
                  <a:gd name="connsiteX24" fmla="*/ 300539 w 298916"/>
                  <a:gd name="connsiteY24" fmla="*/ 34503 h 264754"/>
                  <a:gd name="connsiteX25" fmla="*/ 291401 w 298916"/>
                  <a:gd name="connsiteY25" fmla="*/ 35785 h 264754"/>
                  <a:gd name="connsiteX26" fmla="*/ 180887 w 298916"/>
                  <a:gd name="connsiteY26" fmla="*/ 90785 h 264754"/>
                  <a:gd name="connsiteX27" fmla="*/ 153729 w 298916"/>
                  <a:gd name="connsiteY27" fmla="*/ 136819 h 264754"/>
                  <a:gd name="connsiteX28" fmla="*/ 153729 w 298916"/>
                  <a:gd name="connsiteY28" fmla="*/ 0 h 26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98916" h="264754">
                    <a:moveTo>
                      <a:pt x="239987" y="142967"/>
                    </a:moveTo>
                    <a:cubicBezTo>
                      <a:pt x="214964" y="161159"/>
                      <a:pt x="178240" y="166796"/>
                      <a:pt x="158853" y="168589"/>
                    </a:cubicBezTo>
                    <a:cubicBezTo>
                      <a:pt x="165600" y="152106"/>
                      <a:pt x="178838" y="122727"/>
                      <a:pt x="194894" y="101461"/>
                    </a:cubicBezTo>
                    <a:cubicBezTo>
                      <a:pt x="217099" y="72082"/>
                      <a:pt x="263559" y="59356"/>
                      <a:pt x="283885" y="55086"/>
                    </a:cubicBezTo>
                    <a:cubicBezTo>
                      <a:pt x="283031" y="73960"/>
                      <a:pt x="276797" y="116065"/>
                      <a:pt x="239987" y="142967"/>
                    </a:cubicBezTo>
                    <a:moveTo>
                      <a:pt x="49364" y="143736"/>
                    </a:moveTo>
                    <a:cubicBezTo>
                      <a:pt x="30746" y="125886"/>
                      <a:pt x="22718" y="88992"/>
                      <a:pt x="19814" y="70544"/>
                    </a:cubicBezTo>
                    <a:cubicBezTo>
                      <a:pt x="37151" y="73533"/>
                      <a:pt x="71313" y="81818"/>
                      <a:pt x="94714" y="102742"/>
                    </a:cubicBezTo>
                    <a:cubicBezTo>
                      <a:pt x="114869" y="120762"/>
                      <a:pt x="126484" y="152960"/>
                      <a:pt x="131438" y="169528"/>
                    </a:cubicBezTo>
                    <a:cubicBezTo>
                      <a:pt x="112222" y="169187"/>
                      <a:pt x="72338" y="165685"/>
                      <a:pt x="49364" y="143736"/>
                    </a:cubicBezTo>
                    <a:moveTo>
                      <a:pt x="136135" y="85"/>
                    </a:moveTo>
                    <a:lnTo>
                      <a:pt x="136135" y="132377"/>
                    </a:lnTo>
                    <a:cubicBezTo>
                      <a:pt x="129132" y="117261"/>
                      <a:pt x="119396" y="101204"/>
                      <a:pt x="106414" y="89589"/>
                    </a:cubicBezTo>
                    <a:cubicBezTo>
                      <a:pt x="69605" y="56709"/>
                      <a:pt x="12725" y="51670"/>
                      <a:pt x="10334" y="51499"/>
                    </a:cubicBezTo>
                    <a:lnTo>
                      <a:pt x="0" y="50645"/>
                    </a:lnTo>
                    <a:lnTo>
                      <a:pt x="939" y="60979"/>
                    </a:lnTo>
                    <a:cubicBezTo>
                      <a:pt x="1196" y="63712"/>
                      <a:pt x="7174" y="127595"/>
                      <a:pt x="37322" y="156291"/>
                    </a:cubicBezTo>
                    <a:cubicBezTo>
                      <a:pt x="66274" y="183962"/>
                      <a:pt x="115125" y="186951"/>
                      <a:pt x="134683" y="186951"/>
                    </a:cubicBezTo>
                    <a:cubicBezTo>
                      <a:pt x="135281" y="186951"/>
                      <a:pt x="135708" y="186951"/>
                      <a:pt x="136220" y="186951"/>
                    </a:cubicBezTo>
                    <a:lnTo>
                      <a:pt x="136220" y="268939"/>
                    </a:lnTo>
                    <a:lnTo>
                      <a:pt x="153729" y="268939"/>
                    </a:lnTo>
                    <a:lnTo>
                      <a:pt x="153729" y="186439"/>
                    </a:lnTo>
                    <a:cubicBezTo>
                      <a:pt x="172090" y="185328"/>
                      <a:pt x="218380" y="180289"/>
                      <a:pt x="250321" y="157059"/>
                    </a:cubicBezTo>
                    <a:cubicBezTo>
                      <a:pt x="306688" y="115980"/>
                      <a:pt x="301564" y="46631"/>
                      <a:pt x="301308" y="43727"/>
                    </a:cubicBezTo>
                    <a:lnTo>
                      <a:pt x="300539" y="34503"/>
                    </a:lnTo>
                    <a:lnTo>
                      <a:pt x="291401" y="35785"/>
                    </a:lnTo>
                    <a:cubicBezTo>
                      <a:pt x="288241" y="36212"/>
                      <a:pt x="214024" y="46887"/>
                      <a:pt x="180887" y="90785"/>
                    </a:cubicBezTo>
                    <a:cubicBezTo>
                      <a:pt x="170212" y="104877"/>
                      <a:pt x="160988" y="121873"/>
                      <a:pt x="153729" y="136819"/>
                    </a:cubicBezTo>
                    <a:lnTo>
                      <a:pt x="153729" y="0"/>
                    </a:lnTo>
                  </a:path>
                </a:pathLst>
              </a:custGeom>
              <a:solidFill>
                <a:srgbClr val="E6802B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8" name="Vrije vorm: vorm 67">
                <a:extLst>
                  <a:ext uri="{FF2B5EF4-FFF2-40B4-BE49-F238E27FC236}">
                    <a16:creationId xmlns:a16="http://schemas.microsoft.com/office/drawing/2014/main" id="{FF2BFD57-F94D-401D-BC81-71EE783192EC}"/>
                  </a:ext>
                </a:extLst>
              </p:cNvPr>
              <p:cNvSpPr/>
              <p:nvPr/>
            </p:nvSpPr>
            <p:spPr>
              <a:xfrm>
                <a:off x="3867278" y="5577015"/>
                <a:ext cx="17081" cy="42702"/>
              </a:xfrm>
              <a:custGeom>
                <a:avLst/>
                <a:gdLst>
                  <a:gd name="connsiteX0" fmla="*/ 8797 w 17080"/>
                  <a:gd name="connsiteY0" fmla="*/ 44240 h 42702"/>
                  <a:gd name="connsiteX1" fmla="*/ 8797 w 17080"/>
                  <a:gd name="connsiteY1" fmla="*/ 44240 h 42702"/>
                  <a:gd name="connsiteX2" fmla="*/ 0 w 17080"/>
                  <a:gd name="connsiteY2" fmla="*/ 35443 h 42702"/>
                  <a:gd name="connsiteX3" fmla="*/ 0 w 17080"/>
                  <a:gd name="connsiteY3" fmla="*/ 8796 h 42702"/>
                  <a:gd name="connsiteX4" fmla="*/ 8797 w 17080"/>
                  <a:gd name="connsiteY4" fmla="*/ 0 h 42702"/>
                  <a:gd name="connsiteX5" fmla="*/ 17593 w 17080"/>
                  <a:gd name="connsiteY5" fmla="*/ 8796 h 42702"/>
                  <a:gd name="connsiteX6" fmla="*/ 17593 w 17080"/>
                  <a:gd name="connsiteY6" fmla="*/ 35443 h 42702"/>
                  <a:gd name="connsiteX7" fmla="*/ 8797 w 17080"/>
                  <a:gd name="connsiteY7" fmla="*/ 44240 h 42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080" h="42702">
                    <a:moveTo>
                      <a:pt x="8797" y="44240"/>
                    </a:moveTo>
                    <a:lnTo>
                      <a:pt x="8797" y="44240"/>
                    </a:lnTo>
                    <a:cubicBezTo>
                      <a:pt x="4014" y="44240"/>
                      <a:pt x="0" y="40311"/>
                      <a:pt x="0" y="35443"/>
                    </a:cubicBezTo>
                    <a:lnTo>
                      <a:pt x="0" y="8796"/>
                    </a:lnTo>
                    <a:cubicBezTo>
                      <a:pt x="0" y="4014"/>
                      <a:pt x="3929" y="0"/>
                      <a:pt x="8797" y="0"/>
                    </a:cubicBezTo>
                    <a:cubicBezTo>
                      <a:pt x="13579" y="0"/>
                      <a:pt x="17593" y="3928"/>
                      <a:pt x="17593" y="8796"/>
                    </a:cubicBezTo>
                    <a:lnTo>
                      <a:pt x="17593" y="35443"/>
                    </a:lnTo>
                    <a:cubicBezTo>
                      <a:pt x="17508" y="40311"/>
                      <a:pt x="13579" y="44240"/>
                      <a:pt x="8797" y="44240"/>
                    </a:cubicBezTo>
                  </a:path>
                </a:pathLst>
              </a:custGeom>
              <a:solidFill>
                <a:srgbClr val="E6802B"/>
              </a:solidFill>
              <a:ln w="85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20" name="Tekstvak 219">
                <a:extLst>
                  <a:ext uri="{FF2B5EF4-FFF2-40B4-BE49-F238E27FC236}">
                    <a16:creationId xmlns:a16="http://schemas.microsoft.com/office/drawing/2014/main" id="{466DD541-03EF-4E9D-9293-27E37E66C3A8}"/>
                  </a:ext>
                </a:extLst>
              </p:cNvPr>
              <p:cNvSpPr txBox="1"/>
              <p:nvPr/>
            </p:nvSpPr>
            <p:spPr>
              <a:xfrm>
                <a:off x="2831468" y="4553883"/>
                <a:ext cx="1525908" cy="120032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Integrated Pest Management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Active global CSR program</a:t>
                </a: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endParaRPr lang="en-US" sz="1000" dirty="0">
                  <a:solidFill>
                    <a:schemeClr val="bg1"/>
                  </a:solidFill>
                  <a:latin typeface="Raleway" panose="020B0003030101060003" pitchFamily="34" charset="0"/>
                </a:endParaRPr>
              </a:p>
              <a:p>
                <a:pPr marL="171450" indent="-171450">
                  <a:lnSpc>
                    <a:spcPct val="90000"/>
                  </a:lnSpc>
                  <a:buSzPct val="60000"/>
                  <a:buBlip>
                    <a:blip r:embed="rId3"/>
                  </a:buBlip>
                </a:pPr>
                <a:r>
                  <a:rPr lang="en-US" sz="1000" dirty="0">
                    <a:solidFill>
                      <a:schemeClr val="bg1"/>
                    </a:solidFill>
                    <a:latin typeface="Raleway" panose="020B0003030101060003" pitchFamily="34" charset="0"/>
                  </a:rPr>
                  <a:t>Caring of carbon footprint</a:t>
                </a:r>
              </a:p>
            </p:txBody>
          </p:sp>
        </p:grpSp>
      </p:grpSp>
      <p:sp>
        <p:nvSpPr>
          <p:cNvPr id="143" name="Slide Number Placeholder 5">
            <a:extLst>
              <a:ext uri="{FF2B5EF4-FFF2-40B4-BE49-F238E27FC236}">
                <a16:creationId xmlns:a16="http://schemas.microsoft.com/office/drawing/2014/main" id="{FE9FD225-8D1A-4A4E-8B82-F7021E163124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4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1588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1D4D48C-A390-4E8A-B849-50B5D687C0CE}"/>
              </a:ext>
            </a:extLst>
          </p:cNvPr>
          <p:cNvSpPr/>
          <p:nvPr/>
        </p:nvSpPr>
        <p:spPr>
          <a:xfrm>
            <a:off x="0" y="-21774"/>
            <a:ext cx="12192000" cy="6879774"/>
          </a:xfrm>
          <a:prstGeom prst="rect">
            <a:avLst/>
          </a:prstGeom>
          <a:solidFill>
            <a:srgbClr val="00AB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319" name="Groep 318">
            <a:extLst>
              <a:ext uri="{FF2B5EF4-FFF2-40B4-BE49-F238E27FC236}">
                <a16:creationId xmlns:a16="http://schemas.microsoft.com/office/drawing/2014/main" id="{D840FC26-51B4-4AFD-B73D-E6F06D668BCC}"/>
              </a:ext>
            </a:extLst>
          </p:cNvPr>
          <p:cNvGrpSpPr/>
          <p:nvPr/>
        </p:nvGrpSpPr>
        <p:grpSpPr>
          <a:xfrm>
            <a:off x="1093076" y="1644895"/>
            <a:ext cx="999235" cy="1144423"/>
            <a:chOff x="1093076" y="1644895"/>
            <a:chExt cx="999235" cy="1144423"/>
          </a:xfrm>
        </p:grpSpPr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D40A1450-5FA0-480D-97A4-64D554B16A1C}"/>
                </a:ext>
              </a:extLst>
            </p:cNvPr>
            <p:cNvSpPr/>
            <p:nvPr/>
          </p:nvSpPr>
          <p:spPr>
            <a:xfrm>
              <a:off x="1093076" y="164489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3" y="0"/>
                    <a:pt x="501240" y="0"/>
                  </a:cubicBezTo>
                  <a:cubicBezTo>
                    <a:pt x="224358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437" y="951494"/>
                    <a:pt x="1002481" y="747120"/>
                    <a:pt x="1002481" y="501240"/>
                  </a:cubicBezTo>
                  <a:close/>
                </a:path>
              </a:pathLst>
            </a:custGeom>
            <a:solidFill>
              <a:srgbClr val="A72454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C8F9978A-71A9-47D6-BA25-31F04F0899EE}"/>
                </a:ext>
              </a:extLst>
            </p:cNvPr>
            <p:cNvSpPr/>
            <p:nvPr/>
          </p:nvSpPr>
          <p:spPr>
            <a:xfrm>
              <a:off x="1241851" y="1794097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1 w 700318"/>
                <a:gd name="connsiteY1" fmla="*/ 705101 h 700318"/>
                <a:gd name="connsiteX2" fmla="*/ 0 w 700318"/>
                <a:gd name="connsiteY2" fmla="*/ 352551 h 700318"/>
                <a:gd name="connsiteX3" fmla="*/ 352551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4" y="705101"/>
                    <a:pt x="352551" y="705101"/>
                  </a:cubicBezTo>
                  <a:cubicBezTo>
                    <a:pt x="157828" y="705101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1" y="0"/>
                  </a:cubicBezTo>
                  <a:cubicBezTo>
                    <a:pt x="547188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EBB44C43-BBD1-4483-B94B-5EE0E9F95429}"/>
                </a:ext>
              </a:extLst>
            </p:cNvPr>
            <p:cNvSpPr/>
            <p:nvPr/>
          </p:nvSpPr>
          <p:spPr>
            <a:xfrm>
              <a:off x="1536412" y="1975326"/>
              <a:ext cx="111026" cy="170809"/>
            </a:xfrm>
            <a:custGeom>
              <a:avLst/>
              <a:gdLst>
                <a:gd name="connsiteX0" fmla="*/ 119054 w 111026"/>
                <a:gd name="connsiteY0" fmla="*/ 86088 h 170809"/>
                <a:gd name="connsiteX1" fmla="*/ 119054 w 111026"/>
                <a:gd name="connsiteY1" fmla="*/ 112734 h 170809"/>
                <a:gd name="connsiteX2" fmla="*/ 59527 w 111026"/>
                <a:gd name="connsiteY2" fmla="*/ 172261 h 170809"/>
                <a:gd name="connsiteX3" fmla="*/ 59527 w 111026"/>
                <a:gd name="connsiteY3" fmla="*/ 172261 h 170809"/>
                <a:gd name="connsiteX4" fmla="*/ 0 w 111026"/>
                <a:gd name="connsiteY4" fmla="*/ 112734 h 170809"/>
                <a:gd name="connsiteX5" fmla="*/ 0 w 111026"/>
                <a:gd name="connsiteY5" fmla="*/ 59527 h 170809"/>
                <a:gd name="connsiteX6" fmla="*/ 59527 w 111026"/>
                <a:gd name="connsiteY6" fmla="*/ 0 h 170809"/>
                <a:gd name="connsiteX7" fmla="*/ 59527 w 111026"/>
                <a:gd name="connsiteY7" fmla="*/ 0 h 170809"/>
                <a:gd name="connsiteX8" fmla="*/ 119054 w 111026"/>
                <a:gd name="connsiteY8" fmla="*/ 59527 h 170809"/>
                <a:gd name="connsiteX9" fmla="*/ 119054 w 111026"/>
                <a:gd name="connsiteY9" fmla="*/ 86088 h 170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026" h="170809">
                  <a:moveTo>
                    <a:pt x="119054" y="86088"/>
                  </a:moveTo>
                  <a:lnTo>
                    <a:pt x="119054" y="112734"/>
                  </a:lnTo>
                  <a:cubicBezTo>
                    <a:pt x="119054" y="145444"/>
                    <a:pt x="92322" y="172261"/>
                    <a:pt x="59527" y="172261"/>
                  </a:cubicBezTo>
                  <a:lnTo>
                    <a:pt x="59527" y="172261"/>
                  </a:lnTo>
                  <a:cubicBezTo>
                    <a:pt x="26817" y="172261"/>
                    <a:pt x="0" y="145530"/>
                    <a:pt x="0" y="112734"/>
                  </a:cubicBezTo>
                  <a:lnTo>
                    <a:pt x="0" y="59527"/>
                  </a:lnTo>
                  <a:cubicBezTo>
                    <a:pt x="0" y="26817"/>
                    <a:pt x="26732" y="0"/>
                    <a:pt x="59527" y="0"/>
                  </a:cubicBezTo>
                  <a:lnTo>
                    <a:pt x="59527" y="0"/>
                  </a:lnTo>
                  <a:cubicBezTo>
                    <a:pt x="92237" y="0"/>
                    <a:pt x="119054" y="26732"/>
                    <a:pt x="119054" y="59527"/>
                  </a:cubicBezTo>
                  <a:lnTo>
                    <a:pt x="119054" y="86088"/>
                  </a:lnTo>
                  <a:close/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2" name="Vrije vorm: vorm 231">
              <a:extLst>
                <a:ext uri="{FF2B5EF4-FFF2-40B4-BE49-F238E27FC236}">
                  <a16:creationId xmlns:a16="http://schemas.microsoft.com/office/drawing/2014/main" id="{A2BEB23C-7408-4BDF-8E75-4D46AF287A5C}"/>
                </a:ext>
              </a:extLst>
            </p:cNvPr>
            <p:cNvSpPr/>
            <p:nvPr/>
          </p:nvSpPr>
          <p:spPr>
            <a:xfrm>
              <a:off x="1479106" y="2162789"/>
              <a:ext cx="230593" cy="145188"/>
            </a:xfrm>
            <a:custGeom>
              <a:avLst/>
              <a:gdLst>
                <a:gd name="connsiteX0" fmla="*/ 132804 w 230592"/>
                <a:gd name="connsiteY0" fmla="*/ 427 h 145188"/>
                <a:gd name="connsiteX1" fmla="*/ 149629 w 230592"/>
                <a:gd name="connsiteY1" fmla="*/ 5124 h 145188"/>
                <a:gd name="connsiteX2" fmla="*/ 177898 w 230592"/>
                <a:gd name="connsiteY2" fmla="*/ 13067 h 145188"/>
                <a:gd name="connsiteX3" fmla="*/ 213426 w 230592"/>
                <a:gd name="connsiteY3" fmla="*/ 30660 h 145188"/>
                <a:gd name="connsiteX4" fmla="*/ 230593 w 230592"/>
                <a:gd name="connsiteY4" fmla="*/ 56879 h 145188"/>
                <a:gd name="connsiteX5" fmla="*/ 230593 w 230592"/>
                <a:gd name="connsiteY5" fmla="*/ 111880 h 145188"/>
                <a:gd name="connsiteX6" fmla="*/ 190196 w 230592"/>
                <a:gd name="connsiteY6" fmla="*/ 152277 h 145188"/>
                <a:gd name="connsiteX7" fmla="*/ 40396 w 230592"/>
                <a:gd name="connsiteY7" fmla="*/ 152277 h 145188"/>
                <a:gd name="connsiteX8" fmla="*/ 0 w 230592"/>
                <a:gd name="connsiteY8" fmla="*/ 111880 h 145188"/>
                <a:gd name="connsiteX9" fmla="*/ 0 w 230592"/>
                <a:gd name="connsiteY9" fmla="*/ 56879 h 145188"/>
                <a:gd name="connsiteX10" fmla="*/ 17166 w 230592"/>
                <a:gd name="connsiteY10" fmla="*/ 30660 h 145188"/>
                <a:gd name="connsiteX11" fmla="*/ 52695 w 230592"/>
                <a:gd name="connsiteY11" fmla="*/ 13067 h 145188"/>
                <a:gd name="connsiteX12" fmla="*/ 80964 w 230592"/>
                <a:gd name="connsiteY12" fmla="*/ 5124 h 145188"/>
                <a:gd name="connsiteX13" fmla="*/ 99069 w 230592"/>
                <a:gd name="connsiteY13" fmla="*/ 0 h 14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0592" h="145188">
                  <a:moveTo>
                    <a:pt x="132804" y="427"/>
                  </a:moveTo>
                  <a:lnTo>
                    <a:pt x="149629" y="5124"/>
                  </a:lnTo>
                  <a:lnTo>
                    <a:pt x="177898" y="13067"/>
                  </a:lnTo>
                  <a:cubicBezTo>
                    <a:pt x="190709" y="16654"/>
                    <a:pt x="202922" y="22461"/>
                    <a:pt x="213426" y="30660"/>
                  </a:cubicBezTo>
                  <a:cubicBezTo>
                    <a:pt x="222394" y="37749"/>
                    <a:pt x="230593" y="46887"/>
                    <a:pt x="230593" y="56879"/>
                  </a:cubicBezTo>
                  <a:lnTo>
                    <a:pt x="230593" y="111880"/>
                  </a:lnTo>
                  <a:cubicBezTo>
                    <a:pt x="230593" y="134085"/>
                    <a:pt x="212402" y="152277"/>
                    <a:pt x="190196" y="152277"/>
                  </a:cubicBezTo>
                  <a:lnTo>
                    <a:pt x="40396" y="152277"/>
                  </a:lnTo>
                  <a:cubicBezTo>
                    <a:pt x="18191" y="152277"/>
                    <a:pt x="0" y="134085"/>
                    <a:pt x="0" y="111880"/>
                  </a:cubicBezTo>
                  <a:lnTo>
                    <a:pt x="0" y="56879"/>
                  </a:lnTo>
                  <a:cubicBezTo>
                    <a:pt x="0" y="46887"/>
                    <a:pt x="8199" y="37663"/>
                    <a:pt x="17166" y="30660"/>
                  </a:cubicBezTo>
                  <a:cubicBezTo>
                    <a:pt x="27671" y="22461"/>
                    <a:pt x="39884" y="16654"/>
                    <a:pt x="52695" y="13067"/>
                  </a:cubicBezTo>
                  <a:lnTo>
                    <a:pt x="80964" y="5124"/>
                  </a:lnTo>
                  <a:lnTo>
                    <a:pt x="99069" y="0"/>
                  </a:ln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4" name="Vrije vorm: vorm 243">
              <a:extLst>
                <a:ext uri="{FF2B5EF4-FFF2-40B4-BE49-F238E27FC236}">
                  <a16:creationId xmlns:a16="http://schemas.microsoft.com/office/drawing/2014/main" id="{E85732AD-D582-416B-902B-37B73F247A91}"/>
                </a:ext>
              </a:extLst>
            </p:cNvPr>
            <p:cNvSpPr/>
            <p:nvPr/>
          </p:nvSpPr>
          <p:spPr>
            <a:xfrm>
              <a:off x="1578261" y="2147587"/>
              <a:ext cx="8540" cy="8540"/>
            </a:xfrm>
            <a:custGeom>
              <a:avLst/>
              <a:gdLst>
                <a:gd name="connsiteX0" fmla="*/ 0 w 0"/>
                <a:gd name="connsiteY0" fmla="*/ 15202 h 8540"/>
                <a:gd name="connsiteX1" fmla="*/ 0 w 0"/>
                <a:gd name="connsiteY1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40">
                  <a:moveTo>
                    <a:pt x="0" y="15202"/>
                  </a:moveTo>
                  <a:lnTo>
                    <a:pt x="0" y="0"/>
                  </a:lnTo>
                </a:path>
              </a:pathLst>
            </a:custGeom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5" name="Vrije vorm: vorm 244">
              <a:extLst>
                <a:ext uri="{FF2B5EF4-FFF2-40B4-BE49-F238E27FC236}">
                  <a16:creationId xmlns:a16="http://schemas.microsoft.com/office/drawing/2014/main" id="{B39EE2D9-937F-46D8-ACAD-AA18ECC06119}"/>
                </a:ext>
              </a:extLst>
            </p:cNvPr>
            <p:cNvSpPr/>
            <p:nvPr/>
          </p:nvSpPr>
          <p:spPr>
            <a:xfrm>
              <a:off x="1611910" y="2147587"/>
              <a:ext cx="8540" cy="8540"/>
            </a:xfrm>
            <a:custGeom>
              <a:avLst/>
              <a:gdLst>
                <a:gd name="connsiteX0" fmla="*/ 0 w 0"/>
                <a:gd name="connsiteY0" fmla="*/ 15629 h 8540"/>
                <a:gd name="connsiteX1" fmla="*/ 0 w 0"/>
                <a:gd name="connsiteY1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40">
                  <a:moveTo>
                    <a:pt x="0" y="15629"/>
                  </a:moveTo>
                  <a:lnTo>
                    <a:pt x="0" y="0"/>
                  </a:lnTo>
                </a:path>
              </a:pathLst>
            </a:custGeom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6" name="Vrije vorm: vorm 245">
              <a:extLst>
                <a:ext uri="{FF2B5EF4-FFF2-40B4-BE49-F238E27FC236}">
                  <a16:creationId xmlns:a16="http://schemas.microsoft.com/office/drawing/2014/main" id="{E01CA990-2809-434B-B736-4C5923D14457}"/>
                </a:ext>
              </a:extLst>
            </p:cNvPr>
            <p:cNvSpPr/>
            <p:nvPr/>
          </p:nvSpPr>
          <p:spPr>
            <a:xfrm>
              <a:off x="1559472" y="2167914"/>
              <a:ext cx="68324" cy="51243"/>
            </a:xfrm>
            <a:custGeom>
              <a:avLst/>
              <a:gdLst>
                <a:gd name="connsiteX0" fmla="*/ 69178 w 68323"/>
                <a:gd name="connsiteY0" fmla="*/ 0 h 51242"/>
                <a:gd name="connsiteX1" fmla="*/ 69861 w 68323"/>
                <a:gd name="connsiteY1" fmla="*/ 9138 h 51242"/>
                <a:gd name="connsiteX2" fmla="*/ 34931 w 68323"/>
                <a:gd name="connsiteY2" fmla="*/ 56880 h 51242"/>
                <a:gd name="connsiteX3" fmla="*/ 0 w 68323"/>
                <a:gd name="connsiteY3" fmla="*/ 9138 h 51242"/>
                <a:gd name="connsiteX4" fmla="*/ 683 w 68323"/>
                <a:gd name="connsiteY4" fmla="*/ 0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23" h="51242">
                  <a:moveTo>
                    <a:pt x="69178" y="0"/>
                  </a:moveTo>
                  <a:cubicBezTo>
                    <a:pt x="69605" y="2989"/>
                    <a:pt x="69861" y="6064"/>
                    <a:pt x="69861" y="9138"/>
                  </a:cubicBezTo>
                  <a:cubicBezTo>
                    <a:pt x="69861" y="35528"/>
                    <a:pt x="54232" y="56880"/>
                    <a:pt x="34931" y="56880"/>
                  </a:cubicBezTo>
                  <a:cubicBezTo>
                    <a:pt x="15629" y="56880"/>
                    <a:pt x="0" y="35443"/>
                    <a:pt x="0" y="9138"/>
                  </a:cubicBezTo>
                  <a:cubicBezTo>
                    <a:pt x="0" y="5978"/>
                    <a:pt x="256" y="2904"/>
                    <a:pt x="683" y="0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7" name="Vrije vorm: vorm 246">
              <a:extLst>
                <a:ext uri="{FF2B5EF4-FFF2-40B4-BE49-F238E27FC236}">
                  <a16:creationId xmlns:a16="http://schemas.microsoft.com/office/drawing/2014/main" id="{AC661D68-721B-42B6-AB02-09EE9B9D06C4}"/>
                </a:ext>
              </a:extLst>
            </p:cNvPr>
            <p:cNvSpPr/>
            <p:nvPr/>
          </p:nvSpPr>
          <p:spPr>
            <a:xfrm>
              <a:off x="1536412" y="2012649"/>
              <a:ext cx="111026" cy="17081"/>
            </a:xfrm>
            <a:custGeom>
              <a:avLst/>
              <a:gdLst>
                <a:gd name="connsiteX0" fmla="*/ 0 w 111026"/>
                <a:gd name="connsiteY0" fmla="*/ 21862 h 17080"/>
                <a:gd name="connsiteX1" fmla="*/ 40397 w 111026"/>
                <a:gd name="connsiteY1" fmla="*/ 511 h 17080"/>
                <a:gd name="connsiteX2" fmla="*/ 66530 w 111026"/>
                <a:gd name="connsiteY2" fmla="*/ 19642 h 17080"/>
                <a:gd name="connsiteX3" fmla="*/ 117859 w 111026"/>
                <a:gd name="connsiteY3" fmla="*/ 10760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26" h="17080">
                  <a:moveTo>
                    <a:pt x="0" y="21862"/>
                  </a:moveTo>
                  <a:cubicBezTo>
                    <a:pt x="10932" y="10077"/>
                    <a:pt x="26134" y="-2734"/>
                    <a:pt x="40397" y="511"/>
                  </a:cubicBezTo>
                  <a:cubicBezTo>
                    <a:pt x="51755" y="3073"/>
                    <a:pt x="54317" y="14005"/>
                    <a:pt x="66530" y="19642"/>
                  </a:cubicBezTo>
                  <a:cubicBezTo>
                    <a:pt x="76181" y="24083"/>
                    <a:pt x="90700" y="26303"/>
                    <a:pt x="117859" y="10760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8" name="Vrije vorm: vorm 247">
              <a:extLst>
                <a:ext uri="{FF2B5EF4-FFF2-40B4-BE49-F238E27FC236}">
                  <a16:creationId xmlns:a16="http://schemas.microsoft.com/office/drawing/2014/main" id="{116B0686-0ABB-404D-A484-2EA43D1EE691}"/>
                </a:ext>
              </a:extLst>
            </p:cNvPr>
            <p:cNvSpPr/>
            <p:nvPr/>
          </p:nvSpPr>
          <p:spPr>
            <a:xfrm>
              <a:off x="1683052" y="1975241"/>
              <a:ext cx="102486" cy="145188"/>
            </a:xfrm>
            <a:custGeom>
              <a:avLst/>
              <a:gdLst>
                <a:gd name="connsiteX0" fmla="*/ 105902 w 102485"/>
                <a:gd name="connsiteY0" fmla="*/ 76693 h 145188"/>
                <a:gd name="connsiteX1" fmla="*/ 105902 w 102485"/>
                <a:gd name="connsiteY1" fmla="*/ 100351 h 145188"/>
                <a:gd name="connsiteX2" fmla="*/ 52951 w 102485"/>
                <a:gd name="connsiteY2" fmla="*/ 153301 h 145188"/>
                <a:gd name="connsiteX3" fmla="*/ 52951 w 102485"/>
                <a:gd name="connsiteY3" fmla="*/ 153301 h 145188"/>
                <a:gd name="connsiteX4" fmla="*/ 0 w 102485"/>
                <a:gd name="connsiteY4" fmla="*/ 100351 h 145188"/>
                <a:gd name="connsiteX5" fmla="*/ 0 w 102485"/>
                <a:gd name="connsiteY5" fmla="*/ 52951 h 145188"/>
                <a:gd name="connsiteX6" fmla="*/ 52951 w 102485"/>
                <a:gd name="connsiteY6" fmla="*/ 0 h 145188"/>
                <a:gd name="connsiteX7" fmla="*/ 52951 w 102485"/>
                <a:gd name="connsiteY7" fmla="*/ 0 h 145188"/>
                <a:gd name="connsiteX8" fmla="*/ 105902 w 102485"/>
                <a:gd name="connsiteY8" fmla="*/ 52951 h 145188"/>
                <a:gd name="connsiteX9" fmla="*/ 105902 w 102485"/>
                <a:gd name="connsiteY9" fmla="*/ 76693 h 14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485" h="145188">
                  <a:moveTo>
                    <a:pt x="105902" y="76693"/>
                  </a:moveTo>
                  <a:lnTo>
                    <a:pt x="105902" y="100351"/>
                  </a:lnTo>
                  <a:cubicBezTo>
                    <a:pt x="105902" y="129474"/>
                    <a:pt x="82074" y="153301"/>
                    <a:pt x="52951" y="153301"/>
                  </a:cubicBezTo>
                  <a:lnTo>
                    <a:pt x="52951" y="153301"/>
                  </a:lnTo>
                  <a:cubicBezTo>
                    <a:pt x="23828" y="153301"/>
                    <a:pt x="0" y="129474"/>
                    <a:pt x="0" y="100351"/>
                  </a:cubicBezTo>
                  <a:lnTo>
                    <a:pt x="0" y="52951"/>
                  </a:lnTo>
                  <a:cubicBezTo>
                    <a:pt x="0" y="23828"/>
                    <a:pt x="23828" y="0"/>
                    <a:pt x="52951" y="0"/>
                  </a:cubicBezTo>
                  <a:lnTo>
                    <a:pt x="52951" y="0"/>
                  </a:lnTo>
                  <a:cubicBezTo>
                    <a:pt x="82074" y="0"/>
                    <a:pt x="105902" y="23828"/>
                    <a:pt x="105902" y="52951"/>
                  </a:cubicBezTo>
                  <a:lnTo>
                    <a:pt x="105902" y="76693"/>
                  </a:lnTo>
                  <a:close/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9" name="Vrije vorm: vorm 248">
              <a:extLst>
                <a:ext uri="{FF2B5EF4-FFF2-40B4-BE49-F238E27FC236}">
                  <a16:creationId xmlns:a16="http://schemas.microsoft.com/office/drawing/2014/main" id="{F3DADD3B-80BC-481F-8664-1A85C94C11A8}"/>
                </a:ext>
              </a:extLst>
            </p:cNvPr>
            <p:cNvSpPr/>
            <p:nvPr/>
          </p:nvSpPr>
          <p:spPr>
            <a:xfrm>
              <a:off x="1643851" y="2142207"/>
              <a:ext cx="68324" cy="25621"/>
            </a:xfrm>
            <a:custGeom>
              <a:avLst/>
              <a:gdLst>
                <a:gd name="connsiteX0" fmla="*/ 0 w 68323"/>
                <a:gd name="connsiteY0" fmla="*/ 30148 h 25621"/>
                <a:gd name="connsiteX1" fmla="*/ 3502 w 68323"/>
                <a:gd name="connsiteY1" fmla="*/ 27244 h 25621"/>
                <a:gd name="connsiteX2" fmla="*/ 35101 w 68323"/>
                <a:gd name="connsiteY2" fmla="*/ 11615 h 25621"/>
                <a:gd name="connsiteX3" fmla="*/ 60296 w 68323"/>
                <a:gd name="connsiteY3" fmla="*/ 4526 h 25621"/>
                <a:gd name="connsiteX4" fmla="*/ 76437 w 68323"/>
                <a:gd name="connsiteY4" fmla="*/ 0 h 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23" h="25621">
                  <a:moveTo>
                    <a:pt x="0" y="30148"/>
                  </a:moveTo>
                  <a:cubicBezTo>
                    <a:pt x="1110" y="29123"/>
                    <a:pt x="2306" y="28184"/>
                    <a:pt x="3502" y="27244"/>
                  </a:cubicBezTo>
                  <a:cubicBezTo>
                    <a:pt x="12811" y="19899"/>
                    <a:pt x="23743" y="14775"/>
                    <a:pt x="35101" y="11615"/>
                  </a:cubicBezTo>
                  <a:lnTo>
                    <a:pt x="60296" y="4526"/>
                  </a:lnTo>
                  <a:lnTo>
                    <a:pt x="76437" y="0"/>
                  </a:ln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0" name="Vrije vorm: vorm 249">
              <a:extLst>
                <a:ext uri="{FF2B5EF4-FFF2-40B4-BE49-F238E27FC236}">
                  <a16:creationId xmlns:a16="http://schemas.microsoft.com/office/drawing/2014/main" id="{A24AB333-0DA0-4D09-B70D-1BB6AEEB0D3D}"/>
                </a:ext>
              </a:extLst>
            </p:cNvPr>
            <p:cNvSpPr/>
            <p:nvPr/>
          </p:nvSpPr>
          <p:spPr>
            <a:xfrm>
              <a:off x="1709528" y="2142548"/>
              <a:ext cx="119567" cy="128107"/>
            </a:xfrm>
            <a:custGeom>
              <a:avLst/>
              <a:gdLst>
                <a:gd name="connsiteX0" fmla="*/ 40738 w 119566"/>
                <a:gd name="connsiteY0" fmla="*/ 0 h 128107"/>
                <a:gd name="connsiteX1" fmla="*/ 55684 w 119566"/>
                <a:gd name="connsiteY1" fmla="*/ 4185 h 128107"/>
                <a:gd name="connsiteX2" fmla="*/ 80878 w 119566"/>
                <a:gd name="connsiteY2" fmla="*/ 11273 h 128107"/>
                <a:gd name="connsiteX3" fmla="*/ 112478 w 119566"/>
                <a:gd name="connsiteY3" fmla="*/ 26903 h 128107"/>
                <a:gd name="connsiteX4" fmla="*/ 127766 w 119566"/>
                <a:gd name="connsiteY4" fmla="*/ 50304 h 128107"/>
                <a:gd name="connsiteX5" fmla="*/ 127766 w 119566"/>
                <a:gd name="connsiteY5" fmla="*/ 99240 h 128107"/>
                <a:gd name="connsiteX6" fmla="*/ 91810 w 119566"/>
                <a:gd name="connsiteY6" fmla="*/ 135196 h 128107"/>
                <a:gd name="connsiteX7" fmla="*/ 0 w 119566"/>
                <a:gd name="connsiteY7" fmla="*/ 135196 h 12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66" h="128107">
                  <a:moveTo>
                    <a:pt x="40738" y="0"/>
                  </a:moveTo>
                  <a:lnTo>
                    <a:pt x="55684" y="4185"/>
                  </a:lnTo>
                  <a:lnTo>
                    <a:pt x="80878" y="11273"/>
                  </a:lnTo>
                  <a:cubicBezTo>
                    <a:pt x="92322" y="14519"/>
                    <a:pt x="103169" y="19643"/>
                    <a:pt x="112478" y="26903"/>
                  </a:cubicBezTo>
                  <a:cubicBezTo>
                    <a:pt x="120506" y="33222"/>
                    <a:pt x="127766" y="41336"/>
                    <a:pt x="127766" y="50304"/>
                  </a:cubicBezTo>
                  <a:lnTo>
                    <a:pt x="127766" y="99240"/>
                  </a:lnTo>
                  <a:cubicBezTo>
                    <a:pt x="127766" y="119054"/>
                    <a:pt x="111624" y="135196"/>
                    <a:pt x="91810" y="135196"/>
                  </a:cubicBezTo>
                  <a:lnTo>
                    <a:pt x="0" y="135196"/>
                  </a:ln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1" name="Vrije vorm: vorm 250">
              <a:extLst>
                <a:ext uri="{FF2B5EF4-FFF2-40B4-BE49-F238E27FC236}">
                  <a16:creationId xmlns:a16="http://schemas.microsoft.com/office/drawing/2014/main" id="{B5010908-B9AD-411D-9B3F-225B3AA39B32}"/>
                </a:ext>
              </a:extLst>
            </p:cNvPr>
            <p:cNvSpPr/>
            <p:nvPr/>
          </p:nvSpPr>
          <p:spPr>
            <a:xfrm>
              <a:off x="1720289" y="2128628"/>
              <a:ext cx="8540" cy="8540"/>
            </a:xfrm>
            <a:custGeom>
              <a:avLst/>
              <a:gdLst>
                <a:gd name="connsiteX0" fmla="*/ 0 w 0"/>
                <a:gd name="connsiteY0" fmla="*/ 13579 h 8540"/>
                <a:gd name="connsiteX1" fmla="*/ 0 w 0"/>
                <a:gd name="connsiteY1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40">
                  <a:moveTo>
                    <a:pt x="0" y="13579"/>
                  </a:moveTo>
                  <a:lnTo>
                    <a:pt x="0" y="0"/>
                  </a:lnTo>
                </a:path>
              </a:pathLst>
            </a:custGeom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2" name="Vrije vorm: vorm 251">
              <a:extLst>
                <a:ext uri="{FF2B5EF4-FFF2-40B4-BE49-F238E27FC236}">
                  <a16:creationId xmlns:a16="http://schemas.microsoft.com/office/drawing/2014/main" id="{DABC6A15-72EB-4443-82F1-A582C3B33233}"/>
                </a:ext>
              </a:extLst>
            </p:cNvPr>
            <p:cNvSpPr/>
            <p:nvPr/>
          </p:nvSpPr>
          <p:spPr>
            <a:xfrm>
              <a:off x="1750266" y="2128628"/>
              <a:ext cx="8540" cy="8540"/>
            </a:xfrm>
            <a:custGeom>
              <a:avLst/>
              <a:gdLst>
                <a:gd name="connsiteX0" fmla="*/ 0 w 0"/>
                <a:gd name="connsiteY0" fmla="*/ 13921 h 8540"/>
                <a:gd name="connsiteX1" fmla="*/ 0 w 0"/>
                <a:gd name="connsiteY1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40">
                  <a:moveTo>
                    <a:pt x="0" y="13921"/>
                  </a:moveTo>
                  <a:lnTo>
                    <a:pt x="0" y="0"/>
                  </a:lnTo>
                </a:path>
              </a:pathLst>
            </a:custGeom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3" name="Vrije vorm: vorm 252">
              <a:extLst>
                <a:ext uri="{FF2B5EF4-FFF2-40B4-BE49-F238E27FC236}">
                  <a16:creationId xmlns:a16="http://schemas.microsoft.com/office/drawing/2014/main" id="{104739B9-129F-49E6-863E-6C8B40FD9F06}"/>
                </a:ext>
              </a:extLst>
            </p:cNvPr>
            <p:cNvSpPr/>
            <p:nvPr/>
          </p:nvSpPr>
          <p:spPr>
            <a:xfrm>
              <a:off x="1703549" y="2146733"/>
              <a:ext cx="59783" cy="42702"/>
            </a:xfrm>
            <a:custGeom>
              <a:avLst/>
              <a:gdLst>
                <a:gd name="connsiteX0" fmla="*/ 61577 w 59783"/>
                <a:gd name="connsiteY0" fmla="*/ 0 h 42702"/>
                <a:gd name="connsiteX1" fmla="*/ 62175 w 59783"/>
                <a:gd name="connsiteY1" fmla="*/ 8199 h 42702"/>
                <a:gd name="connsiteX2" fmla="*/ 31087 w 59783"/>
                <a:gd name="connsiteY2" fmla="*/ 50730 h 42702"/>
                <a:gd name="connsiteX3" fmla="*/ 0 w 59783"/>
                <a:gd name="connsiteY3" fmla="*/ 8199 h 42702"/>
                <a:gd name="connsiteX4" fmla="*/ 598 w 59783"/>
                <a:gd name="connsiteY4" fmla="*/ 0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83" h="42702">
                  <a:moveTo>
                    <a:pt x="61577" y="0"/>
                  </a:moveTo>
                  <a:cubicBezTo>
                    <a:pt x="61918" y="2648"/>
                    <a:pt x="62175" y="5381"/>
                    <a:pt x="62175" y="8199"/>
                  </a:cubicBezTo>
                  <a:cubicBezTo>
                    <a:pt x="62175" y="31685"/>
                    <a:pt x="48254" y="50730"/>
                    <a:pt x="31087" y="50730"/>
                  </a:cubicBezTo>
                  <a:cubicBezTo>
                    <a:pt x="13921" y="50730"/>
                    <a:pt x="0" y="31685"/>
                    <a:pt x="0" y="8199"/>
                  </a:cubicBezTo>
                  <a:cubicBezTo>
                    <a:pt x="0" y="5381"/>
                    <a:pt x="171" y="2648"/>
                    <a:pt x="598" y="0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4" name="Vrije vorm: vorm 253">
              <a:extLst>
                <a:ext uri="{FF2B5EF4-FFF2-40B4-BE49-F238E27FC236}">
                  <a16:creationId xmlns:a16="http://schemas.microsoft.com/office/drawing/2014/main" id="{B9471F6B-A41A-40DA-8A49-FADECC387271}"/>
                </a:ext>
              </a:extLst>
            </p:cNvPr>
            <p:cNvSpPr/>
            <p:nvPr/>
          </p:nvSpPr>
          <p:spPr>
            <a:xfrm>
              <a:off x="1683052" y="2008600"/>
              <a:ext cx="102486" cy="17081"/>
            </a:xfrm>
            <a:custGeom>
              <a:avLst/>
              <a:gdLst>
                <a:gd name="connsiteX0" fmla="*/ 0 w 102485"/>
                <a:gd name="connsiteY0" fmla="*/ 19421 h 17080"/>
                <a:gd name="connsiteX1" fmla="*/ 35955 w 102485"/>
                <a:gd name="connsiteY1" fmla="*/ 461 h 17080"/>
                <a:gd name="connsiteX2" fmla="*/ 59186 w 102485"/>
                <a:gd name="connsiteY2" fmla="*/ 17456 h 17080"/>
                <a:gd name="connsiteX3" fmla="*/ 104877 w 102485"/>
                <a:gd name="connsiteY3" fmla="*/ 9514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485" h="17080">
                  <a:moveTo>
                    <a:pt x="0" y="19421"/>
                  </a:moveTo>
                  <a:cubicBezTo>
                    <a:pt x="9736" y="8916"/>
                    <a:pt x="23230" y="-2443"/>
                    <a:pt x="35955" y="461"/>
                  </a:cubicBezTo>
                  <a:cubicBezTo>
                    <a:pt x="46119" y="2767"/>
                    <a:pt x="48339" y="12417"/>
                    <a:pt x="59186" y="17456"/>
                  </a:cubicBezTo>
                  <a:cubicBezTo>
                    <a:pt x="67811" y="21385"/>
                    <a:pt x="80708" y="23349"/>
                    <a:pt x="104877" y="9514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5" name="Vrije vorm: vorm 254">
              <a:extLst>
                <a:ext uri="{FF2B5EF4-FFF2-40B4-BE49-F238E27FC236}">
                  <a16:creationId xmlns:a16="http://schemas.microsoft.com/office/drawing/2014/main" id="{009A5830-28BF-4939-B341-EAC0458EC295}"/>
                </a:ext>
              </a:extLst>
            </p:cNvPr>
            <p:cNvSpPr/>
            <p:nvPr/>
          </p:nvSpPr>
          <p:spPr>
            <a:xfrm>
              <a:off x="1402583" y="1975241"/>
              <a:ext cx="102486" cy="145188"/>
            </a:xfrm>
            <a:custGeom>
              <a:avLst/>
              <a:gdLst>
                <a:gd name="connsiteX0" fmla="*/ 105902 w 102485"/>
                <a:gd name="connsiteY0" fmla="*/ 76693 h 145188"/>
                <a:gd name="connsiteX1" fmla="*/ 105902 w 102485"/>
                <a:gd name="connsiteY1" fmla="*/ 100351 h 145188"/>
                <a:gd name="connsiteX2" fmla="*/ 52951 w 102485"/>
                <a:gd name="connsiteY2" fmla="*/ 153301 h 145188"/>
                <a:gd name="connsiteX3" fmla="*/ 52951 w 102485"/>
                <a:gd name="connsiteY3" fmla="*/ 153301 h 145188"/>
                <a:gd name="connsiteX4" fmla="*/ 0 w 102485"/>
                <a:gd name="connsiteY4" fmla="*/ 100351 h 145188"/>
                <a:gd name="connsiteX5" fmla="*/ 0 w 102485"/>
                <a:gd name="connsiteY5" fmla="*/ 52951 h 145188"/>
                <a:gd name="connsiteX6" fmla="*/ 52951 w 102485"/>
                <a:gd name="connsiteY6" fmla="*/ 0 h 145188"/>
                <a:gd name="connsiteX7" fmla="*/ 52951 w 102485"/>
                <a:gd name="connsiteY7" fmla="*/ 0 h 145188"/>
                <a:gd name="connsiteX8" fmla="*/ 105902 w 102485"/>
                <a:gd name="connsiteY8" fmla="*/ 52951 h 145188"/>
                <a:gd name="connsiteX9" fmla="*/ 105902 w 102485"/>
                <a:gd name="connsiteY9" fmla="*/ 76693 h 14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485" h="145188">
                  <a:moveTo>
                    <a:pt x="105902" y="76693"/>
                  </a:moveTo>
                  <a:lnTo>
                    <a:pt x="105902" y="100351"/>
                  </a:lnTo>
                  <a:cubicBezTo>
                    <a:pt x="105902" y="129474"/>
                    <a:pt x="82074" y="153301"/>
                    <a:pt x="52951" y="153301"/>
                  </a:cubicBezTo>
                  <a:lnTo>
                    <a:pt x="52951" y="153301"/>
                  </a:lnTo>
                  <a:cubicBezTo>
                    <a:pt x="23828" y="153301"/>
                    <a:pt x="0" y="129474"/>
                    <a:pt x="0" y="100351"/>
                  </a:cubicBezTo>
                  <a:lnTo>
                    <a:pt x="0" y="52951"/>
                  </a:lnTo>
                  <a:cubicBezTo>
                    <a:pt x="0" y="23828"/>
                    <a:pt x="23828" y="0"/>
                    <a:pt x="52951" y="0"/>
                  </a:cubicBezTo>
                  <a:lnTo>
                    <a:pt x="52951" y="0"/>
                  </a:lnTo>
                  <a:cubicBezTo>
                    <a:pt x="82074" y="0"/>
                    <a:pt x="105902" y="23828"/>
                    <a:pt x="105902" y="52951"/>
                  </a:cubicBezTo>
                  <a:lnTo>
                    <a:pt x="105902" y="76693"/>
                  </a:lnTo>
                  <a:close/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AD758711-5040-4209-8DC3-BFE95963D36F}"/>
                </a:ext>
              </a:extLst>
            </p:cNvPr>
            <p:cNvSpPr/>
            <p:nvPr/>
          </p:nvSpPr>
          <p:spPr>
            <a:xfrm>
              <a:off x="1351511" y="2142207"/>
              <a:ext cx="119567" cy="128107"/>
            </a:xfrm>
            <a:custGeom>
              <a:avLst/>
              <a:gdLst>
                <a:gd name="connsiteX0" fmla="*/ 127595 w 119566"/>
                <a:gd name="connsiteY0" fmla="*/ 135537 h 128107"/>
                <a:gd name="connsiteX1" fmla="*/ 35955 w 119566"/>
                <a:gd name="connsiteY1" fmla="*/ 135537 h 128107"/>
                <a:gd name="connsiteX2" fmla="*/ 0 w 119566"/>
                <a:gd name="connsiteY2" fmla="*/ 99582 h 128107"/>
                <a:gd name="connsiteX3" fmla="*/ 0 w 119566"/>
                <a:gd name="connsiteY3" fmla="*/ 50645 h 128107"/>
                <a:gd name="connsiteX4" fmla="*/ 15287 w 119566"/>
                <a:gd name="connsiteY4" fmla="*/ 27244 h 128107"/>
                <a:gd name="connsiteX5" fmla="*/ 46887 w 119566"/>
                <a:gd name="connsiteY5" fmla="*/ 11615 h 128107"/>
                <a:gd name="connsiteX6" fmla="*/ 72082 w 119566"/>
                <a:gd name="connsiteY6" fmla="*/ 4526 h 128107"/>
                <a:gd name="connsiteX7" fmla="*/ 88223 w 119566"/>
                <a:gd name="connsiteY7" fmla="*/ 0 h 12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66" h="128107">
                  <a:moveTo>
                    <a:pt x="127595" y="135537"/>
                  </a:moveTo>
                  <a:lnTo>
                    <a:pt x="35955" y="135537"/>
                  </a:lnTo>
                  <a:cubicBezTo>
                    <a:pt x="16141" y="135537"/>
                    <a:pt x="0" y="119396"/>
                    <a:pt x="0" y="99582"/>
                  </a:cubicBezTo>
                  <a:lnTo>
                    <a:pt x="0" y="50645"/>
                  </a:lnTo>
                  <a:cubicBezTo>
                    <a:pt x="0" y="41763"/>
                    <a:pt x="7259" y="33564"/>
                    <a:pt x="15287" y="27244"/>
                  </a:cubicBezTo>
                  <a:cubicBezTo>
                    <a:pt x="24597" y="19899"/>
                    <a:pt x="35528" y="14775"/>
                    <a:pt x="46887" y="11615"/>
                  </a:cubicBezTo>
                  <a:lnTo>
                    <a:pt x="72082" y="4526"/>
                  </a:lnTo>
                  <a:lnTo>
                    <a:pt x="88223" y="0"/>
                  </a:ln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EF583ADF-998D-42D2-97AF-1E9997D38B34}"/>
                </a:ext>
              </a:extLst>
            </p:cNvPr>
            <p:cNvSpPr/>
            <p:nvPr/>
          </p:nvSpPr>
          <p:spPr>
            <a:xfrm>
              <a:off x="1469711" y="2142548"/>
              <a:ext cx="68324" cy="25621"/>
            </a:xfrm>
            <a:custGeom>
              <a:avLst/>
              <a:gdLst>
                <a:gd name="connsiteX0" fmla="*/ 0 w 68323"/>
                <a:gd name="connsiteY0" fmla="*/ 0 h 25621"/>
                <a:gd name="connsiteX1" fmla="*/ 14946 w 68323"/>
                <a:gd name="connsiteY1" fmla="*/ 4185 h 25621"/>
                <a:gd name="connsiteX2" fmla="*/ 40140 w 68323"/>
                <a:gd name="connsiteY2" fmla="*/ 11273 h 25621"/>
                <a:gd name="connsiteX3" fmla="*/ 71740 w 68323"/>
                <a:gd name="connsiteY3" fmla="*/ 26903 h 25621"/>
                <a:gd name="connsiteX4" fmla="*/ 74729 w 68323"/>
                <a:gd name="connsiteY4" fmla="*/ 29379 h 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23" h="25621">
                  <a:moveTo>
                    <a:pt x="0" y="0"/>
                  </a:moveTo>
                  <a:lnTo>
                    <a:pt x="14946" y="4185"/>
                  </a:lnTo>
                  <a:lnTo>
                    <a:pt x="40140" y="11273"/>
                  </a:lnTo>
                  <a:cubicBezTo>
                    <a:pt x="51585" y="14519"/>
                    <a:pt x="62431" y="19643"/>
                    <a:pt x="71740" y="26903"/>
                  </a:cubicBezTo>
                  <a:cubicBezTo>
                    <a:pt x="72765" y="27671"/>
                    <a:pt x="73790" y="28525"/>
                    <a:pt x="74729" y="29379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2CB81782-3AA4-4C32-BBC3-8DBFF4AAB6AA}"/>
                </a:ext>
              </a:extLst>
            </p:cNvPr>
            <p:cNvSpPr/>
            <p:nvPr/>
          </p:nvSpPr>
          <p:spPr>
            <a:xfrm>
              <a:off x="1439734" y="2128628"/>
              <a:ext cx="8540" cy="8540"/>
            </a:xfrm>
            <a:custGeom>
              <a:avLst/>
              <a:gdLst>
                <a:gd name="connsiteX0" fmla="*/ 0 w 0"/>
                <a:gd name="connsiteY0" fmla="*/ 13579 h 8540"/>
                <a:gd name="connsiteX1" fmla="*/ 0 w 0"/>
                <a:gd name="connsiteY1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40">
                  <a:moveTo>
                    <a:pt x="0" y="13579"/>
                  </a:moveTo>
                  <a:lnTo>
                    <a:pt x="0" y="0"/>
                  </a:lnTo>
                </a:path>
              </a:pathLst>
            </a:custGeom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015F970D-45F6-4D73-BCD8-2100A19AB75A}"/>
                </a:ext>
              </a:extLst>
            </p:cNvPr>
            <p:cNvSpPr/>
            <p:nvPr/>
          </p:nvSpPr>
          <p:spPr>
            <a:xfrm>
              <a:off x="1469711" y="2128628"/>
              <a:ext cx="8540" cy="8540"/>
            </a:xfrm>
            <a:custGeom>
              <a:avLst/>
              <a:gdLst>
                <a:gd name="connsiteX0" fmla="*/ 0 w 0"/>
                <a:gd name="connsiteY0" fmla="*/ 13921 h 8540"/>
                <a:gd name="connsiteX1" fmla="*/ 0 w 0"/>
                <a:gd name="connsiteY1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40">
                  <a:moveTo>
                    <a:pt x="0" y="13921"/>
                  </a:moveTo>
                  <a:lnTo>
                    <a:pt x="0" y="0"/>
                  </a:lnTo>
                </a:path>
              </a:pathLst>
            </a:custGeom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79086B19-30A1-435B-9FBC-9EB84BBE5724}"/>
                </a:ext>
              </a:extLst>
            </p:cNvPr>
            <p:cNvSpPr/>
            <p:nvPr/>
          </p:nvSpPr>
          <p:spPr>
            <a:xfrm>
              <a:off x="1423080" y="2146733"/>
              <a:ext cx="59783" cy="42702"/>
            </a:xfrm>
            <a:custGeom>
              <a:avLst/>
              <a:gdLst>
                <a:gd name="connsiteX0" fmla="*/ 61577 w 59783"/>
                <a:gd name="connsiteY0" fmla="*/ 0 h 42702"/>
                <a:gd name="connsiteX1" fmla="*/ 62175 w 59783"/>
                <a:gd name="connsiteY1" fmla="*/ 8199 h 42702"/>
                <a:gd name="connsiteX2" fmla="*/ 31087 w 59783"/>
                <a:gd name="connsiteY2" fmla="*/ 50730 h 42702"/>
                <a:gd name="connsiteX3" fmla="*/ 0 w 59783"/>
                <a:gd name="connsiteY3" fmla="*/ 8199 h 42702"/>
                <a:gd name="connsiteX4" fmla="*/ 598 w 59783"/>
                <a:gd name="connsiteY4" fmla="*/ 0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83" h="42702">
                  <a:moveTo>
                    <a:pt x="61577" y="0"/>
                  </a:moveTo>
                  <a:cubicBezTo>
                    <a:pt x="61918" y="2648"/>
                    <a:pt x="62175" y="5381"/>
                    <a:pt x="62175" y="8199"/>
                  </a:cubicBezTo>
                  <a:cubicBezTo>
                    <a:pt x="62175" y="31685"/>
                    <a:pt x="48254" y="50730"/>
                    <a:pt x="31087" y="50730"/>
                  </a:cubicBezTo>
                  <a:cubicBezTo>
                    <a:pt x="13921" y="50730"/>
                    <a:pt x="0" y="31685"/>
                    <a:pt x="0" y="8199"/>
                  </a:cubicBezTo>
                  <a:cubicBezTo>
                    <a:pt x="0" y="5381"/>
                    <a:pt x="171" y="2648"/>
                    <a:pt x="598" y="0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083E39C-8A05-432C-96F9-02DE8DAC1BB4}"/>
                </a:ext>
              </a:extLst>
            </p:cNvPr>
            <p:cNvSpPr/>
            <p:nvPr/>
          </p:nvSpPr>
          <p:spPr>
            <a:xfrm>
              <a:off x="1402583" y="2008600"/>
              <a:ext cx="102486" cy="17081"/>
            </a:xfrm>
            <a:custGeom>
              <a:avLst/>
              <a:gdLst>
                <a:gd name="connsiteX0" fmla="*/ 0 w 102485"/>
                <a:gd name="connsiteY0" fmla="*/ 19421 h 17080"/>
                <a:gd name="connsiteX1" fmla="*/ 35955 w 102485"/>
                <a:gd name="connsiteY1" fmla="*/ 461 h 17080"/>
                <a:gd name="connsiteX2" fmla="*/ 59186 w 102485"/>
                <a:gd name="connsiteY2" fmla="*/ 17456 h 17080"/>
                <a:gd name="connsiteX3" fmla="*/ 104877 w 102485"/>
                <a:gd name="connsiteY3" fmla="*/ 9514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485" h="17080">
                  <a:moveTo>
                    <a:pt x="0" y="19421"/>
                  </a:moveTo>
                  <a:cubicBezTo>
                    <a:pt x="9736" y="8916"/>
                    <a:pt x="23230" y="-2443"/>
                    <a:pt x="35955" y="461"/>
                  </a:cubicBezTo>
                  <a:cubicBezTo>
                    <a:pt x="46119" y="2767"/>
                    <a:pt x="48339" y="12417"/>
                    <a:pt x="59186" y="17456"/>
                  </a:cubicBezTo>
                  <a:cubicBezTo>
                    <a:pt x="67811" y="21385"/>
                    <a:pt x="80707" y="23349"/>
                    <a:pt x="104877" y="9514"/>
                  </a:cubicBezTo>
                </a:path>
              </a:pathLst>
            </a:custGeom>
            <a:noFill/>
            <a:ln w="12534" cap="rnd">
              <a:solidFill>
                <a:srgbClr val="BB22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291FF6D9-D329-4F58-A11E-4501628DDAB1}"/>
              </a:ext>
            </a:extLst>
          </p:cNvPr>
          <p:cNvGrpSpPr/>
          <p:nvPr/>
        </p:nvGrpSpPr>
        <p:grpSpPr>
          <a:xfrm>
            <a:off x="7778986" y="1644895"/>
            <a:ext cx="999235" cy="1144423"/>
            <a:chOff x="7778986" y="1644895"/>
            <a:chExt cx="999235" cy="1144423"/>
          </a:xfrm>
        </p:grpSpPr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C644E8B8-5EE8-4999-A8E8-3BA054AA9A16}"/>
                </a:ext>
              </a:extLst>
            </p:cNvPr>
            <p:cNvSpPr/>
            <p:nvPr/>
          </p:nvSpPr>
          <p:spPr>
            <a:xfrm>
              <a:off x="7778986" y="164489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2" y="0"/>
                    <a:pt x="501240" y="0"/>
                  </a:cubicBezTo>
                  <a:cubicBezTo>
                    <a:pt x="224444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351" y="951494"/>
                    <a:pt x="1002481" y="747120"/>
                    <a:pt x="1002481" y="501240"/>
                  </a:cubicBezTo>
                  <a:close/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35D94438-D363-4566-BAF9-CF6DE1D97A0D}"/>
                </a:ext>
              </a:extLst>
            </p:cNvPr>
            <p:cNvSpPr/>
            <p:nvPr/>
          </p:nvSpPr>
          <p:spPr>
            <a:xfrm>
              <a:off x="7927675" y="1794097"/>
              <a:ext cx="700319" cy="700319"/>
            </a:xfrm>
            <a:custGeom>
              <a:avLst/>
              <a:gdLst>
                <a:gd name="connsiteX0" fmla="*/ 705102 w 700318"/>
                <a:gd name="connsiteY0" fmla="*/ 352551 h 700318"/>
                <a:gd name="connsiteX1" fmla="*/ 352551 w 700318"/>
                <a:gd name="connsiteY1" fmla="*/ 705101 h 700318"/>
                <a:gd name="connsiteX2" fmla="*/ 0 w 700318"/>
                <a:gd name="connsiteY2" fmla="*/ 352551 h 700318"/>
                <a:gd name="connsiteX3" fmla="*/ 352551 w 700318"/>
                <a:gd name="connsiteY3" fmla="*/ 0 h 700318"/>
                <a:gd name="connsiteX4" fmla="*/ 705102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2" y="352551"/>
                  </a:moveTo>
                  <a:cubicBezTo>
                    <a:pt x="705102" y="547273"/>
                    <a:pt x="547274" y="705101"/>
                    <a:pt x="352551" y="705101"/>
                  </a:cubicBezTo>
                  <a:cubicBezTo>
                    <a:pt x="157828" y="705101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1" y="0"/>
                  </a:cubicBezTo>
                  <a:cubicBezTo>
                    <a:pt x="547274" y="0"/>
                    <a:pt x="705102" y="157828"/>
                    <a:pt x="705102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8" name="Vrije vorm: vorm 57">
              <a:extLst>
                <a:ext uri="{FF2B5EF4-FFF2-40B4-BE49-F238E27FC236}">
                  <a16:creationId xmlns:a16="http://schemas.microsoft.com/office/drawing/2014/main" id="{CAA6F9D6-9C1C-46F3-B6C0-6A01D4D20D58}"/>
                </a:ext>
              </a:extLst>
            </p:cNvPr>
            <p:cNvSpPr/>
            <p:nvPr/>
          </p:nvSpPr>
          <p:spPr>
            <a:xfrm>
              <a:off x="8143060" y="1929464"/>
              <a:ext cx="273295" cy="222052"/>
            </a:xfrm>
            <a:custGeom>
              <a:avLst/>
              <a:gdLst>
                <a:gd name="connsiteX0" fmla="*/ 67391 w 273295"/>
                <a:gd name="connsiteY0" fmla="*/ 15373 h 222052"/>
                <a:gd name="connsiteX1" fmla="*/ 65512 w 273295"/>
                <a:gd name="connsiteY1" fmla="*/ 15373 h 222052"/>
                <a:gd name="connsiteX2" fmla="*/ 64658 w 273295"/>
                <a:gd name="connsiteY2" fmla="*/ 15373 h 222052"/>
                <a:gd name="connsiteX3" fmla="*/ 30923 w 273295"/>
                <a:gd name="connsiteY3" fmla="*/ 30063 h 222052"/>
                <a:gd name="connsiteX4" fmla="*/ 13756 w 273295"/>
                <a:gd name="connsiteY4" fmla="*/ 74900 h 222052"/>
                <a:gd name="connsiteX5" fmla="*/ 16660 w 273295"/>
                <a:gd name="connsiteY5" fmla="*/ 93177 h 222052"/>
                <a:gd name="connsiteX6" fmla="*/ 17429 w 273295"/>
                <a:gd name="connsiteY6" fmla="*/ 95909 h 222052"/>
                <a:gd name="connsiteX7" fmla="*/ 102748 w 273295"/>
                <a:gd name="connsiteY7" fmla="*/ 181741 h 222052"/>
                <a:gd name="connsiteX8" fmla="*/ 139728 w 273295"/>
                <a:gd name="connsiteY8" fmla="*/ 208644 h 222052"/>
                <a:gd name="connsiteX9" fmla="*/ 174659 w 273295"/>
                <a:gd name="connsiteY9" fmla="*/ 181144 h 222052"/>
                <a:gd name="connsiteX10" fmla="*/ 257587 w 273295"/>
                <a:gd name="connsiteY10" fmla="*/ 93006 h 222052"/>
                <a:gd name="connsiteX11" fmla="*/ 258270 w 273295"/>
                <a:gd name="connsiteY11" fmla="*/ 90273 h 222052"/>
                <a:gd name="connsiteX12" fmla="*/ 260747 w 273295"/>
                <a:gd name="connsiteY12" fmla="*/ 71740 h 222052"/>
                <a:gd name="connsiteX13" fmla="*/ 209419 w 273295"/>
                <a:gd name="connsiteY13" fmla="*/ 13665 h 222052"/>
                <a:gd name="connsiteX14" fmla="*/ 208394 w 273295"/>
                <a:gd name="connsiteY14" fmla="*/ 13665 h 222052"/>
                <a:gd name="connsiteX15" fmla="*/ 143486 w 273295"/>
                <a:gd name="connsiteY15" fmla="*/ 60125 h 222052"/>
                <a:gd name="connsiteX16" fmla="*/ 137935 w 273295"/>
                <a:gd name="connsiteY16" fmla="*/ 71996 h 222052"/>
                <a:gd name="connsiteX17" fmla="*/ 131359 w 273295"/>
                <a:gd name="connsiteY17" fmla="*/ 60637 h 222052"/>
                <a:gd name="connsiteX18" fmla="*/ 67391 w 273295"/>
                <a:gd name="connsiteY18" fmla="*/ 15373 h 222052"/>
                <a:gd name="connsiteX19" fmla="*/ 139814 w 273295"/>
                <a:gd name="connsiteY19" fmla="*/ 225298 h 222052"/>
                <a:gd name="connsiteX20" fmla="*/ 135800 w 273295"/>
                <a:gd name="connsiteY20" fmla="*/ 222479 h 222052"/>
                <a:gd name="connsiteX21" fmla="*/ 94293 w 273295"/>
                <a:gd name="connsiteY21" fmla="*/ 192417 h 222052"/>
                <a:gd name="connsiteX22" fmla="*/ 4020 w 273295"/>
                <a:gd name="connsiteY22" fmla="*/ 98899 h 222052"/>
                <a:gd name="connsiteX23" fmla="*/ 3593 w 273295"/>
                <a:gd name="connsiteY23" fmla="*/ 97276 h 222052"/>
                <a:gd name="connsiteX24" fmla="*/ 6 w 273295"/>
                <a:gd name="connsiteY24" fmla="*/ 74985 h 222052"/>
                <a:gd name="connsiteX25" fmla="*/ 21101 w 273295"/>
                <a:gd name="connsiteY25" fmla="*/ 20412 h 222052"/>
                <a:gd name="connsiteX26" fmla="*/ 64487 w 273295"/>
                <a:gd name="connsiteY26" fmla="*/ 1708 h 222052"/>
                <a:gd name="connsiteX27" fmla="*/ 67391 w 273295"/>
                <a:gd name="connsiteY27" fmla="*/ 1708 h 222052"/>
                <a:gd name="connsiteX28" fmla="*/ 136739 w 273295"/>
                <a:gd name="connsiteY28" fmla="*/ 44240 h 222052"/>
                <a:gd name="connsiteX29" fmla="*/ 208223 w 273295"/>
                <a:gd name="connsiteY29" fmla="*/ 0 h 222052"/>
                <a:gd name="connsiteX30" fmla="*/ 209248 w 273295"/>
                <a:gd name="connsiteY30" fmla="*/ 0 h 222052"/>
                <a:gd name="connsiteX31" fmla="*/ 274326 w 273295"/>
                <a:gd name="connsiteY31" fmla="*/ 71569 h 222052"/>
                <a:gd name="connsiteX32" fmla="*/ 271337 w 273295"/>
                <a:gd name="connsiteY32" fmla="*/ 94116 h 222052"/>
                <a:gd name="connsiteX33" fmla="*/ 270995 w 273295"/>
                <a:gd name="connsiteY33" fmla="*/ 95653 h 222052"/>
                <a:gd name="connsiteX34" fmla="*/ 183370 w 273295"/>
                <a:gd name="connsiteY34" fmla="*/ 191648 h 222052"/>
                <a:gd name="connsiteX35" fmla="*/ 143828 w 273295"/>
                <a:gd name="connsiteY35" fmla="*/ 222479 h 222052"/>
                <a:gd name="connsiteX36" fmla="*/ 139814 w 273295"/>
                <a:gd name="connsiteY36" fmla="*/ 225298 h 222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73295" h="222052">
                  <a:moveTo>
                    <a:pt x="67391" y="15373"/>
                  </a:moveTo>
                  <a:cubicBezTo>
                    <a:pt x="66707" y="15373"/>
                    <a:pt x="66109" y="15373"/>
                    <a:pt x="65512" y="15373"/>
                  </a:cubicBezTo>
                  <a:lnTo>
                    <a:pt x="64658" y="15373"/>
                  </a:lnTo>
                  <a:cubicBezTo>
                    <a:pt x="52103" y="15373"/>
                    <a:pt x="40147" y="20583"/>
                    <a:pt x="30923" y="30063"/>
                  </a:cubicBezTo>
                  <a:cubicBezTo>
                    <a:pt x="19735" y="41421"/>
                    <a:pt x="13500" y="57734"/>
                    <a:pt x="13756" y="74900"/>
                  </a:cubicBezTo>
                  <a:cubicBezTo>
                    <a:pt x="13842" y="81305"/>
                    <a:pt x="14781" y="87454"/>
                    <a:pt x="16660" y="93177"/>
                  </a:cubicBezTo>
                  <a:lnTo>
                    <a:pt x="17429" y="95909"/>
                  </a:lnTo>
                  <a:cubicBezTo>
                    <a:pt x="18026" y="98386"/>
                    <a:pt x="25030" y="121360"/>
                    <a:pt x="102748" y="181741"/>
                  </a:cubicBezTo>
                  <a:cubicBezTo>
                    <a:pt x="111288" y="188317"/>
                    <a:pt x="123416" y="197114"/>
                    <a:pt x="139728" y="208644"/>
                  </a:cubicBezTo>
                  <a:cubicBezTo>
                    <a:pt x="149891" y="201128"/>
                    <a:pt x="161677" y="191904"/>
                    <a:pt x="174659" y="181144"/>
                  </a:cubicBezTo>
                  <a:cubicBezTo>
                    <a:pt x="251865" y="117944"/>
                    <a:pt x="257331" y="93945"/>
                    <a:pt x="257587" y="93006"/>
                  </a:cubicBezTo>
                  <a:lnTo>
                    <a:pt x="258270" y="90273"/>
                  </a:lnTo>
                  <a:cubicBezTo>
                    <a:pt x="259978" y="84465"/>
                    <a:pt x="260832" y="78231"/>
                    <a:pt x="260747" y="71740"/>
                  </a:cubicBezTo>
                  <a:cubicBezTo>
                    <a:pt x="260320" y="39713"/>
                    <a:pt x="237346" y="13665"/>
                    <a:pt x="209419" y="13665"/>
                  </a:cubicBezTo>
                  <a:lnTo>
                    <a:pt x="208394" y="13665"/>
                  </a:lnTo>
                  <a:cubicBezTo>
                    <a:pt x="165862" y="13665"/>
                    <a:pt x="143657" y="59698"/>
                    <a:pt x="143486" y="60125"/>
                  </a:cubicBezTo>
                  <a:lnTo>
                    <a:pt x="137935" y="71996"/>
                  </a:lnTo>
                  <a:lnTo>
                    <a:pt x="131359" y="60637"/>
                  </a:lnTo>
                  <a:cubicBezTo>
                    <a:pt x="131017" y="60125"/>
                    <a:pt x="104798" y="15373"/>
                    <a:pt x="67391" y="15373"/>
                  </a:cubicBezTo>
                  <a:moveTo>
                    <a:pt x="139814" y="225298"/>
                  </a:moveTo>
                  <a:lnTo>
                    <a:pt x="135800" y="222479"/>
                  </a:lnTo>
                  <a:cubicBezTo>
                    <a:pt x="117267" y="209498"/>
                    <a:pt x="103688" y="199676"/>
                    <a:pt x="94293" y="192417"/>
                  </a:cubicBezTo>
                  <a:cubicBezTo>
                    <a:pt x="18624" y="133573"/>
                    <a:pt x="5985" y="107354"/>
                    <a:pt x="4020" y="98899"/>
                  </a:cubicBezTo>
                  <a:lnTo>
                    <a:pt x="3593" y="97276"/>
                  </a:lnTo>
                  <a:cubicBezTo>
                    <a:pt x="1287" y="90273"/>
                    <a:pt x="92" y="82757"/>
                    <a:pt x="6" y="74985"/>
                  </a:cubicBezTo>
                  <a:cubicBezTo>
                    <a:pt x="-250" y="54232"/>
                    <a:pt x="7436" y="34333"/>
                    <a:pt x="21101" y="20412"/>
                  </a:cubicBezTo>
                  <a:cubicBezTo>
                    <a:pt x="32887" y="8370"/>
                    <a:pt x="48345" y="1708"/>
                    <a:pt x="64487" y="1708"/>
                  </a:cubicBezTo>
                  <a:cubicBezTo>
                    <a:pt x="65768" y="1708"/>
                    <a:pt x="66536" y="1708"/>
                    <a:pt x="67391" y="1708"/>
                  </a:cubicBezTo>
                  <a:cubicBezTo>
                    <a:pt x="100955" y="1708"/>
                    <a:pt x="125637" y="29123"/>
                    <a:pt x="136739" y="44240"/>
                  </a:cubicBezTo>
                  <a:cubicBezTo>
                    <a:pt x="146817" y="28525"/>
                    <a:pt x="170389" y="0"/>
                    <a:pt x="208223" y="0"/>
                  </a:cubicBezTo>
                  <a:lnTo>
                    <a:pt x="209248" y="0"/>
                  </a:lnTo>
                  <a:cubicBezTo>
                    <a:pt x="244691" y="0"/>
                    <a:pt x="273814" y="32112"/>
                    <a:pt x="274326" y="71569"/>
                  </a:cubicBezTo>
                  <a:cubicBezTo>
                    <a:pt x="274412" y="79341"/>
                    <a:pt x="273387" y="86942"/>
                    <a:pt x="271337" y="94116"/>
                  </a:cubicBezTo>
                  <a:lnTo>
                    <a:pt x="270995" y="95653"/>
                  </a:lnTo>
                  <a:cubicBezTo>
                    <a:pt x="269629" y="102486"/>
                    <a:pt x="259295" y="129474"/>
                    <a:pt x="183370" y="191648"/>
                  </a:cubicBezTo>
                  <a:cubicBezTo>
                    <a:pt x="168424" y="203947"/>
                    <a:pt x="155101" y="214366"/>
                    <a:pt x="143828" y="222479"/>
                  </a:cubicBezTo>
                  <a:lnTo>
                    <a:pt x="139814" y="225298"/>
                  </a:lnTo>
                  <a:close/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B2C7B2EA-A074-4EA9-B8BB-7FE178CAB87C}"/>
                </a:ext>
              </a:extLst>
            </p:cNvPr>
            <p:cNvSpPr/>
            <p:nvPr/>
          </p:nvSpPr>
          <p:spPr>
            <a:xfrm>
              <a:off x="8169371" y="2146392"/>
              <a:ext cx="230593" cy="204971"/>
            </a:xfrm>
            <a:custGeom>
              <a:avLst/>
              <a:gdLst>
                <a:gd name="connsiteX0" fmla="*/ 187378 w 230592"/>
                <a:gd name="connsiteY0" fmla="*/ 111539 h 204971"/>
                <a:gd name="connsiteX1" fmla="*/ 124007 w 230592"/>
                <a:gd name="connsiteY1" fmla="*/ 131523 h 204971"/>
                <a:gd name="connsiteX2" fmla="*/ 152191 w 230592"/>
                <a:gd name="connsiteY2" fmla="*/ 79170 h 204971"/>
                <a:gd name="connsiteX3" fmla="*/ 221710 w 230592"/>
                <a:gd name="connsiteY3" fmla="*/ 42959 h 204971"/>
                <a:gd name="connsiteX4" fmla="*/ 187378 w 230592"/>
                <a:gd name="connsiteY4" fmla="*/ 111539 h 204971"/>
                <a:gd name="connsiteX5" fmla="*/ 38518 w 230592"/>
                <a:gd name="connsiteY5" fmla="*/ 112136 h 204971"/>
                <a:gd name="connsiteX6" fmla="*/ 15458 w 230592"/>
                <a:gd name="connsiteY6" fmla="*/ 55001 h 204971"/>
                <a:gd name="connsiteX7" fmla="*/ 73960 w 230592"/>
                <a:gd name="connsiteY7" fmla="*/ 80110 h 204971"/>
                <a:gd name="connsiteX8" fmla="*/ 102571 w 230592"/>
                <a:gd name="connsiteY8" fmla="*/ 132292 h 204971"/>
                <a:gd name="connsiteX9" fmla="*/ 38518 w 230592"/>
                <a:gd name="connsiteY9" fmla="*/ 112136 h 204971"/>
                <a:gd name="connsiteX10" fmla="*/ 106328 w 230592"/>
                <a:gd name="connsiteY10" fmla="*/ 0 h 204971"/>
                <a:gd name="connsiteX11" fmla="*/ 106328 w 230592"/>
                <a:gd name="connsiteY11" fmla="*/ 103254 h 204971"/>
                <a:gd name="connsiteX12" fmla="*/ 83099 w 230592"/>
                <a:gd name="connsiteY12" fmla="*/ 69861 h 204971"/>
                <a:gd name="connsiteX13" fmla="*/ 8113 w 230592"/>
                <a:gd name="connsiteY13" fmla="*/ 40140 h 204971"/>
                <a:gd name="connsiteX14" fmla="*/ 0 w 230592"/>
                <a:gd name="connsiteY14" fmla="*/ 39457 h 204971"/>
                <a:gd name="connsiteX15" fmla="*/ 683 w 230592"/>
                <a:gd name="connsiteY15" fmla="*/ 47571 h 204971"/>
                <a:gd name="connsiteX16" fmla="*/ 29037 w 230592"/>
                <a:gd name="connsiteY16" fmla="*/ 122043 h 204971"/>
                <a:gd name="connsiteX17" fmla="*/ 105133 w 230592"/>
                <a:gd name="connsiteY17" fmla="*/ 145957 h 204971"/>
                <a:gd name="connsiteX18" fmla="*/ 106328 w 230592"/>
                <a:gd name="connsiteY18" fmla="*/ 145957 h 204971"/>
                <a:gd name="connsiteX19" fmla="*/ 106328 w 230592"/>
                <a:gd name="connsiteY19" fmla="*/ 210010 h 204971"/>
                <a:gd name="connsiteX20" fmla="*/ 119994 w 230592"/>
                <a:gd name="connsiteY20" fmla="*/ 210010 h 204971"/>
                <a:gd name="connsiteX21" fmla="*/ 119994 w 230592"/>
                <a:gd name="connsiteY21" fmla="*/ 145615 h 204971"/>
                <a:gd name="connsiteX22" fmla="*/ 195406 w 230592"/>
                <a:gd name="connsiteY22" fmla="*/ 122641 h 204971"/>
                <a:gd name="connsiteX23" fmla="*/ 235204 w 230592"/>
                <a:gd name="connsiteY23" fmla="*/ 34162 h 204971"/>
                <a:gd name="connsiteX24" fmla="*/ 234607 w 230592"/>
                <a:gd name="connsiteY24" fmla="*/ 26988 h 204971"/>
                <a:gd name="connsiteX25" fmla="*/ 227433 w 230592"/>
                <a:gd name="connsiteY25" fmla="*/ 28013 h 204971"/>
                <a:gd name="connsiteX26" fmla="*/ 141174 w 230592"/>
                <a:gd name="connsiteY26" fmla="*/ 70971 h 204971"/>
                <a:gd name="connsiteX27" fmla="*/ 119908 w 230592"/>
                <a:gd name="connsiteY27" fmla="*/ 106927 h 204971"/>
                <a:gd name="connsiteX28" fmla="*/ 119908 w 230592"/>
                <a:gd name="connsiteY28" fmla="*/ 85 h 20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0592" h="204971">
                  <a:moveTo>
                    <a:pt x="187378" y="111539"/>
                  </a:moveTo>
                  <a:cubicBezTo>
                    <a:pt x="167820" y="125716"/>
                    <a:pt x="139210" y="130157"/>
                    <a:pt x="124007" y="131523"/>
                  </a:cubicBezTo>
                  <a:cubicBezTo>
                    <a:pt x="129302" y="118627"/>
                    <a:pt x="139637" y="95739"/>
                    <a:pt x="152191" y="79170"/>
                  </a:cubicBezTo>
                  <a:cubicBezTo>
                    <a:pt x="169528" y="56196"/>
                    <a:pt x="205825" y="46289"/>
                    <a:pt x="221710" y="42959"/>
                  </a:cubicBezTo>
                  <a:cubicBezTo>
                    <a:pt x="221027" y="57648"/>
                    <a:pt x="216159" y="90529"/>
                    <a:pt x="187378" y="111539"/>
                  </a:cubicBezTo>
                  <a:moveTo>
                    <a:pt x="38518" y="112136"/>
                  </a:moveTo>
                  <a:cubicBezTo>
                    <a:pt x="23999" y="98215"/>
                    <a:pt x="17764" y="69434"/>
                    <a:pt x="15458" y="55001"/>
                  </a:cubicBezTo>
                  <a:cubicBezTo>
                    <a:pt x="28952" y="57307"/>
                    <a:pt x="55684" y="63797"/>
                    <a:pt x="73960" y="80110"/>
                  </a:cubicBezTo>
                  <a:cubicBezTo>
                    <a:pt x="89675" y="94116"/>
                    <a:pt x="98728" y="119310"/>
                    <a:pt x="102571" y="132292"/>
                  </a:cubicBezTo>
                  <a:cubicBezTo>
                    <a:pt x="87625" y="132036"/>
                    <a:pt x="56452" y="129303"/>
                    <a:pt x="38518" y="112136"/>
                  </a:cubicBezTo>
                  <a:moveTo>
                    <a:pt x="106328" y="0"/>
                  </a:moveTo>
                  <a:lnTo>
                    <a:pt x="106328" y="103254"/>
                  </a:lnTo>
                  <a:cubicBezTo>
                    <a:pt x="100863" y="91468"/>
                    <a:pt x="93262" y="78914"/>
                    <a:pt x="83099" y="69861"/>
                  </a:cubicBezTo>
                  <a:cubicBezTo>
                    <a:pt x="54317" y="44154"/>
                    <a:pt x="9992" y="40226"/>
                    <a:pt x="8113" y="40140"/>
                  </a:cubicBezTo>
                  <a:lnTo>
                    <a:pt x="0" y="39457"/>
                  </a:lnTo>
                  <a:lnTo>
                    <a:pt x="683" y="47571"/>
                  </a:lnTo>
                  <a:cubicBezTo>
                    <a:pt x="854" y="49706"/>
                    <a:pt x="5551" y="99582"/>
                    <a:pt x="29037" y="122043"/>
                  </a:cubicBezTo>
                  <a:cubicBezTo>
                    <a:pt x="51670" y="143651"/>
                    <a:pt x="89760" y="145957"/>
                    <a:pt x="105133" y="145957"/>
                  </a:cubicBezTo>
                  <a:cubicBezTo>
                    <a:pt x="105560" y="145957"/>
                    <a:pt x="105902" y="145957"/>
                    <a:pt x="106328" y="145957"/>
                  </a:cubicBezTo>
                  <a:lnTo>
                    <a:pt x="106328" y="210010"/>
                  </a:lnTo>
                  <a:lnTo>
                    <a:pt x="119994" y="210010"/>
                  </a:lnTo>
                  <a:lnTo>
                    <a:pt x="119994" y="145615"/>
                  </a:lnTo>
                  <a:cubicBezTo>
                    <a:pt x="134341" y="144761"/>
                    <a:pt x="170468" y="140832"/>
                    <a:pt x="195406" y="122641"/>
                  </a:cubicBezTo>
                  <a:cubicBezTo>
                    <a:pt x="239475" y="90529"/>
                    <a:pt x="235461" y="36468"/>
                    <a:pt x="235204" y="34162"/>
                  </a:cubicBezTo>
                  <a:lnTo>
                    <a:pt x="234607" y="26988"/>
                  </a:lnTo>
                  <a:lnTo>
                    <a:pt x="227433" y="28013"/>
                  </a:lnTo>
                  <a:cubicBezTo>
                    <a:pt x="224956" y="28354"/>
                    <a:pt x="167052" y="36724"/>
                    <a:pt x="141174" y="70971"/>
                  </a:cubicBezTo>
                  <a:cubicBezTo>
                    <a:pt x="132890" y="81989"/>
                    <a:pt x="125630" y="95226"/>
                    <a:pt x="119908" y="106927"/>
                  </a:cubicBezTo>
                  <a:lnTo>
                    <a:pt x="119908" y="85"/>
                  </a:ln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B98AB5BE-D94E-4DE0-8FA1-72C0A3B1E76C}"/>
                </a:ext>
              </a:extLst>
            </p:cNvPr>
            <p:cNvSpPr/>
            <p:nvPr/>
          </p:nvSpPr>
          <p:spPr>
            <a:xfrm>
              <a:off x="8275699" y="2331207"/>
              <a:ext cx="8540" cy="34162"/>
            </a:xfrm>
            <a:custGeom>
              <a:avLst/>
              <a:gdLst>
                <a:gd name="connsiteX0" fmla="*/ 6833 w 8540"/>
                <a:gd name="connsiteY0" fmla="*/ 34418 h 34161"/>
                <a:gd name="connsiteX1" fmla="*/ 6833 w 8540"/>
                <a:gd name="connsiteY1" fmla="*/ 34418 h 34161"/>
                <a:gd name="connsiteX2" fmla="*/ 0 w 8540"/>
                <a:gd name="connsiteY2" fmla="*/ 27586 h 34161"/>
                <a:gd name="connsiteX3" fmla="*/ 0 w 8540"/>
                <a:gd name="connsiteY3" fmla="*/ 6833 h 34161"/>
                <a:gd name="connsiteX4" fmla="*/ 6833 w 8540"/>
                <a:gd name="connsiteY4" fmla="*/ 0 h 34161"/>
                <a:gd name="connsiteX5" fmla="*/ 13665 w 8540"/>
                <a:gd name="connsiteY5" fmla="*/ 6833 h 34161"/>
                <a:gd name="connsiteX6" fmla="*/ 13665 w 8540"/>
                <a:gd name="connsiteY6" fmla="*/ 27586 h 34161"/>
                <a:gd name="connsiteX7" fmla="*/ 6833 w 8540"/>
                <a:gd name="connsiteY7" fmla="*/ 34418 h 3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40" h="34161">
                  <a:moveTo>
                    <a:pt x="6833" y="34418"/>
                  </a:moveTo>
                  <a:lnTo>
                    <a:pt x="6833" y="34418"/>
                  </a:lnTo>
                  <a:cubicBezTo>
                    <a:pt x="3075" y="34418"/>
                    <a:pt x="0" y="31344"/>
                    <a:pt x="0" y="27586"/>
                  </a:cubicBezTo>
                  <a:lnTo>
                    <a:pt x="0" y="6833"/>
                  </a:lnTo>
                  <a:cubicBezTo>
                    <a:pt x="0" y="3075"/>
                    <a:pt x="3075" y="0"/>
                    <a:pt x="6833" y="0"/>
                  </a:cubicBezTo>
                  <a:cubicBezTo>
                    <a:pt x="10591" y="0"/>
                    <a:pt x="13665" y="3075"/>
                    <a:pt x="13665" y="6833"/>
                  </a:cubicBezTo>
                  <a:lnTo>
                    <a:pt x="13665" y="27586"/>
                  </a:lnTo>
                  <a:cubicBezTo>
                    <a:pt x="13665" y="31344"/>
                    <a:pt x="10591" y="34418"/>
                    <a:pt x="6833" y="34418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20" name="Groep 319">
            <a:extLst>
              <a:ext uri="{FF2B5EF4-FFF2-40B4-BE49-F238E27FC236}">
                <a16:creationId xmlns:a16="http://schemas.microsoft.com/office/drawing/2014/main" id="{A46661D6-824A-4A79-8ADB-F505F26FE016}"/>
              </a:ext>
            </a:extLst>
          </p:cNvPr>
          <p:cNvGrpSpPr/>
          <p:nvPr/>
        </p:nvGrpSpPr>
        <p:grpSpPr>
          <a:xfrm>
            <a:off x="3321713" y="1644895"/>
            <a:ext cx="999235" cy="1144423"/>
            <a:chOff x="3321713" y="1644895"/>
            <a:chExt cx="999235" cy="1144423"/>
          </a:xfrm>
        </p:grpSpPr>
        <p:sp>
          <p:nvSpPr>
            <p:cNvPr id="62" name="Vrije vorm: vorm 61">
              <a:extLst>
                <a:ext uri="{FF2B5EF4-FFF2-40B4-BE49-F238E27FC236}">
                  <a16:creationId xmlns:a16="http://schemas.microsoft.com/office/drawing/2014/main" id="{68AEB5A2-F9F7-4245-B88F-AF87BE1FA4D1}"/>
                </a:ext>
              </a:extLst>
            </p:cNvPr>
            <p:cNvSpPr/>
            <p:nvPr/>
          </p:nvSpPr>
          <p:spPr>
            <a:xfrm>
              <a:off x="3321713" y="164489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2" y="0"/>
                    <a:pt x="501240" y="0"/>
                  </a:cubicBezTo>
                  <a:cubicBezTo>
                    <a:pt x="224444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437" y="951494"/>
                    <a:pt x="1002481" y="747120"/>
                    <a:pt x="1002481" y="501240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3" name="Vrije vorm: vorm 62">
              <a:extLst>
                <a:ext uri="{FF2B5EF4-FFF2-40B4-BE49-F238E27FC236}">
                  <a16:creationId xmlns:a16="http://schemas.microsoft.com/office/drawing/2014/main" id="{036CA145-AE53-4B18-B070-99CD5EF45049}"/>
                </a:ext>
              </a:extLst>
            </p:cNvPr>
            <p:cNvSpPr/>
            <p:nvPr/>
          </p:nvSpPr>
          <p:spPr>
            <a:xfrm>
              <a:off x="3470402" y="1794097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1 w 700318"/>
                <a:gd name="connsiteY1" fmla="*/ 705101 h 700318"/>
                <a:gd name="connsiteX2" fmla="*/ 0 w 700318"/>
                <a:gd name="connsiteY2" fmla="*/ 352551 h 700318"/>
                <a:gd name="connsiteX3" fmla="*/ 352551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3" y="705101"/>
                    <a:pt x="352551" y="705101"/>
                  </a:cubicBezTo>
                  <a:cubicBezTo>
                    <a:pt x="157828" y="705101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1" y="0"/>
                  </a:cubicBezTo>
                  <a:cubicBezTo>
                    <a:pt x="547273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4" name="Vrije vorm: vorm 63">
              <a:extLst>
                <a:ext uri="{FF2B5EF4-FFF2-40B4-BE49-F238E27FC236}">
                  <a16:creationId xmlns:a16="http://schemas.microsoft.com/office/drawing/2014/main" id="{32500BB2-0EF2-4829-A424-CB6FCA2673F0}"/>
                </a:ext>
              </a:extLst>
            </p:cNvPr>
            <p:cNvSpPr/>
            <p:nvPr/>
          </p:nvSpPr>
          <p:spPr>
            <a:xfrm>
              <a:off x="3712674" y="2052876"/>
              <a:ext cx="256214" cy="213512"/>
            </a:xfrm>
            <a:custGeom>
              <a:avLst/>
              <a:gdLst>
                <a:gd name="connsiteX0" fmla="*/ 109083 w 256214"/>
                <a:gd name="connsiteY0" fmla="*/ 220257 h 213511"/>
                <a:gd name="connsiteX1" fmla="*/ 2242 w 256214"/>
                <a:gd name="connsiteY1" fmla="*/ 176102 h 213511"/>
                <a:gd name="connsiteX2" fmla="*/ 2242 w 256214"/>
                <a:gd name="connsiteY2" fmla="*/ 165256 h 213511"/>
                <a:gd name="connsiteX3" fmla="*/ 13088 w 256214"/>
                <a:gd name="connsiteY3" fmla="*/ 165256 h 213511"/>
                <a:gd name="connsiteX4" fmla="*/ 205078 w 256214"/>
                <a:gd name="connsiteY4" fmla="*/ 165256 h 213511"/>
                <a:gd name="connsiteX5" fmla="*/ 231724 w 256214"/>
                <a:gd name="connsiteY5" fmla="*/ 11015 h 213511"/>
                <a:gd name="connsiteX6" fmla="*/ 235397 w 256214"/>
                <a:gd name="connsiteY6" fmla="*/ 767 h 213511"/>
                <a:gd name="connsiteX7" fmla="*/ 245645 w 256214"/>
                <a:gd name="connsiteY7" fmla="*/ 4439 h 213511"/>
                <a:gd name="connsiteX8" fmla="*/ 215924 w 256214"/>
                <a:gd name="connsiteY8" fmla="*/ 176102 h 213511"/>
                <a:gd name="connsiteX9" fmla="*/ 109083 w 256214"/>
                <a:gd name="connsiteY9" fmla="*/ 220257 h 213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14" h="213511">
                  <a:moveTo>
                    <a:pt x="109083" y="220257"/>
                  </a:moveTo>
                  <a:cubicBezTo>
                    <a:pt x="70395" y="220257"/>
                    <a:pt x="31706" y="205482"/>
                    <a:pt x="2242" y="176102"/>
                  </a:cubicBezTo>
                  <a:cubicBezTo>
                    <a:pt x="-747" y="173113"/>
                    <a:pt x="-747" y="168245"/>
                    <a:pt x="2242" y="165256"/>
                  </a:cubicBezTo>
                  <a:cubicBezTo>
                    <a:pt x="5231" y="162267"/>
                    <a:pt x="10099" y="162267"/>
                    <a:pt x="13088" y="165256"/>
                  </a:cubicBezTo>
                  <a:cubicBezTo>
                    <a:pt x="66039" y="218207"/>
                    <a:pt x="152127" y="218207"/>
                    <a:pt x="205078" y="165256"/>
                  </a:cubicBezTo>
                  <a:cubicBezTo>
                    <a:pt x="245560" y="124774"/>
                    <a:pt x="256321" y="62770"/>
                    <a:pt x="231724" y="11015"/>
                  </a:cubicBezTo>
                  <a:cubicBezTo>
                    <a:pt x="229931" y="7172"/>
                    <a:pt x="231553" y="2645"/>
                    <a:pt x="235397" y="767"/>
                  </a:cubicBezTo>
                  <a:cubicBezTo>
                    <a:pt x="239240" y="-1112"/>
                    <a:pt x="243852" y="596"/>
                    <a:pt x="245645" y="4439"/>
                  </a:cubicBezTo>
                  <a:cubicBezTo>
                    <a:pt x="272975" y="62002"/>
                    <a:pt x="261018" y="131009"/>
                    <a:pt x="215924" y="176102"/>
                  </a:cubicBezTo>
                  <a:cubicBezTo>
                    <a:pt x="186460" y="205482"/>
                    <a:pt x="147771" y="220257"/>
                    <a:pt x="109083" y="220257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5" name="Vrije vorm: vorm 64">
              <a:extLst>
                <a:ext uri="{FF2B5EF4-FFF2-40B4-BE49-F238E27FC236}">
                  <a16:creationId xmlns:a16="http://schemas.microsoft.com/office/drawing/2014/main" id="{7CE1088C-EE6D-4C64-AEC9-0C4D53ED1CE4}"/>
                </a:ext>
              </a:extLst>
            </p:cNvPr>
            <p:cNvSpPr/>
            <p:nvPr/>
          </p:nvSpPr>
          <p:spPr>
            <a:xfrm>
              <a:off x="3657780" y="2180981"/>
              <a:ext cx="136648" cy="8540"/>
            </a:xfrm>
            <a:custGeom>
              <a:avLst/>
              <a:gdLst>
                <a:gd name="connsiteX0" fmla="*/ 135793 w 136647"/>
                <a:gd name="connsiteY0" fmla="*/ 15373 h 8540"/>
                <a:gd name="connsiteX1" fmla="*/ 7686 w 136647"/>
                <a:gd name="connsiteY1" fmla="*/ 15373 h 8540"/>
                <a:gd name="connsiteX2" fmla="*/ 0 w 136647"/>
                <a:gd name="connsiteY2" fmla="*/ 7686 h 8540"/>
                <a:gd name="connsiteX3" fmla="*/ 7686 w 136647"/>
                <a:gd name="connsiteY3" fmla="*/ 0 h 8540"/>
                <a:gd name="connsiteX4" fmla="*/ 135793 w 136647"/>
                <a:gd name="connsiteY4" fmla="*/ 0 h 8540"/>
                <a:gd name="connsiteX5" fmla="*/ 143480 w 136647"/>
                <a:gd name="connsiteY5" fmla="*/ 7686 h 8540"/>
                <a:gd name="connsiteX6" fmla="*/ 135793 w 136647"/>
                <a:gd name="connsiteY6" fmla="*/ 15373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647" h="8540">
                  <a:moveTo>
                    <a:pt x="135793" y="15373"/>
                  </a:moveTo>
                  <a:lnTo>
                    <a:pt x="7686" y="15373"/>
                  </a:lnTo>
                  <a:cubicBezTo>
                    <a:pt x="3416" y="15373"/>
                    <a:pt x="0" y="11957"/>
                    <a:pt x="0" y="7686"/>
                  </a:cubicBezTo>
                  <a:cubicBezTo>
                    <a:pt x="0" y="3416"/>
                    <a:pt x="3416" y="0"/>
                    <a:pt x="7686" y="0"/>
                  </a:cubicBezTo>
                  <a:lnTo>
                    <a:pt x="135793" y="0"/>
                  </a:lnTo>
                  <a:cubicBezTo>
                    <a:pt x="140064" y="0"/>
                    <a:pt x="143480" y="3416"/>
                    <a:pt x="143480" y="7686"/>
                  </a:cubicBezTo>
                  <a:cubicBezTo>
                    <a:pt x="143480" y="11957"/>
                    <a:pt x="139978" y="15373"/>
                    <a:pt x="135793" y="15373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AADAAB54-FD8F-4D2F-8FD9-96BFE3F3E122}"/>
                </a:ext>
              </a:extLst>
            </p:cNvPr>
            <p:cNvSpPr/>
            <p:nvPr/>
          </p:nvSpPr>
          <p:spPr>
            <a:xfrm>
              <a:off x="3937460" y="1969497"/>
              <a:ext cx="34162" cy="34162"/>
            </a:xfrm>
            <a:custGeom>
              <a:avLst/>
              <a:gdLst>
                <a:gd name="connsiteX0" fmla="*/ 7708 w 34161"/>
                <a:gd name="connsiteY0" fmla="*/ 37258 h 34161"/>
                <a:gd name="connsiteX1" fmla="*/ 2242 w 34161"/>
                <a:gd name="connsiteY1" fmla="*/ 35037 h 34161"/>
                <a:gd name="connsiteX2" fmla="*/ 2242 w 34161"/>
                <a:gd name="connsiteY2" fmla="*/ 24191 h 34161"/>
                <a:gd name="connsiteX3" fmla="*/ 24191 w 34161"/>
                <a:gd name="connsiteY3" fmla="*/ 2242 h 34161"/>
                <a:gd name="connsiteX4" fmla="*/ 35037 w 34161"/>
                <a:gd name="connsiteY4" fmla="*/ 2242 h 34161"/>
                <a:gd name="connsiteX5" fmla="*/ 35037 w 34161"/>
                <a:gd name="connsiteY5" fmla="*/ 13088 h 34161"/>
                <a:gd name="connsiteX6" fmla="*/ 13088 w 34161"/>
                <a:gd name="connsiteY6" fmla="*/ 35037 h 34161"/>
                <a:gd name="connsiteX7" fmla="*/ 7708 w 34161"/>
                <a:gd name="connsiteY7" fmla="*/ 37258 h 3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161" h="34161">
                  <a:moveTo>
                    <a:pt x="7708" y="37258"/>
                  </a:moveTo>
                  <a:cubicBezTo>
                    <a:pt x="5743" y="37258"/>
                    <a:pt x="3779" y="36489"/>
                    <a:pt x="2242" y="35037"/>
                  </a:cubicBezTo>
                  <a:cubicBezTo>
                    <a:pt x="-747" y="32048"/>
                    <a:pt x="-747" y="27180"/>
                    <a:pt x="2242" y="24191"/>
                  </a:cubicBezTo>
                  <a:lnTo>
                    <a:pt x="24191" y="2242"/>
                  </a:lnTo>
                  <a:cubicBezTo>
                    <a:pt x="27180" y="-747"/>
                    <a:pt x="32048" y="-747"/>
                    <a:pt x="35037" y="2242"/>
                  </a:cubicBezTo>
                  <a:cubicBezTo>
                    <a:pt x="38026" y="5231"/>
                    <a:pt x="38026" y="10099"/>
                    <a:pt x="35037" y="13088"/>
                  </a:cubicBezTo>
                  <a:lnTo>
                    <a:pt x="13088" y="35037"/>
                  </a:lnTo>
                  <a:cubicBezTo>
                    <a:pt x="11636" y="36575"/>
                    <a:pt x="9757" y="37258"/>
                    <a:pt x="7708" y="37258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" name="Vrije vorm: vorm 115">
              <a:extLst>
                <a:ext uri="{FF2B5EF4-FFF2-40B4-BE49-F238E27FC236}">
                  <a16:creationId xmlns:a16="http://schemas.microsoft.com/office/drawing/2014/main" id="{62F02898-85D4-45F4-8128-E256A7FA25AF}"/>
                </a:ext>
              </a:extLst>
            </p:cNvPr>
            <p:cNvSpPr/>
            <p:nvPr/>
          </p:nvSpPr>
          <p:spPr>
            <a:xfrm>
              <a:off x="3824811" y="2041664"/>
              <a:ext cx="76864" cy="76864"/>
            </a:xfrm>
            <a:custGeom>
              <a:avLst/>
              <a:gdLst>
                <a:gd name="connsiteX0" fmla="*/ 7708 w 76864"/>
                <a:gd name="connsiteY0" fmla="*/ 77825 h 76864"/>
                <a:gd name="connsiteX1" fmla="*/ 2242 w 76864"/>
                <a:gd name="connsiteY1" fmla="*/ 75605 h 76864"/>
                <a:gd name="connsiteX2" fmla="*/ 2242 w 76864"/>
                <a:gd name="connsiteY2" fmla="*/ 64758 h 76864"/>
                <a:gd name="connsiteX3" fmla="*/ 64758 w 76864"/>
                <a:gd name="connsiteY3" fmla="*/ 2242 h 76864"/>
                <a:gd name="connsiteX4" fmla="*/ 75605 w 76864"/>
                <a:gd name="connsiteY4" fmla="*/ 2242 h 76864"/>
                <a:gd name="connsiteX5" fmla="*/ 75605 w 76864"/>
                <a:gd name="connsiteY5" fmla="*/ 13088 h 76864"/>
                <a:gd name="connsiteX6" fmla="*/ 13088 w 76864"/>
                <a:gd name="connsiteY6" fmla="*/ 75605 h 76864"/>
                <a:gd name="connsiteX7" fmla="*/ 7708 w 76864"/>
                <a:gd name="connsiteY7" fmla="*/ 77825 h 7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864" h="76864">
                  <a:moveTo>
                    <a:pt x="7708" y="77825"/>
                  </a:moveTo>
                  <a:cubicBezTo>
                    <a:pt x="5743" y="77825"/>
                    <a:pt x="3779" y="77056"/>
                    <a:pt x="2242" y="75605"/>
                  </a:cubicBezTo>
                  <a:cubicBezTo>
                    <a:pt x="-747" y="72615"/>
                    <a:pt x="-747" y="67747"/>
                    <a:pt x="2242" y="64758"/>
                  </a:cubicBezTo>
                  <a:lnTo>
                    <a:pt x="64758" y="2242"/>
                  </a:lnTo>
                  <a:cubicBezTo>
                    <a:pt x="67747" y="-747"/>
                    <a:pt x="72615" y="-747"/>
                    <a:pt x="75605" y="2242"/>
                  </a:cubicBezTo>
                  <a:cubicBezTo>
                    <a:pt x="78594" y="5231"/>
                    <a:pt x="78594" y="10099"/>
                    <a:pt x="75605" y="13088"/>
                  </a:cubicBezTo>
                  <a:lnTo>
                    <a:pt x="13088" y="75605"/>
                  </a:lnTo>
                  <a:cubicBezTo>
                    <a:pt x="11636" y="77056"/>
                    <a:pt x="9672" y="77825"/>
                    <a:pt x="7708" y="77825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" name="Vrije vorm: vorm 116">
              <a:extLst>
                <a:ext uri="{FF2B5EF4-FFF2-40B4-BE49-F238E27FC236}">
                  <a16:creationId xmlns:a16="http://schemas.microsoft.com/office/drawing/2014/main" id="{83A65CAE-AD87-485D-A7D6-757BBC2D6B72}"/>
                </a:ext>
              </a:extLst>
            </p:cNvPr>
            <p:cNvSpPr/>
            <p:nvPr/>
          </p:nvSpPr>
          <p:spPr>
            <a:xfrm>
              <a:off x="3783816" y="1928503"/>
              <a:ext cx="145188" cy="145188"/>
            </a:xfrm>
            <a:custGeom>
              <a:avLst/>
              <a:gdLst>
                <a:gd name="connsiteX0" fmla="*/ 7708 w 145188"/>
                <a:gd name="connsiteY0" fmla="*/ 149992 h 145188"/>
                <a:gd name="connsiteX1" fmla="*/ 2242 w 145188"/>
                <a:gd name="connsiteY1" fmla="*/ 147772 h 145188"/>
                <a:gd name="connsiteX2" fmla="*/ 2242 w 145188"/>
                <a:gd name="connsiteY2" fmla="*/ 136925 h 145188"/>
                <a:gd name="connsiteX3" fmla="*/ 136925 w 145188"/>
                <a:gd name="connsiteY3" fmla="*/ 2242 h 145188"/>
                <a:gd name="connsiteX4" fmla="*/ 147772 w 145188"/>
                <a:gd name="connsiteY4" fmla="*/ 2242 h 145188"/>
                <a:gd name="connsiteX5" fmla="*/ 147772 w 145188"/>
                <a:gd name="connsiteY5" fmla="*/ 13088 h 145188"/>
                <a:gd name="connsiteX6" fmla="*/ 13088 w 145188"/>
                <a:gd name="connsiteY6" fmla="*/ 147772 h 145188"/>
                <a:gd name="connsiteX7" fmla="*/ 7708 w 145188"/>
                <a:gd name="connsiteY7" fmla="*/ 149992 h 14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188" h="145188">
                  <a:moveTo>
                    <a:pt x="7708" y="149992"/>
                  </a:moveTo>
                  <a:cubicBezTo>
                    <a:pt x="5744" y="149992"/>
                    <a:pt x="3779" y="149223"/>
                    <a:pt x="2242" y="147772"/>
                  </a:cubicBezTo>
                  <a:cubicBezTo>
                    <a:pt x="-747" y="144782"/>
                    <a:pt x="-747" y="139914"/>
                    <a:pt x="2242" y="136925"/>
                  </a:cubicBezTo>
                  <a:lnTo>
                    <a:pt x="136925" y="2242"/>
                  </a:lnTo>
                  <a:cubicBezTo>
                    <a:pt x="139914" y="-747"/>
                    <a:pt x="144782" y="-747"/>
                    <a:pt x="147772" y="2242"/>
                  </a:cubicBezTo>
                  <a:cubicBezTo>
                    <a:pt x="150761" y="5231"/>
                    <a:pt x="150761" y="10099"/>
                    <a:pt x="147772" y="13088"/>
                  </a:cubicBezTo>
                  <a:lnTo>
                    <a:pt x="13088" y="147772"/>
                  </a:lnTo>
                  <a:cubicBezTo>
                    <a:pt x="11636" y="149223"/>
                    <a:pt x="9672" y="149992"/>
                    <a:pt x="7708" y="149992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" name="Vrije vorm: vorm 117">
              <a:extLst>
                <a:ext uri="{FF2B5EF4-FFF2-40B4-BE49-F238E27FC236}">
                  <a16:creationId xmlns:a16="http://schemas.microsoft.com/office/drawing/2014/main" id="{01C1E9C2-FE14-4095-A836-BF6FAD493956}"/>
                </a:ext>
              </a:extLst>
            </p:cNvPr>
            <p:cNvSpPr/>
            <p:nvPr/>
          </p:nvSpPr>
          <p:spPr>
            <a:xfrm>
              <a:off x="3768700" y="2058318"/>
              <a:ext cx="76864" cy="76864"/>
            </a:xfrm>
            <a:custGeom>
              <a:avLst/>
              <a:gdLst>
                <a:gd name="connsiteX0" fmla="*/ 69284 w 76864"/>
                <a:gd name="connsiteY0" fmla="*/ 76886 h 76864"/>
                <a:gd name="connsiteX1" fmla="*/ 63819 w 76864"/>
                <a:gd name="connsiteY1" fmla="*/ 74665 h 76864"/>
                <a:gd name="connsiteX2" fmla="*/ 2242 w 76864"/>
                <a:gd name="connsiteY2" fmla="*/ 13088 h 76864"/>
                <a:gd name="connsiteX3" fmla="*/ 2242 w 76864"/>
                <a:gd name="connsiteY3" fmla="*/ 2242 h 76864"/>
                <a:gd name="connsiteX4" fmla="*/ 13088 w 76864"/>
                <a:gd name="connsiteY4" fmla="*/ 2242 h 76864"/>
                <a:gd name="connsiteX5" fmla="*/ 74665 w 76864"/>
                <a:gd name="connsiteY5" fmla="*/ 63819 h 76864"/>
                <a:gd name="connsiteX6" fmla="*/ 74665 w 76864"/>
                <a:gd name="connsiteY6" fmla="*/ 74665 h 76864"/>
                <a:gd name="connsiteX7" fmla="*/ 69284 w 76864"/>
                <a:gd name="connsiteY7" fmla="*/ 76886 h 7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864" h="76864">
                  <a:moveTo>
                    <a:pt x="69284" y="76886"/>
                  </a:moveTo>
                  <a:cubicBezTo>
                    <a:pt x="67320" y="76886"/>
                    <a:pt x="65356" y="76117"/>
                    <a:pt x="63819" y="74665"/>
                  </a:cubicBezTo>
                  <a:lnTo>
                    <a:pt x="2242" y="13088"/>
                  </a:lnTo>
                  <a:cubicBezTo>
                    <a:pt x="-747" y="10099"/>
                    <a:pt x="-747" y="5231"/>
                    <a:pt x="2242" y="2242"/>
                  </a:cubicBezTo>
                  <a:cubicBezTo>
                    <a:pt x="5231" y="-747"/>
                    <a:pt x="10099" y="-747"/>
                    <a:pt x="13088" y="2242"/>
                  </a:cubicBezTo>
                  <a:lnTo>
                    <a:pt x="74665" y="63819"/>
                  </a:lnTo>
                  <a:cubicBezTo>
                    <a:pt x="77654" y="66808"/>
                    <a:pt x="77654" y="71676"/>
                    <a:pt x="74665" y="74665"/>
                  </a:cubicBezTo>
                  <a:cubicBezTo>
                    <a:pt x="73213" y="76202"/>
                    <a:pt x="71249" y="76886"/>
                    <a:pt x="69284" y="76886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" name="Vrije vorm: vorm 118">
              <a:extLst>
                <a:ext uri="{FF2B5EF4-FFF2-40B4-BE49-F238E27FC236}">
                  <a16:creationId xmlns:a16="http://schemas.microsoft.com/office/drawing/2014/main" id="{662815F3-17CE-490E-A699-B709CBFFFEB4}"/>
                </a:ext>
              </a:extLst>
            </p:cNvPr>
            <p:cNvSpPr/>
            <p:nvPr/>
          </p:nvSpPr>
          <p:spPr>
            <a:xfrm>
              <a:off x="3918500" y="1928503"/>
              <a:ext cx="51243" cy="51243"/>
            </a:xfrm>
            <a:custGeom>
              <a:avLst/>
              <a:gdLst>
                <a:gd name="connsiteX0" fmla="*/ 44688 w 51242"/>
                <a:gd name="connsiteY0" fmla="*/ 52289 h 51242"/>
                <a:gd name="connsiteX1" fmla="*/ 39222 w 51242"/>
                <a:gd name="connsiteY1" fmla="*/ 50068 h 51242"/>
                <a:gd name="connsiteX2" fmla="*/ 2242 w 51242"/>
                <a:gd name="connsiteY2" fmla="*/ 13088 h 51242"/>
                <a:gd name="connsiteX3" fmla="*/ 2242 w 51242"/>
                <a:gd name="connsiteY3" fmla="*/ 2242 h 51242"/>
                <a:gd name="connsiteX4" fmla="*/ 13088 w 51242"/>
                <a:gd name="connsiteY4" fmla="*/ 2242 h 51242"/>
                <a:gd name="connsiteX5" fmla="*/ 50068 w 51242"/>
                <a:gd name="connsiteY5" fmla="*/ 39222 h 51242"/>
                <a:gd name="connsiteX6" fmla="*/ 50068 w 51242"/>
                <a:gd name="connsiteY6" fmla="*/ 50068 h 51242"/>
                <a:gd name="connsiteX7" fmla="*/ 44688 w 51242"/>
                <a:gd name="connsiteY7" fmla="*/ 52289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242" h="51242">
                  <a:moveTo>
                    <a:pt x="44688" y="52289"/>
                  </a:moveTo>
                  <a:cubicBezTo>
                    <a:pt x="42724" y="52289"/>
                    <a:pt x="40759" y="51520"/>
                    <a:pt x="39222" y="50068"/>
                  </a:cubicBezTo>
                  <a:lnTo>
                    <a:pt x="2242" y="13088"/>
                  </a:lnTo>
                  <a:cubicBezTo>
                    <a:pt x="-747" y="10099"/>
                    <a:pt x="-747" y="5231"/>
                    <a:pt x="2242" y="2242"/>
                  </a:cubicBezTo>
                  <a:cubicBezTo>
                    <a:pt x="5231" y="-747"/>
                    <a:pt x="10099" y="-747"/>
                    <a:pt x="13088" y="2242"/>
                  </a:cubicBezTo>
                  <a:lnTo>
                    <a:pt x="50068" y="39222"/>
                  </a:lnTo>
                  <a:cubicBezTo>
                    <a:pt x="53058" y="42211"/>
                    <a:pt x="53058" y="47079"/>
                    <a:pt x="50068" y="50068"/>
                  </a:cubicBezTo>
                  <a:cubicBezTo>
                    <a:pt x="48617" y="51606"/>
                    <a:pt x="46652" y="52289"/>
                    <a:pt x="44688" y="52289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0A3D4B90-4320-486E-A3A5-EB1380F3159A}"/>
                </a:ext>
              </a:extLst>
            </p:cNvPr>
            <p:cNvSpPr/>
            <p:nvPr/>
          </p:nvSpPr>
          <p:spPr>
            <a:xfrm>
              <a:off x="3942071" y="1926539"/>
              <a:ext cx="34162" cy="34162"/>
            </a:xfrm>
            <a:custGeom>
              <a:avLst/>
              <a:gdLst>
                <a:gd name="connsiteX0" fmla="*/ 7708 w 34161"/>
                <a:gd name="connsiteY0" fmla="*/ 35806 h 34161"/>
                <a:gd name="connsiteX1" fmla="*/ 2242 w 34161"/>
                <a:gd name="connsiteY1" fmla="*/ 33585 h 34161"/>
                <a:gd name="connsiteX2" fmla="*/ 2242 w 34161"/>
                <a:gd name="connsiteY2" fmla="*/ 22739 h 34161"/>
                <a:gd name="connsiteX3" fmla="*/ 22739 w 34161"/>
                <a:gd name="connsiteY3" fmla="*/ 2242 h 34161"/>
                <a:gd name="connsiteX4" fmla="*/ 33586 w 34161"/>
                <a:gd name="connsiteY4" fmla="*/ 2242 h 34161"/>
                <a:gd name="connsiteX5" fmla="*/ 33586 w 34161"/>
                <a:gd name="connsiteY5" fmla="*/ 13088 h 34161"/>
                <a:gd name="connsiteX6" fmla="*/ 13088 w 34161"/>
                <a:gd name="connsiteY6" fmla="*/ 33585 h 34161"/>
                <a:gd name="connsiteX7" fmla="*/ 7708 w 34161"/>
                <a:gd name="connsiteY7" fmla="*/ 35806 h 3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161" h="34161">
                  <a:moveTo>
                    <a:pt x="7708" y="35806"/>
                  </a:moveTo>
                  <a:cubicBezTo>
                    <a:pt x="5744" y="35806"/>
                    <a:pt x="3779" y="35037"/>
                    <a:pt x="2242" y="33585"/>
                  </a:cubicBezTo>
                  <a:cubicBezTo>
                    <a:pt x="-747" y="30596"/>
                    <a:pt x="-747" y="25728"/>
                    <a:pt x="2242" y="22739"/>
                  </a:cubicBezTo>
                  <a:lnTo>
                    <a:pt x="22739" y="2242"/>
                  </a:lnTo>
                  <a:cubicBezTo>
                    <a:pt x="25728" y="-747"/>
                    <a:pt x="30596" y="-747"/>
                    <a:pt x="33586" y="2242"/>
                  </a:cubicBezTo>
                  <a:cubicBezTo>
                    <a:pt x="36575" y="5231"/>
                    <a:pt x="36575" y="10099"/>
                    <a:pt x="33586" y="13088"/>
                  </a:cubicBezTo>
                  <a:lnTo>
                    <a:pt x="13088" y="33585"/>
                  </a:lnTo>
                  <a:cubicBezTo>
                    <a:pt x="11636" y="35037"/>
                    <a:pt x="9758" y="35806"/>
                    <a:pt x="7708" y="35806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893BB480-B3AD-41A2-84E7-ED7824CC84E1}"/>
                </a:ext>
              </a:extLst>
            </p:cNvPr>
            <p:cNvSpPr/>
            <p:nvPr/>
          </p:nvSpPr>
          <p:spPr>
            <a:xfrm>
              <a:off x="3952320" y="1916290"/>
              <a:ext cx="34162" cy="34162"/>
            </a:xfrm>
            <a:custGeom>
              <a:avLst/>
              <a:gdLst>
                <a:gd name="connsiteX0" fmla="*/ 28205 w 34161"/>
                <a:gd name="connsiteY0" fmla="*/ 35806 h 34161"/>
                <a:gd name="connsiteX1" fmla="*/ 22739 w 34161"/>
                <a:gd name="connsiteY1" fmla="*/ 33585 h 34161"/>
                <a:gd name="connsiteX2" fmla="*/ 2242 w 34161"/>
                <a:gd name="connsiteY2" fmla="*/ 13088 h 34161"/>
                <a:gd name="connsiteX3" fmla="*/ 2242 w 34161"/>
                <a:gd name="connsiteY3" fmla="*/ 2242 h 34161"/>
                <a:gd name="connsiteX4" fmla="*/ 13088 w 34161"/>
                <a:gd name="connsiteY4" fmla="*/ 2242 h 34161"/>
                <a:gd name="connsiteX5" fmla="*/ 33585 w 34161"/>
                <a:gd name="connsiteY5" fmla="*/ 22739 h 34161"/>
                <a:gd name="connsiteX6" fmla="*/ 33585 w 34161"/>
                <a:gd name="connsiteY6" fmla="*/ 33585 h 34161"/>
                <a:gd name="connsiteX7" fmla="*/ 28205 w 34161"/>
                <a:gd name="connsiteY7" fmla="*/ 35806 h 3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161" h="34161">
                  <a:moveTo>
                    <a:pt x="28205" y="35806"/>
                  </a:moveTo>
                  <a:cubicBezTo>
                    <a:pt x="26241" y="35806"/>
                    <a:pt x="24276" y="35037"/>
                    <a:pt x="22739" y="33585"/>
                  </a:cubicBezTo>
                  <a:lnTo>
                    <a:pt x="2242" y="13088"/>
                  </a:lnTo>
                  <a:cubicBezTo>
                    <a:pt x="-747" y="10099"/>
                    <a:pt x="-747" y="5231"/>
                    <a:pt x="2242" y="2242"/>
                  </a:cubicBezTo>
                  <a:cubicBezTo>
                    <a:pt x="5231" y="-747"/>
                    <a:pt x="10099" y="-747"/>
                    <a:pt x="13088" y="2242"/>
                  </a:cubicBezTo>
                  <a:lnTo>
                    <a:pt x="33585" y="22739"/>
                  </a:lnTo>
                  <a:cubicBezTo>
                    <a:pt x="36575" y="25728"/>
                    <a:pt x="36575" y="30596"/>
                    <a:pt x="33585" y="33585"/>
                  </a:cubicBezTo>
                  <a:cubicBezTo>
                    <a:pt x="32134" y="35037"/>
                    <a:pt x="30169" y="35806"/>
                    <a:pt x="28205" y="35806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E25FC9A-B128-4267-84B2-C0B059C81CBD}"/>
                </a:ext>
              </a:extLst>
            </p:cNvPr>
            <p:cNvSpPr/>
            <p:nvPr/>
          </p:nvSpPr>
          <p:spPr>
            <a:xfrm>
              <a:off x="3714147" y="2334709"/>
              <a:ext cx="213512" cy="8540"/>
            </a:xfrm>
            <a:custGeom>
              <a:avLst/>
              <a:gdLst>
                <a:gd name="connsiteX0" fmla="*/ 207534 w 213511"/>
                <a:gd name="connsiteY0" fmla="*/ 15373 h 8540"/>
                <a:gd name="connsiteX1" fmla="*/ 7687 w 213511"/>
                <a:gd name="connsiteY1" fmla="*/ 15373 h 8540"/>
                <a:gd name="connsiteX2" fmla="*/ 0 w 213511"/>
                <a:gd name="connsiteY2" fmla="*/ 7686 h 8540"/>
                <a:gd name="connsiteX3" fmla="*/ 7687 w 213511"/>
                <a:gd name="connsiteY3" fmla="*/ 0 h 8540"/>
                <a:gd name="connsiteX4" fmla="*/ 207534 w 213511"/>
                <a:gd name="connsiteY4" fmla="*/ 0 h 8540"/>
                <a:gd name="connsiteX5" fmla="*/ 215220 w 213511"/>
                <a:gd name="connsiteY5" fmla="*/ 7686 h 8540"/>
                <a:gd name="connsiteX6" fmla="*/ 207534 w 213511"/>
                <a:gd name="connsiteY6" fmla="*/ 15373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511" h="8540">
                  <a:moveTo>
                    <a:pt x="207534" y="15373"/>
                  </a:moveTo>
                  <a:lnTo>
                    <a:pt x="7687" y="15373"/>
                  </a:lnTo>
                  <a:cubicBezTo>
                    <a:pt x="3416" y="15373"/>
                    <a:pt x="0" y="11957"/>
                    <a:pt x="0" y="7686"/>
                  </a:cubicBezTo>
                  <a:cubicBezTo>
                    <a:pt x="0" y="3416"/>
                    <a:pt x="3416" y="0"/>
                    <a:pt x="7687" y="0"/>
                  </a:cubicBezTo>
                  <a:lnTo>
                    <a:pt x="207534" y="0"/>
                  </a:lnTo>
                  <a:cubicBezTo>
                    <a:pt x="211804" y="0"/>
                    <a:pt x="215220" y="3416"/>
                    <a:pt x="215220" y="7686"/>
                  </a:cubicBezTo>
                  <a:cubicBezTo>
                    <a:pt x="215220" y="11957"/>
                    <a:pt x="211718" y="15373"/>
                    <a:pt x="207534" y="15373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33B64F9E-F1E8-4BA4-9EE3-EE5BF59BBA54}"/>
                </a:ext>
              </a:extLst>
            </p:cNvPr>
            <p:cNvSpPr/>
            <p:nvPr/>
          </p:nvSpPr>
          <p:spPr>
            <a:xfrm>
              <a:off x="3844817" y="2291153"/>
              <a:ext cx="8540" cy="51243"/>
            </a:xfrm>
            <a:custGeom>
              <a:avLst/>
              <a:gdLst>
                <a:gd name="connsiteX0" fmla="*/ 7686 w 8540"/>
                <a:gd name="connsiteY0" fmla="*/ 51243 h 51242"/>
                <a:gd name="connsiteX1" fmla="*/ 0 w 8540"/>
                <a:gd name="connsiteY1" fmla="*/ 43556 h 51242"/>
                <a:gd name="connsiteX2" fmla="*/ 0 w 8540"/>
                <a:gd name="connsiteY2" fmla="*/ 7687 h 51242"/>
                <a:gd name="connsiteX3" fmla="*/ 7686 w 8540"/>
                <a:gd name="connsiteY3" fmla="*/ 0 h 51242"/>
                <a:gd name="connsiteX4" fmla="*/ 15373 w 8540"/>
                <a:gd name="connsiteY4" fmla="*/ 7687 h 51242"/>
                <a:gd name="connsiteX5" fmla="*/ 15373 w 8540"/>
                <a:gd name="connsiteY5" fmla="*/ 43556 h 51242"/>
                <a:gd name="connsiteX6" fmla="*/ 7686 w 8540"/>
                <a:gd name="connsiteY6" fmla="*/ 51243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40" h="51242">
                  <a:moveTo>
                    <a:pt x="7686" y="51243"/>
                  </a:moveTo>
                  <a:cubicBezTo>
                    <a:pt x="3416" y="51243"/>
                    <a:pt x="0" y="47827"/>
                    <a:pt x="0" y="43556"/>
                  </a:cubicBezTo>
                  <a:lnTo>
                    <a:pt x="0" y="7687"/>
                  </a:lnTo>
                  <a:cubicBezTo>
                    <a:pt x="0" y="3416"/>
                    <a:pt x="3416" y="0"/>
                    <a:pt x="7686" y="0"/>
                  </a:cubicBezTo>
                  <a:cubicBezTo>
                    <a:pt x="11957" y="0"/>
                    <a:pt x="15373" y="3416"/>
                    <a:pt x="15373" y="7687"/>
                  </a:cubicBezTo>
                  <a:lnTo>
                    <a:pt x="15373" y="43556"/>
                  </a:lnTo>
                  <a:cubicBezTo>
                    <a:pt x="15373" y="47827"/>
                    <a:pt x="11871" y="51243"/>
                    <a:pt x="7686" y="51243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D70E89B9-40EE-4B9E-B0A0-22EDC7DEFCCF}"/>
                </a:ext>
              </a:extLst>
            </p:cNvPr>
            <p:cNvSpPr/>
            <p:nvPr/>
          </p:nvSpPr>
          <p:spPr>
            <a:xfrm>
              <a:off x="3783325" y="2291153"/>
              <a:ext cx="8540" cy="51243"/>
            </a:xfrm>
            <a:custGeom>
              <a:avLst/>
              <a:gdLst>
                <a:gd name="connsiteX0" fmla="*/ 7686 w 8540"/>
                <a:gd name="connsiteY0" fmla="*/ 51243 h 51242"/>
                <a:gd name="connsiteX1" fmla="*/ 0 w 8540"/>
                <a:gd name="connsiteY1" fmla="*/ 43556 h 51242"/>
                <a:gd name="connsiteX2" fmla="*/ 0 w 8540"/>
                <a:gd name="connsiteY2" fmla="*/ 7687 h 51242"/>
                <a:gd name="connsiteX3" fmla="*/ 7686 w 8540"/>
                <a:gd name="connsiteY3" fmla="*/ 0 h 51242"/>
                <a:gd name="connsiteX4" fmla="*/ 15373 w 8540"/>
                <a:gd name="connsiteY4" fmla="*/ 7687 h 51242"/>
                <a:gd name="connsiteX5" fmla="*/ 15373 w 8540"/>
                <a:gd name="connsiteY5" fmla="*/ 43556 h 51242"/>
                <a:gd name="connsiteX6" fmla="*/ 7686 w 8540"/>
                <a:gd name="connsiteY6" fmla="*/ 51243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40" h="51242">
                  <a:moveTo>
                    <a:pt x="7686" y="51243"/>
                  </a:moveTo>
                  <a:cubicBezTo>
                    <a:pt x="3416" y="51243"/>
                    <a:pt x="0" y="47827"/>
                    <a:pt x="0" y="43556"/>
                  </a:cubicBezTo>
                  <a:lnTo>
                    <a:pt x="0" y="7687"/>
                  </a:lnTo>
                  <a:cubicBezTo>
                    <a:pt x="0" y="3416"/>
                    <a:pt x="3416" y="0"/>
                    <a:pt x="7686" y="0"/>
                  </a:cubicBezTo>
                  <a:cubicBezTo>
                    <a:pt x="11957" y="0"/>
                    <a:pt x="15373" y="3416"/>
                    <a:pt x="15373" y="7687"/>
                  </a:cubicBezTo>
                  <a:lnTo>
                    <a:pt x="15373" y="43556"/>
                  </a:lnTo>
                  <a:cubicBezTo>
                    <a:pt x="15373" y="47827"/>
                    <a:pt x="11871" y="51243"/>
                    <a:pt x="7686" y="51243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F0B0882F-A1FF-4068-BF9B-DCD94B47FE25}"/>
                </a:ext>
              </a:extLst>
            </p:cNvPr>
            <p:cNvSpPr/>
            <p:nvPr/>
          </p:nvSpPr>
          <p:spPr>
            <a:xfrm>
              <a:off x="3889313" y="1997019"/>
              <a:ext cx="76864" cy="76864"/>
            </a:xfrm>
            <a:custGeom>
              <a:avLst/>
              <a:gdLst>
                <a:gd name="connsiteX0" fmla="*/ 38945 w 76864"/>
                <a:gd name="connsiteY0" fmla="*/ 15458 h 76864"/>
                <a:gd name="connsiteX1" fmla="*/ 15373 w 76864"/>
                <a:gd name="connsiteY1" fmla="*/ 39030 h 76864"/>
                <a:gd name="connsiteX2" fmla="*/ 38945 w 76864"/>
                <a:gd name="connsiteY2" fmla="*/ 62602 h 76864"/>
                <a:gd name="connsiteX3" fmla="*/ 62516 w 76864"/>
                <a:gd name="connsiteY3" fmla="*/ 39030 h 76864"/>
                <a:gd name="connsiteX4" fmla="*/ 38945 w 76864"/>
                <a:gd name="connsiteY4" fmla="*/ 15458 h 76864"/>
                <a:gd name="connsiteX5" fmla="*/ 38945 w 76864"/>
                <a:gd name="connsiteY5" fmla="*/ 77889 h 76864"/>
                <a:gd name="connsiteX6" fmla="*/ 0 w 76864"/>
                <a:gd name="connsiteY6" fmla="*/ 38945 h 76864"/>
                <a:gd name="connsiteX7" fmla="*/ 38945 w 76864"/>
                <a:gd name="connsiteY7" fmla="*/ 0 h 76864"/>
                <a:gd name="connsiteX8" fmla="*/ 77889 w 76864"/>
                <a:gd name="connsiteY8" fmla="*/ 38945 h 76864"/>
                <a:gd name="connsiteX9" fmla="*/ 38945 w 76864"/>
                <a:gd name="connsiteY9" fmla="*/ 77889 h 7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864" h="76864">
                  <a:moveTo>
                    <a:pt x="38945" y="15458"/>
                  </a:moveTo>
                  <a:cubicBezTo>
                    <a:pt x="25963" y="15458"/>
                    <a:pt x="15373" y="26048"/>
                    <a:pt x="15373" y="39030"/>
                  </a:cubicBezTo>
                  <a:cubicBezTo>
                    <a:pt x="15373" y="52011"/>
                    <a:pt x="25963" y="62602"/>
                    <a:pt x="38945" y="62602"/>
                  </a:cubicBezTo>
                  <a:cubicBezTo>
                    <a:pt x="51926" y="62602"/>
                    <a:pt x="62516" y="52011"/>
                    <a:pt x="62516" y="39030"/>
                  </a:cubicBezTo>
                  <a:cubicBezTo>
                    <a:pt x="62516" y="26048"/>
                    <a:pt x="51926" y="15458"/>
                    <a:pt x="38945" y="15458"/>
                  </a:cubicBezTo>
                  <a:moveTo>
                    <a:pt x="38945" y="77889"/>
                  </a:moveTo>
                  <a:cubicBezTo>
                    <a:pt x="17508" y="77889"/>
                    <a:pt x="0" y="60467"/>
                    <a:pt x="0" y="38945"/>
                  </a:cubicBezTo>
                  <a:cubicBezTo>
                    <a:pt x="0" y="17508"/>
                    <a:pt x="17423" y="0"/>
                    <a:pt x="38945" y="0"/>
                  </a:cubicBezTo>
                  <a:cubicBezTo>
                    <a:pt x="60467" y="0"/>
                    <a:pt x="77889" y="17423"/>
                    <a:pt x="77889" y="38945"/>
                  </a:cubicBezTo>
                  <a:cubicBezTo>
                    <a:pt x="77889" y="60467"/>
                    <a:pt x="60467" y="77889"/>
                    <a:pt x="38945" y="77889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3A3F402F-08A9-45E1-A9B2-0F4ADF60B0A2}"/>
                </a:ext>
              </a:extLst>
            </p:cNvPr>
            <p:cNvSpPr/>
            <p:nvPr/>
          </p:nvSpPr>
          <p:spPr>
            <a:xfrm>
              <a:off x="3769212" y="2081548"/>
              <a:ext cx="51243" cy="51243"/>
            </a:xfrm>
            <a:custGeom>
              <a:avLst/>
              <a:gdLst>
                <a:gd name="connsiteX0" fmla="*/ 32902 w 51242"/>
                <a:gd name="connsiteY0" fmla="*/ 55534 h 51242"/>
                <a:gd name="connsiteX1" fmla="*/ 32902 w 51242"/>
                <a:gd name="connsiteY1" fmla="*/ 55534 h 51242"/>
                <a:gd name="connsiteX2" fmla="*/ 27436 w 51242"/>
                <a:gd name="connsiteY2" fmla="*/ 53314 h 51242"/>
                <a:gd name="connsiteX3" fmla="*/ 2242 w 51242"/>
                <a:gd name="connsiteY3" fmla="*/ 28120 h 51242"/>
                <a:gd name="connsiteX4" fmla="*/ 2242 w 51242"/>
                <a:gd name="connsiteY4" fmla="*/ 17273 h 51242"/>
                <a:gd name="connsiteX5" fmla="*/ 17273 w 51242"/>
                <a:gd name="connsiteY5" fmla="*/ 2242 h 51242"/>
                <a:gd name="connsiteX6" fmla="*/ 28120 w 51242"/>
                <a:gd name="connsiteY6" fmla="*/ 2242 h 51242"/>
                <a:gd name="connsiteX7" fmla="*/ 28120 w 51242"/>
                <a:gd name="connsiteY7" fmla="*/ 13088 h 51242"/>
                <a:gd name="connsiteX8" fmla="*/ 18469 w 51242"/>
                <a:gd name="connsiteY8" fmla="*/ 22739 h 51242"/>
                <a:gd name="connsiteX9" fmla="*/ 32817 w 51242"/>
                <a:gd name="connsiteY9" fmla="*/ 37087 h 51242"/>
                <a:gd name="connsiteX10" fmla="*/ 42467 w 51242"/>
                <a:gd name="connsiteY10" fmla="*/ 27436 h 51242"/>
                <a:gd name="connsiteX11" fmla="*/ 53314 w 51242"/>
                <a:gd name="connsiteY11" fmla="*/ 27436 h 51242"/>
                <a:gd name="connsiteX12" fmla="*/ 53314 w 51242"/>
                <a:gd name="connsiteY12" fmla="*/ 38283 h 51242"/>
                <a:gd name="connsiteX13" fmla="*/ 38283 w 51242"/>
                <a:gd name="connsiteY13" fmla="*/ 53314 h 51242"/>
                <a:gd name="connsiteX14" fmla="*/ 32902 w 51242"/>
                <a:gd name="connsiteY14" fmla="*/ 55534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242" h="51242">
                  <a:moveTo>
                    <a:pt x="32902" y="55534"/>
                  </a:moveTo>
                  <a:lnTo>
                    <a:pt x="32902" y="55534"/>
                  </a:lnTo>
                  <a:cubicBezTo>
                    <a:pt x="30853" y="55534"/>
                    <a:pt x="28888" y="54766"/>
                    <a:pt x="27436" y="53314"/>
                  </a:cubicBezTo>
                  <a:lnTo>
                    <a:pt x="2242" y="28120"/>
                  </a:lnTo>
                  <a:cubicBezTo>
                    <a:pt x="-747" y="25130"/>
                    <a:pt x="-747" y="20262"/>
                    <a:pt x="2242" y="17273"/>
                  </a:cubicBezTo>
                  <a:lnTo>
                    <a:pt x="17273" y="2242"/>
                  </a:lnTo>
                  <a:cubicBezTo>
                    <a:pt x="20262" y="-747"/>
                    <a:pt x="25130" y="-747"/>
                    <a:pt x="28120" y="2242"/>
                  </a:cubicBezTo>
                  <a:cubicBezTo>
                    <a:pt x="31109" y="5231"/>
                    <a:pt x="31109" y="10099"/>
                    <a:pt x="28120" y="13088"/>
                  </a:cubicBezTo>
                  <a:lnTo>
                    <a:pt x="18469" y="22739"/>
                  </a:lnTo>
                  <a:lnTo>
                    <a:pt x="32817" y="37087"/>
                  </a:lnTo>
                  <a:lnTo>
                    <a:pt x="42467" y="27436"/>
                  </a:lnTo>
                  <a:cubicBezTo>
                    <a:pt x="45457" y="24447"/>
                    <a:pt x="50325" y="24447"/>
                    <a:pt x="53314" y="27436"/>
                  </a:cubicBezTo>
                  <a:cubicBezTo>
                    <a:pt x="56303" y="30425"/>
                    <a:pt x="56303" y="35294"/>
                    <a:pt x="53314" y="38283"/>
                  </a:cubicBezTo>
                  <a:lnTo>
                    <a:pt x="38283" y="53314"/>
                  </a:lnTo>
                  <a:cubicBezTo>
                    <a:pt x="36916" y="54680"/>
                    <a:pt x="34952" y="55534"/>
                    <a:pt x="32902" y="55534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38E372EB-85BC-43E5-9CC7-AAA6D118487B}"/>
                </a:ext>
              </a:extLst>
            </p:cNvPr>
            <p:cNvSpPr/>
            <p:nvPr/>
          </p:nvSpPr>
          <p:spPr>
            <a:xfrm>
              <a:off x="3657780" y="2180981"/>
              <a:ext cx="8540" cy="34162"/>
            </a:xfrm>
            <a:custGeom>
              <a:avLst/>
              <a:gdLst>
                <a:gd name="connsiteX0" fmla="*/ 7686 w 8540"/>
                <a:gd name="connsiteY0" fmla="*/ 35016 h 34161"/>
                <a:gd name="connsiteX1" fmla="*/ 0 w 8540"/>
                <a:gd name="connsiteY1" fmla="*/ 27330 h 34161"/>
                <a:gd name="connsiteX2" fmla="*/ 0 w 8540"/>
                <a:gd name="connsiteY2" fmla="*/ 7686 h 34161"/>
                <a:gd name="connsiteX3" fmla="*/ 7686 w 8540"/>
                <a:gd name="connsiteY3" fmla="*/ 0 h 34161"/>
                <a:gd name="connsiteX4" fmla="*/ 15373 w 8540"/>
                <a:gd name="connsiteY4" fmla="*/ 7686 h 34161"/>
                <a:gd name="connsiteX5" fmla="*/ 15373 w 8540"/>
                <a:gd name="connsiteY5" fmla="*/ 27330 h 34161"/>
                <a:gd name="connsiteX6" fmla="*/ 7686 w 8540"/>
                <a:gd name="connsiteY6" fmla="*/ 35016 h 3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40" h="34161">
                  <a:moveTo>
                    <a:pt x="7686" y="35016"/>
                  </a:moveTo>
                  <a:cubicBezTo>
                    <a:pt x="3416" y="35016"/>
                    <a:pt x="0" y="31600"/>
                    <a:pt x="0" y="27330"/>
                  </a:cubicBezTo>
                  <a:lnTo>
                    <a:pt x="0" y="7686"/>
                  </a:lnTo>
                  <a:cubicBezTo>
                    <a:pt x="0" y="3416"/>
                    <a:pt x="3416" y="0"/>
                    <a:pt x="7686" y="0"/>
                  </a:cubicBezTo>
                  <a:cubicBezTo>
                    <a:pt x="11957" y="0"/>
                    <a:pt x="15373" y="3416"/>
                    <a:pt x="15373" y="7686"/>
                  </a:cubicBezTo>
                  <a:lnTo>
                    <a:pt x="15373" y="27330"/>
                  </a:lnTo>
                  <a:cubicBezTo>
                    <a:pt x="15373" y="31600"/>
                    <a:pt x="11957" y="35016"/>
                    <a:pt x="7686" y="35016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" name="Vrije vorm: vorm 159">
              <a:extLst>
                <a:ext uri="{FF2B5EF4-FFF2-40B4-BE49-F238E27FC236}">
                  <a16:creationId xmlns:a16="http://schemas.microsoft.com/office/drawing/2014/main" id="{FD97C350-9265-47EC-B117-EDC989264736}"/>
                </a:ext>
              </a:extLst>
            </p:cNvPr>
            <p:cNvSpPr/>
            <p:nvPr/>
          </p:nvSpPr>
          <p:spPr>
            <a:xfrm>
              <a:off x="3785888" y="2180981"/>
              <a:ext cx="8540" cy="34162"/>
            </a:xfrm>
            <a:custGeom>
              <a:avLst/>
              <a:gdLst>
                <a:gd name="connsiteX0" fmla="*/ 7686 w 8540"/>
                <a:gd name="connsiteY0" fmla="*/ 35016 h 34161"/>
                <a:gd name="connsiteX1" fmla="*/ 0 w 8540"/>
                <a:gd name="connsiteY1" fmla="*/ 27330 h 34161"/>
                <a:gd name="connsiteX2" fmla="*/ 0 w 8540"/>
                <a:gd name="connsiteY2" fmla="*/ 7686 h 34161"/>
                <a:gd name="connsiteX3" fmla="*/ 7686 w 8540"/>
                <a:gd name="connsiteY3" fmla="*/ 0 h 34161"/>
                <a:gd name="connsiteX4" fmla="*/ 15373 w 8540"/>
                <a:gd name="connsiteY4" fmla="*/ 7686 h 34161"/>
                <a:gd name="connsiteX5" fmla="*/ 15373 w 8540"/>
                <a:gd name="connsiteY5" fmla="*/ 27330 h 34161"/>
                <a:gd name="connsiteX6" fmla="*/ 7686 w 8540"/>
                <a:gd name="connsiteY6" fmla="*/ 35016 h 3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40" h="34161">
                  <a:moveTo>
                    <a:pt x="7686" y="35016"/>
                  </a:moveTo>
                  <a:cubicBezTo>
                    <a:pt x="3416" y="35016"/>
                    <a:pt x="0" y="31600"/>
                    <a:pt x="0" y="27330"/>
                  </a:cubicBezTo>
                  <a:lnTo>
                    <a:pt x="0" y="7686"/>
                  </a:lnTo>
                  <a:cubicBezTo>
                    <a:pt x="0" y="3416"/>
                    <a:pt x="3416" y="0"/>
                    <a:pt x="7686" y="0"/>
                  </a:cubicBezTo>
                  <a:cubicBezTo>
                    <a:pt x="11957" y="0"/>
                    <a:pt x="15373" y="3416"/>
                    <a:pt x="15373" y="7686"/>
                  </a:cubicBezTo>
                  <a:lnTo>
                    <a:pt x="15373" y="27330"/>
                  </a:lnTo>
                  <a:cubicBezTo>
                    <a:pt x="15373" y="31600"/>
                    <a:pt x="11871" y="35016"/>
                    <a:pt x="7686" y="35016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21" name="Groep 320">
            <a:extLst>
              <a:ext uri="{FF2B5EF4-FFF2-40B4-BE49-F238E27FC236}">
                <a16:creationId xmlns:a16="http://schemas.microsoft.com/office/drawing/2014/main" id="{84EA16E1-FFDD-4192-9491-15BF5F9A3AAC}"/>
              </a:ext>
            </a:extLst>
          </p:cNvPr>
          <p:cNvGrpSpPr/>
          <p:nvPr/>
        </p:nvGrpSpPr>
        <p:grpSpPr>
          <a:xfrm>
            <a:off x="5550349" y="1644895"/>
            <a:ext cx="999235" cy="1144423"/>
            <a:chOff x="5550349" y="1644895"/>
            <a:chExt cx="999235" cy="1144423"/>
          </a:xfrm>
        </p:grpSpPr>
        <p:sp>
          <p:nvSpPr>
            <p:cNvPr id="161" name="Vrije vorm: vorm 160">
              <a:extLst>
                <a:ext uri="{FF2B5EF4-FFF2-40B4-BE49-F238E27FC236}">
                  <a16:creationId xmlns:a16="http://schemas.microsoft.com/office/drawing/2014/main" id="{470E5347-2E22-44F7-BFAC-D45EB69EAEB2}"/>
                </a:ext>
              </a:extLst>
            </p:cNvPr>
            <p:cNvSpPr/>
            <p:nvPr/>
          </p:nvSpPr>
          <p:spPr>
            <a:xfrm>
              <a:off x="5550349" y="164489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2" y="0"/>
                    <a:pt x="501240" y="0"/>
                  </a:cubicBezTo>
                  <a:cubicBezTo>
                    <a:pt x="224358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351" y="951494"/>
                    <a:pt x="1002481" y="747120"/>
                    <a:pt x="1002481" y="501240"/>
                  </a:cubicBezTo>
                  <a:close/>
                </a:path>
              </a:pathLst>
            </a:custGeom>
            <a:solidFill>
              <a:srgbClr val="E6802B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6" name="Vrije vorm: vorm 255">
              <a:extLst>
                <a:ext uri="{FF2B5EF4-FFF2-40B4-BE49-F238E27FC236}">
                  <a16:creationId xmlns:a16="http://schemas.microsoft.com/office/drawing/2014/main" id="{CBAB7902-A12E-4651-AB0B-9DE0FE039B3C}"/>
                </a:ext>
              </a:extLst>
            </p:cNvPr>
            <p:cNvSpPr/>
            <p:nvPr/>
          </p:nvSpPr>
          <p:spPr>
            <a:xfrm>
              <a:off x="5699039" y="1794097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0 w 700318"/>
                <a:gd name="connsiteY1" fmla="*/ 705101 h 700318"/>
                <a:gd name="connsiteX2" fmla="*/ 0 w 700318"/>
                <a:gd name="connsiteY2" fmla="*/ 352551 h 700318"/>
                <a:gd name="connsiteX3" fmla="*/ 352550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3" y="705101"/>
                    <a:pt x="352550" y="705101"/>
                  </a:cubicBezTo>
                  <a:cubicBezTo>
                    <a:pt x="157828" y="705101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0" y="0"/>
                  </a:cubicBezTo>
                  <a:cubicBezTo>
                    <a:pt x="547273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7" name="Vrije vorm: vorm 256">
              <a:extLst>
                <a:ext uri="{FF2B5EF4-FFF2-40B4-BE49-F238E27FC236}">
                  <a16:creationId xmlns:a16="http://schemas.microsoft.com/office/drawing/2014/main" id="{7A172A7F-D753-405D-814E-B3B5499090EE}"/>
                </a:ext>
              </a:extLst>
            </p:cNvPr>
            <p:cNvSpPr/>
            <p:nvPr/>
          </p:nvSpPr>
          <p:spPr>
            <a:xfrm>
              <a:off x="5926643" y="1922973"/>
              <a:ext cx="247674" cy="367240"/>
            </a:xfrm>
            <a:custGeom>
              <a:avLst/>
              <a:gdLst>
                <a:gd name="connsiteX0" fmla="*/ 119823 w 247673"/>
                <a:gd name="connsiteY0" fmla="*/ 365361 h 367240"/>
                <a:gd name="connsiteX1" fmla="*/ 124947 w 247673"/>
                <a:gd name="connsiteY1" fmla="*/ 368351 h 367240"/>
                <a:gd name="connsiteX2" fmla="*/ 130072 w 247673"/>
                <a:gd name="connsiteY2" fmla="*/ 365361 h 367240"/>
                <a:gd name="connsiteX3" fmla="*/ 232984 w 247673"/>
                <a:gd name="connsiteY3" fmla="*/ 187122 h 367240"/>
                <a:gd name="connsiteX4" fmla="*/ 232984 w 247673"/>
                <a:gd name="connsiteY4" fmla="*/ 62345 h 367240"/>
                <a:gd name="connsiteX5" fmla="*/ 124947 w 247673"/>
                <a:gd name="connsiteY5" fmla="*/ 0 h 367240"/>
                <a:gd name="connsiteX6" fmla="*/ 16910 w 247673"/>
                <a:gd name="connsiteY6" fmla="*/ 62345 h 367240"/>
                <a:gd name="connsiteX7" fmla="*/ 16910 w 247673"/>
                <a:gd name="connsiteY7" fmla="*/ 187122 h 367240"/>
                <a:gd name="connsiteX8" fmla="*/ 119823 w 247673"/>
                <a:gd name="connsiteY8" fmla="*/ 365361 h 367240"/>
                <a:gd name="connsiteX9" fmla="*/ 27244 w 247673"/>
                <a:gd name="connsiteY9" fmla="*/ 68324 h 367240"/>
                <a:gd name="connsiteX10" fmla="*/ 125032 w 247673"/>
                <a:gd name="connsiteY10" fmla="*/ 11871 h 367240"/>
                <a:gd name="connsiteX11" fmla="*/ 222821 w 247673"/>
                <a:gd name="connsiteY11" fmla="*/ 68324 h 367240"/>
                <a:gd name="connsiteX12" fmla="*/ 222821 w 247673"/>
                <a:gd name="connsiteY12" fmla="*/ 181229 h 367240"/>
                <a:gd name="connsiteX13" fmla="*/ 125032 w 247673"/>
                <a:gd name="connsiteY13" fmla="*/ 350586 h 367240"/>
                <a:gd name="connsiteX14" fmla="*/ 27244 w 247673"/>
                <a:gd name="connsiteY14" fmla="*/ 181229 h 367240"/>
                <a:gd name="connsiteX15" fmla="*/ 27244 w 247673"/>
                <a:gd name="connsiteY15" fmla="*/ 68324 h 36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673" h="367240">
                  <a:moveTo>
                    <a:pt x="119823" y="365361"/>
                  </a:moveTo>
                  <a:cubicBezTo>
                    <a:pt x="120848" y="367155"/>
                    <a:pt x="122812" y="368351"/>
                    <a:pt x="124947" y="368351"/>
                  </a:cubicBezTo>
                  <a:cubicBezTo>
                    <a:pt x="127082" y="368351"/>
                    <a:pt x="129047" y="367240"/>
                    <a:pt x="130072" y="365361"/>
                  </a:cubicBezTo>
                  <a:lnTo>
                    <a:pt x="232984" y="187122"/>
                  </a:lnTo>
                  <a:cubicBezTo>
                    <a:pt x="255531" y="148092"/>
                    <a:pt x="255531" y="101461"/>
                    <a:pt x="232984" y="62345"/>
                  </a:cubicBezTo>
                  <a:cubicBezTo>
                    <a:pt x="210437" y="23315"/>
                    <a:pt x="170041" y="0"/>
                    <a:pt x="124947" y="0"/>
                  </a:cubicBezTo>
                  <a:cubicBezTo>
                    <a:pt x="79853" y="0"/>
                    <a:pt x="39457" y="23315"/>
                    <a:pt x="16910" y="62345"/>
                  </a:cubicBezTo>
                  <a:cubicBezTo>
                    <a:pt x="-5637" y="101375"/>
                    <a:pt x="-5637" y="148006"/>
                    <a:pt x="16910" y="187122"/>
                  </a:cubicBezTo>
                  <a:lnTo>
                    <a:pt x="119823" y="365361"/>
                  </a:lnTo>
                  <a:close/>
                  <a:moveTo>
                    <a:pt x="27244" y="68324"/>
                  </a:moveTo>
                  <a:cubicBezTo>
                    <a:pt x="47656" y="32966"/>
                    <a:pt x="84209" y="11871"/>
                    <a:pt x="125032" y="11871"/>
                  </a:cubicBezTo>
                  <a:cubicBezTo>
                    <a:pt x="165856" y="11871"/>
                    <a:pt x="202409" y="32966"/>
                    <a:pt x="222821" y="68324"/>
                  </a:cubicBezTo>
                  <a:cubicBezTo>
                    <a:pt x="243233" y="103681"/>
                    <a:pt x="243233" y="145871"/>
                    <a:pt x="222821" y="181229"/>
                  </a:cubicBezTo>
                  <a:lnTo>
                    <a:pt x="125032" y="350586"/>
                  </a:lnTo>
                  <a:lnTo>
                    <a:pt x="27244" y="181229"/>
                  </a:lnTo>
                  <a:cubicBezTo>
                    <a:pt x="6832" y="145871"/>
                    <a:pt x="6832" y="103681"/>
                    <a:pt x="27244" y="68324"/>
                  </a:cubicBezTo>
                  <a:close/>
                </a:path>
              </a:pathLst>
            </a:custGeom>
            <a:solidFill>
              <a:srgbClr val="E6802B"/>
            </a:solidFill>
            <a:ln w="3134" cap="flat">
              <a:solidFill>
                <a:srgbClr val="FA8D2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8" name="Vrije vorm: vorm 257">
              <a:extLst>
                <a:ext uri="{FF2B5EF4-FFF2-40B4-BE49-F238E27FC236}">
                  <a16:creationId xmlns:a16="http://schemas.microsoft.com/office/drawing/2014/main" id="{3B2CC4D9-08A4-4399-AB8A-7BEB4C888EB6}"/>
                </a:ext>
              </a:extLst>
            </p:cNvPr>
            <p:cNvSpPr/>
            <p:nvPr/>
          </p:nvSpPr>
          <p:spPr>
            <a:xfrm>
              <a:off x="5964477" y="1958843"/>
              <a:ext cx="170809" cy="170809"/>
            </a:xfrm>
            <a:custGeom>
              <a:avLst/>
              <a:gdLst>
                <a:gd name="connsiteX0" fmla="*/ 87113 w 170809"/>
                <a:gd name="connsiteY0" fmla="*/ 174226 h 170809"/>
                <a:gd name="connsiteX1" fmla="*/ 174226 w 170809"/>
                <a:gd name="connsiteY1" fmla="*/ 87113 h 170809"/>
                <a:gd name="connsiteX2" fmla="*/ 87113 w 170809"/>
                <a:gd name="connsiteY2" fmla="*/ 0 h 170809"/>
                <a:gd name="connsiteX3" fmla="*/ 0 w 170809"/>
                <a:gd name="connsiteY3" fmla="*/ 87113 h 170809"/>
                <a:gd name="connsiteX4" fmla="*/ 87113 w 170809"/>
                <a:gd name="connsiteY4" fmla="*/ 174226 h 170809"/>
                <a:gd name="connsiteX5" fmla="*/ 87113 w 170809"/>
                <a:gd name="connsiteY5" fmla="*/ 11871 h 170809"/>
                <a:gd name="connsiteX6" fmla="*/ 162354 w 170809"/>
                <a:gd name="connsiteY6" fmla="*/ 87113 h 170809"/>
                <a:gd name="connsiteX7" fmla="*/ 87113 w 170809"/>
                <a:gd name="connsiteY7" fmla="*/ 162354 h 170809"/>
                <a:gd name="connsiteX8" fmla="*/ 11871 w 170809"/>
                <a:gd name="connsiteY8" fmla="*/ 87113 h 170809"/>
                <a:gd name="connsiteX9" fmla="*/ 87113 w 170809"/>
                <a:gd name="connsiteY9" fmla="*/ 11871 h 170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809" h="170809">
                  <a:moveTo>
                    <a:pt x="87113" y="174226"/>
                  </a:moveTo>
                  <a:cubicBezTo>
                    <a:pt x="135110" y="174226"/>
                    <a:pt x="174226" y="135110"/>
                    <a:pt x="174226" y="87113"/>
                  </a:cubicBezTo>
                  <a:cubicBezTo>
                    <a:pt x="174226" y="39115"/>
                    <a:pt x="135110" y="0"/>
                    <a:pt x="87113" y="0"/>
                  </a:cubicBezTo>
                  <a:cubicBezTo>
                    <a:pt x="39116" y="0"/>
                    <a:pt x="0" y="39115"/>
                    <a:pt x="0" y="87113"/>
                  </a:cubicBezTo>
                  <a:cubicBezTo>
                    <a:pt x="0" y="135110"/>
                    <a:pt x="39116" y="174226"/>
                    <a:pt x="87113" y="174226"/>
                  </a:cubicBezTo>
                  <a:close/>
                  <a:moveTo>
                    <a:pt x="87113" y="11871"/>
                  </a:moveTo>
                  <a:cubicBezTo>
                    <a:pt x="128620" y="11871"/>
                    <a:pt x="162354" y="45606"/>
                    <a:pt x="162354" y="87113"/>
                  </a:cubicBezTo>
                  <a:cubicBezTo>
                    <a:pt x="162354" y="128620"/>
                    <a:pt x="128620" y="162354"/>
                    <a:pt x="87113" y="162354"/>
                  </a:cubicBezTo>
                  <a:cubicBezTo>
                    <a:pt x="45606" y="162354"/>
                    <a:pt x="11871" y="128620"/>
                    <a:pt x="11871" y="87113"/>
                  </a:cubicBezTo>
                  <a:cubicBezTo>
                    <a:pt x="11871" y="45606"/>
                    <a:pt x="45692" y="11871"/>
                    <a:pt x="87113" y="11871"/>
                  </a:cubicBezTo>
                  <a:close/>
                </a:path>
              </a:pathLst>
            </a:custGeom>
            <a:solidFill>
              <a:srgbClr val="E6802B"/>
            </a:solidFill>
            <a:ln w="3134" cap="flat">
              <a:solidFill>
                <a:srgbClr val="FA8D2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9" name="Vrije vorm: vorm 258">
              <a:extLst>
                <a:ext uri="{FF2B5EF4-FFF2-40B4-BE49-F238E27FC236}">
                  <a16:creationId xmlns:a16="http://schemas.microsoft.com/office/drawing/2014/main" id="{118EBED6-3357-4EBB-9BC1-A117AF4D2FF8}"/>
                </a:ext>
              </a:extLst>
            </p:cNvPr>
            <p:cNvSpPr/>
            <p:nvPr/>
          </p:nvSpPr>
          <p:spPr>
            <a:xfrm>
              <a:off x="5859514" y="2231679"/>
              <a:ext cx="375781" cy="102486"/>
            </a:xfrm>
            <a:custGeom>
              <a:avLst/>
              <a:gdLst>
                <a:gd name="connsiteX0" fmla="*/ 259033 w 375780"/>
                <a:gd name="connsiteY0" fmla="*/ 33 h 102485"/>
                <a:gd name="connsiteX1" fmla="*/ 252542 w 375780"/>
                <a:gd name="connsiteY1" fmla="*/ 5328 h 102485"/>
                <a:gd name="connsiteX2" fmla="*/ 257837 w 375780"/>
                <a:gd name="connsiteY2" fmla="*/ 11818 h 102485"/>
                <a:gd name="connsiteX3" fmla="*/ 372279 w 375780"/>
                <a:gd name="connsiteY3" fmla="*/ 49824 h 102485"/>
                <a:gd name="connsiteX4" fmla="*/ 205911 w 375780"/>
                <a:gd name="connsiteY4" fmla="*/ 90818 h 102485"/>
                <a:gd name="connsiteX5" fmla="*/ 192075 w 375780"/>
                <a:gd name="connsiteY5" fmla="*/ 90989 h 102485"/>
                <a:gd name="connsiteX6" fmla="*/ 178240 w 375780"/>
                <a:gd name="connsiteY6" fmla="*/ 90818 h 102485"/>
                <a:gd name="connsiteX7" fmla="*/ 11871 w 375780"/>
                <a:gd name="connsiteY7" fmla="*/ 49824 h 102485"/>
                <a:gd name="connsiteX8" fmla="*/ 126313 w 375780"/>
                <a:gd name="connsiteY8" fmla="*/ 11818 h 102485"/>
                <a:gd name="connsiteX9" fmla="*/ 131608 w 375780"/>
                <a:gd name="connsiteY9" fmla="*/ 5328 h 102485"/>
                <a:gd name="connsiteX10" fmla="*/ 125118 w 375780"/>
                <a:gd name="connsiteY10" fmla="*/ 33 h 102485"/>
                <a:gd name="connsiteX11" fmla="*/ 0 w 375780"/>
                <a:gd name="connsiteY11" fmla="*/ 49909 h 102485"/>
                <a:gd name="connsiteX12" fmla="*/ 178069 w 375780"/>
                <a:gd name="connsiteY12" fmla="*/ 102774 h 102485"/>
                <a:gd name="connsiteX13" fmla="*/ 192161 w 375780"/>
                <a:gd name="connsiteY13" fmla="*/ 102945 h 102485"/>
                <a:gd name="connsiteX14" fmla="*/ 206253 w 375780"/>
                <a:gd name="connsiteY14" fmla="*/ 102774 h 102485"/>
                <a:gd name="connsiteX15" fmla="*/ 384236 w 375780"/>
                <a:gd name="connsiteY15" fmla="*/ 49909 h 102485"/>
                <a:gd name="connsiteX16" fmla="*/ 259033 w 375780"/>
                <a:gd name="connsiteY16" fmla="*/ 33 h 10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5780" h="102485">
                  <a:moveTo>
                    <a:pt x="259033" y="33"/>
                  </a:moveTo>
                  <a:cubicBezTo>
                    <a:pt x="255787" y="-309"/>
                    <a:pt x="252883" y="2082"/>
                    <a:pt x="252542" y="5328"/>
                  </a:cubicBezTo>
                  <a:cubicBezTo>
                    <a:pt x="252200" y="8573"/>
                    <a:pt x="254591" y="11477"/>
                    <a:pt x="257837" y="11818"/>
                  </a:cubicBezTo>
                  <a:cubicBezTo>
                    <a:pt x="332139" y="18992"/>
                    <a:pt x="372279" y="36756"/>
                    <a:pt x="372279" y="49824"/>
                  </a:cubicBezTo>
                  <a:cubicBezTo>
                    <a:pt x="372279" y="65282"/>
                    <a:pt x="313009" y="88768"/>
                    <a:pt x="205911" y="90818"/>
                  </a:cubicBezTo>
                  <a:cubicBezTo>
                    <a:pt x="201128" y="90903"/>
                    <a:pt x="196516" y="90989"/>
                    <a:pt x="192075" y="90989"/>
                  </a:cubicBezTo>
                  <a:cubicBezTo>
                    <a:pt x="187634" y="90989"/>
                    <a:pt x="183022" y="90903"/>
                    <a:pt x="178240" y="90818"/>
                  </a:cubicBezTo>
                  <a:cubicBezTo>
                    <a:pt x="71057" y="88853"/>
                    <a:pt x="11871" y="65282"/>
                    <a:pt x="11871" y="49824"/>
                  </a:cubicBezTo>
                  <a:cubicBezTo>
                    <a:pt x="11871" y="36756"/>
                    <a:pt x="52012" y="18907"/>
                    <a:pt x="126313" y="11818"/>
                  </a:cubicBezTo>
                  <a:cubicBezTo>
                    <a:pt x="129559" y="11477"/>
                    <a:pt x="131950" y="8573"/>
                    <a:pt x="131608" y="5328"/>
                  </a:cubicBezTo>
                  <a:cubicBezTo>
                    <a:pt x="131267" y="2082"/>
                    <a:pt x="128449" y="-309"/>
                    <a:pt x="125118" y="33"/>
                  </a:cubicBezTo>
                  <a:cubicBezTo>
                    <a:pt x="95739" y="2851"/>
                    <a:pt x="0" y="14808"/>
                    <a:pt x="0" y="49909"/>
                  </a:cubicBezTo>
                  <a:cubicBezTo>
                    <a:pt x="0" y="83900"/>
                    <a:pt x="92322" y="101152"/>
                    <a:pt x="178069" y="102774"/>
                  </a:cubicBezTo>
                  <a:cubicBezTo>
                    <a:pt x="182937" y="102860"/>
                    <a:pt x="187634" y="102945"/>
                    <a:pt x="192161" y="102945"/>
                  </a:cubicBezTo>
                  <a:cubicBezTo>
                    <a:pt x="196687" y="102945"/>
                    <a:pt x="201385" y="102860"/>
                    <a:pt x="206253" y="102774"/>
                  </a:cubicBezTo>
                  <a:cubicBezTo>
                    <a:pt x="291999" y="101152"/>
                    <a:pt x="384236" y="83986"/>
                    <a:pt x="384236" y="49909"/>
                  </a:cubicBezTo>
                  <a:cubicBezTo>
                    <a:pt x="384236" y="14808"/>
                    <a:pt x="288412" y="2851"/>
                    <a:pt x="259033" y="33"/>
                  </a:cubicBezTo>
                  <a:close/>
                </a:path>
              </a:pathLst>
            </a:custGeom>
            <a:solidFill>
              <a:srgbClr val="E6802B"/>
            </a:solidFill>
            <a:ln w="3134" cap="flat">
              <a:solidFill>
                <a:srgbClr val="FA8D2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14" name="Groep 313">
            <a:extLst>
              <a:ext uri="{FF2B5EF4-FFF2-40B4-BE49-F238E27FC236}">
                <a16:creationId xmlns:a16="http://schemas.microsoft.com/office/drawing/2014/main" id="{376BE1DE-97F3-4E58-87C2-232711078C4A}"/>
              </a:ext>
            </a:extLst>
          </p:cNvPr>
          <p:cNvGrpSpPr/>
          <p:nvPr/>
        </p:nvGrpSpPr>
        <p:grpSpPr>
          <a:xfrm>
            <a:off x="10007537" y="1644895"/>
            <a:ext cx="999235" cy="1144423"/>
            <a:chOff x="10007537" y="1644895"/>
            <a:chExt cx="999235" cy="1144423"/>
          </a:xfrm>
        </p:grpSpPr>
        <p:sp>
          <p:nvSpPr>
            <p:cNvPr id="260" name="Vrije vorm: vorm 259">
              <a:extLst>
                <a:ext uri="{FF2B5EF4-FFF2-40B4-BE49-F238E27FC236}">
                  <a16:creationId xmlns:a16="http://schemas.microsoft.com/office/drawing/2014/main" id="{FFFEE988-4178-44D5-BD3B-62697C50FC57}"/>
                </a:ext>
              </a:extLst>
            </p:cNvPr>
            <p:cNvSpPr/>
            <p:nvPr/>
          </p:nvSpPr>
          <p:spPr>
            <a:xfrm>
              <a:off x="10007537" y="164489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2" y="0"/>
                    <a:pt x="501240" y="0"/>
                  </a:cubicBezTo>
                  <a:cubicBezTo>
                    <a:pt x="224444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437" y="951494"/>
                    <a:pt x="1002481" y="747120"/>
                    <a:pt x="1002481" y="50124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1" name="Vrije vorm: vorm 260">
              <a:extLst>
                <a:ext uri="{FF2B5EF4-FFF2-40B4-BE49-F238E27FC236}">
                  <a16:creationId xmlns:a16="http://schemas.microsoft.com/office/drawing/2014/main" id="{3862C198-EDC5-4802-AD63-8152EDB2D017}"/>
                </a:ext>
              </a:extLst>
            </p:cNvPr>
            <p:cNvSpPr/>
            <p:nvPr/>
          </p:nvSpPr>
          <p:spPr>
            <a:xfrm>
              <a:off x="10156227" y="1794097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0 w 700318"/>
                <a:gd name="connsiteY1" fmla="*/ 705101 h 700318"/>
                <a:gd name="connsiteX2" fmla="*/ 0 w 700318"/>
                <a:gd name="connsiteY2" fmla="*/ 352551 h 700318"/>
                <a:gd name="connsiteX3" fmla="*/ 352550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3" y="705101"/>
                    <a:pt x="352550" y="705101"/>
                  </a:cubicBezTo>
                  <a:cubicBezTo>
                    <a:pt x="157828" y="705101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0" y="0"/>
                  </a:cubicBezTo>
                  <a:cubicBezTo>
                    <a:pt x="547273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2" name="Vrije vorm: vorm 261">
              <a:extLst>
                <a:ext uri="{FF2B5EF4-FFF2-40B4-BE49-F238E27FC236}">
                  <a16:creationId xmlns:a16="http://schemas.microsoft.com/office/drawing/2014/main" id="{C0EF336B-C170-4C44-BA30-F0F66E7C8785}"/>
                </a:ext>
              </a:extLst>
            </p:cNvPr>
            <p:cNvSpPr/>
            <p:nvPr/>
          </p:nvSpPr>
          <p:spPr>
            <a:xfrm>
              <a:off x="10322509" y="2126021"/>
              <a:ext cx="315998" cy="213512"/>
            </a:xfrm>
            <a:custGeom>
              <a:avLst/>
              <a:gdLst>
                <a:gd name="connsiteX0" fmla="*/ 317364 w 315997"/>
                <a:gd name="connsiteY0" fmla="*/ 6193 h 213511"/>
                <a:gd name="connsiteX1" fmla="*/ 309507 w 315997"/>
                <a:gd name="connsiteY1" fmla="*/ 44 h 213511"/>
                <a:gd name="connsiteX2" fmla="*/ 303358 w 315997"/>
                <a:gd name="connsiteY2" fmla="*/ 7901 h 213511"/>
                <a:gd name="connsiteX3" fmla="*/ 306005 w 315997"/>
                <a:gd name="connsiteY3" fmla="*/ 28996 h 213511"/>
                <a:gd name="connsiteX4" fmla="*/ 135366 w 315997"/>
                <a:gd name="connsiteY4" fmla="*/ 199635 h 213511"/>
                <a:gd name="connsiteX5" fmla="*/ 123239 w 315997"/>
                <a:gd name="connsiteY5" fmla="*/ 199635 h 213511"/>
                <a:gd name="connsiteX6" fmla="*/ 16654 w 315997"/>
                <a:gd name="connsiteY6" fmla="*/ 93050 h 213511"/>
                <a:gd name="connsiteX7" fmla="*/ 16654 w 315997"/>
                <a:gd name="connsiteY7" fmla="*/ 80922 h 213511"/>
                <a:gd name="connsiteX8" fmla="*/ 16654 w 315997"/>
                <a:gd name="connsiteY8" fmla="*/ 70930 h 213511"/>
                <a:gd name="connsiteX9" fmla="*/ 6662 w 315997"/>
                <a:gd name="connsiteY9" fmla="*/ 70930 h 213511"/>
                <a:gd name="connsiteX10" fmla="*/ 6662 w 315997"/>
                <a:gd name="connsiteY10" fmla="*/ 103042 h 213511"/>
                <a:gd name="connsiteX11" fmla="*/ 113247 w 315997"/>
                <a:gd name="connsiteY11" fmla="*/ 209627 h 213511"/>
                <a:gd name="connsiteX12" fmla="*/ 129303 w 315997"/>
                <a:gd name="connsiteY12" fmla="*/ 216289 h 213511"/>
                <a:gd name="connsiteX13" fmla="*/ 145359 w 315997"/>
                <a:gd name="connsiteY13" fmla="*/ 209627 h 213511"/>
                <a:gd name="connsiteX14" fmla="*/ 318475 w 315997"/>
                <a:gd name="connsiteY14" fmla="*/ 36512 h 213511"/>
                <a:gd name="connsiteX15" fmla="*/ 320524 w 315997"/>
                <a:gd name="connsiteY15" fmla="*/ 30619 h 213511"/>
                <a:gd name="connsiteX16" fmla="*/ 317364 w 315997"/>
                <a:gd name="connsiteY16" fmla="*/ 6193 h 213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5997" h="213511">
                  <a:moveTo>
                    <a:pt x="317364" y="6193"/>
                  </a:moveTo>
                  <a:cubicBezTo>
                    <a:pt x="316851" y="2350"/>
                    <a:pt x="313349" y="-383"/>
                    <a:pt x="309507" y="44"/>
                  </a:cubicBezTo>
                  <a:cubicBezTo>
                    <a:pt x="305664" y="556"/>
                    <a:pt x="302930" y="4058"/>
                    <a:pt x="303358" y="7901"/>
                  </a:cubicBezTo>
                  <a:lnTo>
                    <a:pt x="306005" y="28996"/>
                  </a:lnTo>
                  <a:lnTo>
                    <a:pt x="135366" y="199635"/>
                  </a:lnTo>
                  <a:cubicBezTo>
                    <a:pt x="132035" y="202966"/>
                    <a:pt x="126569" y="202966"/>
                    <a:pt x="123239" y="199635"/>
                  </a:cubicBezTo>
                  <a:lnTo>
                    <a:pt x="16654" y="93050"/>
                  </a:lnTo>
                  <a:cubicBezTo>
                    <a:pt x="13323" y="89719"/>
                    <a:pt x="13323" y="84253"/>
                    <a:pt x="16654" y="80922"/>
                  </a:cubicBezTo>
                  <a:cubicBezTo>
                    <a:pt x="19387" y="78189"/>
                    <a:pt x="19387" y="73663"/>
                    <a:pt x="16654" y="70930"/>
                  </a:cubicBezTo>
                  <a:cubicBezTo>
                    <a:pt x="13921" y="68197"/>
                    <a:pt x="9394" y="68197"/>
                    <a:pt x="6662" y="70930"/>
                  </a:cubicBezTo>
                  <a:cubicBezTo>
                    <a:pt x="-2221" y="79812"/>
                    <a:pt x="-2221" y="94160"/>
                    <a:pt x="6662" y="103042"/>
                  </a:cubicBezTo>
                  <a:lnTo>
                    <a:pt x="113247" y="209627"/>
                  </a:lnTo>
                  <a:cubicBezTo>
                    <a:pt x="117688" y="214068"/>
                    <a:pt x="123495" y="216289"/>
                    <a:pt x="129303" y="216289"/>
                  </a:cubicBezTo>
                  <a:cubicBezTo>
                    <a:pt x="135110" y="216289"/>
                    <a:pt x="140918" y="214068"/>
                    <a:pt x="145359" y="209627"/>
                  </a:cubicBezTo>
                  <a:lnTo>
                    <a:pt x="318475" y="36512"/>
                  </a:lnTo>
                  <a:cubicBezTo>
                    <a:pt x="320011" y="34974"/>
                    <a:pt x="320780" y="32839"/>
                    <a:pt x="320524" y="30619"/>
                  </a:cubicBezTo>
                  <a:lnTo>
                    <a:pt x="317364" y="6193"/>
                  </a:ln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3" name="Vrije vorm: vorm 262">
              <a:extLst>
                <a:ext uri="{FF2B5EF4-FFF2-40B4-BE49-F238E27FC236}">
                  <a16:creationId xmlns:a16="http://schemas.microsoft.com/office/drawing/2014/main" id="{79FAF46F-0B5A-40C4-94E8-03C279F9872B}"/>
                </a:ext>
              </a:extLst>
            </p:cNvPr>
            <p:cNvSpPr/>
            <p:nvPr/>
          </p:nvSpPr>
          <p:spPr>
            <a:xfrm>
              <a:off x="10426365" y="2082220"/>
              <a:ext cx="102486" cy="102486"/>
            </a:xfrm>
            <a:custGeom>
              <a:avLst/>
              <a:gdLst>
                <a:gd name="connsiteX0" fmla="*/ 1193 w 102485"/>
                <a:gd name="connsiteY0" fmla="*/ 76214 h 102485"/>
                <a:gd name="connsiteX1" fmla="*/ 11014 w 102485"/>
                <a:gd name="connsiteY1" fmla="*/ 82278 h 102485"/>
                <a:gd name="connsiteX2" fmla="*/ 11185 w 102485"/>
                <a:gd name="connsiteY2" fmla="*/ 82278 h 102485"/>
                <a:gd name="connsiteX3" fmla="*/ 35098 w 102485"/>
                <a:gd name="connsiteY3" fmla="*/ 81936 h 102485"/>
                <a:gd name="connsiteX4" fmla="*/ 48934 w 102485"/>
                <a:gd name="connsiteY4" fmla="*/ 101494 h 102485"/>
                <a:gd name="connsiteX5" fmla="*/ 57901 w 102485"/>
                <a:gd name="connsiteY5" fmla="*/ 106191 h 102485"/>
                <a:gd name="connsiteX6" fmla="*/ 59695 w 102485"/>
                <a:gd name="connsiteY6" fmla="*/ 106020 h 102485"/>
                <a:gd name="connsiteX7" fmla="*/ 68492 w 102485"/>
                <a:gd name="connsiteY7" fmla="*/ 98419 h 102485"/>
                <a:gd name="connsiteX8" fmla="*/ 75580 w 102485"/>
                <a:gd name="connsiteY8" fmla="*/ 75616 h 102485"/>
                <a:gd name="connsiteX9" fmla="*/ 98383 w 102485"/>
                <a:gd name="connsiteY9" fmla="*/ 68527 h 102485"/>
                <a:gd name="connsiteX10" fmla="*/ 105984 w 102485"/>
                <a:gd name="connsiteY10" fmla="*/ 59731 h 102485"/>
                <a:gd name="connsiteX11" fmla="*/ 101458 w 102485"/>
                <a:gd name="connsiteY11" fmla="*/ 48970 h 102485"/>
                <a:gd name="connsiteX12" fmla="*/ 81900 w 102485"/>
                <a:gd name="connsiteY12" fmla="*/ 35134 h 102485"/>
                <a:gd name="connsiteX13" fmla="*/ 82242 w 102485"/>
                <a:gd name="connsiteY13" fmla="*/ 11221 h 102485"/>
                <a:gd name="connsiteX14" fmla="*/ 76177 w 102485"/>
                <a:gd name="connsiteY14" fmla="*/ 1228 h 102485"/>
                <a:gd name="connsiteX15" fmla="*/ 64563 w 102485"/>
                <a:gd name="connsiteY15" fmla="*/ 2253 h 102485"/>
                <a:gd name="connsiteX16" fmla="*/ 45432 w 102485"/>
                <a:gd name="connsiteY16" fmla="*/ 16516 h 102485"/>
                <a:gd name="connsiteX17" fmla="*/ 22799 w 102485"/>
                <a:gd name="connsiteY17" fmla="*/ 8829 h 102485"/>
                <a:gd name="connsiteX18" fmla="*/ 11441 w 102485"/>
                <a:gd name="connsiteY18" fmla="*/ 11477 h 102485"/>
                <a:gd name="connsiteX19" fmla="*/ 8793 w 102485"/>
                <a:gd name="connsiteY19" fmla="*/ 22836 h 102485"/>
                <a:gd name="connsiteX20" fmla="*/ 16480 w 102485"/>
                <a:gd name="connsiteY20" fmla="*/ 45468 h 102485"/>
                <a:gd name="connsiteX21" fmla="*/ 2218 w 102485"/>
                <a:gd name="connsiteY21" fmla="*/ 64599 h 102485"/>
                <a:gd name="connsiteX22" fmla="*/ 1193 w 102485"/>
                <a:gd name="connsiteY22" fmla="*/ 76214 h 102485"/>
                <a:gd name="connsiteX23" fmla="*/ 28778 w 102485"/>
                <a:gd name="connsiteY23" fmla="*/ 52557 h 102485"/>
                <a:gd name="connsiteX24" fmla="*/ 30401 w 102485"/>
                <a:gd name="connsiteY24" fmla="*/ 42394 h 102485"/>
                <a:gd name="connsiteX25" fmla="*/ 24166 w 102485"/>
                <a:gd name="connsiteY25" fmla="*/ 24117 h 102485"/>
                <a:gd name="connsiteX26" fmla="*/ 42443 w 102485"/>
                <a:gd name="connsiteY26" fmla="*/ 30352 h 102485"/>
                <a:gd name="connsiteX27" fmla="*/ 52606 w 102485"/>
                <a:gd name="connsiteY27" fmla="*/ 28729 h 102485"/>
                <a:gd name="connsiteX28" fmla="*/ 68064 w 102485"/>
                <a:gd name="connsiteY28" fmla="*/ 17199 h 102485"/>
                <a:gd name="connsiteX29" fmla="*/ 67808 w 102485"/>
                <a:gd name="connsiteY29" fmla="*/ 36501 h 102485"/>
                <a:gd name="connsiteX30" fmla="*/ 72506 w 102485"/>
                <a:gd name="connsiteY30" fmla="*/ 45639 h 102485"/>
                <a:gd name="connsiteX31" fmla="*/ 88305 w 102485"/>
                <a:gd name="connsiteY31" fmla="*/ 56742 h 102485"/>
                <a:gd name="connsiteX32" fmla="*/ 69858 w 102485"/>
                <a:gd name="connsiteY32" fmla="*/ 62464 h 102485"/>
                <a:gd name="connsiteX33" fmla="*/ 62598 w 102485"/>
                <a:gd name="connsiteY33" fmla="*/ 69723 h 102485"/>
                <a:gd name="connsiteX34" fmla="*/ 56876 w 102485"/>
                <a:gd name="connsiteY34" fmla="*/ 88171 h 102485"/>
                <a:gd name="connsiteX35" fmla="*/ 45774 w 102485"/>
                <a:gd name="connsiteY35" fmla="*/ 72371 h 102485"/>
                <a:gd name="connsiteX36" fmla="*/ 36806 w 102485"/>
                <a:gd name="connsiteY36" fmla="*/ 67673 h 102485"/>
                <a:gd name="connsiteX37" fmla="*/ 36635 w 102485"/>
                <a:gd name="connsiteY37" fmla="*/ 67673 h 102485"/>
                <a:gd name="connsiteX38" fmla="*/ 17333 w 102485"/>
                <a:gd name="connsiteY38" fmla="*/ 67930 h 102485"/>
                <a:gd name="connsiteX39" fmla="*/ 28778 w 102485"/>
                <a:gd name="connsiteY39" fmla="*/ 52557 h 10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2485" h="102485">
                  <a:moveTo>
                    <a:pt x="1193" y="76214"/>
                  </a:moveTo>
                  <a:cubicBezTo>
                    <a:pt x="3072" y="79972"/>
                    <a:pt x="6829" y="82278"/>
                    <a:pt x="11014" y="82278"/>
                  </a:cubicBezTo>
                  <a:cubicBezTo>
                    <a:pt x="11099" y="82278"/>
                    <a:pt x="11099" y="82278"/>
                    <a:pt x="11185" y="82278"/>
                  </a:cubicBezTo>
                  <a:lnTo>
                    <a:pt x="35098" y="81936"/>
                  </a:lnTo>
                  <a:lnTo>
                    <a:pt x="48934" y="101494"/>
                  </a:lnTo>
                  <a:cubicBezTo>
                    <a:pt x="51069" y="104483"/>
                    <a:pt x="54400" y="106191"/>
                    <a:pt x="57901" y="106191"/>
                  </a:cubicBezTo>
                  <a:cubicBezTo>
                    <a:pt x="58499" y="106191"/>
                    <a:pt x="59096" y="106106"/>
                    <a:pt x="59695" y="106020"/>
                  </a:cubicBezTo>
                  <a:cubicBezTo>
                    <a:pt x="63880" y="105337"/>
                    <a:pt x="67296" y="102433"/>
                    <a:pt x="68492" y="98419"/>
                  </a:cubicBezTo>
                  <a:lnTo>
                    <a:pt x="75580" y="75616"/>
                  </a:lnTo>
                  <a:lnTo>
                    <a:pt x="98383" y="68527"/>
                  </a:lnTo>
                  <a:cubicBezTo>
                    <a:pt x="102397" y="67246"/>
                    <a:pt x="105386" y="63916"/>
                    <a:pt x="105984" y="59731"/>
                  </a:cubicBezTo>
                  <a:cubicBezTo>
                    <a:pt x="106667" y="55546"/>
                    <a:pt x="104873" y="51447"/>
                    <a:pt x="101458" y="48970"/>
                  </a:cubicBezTo>
                  <a:lnTo>
                    <a:pt x="81900" y="35134"/>
                  </a:lnTo>
                  <a:lnTo>
                    <a:pt x="82242" y="11221"/>
                  </a:lnTo>
                  <a:cubicBezTo>
                    <a:pt x="82327" y="6951"/>
                    <a:pt x="80021" y="3193"/>
                    <a:pt x="76177" y="1228"/>
                  </a:cubicBezTo>
                  <a:cubicBezTo>
                    <a:pt x="72420" y="-736"/>
                    <a:pt x="67979" y="-309"/>
                    <a:pt x="64563" y="2253"/>
                  </a:cubicBezTo>
                  <a:lnTo>
                    <a:pt x="45432" y="16516"/>
                  </a:lnTo>
                  <a:lnTo>
                    <a:pt x="22799" y="8829"/>
                  </a:lnTo>
                  <a:cubicBezTo>
                    <a:pt x="18786" y="7463"/>
                    <a:pt x="14430" y="8488"/>
                    <a:pt x="11441" y="11477"/>
                  </a:cubicBezTo>
                  <a:cubicBezTo>
                    <a:pt x="8452" y="14466"/>
                    <a:pt x="7427" y="18822"/>
                    <a:pt x="8793" y="22836"/>
                  </a:cubicBezTo>
                  <a:lnTo>
                    <a:pt x="16480" y="45468"/>
                  </a:lnTo>
                  <a:lnTo>
                    <a:pt x="2218" y="64599"/>
                  </a:lnTo>
                  <a:cubicBezTo>
                    <a:pt x="-345" y="68015"/>
                    <a:pt x="-687" y="72456"/>
                    <a:pt x="1193" y="76214"/>
                  </a:cubicBezTo>
                  <a:close/>
                  <a:moveTo>
                    <a:pt x="28778" y="52557"/>
                  </a:moveTo>
                  <a:cubicBezTo>
                    <a:pt x="30914" y="49653"/>
                    <a:pt x="31511" y="45810"/>
                    <a:pt x="30401" y="42394"/>
                  </a:cubicBezTo>
                  <a:lnTo>
                    <a:pt x="24166" y="24117"/>
                  </a:lnTo>
                  <a:lnTo>
                    <a:pt x="42443" y="30352"/>
                  </a:lnTo>
                  <a:cubicBezTo>
                    <a:pt x="45859" y="31547"/>
                    <a:pt x="49702" y="30949"/>
                    <a:pt x="52606" y="28729"/>
                  </a:cubicBezTo>
                  <a:lnTo>
                    <a:pt x="68064" y="17199"/>
                  </a:lnTo>
                  <a:lnTo>
                    <a:pt x="67808" y="36501"/>
                  </a:lnTo>
                  <a:cubicBezTo>
                    <a:pt x="67722" y="40173"/>
                    <a:pt x="69517" y="43589"/>
                    <a:pt x="72506" y="45639"/>
                  </a:cubicBezTo>
                  <a:lnTo>
                    <a:pt x="88305" y="56742"/>
                  </a:lnTo>
                  <a:lnTo>
                    <a:pt x="69858" y="62464"/>
                  </a:lnTo>
                  <a:cubicBezTo>
                    <a:pt x="66357" y="63574"/>
                    <a:pt x="63709" y="66221"/>
                    <a:pt x="62598" y="69723"/>
                  </a:cubicBezTo>
                  <a:lnTo>
                    <a:pt x="56876" y="88171"/>
                  </a:lnTo>
                  <a:lnTo>
                    <a:pt x="45774" y="72371"/>
                  </a:lnTo>
                  <a:cubicBezTo>
                    <a:pt x="43724" y="69467"/>
                    <a:pt x="40308" y="67673"/>
                    <a:pt x="36806" y="67673"/>
                  </a:cubicBezTo>
                  <a:cubicBezTo>
                    <a:pt x="36720" y="67673"/>
                    <a:pt x="36720" y="67673"/>
                    <a:pt x="36635" y="67673"/>
                  </a:cubicBezTo>
                  <a:lnTo>
                    <a:pt x="17333" y="67930"/>
                  </a:lnTo>
                  <a:lnTo>
                    <a:pt x="28778" y="52557"/>
                  </a:ln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4" name="Vrije vorm: vorm 263">
              <a:extLst>
                <a:ext uri="{FF2B5EF4-FFF2-40B4-BE49-F238E27FC236}">
                  <a16:creationId xmlns:a16="http://schemas.microsoft.com/office/drawing/2014/main" id="{4D6D5665-2110-4FC3-B37F-2ECE19AC1AE5}"/>
                </a:ext>
              </a:extLst>
            </p:cNvPr>
            <p:cNvSpPr/>
            <p:nvPr/>
          </p:nvSpPr>
          <p:spPr>
            <a:xfrm>
              <a:off x="10319178" y="1961063"/>
              <a:ext cx="375781" cy="324538"/>
            </a:xfrm>
            <a:custGeom>
              <a:avLst/>
              <a:gdLst>
                <a:gd name="connsiteX0" fmla="*/ 310020 w 375780"/>
                <a:gd name="connsiteY0" fmla="*/ 0 h 324537"/>
                <a:gd name="connsiteX1" fmla="*/ 245282 w 375780"/>
                <a:gd name="connsiteY1" fmla="*/ 44667 h 324537"/>
                <a:gd name="connsiteX2" fmla="*/ 225298 w 375780"/>
                <a:gd name="connsiteY2" fmla="*/ 53976 h 324537"/>
                <a:gd name="connsiteX3" fmla="*/ 215903 w 375780"/>
                <a:gd name="connsiteY3" fmla="*/ 76694 h 324537"/>
                <a:gd name="connsiteX4" fmla="*/ 225298 w 375780"/>
                <a:gd name="connsiteY4" fmla="*/ 99411 h 324537"/>
                <a:gd name="connsiteX5" fmla="*/ 248016 w 375780"/>
                <a:gd name="connsiteY5" fmla="*/ 108806 h 324537"/>
                <a:gd name="connsiteX6" fmla="*/ 270733 w 375780"/>
                <a:gd name="connsiteY6" fmla="*/ 99411 h 324537"/>
                <a:gd name="connsiteX7" fmla="*/ 280128 w 375780"/>
                <a:gd name="connsiteY7" fmla="*/ 76694 h 324537"/>
                <a:gd name="connsiteX8" fmla="*/ 270733 w 375780"/>
                <a:gd name="connsiteY8" fmla="*/ 53976 h 324537"/>
                <a:gd name="connsiteX9" fmla="*/ 259631 w 375780"/>
                <a:gd name="connsiteY9" fmla="*/ 46716 h 324537"/>
                <a:gd name="connsiteX10" fmla="*/ 268683 w 375780"/>
                <a:gd name="connsiteY10" fmla="*/ 32796 h 324537"/>
                <a:gd name="connsiteX11" fmla="*/ 273808 w 375780"/>
                <a:gd name="connsiteY11" fmla="*/ 33393 h 324537"/>
                <a:gd name="connsiteX12" fmla="*/ 291401 w 375780"/>
                <a:gd name="connsiteY12" fmla="*/ 50987 h 324537"/>
                <a:gd name="connsiteX13" fmla="*/ 302759 w 375780"/>
                <a:gd name="connsiteY13" fmla="*/ 140832 h 324537"/>
                <a:gd name="connsiteX14" fmla="*/ 135452 w 375780"/>
                <a:gd name="connsiteY14" fmla="*/ 308140 h 324537"/>
                <a:gd name="connsiteX15" fmla="*/ 123325 w 375780"/>
                <a:gd name="connsiteY15" fmla="*/ 308140 h 324537"/>
                <a:gd name="connsiteX16" fmla="*/ 16739 w 375780"/>
                <a:gd name="connsiteY16" fmla="*/ 201555 h 324537"/>
                <a:gd name="connsiteX17" fmla="*/ 14263 w 375780"/>
                <a:gd name="connsiteY17" fmla="*/ 195491 h 324537"/>
                <a:gd name="connsiteX18" fmla="*/ 16739 w 375780"/>
                <a:gd name="connsiteY18" fmla="*/ 189428 h 324537"/>
                <a:gd name="connsiteX19" fmla="*/ 184048 w 375780"/>
                <a:gd name="connsiteY19" fmla="*/ 22120 h 324537"/>
                <a:gd name="connsiteX20" fmla="*/ 238791 w 375780"/>
                <a:gd name="connsiteY20" fmla="*/ 29038 h 324537"/>
                <a:gd name="connsiteX21" fmla="*/ 246649 w 375780"/>
                <a:gd name="connsiteY21" fmla="*/ 22889 h 324537"/>
                <a:gd name="connsiteX22" fmla="*/ 240500 w 375780"/>
                <a:gd name="connsiteY22" fmla="*/ 15031 h 324537"/>
                <a:gd name="connsiteX23" fmla="*/ 182339 w 375780"/>
                <a:gd name="connsiteY23" fmla="*/ 7687 h 324537"/>
                <a:gd name="connsiteX24" fmla="*/ 176446 w 375780"/>
                <a:gd name="connsiteY24" fmla="*/ 9736 h 324537"/>
                <a:gd name="connsiteX25" fmla="*/ 6662 w 375780"/>
                <a:gd name="connsiteY25" fmla="*/ 179521 h 324537"/>
                <a:gd name="connsiteX26" fmla="*/ 6662 w 375780"/>
                <a:gd name="connsiteY26" fmla="*/ 211633 h 324537"/>
                <a:gd name="connsiteX27" fmla="*/ 113247 w 375780"/>
                <a:gd name="connsiteY27" fmla="*/ 318218 h 324537"/>
                <a:gd name="connsiteX28" fmla="*/ 129303 w 375780"/>
                <a:gd name="connsiteY28" fmla="*/ 324880 h 324537"/>
                <a:gd name="connsiteX29" fmla="*/ 145359 w 375780"/>
                <a:gd name="connsiteY29" fmla="*/ 318218 h 324537"/>
                <a:gd name="connsiteX30" fmla="*/ 315144 w 375780"/>
                <a:gd name="connsiteY30" fmla="*/ 148433 h 324537"/>
                <a:gd name="connsiteX31" fmla="*/ 317193 w 375780"/>
                <a:gd name="connsiteY31" fmla="*/ 142541 h 324537"/>
                <a:gd name="connsiteX32" fmla="*/ 305407 w 375780"/>
                <a:gd name="connsiteY32" fmla="*/ 49279 h 324537"/>
                <a:gd name="connsiteX33" fmla="*/ 282946 w 375780"/>
                <a:gd name="connsiteY33" fmla="*/ 21351 h 324537"/>
                <a:gd name="connsiteX34" fmla="*/ 310020 w 375780"/>
                <a:gd name="connsiteY34" fmla="*/ 14177 h 324537"/>
                <a:gd name="connsiteX35" fmla="*/ 365191 w 375780"/>
                <a:gd name="connsiteY35" fmla="*/ 69349 h 324537"/>
                <a:gd name="connsiteX36" fmla="*/ 329236 w 375780"/>
                <a:gd name="connsiteY36" fmla="*/ 121104 h 324537"/>
                <a:gd name="connsiteX37" fmla="*/ 325051 w 375780"/>
                <a:gd name="connsiteY37" fmla="*/ 130157 h 324537"/>
                <a:gd name="connsiteX38" fmla="*/ 331626 w 375780"/>
                <a:gd name="connsiteY38" fmla="*/ 134769 h 324537"/>
                <a:gd name="connsiteX39" fmla="*/ 334103 w 375780"/>
                <a:gd name="connsiteY39" fmla="*/ 134342 h 324537"/>
                <a:gd name="connsiteX40" fmla="*/ 379197 w 375780"/>
                <a:gd name="connsiteY40" fmla="*/ 69349 h 324537"/>
                <a:gd name="connsiteX41" fmla="*/ 310020 w 375780"/>
                <a:gd name="connsiteY41" fmla="*/ 0 h 324537"/>
                <a:gd name="connsiteX42" fmla="*/ 260741 w 375780"/>
                <a:gd name="connsiteY42" fmla="*/ 63968 h 324537"/>
                <a:gd name="connsiteX43" fmla="*/ 266036 w 375780"/>
                <a:gd name="connsiteY43" fmla="*/ 76694 h 324537"/>
                <a:gd name="connsiteX44" fmla="*/ 260741 w 375780"/>
                <a:gd name="connsiteY44" fmla="*/ 89419 h 324537"/>
                <a:gd name="connsiteX45" fmla="*/ 235205 w 375780"/>
                <a:gd name="connsiteY45" fmla="*/ 89419 h 324537"/>
                <a:gd name="connsiteX46" fmla="*/ 229910 w 375780"/>
                <a:gd name="connsiteY46" fmla="*/ 76694 h 324537"/>
                <a:gd name="connsiteX47" fmla="*/ 235205 w 375780"/>
                <a:gd name="connsiteY47" fmla="*/ 63968 h 324537"/>
                <a:gd name="connsiteX48" fmla="*/ 241354 w 375780"/>
                <a:gd name="connsiteY48" fmla="*/ 59954 h 324537"/>
                <a:gd name="connsiteX49" fmla="*/ 240671 w 375780"/>
                <a:gd name="connsiteY49" fmla="*/ 69349 h 324537"/>
                <a:gd name="connsiteX50" fmla="*/ 241867 w 375780"/>
                <a:gd name="connsiteY50" fmla="*/ 82245 h 324537"/>
                <a:gd name="connsiteX51" fmla="*/ 250151 w 375780"/>
                <a:gd name="connsiteY51" fmla="*/ 87882 h 324537"/>
                <a:gd name="connsiteX52" fmla="*/ 255787 w 375780"/>
                <a:gd name="connsiteY52" fmla="*/ 79683 h 324537"/>
                <a:gd name="connsiteX53" fmla="*/ 254847 w 375780"/>
                <a:gd name="connsiteY53" fmla="*/ 69434 h 324537"/>
                <a:gd name="connsiteX54" fmla="*/ 255617 w 375780"/>
                <a:gd name="connsiteY54" fmla="*/ 60552 h 324537"/>
                <a:gd name="connsiteX55" fmla="*/ 260741 w 375780"/>
                <a:gd name="connsiteY55" fmla="*/ 63968 h 324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75780" h="324537">
                  <a:moveTo>
                    <a:pt x="310020" y="0"/>
                  </a:moveTo>
                  <a:cubicBezTo>
                    <a:pt x="280469" y="0"/>
                    <a:pt x="255275" y="18618"/>
                    <a:pt x="245282" y="44667"/>
                  </a:cubicBezTo>
                  <a:cubicBezTo>
                    <a:pt x="237766" y="45265"/>
                    <a:pt x="230678" y="48510"/>
                    <a:pt x="225298" y="53976"/>
                  </a:cubicBezTo>
                  <a:cubicBezTo>
                    <a:pt x="219234" y="60040"/>
                    <a:pt x="215903" y="68153"/>
                    <a:pt x="215903" y="76694"/>
                  </a:cubicBezTo>
                  <a:cubicBezTo>
                    <a:pt x="215903" y="85319"/>
                    <a:pt x="219234" y="93347"/>
                    <a:pt x="225298" y="99411"/>
                  </a:cubicBezTo>
                  <a:cubicBezTo>
                    <a:pt x="231361" y="105475"/>
                    <a:pt x="239475" y="108806"/>
                    <a:pt x="248016" y="108806"/>
                  </a:cubicBezTo>
                  <a:cubicBezTo>
                    <a:pt x="256642" y="108806"/>
                    <a:pt x="264669" y="105475"/>
                    <a:pt x="270733" y="99411"/>
                  </a:cubicBezTo>
                  <a:cubicBezTo>
                    <a:pt x="276797" y="93347"/>
                    <a:pt x="280128" y="85234"/>
                    <a:pt x="280128" y="76694"/>
                  </a:cubicBezTo>
                  <a:cubicBezTo>
                    <a:pt x="280128" y="68068"/>
                    <a:pt x="276797" y="60040"/>
                    <a:pt x="270733" y="53976"/>
                  </a:cubicBezTo>
                  <a:cubicBezTo>
                    <a:pt x="267488" y="50730"/>
                    <a:pt x="263730" y="48339"/>
                    <a:pt x="259631" y="46716"/>
                  </a:cubicBezTo>
                  <a:cubicBezTo>
                    <a:pt x="261937" y="41592"/>
                    <a:pt x="265011" y="36895"/>
                    <a:pt x="268683" y="32796"/>
                  </a:cubicBezTo>
                  <a:lnTo>
                    <a:pt x="273808" y="33393"/>
                  </a:lnTo>
                  <a:cubicBezTo>
                    <a:pt x="282946" y="34589"/>
                    <a:pt x="290205" y="41763"/>
                    <a:pt x="291401" y="50987"/>
                  </a:cubicBezTo>
                  <a:lnTo>
                    <a:pt x="302759" y="140832"/>
                  </a:lnTo>
                  <a:lnTo>
                    <a:pt x="135452" y="308140"/>
                  </a:lnTo>
                  <a:cubicBezTo>
                    <a:pt x="132206" y="311386"/>
                    <a:pt x="126570" y="311386"/>
                    <a:pt x="123325" y="308140"/>
                  </a:cubicBezTo>
                  <a:lnTo>
                    <a:pt x="16739" y="201555"/>
                  </a:lnTo>
                  <a:cubicBezTo>
                    <a:pt x="15117" y="199933"/>
                    <a:pt x="14263" y="197797"/>
                    <a:pt x="14263" y="195491"/>
                  </a:cubicBezTo>
                  <a:cubicBezTo>
                    <a:pt x="14263" y="193186"/>
                    <a:pt x="15117" y="191050"/>
                    <a:pt x="16739" y="189428"/>
                  </a:cubicBezTo>
                  <a:lnTo>
                    <a:pt x="184048" y="22120"/>
                  </a:lnTo>
                  <a:lnTo>
                    <a:pt x="238791" y="29038"/>
                  </a:lnTo>
                  <a:cubicBezTo>
                    <a:pt x="242635" y="29550"/>
                    <a:pt x="246221" y="26817"/>
                    <a:pt x="246649" y="22889"/>
                  </a:cubicBezTo>
                  <a:cubicBezTo>
                    <a:pt x="247162" y="19045"/>
                    <a:pt x="244428" y="15458"/>
                    <a:pt x="240500" y="15031"/>
                  </a:cubicBezTo>
                  <a:lnTo>
                    <a:pt x="182339" y="7687"/>
                  </a:lnTo>
                  <a:cubicBezTo>
                    <a:pt x="180204" y="7430"/>
                    <a:pt x="177983" y="8114"/>
                    <a:pt x="176446" y="9736"/>
                  </a:cubicBezTo>
                  <a:lnTo>
                    <a:pt x="6662" y="179521"/>
                  </a:lnTo>
                  <a:cubicBezTo>
                    <a:pt x="-2221" y="188403"/>
                    <a:pt x="-2221" y="202751"/>
                    <a:pt x="6662" y="211633"/>
                  </a:cubicBezTo>
                  <a:lnTo>
                    <a:pt x="113247" y="318218"/>
                  </a:lnTo>
                  <a:cubicBezTo>
                    <a:pt x="117688" y="322659"/>
                    <a:pt x="123495" y="324880"/>
                    <a:pt x="129303" y="324880"/>
                  </a:cubicBezTo>
                  <a:cubicBezTo>
                    <a:pt x="135111" y="324880"/>
                    <a:pt x="140918" y="322659"/>
                    <a:pt x="145359" y="318218"/>
                  </a:cubicBezTo>
                  <a:lnTo>
                    <a:pt x="315144" y="148433"/>
                  </a:lnTo>
                  <a:cubicBezTo>
                    <a:pt x="316680" y="146896"/>
                    <a:pt x="317450" y="144761"/>
                    <a:pt x="317193" y="142541"/>
                  </a:cubicBezTo>
                  <a:lnTo>
                    <a:pt x="305407" y="49279"/>
                  </a:lnTo>
                  <a:cubicBezTo>
                    <a:pt x="303785" y="36297"/>
                    <a:pt x="294903" y="25707"/>
                    <a:pt x="282946" y="21351"/>
                  </a:cubicBezTo>
                  <a:cubicBezTo>
                    <a:pt x="290975" y="16825"/>
                    <a:pt x="300198" y="14177"/>
                    <a:pt x="310020" y="14177"/>
                  </a:cubicBezTo>
                  <a:cubicBezTo>
                    <a:pt x="340423" y="14177"/>
                    <a:pt x="365191" y="38945"/>
                    <a:pt x="365191" y="69349"/>
                  </a:cubicBezTo>
                  <a:cubicBezTo>
                    <a:pt x="365191" y="92322"/>
                    <a:pt x="350758" y="113076"/>
                    <a:pt x="329236" y="121104"/>
                  </a:cubicBezTo>
                  <a:cubicBezTo>
                    <a:pt x="325563" y="122470"/>
                    <a:pt x="323684" y="126570"/>
                    <a:pt x="325051" y="130157"/>
                  </a:cubicBezTo>
                  <a:cubicBezTo>
                    <a:pt x="326076" y="132975"/>
                    <a:pt x="328808" y="134769"/>
                    <a:pt x="331626" y="134769"/>
                  </a:cubicBezTo>
                  <a:cubicBezTo>
                    <a:pt x="332481" y="134769"/>
                    <a:pt x="333249" y="134598"/>
                    <a:pt x="334103" y="134342"/>
                  </a:cubicBezTo>
                  <a:cubicBezTo>
                    <a:pt x="361091" y="124264"/>
                    <a:pt x="379197" y="98130"/>
                    <a:pt x="379197" y="69349"/>
                  </a:cubicBezTo>
                  <a:cubicBezTo>
                    <a:pt x="379283" y="31087"/>
                    <a:pt x="348195" y="0"/>
                    <a:pt x="310020" y="0"/>
                  </a:cubicBezTo>
                  <a:close/>
                  <a:moveTo>
                    <a:pt x="260741" y="63968"/>
                  </a:moveTo>
                  <a:cubicBezTo>
                    <a:pt x="264157" y="67384"/>
                    <a:pt x="266036" y="71911"/>
                    <a:pt x="266036" y="76694"/>
                  </a:cubicBezTo>
                  <a:cubicBezTo>
                    <a:pt x="266036" y="81476"/>
                    <a:pt x="264157" y="86003"/>
                    <a:pt x="260741" y="89419"/>
                  </a:cubicBezTo>
                  <a:cubicBezTo>
                    <a:pt x="253908" y="96251"/>
                    <a:pt x="242037" y="96251"/>
                    <a:pt x="235205" y="89419"/>
                  </a:cubicBezTo>
                  <a:cubicBezTo>
                    <a:pt x="231789" y="86003"/>
                    <a:pt x="229910" y="81476"/>
                    <a:pt x="229910" y="76694"/>
                  </a:cubicBezTo>
                  <a:cubicBezTo>
                    <a:pt x="229910" y="71911"/>
                    <a:pt x="231789" y="67299"/>
                    <a:pt x="235205" y="63968"/>
                  </a:cubicBezTo>
                  <a:cubicBezTo>
                    <a:pt x="236998" y="62175"/>
                    <a:pt x="239048" y="60894"/>
                    <a:pt x="241354" y="59954"/>
                  </a:cubicBezTo>
                  <a:cubicBezTo>
                    <a:pt x="240926" y="63029"/>
                    <a:pt x="240671" y="66103"/>
                    <a:pt x="240671" y="69349"/>
                  </a:cubicBezTo>
                  <a:cubicBezTo>
                    <a:pt x="240671" y="73704"/>
                    <a:pt x="241097" y="77975"/>
                    <a:pt x="241867" y="82245"/>
                  </a:cubicBezTo>
                  <a:cubicBezTo>
                    <a:pt x="242550" y="86088"/>
                    <a:pt x="246307" y="88565"/>
                    <a:pt x="250151" y="87882"/>
                  </a:cubicBezTo>
                  <a:cubicBezTo>
                    <a:pt x="253994" y="87198"/>
                    <a:pt x="256471" y="83440"/>
                    <a:pt x="255787" y="79683"/>
                  </a:cubicBezTo>
                  <a:cubicBezTo>
                    <a:pt x="255189" y="76352"/>
                    <a:pt x="254847" y="72850"/>
                    <a:pt x="254847" y="69434"/>
                  </a:cubicBezTo>
                  <a:cubicBezTo>
                    <a:pt x="254847" y="66360"/>
                    <a:pt x="255189" y="63456"/>
                    <a:pt x="255617" y="60552"/>
                  </a:cubicBezTo>
                  <a:cubicBezTo>
                    <a:pt x="257495" y="61235"/>
                    <a:pt x="259203" y="62431"/>
                    <a:pt x="260741" y="63968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18" name="Groep 317">
            <a:extLst>
              <a:ext uri="{FF2B5EF4-FFF2-40B4-BE49-F238E27FC236}">
                <a16:creationId xmlns:a16="http://schemas.microsoft.com/office/drawing/2014/main" id="{AFC42073-DE61-4A81-8912-616696F2171A}"/>
              </a:ext>
            </a:extLst>
          </p:cNvPr>
          <p:cNvGrpSpPr/>
          <p:nvPr/>
        </p:nvGrpSpPr>
        <p:grpSpPr>
          <a:xfrm>
            <a:off x="2183439" y="3881645"/>
            <a:ext cx="999235" cy="1144423"/>
            <a:chOff x="2183439" y="3881645"/>
            <a:chExt cx="999235" cy="1144423"/>
          </a:xfrm>
        </p:grpSpPr>
        <p:sp>
          <p:nvSpPr>
            <p:cNvPr id="265" name="Vrije vorm: vorm 264">
              <a:extLst>
                <a:ext uri="{FF2B5EF4-FFF2-40B4-BE49-F238E27FC236}">
                  <a16:creationId xmlns:a16="http://schemas.microsoft.com/office/drawing/2014/main" id="{A42C8973-A1E1-4E65-B61D-3EF3CAE31B16}"/>
                </a:ext>
              </a:extLst>
            </p:cNvPr>
            <p:cNvSpPr/>
            <p:nvPr/>
          </p:nvSpPr>
          <p:spPr>
            <a:xfrm>
              <a:off x="2183439" y="388164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2" y="0"/>
                    <a:pt x="501240" y="0"/>
                  </a:cubicBezTo>
                  <a:cubicBezTo>
                    <a:pt x="224358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437" y="951409"/>
                    <a:pt x="1002481" y="747035"/>
                    <a:pt x="1002481" y="50124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6" name="Vrije vorm: vorm 265">
              <a:extLst>
                <a:ext uri="{FF2B5EF4-FFF2-40B4-BE49-F238E27FC236}">
                  <a16:creationId xmlns:a16="http://schemas.microsoft.com/office/drawing/2014/main" id="{1073B480-BAF0-4B13-A449-075656890884}"/>
                </a:ext>
              </a:extLst>
            </p:cNvPr>
            <p:cNvSpPr/>
            <p:nvPr/>
          </p:nvSpPr>
          <p:spPr>
            <a:xfrm>
              <a:off x="2332213" y="4030762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1 w 700318"/>
                <a:gd name="connsiteY1" fmla="*/ 705102 h 700318"/>
                <a:gd name="connsiteX2" fmla="*/ 0 w 700318"/>
                <a:gd name="connsiteY2" fmla="*/ 352551 h 700318"/>
                <a:gd name="connsiteX3" fmla="*/ 352551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4" y="705102"/>
                    <a:pt x="352551" y="705102"/>
                  </a:cubicBezTo>
                  <a:cubicBezTo>
                    <a:pt x="157828" y="705102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1" y="0"/>
                  </a:cubicBezTo>
                  <a:cubicBezTo>
                    <a:pt x="547188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7" name="Vrije vorm: vorm 266">
              <a:extLst>
                <a:ext uri="{FF2B5EF4-FFF2-40B4-BE49-F238E27FC236}">
                  <a16:creationId xmlns:a16="http://schemas.microsoft.com/office/drawing/2014/main" id="{50AA6AA5-0E08-4F3A-B771-FDEBEF9EE440}"/>
                </a:ext>
              </a:extLst>
            </p:cNvPr>
            <p:cNvSpPr/>
            <p:nvPr/>
          </p:nvSpPr>
          <p:spPr>
            <a:xfrm>
              <a:off x="2582724" y="4252558"/>
              <a:ext cx="196431" cy="239133"/>
            </a:xfrm>
            <a:custGeom>
              <a:avLst/>
              <a:gdLst>
                <a:gd name="connsiteX0" fmla="*/ 203672 w 196430"/>
                <a:gd name="connsiteY0" fmla="*/ 92066 h 239133"/>
                <a:gd name="connsiteX1" fmla="*/ 177623 w 196430"/>
                <a:gd name="connsiteY1" fmla="*/ 33393 h 239133"/>
                <a:gd name="connsiteX2" fmla="*/ 121342 w 196430"/>
                <a:gd name="connsiteY2" fmla="*/ 1794 h 239133"/>
                <a:gd name="connsiteX3" fmla="*/ 102126 w 196430"/>
                <a:gd name="connsiteY3" fmla="*/ 0 h 239133"/>
                <a:gd name="connsiteX4" fmla="*/ 37901 w 196430"/>
                <a:gd name="connsiteY4" fmla="*/ 22718 h 239133"/>
                <a:gd name="connsiteX5" fmla="*/ 3312 w 196430"/>
                <a:gd name="connsiteY5" fmla="*/ 76096 h 239133"/>
                <a:gd name="connsiteX6" fmla="*/ 13305 w 196430"/>
                <a:gd name="connsiteY6" fmla="*/ 152618 h 239133"/>
                <a:gd name="connsiteX7" fmla="*/ 32521 w 196430"/>
                <a:gd name="connsiteY7" fmla="*/ 182083 h 239133"/>
                <a:gd name="connsiteX8" fmla="*/ 39780 w 196430"/>
                <a:gd name="connsiteY8" fmla="*/ 198737 h 239133"/>
                <a:gd name="connsiteX9" fmla="*/ 42342 w 196430"/>
                <a:gd name="connsiteY9" fmla="*/ 217953 h 239133"/>
                <a:gd name="connsiteX10" fmla="*/ 42598 w 196430"/>
                <a:gd name="connsiteY10" fmla="*/ 227177 h 239133"/>
                <a:gd name="connsiteX11" fmla="*/ 44477 w 196430"/>
                <a:gd name="connsiteY11" fmla="*/ 234692 h 239133"/>
                <a:gd name="connsiteX12" fmla="*/ 57374 w 196430"/>
                <a:gd name="connsiteY12" fmla="*/ 242208 h 239133"/>
                <a:gd name="connsiteX13" fmla="*/ 96147 w 196430"/>
                <a:gd name="connsiteY13" fmla="*/ 242208 h 239133"/>
                <a:gd name="connsiteX14" fmla="*/ 127576 w 196430"/>
                <a:gd name="connsiteY14" fmla="*/ 242208 h 239133"/>
                <a:gd name="connsiteX15" fmla="*/ 147646 w 196430"/>
                <a:gd name="connsiteY15" fmla="*/ 242208 h 239133"/>
                <a:gd name="connsiteX16" fmla="*/ 160030 w 196430"/>
                <a:gd name="connsiteY16" fmla="*/ 234265 h 239133"/>
                <a:gd name="connsiteX17" fmla="*/ 161653 w 196430"/>
                <a:gd name="connsiteY17" fmla="*/ 226494 h 239133"/>
                <a:gd name="connsiteX18" fmla="*/ 161823 w 196430"/>
                <a:gd name="connsiteY18" fmla="*/ 217526 h 239133"/>
                <a:gd name="connsiteX19" fmla="*/ 164642 w 196430"/>
                <a:gd name="connsiteY19" fmla="*/ 197968 h 239133"/>
                <a:gd name="connsiteX20" fmla="*/ 181296 w 196430"/>
                <a:gd name="connsiteY20" fmla="*/ 166966 h 239133"/>
                <a:gd name="connsiteX21" fmla="*/ 191032 w 196430"/>
                <a:gd name="connsiteY21" fmla="*/ 152191 h 239133"/>
                <a:gd name="connsiteX22" fmla="*/ 199402 w 196430"/>
                <a:gd name="connsiteY22" fmla="*/ 132890 h 239133"/>
                <a:gd name="connsiteX23" fmla="*/ 203672 w 196430"/>
                <a:gd name="connsiteY23" fmla="*/ 92066 h 239133"/>
                <a:gd name="connsiteX24" fmla="*/ 184968 w 196430"/>
                <a:gd name="connsiteY24" fmla="*/ 126911 h 239133"/>
                <a:gd name="connsiteX25" fmla="*/ 177025 w 196430"/>
                <a:gd name="connsiteY25" fmla="*/ 145274 h 239133"/>
                <a:gd name="connsiteX26" fmla="*/ 166777 w 196430"/>
                <a:gd name="connsiteY26" fmla="*/ 160475 h 239133"/>
                <a:gd name="connsiteX27" fmla="*/ 150892 w 196430"/>
                <a:gd name="connsiteY27" fmla="*/ 189855 h 239133"/>
                <a:gd name="connsiteX28" fmla="*/ 146707 w 196430"/>
                <a:gd name="connsiteY28" fmla="*/ 207875 h 239133"/>
                <a:gd name="connsiteX29" fmla="*/ 146194 w 196430"/>
                <a:gd name="connsiteY29" fmla="*/ 218209 h 239133"/>
                <a:gd name="connsiteX30" fmla="*/ 146109 w 196430"/>
                <a:gd name="connsiteY30" fmla="*/ 222650 h 239133"/>
                <a:gd name="connsiteX31" fmla="*/ 146024 w 196430"/>
                <a:gd name="connsiteY31" fmla="*/ 224529 h 239133"/>
                <a:gd name="connsiteX32" fmla="*/ 145938 w 196430"/>
                <a:gd name="connsiteY32" fmla="*/ 226664 h 239133"/>
                <a:gd name="connsiteX33" fmla="*/ 144230 w 196430"/>
                <a:gd name="connsiteY33" fmla="*/ 226664 h 239133"/>
                <a:gd name="connsiteX34" fmla="*/ 140131 w 196430"/>
                <a:gd name="connsiteY34" fmla="*/ 226664 h 239133"/>
                <a:gd name="connsiteX35" fmla="*/ 129199 w 196430"/>
                <a:gd name="connsiteY35" fmla="*/ 226664 h 239133"/>
                <a:gd name="connsiteX36" fmla="*/ 107506 w 196430"/>
                <a:gd name="connsiteY36" fmla="*/ 226664 h 239133"/>
                <a:gd name="connsiteX37" fmla="*/ 63267 w 196430"/>
                <a:gd name="connsiteY37" fmla="*/ 226664 h 239133"/>
                <a:gd name="connsiteX38" fmla="*/ 59338 w 196430"/>
                <a:gd name="connsiteY38" fmla="*/ 226664 h 239133"/>
                <a:gd name="connsiteX39" fmla="*/ 58313 w 196430"/>
                <a:gd name="connsiteY39" fmla="*/ 226664 h 239133"/>
                <a:gd name="connsiteX40" fmla="*/ 57886 w 196430"/>
                <a:gd name="connsiteY40" fmla="*/ 226323 h 239133"/>
                <a:gd name="connsiteX41" fmla="*/ 57800 w 196430"/>
                <a:gd name="connsiteY41" fmla="*/ 224529 h 239133"/>
                <a:gd name="connsiteX42" fmla="*/ 57715 w 196430"/>
                <a:gd name="connsiteY42" fmla="*/ 222223 h 239133"/>
                <a:gd name="connsiteX43" fmla="*/ 57630 w 196430"/>
                <a:gd name="connsiteY43" fmla="*/ 217526 h 239133"/>
                <a:gd name="connsiteX44" fmla="*/ 57117 w 196430"/>
                <a:gd name="connsiteY44" fmla="*/ 207448 h 239133"/>
                <a:gd name="connsiteX45" fmla="*/ 45246 w 196430"/>
                <a:gd name="connsiteY45" fmla="*/ 173372 h 239133"/>
                <a:gd name="connsiteX46" fmla="*/ 36706 w 196430"/>
                <a:gd name="connsiteY46" fmla="*/ 159963 h 239133"/>
                <a:gd name="connsiteX47" fmla="*/ 26628 w 196430"/>
                <a:gd name="connsiteY47" fmla="*/ 144932 h 239133"/>
                <a:gd name="connsiteX48" fmla="*/ 15440 w 196430"/>
                <a:gd name="connsiteY48" fmla="*/ 106414 h 239133"/>
                <a:gd name="connsiteX49" fmla="*/ 35681 w 196430"/>
                <a:gd name="connsiteY49" fmla="*/ 46204 h 239133"/>
                <a:gd name="connsiteX50" fmla="*/ 89400 w 196430"/>
                <a:gd name="connsiteY50" fmla="*/ 16398 h 239133"/>
                <a:gd name="connsiteX51" fmla="*/ 101955 w 196430"/>
                <a:gd name="connsiteY51" fmla="*/ 15458 h 239133"/>
                <a:gd name="connsiteX52" fmla="*/ 157809 w 196430"/>
                <a:gd name="connsiteY52" fmla="*/ 35785 h 239133"/>
                <a:gd name="connsiteX53" fmla="*/ 187701 w 196430"/>
                <a:gd name="connsiteY53" fmla="*/ 89931 h 239133"/>
                <a:gd name="connsiteX54" fmla="*/ 184968 w 196430"/>
                <a:gd name="connsiteY54" fmla="*/ 126911 h 23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96430" h="239133">
                  <a:moveTo>
                    <a:pt x="203672" y="92066"/>
                  </a:moveTo>
                  <a:cubicBezTo>
                    <a:pt x="201537" y="70288"/>
                    <a:pt x="192313" y="49535"/>
                    <a:pt x="177623" y="33393"/>
                  </a:cubicBezTo>
                  <a:cubicBezTo>
                    <a:pt x="162848" y="17166"/>
                    <a:pt x="142949" y="5893"/>
                    <a:pt x="121342" y="1794"/>
                  </a:cubicBezTo>
                  <a:cubicBezTo>
                    <a:pt x="115022" y="598"/>
                    <a:pt x="108531" y="0"/>
                    <a:pt x="102126" y="0"/>
                  </a:cubicBezTo>
                  <a:cubicBezTo>
                    <a:pt x="78895" y="0"/>
                    <a:pt x="56007" y="8114"/>
                    <a:pt x="37901" y="22718"/>
                  </a:cubicBezTo>
                  <a:cubicBezTo>
                    <a:pt x="21077" y="36297"/>
                    <a:pt x="8864" y="55172"/>
                    <a:pt x="3312" y="76096"/>
                  </a:cubicBezTo>
                  <a:cubicBezTo>
                    <a:pt x="-3435" y="101717"/>
                    <a:pt x="238" y="129559"/>
                    <a:pt x="13305" y="152618"/>
                  </a:cubicBezTo>
                  <a:cubicBezTo>
                    <a:pt x="19112" y="162781"/>
                    <a:pt x="26713" y="171834"/>
                    <a:pt x="32521" y="182083"/>
                  </a:cubicBezTo>
                  <a:cubicBezTo>
                    <a:pt x="35510" y="187378"/>
                    <a:pt x="37987" y="192930"/>
                    <a:pt x="39780" y="198737"/>
                  </a:cubicBezTo>
                  <a:cubicBezTo>
                    <a:pt x="41659" y="205057"/>
                    <a:pt x="42257" y="211377"/>
                    <a:pt x="42342" y="217953"/>
                  </a:cubicBezTo>
                  <a:cubicBezTo>
                    <a:pt x="42428" y="221027"/>
                    <a:pt x="42513" y="224102"/>
                    <a:pt x="42598" y="227177"/>
                  </a:cubicBezTo>
                  <a:cubicBezTo>
                    <a:pt x="42684" y="229824"/>
                    <a:pt x="43196" y="232386"/>
                    <a:pt x="44477" y="234692"/>
                  </a:cubicBezTo>
                  <a:cubicBezTo>
                    <a:pt x="47125" y="239390"/>
                    <a:pt x="51993" y="242123"/>
                    <a:pt x="57374" y="242208"/>
                  </a:cubicBezTo>
                  <a:cubicBezTo>
                    <a:pt x="70270" y="242379"/>
                    <a:pt x="83251" y="242208"/>
                    <a:pt x="96147" y="242208"/>
                  </a:cubicBezTo>
                  <a:cubicBezTo>
                    <a:pt x="106652" y="242208"/>
                    <a:pt x="117071" y="242208"/>
                    <a:pt x="127576" y="242208"/>
                  </a:cubicBezTo>
                  <a:cubicBezTo>
                    <a:pt x="134238" y="242208"/>
                    <a:pt x="140985" y="242550"/>
                    <a:pt x="147646" y="242208"/>
                  </a:cubicBezTo>
                  <a:cubicBezTo>
                    <a:pt x="152856" y="241952"/>
                    <a:pt x="157639" y="238877"/>
                    <a:pt x="160030" y="234265"/>
                  </a:cubicBezTo>
                  <a:cubicBezTo>
                    <a:pt x="161311" y="231789"/>
                    <a:pt x="161653" y="229227"/>
                    <a:pt x="161653" y="226494"/>
                  </a:cubicBezTo>
                  <a:cubicBezTo>
                    <a:pt x="161738" y="223504"/>
                    <a:pt x="161823" y="220515"/>
                    <a:pt x="161823" y="217526"/>
                  </a:cubicBezTo>
                  <a:cubicBezTo>
                    <a:pt x="161994" y="210864"/>
                    <a:pt x="162592" y="204373"/>
                    <a:pt x="164642" y="197968"/>
                  </a:cubicBezTo>
                  <a:cubicBezTo>
                    <a:pt x="168144" y="186695"/>
                    <a:pt x="174549" y="176617"/>
                    <a:pt x="181296" y="166966"/>
                  </a:cubicBezTo>
                  <a:cubicBezTo>
                    <a:pt x="184627" y="162098"/>
                    <a:pt x="188128" y="157315"/>
                    <a:pt x="191032" y="152191"/>
                  </a:cubicBezTo>
                  <a:cubicBezTo>
                    <a:pt x="194448" y="146042"/>
                    <a:pt x="197267" y="139552"/>
                    <a:pt x="199402" y="132890"/>
                  </a:cubicBezTo>
                  <a:cubicBezTo>
                    <a:pt x="203501" y="119738"/>
                    <a:pt x="204953" y="105817"/>
                    <a:pt x="203672" y="92066"/>
                  </a:cubicBezTo>
                  <a:close/>
                  <a:moveTo>
                    <a:pt x="184968" y="126911"/>
                  </a:moveTo>
                  <a:cubicBezTo>
                    <a:pt x="183089" y="133317"/>
                    <a:pt x="180356" y="139552"/>
                    <a:pt x="177025" y="145274"/>
                  </a:cubicBezTo>
                  <a:cubicBezTo>
                    <a:pt x="173951" y="150569"/>
                    <a:pt x="170279" y="155437"/>
                    <a:pt x="166777" y="160475"/>
                  </a:cubicBezTo>
                  <a:cubicBezTo>
                    <a:pt x="160457" y="169699"/>
                    <a:pt x="154649" y="179264"/>
                    <a:pt x="150892" y="189855"/>
                  </a:cubicBezTo>
                  <a:cubicBezTo>
                    <a:pt x="148756" y="195663"/>
                    <a:pt x="147305" y="201726"/>
                    <a:pt x="146707" y="207875"/>
                  </a:cubicBezTo>
                  <a:cubicBezTo>
                    <a:pt x="146365" y="211291"/>
                    <a:pt x="146280" y="214793"/>
                    <a:pt x="146194" y="218209"/>
                  </a:cubicBezTo>
                  <a:cubicBezTo>
                    <a:pt x="146194" y="219661"/>
                    <a:pt x="146109" y="221198"/>
                    <a:pt x="146109" y="222650"/>
                  </a:cubicBezTo>
                  <a:cubicBezTo>
                    <a:pt x="146109" y="223248"/>
                    <a:pt x="146109" y="223931"/>
                    <a:pt x="146024" y="224529"/>
                  </a:cubicBezTo>
                  <a:cubicBezTo>
                    <a:pt x="146024" y="224871"/>
                    <a:pt x="146194" y="226408"/>
                    <a:pt x="145938" y="226664"/>
                  </a:cubicBezTo>
                  <a:cubicBezTo>
                    <a:pt x="145768" y="226835"/>
                    <a:pt x="144486" y="226664"/>
                    <a:pt x="144230" y="226664"/>
                  </a:cubicBezTo>
                  <a:cubicBezTo>
                    <a:pt x="142864" y="226664"/>
                    <a:pt x="141497" y="226664"/>
                    <a:pt x="140131" y="226664"/>
                  </a:cubicBezTo>
                  <a:cubicBezTo>
                    <a:pt x="136458" y="226664"/>
                    <a:pt x="132871" y="226664"/>
                    <a:pt x="129199" y="226664"/>
                  </a:cubicBezTo>
                  <a:cubicBezTo>
                    <a:pt x="121940" y="226664"/>
                    <a:pt x="114766" y="226664"/>
                    <a:pt x="107506" y="226664"/>
                  </a:cubicBezTo>
                  <a:cubicBezTo>
                    <a:pt x="92731" y="226664"/>
                    <a:pt x="77956" y="226664"/>
                    <a:pt x="63267" y="226664"/>
                  </a:cubicBezTo>
                  <a:cubicBezTo>
                    <a:pt x="61986" y="226664"/>
                    <a:pt x="60619" y="226664"/>
                    <a:pt x="59338" y="226664"/>
                  </a:cubicBezTo>
                  <a:cubicBezTo>
                    <a:pt x="58996" y="226664"/>
                    <a:pt x="58569" y="226749"/>
                    <a:pt x="58313" y="226664"/>
                  </a:cubicBezTo>
                  <a:cubicBezTo>
                    <a:pt x="57800" y="226494"/>
                    <a:pt x="58142" y="226920"/>
                    <a:pt x="57886" y="226323"/>
                  </a:cubicBezTo>
                  <a:cubicBezTo>
                    <a:pt x="57715" y="225810"/>
                    <a:pt x="57886" y="225042"/>
                    <a:pt x="57800" y="224529"/>
                  </a:cubicBezTo>
                  <a:cubicBezTo>
                    <a:pt x="57800" y="223761"/>
                    <a:pt x="57800" y="222992"/>
                    <a:pt x="57715" y="222223"/>
                  </a:cubicBezTo>
                  <a:cubicBezTo>
                    <a:pt x="57715" y="220686"/>
                    <a:pt x="57630" y="219063"/>
                    <a:pt x="57630" y="217526"/>
                  </a:cubicBezTo>
                  <a:cubicBezTo>
                    <a:pt x="57544" y="214195"/>
                    <a:pt x="57459" y="210779"/>
                    <a:pt x="57117" y="207448"/>
                  </a:cubicBezTo>
                  <a:cubicBezTo>
                    <a:pt x="55751" y="195321"/>
                    <a:pt x="51224" y="183877"/>
                    <a:pt x="45246" y="173372"/>
                  </a:cubicBezTo>
                  <a:cubicBezTo>
                    <a:pt x="42598" y="168760"/>
                    <a:pt x="39695" y="164319"/>
                    <a:pt x="36706" y="159963"/>
                  </a:cubicBezTo>
                  <a:cubicBezTo>
                    <a:pt x="33289" y="155010"/>
                    <a:pt x="29617" y="150142"/>
                    <a:pt x="26628" y="144932"/>
                  </a:cubicBezTo>
                  <a:cubicBezTo>
                    <a:pt x="19966" y="133146"/>
                    <a:pt x="16038" y="119908"/>
                    <a:pt x="15440" y="106414"/>
                  </a:cubicBezTo>
                  <a:cubicBezTo>
                    <a:pt x="14415" y="84636"/>
                    <a:pt x="21589" y="62943"/>
                    <a:pt x="35681" y="46204"/>
                  </a:cubicBezTo>
                  <a:cubicBezTo>
                    <a:pt x="49175" y="30148"/>
                    <a:pt x="68562" y="19302"/>
                    <a:pt x="89400" y="16398"/>
                  </a:cubicBezTo>
                  <a:cubicBezTo>
                    <a:pt x="93585" y="15800"/>
                    <a:pt x="97770" y="15458"/>
                    <a:pt x="101955" y="15458"/>
                  </a:cubicBezTo>
                  <a:cubicBezTo>
                    <a:pt x="122281" y="15458"/>
                    <a:pt x="142266" y="22718"/>
                    <a:pt x="157809" y="35785"/>
                  </a:cubicBezTo>
                  <a:cubicBezTo>
                    <a:pt x="174036" y="49449"/>
                    <a:pt x="184797" y="68922"/>
                    <a:pt x="187701" y="89931"/>
                  </a:cubicBezTo>
                  <a:cubicBezTo>
                    <a:pt x="189495" y="102315"/>
                    <a:pt x="188555" y="114955"/>
                    <a:pt x="184968" y="126911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8" name="Vrije vorm: vorm 267">
              <a:extLst>
                <a:ext uri="{FF2B5EF4-FFF2-40B4-BE49-F238E27FC236}">
                  <a16:creationId xmlns:a16="http://schemas.microsoft.com/office/drawing/2014/main" id="{BE06C128-DC11-4092-BC83-7996A23C13EB}"/>
                </a:ext>
              </a:extLst>
            </p:cNvPr>
            <p:cNvSpPr/>
            <p:nvPr/>
          </p:nvSpPr>
          <p:spPr>
            <a:xfrm>
              <a:off x="2641399" y="4553780"/>
              <a:ext cx="85405" cy="25621"/>
            </a:xfrm>
            <a:custGeom>
              <a:avLst/>
              <a:gdLst>
                <a:gd name="connsiteX0" fmla="*/ 82310 w 85404"/>
                <a:gd name="connsiteY0" fmla="*/ 0 h 25621"/>
                <a:gd name="connsiteX1" fmla="*/ 4421 w 85404"/>
                <a:gd name="connsiteY1" fmla="*/ 0 h 25621"/>
                <a:gd name="connsiteX2" fmla="*/ 3054 w 85404"/>
                <a:gd name="connsiteY2" fmla="*/ 7772 h 25621"/>
                <a:gd name="connsiteX3" fmla="*/ 20904 w 85404"/>
                <a:gd name="connsiteY3" fmla="*/ 23742 h 25621"/>
                <a:gd name="connsiteX4" fmla="*/ 43621 w 85404"/>
                <a:gd name="connsiteY4" fmla="*/ 26732 h 25621"/>
                <a:gd name="connsiteX5" fmla="*/ 65912 w 85404"/>
                <a:gd name="connsiteY5" fmla="*/ 23742 h 25621"/>
                <a:gd name="connsiteX6" fmla="*/ 83762 w 85404"/>
                <a:gd name="connsiteY6" fmla="*/ 7772 h 25621"/>
                <a:gd name="connsiteX7" fmla="*/ 82310 w 85404"/>
                <a:gd name="connsiteY7" fmla="*/ 0 h 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404" h="25621">
                  <a:moveTo>
                    <a:pt x="82310" y="0"/>
                  </a:moveTo>
                  <a:lnTo>
                    <a:pt x="4421" y="0"/>
                  </a:lnTo>
                  <a:cubicBezTo>
                    <a:pt x="-1131" y="0"/>
                    <a:pt x="-1301" y="3843"/>
                    <a:pt x="3054" y="7772"/>
                  </a:cubicBezTo>
                  <a:lnTo>
                    <a:pt x="20904" y="23742"/>
                  </a:lnTo>
                  <a:cubicBezTo>
                    <a:pt x="22100" y="24767"/>
                    <a:pt x="34483" y="26732"/>
                    <a:pt x="43621" y="26732"/>
                  </a:cubicBezTo>
                  <a:cubicBezTo>
                    <a:pt x="54126" y="26732"/>
                    <a:pt x="64716" y="24767"/>
                    <a:pt x="65912" y="23742"/>
                  </a:cubicBezTo>
                  <a:lnTo>
                    <a:pt x="83762" y="7772"/>
                  </a:lnTo>
                  <a:cubicBezTo>
                    <a:pt x="88032" y="3843"/>
                    <a:pt x="87861" y="0"/>
                    <a:pt x="82310" y="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9" name="Vrije vorm: vorm 268">
              <a:extLst>
                <a:ext uri="{FF2B5EF4-FFF2-40B4-BE49-F238E27FC236}">
                  <a16:creationId xmlns:a16="http://schemas.microsoft.com/office/drawing/2014/main" id="{DB93E6CC-1DAC-4E14-AAF1-0035306D91F9}"/>
                </a:ext>
              </a:extLst>
            </p:cNvPr>
            <p:cNvSpPr/>
            <p:nvPr/>
          </p:nvSpPr>
          <p:spPr>
            <a:xfrm>
              <a:off x="2607887" y="4279288"/>
              <a:ext cx="76864" cy="59783"/>
            </a:xfrm>
            <a:custGeom>
              <a:avLst/>
              <a:gdLst>
                <a:gd name="connsiteX0" fmla="*/ 74485 w 76864"/>
                <a:gd name="connsiteY0" fmla="*/ 2 h 59783"/>
                <a:gd name="connsiteX1" fmla="*/ 15812 w 76864"/>
                <a:gd name="connsiteY1" fmla="*/ 28783 h 59783"/>
                <a:gd name="connsiteX2" fmla="*/ 354 w 76864"/>
                <a:gd name="connsiteY2" fmla="*/ 56369 h 59783"/>
                <a:gd name="connsiteX3" fmla="*/ 5478 w 76864"/>
                <a:gd name="connsiteY3" fmla="*/ 66020 h 59783"/>
                <a:gd name="connsiteX4" fmla="*/ 7784 w 76864"/>
                <a:gd name="connsiteY4" fmla="*/ 66361 h 59783"/>
                <a:gd name="connsiteX5" fmla="*/ 15214 w 76864"/>
                <a:gd name="connsiteY5" fmla="*/ 60895 h 59783"/>
                <a:gd name="connsiteX6" fmla="*/ 74913 w 76864"/>
                <a:gd name="connsiteY6" fmla="*/ 15545 h 59783"/>
                <a:gd name="connsiteX7" fmla="*/ 82428 w 76864"/>
                <a:gd name="connsiteY7" fmla="*/ 7603 h 59783"/>
                <a:gd name="connsiteX8" fmla="*/ 74485 w 76864"/>
                <a:gd name="connsiteY8" fmla="*/ 2 h 5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864" h="59783">
                  <a:moveTo>
                    <a:pt x="74485" y="2"/>
                  </a:moveTo>
                  <a:cubicBezTo>
                    <a:pt x="50999" y="599"/>
                    <a:pt x="30673" y="10592"/>
                    <a:pt x="15812" y="28783"/>
                  </a:cubicBezTo>
                  <a:cubicBezTo>
                    <a:pt x="4710" y="42362"/>
                    <a:pt x="525" y="55771"/>
                    <a:pt x="354" y="56369"/>
                  </a:cubicBezTo>
                  <a:cubicBezTo>
                    <a:pt x="-927" y="60468"/>
                    <a:pt x="1379" y="64739"/>
                    <a:pt x="5478" y="66020"/>
                  </a:cubicBezTo>
                  <a:cubicBezTo>
                    <a:pt x="6247" y="66276"/>
                    <a:pt x="7016" y="66361"/>
                    <a:pt x="7784" y="66361"/>
                  </a:cubicBezTo>
                  <a:cubicBezTo>
                    <a:pt x="11115" y="66361"/>
                    <a:pt x="14190" y="64226"/>
                    <a:pt x="15214" y="60895"/>
                  </a:cubicBezTo>
                  <a:cubicBezTo>
                    <a:pt x="15812" y="59102"/>
                    <a:pt x="29477" y="16656"/>
                    <a:pt x="74913" y="15545"/>
                  </a:cubicBezTo>
                  <a:cubicBezTo>
                    <a:pt x="79183" y="15460"/>
                    <a:pt x="82599" y="11873"/>
                    <a:pt x="82428" y="7603"/>
                  </a:cubicBezTo>
                  <a:cubicBezTo>
                    <a:pt x="82343" y="3332"/>
                    <a:pt x="78756" y="-84"/>
                    <a:pt x="74485" y="2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0" name="Vrije vorm: vorm 269">
              <a:extLst>
                <a:ext uri="{FF2B5EF4-FFF2-40B4-BE49-F238E27FC236}">
                  <a16:creationId xmlns:a16="http://schemas.microsoft.com/office/drawing/2014/main" id="{8EE85246-968F-4D21-B067-9040CF7F9C05}"/>
                </a:ext>
              </a:extLst>
            </p:cNvPr>
            <p:cNvSpPr/>
            <p:nvPr/>
          </p:nvSpPr>
          <p:spPr>
            <a:xfrm>
              <a:off x="2629678" y="4501769"/>
              <a:ext cx="102486" cy="17081"/>
            </a:xfrm>
            <a:custGeom>
              <a:avLst/>
              <a:gdLst>
                <a:gd name="connsiteX0" fmla="*/ 100777 w 102485"/>
                <a:gd name="connsiteY0" fmla="*/ 0 h 17080"/>
                <a:gd name="connsiteX1" fmla="*/ 9395 w 102485"/>
                <a:gd name="connsiteY1" fmla="*/ 0 h 17080"/>
                <a:gd name="connsiteX2" fmla="*/ 0 w 102485"/>
                <a:gd name="connsiteY2" fmla="*/ 9395 h 17080"/>
                <a:gd name="connsiteX3" fmla="*/ 9395 w 102485"/>
                <a:gd name="connsiteY3" fmla="*/ 18789 h 17080"/>
                <a:gd name="connsiteX4" fmla="*/ 100777 w 102485"/>
                <a:gd name="connsiteY4" fmla="*/ 18789 h 17080"/>
                <a:gd name="connsiteX5" fmla="*/ 110172 w 102485"/>
                <a:gd name="connsiteY5" fmla="*/ 9395 h 17080"/>
                <a:gd name="connsiteX6" fmla="*/ 100777 w 102485"/>
                <a:gd name="connsiteY6" fmla="*/ 0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485" h="17080">
                  <a:moveTo>
                    <a:pt x="100777" y="0"/>
                  </a:moveTo>
                  <a:lnTo>
                    <a:pt x="9395" y="0"/>
                  </a:lnTo>
                  <a:cubicBezTo>
                    <a:pt x="4185" y="0"/>
                    <a:pt x="0" y="4185"/>
                    <a:pt x="0" y="9395"/>
                  </a:cubicBezTo>
                  <a:cubicBezTo>
                    <a:pt x="0" y="14604"/>
                    <a:pt x="4185" y="18789"/>
                    <a:pt x="9395" y="18789"/>
                  </a:cubicBezTo>
                  <a:lnTo>
                    <a:pt x="100777" y="18789"/>
                  </a:lnTo>
                  <a:cubicBezTo>
                    <a:pt x="105987" y="18789"/>
                    <a:pt x="110172" y="14604"/>
                    <a:pt x="110172" y="9395"/>
                  </a:cubicBezTo>
                  <a:cubicBezTo>
                    <a:pt x="110172" y="4185"/>
                    <a:pt x="105987" y="0"/>
                    <a:pt x="100777" y="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1" name="Vrije vorm: vorm 270">
              <a:extLst>
                <a:ext uri="{FF2B5EF4-FFF2-40B4-BE49-F238E27FC236}">
                  <a16:creationId xmlns:a16="http://schemas.microsoft.com/office/drawing/2014/main" id="{EE602D8C-809B-4C13-A39C-A950870C1D04}"/>
                </a:ext>
              </a:extLst>
            </p:cNvPr>
            <p:cNvSpPr/>
            <p:nvPr/>
          </p:nvSpPr>
          <p:spPr>
            <a:xfrm>
              <a:off x="2629678" y="4527647"/>
              <a:ext cx="102486" cy="17081"/>
            </a:xfrm>
            <a:custGeom>
              <a:avLst/>
              <a:gdLst>
                <a:gd name="connsiteX0" fmla="*/ 100777 w 102485"/>
                <a:gd name="connsiteY0" fmla="*/ 0 h 17080"/>
                <a:gd name="connsiteX1" fmla="*/ 9395 w 102485"/>
                <a:gd name="connsiteY1" fmla="*/ 0 h 17080"/>
                <a:gd name="connsiteX2" fmla="*/ 0 w 102485"/>
                <a:gd name="connsiteY2" fmla="*/ 9394 h 17080"/>
                <a:gd name="connsiteX3" fmla="*/ 9395 w 102485"/>
                <a:gd name="connsiteY3" fmla="*/ 18789 h 17080"/>
                <a:gd name="connsiteX4" fmla="*/ 100777 w 102485"/>
                <a:gd name="connsiteY4" fmla="*/ 18789 h 17080"/>
                <a:gd name="connsiteX5" fmla="*/ 110172 w 102485"/>
                <a:gd name="connsiteY5" fmla="*/ 9394 h 17080"/>
                <a:gd name="connsiteX6" fmla="*/ 100777 w 102485"/>
                <a:gd name="connsiteY6" fmla="*/ 0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485" h="17080">
                  <a:moveTo>
                    <a:pt x="100777" y="0"/>
                  </a:moveTo>
                  <a:lnTo>
                    <a:pt x="9395" y="0"/>
                  </a:lnTo>
                  <a:cubicBezTo>
                    <a:pt x="4185" y="0"/>
                    <a:pt x="0" y="4185"/>
                    <a:pt x="0" y="9394"/>
                  </a:cubicBezTo>
                  <a:cubicBezTo>
                    <a:pt x="0" y="14604"/>
                    <a:pt x="4185" y="18789"/>
                    <a:pt x="9395" y="18789"/>
                  </a:cubicBezTo>
                  <a:lnTo>
                    <a:pt x="100777" y="18789"/>
                  </a:lnTo>
                  <a:cubicBezTo>
                    <a:pt x="105987" y="18789"/>
                    <a:pt x="110172" y="14604"/>
                    <a:pt x="110172" y="9394"/>
                  </a:cubicBezTo>
                  <a:cubicBezTo>
                    <a:pt x="110172" y="4270"/>
                    <a:pt x="105987" y="0"/>
                    <a:pt x="100777" y="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2" name="Vrije vorm: vorm 271">
              <a:extLst>
                <a:ext uri="{FF2B5EF4-FFF2-40B4-BE49-F238E27FC236}">
                  <a16:creationId xmlns:a16="http://schemas.microsoft.com/office/drawing/2014/main" id="{9033C0C7-4CD3-4777-A35C-46D255AA7C23}"/>
                </a:ext>
              </a:extLst>
            </p:cNvPr>
            <p:cNvSpPr/>
            <p:nvPr/>
          </p:nvSpPr>
          <p:spPr>
            <a:xfrm>
              <a:off x="2480304" y="4351200"/>
              <a:ext cx="59783" cy="8540"/>
            </a:xfrm>
            <a:custGeom>
              <a:avLst/>
              <a:gdLst>
                <a:gd name="connsiteX0" fmla="*/ 65336 w 59783"/>
                <a:gd name="connsiteY0" fmla="*/ 14860 h 8540"/>
                <a:gd name="connsiteX1" fmla="*/ 65165 w 59783"/>
                <a:gd name="connsiteY1" fmla="*/ 7430 h 8540"/>
                <a:gd name="connsiteX2" fmla="*/ 65336 w 59783"/>
                <a:gd name="connsiteY2" fmla="*/ 0 h 8540"/>
                <a:gd name="connsiteX3" fmla="*/ 65336 w 59783"/>
                <a:gd name="connsiteY3" fmla="*/ 0 h 8540"/>
                <a:gd name="connsiteX4" fmla="*/ 7773 w 59783"/>
                <a:gd name="connsiteY4" fmla="*/ 0 h 8540"/>
                <a:gd name="connsiteX5" fmla="*/ 2 w 59783"/>
                <a:gd name="connsiteY5" fmla="*/ 7259 h 8540"/>
                <a:gd name="connsiteX6" fmla="*/ 7432 w 59783"/>
                <a:gd name="connsiteY6" fmla="*/ 14860 h 8540"/>
                <a:gd name="connsiteX7" fmla="*/ 65336 w 59783"/>
                <a:gd name="connsiteY7" fmla="*/ 14860 h 8540"/>
                <a:gd name="connsiteX8" fmla="*/ 65336 w 59783"/>
                <a:gd name="connsiteY8" fmla="*/ 1486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83" h="8540">
                  <a:moveTo>
                    <a:pt x="65336" y="14860"/>
                  </a:moveTo>
                  <a:cubicBezTo>
                    <a:pt x="65251" y="12384"/>
                    <a:pt x="65165" y="9992"/>
                    <a:pt x="65165" y="7430"/>
                  </a:cubicBezTo>
                  <a:cubicBezTo>
                    <a:pt x="65165" y="4953"/>
                    <a:pt x="65251" y="2477"/>
                    <a:pt x="65336" y="0"/>
                  </a:cubicBezTo>
                  <a:cubicBezTo>
                    <a:pt x="65336" y="0"/>
                    <a:pt x="65336" y="0"/>
                    <a:pt x="65336" y="0"/>
                  </a:cubicBezTo>
                  <a:lnTo>
                    <a:pt x="7773" y="0"/>
                  </a:lnTo>
                  <a:cubicBezTo>
                    <a:pt x="3674" y="0"/>
                    <a:pt x="87" y="3160"/>
                    <a:pt x="2" y="7259"/>
                  </a:cubicBezTo>
                  <a:cubicBezTo>
                    <a:pt x="-84" y="11444"/>
                    <a:pt x="3247" y="14860"/>
                    <a:pt x="7432" y="14860"/>
                  </a:cubicBezTo>
                  <a:lnTo>
                    <a:pt x="65336" y="14860"/>
                  </a:lnTo>
                  <a:cubicBezTo>
                    <a:pt x="65336" y="14860"/>
                    <a:pt x="65336" y="14860"/>
                    <a:pt x="65336" y="1486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3" name="Vrije vorm: vorm 272">
              <a:extLst>
                <a:ext uri="{FF2B5EF4-FFF2-40B4-BE49-F238E27FC236}">
                  <a16:creationId xmlns:a16="http://schemas.microsoft.com/office/drawing/2014/main" id="{FFE6235A-0003-4E21-9573-9EE702D98826}"/>
                </a:ext>
              </a:extLst>
            </p:cNvPr>
            <p:cNvSpPr/>
            <p:nvPr/>
          </p:nvSpPr>
          <p:spPr>
            <a:xfrm>
              <a:off x="2537967" y="4211798"/>
              <a:ext cx="51243" cy="51243"/>
            </a:xfrm>
            <a:custGeom>
              <a:avLst/>
              <a:gdLst>
                <a:gd name="connsiteX0" fmla="*/ 43116 w 51242"/>
                <a:gd name="connsiteY0" fmla="*/ 53656 h 51242"/>
                <a:gd name="connsiteX1" fmla="*/ 43116 w 51242"/>
                <a:gd name="connsiteY1" fmla="*/ 53656 h 51242"/>
                <a:gd name="connsiteX2" fmla="*/ 53621 w 51242"/>
                <a:gd name="connsiteY2" fmla="*/ 43237 h 51242"/>
                <a:gd name="connsiteX3" fmla="*/ 53621 w 51242"/>
                <a:gd name="connsiteY3" fmla="*/ 43151 h 51242"/>
                <a:gd name="connsiteX4" fmla="*/ 12626 w 51242"/>
                <a:gd name="connsiteY4" fmla="*/ 2157 h 51242"/>
                <a:gd name="connsiteX5" fmla="*/ 1951 w 51242"/>
                <a:gd name="connsiteY5" fmla="*/ 2328 h 51242"/>
                <a:gd name="connsiteX6" fmla="*/ 2292 w 51242"/>
                <a:gd name="connsiteY6" fmla="*/ 12918 h 51242"/>
                <a:gd name="connsiteX7" fmla="*/ 43116 w 51242"/>
                <a:gd name="connsiteY7" fmla="*/ 53656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242" h="51242">
                  <a:moveTo>
                    <a:pt x="43116" y="53656"/>
                  </a:moveTo>
                  <a:cubicBezTo>
                    <a:pt x="43116" y="53656"/>
                    <a:pt x="43201" y="53656"/>
                    <a:pt x="43116" y="53656"/>
                  </a:cubicBezTo>
                  <a:cubicBezTo>
                    <a:pt x="46446" y="49984"/>
                    <a:pt x="49948" y="46482"/>
                    <a:pt x="53621" y="43237"/>
                  </a:cubicBezTo>
                  <a:cubicBezTo>
                    <a:pt x="53621" y="43237"/>
                    <a:pt x="53621" y="43237"/>
                    <a:pt x="53621" y="43151"/>
                  </a:cubicBezTo>
                  <a:lnTo>
                    <a:pt x="12626" y="2157"/>
                  </a:lnTo>
                  <a:cubicBezTo>
                    <a:pt x="9637" y="-747"/>
                    <a:pt x="4854" y="-747"/>
                    <a:pt x="1951" y="2328"/>
                  </a:cubicBezTo>
                  <a:cubicBezTo>
                    <a:pt x="-868" y="5317"/>
                    <a:pt x="-526" y="10014"/>
                    <a:pt x="2292" y="12918"/>
                  </a:cubicBezTo>
                  <a:lnTo>
                    <a:pt x="43116" y="53656"/>
                  </a:ln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4" name="Vrije vorm: vorm 273">
              <a:extLst>
                <a:ext uri="{FF2B5EF4-FFF2-40B4-BE49-F238E27FC236}">
                  <a16:creationId xmlns:a16="http://schemas.microsoft.com/office/drawing/2014/main" id="{004BB180-970E-4C60-8FD6-88BD33C9A95B}"/>
                </a:ext>
              </a:extLst>
            </p:cNvPr>
            <p:cNvSpPr/>
            <p:nvPr/>
          </p:nvSpPr>
          <p:spPr>
            <a:xfrm>
              <a:off x="2777941" y="4211862"/>
              <a:ext cx="51243" cy="51243"/>
            </a:xfrm>
            <a:custGeom>
              <a:avLst/>
              <a:gdLst>
                <a:gd name="connsiteX0" fmla="*/ 10419 w 51242"/>
                <a:gd name="connsiteY0" fmla="*/ 53592 h 51242"/>
                <a:gd name="connsiteX1" fmla="*/ 10419 w 51242"/>
                <a:gd name="connsiteY1" fmla="*/ 53592 h 51242"/>
                <a:gd name="connsiteX2" fmla="*/ 51414 w 51242"/>
                <a:gd name="connsiteY2" fmla="*/ 12683 h 51242"/>
                <a:gd name="connsiteX3" fmla="*/ 51414 w 51242"/>
                <a:gd name="connsiteY3" fmla="*/ 2178 h 51242"/>
                <a:gd name="connsiteX4" fmla="*/ 40909 w 51242"/>
                <a:gd name="connsiteY4" fmla="*/ 2178 h 51242"/>
                <a:gd name="connsiteX5" fmla="*/ 0 w 51242"/>
                <a:gd name="connsiteY5" fmla="*/ 43087 h 51242"/>
                <a:gd name="connsiteX6" fmla="*/ 0 w 51242"/>
                <a:gd name="connsiteY6" fmla="*/ 43172 h 51242"/>
                <a:gd name="connsiteX7" fmla="*/ 10419 w 51242"/>
                <a:gd name="connsiteY7" fmla="*/ 53592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242" h="51242">
                  <a:moveTo>
                    <a:pt x="10419" y="53592"/>
                  </a:moveTo>
                  <a:cubicBezTo>
                    <a:pt x="10505" y="53592"/>
                    <a:pt x="10505" y="53592"/>
                    <a:pt x="10419" y="53592"/>
                  </a:cubicBezTo>
                  <a:lnTo>
                    <a:pt x="51414" y="12683"/>
                  </a:lnTo>
                  <a:cubicBezTo>
                    <a:pt x="54318" y="9779"/>
                    <a:pt x="54318" y="5082"/>
                    <a:pt x="51414" y="2178"/>
                  </a:cubicBezTo>
                  <a:cubicBezTo>
                    <a:pt x="48510" y="-726"/>
                    <a:pt x="43813" y="-726"/>
                    <a:pt x="40909" y="2178"/>
                  </a:cubicBezTo>
                  <a:lnTo>
                    <a:pt x="0" y="43087"/>
                  </a:lnTo>
                  <a:cubicBezTo>
                    <a:pt x="0" y="43087"/>
                    <a:pt x="0" y="43087"/>
                    <a:pt x="0" y="43172"/>
                  </a:cubicBezTo>
                  <a:cubicBezTo>
                    <a:pt x="3673" y="46418"/>
                    <a:pt x="7174" y="49919"/>
                    <a:pt x="10419" y="53592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5" name="Vrije vorm: vorm 274">
              <a:extLst>
                <a:ext uri="{FF2B5EF4-FFF2-40B4-BE49-F238E27FC236}">
                  <a16:creationId xmlns:a16="http://schemas.microsoft.com/office/drawing/2014/main" id="{9FBD6E94-9E21-4CB8-AB3F-9DA825CE9966}"/>
                </a:ext>
              </a:extLst>
            </p:cNvPr>
            <p:cNvSpPr/>
            <p:nvPr/>
          </p:nvSpPr>
          <p:spPr>
            <a:xfrm>
              <a:off x="2677334" y="4154085"/>
              <a:ext cx="8540" cy="59783"/>
            </a:xfrm>
            <a:custGeom>
              <a:avLst/>
              <a:gdLst>
                <a:gd name="connsiteX0" fmla="*/ 7601 w 8540"/>
                <a:gd name="connsiteY0" fmla="*/ 2 h 59783"/>
                <a:gd name="connsiteX1" fmla="*/ 0 w 8540"/>
                <a:gd name="connsiteY1" fmla="*/ 7432 h 59783"/>
                <a:gd name="connsiteX2" fmla="*/ 0 w 8540"/>
                <a:gd name="connsiteY2" fmla="*/ 65336 h 59783"/>
                <a:gd name="connsiteX3" fmla="*/ 0 w 8540"/>
                <a:gd name="connsiteY3" fmla="*/ 65336 h 59783"/>
                <a:gd name="connsiteX4" fmla="*/ 7430 w 8540"/>
                <a:gd name="connsiteY4" fmla="*/ 65165 h 59783"/>
                <a:gd name="connsiteX5" fmla="*/ 14775 w 8540"/>
                <a:gd name="connsiteY5" fmla="*/ 65336 h 59783"/>
                <a:gd name="connsiteX6" fmla="*/ 14775 w 8540"/>
                <a:gd name="connsiteY6" fmla="*/ 65336 h 59783"/>
                <a:gd name="connsiteX7" fmla="*/ 14775 w 8540"/>
                <a:gd name="connsiteY7" fmla="*/ 7773 h 59783"/>
                <a:gd name="connsiteX8" fmla="*/ 7601 w 8540"/>
                <a:gd name="connsiteY8" fmla="*/ 2 h 5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40" h="59783">
                  <a:moveTo>
                    <a:pt x="7601" y="2"/>
                  </a:moveTo>
                  <a:cubicBezTo>
                    <a:pt x="3416" y="-84"/>
                    <a:pt x="0" y="3247"/>
                    <a:pt x="0" y="7432"/>
                  </a:cubicBezTo>
                  <a:lnTo>
                    <a:pt x="0" y="65336"/>
                  </a:lnTo>
                  <a:cubicBezTo>
                    <a:pt x="0" y="65336"/>
                    <a:pt x="0" y="65336"/>
                    <a:pt x="0" y="65336"/>
                  </a:cubicBezTo>
                  <a:cubicBezTo>
                    <a:pt x="2477" y="65165"/>
                    <a:pt x="4954" y="65165"/>
                    <a:pt x="7430" y="65165"/>
                  </a:cubicBezTo>
                  <a:cubicBezTo>
                    <a:pt x="9907" y="65165"/>
                    <a:pt x="12384" y="65251"/>
                    <a:pt x="14775" y="65336"/>
                  </a:cubicBezTo>
                  <a:cubicBezTo>
                    <a:pt x="14775" y="65336"/>
                    <a:pt x="14775" y="65336"/>
                    <a:pt x="14775" y="65336"/>
                  </a:cubicBezTo>
                  <a:lnTo>
                    <a:pt x="14775" y="7773"/>
                  </a:lnTo>
                  <a:cubicBezTo>
                    <a:pt x="14861" y="3759"/>
                    <a:pt x="11700" y="173"/>
                    <a:pt x="7601" y="2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6" name="Vrije vorm: vorm 275">
              <a:extLst>
                <a:ext uri="{FF2B5EF4-FFF2-40B4-BE49-F238E27FC236}">
                  <a16:creationId xmlns:a16="http://schemas.microsoft.com/office/drawing/2014/main" id="{394F9695-F88B-47B8-A9C9-AA240C32DA3B}"/>
                </a:ext>
              </a:extLst>
            </p:cNvPr>
            <p:cNvSpPr/>
            <p:nvPr/>
          </p:nvSpPr>
          <p:spPr>
            <a:xfrm>
              <a:off x="2537996" y="4451807"/>
              <a:ext cx="51243" cy="51243"/>
            </a:xfrm>
            <a:custGeom>
              <a:avLst/>
              <a:gdLst>
                <a:gd name="connsiteX0" fmla="*/ 43172 w 51242"/>
                <a:gd name="connsiteY0" fmla="*/ 0 h 51242"/>
                <a:gd name="connsiteX1" fmla="*/ 43172 w 51242"/>
                <a:gd name="connsiteY1" fmla="*/ 0 h 51242"/>
                <a:gd name="connsiteX2" fmla="*/ 2178 w 51242"/>
                <a:gd name="connsiteY2" fmla="*/ 40994 h 51242"/>
                <a:gd name="connsiteX3" fmla="*/ 2178 w 51242"/>
                <a:gd name="connsiteY3" fmla="*/ 51499 h 51242"/>
                <a:gd name="connsiteX4" fmla="*/ 7388 w 51242"/>
                <a:gd name="connsiteY4" fmla="*/ 53634 h 51242"/>
                <a:gd name="connsiteX5" fmla="*/ 12597 w 51242"/>
                <a:gd name="connsiteY5" fmla="*/ 51499 h 51242"/>
                <a:gd name="connsiteX6" fmla="*/ 53592 w 51242"/>
                <a:gd name="connsiteY6" fmla="*/ 10505 h 51242"/>
                <a:gd name="connsiteX7" fmla="*/ 53592 w 51242"/>
                <a:gd name="connsiteY7" fmla="*/ 10419 h 51242"/>
                <a:gd name="connsiteX8" fmla="*/ 43172 w 51242"/>
                <a:gd name="connsiteY8" fmla="*/ 0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242" h="51242">
                  <a:moveTo>
                    <a:pt x="43172" y="0"/>
                  </a:moveTo>
                  <a:cubicBezTo>
                    <a:pt x="43172" y="0"/>
                    <a:pt x="43087" y="0"/>
                    <a:pt x="43172" y="0"/>
                  </a:cubicBezTo>
                  <a:lnTo>
                    <a:pt x="2178" y="40994"/>
                  </a:lnTo>
                  <a:cubicBezTo>
                    <a:pt x="-726" y="43898"/>
                    <a:pt x="-726" y="48595"/>
                    <a:pt x="2178" y="51499"/>
                  </a:cubicBezTo>
                  <a:cubicBezTo>
                    <a:pt x="3630" y="52951"/>
                    <a:pt x="5509" y="53634"/>
                    <a:pt x="7388" y="53634"/>
                  </a:cubicBezTo>
                  <a:cubicBezTo>
                    <a:pt x="9267" y="53634"/>
                    <a:pt x="11231" y="52951"/>
                    <a:pt x="12597" y="51499"/>
                  </a:cubicBezTo>
                  <a:lnTo>
                    <a:pt x="53592" y="10505"/>
                  </a:lnTo>
                  <a:cubicBezTo>
                    <a:pt x="53592" y="10505"/>
                    <a:pt x="53592" y="10505"/>
                    <a:pt x="53592" y="10419"/>
                  </a:cubicBezTo>
                  <a:cubicBezTo>
                    <a:pt x="49919" y="7174"/>
                    <a:pt x="46417" y="3672"/>
                    <a:pt x="43172" y="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7" name="Vrije vorm: vorm 276">
              <a:extLst>
                <a:ext uri="{FF2B5EF4-FFF2-40B4-BE49-F238E27FC236}">
                  <a16:creationId xmlns:a16="http://schemas.microsoft.com/office/drawing/2014/main" id="{A27952A0-2072-4D56-9CB7-278D3A6B00E8}"/>
                </a:ext>
              </a:extLst>
            </p:cNvPr>
            <p:cNvSpPr/>
            <p:nvPr/>
          </p:nvSpPr>
          <p:spPr>
            <a:xfrm>
              <a:off x="2823974" y="4351200"/>
              <a:ext cx="59783" cy="8540"/>
            </a:xfrm>
            <a:custGeom>
              <a:avLst/>
              <a:gdLst>
                <a:gd name="connsiteX0" fmla="*/ 57477 w 59783"/>
                <a:gd name="connsiteY0" fmla="*/ 0 h 8540"/>
                <a:gd name="connsiteX1" fmla="*/ 0 w 59783"/>
                <a:gd name="connsiteY1" fmla="*/ 0 h 8540"/>
                <a:gd name="connsiteX2" fmla="*/ 0 w 59783"/>
                <a:gd name="connsiteY2" fmla="*/ 0 h 8540"/>
                <a:gd name="connsiteX3" fmla="*/ 171 w 59783"/>
                <a:gd name="connsiteY3" fmla="*/ 7430 h 8540"/>
                <a:gd name="connsiteX4" fmla="*/ 0 w 59783"/>
                <a:gd name="connsiteY4" fmla="*/ 14860 h 8540"/>
                <a:gd name="connsiteX5" fmla="*/ 0 w 59783"/>
                <a:gd name="connsiteY5" fmla="*/ 14860 h 8540"/>
                <a:gd name="connsiteX6" fmla="*/ 57819 w 59783"/>
                <a:gd name="connsiteY6" fmla="*/ 14860 h 8540"/>
                <a:gd name="connsiteX7" fmla="*/ 65249 w 59783"/>
                <a:gd name="connsiteY7" fmla="*/ 7259 h 8540"/>
                <a:gd name="connsiteX8" fmla="*/ 57477 w 59783"/>
                <a:gd name="connsiteY8" fmla="*/ 0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83" h="8540">
                  <a:moveTo>
                    <a:pt x="57477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85" y="2477"/>
                    <a:pt x="171" y="4868"/>
                    <a:pt x="171" y="7430"/>
                  </a:cubicBezTo>
                  <a:cubicBezTo>
                    <a:pt x="171" y="9907"/>
                    <a:pt x="85" y="12384"/>
                    <a:pt x="0" y="14860"/>
                  </a:cubicBezTo>
                  <a:cubicBezTo>
                    <a:pt x="0" y="14860"/>
                    <a:pt x="0" y="14860"/>
                    <a:pt x="0" y="14860"/>
                  </a:cubicBezTo>
                  <a:lnTo>
                    <a:pt x="57819" y="14860"/>
                  </a:lnTo>
                  <a:cubicBezTo>
                    <a:pt x="62004" y="14860"/>
                    <a:pt x="65335" y="11444"/>
                    <a:pt x="65249" y="7259"/>
                  </a:cubicBezTo>
                  <a:cubicBezTo>
                    <a:pt x="65164" y="3160"/>
                    <a:pt x="61577" y="0"/>
                    <a:pt x="57477" y="0"/>
                  </a:cubicBez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8" name="Vrije vorm: vorm 277">
              <a:extLst>
                <a:ext uri="{FF2B5EF4-FFF2-40B4-BE49-F238E27FC236}">
                  <a16:creationId xmlns:a16="http://schemas.microsoft.com/office/drawing/2014/main" id="{54D1E9DB-AE70-4310-B548-BCE82DA9A759}"/>
                </a:ext>
              </a:extLst>
            </p:cNvPr>
            <p:cNvSpPr/>
            <p:nvPr/>
          </p:nvSpPr>
          <p:spPr>
            <a:xfrm>
              <a:off x="2777941" y="4451807"/>
              <a:ext cx="51243" cy="51243"/>
            </a:xfrm>
            <a:custGeom>
              <a:avLst/>
              <a:gdLst>
                <a:gd name="connsiteX0" fmla="*/ 10505 w 51242"/>
                <a:gd name="connsiteY0" fmla="*/ 0 h 51242"/>
                <a:gd name="connsiteX1" fmla="*/ 10505 w 51242"/>
                <a:gd name="connsiteY1" fmla="*/ 0 h 51242"/>
                <a:gd name="connsiteX2" fmla="*/ 0 w 51242"/>
                <a:gd name="connsiteY2" fmla="*/ 10419 h 51242"/>
                <a:gd name="connsiteX3" fmla="*/ 0 w 51242"/>
                <a:gd name="connsiteY3" fmla="*/ 10505 h 51242"/>
                <a:gd name="connsiteX4" fmla="*/ 40909 w 51242"/>
                <a:gd name="connsiteY4" fmla="*/ 51414 h 51242"/>
                <a:gd name="connsiteX5" fmla="*/ 46119 w 51242"/>
                <a:gd name="connsiteY5" fmla="*/ 53549 h 51242"/>
                <a:gd name="connsiteX6" fmla="*/ 51328 w 51242"/>
                <a:gd name="connsiteY6" fmla="*/ 51414 h 51242"/>
                <a:gd name="connsiteX7" fmla="*/ 51328 w 51242"/>
                <a:gd name="connsiteY7" fmla="*/ 40909 h 51242"/>
                <a:gd name="connsiteX8" fmla="*/ 10505 w 51242"/>
                <a:gd name="connsiteY8" fmla="*/ 0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242" h="51242">
                  <a:moveTo>
                    <a:pt x="10505" y="0"/>
                  </a:moveTo>
                  <a:cubicBezTo>
                    <a:pt x="10505" y="0"/>
                    <a:pt x="10505" y="0"/>
                    <a:pt x="10505" y="0"/>
                  </a:cubicBezTo>
                  <a:cubicBezTo>
                    <a:pt x="7174" y="3672"/>
                    <a:pt x="3673" y="7174"/>
                    <a:pt x="0" y="10419"/>
                  </a:cubicBezTo>
                  <a:cubicBezTo>
                    <a:pt x="0" y="10419"/>
                    <a:pt x="0" y="10419"/>
                    <a:pt x="0" y="10505"/>
                  </a:cubicBezTo>
                  <a:lnTo>
                    <a:pt x="40909" y="51414"/>
                  </a:lnTo>
                  <a:cubicBezTo>
                    <a:pt x="42361" y="52866"/>
                    <a:pt x="44240" y="53549"/>
                    <a:pt x="46119" y="53549"/>
                  </a:cubicBezTo>
                  <a:cubicBezTo>
                    <a:pt x="47997" y="53549"/>
                    <a:pt x="49962" y="52866"/>
                    <a:pt x="51328" y="51414"/>
                  </a:cubicBezTo>
                  <a:cubicBezTo>
                    <a:pt x="54232" y="48510"/>
                    <a:pt x="54232" y="43813"/>
                    <a:pt x="51328" y="40909"/>
                  </a:cubicBezTo>
                  <a:lnTo>
                    <a:pt x="10505" y="0"/>
                  </a:lnTo>
                  <a:close/>
                </a:path>
              </a:pathLst>
            </a:custGeom>
            <a:solidFill>
              <a:srgbClr val="EC5E17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16" name="Groep 315">
            <a:extLst>
              <a:ext uri="{FF2B5EF4-FFF2-40B4-BE49-F238E27FC236}">
                <a16:creationId xmlns:a16="http://schemas.microsoft.com/office/drawing/2014/main" id="{2DB1EDA7-76DC-450A-8CAA-25C0BAD52AB7}"/>
              </a:ext>
            </a:extLst>
          </p:cNvPr>
          <p:cNvGrpSpPr/>
          <p:nvPr/>
        </p:nvGrpSpPr>
        <p:grpSpPr>
          <a:xfrm>
            <a:off x="6640712" y="3881645"/>
            <a:ext cx="999235" cy="1144423"/>
            <a:chOff x="6640712" y="3881645"/>
            <a:chExt cx="999235" cy="1144423"/>
          </a:xfrm>
        </p:grpSpPr>
        <p:sp>
          <p:nvSpPr>
            <p:cNvPr id="279" name="Vrije vorm: vorm 278">
              <a:extLst>
                <a:ext uri="{FF2B5EF4-FFF2-40B4-BE49-F238E27FC236}">
                  <a16:creationId xmlns:a16="http://schemas.microsoft.com/office/drawing/2014/main" id="{4C3CBF14-5DD2-4FF9-B074-F47756751D42}"/>
                </a:ext>
              </a:extLst>
            </p:cNvPr>
            <p:cNvSpPr/>
            <p:nvPr/>
          </p:nvSpPr>
          <p:spPr>
            <a:xfrm>
              <a:off x="6640712" y="3881645"/>
              <a:ext cx="999235" cy="1144423"/>
            </a:xfrm>
            <a:custGeom>
              <a:avLst/>
              <a:gdLst>
                <a:gd name="connsiteX0" fmla="*/ 1002480 w 999235"/>
                <a:gd name="connsiteY0" fmla="*/ 501240 h 1144423"/>
                <a:gd name="connsiteX1" fmla="*/ 501240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0 w 999235"/>
                <a:gd name="connsiteY4" fmla="*/ 1151000 h 1144423"/>
                <a:gd name="connsiteX5" fmla="*/ 591855 w 999235"/>
                <a:gd name="connsiteY5" fmla="*/ 994111 h 1144423"/>
                <a:gd name="connsiteX6" fmla="*/ 1002480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0" y="501240"/>
                  </a:moveTo>
                  <a:cubicBezTo>
                    <a:pt x="1002480" y="224444"/>
                    <a:pt x="778122" y="0"/>
                    <a:pt x="501240" y="0"/>
                  </a:cubicBezTo>
                  <a:cubicBezTo>
                    <a:pt x="224358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0" y="1151000"/>
                  </a:lnTo>
                  <a:lnTo>
                    <a:pt x="591855" y="994111"/>
                  </a:lnTo>
                  <a:cubicBezTo>
                    <a:pt x="825351" y="951409"/>
                    <a:pt x="1002480" y="747035"/>
                    <a:pt x="1002480" y="501240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0" name="Vrije vorm: vorm 279">
              <a:extLst>
                <a:ext uri="{FF2B5EF4-FFF2-40B4-BE49-F238E27FC236}">
                  <a16:creationId xmlns:a16="http://schemas.microsoft.com/office/drawing/2014/main" id="{8E87727A-78FE-4AFD-AD71-33D117475F81}"/>
                </a:ext>
              </a:extLst>
            </p:cNvPr>
            <p:cNvSpPr/>
            <p:nvPr/>
          </p:nvSpPr>
          <p:spPr>
            <a:xfrm>
              <a:off x="6789401" y="4030762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0 w 700318"/>
                <a:gd name="connsiteY1" fmla="*/ 705102 h 700318"/>
                <a:gd name="connsiteX2" fmla="*/ 0 w 700318"/>
                <a:gd name="connsiteY2" fmla="*/ 352551 h 700318"/>
                <a:gd name="connsiteX3" fmla="*/ 352550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4" y="705102"/>
                    <a:pt x="352550" y="705102"/>
                  </a:cubicBezTo>
                  <a:cubicBezTo>
                    <a:pt x="157828" y="705102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0" y="0"/>
                  </a:cubicBezTo>
                  <a:cubicBezTo>
                    <a:pt x="547274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1" name="Vrije vorm: vorm 280">
              <a:extLst>
                <a:ext uri="{FF2B5EF4-FFF2-40B4-BE49-F238E27FC236}">
                  <a16:creationId xmlns:a16="http://schemas.microsoft.com/office/drawing/2014/main" id="{6287FBB6-DC12-4142-AC63-DBE8EF15196F}"/>
                </a:ext>
              </a:extLst>
            </p:cNvPr>
            <p:cNvSpPr/>
            <p:nvPr/>
          </p:nvSpPr>
          <p:spPr>
            <a:xfrm>
              <a:off x="7128287" y="4498523"/>
              <a:ext cx="51243" cy="59783"/>
            </a:xfrm>
            <a:custGeom>
              <a:avLst/>
              <a:gdLst>
                <a:gd name="connsiteX0" fmla="*/ 47229 w 51242"/>
                <a:gd name="connsiteY0" fmla="*/ 66274 h 59783"/>
                <a:gd name="connsiteX1" fmla="*/ 30661 w 51242"/>
                <a:gd name="connsiteY1" fmla="*/ 59015 h 59783"/>
                <a:gd name="connsiteX2" fmla="*/ 28867 w 51242"/>
                <a:gd name="connsiteY2" fmla="*/ 56965 h 59783"/>
                <a:gd name="connsiteX3" fmla="*/ 19728 w 51242"/>
                <a:gd name="connsiteY3" fmla="*/ 41422 h 59783"/>
                <a:gd name="connsiteX4" fmla="*/ 683 w 51242"/>
                <a:gd name="connsiteY4" fmla="*/ 7858 h 59783"/>
                <a:gd name="connsiteX5" fmla="*/ 171 w 51242"/>
                <a:gd name="connsiteY5" fmla="*/ 3843 h 59783"/>
                <a:gd name="connsiteX6" fmla="*/ 2648 w 51242"/>
                <a:gd name="connsiteY6" fmla="*/ 683 h 59783"/>
                <a:gd name="connsiteX7" fmla="*/ 5210 w 51242"/>
                <a:gd name="connsiteY7" fmla="*/ 0 h 59783"/>
                <a:gd name="connsiteX8" fmla="*/ 9822 w 51242"/>
                <a:gd name="connsiteY8" fmla="*/ 2648 h 59783"/>
                <a:gd name="connsiteX9" fmla="*/ 36468 w 51242"/>
                <a:gd name="connsiteY9" fmla="*/ 49706 h 59783"/>
                <a:gd name="connsiteX10" fmla="*/ 36724 w 51242"/>
                <a:gd name="connsiteY10" fmla="*/ 50048 h 59783"/>
                <a:gd name="connsiteX11" fmla="*/ 47656 w 51242"/>
                <a:gd name="connsiteY11" fmla="*/ 55684 h 59783"/>
                <a:gd name="connsiteX12" fmla="*/ 52439 w 51242"/>
                <a:gd name="connsiteY12" fmla="*/ 54915 h 59783"/>
                <a:gd name="connsiteX13" fmla="*/ 58332 w 51242"/>
                <a:gd name="connsiteY13" fmla="*/ 64054 h 59783"/>
                <a:gd name="connsiteX14" fmla="*/ 47229 w 51242"/>
                <a:gd name="connsiteY14" fmla="*/ 66274 h 5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242" h="59783">
                  <a:moveTo>
                    <a:pt x="47229" y="66274"/>
                  </a:moveTo>
                  <a:cubicBezTo>
                    <a:pt x="40994" y="66274"/>
                    <a:pt x="35443" y="63883"/>
                    <a:pt x="30661" y="59015"/>
                  </a:cubicBezTo>
                  <a:cubicBezTo>
                    <a:pt x="30063" y="58417"/>
                    <a:pt x="29465" y="57734"/>
                    <a:pt x="28867" y="56965"/>
                  </a:cubicBezTo>
                  <a:lnTo>
                    <a:pt x="19728" y="41422"/>
                  </a:lnTo>
                  <a:lnTo>
                    <a:pt x="683" y="7858"/>
                  </a:lnTo>
                  <a:cubicBezTo>
                    <a:pt x="0" y="6662"/>
                    <a:pt x="-171" y="5210"/>
                    <a:pt x="171" y="3843"/>
                  </a:cubicBezTo>
                  <a:cubicBezTo>
                    <a:pt x="512" y="2477"/>
                    <a:pt x="1452" y="1367"/>
                    <a:pt x="2648" y="683"/>
                  </a:cubicBezTo>
                  <a:cubicBezTo>
                    <a:pt x="3416" y="256"/>
                    <a:pt x="4356" y="0"/>
                    <a:pt x="5210" y="0"/>
                  </a:cubicBezTo>
                  <a:cubicBezTo>
                    <a:pt x="7089" y="0"/>
                    <a:pt x="8882" y="1025"/>
                    <a:pt x="9822" y="2648"/>
                  </a:cubicBezTo>
                  <a:lnTo>
                    <a:pt x="36468" y="49706"/>
                  </a:lnTo>
                  <a:lnTo>
                    <a:pt x="36724" y="50048"/>
                  </a:lnTo>
                  <a:cubicBezTo>
                    <a:pt x="39884" y="53805"/>
                    <a:pt x="43471" y="55684"/>
                    <a:pt x="47656" y="55684"/>
                  </a:cubicBezTo>
                  <a:cubicBezTo>
                    <a:pt x="49279" y="55684"/>
                    <a:pt x="50901" y="55343"/>
                    <a:pt x="52439" y="54915"/>
                  </a:cubicBezTo>
                  <a:lnTo>
                    <a:pt x="58332" y="64054"/>
                  </a:lnTo>
                  <a:cubicBezTo>
                    <a:pt x="55342" y="65249"/>
                    <a:pt x="51414" y="66274"/>
                    <a:pt x="47229" y="66274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2" name="Vrije vorm: vorm 281">
              <a:extLst>
                <a:ext uri="{FF2B5EF4-FFF2-40B4-BE49-F238E27FC236}">
                  <a16:creationId xmlns:a16="http://schemas.microsoft.com/office/drawing/2014/main" id="{F27EF240-56FE-4E1C-90F3-A7F1F0AD3DB1}"/>
                </a:ext>
              </a:extLst>
            </p:cNvPr>
            <p:cNvSpPr/>
            <p:nvPr/>
          </p:nvSpPr>
          <p:spPr>
            <a:xfrm>
              <a:off x="7128287" y="4498523"/>
              <a:ext cx="51243" cy="59783"/>
            </a:xfrm>
            <a:custGeom>
              <a:avLst/>
              <a:gdLst>
                <a:gd name="connsiteX0" fmla="*/ 47229 w 51242"/>
                <a:gd name="connsiteY0" fmla="*/ 66274 h 59783"/>
                <a:gd name="connsiteX1" fmla="*/ 30661 w 51242"/>
                <a:gd name="connsiteY1" fmla="*/ 59015 h 59783"/>
                <a:gd name="connsiteX2" fmla="*/ 28867 w 51242"/>
                <a:gd name="connsiteY2" fmla="*/ 56965 h 59783"/>
                <a:gd name="connsiteX3" fmla="*/ 19728 w 51242"/>
                <a:gd name="connsiteY3" fmla="*/ 41422 h 59783"/>
                <a:gd name="connsiteX4" fmla="*/ 683 w 51242"/>
                <a:gd name="connsiteY4" fmla="*/ 7858 h 59783"/>
                <a:gd name="connsiteX5" fmla="*/ 171 w 51242"/>
                <a:gd name="connsiteY5" fmla="*/ 3843 h 59783"/>
                <a:gd name="connsiteX6" fmla="*/ 2648 w 51242"/>
                <a:gd name="connsiteY6" fmla="*/ 683 h 59783"/>
                <a:gd name="connsiteX7" fmla="*/ 5210 w 51242"/>
                <a:gd name="connsiteY7" fmla="*/ 0 h 59783"/>
                <a:gd name="connsiteX8" fmla="*/ 9822 w 51242"/>
                <a:gd name="connsiteY8" fmla="*/ 2648 h 59783"/>
                <a:gd name="connsiteX9" fmla="*/ 36468 w 51242"/>
                <a:gd name="connsiteY9" fmla="*/ 49706 h 59783"/>
                <a:gd name="connsiteX10" fmla="*/ 36724 w 51242"/>
                <a:gd name="connsiteY10" fmla="*/ 50048 h 59783"/>
                <a:gd name="connsiteX11" fmla="*/ 47656 w 51242"/>
                <a:gd name="connsiteY11" fmla="*/ 55684 h 59783"/>
                <a:gd name="connsiteX12" fmla="*/ 52439 w 51242"/>
                <a:gd name="connsiteY12" fmla="*/ 54915 h 59783"/>
                <a:gd name="connsiteX13" fmla="*/ 58332 w 51242"/>
                <a:gd name="connsiteY13" fmla="*/ 64054 h 59783"/>
                <a:gd name="connsiteX14" fmla="*/ 47229 w 51242"/>
                <a:gd name="connsiteY14" fmla="*/ 66274 h 5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242" h="59783">
                  <a:moveTo>
                    <a:pt x="47229" y="66274"/>
                  </a:moveTo>
                  <a:cubicBezTo>
                    <a:pt x="40994" y="66274"/>
                    <a:pt x="35443" y="63883"/>
                    <a:pt x="30661" y="59015"/>
                  </a:cubicBezTo>
                  <a:cubicBezTo>
                    <a:pt x="30063" y="58417"/>
                    <a:pt x="29465" y="57734"/>
                    <a:pt x="28867" y="56965"/>
                  </a:cubicBezTo>
                  <a:lnTo>
                    <a:pt x="19728" y="41422"/>
                  </a:lnTo>
                  <a:lnTo>
                    <a:pt x="683" y="7858"/>
                  </a:lnTo>
                  <a:cubicBezTo>
                    <a:pt x="0" y="6662"/>
                    <a:pt x="-171" y="5210"/>
                    <a:pt x="171" y="3843"/>
                  </a:cubicBezTo>
                  <a:cubicBezTo>
                    <a:pt x="512" y="2477"/>
                    <a:pt x="1452" y="1367"/>
                    <a:pt x="2648" y="683"/>
                  </a:cubicBezTo>
                  <a:cubicBezTo>
                    <a:pt x="3416" y="256"/>
                    <a:pt x="4356" y="0"/>
                    <a:pt x="5210" y="0"/>
                  </a:cubicBezTo>
                  <a:cubicBezTo>
                    <a:pt x="7089" y="0"/>
                    <a:pt x="8882" y="1025"/>
                    <a:pt x="9822" y="2648"/>
                  </a:cubicBezTo>
                  <a:lnTo>
                    <a:pt x="36468" y="49706"/>
                  </a:lnTo>
                  <a:lnTo>
                    <a:pt x="36724" y="50048"/>
                  </a:lnTo>
                  <a:cubicBezTo>
                    <a:pt x="39884" y="53805"/>
                    <a:pt x="43471" y="55684"/>
                    <a:pt x="47656" y="55684"/>
                  </a:cubicBezTo>
                  <a:cubicBezTo>
                    <a:pt x="49279" y="55684"/>
                    <a:pt x="50901" y="55343"/>
                    <a:pt x="52439" y="54915"/>
                  </a:cubicBezTo>
                  <a:lnTo>
                    <a:pt x="58332" y="64054"/>
                  </a:lnTo>
                  <a:cubicBezTo>
                    <a:pt x="55342" y="65249"/>
                    <a:pt x="51414" y="66274"/>
                    <a:pt x="47229" y="66274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3" name="Vrije vorm: vorm 282">
              <a:extLst>
                <a:ext uri="{FF2B5EF4-FFF2-40B4-BE49-F238E27FC236}">
                  <a16:creationId xmlns:a16="http://schemas.microsoft.com/office/drawing/2014/main" id="{965BC418-B8AB-45C5-AEAE-AC391495834C}"/>
                </a:ext>
              </a:extLst>
            </p:cNvPr>
            <p:cNvSpPr/>
            <p:nvPr/>
          </p:nvSpPr>
          <p:spPr>
            <a:xfrm>
              <a:off x="7093783" y="4526622"/>
              <a:ext cx="42702" cy="42702"/>
            </a:xfrm>
            <a:custGeom>
              <a:avLst/>
              <a:gdLst>
                <a:gd name="connsiteX0" fmla="*/ 37834 w 42702"/>
                <a:gd name="connsiteY0" fmla="*/ 48424 h 42702"/>
                <a:gd name="connsiteX1" fmla="*/ 17337 w 42702"/>
                <a:gd name="connsiteY1" fmla="*/ 36895 h 42702"/>
                <a:gd name="connsiteX2" fmla="*/ 15971 w 42702"/>
                <a:gd name="connsiteY2" fmla="*/ 34503 h 42702"/>
                <a:gd name="connsiteX3" fmla="*/ 683 w 42702"/>
                <a:gd name="connsiteY3" fmla="*/ 7857 h 42702"/>
                <a:gd name="connsiteX4" fmla="*/ 171 w 42702"/>
                <a:gd name="connsiteY4" fmla="*/ 3843 h 42702"/>
                <a:gd name="connsiteX5" fmla="*/ 2648 w 42702"/>
                <a:gd name="connsiteY5" fmla="*/ 683 h 42702"/>
                <a:gd name="connsiteX6" fmla="*/ 5295 w 42702"/>
                <a:gd name="connsiteY6" fmla="*/ 0 h 42702"/>
                <a:gd name="connsiteX7" fmla="*/ 9821 w 42702"/>
                <a:gd name="connsiteY7" fmla="*/ 2648 h 42702"/>
                <a:gd name="connsiteX8" fmla="*/ 26134 w 42702"/>
                <a:gd name="connsiteY8" fmla="*/ 31087 h 42702"/>
                <a:gd name="connsiteX9" fmla="*/ 26475 w 42702"/>
                <a:gd name="connsiteY9" fmla="*/ 31599 h 42702"/>
                <a:gd name="connsiteX10" fmla="*/ 38090 w 42702"/>
                <a:gd name="connsiteY10" fmla="*/ 38005 h 42702"/>
                <a:gd name="connsiteX11" fmla="*/ 38774 w 42702"/>
                <a:gd name="connsiteY11" fmla="*/ 38005 h 42702"/>
                <a:gd name="connsiteX12" fmla="*/ 44069 w 42702"/>
                <a:gd name="connsiteY12" fmla="*/ 47655 h 42702"/>
                <a:gd name="connsiteX13" fmla="*/ 37834 w 42702"/>
                <a:gd name="connsiteY13" fmla="*/ 48424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702" h="42702">
                  <a:moveTo>
                    <a:pt x="37834" y="48424"/>
                  </a:moveTo>
                  <a:cubicBezTo>
                    <a:pt x="32368" y="48424"/>
                    <a:pt x="24426" y="46375"/>
                    <a:pt x="17337" y="36895"/>
                  </a:cubicBezTo>
                  <a:lnTo>
                    <a:pt x="15971" y="34503"/>
                  </a:lnTo>
                  <a:lnTo>
                    <a:pt x="683" y="7857"/>
                  </a:lnTo>
                  <a:cubicBezTo>
                    <a:pt x="0" y="6661"/>
                    <a:pt x="-171" y="5210"/>
                    <a:pt x="171" y="3843"/>
                  </a:cubicBezTo>
                  <a:cubicBezTo>
                    <a:pt x="513" y="2477"/>
                    <a:pt x="1452" y="1366"/>
                    <a:pt x="2648" y="683"/>
                  </a:cubicBezTo>
                  <a:cubicBezTo>
                    <a:pt x="3416" y="170"/>
                    <a:pt x="4356" y="0"/>
                    <a:pt x="5295" y="0"/>
                  </a:cubicBezTo>
                  <a:cubicBezTo>
                    <a:pt x="7174" y="0"/>
                    <a:pt x="8968" y="1025"/>
                    <a:pt x="9821" y="2648"/>
                  </a:cubicBezTo>
                  <a:lnTo>
                    <a:pt x="26134" y="31087"/>
                  </a:lnTo>
                  <a:lnTo>
                    <a:pt x="26475" y="31599"/>
                  </a:lnTo>
                  <a:cubicBezTo>
                    <a:pt x="30746" y="36895"/>
                    <a:pt x="35187" y="38005"/>
                    <a:pt x="38090" y="38005"/>
                  </a:cubicBezTo>
                  <a:cubicBezTo>
                    <a:pt x="38347" y="38005"/>
                    <a:pt x="38518" y="38005"/>
                    <a:pt x="38774" y="38005"/>
                  </a:cubicBezTo>
                  <a:lnTo>
                    <a:pt x="44069" y="47655"/>
                  </a:lnTo>
                  <a:cubicBezTo>
                    <a:pt x="42105" y="48168"/>
                    <a:pt x="39970" y="48424"/>
                    <a:pt x="37834" y="48424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4" name="Vrije vorm: vorm 283">
              <a:extLst>
                <a:ext uri="{FF2B5EF4-FFF2-40B4-BE49-F238E27FC236}">
                  <a16:creationId xmlns:a16="http://schemas.microsoft.com/office/drawing/2014/main" id="{55BA0BF4-1D05-407F-A97D-A0E8C42B1FBE}"/>
                </a:ext>
              </a:extLst>
            </p:cNvPr>
            <p:cNvSpPr/>
            <p:nvPr/>
          </p:nvSpPr>
          <p:spPr>
            <a:xfrm>
              <a:off x="7093783" y="4526622"/>
              <a:ext cx="42702" cy="42702"/>
            </a:xfrm>
            <a:custGeom>
              <a:avLst/>
              <a:gdLst>
                <a:gd name="connsiteX0" fmla="*/ 37834 w 42702"/>
                <a:gd name="connsiteY0" fmla="*/ 48424 h 42702"/>
                <a:gd name="connsiteX1" fmla="*/ 17337 w 42702"/>
                <a:gd name="connsiteY1" fmla="*/ 36895 h 42702"/>
                <a:gd name="connsiteX2" fmla="*/ 15971 w 42702"/>
                <a:gd name="connsiteY2" fmla="*/ 34503 h 42702"/>
                <a:gd name="connsiteX3" fmla="*/ 683 w 42702"/>
                <a:gd name="connsiteY3" fmla="*/ 7857 h 42702"/>
                <a:gd name="connsiteX4" fmla="*/ 171 w 42702"/>
                <a:gd name="connsiteY4" fmla="*/ 3843 h 42702"/>
                <a:gd name="connsiteX5" fmla="*/ 2648 w 42702"/>
                <a:gd name="connsiteY5" fmla="*/ 683 h 42702"/>
                <a:gd name="connsiteX6" fmla="*/ 5295 w 42702"/>
                <a:gd name="connsiteY6" fmla="*/ 0 h 42702"/>
                <a:gd name="connsiteX7" fmla="*/ 9821 w 42702"/>
                <a:gd name="connsiteY7" fmla="*/ 2648 h 42702"/>
                <a:gd name="connsiteX8" fmla="*/ 26134 w 42702"/>
                <a:gd name="connsiteY8" fmla="*/ 31087 h 42702"/>
                <a:gd name="connsiteX9" fmla="*/ 26475 w 42702"/>
                <a:gd name="connsiteY9" fmla="*/ 31599 h 42702"/>
                <a:gd name="connsiteX10" fmla="*/ 38090 w 42702"/>
                <a:gd name="connsiteY10" fmla="*/ 38005 h 42702"/>
                <a:gd name="connsiteX11" fmla="*/ 38774 w 42702"/>
                <a:gd name="connsiteY11" fmla="*/ 38005 h 42702"/>
                <a:gd name="connsiteX12" fmla="*/ 44069 w 42702"/>
                <a:gd name="connsiteY12" fmla="*/ 47655 h 42702"/>
                <a:gd name="connsiteX13" fmla="*/ 37834 w 42702"/>
                <a:gd name="connsiteY13" fmla="*/ 48424 h 4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702" h="42702">
                  <a:moveTo>
                    <a:pt x="37834" y="48424"/>
                  </a:moveTo>
                  <a:cubicBezTo>
                    <a:pt x="32368" y="48424"/>
                    <a:pt x="24426" y="46375"/>
                    <a:pt x="17337" y="36895"/>
                  </a:cubicBezTo>
                  <a:lnTo>
                    <a:pt x="15971" y="34503"/>
                  </a:lnTo>
                  <a:lnTo>
                    <a:pt x="683" y="7857"/>
                  </a:lnTo>
                  <a:cubicBezTo>
                    <a:pt x="0" y="6661"/>
                    <a:pt x="-171" y="5210"/>
                    <a:pt x="171" y="3843"/>
                  </a:cubicBezTo>
                  <a:cubicBezTo>
                    <a:pt x="513" y="2477"/>
                    <a:pt x="1452" y="1366"/>
                    <a:pt x="2648" y="683"/>
                  </a:cubicBezTo>
                  <a:cubicBezTo>
                    <a:pt x="3416" y="170"/>
                    <a:pt x="4356" y="0"/>
                    <a:pt x="5295" y="0"/>
                  </a:cubicBezTo>
                  <a:cubicBezTo>
                    <a:pt x="7174" y="0"/>
                    <a:pt x="8968" y="1025"/>
                    <a:pt x="9821" y="2648"/>
                  </a:cubicBezTo>
                  <a:lnTo>
                    <a:pt x="26134" y="31087"/>
                  </a:lnTo>
                  <a:lnTo>
                    <a:pt x="26475" y="31599"/>
                  </a:lnTo>
                  <a:cubicBezTo>
                    <a:pt x="30746" y="36895"/>
                    <a:pt x="35187" y="38005"/>
                    <a:pt x="38090" y="38005"/>
                  </a:cubicBezTo>
                  <a:cubicBezTo>
                    <a:pt x="38347" y="38005"/>
                    <a:pt x="38518" y="38005"/>
                    <a:pt x="38774" y="38005"/>
                  </a:cubicBezTo>
                  <a:lnTo>
                    <a:pt x="44069" y="47655"/>
                  </a:lnTo>
                  <a:cubicBezTo>
                    <a:pt x="42105" y="48168"/>
                    <a:pt x="39970" y="48424"/>
                    <a:pt x="37834" y="48424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5" name="Vrije vorm: vorm 284">
              <a:extLst>
                <a:ext uri="{FF2B5EF4-FFF2-40B4-BE49-F238E27FC236}">
                  <a16:creationId xmlns:a16="http://schemas.microsoft.com/office/drawing/2014/main" id="{64C10280-8512-46C1-A1B1-67A4F4785B27}"/>
                </a:ext>
              </a:extLst>
            </p:cNvPr>
            <p:cNvSpPr/>
            <p:nvPr/>
          </p:nvSpPr>
          <p:spPr>
            <a:xfrm>
              <a:off x="6945692" y="4326348"/>
              <a:ext cx="145188" cy="247674"/>
            </a:xfrm>
            <a:custGeom>
              <a:avLst/>
              <a:gdLst>
                <a:gd name="connsiteX0" fmla="*/ 142455 w 145188"/>
                <a:gd name="connsiteY0" fmla="*/ 254079 h 247673"/>
                <a:gd name="connsiteX1" fmla="*/ 113503 w 145188"/>
                <a:gd name="connsiteY1" fmla="*/ 237084 h 247673"/>
                <a:gd name="connsiteX2" fmla="*/ 75071 w 145188"/>
                <a:gd name="connsiteY2" fmla="*/ 171322 h 247673"/>
                <a:gd name="connsiteX3" fmla="*/ 57819 w 145188"/>
                <a:gd name="connsiteY3" fmla="*/ 171322 h 247673"/>
                <a:gd name="connsiteX4" fmla="*/ 57819 w 145188"/>
                <a:gd name="connsiteY4" fmla="*/ 196516 h 247673"/>
                <a:gd name="connsiteX5" fmla="*/ 0 w 145188"/>
                <a:gd name="connsiteY5" fmla="*/ 196516 h 247673"/>
                <a:gd name="connsiteX6" fmla="*/ 0 w 145188"/>
                <a:gd name="connsiteY6" fmla="*/ 186011 h 247673"/>
                <a:gd name="connsiteX7" fmla="*/ 47229 w 145188"/>
                <a:gd name="connsiteY7" fmla="*/ 186011 h 247673"/>
                <a:gd name="connsiteX8" fmla="*/ 47229 w 145188"/>
                <a:gd name="connsiteY8" fmla="*/ 10505 h 247673"/>
                <a:gd name="connsiteX9" fmla="*/ 427 w 145188"/>
                <a:gd name="connsiteY9" fmla="*/ 10505 h 247673"/>
                <a:gd name="connsiteX10" fmla="*/ 427 w 145188"/>
                <a:gd name="connsiteY10" fmla="*/ 0 h 247673"/>
                <a:gd name="connsiteX11" fmla="*/ 57819 w 145188"/>
                <a:gd name="connsiteY11" fmla="*/ 0 h 247673"/>
                <a:gd name="connsiteX12" fmla="*/ 57819 w 145188"/>
                <a:gd name="connsiteY12" fmla="*/ 22632 h 247673"/>
                <a:gd name="connsiteX13" fmla="*/ 150740 w 145188"/>
                <a:gd name="connsiteY13" fmla="*/ 22632 h 247673"/>
                <a:gd name="connsiteX14" fmla="*/ 142370 w 145188"/>
                <a:gd name="connsiteY14" fmla="*/ 33137 h 247673"/>
                <a:gd name="connsiteX15" fmla="*/ 57819 w 145188"/>
                <a:gd name="connsiteY15" fmla="*/ 33137 h 247673"/>
                <a:gd name="connsiteX16" fmla="*/ 57819 w 145188"/>
                <a:gd name="connsiteY16" fmla="*/ 160561 h 247673"/>
                <a:gd name="connsiteX17" fmla="*/ 81049 w 145188"/>
                <a:gd name="connsiteY17" fmla="*/ 160561 h 247673"/>
                <a:gd name="connsiteX18" fmla="*/ 122556 w 145188"/>
                <a:gd name="connsiteY18" fmla="*/ 231618 h 247673"/>
                <a:gd name="connsiteX19" fmla="*/ 139466 w 145188"/>
                <a:gd name="connsiteY19" fmla="*/ 243318 h 247673"/>
                <a:gd name="connsiteX20" fmla="*/ 145615 w 145188"/>
                <a:gd name="connsiteY20" fmla="*/ 253823 h 247673"/>
                <a:gd name="connsiteX21" fmla="*/ 142455 w 145188"/>
                <a:gd name="connsiteY21" fmla="*/ 254079 h 24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5188" h="247673">
                  <a:moveTo>
                    <a:pt x="142455" y="254079"/>
                  </a:moveTo>
                  <a:cubicBezTo>
                    <a:pt x="133829" y="254079"/>
                    <a:pt x="121787" y="251090"/>
                    <a:pt x="113503" y="237084"/>
                  </a:cubicBezTo>
                  <a:lnTo>
                    <a:pt x="75071" y="171322"/>
                  </a:lnTo>
                  <a:lnTo>
                    <a:pt x="57819" y="171322"/>
                  </a:lnTo>
                  <a:lnTo>
                    <a:pt x="57819" y="196516"/>
                  </a:lnTo>
                  <a:lnTo>
                    <a:pt x="0" y="196516"/>
                  </a:lnTo>
                  <a:lnTo>
                    <a:pt x="0" y="186011"/>
                  </a:lnTo>
                  <a:lnTo>
                    <a:pt x="47229" y="186011"/>
                  </a:lnTo>
                  <a:lnTo>
                    <a:pt x="47229" y="10505"/>
                  </a:lnTo>
                  <a:lnTo>
                    <a:pt x="427" y="10505"/>
                  </a:lnTo>
                  <a:lnTo>
                    <a:pt x="427" y="0"/>
                  </a:lnTo>
                  <a:lnTo>
                    <a:pt x="57819" y="0"/>
                  </a:lnTo>
                  <a:lnTo>
                    <a:pt x="57819" y="22632"/>
                  </a:lnTo>
                  <a:lnTo>
                    <a:pt x="150740" y="22632"/>
                  </a:lnTo>
                  <a:lnTo>
                    <a:pt x="142370" y="33137"/>
                  </a:lnTo>
                  <a:lnTo>
                    <a:pt x="57819" y="33137"/>
                  </a:lnTo>
                  <a:lnTo>
                    <a:pt x="57819" y="160561"/>
                  </a:lnTo>
                  <a:lnTo>
                    <a:pt x="81049" y="160561"/>
                  </a:lnTo>
                  <a:lnTo>
                    <a:pt x="122556" y="231618"/>
                  </a:lnTo>
                  <a:cubicBezTo>
                    <a:pt x="127509" y="239902"/>
                    <a:pt x="134086" y="242635"/>
                    <a:pt x="139466" y="243318"/>
                  </a:cubicBezTo>
                  <a:lnTo>
                    <a:pt x="145615" y="253823"/>
                  </a:lnTo>
                  <a:cubicBezTo>
                    <a:pt x="144590" y="254079"/>
                    <a:pt x="143565" y="254079"/>
                    <a:pt x="142455" y="254079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6" name="Vrije vorm: vorm 285">
              <a:extLst>
                <a:ext uri="{FF2B5EF4-FFF2-40B4-BE49-F238E27FC236}">
                  <a16:creationId xmlns:a16="http://schemas.microsoft.com/office/drawing/2014/main" id="{CE66F2D1-F27E-4417-BE88-74BC1F85542F}"/>
                </a:ext>
              </a:extLst>
            </p:cNvPr>
            <p:cNvSpPr/>
            <p:nvPr/>
          </p:nvSpPr>
          <p:spPr>
            <a:xfrm>
              <a:off x="6945692" y="4326348"/>
              <a:ext cx="145188" cy="247674"/>
            </a:xfrm>
            <a:custGeom>
              <a:avLst/>
              <a:gdLst>
                <a:gd name="connsiteX0" fmla="*/ 142455 w 145188"/>
                <a:gd name="connsiteY0" fmla="*/ 254079 h 247673"/>
                <a:gd name="connsiteX1" fmla="*/ 113503 w 145188"/>
                <a:gd name="connsiteY1" fmla="*/ 237084 h 247673"/>
                <a:gd name="connsiteX2" fmla="*/ 75071 w 145188"/>
                <a:gd name="connsiteY2" fmla="*/ 171322 h 247673"/>
                <a:gd name="connsiteX3" fmla="*/ 57819 w 145188"/>
                <a:gd name="connsiteY3" fmla="*/ 171322 h 247673"/>
                <a:gd name="connsiteX4" fmla="*/ 57819 w 145188"/>
                <a:gd name="connsiteY4" fmla="*/ 196516 h 247673"/>
                <a:gd name="connsiteX5" fmla="*/ 0 w 145188"/>
                <a:gd name="connsiteY5" fmla="*/ 196516 h 247673"/>
                <a:gd name="connsiteX6" fmla="*/ 0 w 145188"/>
                <a:gd name="connsiteY6" fmla="*/ 186011 h 247673"/>
                <a:gd name="connsiteX7" fmla="*/ 47229 w 145188"/>
                <a:gd name="connsiteY7" fmla="*/ 186011 h 247673"/>
                <a:gd name="connsiteX8" fmla="*/ 47229 w 145188"/>
                <a:gd name="connsiteY8" fmla="*/ 10505 h 247673"/>
                <a:gd name="connsiteX9" fmla="*/ 427 w 145188"/>
                <a:gd name="connsiteY9" fmla="*/ 10505 h 247673"/>
                <a:gd name="connsiteX10" fmla="*/ 427 w 145188"/>
                <a:gd name="connsiteY10" fmla="*/ 0 h 247673"/>
                <a:gd name="connsiteX11" fmla="*/ 57819 w 145188"/>
                <a:gd name="connsiteY11" fmla="*/ 0 h 247673"/>
                <a:gd name="connsiteX12" fmla="*/ 57819 w 145188"/>
                <a:gd name="connsiteY12" fmla="*/ 22632 h 247673"/>
                <a:gd name="connsiteX13" fmla="*/ 150740 w 145188"/>
                <a:gd name="connsiteY13" fmla="*/ 22632 h 247673"/>
                <a:gd name="connsiteX14" fmla="*/ 142370 w 145188"/>
                <a:gd name="connsiteY14" fmla="*/ 33137 h 247673"/>
                <a:gd name="connsiteX15" fmla="*/ 57819 w 145188"/>
                <a:gd name="connsiteY15" fmla="*/ 33137 h 247673"/>
                <a:gd name="connsiteX16" fmla="*/ 57819 w 145188"/>
                <a:gd name="connsiteY16" fmla="*/ 160561 h 247673"/>
                <a:gd name="connsiteX17" fmla="*/ 81049 w 145188"/>
                <a:gd name="connsiteY17" fmla="*/ 160561 h 247673"/>
                <a:gd name="connsiteX18" fmla="*/ 122556 w 145188"/>
                <a:gd name="connsiteY18" fmla="*/ 231618 h 247673"/>
                <a:gd name="connsiteX19" fmla="*/ 139466 w 145188"/>
                <a:gd name="connsiteY19" fmla="*/ 243318 h 247673"/>
                <a:gd name="connsiteX20" fmla="*/ 145615 w 145188"/>
                <a:gd name="connsiteY20" fmla="*/ 253823 h 247673"/>
                <a:gd name="connsiteX21" fmla="*/ 142455 w 145188"/>
                <a:gd name="connsiteY21" fmla="*/ 254079 h 24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5188" h="247673">
                  <a:moveTo>
                    <a:pt x="142455" y="254079"/>
                  </a:moveTo>
                  <a:cubicBezTo>
                    <a:pt x="133829" y="254079"/>
                    <a:pt x="121787" y="251090"/>
                    <a:pt x="113503" y="237084"/>
                  </a:cubicBezTo>
                  <a:lnTo>
                    <a:pt x="75071" y="171322"/>
                  </a:lnTo>
                  <a:lnTo>
                    <a:pt x="57819" y="171322"/>
                  </a:lnTo>
                  <a:lnTo>
                    <a:pt x="57819" y="196516"/>
                  </a:lnTo>
                  <a:lnTo>
                    <a:pt x="0" y="196516"/>
                  </a:lnTo>
                  <a:lnTo>
                    <a:pt x="0" y="186011"/>
                  </a:lnTo>
                  <a:lnTo>
                    <a:pt x="47229" y="186011"/>
                  </a:lnTo>
                  <a:lnTo>
                    <a:pt x="47229" y="10505"/>
                  </a:lnTo>
                  <a:lnTo>
                    <a:pt x="427" y="10505"/>
                  </a:lnTo>
                  <a:lnTo>
                    <a:pt x="427" y="0"/>
                  </a:lnTo>
                  <a:lnTo>
                    <a:pt x="57819" y="0"/>
                  </a:lnTo>
                  <a:lnTo>
                    <a:pt x="57819" y="22632"/>
                  </a:lnTo>
                  <a:lnTo>
                    <a:pt x="150740" y="22632"/>
                  </a:lnTo>
                  <a:lnTo>
                    <a:pt x="142370" y="33137"/>
                  </a:lnTo>
                  <a:lnTo>
                    <a:pt x="57819" y="33137"/>
                  </a:lnTo>
                  <a:lnTo>
                    <a:pt x="57819" y="160561"/>
                  </a:lnTo>
                  <a:lnTo>
                    <a:pt x="81049" y="160561"/>
                  </a:lnTo>
                  <a:lnTo>
                    <a:pt x="122556" y="231618"/>
                  </a:lnTo>
                  <a:cubicBezTo>
                    <a:pt x="127509" y="239902"/>
                    <a:pt x="134086" y="242635"/>
                    <a:pt x="139466" y="243318"/>
                  </a:cubicBezTo>
                  <a:lnTo>
                    <a:pt x="145615" y="253823"/>
                  </a:lnTo>
                  <a:cubicBezTo>
                    <a:pt x="144590" y="254079"/>
                    <a:pt x="143565" y="254079"/>
                    <a:pt x="142455" y="254079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7" name="Vrije vorm: vorm 286">
              <a:extLst>
                <a:ext uri="{FF2B5EF4-FFF2-40B4-BE49-F238E27FC236}">
                  <a16:creationId xmlns:a16="http://schemas.microsoft.com/office/drawing/2014/main" id="{6AEBC01F-25E9-41F6-B4D2-3E0B35BB7C09}"/>
                </a:ext>
              </a:extLst>
            </p:cNvPr>
            <p:cNvSpPr/>
            <p:nvPr/>
          </p:nvSpPr>
          <p:spPr>
            <a:xfrm>
              <a:off x="7054497" y="4335059"/>
              <a:ext cx="281836" cy="213512"/>
            </a:xfrm>
            <a:custGeom>
              <a:avLst/>
              <a:gdLst>
                <a:gd name="connsiteX0" fmla="*/ 189855 w 281835"/>
                <a:gd name="connsiteY0" fmla="*/ 175848 h 213511"/>
                <a:gd name="connsiteX1" fmla="*/ 228031 w 281835"/>
                <a:gd name="connsiteY1" fmla="*/ 175763 h 213511"/>
                <a:gd name="connsiteX2" fmla="*/ 228031 w 281835"/>
                <a:gd name="connsiteY2" fmla="*/ 40652 h 213511"/>
                <a:gd name="connsiteX3" fmla="*/ 159195 w 281835"/>
                <a:gd name="connsiteY3" fmla="*/ 10590 h 213511"/>
                <a:gd name="connsiteX4" fmla="*/ 87540 w 281835"/>
                <a:gd name="connsiteY4" fmla="*/ 10676 h 213511"/>
                <a:gd name="connsiteX5" fmla="*/ 58929 w 281835"/>
                <a:gd name="connsiteY5" fmla="*/ 29379 h 213511"/>
                <a:gd name="connsiteX6" fmla="*/ 12469 w 281835"/>
                <a:gd name="connsiteY6" fmla="*/ 90017 h 213511"/>
                <a:gd name="connsiteX7" fmla="*/ 14519 w 281835"/>
                <a:gd name="connsiteY7" fmla="*/ 92750 h 213511"/>
                <a:gd name="connsiteX8" fmla="*/ 29636 w 281835"/>
                <a:gd name="connsiteY8" fmla="*/ 103596 h 213511"/>
                <a:gd name="connsiteX9" fmla="*/ 33906 w 281835"/>
                <a:gd name="connsiteY9" fmla="*/ 104109 h 213511"/>
                <a:gd name="connsiteX10" fmla="*/ 51328 w 281835"/>
                <a:gd name="connsiteY10" fmla="*/ 97190 h 213511"/>
                <a:gd name="connsiteX11" fmla="*/ 51585 w 281835"/>
                <a:gd name="connsiteY11" fmla="*/ 97020 h 213511"/>
                <a:gd name="connsiteX12" fmla="*/ 90871 w 281835"/>
                <a:gd name="connsiteY12" fmla="*/ 57136 h 213511"/>
                <a:gd name="connsiteX13" fmla="*/ 94458 w 281835"/>
                <a:gd name="connsiteY13" fmla="*/ 57477 h 213511"/>
                <a:gd name="connsiteX14" fmla="*/ 129303 w 281835"/>
                <a:gd name="connsiteY14" fmla="*/ 60466 h 213511"/>
                <a:gd name="connsiteX15" fmla="*/ 189855 w 281835"/>
                <a:gd name="connsiteY15" fmla="*/ 175848 h 213511"/>
                <a:gd name="connsiteX16" fmla="*/ 167906 w 281835"/>
                <a:gd name="connsiteY16" fmla="*/ 218978 h 213511"/>
                <a:gd name="connsiteX17" fmla="*/ 160732 w 281835"/>
                <a:gd name="connsiteY17" fmla="*/ 217355 h 213511"/>
                <a:gd name="connsiteX18" fmla="*/ 151508 w 281835"/>
                <a:gd name="connsiteY18" fmla="*/ 210352 h 213511"/>
                <a:gd name="connsiteX19" fmla="*/ 150911 w 281835"/>
                <a:gd name="connsiteY19" fmla="*/ 209669 h 213511"/>
                <a:gd name="connsiteX20" fmla="*/ 143907 w 281835"/>
                <a:gd name="connsiteY20" fmla="*/ 198822 h 213511"/>
                <a:gd name="connsiteX21" fmla="*/ 131694 w 281835"/>
                <a:gd name="connsiteY21" fmla="*/ 179863 h 213511"/>
                <a:gd name="connsiteX22" fmla="*/ 110685 w 281835"/>
                <a:gd name="connsiteY22" fmla="*/ 147067 h 213511"/>
                <a:gd name="connsiteX23" fmla="*/ 110001 w 281835"/>
                <a:gd name="connsiteY23" fmla="*/ 143138 h 213511"/>
                <a:gd name="connsiteX24" fmla="*/ 112307 w 281835"/>
                <a:gd name="connsiteY24" fmla="*/ 139808 h 213511"/>
                <a:gd name="connsiteX25" fmla="*/ 115126 w 281835"/>
                <a:gd name="connsiteY25" fmla="*/ 138953 h 213511"/>
                <a:gd name="connsiteX26" fmla="*/ 119567 w 281835"/>
                <a:gd name="connsiteY26" fmla="*/ 141345 h 213511"/>
                <a:gd name="connsiteX27" fmla="*/ 158939 w 281835"/>
                <a:gd name="connsiteY27" fmla="*/ 202921 h 213511"/>
                <a:gd name="connsiteX28" fmla="*/ 159195 w 281835"/>
                <a:gd name="connsiteY28" fmla="*/ 203178 h 213511"/>
                <a:gd name="connsiteX29" fmla="*/ 168076 w 281835"/>
                <a:gd name="connsiteY29" fmla="*/ 208473 h 213511"/>
                <a:gd name="connsiteX30" fmla="*/ 168674 w 281835"/>
                <a:gd name="connsiteY30" fmla="*/ 208473 h 213511"/>
                <a:gd name="connsiteX31" fmla="*/ 169443 w 281835"/>
                <a:gd name="connsiteY31" fmla="*/ 208388 h 213511"/>
                <a:gd name="connsiteX32" fmla="*/ 170468 w 281835"/>
                <a:gd name="connsiteY32" fmla="*/ 207961 h 213511"/>
                <a:gd name="connsiteX33" fmla="*/ 173713 w 281835"/>
                <a:gd name="connsiteY33" fmla="*/ 206167 h 213511"/>
                <a:gd name="connsiteX34" fmla="*/ 184218 w 281835"/>
                <a:gd name="connsiteY34" fmla="*/ 192246 h 213511"/>
                <a:gd name="connsiteX35" fmla="*/ 185328 w 281835"/>
                <a:gd name="connsiteY35" fmla="*/ 190196 h 213511"/>
                <a:gd name="connsiteX36" fmla="*/ 184304 w 281835"/>
                <a:gd name="connsiteY36" fmla="*/ 187976 h 213511"/>
                <a:gd name="connsiteX37" fmla="*/ 122727 w 281835"/>
                <a:gd name="connsiteY37" fmla="*/ 70288 h 213511"/>
                <a:gd name="connsiteX38" fmla="*/ 94970 w 281835"/>
                <a:gd name="connsiteY38" fmla="*/ 67897 h 213511"/>
                <a:gd name="connsiteX39" fmla="*/ 58076 w 281835"/>
                <a:gd name="connsiteY39" fmla="*/ 105218 h 213511"/>
                <a:gd name="connsiteX40" fmla="*/ 33991 w 281835"/>
                <a:gd name="connsiteY40" fmla="*/ 114528 h 213511"/>
                <a:gd name="connsiteX41" fmla="*/ 27074 w 281835"/>
                <a:gd name="connsiteY41" fmla="*/ 113759 h 213511"/>
                <a:gd name="connsiteX42" fmla="*/ 1452 w 281835"/>
                <a:gd name="connsiteY42" fmla="*/ 91725 h 213511"/>
                <a:gd name="connsiteX43" fmla="*/ 0 w 281835"/>
                <a:gd name="connsiteY43" fmla="*/ 88821 h 213511"/>
                <a:gd name="connsiteX44" fmla="*/ 50560 w 281835"/>
                <a:gd name="connsiteY44" fmla="*/ 22888 h 213511"/>
                <a:gd name="connsiteX45" fmla="*/ 87369 w 281835"/>
                <a:gd name="connsiteY45" fmla="*/ 85 h 213511"/>
                <a:gd name="connsiteX46" fmla="*/ 161244 w 281835"/>
                <a:gd name="connsiteY46" fmla="*/ 0 h 213511"/>
                <a:gd name="connsiteX47" fmla="*/ 227945 w 281835"/>
                <a:gd name="connsiteY47" fmla="*/ 29123 h 213511"/>
                <a:gd name="connsiteX48" fmla="*/ 227945 w 281835"/>
                <a:gd name="connsiteY48" fmla="*/ 7345 h 213511"/>
                <a:gd name="connsiteX49" fmla="*/ 285423 w 281835"/>
                <a:gd name="connsiteY49" fmla="*/ 7345 h 213511"/>
                <a:gd name="connsiteX50" fmla="*/ 285423 w 281835"/>
                <a:gd name="connsiteY50" fmla="*/ 17850 h 213511"/>
                <a:gd name="connsiteX51" fmla="*/ 238450 w 281835"/>
                <a:gd name="connsiteY51" fmla="*/ 17850 h 213511"/>
                <a:gd name="connsiteX52" fmla="*/ 238450 w 281835"/>
                <a:gd name="connsiteY52" fmla="*/ 193271 h 213511"/>
                <a:gd name="connsiteX53" fmla="*/ 285850 w 281835"/>
                <a:gd name="connsiteY53" fmla="*/ 193271 h 213511"/>
                <a:gd name="connsiteX54" fmla="*/ 285850 w 281835"/>
                <a:gd name="connsiteY54" fmla="*/ 203776 h 213511"/>
                <a:gd name="connsiteX55" fmla="*/ 227945 w 281835"/>
                <a:gd name="connsiteY55" fmla="*/ 203776 h 213511"/>
                <a:gd name="connsiteX56" fmla="*/ 227945 w 281835"/>
                <a:gd name="connsiteY56" fmla="*/ 186097 h 213511"/>
                <a:gd name="connsiteX57" fmla="*/ 198396 w 281835"/>
                <a:gd name="connsiteY57" fmla="*/ 186182 h 213511"/>
                <a:gd name="connsiteX58" fmla="*/ 197285 w 281835"/>
                <a:gd name="connsiteY58" fmla="*/ 188915 h 213511"/>
                <a:gd name="connsiteX59" fmla="*/ 178411 w 281835"/>
                <a:gd name="connsiteY59" fmla="*/ 215476 h 213511"/>
                <a:gd name="connsiteX60" fmla="*/ 169614 w 281835"/>
                <a:gd name="connsiteY60" fmla="*/ 218807 h 213511"/>
                <a:gd name="connsiteX61" fmla="*/ 167906 w 281835"/>
                <a:gd name="connsiteY61" fmla="*/ 218978 h 213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1835" h="213511">
                  <a:moveTo>
                    <a:pt x="189855" y="175848"/>
                  </a:moveTo>
                  <a:lnTo>
                    <a:pt x="228031" y="175763"/>
                  </a:lnTo>
                  <a:lnTo>
                    <a:pt x="228031" y="40652"/>
                  </a:lnTo>
                  <a:lnTo>
                    <a:pt x="159195" y="10590"/>
                  </a:lnTo>
                  <a:lnTo>
                    <a:pt x="87540" y="10676"/>
                  </a:lnTo>
                  <a:cubicBezTo>
                    <a:pt x="84722" y="10932"/>
                    <a:pt x="72082" y="12896"/>
                    <a:pt x="58929" y="29379"/>
                  </a:cubicBezTo>
                  <a:lnTo>
                    <a:pt x="12469" y="90017"/>
                  </a:lnTo>
                  <a:lnTo>
                    <a:pt x="14519" y="92750"/>
                  </a:lnTo>
                  <a:cubicBezTo>
                    <a:pt x="17679" y="96849"/>
                    <a:pt x="22803" y="101974"/>
                    <a:pt x="29636" y="103596"/>
                  </a:cubicBezTo>
                  <a:cubicBezTo>
                    <a:pt x="31002" y="103938"/>
                    <a:pt x="32454" y="104109"/>
                    <a:pt x="33906" y="104109"/>
                  </a:cubicBezTo>
                  <a:cubicBezTo>
                    <a:pt x="39372" y="104109"/>
                    <a:pt x="45265" y="101803"/>
                    <a:pt x="51328" y="97190"/>
                  </a:cubicBezTo>
                  <a:lnTo>
                    <a:pt x="51585" y="97020"/>
                  </a:lnTo>
                  <a:lnTo>
                    <a:pt x="90871" y="57136"/>
                  </a:lnTo>
                  <a:lnTo>
                    <a:pt x="94458" y="57477"/>
                  </a:lnTo>
                  <a:cubicBezTo>
                    <a:pt x="107183" y="58588"/>
                    <a:pt x="122556" y="59869"/>
                    <a:pt x="129303" y="60466"/>
                  </a:cubicBezTo>
                  <a:lnTo>
                    <a:pt x="189855" y="175848"/>
                  </a:lnTo>
                  <a:close/>
                  <a:moveTo>
                    <a:pt x="167906" y="218978"/>
                  </a:moveTo>
                  <a:cubicBezTo>
                    <a:pt x="165600" y="218978"/>
                    <a:pt x="163209" y="218465"/>
                    <a:pt x="160732" y="217355"/>
                  </a:cubicBezTo>
                  <a:cubicBezTo>
                    <a:pt x="157572" y="215989"/>
                    <a:pt x="154497" y="213597"/>
                    <a:pt x="151508" y="210352"/>
                  </a:cubicBezTo>
                  <a:lnTo>
                    <a:pt x="150911" y="209669"/>
                  </a:lnTo>
                  <a:lnTo>
                    <a:pt x="143907" y="198822"/>
                  </a:lnTo>
                  <a:lnTo>
                    <a:pt x="131694" y="179863"/>
                  </a:lnTo>
                  <a:lnTo>
                    <a:pt x="110685" y="147067"/>
                  </a:lnTo>
                  <a:cubicBezTo>
                    <a:pt x="109916" y="145871"/>
                    <a:pt x="109660" y="144505"/>
                    <a:pt x="110001" y="143138"/>
                  </a:cubicBezTo>
                  <a:cubicBezTo>
                    <a:pt x="110343" y="141772"/>
                    <a:pt x="111112" y="140576"/>
                    <a:pt x="112307" y="139808"/>
                  </a:cubicBezTo>
                  <a:cubicBezTo>
                    <a:pt x="113161" y="139295"/>
                    <a:pt x="114101" y="138953"/>
                    <a:pt x="115126" y="138953"/>
                  </a:cubicBezTo>
                  <a:cubicBezTo>
                    <a:pt x="116919" y="138953"/>
                    <a:pt x="118627" y="139893"/>
                    <a:pt x="119567" y="141345"/>
                  </a:cubicBezTo>
                  <a:lnTo>
                    <a:pt x="158939" y="202921"/>
                  </a:lnTo>
                  <a:lnTo>
                    <a:pt x="159195" y="203178"/>
                  </a:lnTo>
                  <a:cubicBezTo>
                    <a:pt x="162354" y="206594"/>
                    <a:pt x="165429" y="208473"/>
                    <a:pt x="168076" y="208473"/>
                  </a:cubicBezTo>
                  <a:lnTo>
                    <a:pt x="168674" y="208473"/>
                  </a:lnTo>
                  <a:lnTo>
                    <a:pt x="169443" y="208388"/>
                  </a:lnTo>
                  <a:lnTo>
                    <a:pt x="170468" y="207961"/>
                  </a:lnTo>
                  <a:cubicBezTo>
                    <a:pt x="171322" y="207790"/>
                    <a:pt x="172518" y="207107"/>
                    <a:pt x="173713" y="206167"/>
                  </a:cubicBezTo>
                  <a:cubicBezTo>
                    <a:pt x="178155" y="202751"/>
                    <a:pt x="182254" y="196004"/>
                    <a:pt x="184218" y="192246"/>
                  </a:cubicBezTo>
                  <a:lnTo>
                    <a:pt x="185328" y="190196"/>
                  </a:lnTo>
                  <a:lnTo>
                    <a:pt x="184304" y="187976"/>
                  </a:lnTo>
                  <a:lnTo>
                    <a:pt x="122727" y="70288"/>
                  </a:lnTo>
                  <a:lnTo>
                    <a:pt x="94970" y="67897"/>
                  </a:lnTo>
                  <a:lnTo>
                    <a:pt x="58076" y="105218"/>
                  </a:lnTo>
                  <a:cubicBezTo>
                    <a:pt x="49877" y="111368"/>
                    <a:pt x="41849" y="114528"/>
                    <a:pt x="33991" y="114528"/>
                  </a:cubicBezTo>
                  <a:cubicBezTo>
                    <a:pt x="31685" y="114528"/>
                    <a:pt x="29379" y="114271"/>
                    <a:pt x="27074" y="113759"/>
                  </a:cubicBezTo>
                  <a:cubicBezTo>
                    <a:pt x="10676" y="109916"/>
                    <a:pt x="2392" y="93604"/>
                    <a:pt x="1452" y="91725"/>
                  </a:cubicBezTo>
                  <a:lnTo>
                    <a:pt x="0" y="88821"/>
                  </a:lnTo>
                  <a:lnTo>
                    <a:pt x="50560" y="22888"/>
                  </a:lnTo>
                  <a:cubicBezTo>
                    <a:pt x="67982" y="1025"/>
                    <a:pt x="85405" y="171"/>
                    <a:pt x="87369" y="85"/>
                  </a:cubicBezTo>
                  <a:lnTo>
                    <a:pt x="161244" y="0"/>
                  </a:lnTo>
                  <a:lnTo>
                    <a:pt x="227945" y="29123"/>
                  </a:lnTo>
                  <a:lnTo>
                    <a:pt x="227945" y="7345"/>
                  </a:lnTo>
                  <a:lnTo>
                    <a:pt x="285423" y="7345"/>
                  </a:lnTo>
                  <a:lnTo>
                    <a:pt x="285423" y="17850"/>
                  </a:lnTo>
                  <a:lnTo>
                    <a:pt x="238450" y="17850"/>
                  </a:lnTo>
                  <a:lnTo>
                    <a:pt x="238450" y="193271"/>
                  </a:lnTo>
                  <a:lnTo>
                    <a:pt x="285850" y="193271"/>
                  </a:lnTo>
                  <a:lnTo>
                    <a:pt x="285850" y="203776"/>
                  </a:lnTo>
                  <a:lnTo>
                    <a:pt x="227945" y="203776"/>
                  </a:lnTo>
                  <a:lnTo>
                    <a:pt x="227945" y="186097"/>
                  </a:lnTo>
                  <a:lnTo>
                    <a:pt x="198396" y="186182"/>
                  </a:lnTo>
                  <a:lnTo>
                    <a:pt x="197285" y="188915"/>
                  </a:lnTo>
                  <a:cubicBezTo>
                    <a:pt x="194296" y="196175"/>
                    <a:pt x="187805" y="209242"/>
                    <a:pt x="178411" y="215476"/>
                  </a:cubicBezTo>
                  <a:cubicBezTo>
                    <a:pt x="175507" y="217355"/>
                    <a:pt x="172603" y="218465"/>
                    <a:pt x="169614" y="218807"/>
                  </a:cubicBezTo>
                  <a:lnTo>
                    <a:pt x="167906" y="218978"/>
                  </a:ln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8" name="Vrije vorm: vorm 287">
              <a:extLst>
                <a:ext uri="{FF2B5EF4-FFF2-40B4-BE49-F238E27FC236}">
                  <a16:creationId xmlns:a16="http://schemas.microsoft.com/office/drawing/2014/main" id="{468F0799-3AF7-4CFC-8ABD-67F3AEEC227E}"/>
                </a:ext>
              </a:extLst>
            </p:cNvPr>
            <p:cNvSpPr/>
            <p:nvPr/>
          </p:nvSpPr>
          <p:spPr>
            <a:xfrm>
              <a:off x="7054497" y="4335059"/>
              <a:ext cx="281836" cy="213512"/>
            </a:xfrm>
            <a:custGeom>
              <a:avLst/>
              <a:gdLst>
                <a:gd name="connsiteX0" fmla="*/ 189855 w 281835"/>
                <a:gd name="connsiteY0" fmla="*/ 175848 h 213511"/>
                <a:gd name="connsiteX1" fmla="*/ 228031 w 281835"/>
                <a:gd name="connsiteY1" fmla="*/ 175763 h 213511"/>
                <a:gd name="connsiteX2" fmla="*/ 228031 w 281835"/>
                <a:gd name="connsiteY2" fmla="*/ 40652 h 213511"/>
                <a:gd name="connsiteX3" fmla="*/ 159195 w 281835"/>
                <a:gd name="connsiteY3" fmla="*/ 10590 h 213511"/>
                <a:gd name="connsiteX4" fmla="*/ 87540 w 281835"/>
                <a:gd name="connsiteY4" fmla="*/ 10676 h 213511"/>
                <a:gd name="connsiteX5" fmla="*/ 58929 w 281835"/>
                <a:gd name="connsiteY5" fmla="*/ 29379 h 213511"/>
                <a:gd name="connsiteX6" fmla="*/ 12469 w 281835"/>
                <a:gd name="connsiteY6" fmla="*/ 90017 h 213511"/>
                <a:gd name="connsiteX7" fmla="*/ 14519 w 281835"/>
                <a:gd name="connsiteY7" fmla="*/ 92750 h 213511"/>
                <a:gd name="connsiteX8" fmla="*/ 29636 w 281835"/>
                <a:gd name="connsiteY8" fmla="*/ 103596 h 213511"/>
                <a:gd name="connsiteX9" fmla="*/ 33906 w 281835"/>
                <a:gd name="connsiteY9" fmla="*/ 104109 h 213511"/>
                <a:gd name="connsiteX10" fmla="*/ 51328 w 281835"/>
                <a:gd name="connsiteY10" fmla="*/ 97190 h 213511"/>
                <a:gd name="connsiteX11" fmla="*/ 51585 w 281835"/>
                <a:gd name="connsiteY11" fmla="*/ 97020 h 213511"/>
                <a:gd name="connsiteX12" fmla="*/ 90871 w 281835"/>
                <a:gd name="connsiteY12" fmla="*/ 57136 h 213511"/>
                <a:gd name="connsiteX13" fmla="*/ 94458 w 281835"/>
                <a:gd name="connsiteY13" fmla="*/ 57477 h 213511"/>
                <a:gd name="connsiteX14" fmla="*/ 129303 w 281835"/>
                <a:gd name="connsiteY14" fmla="*/ 60466 h 213511"/>
                <a:gd name="connsiteX15" fmla="*/ 189855 w 281835"/>
                <a:gd name="connsiteY15" fmla="*/ 175848 h 213511"/>
                <a:gd name="connsiteX16" fmla="*/ 167906 w 281835"/>
                <a:gd name="connsiteY16" fmla="*/ 218978 h 213511"/>
                <a:gd name="connsiteX17" fmla="*/ 160732 w 281835"/>
                <a:gd name="connsiteY17" fmla="*/ 217355 h 213511"/>
                <a:gd name="connsiteX18" fmla="*/ 151508 w 281835"/>
                <a:gd name="connsiteY18" fmla="*/ 210352 h 213511"/>
                <a:gd name="connsiteX19" fmla="*/ 150911 w 281835"/>
                <a:gd name="connsiteY19" fmla="*/ 209669 h 213511"/>
                <a:gd name="connsiteX20" fmla="*/ 143907 w 281835"/>
                <a:gd name="connsiteY20" fmla="*/ 198822 h 213511"/>
                <a:gd name="connsiteX21" fmla="*/ 131694 w 281835"/>
                <a:gd name="connsiteY21" fmla="*/ 179863 h 213511"/>
                <a:gd name="connsiteX22" fmla="*/ 110685 w 281835"/>
                <a:gd name="connsiteY22" fmla="*/ 147067 h 213511"/>
                <a:gd name="connsiteX23" fmla="*/ 110001 w 281835"/>
                <a:gd name="connsiteY23" fmla="*/ 143138 h 213511"/>
                <a:gd name="connsiteX24" fmla="*/ 112307 w 281835"/>
                <a:gd name="connsiteY24" fmla="*/ 139808 h 213511"/>
                <a:gd name="connsiteX25" fmla="*/ 115126 w 281835"/>
                <a:gd name="connsiteY25" fmla="*/ 138953 h 213511"/>
                <a:gd name="connsiteX26" fmla="*/ 119567 w 281835"/>
                <a:gd name="connsiteY26" fmla="*/ 141345 h 213511"/>
                <a:gd name="connsiteX27" fmla="*/ 158939 w 281835"/>
                <a:gd name="connsiteY27" fmla="*/ 202921 h 213511"/>
                <a:gd name="connsiteX28" fmla="*/ 159195 w 281835"/>
                <a:gd name="connsiteY28" fmla="*/ 203178 h 213511"/>
                <a:gd name="connsiteX29" fmla="*/ 168076 w 281835"/>
                <a:gd name="connsiteY29" fmla="*/ 208473 h 213511"/>
                <a:gd name="connsiteX30" fmla="*/ 168674 w 281835"/>
                <a:gd name="connsiteY30" fmla="*/ 208473 h 213511"/>
                <a:gd name="connsiteX31" fmla="*/ 169443 w 281835"/>
                <a:gd name="connsiteY31" fmla="*/ 208388 h 213511"/>
                <a:gd name="connsiteX32" fmla="*/ 170468 w 281835"/>
                <a:gd name="connsiteY32" fmla="*/ 207961 h 213511"/>
                <a:gd name="connsiteX33" fmla="*/ 173713 w 281835"/>
                <a:gd name="connsiteY33" fmla="*/ 206167 h 213511"/>
                <a:gd name="connsiteX34" fmla="*/ 184218 w 281835"/>
                <a:gd name="connsiteY34" fmla="*/ 192246 h 213511"/>
                <a:gd name="connsiteX35" fmla="*/ 185328 w 281835"/>
                <a:gd name="connsiteY35" fmla="*/ 190196 h 213511"/>
                <a:gd name="connsiteX36" fmla="*/ 184304 w 281835"/>
                <a:gd name="connsiteY36" fmla="*/ 187976 h 213511"/>
                <a:gd name="connsiteX37" fmla="*/ 122727 w 281835"/>
                <a:gd name="connsiteY37" fmla="*/ 70288 h 213511"/>
                <a:gd name="connsiteX38" fmla="*/ 94970 w 281835"/>
                <a:gd name="connsiteY38" fmla="*/ 67897 h 213511"/>
                <a:gd name="connsiteX39" fmla="*/ 58076 w 281835"/>
                <a:gd name="connsiteY39" fmla="*/ 105218 h 213511"/>
                <a:gd name="connsiteX40" fmla="*/ 33991 w 281835"/>
                <a:gd name="connsiteY40" fmla="*/ 114528 h 213511"/>
                <a:gd name="connsiteX41" fmla="*/ 27074 w 281835"/>
                <a:gd name="connsiteY41" fmla="*/ 113759 h 213511"/>
                <a:gd name="connsiteX42" fmla="*/ 1452 w 281835"/>
                <a:gd name="connsiteY42" fmla="*/ 91725 h 213511"/>
                <a:gd name="connsiteX43" fmla="*/ 0 w 281835"/>
                <a:gd name="connsiteY43" fmla="*/ 88821 h 213511"/>
                <a:gd name="connsiteX44" fmla="*/ 50560 w 281835"/>
                <a:gd name="connsiteY44" fmla="*/ 22888 h 213511"/>
                <a:gd name="connsiteX45" fmla="*/ 87369 w 281835"/>
                <a:gd name="connsiteY45" fmla="*/ 85 h 213511"/>
                <a:gd name="connsiteX46" fmla="*/ 161244 w 281835"/>
                <a:gd name="connsiteY46" fmla="*/ 0 h 213511"/>
                <a:gd name="connsiteX47" fmla="*/ 227945 w 281835"/>
                <a:gd name="connsiteY47" fmla="*/ 29123 h 213511"/>
                <a:gd name="connsiteX48" fmla="*/ 227945 w 281835"/>
                <a:gd name="connsiteY48" fmla="*/ 7345 h 213511"/>
                <a:gd name="connsiteX49" fmla="*/ 285423 w 281835"/>
                <a:gd name="connsiteY49" fmla="*/ 7345 h 213511"/>
                <a:gd name="connsiteX50" fmla="*/ 285423 w 281835"/>
                <a:gd name="connsiteY50" fmla="*/ 17850 h 213511"/>
                <a:gd name="connsiteX51" fmla="*/ 238450 w 281835"/>
                <a:gd name="connsiteY51" fmla="*/ 17850 h 213511"/>
                <a:gd name="connsiteX52" fmla="*/ 238450 w 281835"/>
                <a:gd name="connsiteY52" fmla="*/ 193271 h 213511"/>
                <a:gd name="connsiteX53" fmla="*/ 285850 w 281835"/>
                <a:gd name="connsiteY53" fmla="*/ 193271 h 213511"/>
                <a:gd name="connsiteX54" fmla="*/ 285850 w 281835"/>
                <a:gd name="connsiteY54" fmla="*/ 203776 h 213511"/>
                <a:gd name="connsiteX55" fmla="*/ 227945 w 281835"/>
                <a:gd name="connsiteY55" fmla="*/ 203776 h 213511"/>
                <a:gd name="connsiteX56" fmla="*/ 227945 w 281835"/>
                <a:gd name="connsiteY56" fmla="*/ 186097 h 213511"/>
                <a:gd name="connsiteX57" fmla="*/ 198396 w 281835"/>
                <a:gd name="connsiteY57" fmla="*/ 186182 h 213511"/>
                <a:gd name="connsiteX58" fmla="*/ 197285 w 281835"/>
                <a:gd name="connsiteY58" fmla="*/ 188915 h 213511"/>
                <a:gd name="connsiteX59" fmla="*/ 178411 w 281835"/>
                <a:gd name="connsiteY59" fmla="*/ 215476 h 213511"/>
                <a:gd name="connsiteX60" fmla="*/ 169614 w 281835"/>
                <a:gd name="connsiteY60" fmla="*/ 218807 h 213511"/>
                <a:gd name="connsiteX61" fmla="*/ 167906 w 281835"/>
                <a:gd name="connsiteY61" fmla="*/ 218978 h 213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1835" h="213511">
                  <a:moveTo>
                    <a:pt x="189855" y="175848"/>
                  </a:moveTo>
                  <a:lnTo>
                    <a:pt x="228031" y="175763"/>
                  </a:lnTo>
                  <a:lnTo>
                    <a:pt x="228031" y="40652"/>
                  </a:lnTo>
                  <a:lnTo>
                    <a:pt x="159195" y="10590"/>
                  </a:lnTo>
                  <a:lnTo>
                    <a:pt x="87540" y="10676"/>
                  </a:lnTo>
                  <a:cubicBezTo>
                    <a:pt x="84722" y="10932"/>
                    <a:pt x="72082" y="12896"/>
                    <a:pt x="58929" y="29379"/>
                  </a:cubicBezTo>
                  <a:lnTo>
                    <a:pt x="12469" y="90017"/>
                  </a:lnTo>
                  <a:lnTo>
                    <a:pt x="14519" y="92750"/>
                  </a:lnTo>
                  <a:cubicBezTo>
                    <a:pt x="17679" y="96849"/>
                    <a:pt x="22803" y="101974"/>
                    <a:pt x="29636" y="103596"/>
                  </a:cubicBezTo>
                  <a:cubicBezTo>
                    <a:pt x="31002" y="103938"/>
                    <a:pt x="32454" y="104109"/>
                    <a:pt x="33906" y="104109"/>
                  </a:cubicBezTo>
                  <a:cubicBezTo>
                    <a:pt x="39372" y="104109"/>
                    <a:pt x="45265" y="101803"/>
                    <a:pt x="51328" y="97190"/>
                  </a:cubicBezTo>
                  <a:lnTo>
                    <a:pt x="51585" y="97020"/>
                  </a:lnTo>
                  <a:lnTo>
                    <a:pt x="90871" y="57136"/>
                  </a:lnTo>
                  <a:lnTo>
                    <a:pt x="94458" y="57477"/>
                  </a:lnTo>
                  <a:cubicBezTo>
                    <a:pt x="107183" y="58588"/>
                    <a:pt x="122556" y="59869"/>
                    <a:pt x="129303" y="60466"/>
                  </a:cubicBezTo>
                  <a:lnTo>
                    <a:pt x="189855" y="175848"/>
                  </a:lnTo>
                  <a:close/>
                  <a:moveTo>
                    <a:pt x="167906" y="218978"/>
                  </a:moveTo>
                  <a:cubicBezTo>
                    <a:pt x="165600" y="218978"/>
                    <a:pt x="163209" y="218465"/>
                    <a:pt x="160732" y="217355"/>
                  </a:cubicBezTo>
                  <a:cubicBezTo>
                    <a:pt x="157572" y="215989"/>
                    <a:pt x="154497" y="213597"/>
                    <a:pt x="151508" y="210352"/>
                  </a:cubicBezTo>
                  <a:lnTo>
                    <a:pt x="150911" y="209669"/>
                  </a:lnTo>
                  <a:lnTo>
                    <a:pt x="143907" y="198822"/>
                  </a:lnTo>
                  <a:lnTo>
                    <a:pt x="131694" y="179863"/>
                  </a:lnTo>
                  <a:lnTo>
                    <a:pt x="110685" y="147067"/>
                  </a:lnTo>
                  <a:cubicBezTo>
                    <a:pt x="109916" y="145871"/>
                    <a:pt x="109660" y="144505"/>
                    <a:pt x="110001" y="143138"/>
                  </a:cubicBezTo>
                  <a:cubicBezTo>
                    <a:pt x="110343" y="141772"/>
                    <a:pt x="111112" y="140576"/>
                    <a:pt x="112307" y="139808"/>
                  </a:cubicBezTo>
                  <a:cubicBezTo>
                    <a:pt x="113161" y="139295"/>
                    <a:pt x="114101" y="138953"/>
                    <a:pt x="115126" y="138953"/>
                  </a:cubicBezTo>
                  <a:cubicBezTo>
                    <a:pt x="116919" y="138953"/>
                    <a:pt x="118627" y="139893"/>
                    <a:pt x="119567" y="141345"/>
                  </a:cubicBezTo>
                  <a:lnTo>
                    <a:pt x="158939" y="202921"/>
                  </a:lnTo>
                  <a:lnTo>
                    <a:pt x="159195" y="203178"/>
                  </a:lnTo>
                  <a:cubicBezTo>
                    <a:pt x="162354" y="206594"/>
                    <a:pt x="165429" y="208473"/>
                    <a:pt x="168076" y="208473"/>
                  </a:cubicBezTo>
                  <a:lnTo>
                    <a:pt x="168674" y="208473"/>
                  </a:lnTo>
                  <a:lnTo>
                    <a:pt x="169443" y="208388"/>
                  </a:lnTo>
                  <a:lnTo>
                    <a:pt x="170468" y="207961"/>
                  </a:lnTo>
                  <a:cubicBezTo>
                    <a:pt x="171322" y="207790"/>
                    <a:pt x="172518" y="207107"/>
                    <a:pt x="173713" y="206167"/>
                  </a:cubicBezTo>
                  <a:cubicBezTo>
                    <a:pt x="178155" y="202751"/>
                    <a:pt x="182254" y="196004"/>
                    <a:pt x="184218" y="192246"/>
                  </a:cubicBezTo>
                  <a:lnTo>
                    <a:pt x="185328" y="190196"/>
                  </a:lnTo>
                  <a:lnTo>
                    <a:pt x="184304" y="187976"/>
                  </a:lnTo>
                  <a:lnTo>
                    <a:pt x="122727" y="70288"/>
                  </a:lnTo>
                  <a:lnTo>
                    <a:pt x="94970" y="67897"/>
                  </a:lnTo>
                  <a:lnTo>
                    <a:pt x="58076" y="105218"/>
                  </a:lnTo>
                  <a:cubicBezTo>
                    <a:pt x="49877" y="111368"/>
                    <a:pt x="41849" y="114528"/>
                    <a:pt x="33991" y="114528"/>
                  </a:cubicBezTo>
                  <a:cubicBezTo>
                    <a:pt x="31685" y="114528"/>
                    <a:pt x="29379" y="114271"/>
                    <a:pt x="27074" y="113759"/>
                  </a:cubicBezTo>
                  <a:cubicBezTo>
                    <a:pt x="10676" y="109916"/>
                    <a:pt x="2392" y="93604"/>
                    <a:pt x="1452" y="91725"/>
                  </a:cubicBezTo>
                  <a:lnTo>
                    <a:pt x="0" y="88821"/>
                  </a:lnTo>
                  <a:lnTo>
                    <a:pt x="50560" y="22888"/>
                  </a:lnTo>
                  <a:cubicBezTo>
                    <a:pt x="67982" y="1025"/>
                    <a:pt x="85405" y="171"/>
                    <a:pt x="87369" y="85"/>
                  </a:cubicBezTo>
                  <a:lnTo>
                    <a:pt x="161244" y="0"/>
                  </a:lnTo>
                  <a:lnTo>
                    <a:pt x="227945" y="29123"/>
                  </a:lnTo>
                  <a:lnTo>
                    <a:pt x="227945" y="7345"/>
                  </a:lnTo>
                  <a:lnTo>
                    <a:pt x="285423" y="7345"/>
                  </a:lnTo>
                  <a:lnTo>
                    <a:pt x="285423" y="17850"/>
                  </a:lnTo>
                  <a:lnTo>
                    <a:pt x="238450" y="17850"/>
                  </a:lnTo>
                  <a:lnTo>
                    <a:pt x="238450" y="193271"/>
                  </a:lnTo>
                  <a:lnTo>
                    <a:pt x="285850" y="193271"/>
                  </a:lnTo>
                  <a:lnTo>
                    <a:pt x="285850" y="203776"/>
                  </a:lnTo>
                  <a:lnTo>
                    <a:pt x="227945" y="203776"/>
                  </a:lnTo>
                  <a:lnTo>
                    <a:pt x="227945" y="186097"/>
                  </a:lnTo>
                  <a:lnTo>
                    <a:pt x="198396" y="186182"/>
                  </a:lnTo>
                  <a:lnTo>
                    <a:pt x="197285" y="188915"/>
                  </a:lnTo>
                  <a:cubicBezTo>
                    <a:pt x="194296" y="196175"/>
                    <a:pt x="187805" y="209242"/>
                    <a:pt x="178411" y="215476"/>
                  </a:cubicBezTo>
                  <a:cubicBezTo>
                    <a:pt x="175507" y="217355"/>
                    <a:pt x="172603" y="218465"/>
                    <a:pt x="169614" y="218807"/>
                  </a:cubicBezTo>
                  <a:lnTo>
                    <a:pt x="167906" y="218978"/>
                  </a:ln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9" name="Vrije vorm: vorm 288">
              <a:extLst>
                <a:ext uri="{FF2B5EF4-FFF2-40B4-BE49-F238E27FC236}">
                  <a16:creationId xmlns:a16="http://schemas.microsoft.com/office/drawing/2014/main" id="{74967EC0-58FE-4611-A85D-6958A8913AD2}"/>
                </a:ext>
              </a:extLst>
            </p:cNvPr>
            <p:cNvSpPr/>
            <p:nvPr/>
          </p:nvSpPr>
          <p:spPr>
            <a:xfrm>
              <a:off x="7070562" y="4133504"/>
              <a:ext cx="111026" cy="187890"/>
            </a:xfrm>
            <a:custGeom>
              <a:avLst/>
              <a:gdLst>
                <a:gd name="connsiteX0" fmla="*/ 57725 w 111026"/>
                <a:gd name="connsiteY0" fmla="*/ 0 h 187890"/>
                <a:gd name="connsiteX1" fmla="*/ 54394 w 111026"/>
                <a:gd name="connsiteY1" fmla="*/ 1623 h 187890"/>
                <a:gd name="connsiteX2" fmla="*/ 1016 w 111026"/>
                <a:gd name="connsiteY2" fmla="*/ 93774 h 187890"/>
                <a:gd name="connsiteX3" fmla="*/ 12460 w 111026"/>
                <a:gd name="connsiteY3" fmla="*/ 142284 h 187890"/>
                <a:gd name="connsiteX4" fmla="*/ 46281 w 111026"/>
                <a:gd name="connsiteY4" fmla="*/ 161928 h 187890"/>
                <a:gd name="connsiteX5" fmla="*/ 46281 w 111026"/>
                <a:gd name="connsiteY5" fmla="*/ 153045 h 187890"/>
                <a:gd name="connsiteX6" fmla="*/ 19122 w 111026"/>
                <a:gd name="connsiteY6" fmla="*/ 136733 h 187890"/>
                <a:gd name="connsiteX7" fmla="*/ 9556 w 111026"/>
                <a:gd name="connsiteY7" fmla="*/ 95141 h 187890"/>
                <a:gd name="connsiteX8" fmla="*/ 57810 w 111026"/>
                <a:gd name="connsiteY8" fmla="*/ 11273 h 187890"/>
                <a:gd name="connsiteX9" fmla="*/ 105466 w 111026"/>
                <a:gd name="connsiteY9" fmla="*/ 94629 h 187890"/>
                <a:gd name="connsiteX10" fmla="*/ 94363 w 111026"/>
                <a:gd name="connsiteY10" fmla="*/ 140918 h 187890"/>
                <a:gd name="connsiteX11" fmla="*/ 62166 w 111026"/>
                <a:gd name="connsiteY11" fmla="*/ 154326 h 187890"/>
                <a:gd name="connsiteX12" fmla="*/ 62166 w 111026"/>
                <a:gd name="connsiteY12" fmla="*/ 131524 h 187890"/>
                <a:gd name="connsiteX13" fmla="*/ 93168 w 111026"/>
                <a:gd name="connsiteY13" fmla="*/ 105987 h 187890"/>
                <a:gd name="connsiteX14" fmla="*/ 93509 w 111026"/>
                <a:gd name="connsiteY14" fmla="*/ 105731 h 187890"/>
                <a:gd name="connsiteX15" fmla="*/ 93766 w 111026"/>
                <a:gd name="connsiteY15" fmla="*/ 99924 h 187890"/>
                <a:gd name="connsiteX16" fmla="*/ 87702 w 111026"/>
                <a:gd name="connsiteY16" fmla="*/ 99326 h 187890"/>
                <a:gd name="connsiteX17" fmla="*/ 62251 w 111026"/>
                <a:gd name="connsiteY17" fmla="*/ 120335 h 187890"/>
                <a:gd name="connsiteX18" fmla="*/ 62166 w 111026"/>
                <a:gd name="connsiteY18" fmla="*/ 91469 h 187890"/>
                <a:gd name="connsiteX19" fmla="*/ 83603 w 111026"/>
                <a:gd name="connsiteY19" fmla="*/ 73619 h 187890"/>
                <a:gd name="connsiteX20" fmla="*/ 83859 w 111026"/>
                <a:gd name="connsiteY20" fmla="*/ 73363 h 187890"/>
                <a:gd name="connsiteX21" fmla="*/ 84115 w 111026"/>
                <a:gd name="connsiteY21" fmla="*/ 67555 h 187890"/>
                <a:gd name="connsiteX22" fmla="*/ 78051 w 111026"/>
                <a:gd name="connsiteY22" fmla="*/ 66957 h 187890"/>
                <a:gd name="connsiteX23" fmla="*/ 62081 w 111026"/>
                <a:gd name="connsiteY23" fmla="*/ 80195 h 187890"/>
                <a:gd name="connsiteX24" fmla="*/ 61995 w 111026"/>
                <a:gd name="connsiteY24" fmla="*/ 47741 h 187890"/>
                <a:gd name="connsiteX25" fmla="*/ 57639 w 111026"/>
                <a:gd name="connsiteY25" fmla="*/ 43386 h 187890"/>
                <a:gd name="connsiteX26" fmla="*/ 53284 w 111026"/>
                <a:gd name="connsiteY26" fmla="*/ 47741 h 187890"/>
                <a:gd name="connsiteX27" fmla="*/ 53540 w 111026"/>
                <a:gd name="connsiteY27" fmla="*/ 185841 h 187890"/>
                <a:gd name="connsiteX28" fmla="*/ 57896 w 111026"/>
                <a:gd name="connsiteY28" fmla="*/ 190111 h 187890"/>
                <a:gd name="connsiteX29" fmla="*/ 60970 w 111026"/>
                <a:gd name="connsiteY29" fmla="*/ 188830 h 187890"/>
                <a:gd name="connsiteX30" fmla="*/ 62251 w 111026"/>
                <a:gd name="connsiteY30" fmla="*/ 185755 h 187890"/>
                <a:gd name="connsiteX31" fmla="*/ 62166 w 111026"/>
                <a:gd name="connsiteY31" fmla="*/ 163038 h 187890"/>
                <a:gd name="connsiteX32" fmla="*/ 100427 w 111026"/>
                <a:gd name="connsiteY32" fmla="*/ 147067 h 187890"/>
                <a:gd name="connsiteX33" fmla="*/ 113921 w 111026"/>
                <a:gd name="connsiteY33" fmla="*/ 93177 h 187890"/>
                <a:gd name="connsiteX34" fmla="*/ 61056 w 111026"/>
                <a:gd name="connsiteY34" fmla="*/ 1623 h 187890"/>
                <a:gd name="connsiteX35" fmla="*/ 57725 w 111026"/>
                <a:gd name="connsiteY35" fmla="*/ 0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1026" h="187890">
                  <a:moveTo>
                    <a:pt x="57725" y="0"/>
                  </a:moveTo>
                  <a:cubicBezTo>
                    <a:pt x="56444" y="0"/>
                    <a:pt x="55163" y="598"/>
                    <a:pt x="54394" y="1623"/>
                  </a:cubicBezTo>
                  <a:cubicBezTo>
                    <a:pt x="52430" y="4014"/>
                    <a:pt x="6226" y="61150"/>
                    <a:pt x="1016" y="93774"/>
                  </a:cubicBezTo>
                  <a:cubicBezTo>
                    <a:pt x="-2059" y="112820"/>
                    <a:pt x="1870" y="129559"/>
                    <a:pt x="12460" y="142284"/>
                  </a:cubicBezTo>
                  <a:cubicBezTo>
                    <a:pt x="20744" y="152277"/>
                    <a:pt x="32957" y="159195"/>
                    <a:pt x="46281" y="161928"/>
                  </a:cubicBezTo>
                  <a:lnTo>
                    <a:pt x="46281" y="153045"/>
                  </a:lnTo>
                  <a:cubicBezTo>
                    <a:pt x="35520" y="150483"/>
                    <a:pt x="25783" y="144761"/>
                    <a:pt x="19122" y="136733"/>
                  </a:cubicBezTo>
                  <a:cubicBezTo>
                    <a:pt x="10240" y="125972"/>
                    <a:pt x="6909" y="111624"/>
                    <a:pt x="9556" y="95141"/>
                  </a:cubicBezTo>
                  <a:cubicBezTo>
                    <a:pt x="13656" y="69605"/>
                    <a:pt x="47049" y="25109"/>
                    <a:pt x="57810" y="11273"/>
                  </a:cubicBezTo>
                  <a:cubicBezTo>
                    <a:pt x="68400" y="24682"/>
                    <a:pt x="100769" y="67384"/>
                    <a:pt x="105466" y="94629"/>
                  </a:cubicBezTo>
                  <a:cubicBezTo>
                    <a:pt x="108882" y="114272"/>
                    <a:pt x="105039" y="130242"/>
                    <a:pt x="94363" y="140918"/>
                  </a:cubicBezTo>
                  <a:cubicBezTo>
                    <a:pt x="86421" y="148861"/>
                    <a:pt x="74891" y="153643"/>
                    <a:pt x="62166" y="154326"/>
                  </a:cubicBezTo>
                  <a:lnTo>
                    <a:pt x="62166" y="131524"/>
                  </a:lnTo>
                  <a:lnTo>
                    <a:pt x="93168" y="105987"/>
                  </a:lnTo>
                  <a:cubicBezTo>
                    <a:pt x="93253" y="105902"/>
                    <a:pt x="93338" y="105817"/>
                    <a:pt x="93509" y="105731"/>
                  </a:cubicBezTo>
                  <a:cubicBezTo>
                    <a:pt x="95047" y="104194"/>
                    <a:pt x="95218" y="101632"/>
                    <a:pt x="93766" y="99924"/>
                  </a:cubicBezTo>
                  <a:cubicBezTo>
                    <a:pt x="92228" y="98045"/>
                    <a:pt x="89496" y="97789"/>
                    <a:pt x="87702" y="99326"/>
                  </a:cubicBezTo>
                  <a:lnTo>
                    <a:pt x="62251" y="120335"/>
                  </a:lnTo>
                  <a:lnTo>
                    <a:pt x="62166" y="91469"/>
                  </a:lnTo>
                  <a:lnTo>
                    <a:pt x="83603" y="73619"/>
                  </a:lnTo>
                  <a:cubicBezTo>
                    <a:pt x="83688" y="73534"/>
                    <a:pt x="83773" y="73448"/>
                    <a:pt x="83859" y="73363"/>
                  </a:cubicBezTo>
                  <a:cubicBezTo>
                    <a:pt x="85396" y="71825"/>
                    <a:pt x="85567" y="69263"/>
                    <a:pt x="84115" y="67555"/>
                  </a:cubicBezTo>
                  <a:cubicBezTo>
                    <a:pt x="82578" y="65762"/>
                    <a:pt x="79845" y="65506"/>
                    <a:pt x="78051" y="66957"/>
                  </a:cubicBezTo>
                  <a:lnTo>
                    <a:pt x="62081" y="80195"/>
                  </a:lnTo>
                  <a:lnTo>
                    <a:pt x="61995" y="47741"/>
                  </a:lnTo>
                  <a:cubicBezTo>
                    <a:pt x="61995" y="45350"/>
                    <a:pt x="60031" y="43386"/>
                    <a:pt x="57639" y="43386"/>
                  </a:cubicBezTo>
                  <a:cubicBezTo>
                    <a:pt x="55248" y="43386"/>
                    <a:pt x="53284" y="45350"/>
                    <a:pt x="53284" y="47741"/>
                  </a:cubicBezTo>
                  <a:lnTo>
                    <a:pt x="53540" y="185841"/>
                  </a:lnTo>
                  <a:cubicBezTo>
                    <a:pt x="53540" y="188232"/>
                    <a:pt x="55504" y="190197"/>
                    <a:pt x="57896" y="190111"/>
                  </a:cubicBezTo>
                  <a:cubicBezTo>
                    <a:pt x="59092" y="190111"/>
                    <a:pt x="60201" y="189599"/>
                    <a:pt x="60970" y="188830"/>
                  </a:cubicBezTo>
                  <a:cubicBezTo>
                    <a:pt x="61739" y="188061"/>
                    <a:pt x="62251" y="186951"/>
                    <a:pt x="62251" y="185755"/>
                  </a:cubicBezTo>
                  <a:lnTo>
                    <a:pt x="62166" y="163038"/>
                  </a:lnTo>
                  <a:cubicBezTo>
                    <a:pt x="77112" y="162269"/>
                    <a:pt x="90862" y="156632"/>
                    <a:pt x="100427" y="147067"/>
                  </a:cubicBezTo>
                  <a:cubicBezTo>
                    <a:pt x="109309" y="138185"/>
                    <a:pt x="118875" y="121617"/>
                    <a:pt x="113921" y="93177"/>
                  </a:cubicBezTo>
                  <a:cubicBezTo>
                    <a:pt x="107857" y="58502"/>
                    <a:pt x="62934" y="3929"/>
                    <a:pt x="61056" y="1623"/>
                  </a:cubicBezTo>
                  <a:cubicBezTo>
                    <a:pt x="60287" y="598"/>
                    <a:pt x="59006" y="0"/>
                    <a:pt x="57725" y="0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0" name="Vrije vorm: vorm 289">
              <a:extLst>
                <a:ext uri="{FF2B5EF4-FFF2-40B4-BE49-F238E27FC236}">
                  <a16:creationId xmlns:a16="http://schemas.microsoft.com/office/drawing/2014/main" id="{BB6F2599-607F-411D-9E29-B51F0480399D}"/>
                </a:ext>
              </a:extLst>
            </p:cNvPr>
            <p:cNvSpPr/>
            <p:nvPr/>
          </p:nvSpPr>
          <p:spPr>
            <a:xfrm>
              <a:off x="7070562" y="4133504"/>
              <a:ext cx="111026" cy="187890"/>
            </a:xfrm>
            <a:custGeom>
              <a:avLst/>
              <a:gdLst>
                <a:gd name="connsiteX0" fmla="*/ 57725 w 111026"/>
                <a:gd name="connsiteY0" fmla="*/ 0 h 187890"/>
                <a:gd name="connsiteX1" fmla="*/ 54394 w 111026"/>
                <a:gd name="connsiteY1" fmla="*/ 1623 h 187890"/>
                <a:gd name="connsiteX2" fmla="*/ 1016 w 111026"/>
                <a:gd name="connsiteY2" fmla="*/ 93774 h 187890"/>
                <a:gd name="connsiteX3" fmla="*/ 12460 w 111026"/>
                <a:gd name="connsiteY3" fmla="*/ 142284 h 187890"/>
                <a:gd name="connsiteX4" fmla="*/ 46281 w 111026"/>
                <a:gd name="connsiteY4" fmla="*/ 161928 h 187890"/>
                <a:gd name="connsiteX5" fmla="*/ 46281 w 111026"/>
                <a:gd name="connsiteY5" fmla="*/ 153045 h 187890"/>
                <a:gd name="connsiteX6" fmla="*/ 19122 w 111026"/>
                <a:gd name="connsiteY6" fmla="*/ 136733 h 187890"/>
                <a:gd name="connsiteX7" fmla="*/ 9556 w 111026"/>
                <a:gd name="connsiteY7" fmla="*/ 95141 h 187890"/>
                <a:gd name="connsiteX8" fmla="*/ 57810 w 111026"/>
                <a:gd name="connsiteY8" fmla="*/ 11273 h 187890"/>
                <a:gd name="connsiteX9" fmla="*/ 105466 w 111026"/>
                <a:gd name="connsiteY9" fmla="*/ 94629 h 187890"/>
                <a:gd name="connsiteX10" fmla="*/ 94363 w 111026"/>
                <a:gd name="connsiteY10" fmla="*/ 140918 h 187890"/>
                <a:gd name="connsiteX11" fmla="*/ 62166 w 111026"/>
                <a:gd name="connsiteY11" fmla="*/ 154326 h 187890"/>
                <a:gd name="connsiteX12" fmla="*/ 62166 w 111026"/>
                <a:gd name="connsiteY12" fmla="*/ 131524 h 187890"/>
                <a:gd name="connsiteX13" fmla="*/ 93168 w 111026"/>
                <a:gd name="connsiteY13" fmla="*/ 105987 h 187890"/>
                <a:gd name="connsiteX14" fmla="*/ 93509 w 111026"/>
                <a:gd name="connsiteY14" fmla="*/ 105731 h 187890"/>
                <a:gd name="connsiteX15" fmla="*/ 93766 w 111026"/>
                <a:gd name="connsiteY15" fmla="*/ 99924 h 187890"/>
                <a:gd name="connsiteX16" fmla="*/ 87702 w 111026"/>
                <a:gd name="connsiteY16" fmla="*/ 99326 h 187890"/>
                <a:gd name="connsiteX17" fmla="*/ 62251 w 111026"/>
                <a:gd name="connsiteY17" fmla="*/ 120335 h 187890"/>
                <a:gd name="connsiteX18" fmla="*/ 62166 w 111026"/>
                <a:gd name="connsiteY18" fmla="*/ 91469 h 187890"/>
                <a:gd name="connsiteX19" fmla="*/ 83603 w 111026"/>
                <a:gd name="connsiteY19" fmla="*/ 73619 h 187890"/>
                <a:gd name="connsiteX20" fmla="*/ 83859 w 111026"/>
                <a:gd name="connsiteY20" fmla="*/ 73363 h 187890"/>
                <a:gd name="connsiteX21" fmla="*/ 84115 w 111026"/>
                <a:gd name="connsiteY21" fmla="*/ 67555 h 187890"/>
                <a:gd name="connsiteX22" fmla="*/ 78051 w 111026"/>
                <a:gd name="connsiteY22" fmla="*/ 66957 h 187890"/>
                <a:gd name="connsiteX23" fmla="*/ 62081 w 111026"/>
                <a:gd name="connsiteY23" fmla="*/ 80195 h 187890"/>
                <a:gd name="connsiteX24" fmla="*/ 61995 w 111026"/>
                <a:gd name="connsiteY24" fmla="*/ 47741 h 187890"/>
                <a:gd name="connsiteX25" fmla="*/ 57639 w 111026"/>
                <a:gd name="connsiteY25" fmla="*/ 43386 h 187890"/>
                <a:gd name="connsiteX26" fmla="*/ 53284 w 111026"/>
                <a:gd name="connsiteY26" fmla="*/ 47741 h 187890"/>
                <a:gd name="connsiteX27" fmla="*/ 53540 w 111026"/>
                <a:gd name="connsiteY27" fmla="*/ 185841 h 187890"/>
                <a:gd name="connsiteX28" fmla="*/ 57896 w 111026"/>
                <a:gd name="connsiteY28" fmla="*/ 190111 h 187890"/>
                <a:gd name="connsiteX29" fmla="*/ 60970 w 111026"/>
                <a:gd name="connsiteY29" fmla="*/ 188830 h 187890"/>
                <a:gd name="connsiteX30" fmla="*/ 62251 w 111026"/>
                <a:gd name="connsiteY30" fmla="*/ 185755 h 187890"/>
                <a:gd name="connsiteX31" fmla="*/ 62166 w 111026"/>
                <a:gd name="connsiteY31" fmla="*/ 163038 h 187890"/>
                <a:gd name="connsiteX32" fmla="*/ 100427 w 111026"/>
                <a:gd name="connsiteY32" fmla="*/ 147067 h 187890"/>
                <a:gd name="connsiteX33" fmla="*/ 113921 w 111026"/>
                <a:gd name="connsiteY33" fmla="*/ 93177 h 187890"/>
                <a:gd name="connsiteX34" fmla="*/ 61056 w 111026"/>
                <a:gd name="connsiteY34" fmla="*/ 1623 h 187890"/>
                <a:gd name="connsiteX35" fmla="*/ 57725 w 111026"/>
                <a:gd name="connsiteY35" fmla="*/ 0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1026" h="187890">
                  <a:moveTo>
                    <a:pt x="57725" y="0"/>
                  </a:moveTo>
                  <a:cubicBezTo>
                    <a:pt x="56444" y="0"/>
                    <a:pt x="55163" y="598"/>
                    <a:pt x="54394" y="1623"/>
                  </a:cubicBezTo>
                  <a:cubicBezTo>
                    <a:pt x="52430" y="4014"/>
                    <a:pt x="6226" y="61150"/>
                    <a:pt x="1016" y="93774"/>
                  </a:cubicBezTo>
                  <a:cubicBezTo>
                    <a:pt x="-2059" y="112820"/>
                    <a:pt x="1870" y="129559"/>
                    <a:pt x="12460" y="142284"/>
                  </a:cubicBezTo>
                  <a:cubicBezTo>
                    <a:pt x="20744" y="152277"/>
                    <a:pt x="32957" y="159195"/>
                    <a:pt x="46281" y="161928"/>
                  </a:cubicBezTo>
                  <a:lnTo>
                    <a:pt x="46281" y="153045"/>
                  </a:lnTo>
                  <a:cubicBezTo>
                    <a:pt x="35520" y="150483"/>
                    <a:pt x="25783" y="144761"/>
                    <a:pt x="19122" y="136733"/>
                  </a:cubicBezTo>
                  <a:cubicBezTo>
                    <a:pt x="10240" y="125972"/>
                    <a:pt x="6909" y="111624"/>
                    <a:pt x="9556" y="95141"/>
                  </a:cubicBezTo>
                  <a:cubicBezTo>
                    <a:pt x="13656" y="69605"/>
                    <a:pt x="47049" y="25109"/>
                    <a:pt x="57810" y="11273"/>
                  </a:cubicBezTo>
                  <a:cubicBezTo>
                    <a:pt x="68400" y="24682"/>
                    <a:pt x="100769" y="67384"/>
                    <a:pt x="105466" y="94629"/>
                  </a:cubicBezTo>
                  <a:cubicBezTo>
                    <a:pt x="108882" y="114272"/>
                    <a:pt x="105039" y="130242"/>
                    <a:pt x="94363" y="140918"/>
                  </a:cubicBezTo>
                  <a:cubicBezTo>
                    <a:pt x="86421" y="148861"/>
                    <a:pt x="74891" y="153643"/>
                    <a:pt x="62166" y="154326"/>
                  </a:cubicBezTo>
                  <a:lnTo>
                    <a:pt x="62166" y="131524"/>
                  </a:lnTo>
                  <a:lnTo>
                    <a:pt x="93168" y="105987"/>
                  </a:lnTo>
                  <a:cubicBezTo>
                    <a:pt x="93253" y="105902"/>
                    <a:pt x="93338" y="105817"/>
                    <a:pt x="93509" y="105731"/>
                  </a:cubicBezTo>
                  <a:cubicBezTo>
                    <a:pt x="95047" y="104194"/>
                    <a:pt x="95218" y="101632"/>
                    <a:pt x="93766" y="99924"/>
                  </a:cubicBezTo>
                  <a:cubicBezTo>
                    <a:pt x="92228" y="98045"/>
                    <a:pt x="89496" y="97789"/>
                    <a:pt x="87702" y="99326"/>
                  </a:cubicBezTo>
                  <a:lnTo>
                    <a:pt x="62251" y="120335"/>
                  </a:lnTo>
                  <a:lnTo>
                    <a:pt x="62166" y="91469"/>
                  </a:lnTo>
                  <a:lnTo>
                    <a:pt x="83603" y="73619"/>
                  </a:lnTo>
                  <a:cubicBezTo>
                    <a:pt x="83688" y="73534"/>
                    <a:pt x="83773" y="73448"/>
                    <a:pt x="83859" y="73363"/>
                  </a:cubicBezTo>
                  <a:cubicBezTo>
                    <a:pt x="85396" y="71825"/>
                    <a:pt x="85567" y="69263"/>
                    <a:pt x="84115" y="67555"/>
                  </a:cubicBezTo>
                  <a:cubicBezTo>
                    <a:pt x="82578" y="65762"/>
                    <a:pt x="79845" y="65506"/>
                    <a:pt x="78051" y="66957"/>
                  </a:cubicBezTo>
                  <a:lnTo>
                    <a:pt x="62081" y="80195"/>
                  </a:lnTo>
                  <a:lnTo>
                    <a:pt x="61995" y="47741"/>
                  </a:lnTo>
                  <a:cubicBezTo>
                    <a:pt x="61995" y="45350"/>
                    <a:pt x="60031" y="43386"/>
                    <a:pt x="57639" y="43386"/>
                  </a:cubicBezTo>
                  <a:cubicBezTo>
                    <a:pt x="55248" y="43386"/>
                    <a:pt x="53284" y="45350"/>
                    <a:pt x="53284" y="47741"/>
                  </a:cubicBezTo>
                  <a:lnTo>
                    <a:pt x="53540" y="185841"/>
                  </a:lnTo>
                  <a:cubicBezTo>
                    <a:pt x="53540" y="188232"/>
                    <a:pt x="55504" y="190197"/>
                    <a:pt x="57896" y="190111"/>
                  </a:cubicBezTo>
                  <a:cubicBezTo>
                    <a:pt x="59092" y="190111"/>
                    <a:pt x="60201" y="189599"/>
                    <a:pt x="60970" y="188830"/>
                  </a:cubicBezTo>
                  <a:cubicBezTo>
                    <a:pt x="61739" y="188061"/>
                    <a:pt x="62251" y="186951"/>
                    <a:pt x="62251" y="185755"/>
                  </a:cubicBezTo>
                  <a:lnTo>
                    <a:pt x="62166" y="163038"/>
                  </a:lnTo>
                  <a:cubicBezTo>
                    <a:pt x="77112" y="162269"/>
                    <a:pt x="90862" y="156632"/>
                    <a:pt x="100427" y="147067"/>
                  </a:cubicBezTo>
                  <a:cubicBezTo>
                    <a:pt x="109309" y="138185"/>
                    <a:pt x="118875" y="121617"/>
                    <a:pt x="113921" y="93177"/>
                  </a:cubicBezTo>
                  <a:cubicBezTo>
                    <a:pt x="107857" y="58502"/>
                    <a:pt x="62934" y="3929"/>
                    <a:pt x="61056" y="1623"/>
                  </a:cubicBezTo>
                  <a:cubicBezTo>
                    <a:pt x="60287" y="598"/>
                    <a:pt x="59006" y="0"/>
                    <a:pt x="57725" y="0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1" name="Vrije vorm: vorm 290">
              <a:extLst>
                <a:ext uri="{FF2B5EF4-FFF2-40B4-BE49-F238E27FC236}">
                  <a16:creationId xmlns:a16="http://schemas.microsoft.com/office/drawing/2014/main" id="{F7BE757C-FF1E-4ED2-88A8-4A24D6118E05}"/>
                </a:ext>
              </a:extLst>
            </p:cNvPr>
            <p:cNvSpPr/>
            <p:nvPr/>
          </p:nvSpPr>
          <p:spPr>
            <a:xfrm>
              <a:off x="7091073" y="4231827"/>
              <a:ext cx="25621" cy="25621"/>
            </a:xfrm>
            <a:custGeom>
              <a:avLst/>
              <a:gdLst>
                <a:gd name="connsiteX0" fmla="*/ 7066 w 25621"/>
                <a:gd name="connsiteY0" fmla="*/ 1002 h 25621"/>
                <a:gd name="connsiteX1" fmla="*/ 1002 w 25621"/>
                <a:gd name="connsiteY1" fmla="*/ 1600 h 25621"/>
                <a:gd name="connsiteX2" fmla="*/ 1600 w 25621"/>
                <a:gd name="connsiteY2" fmla="*/ 7664 h 25621"/>
                <a:gd name="connsiteX3" fmla="*/ 25770 w 25621"/>
                <a:gd name="connsiteY3" fmla="*/ 27563 h 25621"/>
                <a:gd name="connsiteX4" fmla="*/ 25770 w 25621"/>
                <a:gd name="connsiteY4" fmla="*/ 16290 h 25621"/>
                <a:gd name="connsiteX5" fmla="*/ 7066 w 25621"/>
                <a:gd name="connsiteY5" fmla="*/ 1002 h 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21" h="25621">
                  <a:moveTo>
                    <a:pt x="7066" y="1002"/>
                  </a:moveTo>
                  <a:cubicBezTo>
                    <a:pt x="5187" y="-535"/>
                    <a:pt x="2454" y="-279"/>
                    <a:pt x="1002" y="1600"/>
                  </a:cubicBezTo>
                  <a:cubicBezTo>
                    <a:pt x="-535" y="3479"/>
                    <a:pt x="-279" y="6212"/>
                    <a:pt x="1600" y="7664"/>
                  </a:cubicBezTo>
                  <a:lnTo>
                    <a:pt x="25770" y="27563"/>
                  </a:lnTo>
                  <a:lnTo>
                    <a:pt x="25770" y="16290"/>
                  </a:lnTo>
                  <a:lnTo>
                    <a:pt x="7066" y="1002"/>
                  </a:ln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2" name="Vrije vorm: vorm 291">
              <a:extLst>
                <a:ext uri="{FF2B5EF4-FFF2-40B4-BE49-F238E27FC236}">
                  <a16:creationId xmlns:a16="http://schemas.microsoft.com/office/drawing/2014/main" id="{55E68E7D-4DD4-42CB-8AD3-8C1AD02EDB83}"/>
                </a:ext>
              </a:extLst>
            </p:cNvPr>
            <p:cNvSpPr/>
            <p:nvPr/>
          </p:nvSpPr>
          <p:spPr>
            <a:xfrm>
              <a:off x="7091073" y="4231827"/>
              <a:ext cx="25621" cy="25621"/>
            </a:xfrm>
            <a:custGeom>
              <a:avLst/>
              <a:gdLst>
                <a:gd name="connsiteX0" fmla="*/ 7066 w 25621"/>
                <a:gd name="connsiteY0" fmla="*/ 1002 h 25621"/>
                <a:gd name="connsiteX1" fmla="*/ 1002 w 25621"/>
                <a:gd name="connsiteY1" fmla="*/ 1600 h 25621"/>
                <a:gd name="connsiteX2" fmla="*/ 1600 w 25621"/>
                <a:gd name="connsiteY2" fmla="*/ 7664 h 25621"/>
                <a:gd name="connsiteX3" fmla="*/ 25770 w 25621"/>
                <a:gd name="connsiteY3" fmla="*/ 27563 h 25621"/>
                <a:gd name="connsiteX4" fmla="*/ 25770 w 25621"/>
                <a:gd name="connsiteY4" fmla="*/ 16290 h 25621"/>
                <a:gd name="connsiteX5" fmla="*/ 7066 w 25621"/>
                <a:gd name="connsiteY5" fmla="*/ 1002 h 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21" h="25621">
                  <a:moveTo>
                    <a:pt x="7066" y="1002"/>
                  </a:moveTo>
                  <a:cubicBezTo>
                    <a:pt x="5187" y="-535"/>
                    <a:pt x="2454" y="-279"/>
                    <a:pt x="1002" y="1600"/>
                  </a:cubicBezTo>
                  <a:cubicBezTo>
                    <a:pt x="-535" y="3479"/>
                    <a:pt x="-279" y="6212"/>
                    <a:pt x="1600" y="7664"/>
                  </a:cubicBezTo>
                  <a:lnTo>
                    <a:pt x="25770" y="27563"/>
                  </a:lnTo>
                  <a:lnTo>
                    <a:pt x="25770" y="16290"/>
                  </a:lnTo>
                  <a:lnTo>
                    <a:pt x="7066" y="1002"/>
                  </a:ln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3" name="Vrije vorm: vorm 292">
              <a:extLst>
                <a:ext uri="{FF2B5EF4-FFF2-40B4-BE49-F238E27FC236}">
                  <a16:creationId xmlns:a16="http://schemas.microsoft.com/office/drawing/2014/main" id="{C3BA3E07-DC30-4406-AF6F-A341BF1A8199}"/>
                </a:ext>
              </a:extLst>
            </p:cNvPr>
            <p:cNvSpPr/>
            <p:nvPr/>
          </p:nvSpPr>
          <p:spPr>
            <a:xfrm>
              <a:off x="7100639" y="4199374"/>
              <a:ext cx="8540" cy="17081"/>
            </a:xfrm>
            <a:custGeom>
              <a:avLst/>
              <a:gdLst>
                <a:gd name="connsiteX0" fmla="*/ 7066 w 8540"/>
                <a:gd name="connsiteY0" fmla="*/ 1002 h 17080"/>
                <a:gd name="connsiteX1" fmla="*/ 1002 w 8540"/>
                <a:gd name="connsiteY1" fmla="*/ 1600 h 17080"/>
                <a:gd name="connsiteX2" fmla="*/ 1600 w 8540"/>
                <a:gd name="connsiteY2" fmla="*/ 7664 h 17080"/>
                <a:gd name="connsiteX3" fmla="*/ 16119 w 8540"/>
                <a:gd name="connsiteY3" fmla="*/ 19791 h 17080"/>
                <a:gd name="connsiteX4" fmla="*/ 16119 w 8540"/>
                <a:gd name="connsiteY4" fmla="*/ 8518 h 17080"/>
                <a:gd name="connsiteX5" fmla="*/ 7066 w 8540"/>
                <a:gd name="connsiteY5" fmla="*/ 1002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40" h="17080">
                  <a:moveTo>
                    <a:pt x="7066" y="1002"/>
                  </a:moveTo>
                  <a:cubicBezTo>
                    <a:pt x="5187" y="-535"/>
                    <a:pt x="2454" y="-279"/>
                    <a:pt x="1002" y="1600"/>
                  </a:cubicBezTo>
                  <a:cubicBezTo>
                    <a:pt x="-535" y="3479"/>
                    <a:pt x="-279" y="6212"/>
                    <a:pt x="1600" y="7664"/>
                  </a:cubicBezTo>
                  <a:lnTo>
                    <a:pt x="16119" y="19791"/>
                  </a:lnTo>
                  <a:lnTo>
                    <a:pt x="16119" y="8518"/>
                  </a:lnTo>
                  <a:lnTo>
                    <a:pt x="7066" y="1002"/>
                  </a:ln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4" name="Vrije vorm: vorm 293">
              <a:extLst>
                <a:ext uri="{FF2B5EF4-FFF2-40B4-BE49-F238E27FC236}">
                  <a16:creationId xmlns:a16="http://schemas.microsoft.com/office/drawing/2014/main" id="{4DB69D41-165E-4F70-8E54-2CEFA33A56B5}"/>
                </a:ext>
              </a:extLst>
            </p:cNvPr>
            <p:cNvSpPr/>
            <p:nvPr/>
          </p:nvSpPr>
          <p:spPr>
            <a:xfrm>
              <a:off x="7100639" y="4199374"/>
              <a:ext cx="8540" cy="17081"/>
            </a:xfrm>
            <a:custGeom>
              <a:avLst/>
              <a:gdLst>
                <a:gd name="connsiteX0" fmla="*/ 7066 w 8540"/>
                <a:gd name="connsiteY0" fmla="*/ 1002 h 17080"/>
                <a:gd name="connsiteX1" fmla="*/ 1002 w 8540"/>
                <a:gd name="connsiteY1" fmla="*/ 1600 h 17080"/>
                <a:gd name="connsiteX2" fmla="*/ 1600 w 8540"/>
                <a:gd name="connsiteY2" fmla="*/ 7664 h 17080"/>
                <a:gd name="connsiteX3" fmla="*/ 16119 w 8540"/>
                <a:gd name="connsiteY3" fmla="*/ 19791 h 17080"/>
                <a:gd name="connsiteX4" fmla="*/ 16119 w 8540"/>
                <a:gd name="connsiteY4" fmla="*/ 8518 h 17080"/>
                <a:gd name="connsiteX5" fmla="*/ 7066 w 8540"/>
                <a:gd name="connsiteY5" fmla="*/ 1002 h 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40" h="17080">
                  <a:moveTo>
                    <a:pt x="7066" y="1002"/>
                  </a:moveTo>
                  <a:cubicBezTo>
                    <a:pt x="5187" y="-535"/>
                    <a:pt x="2454" y="-279"/>
                    <a:pt x="1002" y="1600"/>
                  </a:cubicBezTo>
                  <a:cubicBezTo>
                    <a:pt x="-535" y="3479"/>
                    <a:pt x="-279" y="6212"/>
                    <a:pt x="1600" y="7664"/>
                  </a:cubicBezTo>
                  <a:lnTo>
                    <a:pt x="16119" y="19791"/>
                  </a:lnTo>
                  <a:lnTo>
                    <a:pt x="16119" y="8518"/>
                  </a:lnTo>
                  <a:lnTo>
                    <a:pt x="7066" y="1002"/>
                  </a:ln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5" name="Vrije vorm: vorm 294">
              <a:extLst>
                <a:ext uri="{FF2B5EF4-FFF2-40B4-BE49-F238E27FC236}">
                  <a16:creationId xmlns:a16="http://schemas.microsoft.com/office/drawing/2014/main" id="{2ABB18B9-767A-49FF-9724-6F844C6EFF3B}"/>
                </a:ext>
              </a:extLst>
            </p:cNvPr>
            <p:cNvSpPr/>
            <p:nvPr/>
          </p:nvSpPr>
          <p:spPr>
            <a:xfrm>
              <a:off x="6935016" y="4512359"/>
              <a:ext cx="25621" cy="8540"/>
            </a:xfrm>
            <a:custGeom>
              <a:avLst/>
              <a:gdLst>
                <a:gd name="connsiteX0" fmla="*/ 0 w 25621"/>
                <a:gd name="connsiteY0" fmla="*/ 5552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8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2 h 8540"/>
                <a:gd name="connsiteX6" fmla="*/ 21608 w 25621"/>
                <a:gd name="connsiteY6" fmla="*/ 10591 h 8540"/>
                <a:gd name="connsiteX7" fmla="*/ 5039 w 25621"/>
                <a:gd name="connsiteY7" fmla="*/ 10591 h 8540"/>
                <a:gd name="connsiteX8" fmla="*/ 0 w 25621"/>
                <a:gd name="connsiteY8" fmla="*/ 5552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2"/>
                  </a:moveTo>
                  <a:lnTo>
                    <a:pt x="0" y="5039"/>
                  </a:lnTo>
                  <a:cubicBezTo>
                    <a:pt x="0" y="2221"/>
                    <a:pt x="2306" y="0"/>
                    <a:pt x="5039" y="0"/>
                  </a:cubicBezTo>
                  <a:lnTo>
                    <a:pt x="21608" y="0"/>
                  </a:lnTo>
                  <a:cubicBezTo>
                    <a:pt x="24341" y="0"/>
                    <a:pt x="26646" y="2306"/>
                    <a:pt x="26646" y="5039"/>
                  </a:cubicBezTo>
                  <a:lnTo>
                    <a:pt x="26646" y="5552"/>
                  </a:lnTo>
                  <a:cubicBezTo>
                    <a:pt x="26646" y="8370"/>
                    <a:pt x="24341" y="10591"/>
                    <a:pt x="21608" y="10591"/>
                  </a:cubicBezTo>
                  <a:lnTo>
                    <a:pt x="5039" y="10591"/>
                  </a:lnTo>
                  <a:cubicBezTo>
                    <a:pt x="2221" y="10591"/>
                    <a:pt x="0" y="8370"/>
                    <a:pt x="0" y="5552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6" name="Vrije vorm: vorm 295">
              <a:extLst>
                <a:ext uri="{FF2B5EF4-FFF2-40B4-BE49-F238E27FC236}">
                  <a16:creationId xmlns:a16="http://schemas.microsoft.com/office/drawing/2014/main" id="{72E23D6C-B38F-448C-80F9-5CB0AB8160BF}"/>
                </a:ext>
              </a:extLst>
            </p:cNvPr>
            <p:cNvSpPr/>
            <p:nvPr/>
          </p:nvSpPr>
          <p:spPr>
            <a:xfrm>
              <a:off x="6935016" y="4512359"/>
              <a:ext cx="25621" cy="8540"/>
            </a:xfrm>
            <a:custGeom>
              <a:avLst/>
              <a:gdLst>
                <a:gd name="connsiteX0" fmla="*/ 0 w 25621"/>
                <a:gd name="connsiteY0" fmla="*/ 5552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8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2 h 8540"/>
                <a:gd name="connsiteX6" fmla="*/ 21608 w 25621"/>
                <a:gd name="connsiteY6" fmla="*/ 10591 h 8540"/>
                <a:gd name="connsiteX7" fmla="*/ 5039 w 25621"/>
                <a:gd name="connsiteY7" fmla="*/ 10591 h 8540"/>
                <a:gd name="connsiteX8" fmla="*/ 0 w 25621"/>
                <a:gd name="connsiteY8" fmla="*/ 5552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2"/>
                  </a:moveTo>
                  <a:lnTo>
                    <a:pt x="0" y="5039"/>
                  </a:lnTo>
                  <a:cubicBezTo>
                    <a:pt x="0" y="2221"/>
                    <a:pt x="2306" y="0"/>
                    <a:pt x="5039" y="0"/>
                  </a:cubicBezTo>
                  <a:lnTo>
                    <a:pt x="21608" y="0"/>
                  </a:lnTo>
                  <a:cubicBezTo>
                    <a:pt x="24341" y="0"/>
                    <a:pt x="26646" y="2306"/>
                    <a:pt x="26646" y="5039"/>
                  </a:cubicBezTo>
                  <a:lnTo>
                    <a:pt x="26646" y="5552"/>
                  </a:lnTo>
                  <a:cubicBezTo>
                    <a:pt x="26646" y="8370"/>
                    <a:pt x="24341" y="10591"/>
                    <a:pt x="21608" y="10591"/>
                  </a:cubicBezTo>
                  <a:lnTo>
                    <a:pt x="5039" y="10591"/>
                  </a:lnTo>
                  <a:cubicBezTo>
                    <a:pt x="2221" y="10591"/>
                    <a:pt x="0" y="8370"/>
                    <a:pt x="0" y="5552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7" name="Vrije vorm: vorm 296">
              <a:extLst>
                <a:ext uri="{FF2B5EF4-FFF2-40B4-BE49-F238E27FC236}">
                  <a16:creationId xmlns:a16="http://schemas.microsoft.com/office/drawing/2014/main" id="{F304BDD1-AFA2-4FA5-A9C0-C21B9231AB07}"/>
                </a:ext>
              </a:extLst>
            </p:cNvPr>
            <p:cNvSpPr/>
            <p:nvPr/>
          </p:nvSpPr>
          <p:spPr>
            <a:xfrm>
              <a:off x="6935016" y="4326433"/>
              <a:ext cx="25621" cy="8540"/>
            </a:xfrm>
            <a:custGeom>
              <a:avLst/>
              <a:gdLst>
                <a:gd name="connsiteX0" fmla="*/ 0 w 25621"/>
                <a:gd name="connsiteY0" fmla="*/ 5552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8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2 h 8540"/>
                <a:gd name="connsiteX6" fmla="*/ 21608 w 25621"/>
                <a:gd name="connsiteY6" fmla="*/ 10590 h 8540"/>
                <a:gd name="connsiteX7" fmla="*/ 5039 w 25621"/>
                <a:gd name="connsiteY7" fmla="*/ 10590 h 8540"/>
                <a:gd name="connsiteX8" fmla="*/ 0 w 25621"/>
                <a:gd name="connsiteY8" fmla="*/ 5552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2"/>
                  </a:moveTo>
                  <a:lnTo>
                    <a:pt x="0" y="5039"/>
                  </a:lnTo>
                  <a:cubicBezTo>
                    <a:pt x="0" y="2221"/>
                    <a:pt x="2306" y="0"/>
                    <a:pt x="5039" y="0"/>
                  </a:cubicBezTo>
                  <a:lnTo>
                    <a:pt x="21608" y="0"/>
                  </a:lnTo>
                  <a:cubicBezTo>
                    <a:pt x="24341" y="0"/>
                    <a:pt x="26646" y="2306"/>
                    <a:pt x="26646" y="5039"/>
                  </a:cubicBezTo>
                  <a:lnTo>
                    <a:pt x="26646" y="5552"/>
                  </a:lnTo>
                  <a:cubicBezTo>
                    <a:pt x="26646" y="8370"/>
                    <a:pt x="24341" y="10590"/>
                    <a:pt x="21608" y="10590"/>
                  </a:cubicBezTo>
                  <a:lnTo>
                    <a:pt x="5039" y="10590"/>
                  </a:lnTo>
                  <a:cubicBezTo>
                    <a:pt x="2221" y="10590"/>
                    <a:pt x="0" y="8284"/>
                    <a:pt x="0" y="5552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8" name="Vrije vorm: vorm 297">
              <a:extLst>
                <a:ext uri="{FF2B5EF4-FFF2-40B4-BE49-F238E27FC236}">
                  <a16:creationId xmlns:a16="http://schemas.microsoft.com/office/drawing/2014/main" id="{1110F22A-1FDA-497C-952B-C2F1B7EC0A19}"/>
                </a:ext>
              </a:extLst>
            </p:cNvPr>
            <p:cNvSpPr/>
            <p:nvPr/>
          </p:nvSpPr>
          <p:spPr>
            <a:xfrm>
              <a:off x="6935016" y="4326433"/>
              <a:ext cx="25621" cy="8540"/>
            </a:xfrm>
            <a:custGeom>
              <a:avLst/>
              <a:gdLst>
                <a:gd name="connsiteX0" fmla="*/ 0 w 25621"/>
                <a:gd name="connsiteY0" fmla="*/ 5552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8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2 h 8540"/>
                <a:gd name="connsiteX6" fmla="*/ 21608 w 25621"/>
                <a:gd name="connsiteY6" fmla="*/ 10590 h 8540"/>
                <a:gd name="connsiteX7" fmla="*/ 5039 w 25621"/>
                <a:gd name="connsiteY7" fmla="*/ 10590 h 8540"/>
                <a:gd name="connsiteX8" fmla="*/ 0 w 25621"/>
                <a:gd name="connsiteY8" fmla="*/ 5552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2"/>
                  </a:moveTo>
                  <a:lnTo>
                    <a:pt x="0" y="5039"/>
                  </a:lnTo>
                  <a:cubicBezTo>
                    <a:pt x="0" y="2221"/>
                    <a:pt x="2306" y="0"/>
                    <a:pt x="5039" y="0"/>
                  </a:cubicBezTo>
                  <a:lnTo>
                    <a:pt x="21608" y="0"/>
                  </a:lnTo>
                  <a:cubicBezTo>
                    <a:pt x="24341" y="0"/>
                    <a:pt x="26646" y="2306"/>
                    <a:pt x="26646" y="5039"/>
                  </a:cubicBezTo>
                  <a:lnTo>
                    <a:pt x="26646" y="5552"/>
                  </a:lnTo>
                  <a:cubicBezTo>
                    <a:pt x="26646" y="8370"/>
                    <a:pt x="24341" y="10590"/>
                    <a:pt x="21608" y="10590"/>
                  </a:cubicBezTo>
                  <a:lnTo>
                    <a:pt x="5039" y="10590"/>
                  </a:lnTo>
                  <a:cubicBezTo>
                    <a:pt x="2221" y="10590"/>
                    <a:pt x="0" y="8284"/>
                    <a:pt x="0" y="5552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9" name="Vrije vorm: vorm 298">
              <a:extLst>
                <a:ext uri="{FF2B5EF4-FFF2-40B4-BE49-F238E27FC236}">
                  <a16:creationId xmlns:a16="http://schemas.microsoft.com/office/drawing/2014/main" id="{C289033B-0B1A-4969-8C00-EDE1685A2B9A}"/>
                </a:ext>
              </a:extLst>
            </p:cNvPr>
            <p:cNvSpPr/>
            <p:nvPr/>
          </p:nvSpPr>
          <p:spPr>
            <a:xfrm>
              <a:off x="7322327" y="4528329"/>
              <a:ext cx="25621" cy="8540"/>
            </a:xfrm>
            <a:custGeom>
              <a:avLst/>
              <a:gdLst>
                <a:gd name="connsiteX0" fmla="*/ 0 w 25621"/>
                <a:gd name="connsiteY0" fmla="*/ 5552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7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2 h 8540"/>
                <a:gd name="connsiteX6" fmla="*/ 21607 w 25621"/>
                <a:gd name="connsiteY6" fmla="*/ 10591 h 8540"/>
                <a:gd name="connsiteX7" fmla="*/ 5039 w 25621"/>
                <a:gd name="connsiteY7" fmla="*/ 10591 h 8540"/>
                <a:gd name="connsiteX8" fmla="*/ 0 w 25621"/>
                <a:gd name="connsiteY8" fmla="*/ 5552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2"/>
                  </a:moveTo>
                  <a:lnTo>
                    <a:pt x="0" y="5039"/>
                  </a:lnTo>
                  <a:cubicBezTo>
                    <a:pt x="0" y="2221"/>
                    <a:pt x="2306" y="0"/>
                    <a:pt x="5039" y="0"/>
                  </a:cubicBezTo>
                  <a:lnTo>
                    <a:pt x="21607" y="0"/>
                  </a:lnTo>
                  <a:cubicBezTo>
                    <a:pt x="24340" y="0"/>
                    <a:pt x="26646" y="2306"/>
                    <a:pt x="26646" y="5039"/>
                  </a:cubicBezTo>
                  <a:lnTo>
                    <a:pt x="26646" y="5552"/>
                  </a:lnTo>
                  <a:cubicBezTo>
                    <a:pt x="26646" y="8370"/>
                    <a:pt x="24340" y="10591"/>
                    <a:pt x="21607" y="10591"/>
                  </a:cubicBezTo>
                  <a:lnTo>
                    <a:pt x="5039" y="10591"/>
                  </a:lnTo>
                  <a:cubicBezTo>
                    <a:pt x="2220" y="10591"/>
                    <a:pt x="0" y="8370"/>
                    <a:pt x="0" y="5552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0" name="Vrije vorm: vorm 299">
              <a:extLst>
                <a:ext uri="{FF2B5EF4-FFF2-40B4-BE49-F238E27FC236}">
                  <a16:creationId xmlns:a16="http://schemas.microsoft.com/office/drawing/2014/main" id="{01F2C299-2A9F-4209-9BCC-4BF51C216852}"/>
                </a:ext>
              </a:extLst>
            </p:cNvPr>
            <p:cNvSpPr/>
            <p:nvPr/>
          </p:nvSpPr>
          <p:spPr>
            <a:xfrm>
              <a:off x="7322327" y="4528329"/>
              <a:ext cx="25621" cy="8540"/>
            </a:xfrm>
            <a:custGeom>
              <a:avLst/>
              <a:gdLst>
                <a:gd name="connsiteX0" fmla="*/ 0 w 25621"/>
                <a:gd name="connsiteY0" fmla="*/ 5552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7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2 h 8540"/>
                <a:gd name="connsiteX6" fmla="*/ 21607 w 25621"/>
                <a:gd name="connsiteY6" fmla="*/ 10591 h 8540"/>
                <a:gd name="connsiteX7" fmla="*/ 5039 w 25621"/>
                <a:gd name="connsiteY7" fmla="*/ 10591 h 8540"/>
                <a:gd name="connsiteX8" fmla="*/ 0 w 25621"/>
                <a:gd name="connsiteY8" fmla="*/ 5552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2"/>
                  </a:moveTo>
                  <a:lnTo>
                    <a:pt x="0" y="5039"/>
                  </a:lnTo>
                  <a:cubicBezTo>
                    <a:pt x="0" y="2221"/>
                    <a:pt x="2306" y="0"/>
                    <a:pt x="5039" y="0"/>
                  </a:cubicBezTo>
                  <a:lnTo>
                    <a:pt x="21607" y="0"/>
                  </a:lnTo>
                  <a:cubicBezTo>
                    <a:pt x="24340" y="0"/>
                    <a:pt x="26646" y="2306"/>
                    <a:pt x="26646" y="5039"/>
                  </a:cubicBezTo>
                  <a:lnTo>
                    <a:pt x="26646" y="5552"/>
                  </a:lnTo>
                  <a:cubicBezTo>
                    <a:pt x="26646" y="8370"/>
                    <a:pt x="24340" y="10591"/>
                    <a:pt x="21607" y="10591"/>
                  </a:cubicBezTo>
                  <a:lnTo>
                    <a:pt x="5039" y="10591"/>
                  </a:lnTo>
                  <a:cubicBezTo>
                    <a:pt x="2220" y="10591"/>
                    <a:pt x="0" y="8370"/>
                    <a:pt x="0" y="5552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1" name="Vrije vorm: vorm 300">
              <a:extLst>
                <a:ext uri="{FF2B5EF4-FFF2-40B4-BE49-F238E27FC236}">
                  <a16:creationId xmlns:a16="http://schemas.microsoft.com/office/drawing/2014/main" id="{47B759CC-9338-418D-9B39-30BED36C653F}"/>
                </a:ext>
              </a:extLst>
            </p:cNvPr>
            <p:cNvSpPr/>
            <p:nvPr/>
          </p:nvSpPr>
          <p:spPr>
            <a:xfrm>
              <a:off x="7322327" y="4342404"/>
              <a:ext cx="25621" cy="8540"/>
            </a:xfrm>
            <a:custGeom>
              <a:avLst/>
              <a:gdLst>
                <a:gd name="connsiteX0" fmla="*/ 0 w 25621"/>
                <a:gd name="connsiteY0" fmla="*/ 5551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7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1 h 8540"/>
                <a:gd name="connsiteX6" fmla="*/ 21607 w 25621"/>
                <a:gd name="connsiteY6" fmla="*/ 10590 h 8540"/>
                <a:gd name="connsiteX7" fmla="*/ 5039 w 25621"/>
                <a:gd name="connsiteY7" fmla="*/ 10590 h 8540"/>
                <a:gd name="connsiteX8" fmla="*/ 0 w 25621"/>
                <a:gd name="connsiteY8" fmla="*/ 5551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1"/>
                  </a:moveTo>
                  <a:lnTo>
                    <a:pt x="0" y="5039"/>
                  </a:lnTo>
                  <a:cubicBezTo>
                    <a:pt x="0" y="2220"/>
                    <a:pt x="2306" y="0"/>
                    <a:pt x="5039" y="0"/>
                  </a:cubicBezTo>
                  <a:lnTo>
                    <a:pt x="21607" y="0"/>
                  </a:lnTo>
                  <a:cubicBezTo>
                    <a:pt x="24340" y="0"/>
                    <a:pt x="26646" y="2306"/>
                    <a:pt x="26646" y="5039"/>
                  </a:cubicBezTo>
                  <a:lnTo>
                    <a:pt x="26646" y="5551"/>
                  </a:lnTo>
                  <a:cubicBezTo>
                    <a:pt x="26646" y="8369"/>
                    <a:pt x="24340" y="10590"/>
                    <a:pt x="21607" y="10590"/>
                  </a:cubicBezTo>
                  <a:lnTo>
                    <a:pt x="5039" y="10590"/>
                  </a:lnTo>
                  <a:cubicBezTo>
                    <a:pt x="2220" y="10590"/>
                    <a:pt x="0" y="8284"/>
                    <a:pt x="0" y="5551"/>
                  </a:cubicBezTo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2" name="Vrije vorm: vorm 301">
              <a:extLst>
                <a:ext uri="{FF2B5EF4-FFF2-40B4-BE49-F238E27FC236}">
                  <a16:creationId xmlns:a16="http://schemas.microsoft.com/office/drawing/2014/main" id="{0B3DBDF9-8015-4327-8BDC-B5664820D28F}"/>
                </a:ext>
              </a:extLst>
            </p:cNvPr>
            <p:cNvSpPr/>
            <p:nvPr/>
          </p:nvSpPr>
          <p:spPr>
            <a:xfrm>
              <a:off x="7322327" y="4342404"/>
              <a:ext cx="25621" cy="8540"/>
            </a:xfrm>
            <a:custGeom>
              <a:avLst/>
              <a:gdLst>
                <a:gd name="connsiteX0" fmla="*/ 0 w 25621"/>
                <a:gd name="connsiteY0" fmla="*/ 5551 h 8540"/>
                <a:gd name="connsiteX1" fmla="*/ 0 w 25621"/>
                <a:gd name="connsiteY1" fmla="*/ 5039 h 8540"/>
                <a:gd name="connsiteX2" fmla="*/ 5039 w 25621"/>
                <a:gd name="connsiteY2" fmla="*/ 0 h 8540"/>
                <a:gd name="connsiteX3" fmla="*/ 21607 w 25621"/>
                <a:gd name="connsiteY3" fmla="*/ 0 h 8540"/>
                <a:gd name="connsiteX4" fmla="*/ 26646 w 25621"/>
                <a:gd name="connsiteY4" fmla="*/ 5039 h 8540"/>
                <a:gd name="connsiteX5" fmla="*/ 26646 w 25621"/>
                <a:gd name="connsiteY5" fmla="*/ 5551 h 8540"/>
                <a:gd name="connsiteX6" fmla="*/ 21607 w 25621"/>
                <a:gd name="connsiteY6" fmla="*/ 10590 h 8540"/>
                <a:gd name="connsiteX7" fmla="*/ 5039 w 25621"/>
                <a:gd name="connsiteY7" fmla="*/ 10590 h 8540"/>
                <a:gd name="connsiteX8" fmla="*/ 0 w 25621"/>
                <a:gd name="connsiteY8" fmla="*/ 5551 h 8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21" h="8540">
                  <a:moveTo>
                    <a:pt x="0" y="5551"/>
                  </a:moveTo>
                  <a:lnTo>
                    <a:pt x="0" y="5039"/>
                  </a:lnTo>
                  <a:cubicBezTo>
                    <a:pt x="0" y="2220"/>
                    <a:pt x="2306" y="0"/>
                    <a:pt x="5039" y="0"/>
                  </a:cubicBezTo>
                  <a:lnTo>
                    <a:pt x="21607" y="0"/>
                  </a:lnTo>
                  <a:cubicBezTo>
                    <a:pt x="24340" y="0"/>
                    <a:pt x="26646" y="2306"/>
                    <a:pt x="26646" y="5039"/>
                  </a:cubicBezTo>
                  <a:lnTo>
                    <a:pt x="26646" y="5551"/>
                  </a:lnTo>
                  <a:cubicBezTo>
                    <a:pt x="26646" y="8369"/>
                    <a:pt x="24340" y="10590"/>
                    <a:pt x="21607" y="10590"/>
                  </a:cubicBezTo>
                  <a:lnTo>
                    <a:pt x="5039" y="10590"/>
                  </a:lnTo>
                  <a:cubicBezTo>
                    <a:pt x="2220" y="10590"/>
                    <a:pt x="0" y="8284"/>
                    <a:pt x="0" y="5551"/>
                  </a:cubicBezTo>
                  <a:close/>
                </a:path>
              </a:pathLst>
            </a:custGeom>
            <a:solidFill>
              <a:srgbClr val="B0C300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17" name="Groep 316">
            <a:extLst>
              <a:ext uri="{FF2B5EF4-FFF2-40B4-BE49-F238E27FC236}">
                <a16:creationId xmlns:a16="http://schemas.microsoft.com/office/drawing/2014/main" id="{9C68CF3E-A50B-478C-93CE-82433107FD35}"/>
              </a:ext>
            </a:extLst>
          </p:cNvPr>
          <p:cNvGrpSpPr/>
          <p:nvPr/>
        </p:nvGrpSpPr>
        <p:grpSpPr>
          <a:xfrm>
            <a:off x="4412075" y="3881645"/>
            <a:ext cx="999235" cy="1144423"/>
            <a:chOff x="4412075" y="3881645"/>
            <a:chExt cx="999235" cy="1144423"/>
          </a:xfrm>
        </p:grpSpPr>
        <p:sp>
          <p:nvSpPr>
            <p:cNvPr id="303" name="Vrije vorm: vorm 302">
              <a:extLst>
                <a:ext uri="{FF2B5EF4-FFF2-40B4-BE49-F238E27FC236}">
                  <a16:creationId xmlns:a16="http://schemas.microsoft.com/office/drawing/2014/main" id="{6A44EAC3-F1D8-4DE3-8785-B9E6BFD4FCD9}"/>
                </a:ext>
              </a:extLst>
            </p:cNvPr>
            <p:cNvSpPr/>
            <p:nvPr/>
          </p:nvSpPr>
          <p:spPr>
            <a:xfrm>
              <a:off x="4412075" y="388164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1 w 999235"/>
                <a:gd name="connsiteY1" fmla="*/ 0 h 1144423"/>
                <a:gd name="connsiteX2" fmla="*/ 0 w 999235"/>
                <a:gd name="connsiteY2" fmla="*/ 501240 h 1144423"/>
                <a:gd name="connsiteX3" fmla="*/ 410626 w 999235"/>
                <a:gd name="connsiteY3" fmla="*/ 994111 h 1144423"/>
                <a:gd name="connsiteX4" fmla="*/ 501241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3" y="0"/>
                    <a:pt x="501241" y="0"/>
                  </a:cubicBezTo>
                  <a:cubicBezTo>
                    <a:pt x="224444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6" y="994111"/>
                  </a:cubicBezTo>
                  <a:lnTo>
                    <a:pt x="501241" y="1151000"/>
                  </a:lnTo>
                  <a:lnTo>
                    <a:pt x="591855" y="994111"/>
                  </a:lnTo>
                  <a:cubicBezTo>
                    <a:pt x="825437" y="951409"/>
                    <a:pt x="1002481" y="747035"/>
                    <a:pt x="1002481" y="501240"/>
                  </a:cubicBezTo>
                  <a:close/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4" name="Vrije vorm: vorm 303">
              <a:extLst>
                <a:ext uri="{FF2B5EF4-FFF2-40B4-BE49-F238E27FC236}">
                  <a16:creationId xmlns:a16="http://schemas.microsoft.com/office/drawing/2014/main" id="{A6B49370-75CD-4097-AF37-E5D47B5FE5C6}"/>
                </a:ext>
              </a:extLst>
            </p:cNvPr>
            <p:cNvSpPr/>
            <p:nvPr/>
          </p:nvSpPr>
          <p:spPr>
            <a:xfrm>
              <a:off x="4560764" y="4030762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1 w 700318"/>
                <a:gd name="connsiteY1" fmla="*/ 705102 h 700318"/>
                <a:gd name="connsiteX2" fmla="*/ 0 w 700318"/>
                <a:gd name="connsiteY2" fmla="*/ 352551 h 700318"/>
                <a:gd name="connsiteX3" fmla="*/ 352551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4" y="705102"/>
                    <a:pt x="352551" y="705102"/>
                  </a:cubicBezTo>
                  <a:cubicBezTo>
                    <a:pt x="157828" y="705102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1" y="0"/>
                  </a:cubicBezTo>
                  <a:cubicBezTo>
                    <a:pt x="547274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5" name="Vrije vorm: vorm 304">
              <a:extLst>
                <a:ext uri="{FF2B5EF4-FFF2-40B4-BE49-F238E27FC236}">
                  <a16:creationId xmlns:a16="http://schemas.microsoft.com/office/drawing/2014/main" id="{756704DB-9E55-45F5-A8BB-7B186C31D7B1}"/>
                </a:ext>
              </a:extLst>
            </p:cNvPr>
            <p:cNvSpPr/>
            <p:nvPr/>
          </p:nvSpPr>
          <p:spPr>
            <a:xfrm>
              <a:off x="4813989" y="4376651"/>
              <a:ext cx="196431" cy="256214"/>
            </a:xfrm>
            <a:custGeom>
              <a:avLst/>
              <a:gdLst>
                <a:gd name="connsiteX0" fmla="*/ 183279 w 196430"/>
                <a:gd name="connsiteY0" fmla="*/ 95653 h 256214"/>
                <a:gd name="connsiteX1" fmla="*/ 156121 w 196430"/>
                <a:gd name="connsiteY1" fmla="*/ 146127 h 256214"/>
                <a:gd name="connsiteX2" fmla="*/ 122301 w 196430"/>
                <a:gd name="connsiteY2" fmla="*/ 160390 h 256214"/>
                <a:gd name="connsiteX3" fmla="*/ 183279 w 196430"/>
                <a:gd name="connsiteY3" fmla="*/ 95653 h 256214"/>
                <a:gd name="connsiteX4" fmla="*/ 42618 w 196430"/>
                <a:gd name="connsiteY4" fmla="*/ 146127 h 256214"/>
                <a:gd name="connsiteX5" fmla="*/ 15374 w 196430"/>
                <a:gd name="connsiteY5" fmla="*/ 95568 h 256214"/>
                <a:gd name="connsiteX6" fmla="*/ 76353 w 196430"/>
                <a:gd name="connsiteY6" fmla="*/ 160475 h 256214"/>
                <a:gd name="connsiteX7" fmla="*/ 42618 w 196430"/>
                <a:gd name="connsiteY7" fmla="*/ 146127 h 256214"/>
                <a:gd name="connsiteX8" fmla="*/ 91384 w 196430"/>
                <a:gd name="connsiteY8" fmla="*/ 0 h 256214"/>
                <a:gd name="connsiteX9" fmla="*/ 91384 w 196430"/>
                <a:gd name="connsiteY9" fmla="*/ 154753 h 256214"/>
                <a:gd name="connsiteX10" fmla="*/ 13495 w 196430"/>
                <a:gd name="connsiteY10" fmla="*/ 72679 h 256214"/>
                <a:gd name="connsiteX11" fmla="*/ 5980 w 196430"/>
                <a:gd name="connsiteY11" fmla="*/ 70886 h 256214"/>
                <a:gd name="connsiteX12" fmla="*/ 855 w 196430"/>
                <a:gd name="connsiteY12" fmla="*/ 76608 h 256214"/>
                <a:gd name="connsiteX13" fmla="*/ 32796 w 196430"/>
                <a:gd name="connsiteY13" fmla="*/ 157401 h 256214"/>
                <a:gd name="connsiteX14" fmla="*/ 91299 w 196430"/>
                <a:gd name="connsiteY14" fmla="*/ 177215 h 256214"/>
                <a:gd name="connsiteX15" fmla="*/ 91299 w 196430"/>
                <a:gd name="connsiteY15" fmla="*/ 260655 h 256214"/>
                <a:gd name="connsiteX16" fmla="*/ 106245 w 196430"/>
                <a:gd name="connsiteY16" fmla="*/ 260655 h 256214"/>
                <a:gd name="connsiteX17" fmla="*/ 106245 w 196430"/>
                <a:gd name="connsiteY17" fmla="*/ 177300 h 256214"/>
                <a:gd name="connsiteX18" fmla="*/ 165771 w 196430"/>
                <a:gd name="connsiteY18" fmla="*/ 157486 h 256214"/>
                <a:gd name="connsiteX19" fmla="*/ 197713 w 196430"/>
                <a:gd name="connsiteY19" fmla="*/ 76693 h 256214"/>
                <a:gd name="connsiteX20" fmla="*/ 192589 w 196430"/>
                <a:gd name="connsiteY20" fmla="*/ 70971 h 256214"/>
                <a:gd name="connsiteX21" fmla="*/ 185073 w 196430"/>
                <a:gd name="connsiteY21" fmla="*/ 72764 h 256214"/>
                <a:gd name="connsiteX22" fmla="*/ 106159 w 196430"/>
                <a:gd name="connsiteY22" fmla="*/ 156034 h 256214"/>
                <a:gd name="connsiteX23" fmla="*/ 106159 w 196430"/>
                <a:gd name="connsiteY23" fmla="*/ 85 h 25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6430" h="256214">
                  <a:moveTo>
                    <a:pt x="183279" y="95653"/>
                  </a:moveTo>
                  <a:cubicBezTo>
                    <a:pt x="181828" y="109232"/>
                    <a:pt x="175935" y="129132"/>
                    <a:pt x="156121" y="146127"/>
                  </a:cubicBezTo>
                  <a:cubicBezTo>
                    <a:pt x="146555" y="154326"/>
                    <a:pt x="133147" y="158426"/>
                    <a:pt x="122301" y="160390"/>
                  </a:cubicBezTo>
                  <a:cubicBezTo>
                    <a:pt x="135453" y="145615"/>
                    <a:pt x="157743" y="121189"/>
                    <a:pt x="183279" y="95653"/>
                  </a:cubicBezTo>
                  <a:moveTo>
                    <a:pt x="42618" y="146127"/>
                  </a:moveTo>
                  <a:cubicBezTo>
                    <a:pt x="22633" y="128961"/>
                    <a:pt x="16740" y="109147"/>
                    <a:pt x="15374" y="95568"/>
                  </a:cubicBezTo>
                  <a:cubicBezTo>
                    <a:pt x="40995" y="121189"/>
                    <a:pt x="63286" y="145615"/>
                    <a:pt x="76353" y="160475"/>
                  </a:cubicBezTo>
                  <a:cubicBezTo>
                    <a:pt x="65592" y="158426"/>
                    <a:pt x="52183" y="154326"/>
                    <a:pt x="42618" y="146127"/>
                  </a:cubicBezTo>
                  <a:moveTo>
                    <a:pt x="91384" y="0"/>
                  </a:moveTo>
                  <a:lnTo>
                    <a:pt x="91384" y="154753"/>
                  </a:lnTo>
                  <a:cubicBezTo>
                    <a:pt x="77121" y="138526"/>
                    <a:pt x="47230" y="105389"/>
                    <a:pt x="13495" y="72679"/>
                  </a:cubicBezTo>
                  <a:cubicBezTo>
                    <a:pt x="11531" y="70715"/>
                    <a:pt x="8627" y="70031"/>
                    <a:pt x="5980" y="70886"/>
                  </a:cubicBezTo>
                  <a:cubicBezTo>
                    <a:pt x="3332" y="71654"/>
                    <a:pt x="1367" y="73875"/>
                    <a:pt x="855" y="76608"/>
                  </a:cubicBezTo>
                  <a:cubicBezTo>
                    <a:pt x="514" y="78487"/>
                    <a:pt x="-7429" y="122897"/>
                    <a:pt x="32796" y="157401"/>
                  </a:cubicBezTo>
                  <a:cubicBezTo>
                    <a:pt x="52098" y="173969"/>
                    <a:pt x="81563" y="176702"/>
                    <a:pt x="91299" y="177215"/>
                  </a:cubicBezTo>
                  <a:lnTo>
                    <a:pt x="91299" y="260655"/>
                  </a:lnTo>
                  <a:lnTo>
                    <a:pt x="106245" y="260655"/>
                  </a:lnTo>
                  <a:lnTo>
                    <a:pt x="106245" y="177300"/>
                  </a:lnTo>
                  <a:cubicBezTo>
                    <a:pt x="114700" y="176958"/>
                    <a:pt x="145702" y="174652"/>
                    <a:pt x="165771" y="157486"/>
                  </a:cubicBezTo>
                  <a:cubicBezTo>
                    <a:pt x="206083" y="122897"/>
                    <a:pt x="198055" y="78572"/>
                    <a:pt x="197713" y="76693"/>
                  </a:cubicBezTo>
                  <a:cubicBezTo>
                    <a:pt x="197200" y="73960"/>
                    <a:pt x="195236" y="71825"/>
                    <a:pt x="192589" y="70971"/>
                  </a:cubicBezTo>
                  <a:cubicBezTo>
                    <a:pt x="189941" y="70117"/>
                    <a:pt x="187037" y="70800"/>
                    <a:pt x="185073" y="72764"/>
                  </a:cubicBezTo>
                  <a:cubicBezTo>
                    <a:pt x="150484" y="106328"/>
                    <a:pt x="119995" y="140320"/>
                    <a:pt x="106159" y="156034"/>
                  </a:cubicBezTo>
                  <a:lnTo>
                    <a:pt x="106159" y="85"/>
                  </a:ln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6" name="Vrije vorm: vorm 305">
              <a:extLst>
                <a:ext uri="{FF2B5EF4-FFF2-40B4-BE49-F238E27FC236}">
                  <a16:creationId xmlns:a16="http://schemas.microsoft.com/office/drawing/2014/main" id="{2E1E25DB-4850-4FF9-832B-F1D02CDE189F}"/>
                </a:ext>
              </a:extLst>
            </p:cNvPr>
            <p:cNvSpPr/>
            <p:nvPr/>
          </p:nvSpPr>
          <p:spPr>
            <a:xfrm>
              <a:off x="4774019" y="4151524"/>
              <a:ext cx="273295" cy="264755"/>
            </a:xfrm>
            <a:custGeom>
              <a:avLst/>
              <a:gdLst>
                <a:gd name="connsiteX0" fmla="*/ 139297 w 273295"/>
                <a:gd name="connsiteY0" fmla="*/ 206509 h 264754"/>
                <a:gd name="connsiteX1" fmla="*/ 143225 w 273295"/>
                <a:gd name="connsiteY1" fmla="*/ 207448 h 264754"/>
                <a:gd name="connsiteX2" fmla="*/ 208987 w 273295"/>
                <a:gd name="connsiteY2" fmla="*/ 242037 h 264754"/>
                <a:gd name="connsiteX3" fmla="*/ 196432 w 273295"/>
                <a:gd name="connsiteY3" fmla="*/ 168760 h 264754"/>
                <a:gd name="connsiteX4" fmla="*/ 198823 w 273295"/>
                <a:gd name="connsiteY4" fmla="*/ 161329 h 264754"/>
                <a:gd name="connsiteX5" fmla="*/ 252030 w 273295"/>
                <a:gd name="connsiteY5" fmla="*/ 109403 h 264754"/>
                <a:gd name="connsiteX6" fmla="*/ 178412 w 273295"/>
                <a:gd name="connsiteY6" fmla="*/ 98728 h 264754"/>
                <a:gd name="connsiteX7" fmla="*/ 172092 w 273295"/>
                <a:gd name="connsiteY7" fmla="*/ 94116 h 264754"/>
                <a:gd name="connsiteX8" fmla="*/ 139211 w 273295"/>
                <a:gd name="connsiteY8" fmla="*/ 27500 h 264754"/>
                <a:gd name="connsiteX9" fmla="*/ 106330 w 273295"/>
                <a:gd name="connsiteY9" fmla="*/ 94116 h 264754"/>
                <a:gd name="connsiteX10" fmla="*/ 100010 w 273295"/>
                <a:gd name="connsiteY10" fmla="*/ 98728 h 264754"/>
                <a:gd name="connsiteX11" fmla="*/ 26391 w 273295"/>
                <a:gd name="connsiteY11" fmla="*/ 109403 h 264754"/>
                <a:gd name="connsiteX12" fmla="*/ 79599 w 273295"/>
                <a:gd name="connsiteY12" fmla="*/ 161329 h 264754"/>
                <a:gd name="connsiteX13" fmla="*/ 81990 w 273295"/>
                <a:gd name="connsiteY13" fmla="*/ 168760 h 264754"/>
                <a:gd name="connsiteX14" fmla="*/ 69436 w 273295"/>
                <a:gd name="connsiteY14" fmla="*/ 242037 h 264754"/>
                <a:gd name="connsiteX15" fmla="*/ 135197 w 273295"/>
                <a:gd name="connsiteY15" fmla="*/ 207448 h 264754"/>
                <a:gd name="connsiteX16" fmla="*/ 139297 w 273295"/>
                <a:gd name="connsiteY16" fmla="*/ 206509 h 264754"/>
                <a:gd name="connsiteX17" fmla="*/ 58418 w 273295"/>
                <a:gd name="connsiteY17" fmla="*/ 265865 h 264754"/>
                <a:gd name="connsiteX18" fmla="*/ 53464 w 273295"/>
                <a:gd name="connsiteY18" fmla="*/ 264242 h 264754"/>
                <a:gd name="connsiteX19" fmla="*/ 50134 w 273295"/>
                <a:gd name="connsiteY19" fmla="*/ 255958 h 264754"/>
                <a:gd name="connsiteX20" fmla="*/ 64823 w 273295"/>
                <a:gd name="connsiteY20" fmla="*/ 170212 h 264754"/>
                <a:gd name="connsiteX21" fmla="*/ 2563 w 273295"/>
                <a:gd name="connsiteY21" fmla="*/ 109489 h 264754"/>
                <a:gd name="connsiteX22" fmla="*/ 428 w 273295"/>
                <a:gd name="connsiteY22" fmla="*/ 100863 h 264754"/>
                <a:gd name="connsiteX23" fmla="*/ 7175 w 273295"/>
                <a:gd name="connsiteY23" fmla="*/ 95141 h 264754"/>
                <a:gd name="connsiteX24" fmla="*/ 93263 w 273295"/>
                <a:gd name="connsiteY24" fmla="*/ 82672 h 264754"/>
                <a:gd name="connsiteX25" fmla="*/ 131781 w 273295"/>
                <a:gd name="connsiteY25" fmla="*/ 4697 h 264754"/>
                <a:gd name="connsiteX26" fmla="*/ 139297 w 273295"/>
                <a:gd name="connsiteY26" fmla="*/ 0 h 264754"/>
                <a:gd name="connsiteX27" fmla="*/ 146812 w 273295"/>
                <a:gd name="connsiteY27" fmla="*/ 4697 h 264754"/>
                <a:gd name="connsiteX28" fmla="*/ 185329 w 273295"/>
                <a:gd name="connsiteY28" fmla="*/ 82672 h 264754"/>
                <a:gd name="connsiteX29" fmla="*/ 271417 w 273295"/>
                <a:gd name="connsiteY29" fmla="*/ 95141 h 264754"/>
                <a:gd name="connsiteX30" fmla="*/ 278165 w 273295"/>
                <a:gd name="connsiteY30" fmla="*/ 100863 h 264754"/>
                <a:gd name="connsiteX31" fmla="*/ 276030 w 273295"/>
                <a:gd name="connsiteY31" fmla="*/ 109489 h 264754"/>
                <a:gd name="connsiteX32" fmla="*/ 213769 w 273295"/>
                <a:gd name="connsiteY32" fmla="*/ 170212 h 264754"/>
                <a:gd name="connsiteX33" fmla="*/ 228459 w 273295"/>
                <a:gd name="connsiteY33" fmla="*/ 255958 h 264754"/>
                <a:gd name="connsiteX34" fmla="*/ 225128 w 273295"/>
                <a:gd name="connsiteY34" fmla="*/ 264242 h 264754"/>
                <a:gd name="connsiteX35" fmla="*/ 216246 w 273295"/>
                <a:gd name="connsiteY35" fmla="*/ 264840 h 264754"/>
                <a:gd name="connsiteX36" fmla="*/ 139211 w 273295"/>
                <a:gd name="connsiteY36" fmla="*/ 224358 h 264754"/>
                <a:gd name="connsiteX37" fmla="*/ 62261 w 273295"/>
                <a:gd name="connsiteY37" fmla="*/ 264840 h 264754"/>
                <a:gd name="connsiteX38" fmla="*/ 58418 w 273295"/>
                <a:gd name="connsiteY38" fmla="*/ 265865 h 26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3295" h="264754">
                  <a:moveTo>
                    <a:pt x="139297" y="206509"/>
                  </a:moveTo>
                  <a:cubicBezTo>
                    <a:pt x="140663" y="206509"/>
                    <a:pt x="142030" y="206850"/>
                    <a:pt x="143225" y="207448"/>
                  </a:cubicBezTo>
                  <a:lnTo>
                    <a:pt x="208987" y="242037"/>
                  </a:lnTo>
                  <a:lnTo>
                    <a:pt x="196432" y="168760"/>
                  </a:lnTo>
                  <a:cubicBezTo>
                    <a:pt x="196005" y="166027"/>
                    <a:pt x="196859" y="163208"/>
                    <a:pt x="198823" y="161329"/>
                  </a:cubicBezTo>
                  <a:lnTo>
                    <a:pt x="252030" y="109403"/>
                  </a:lnTo>
                  <a:lnTo>
                    <a:pt x="178412" y="98728"/>
                  </a:lnTo>
                  <a:cubicBezTo>
                    <a:pt x="175679" y="98301"/>
                    <a:pt x="173287" y="96593"/>
                    <a:pt x="172092" y="94116"/>
                  </a:cubicBezTo>
                  <a:lnTo>
                    <a:pt x="139211" y="27500"/>
                  </a:lnTo>
                  <a:lnTo>
                    <a:pt x="106330" y="94116"/>
                  </a:lnTo>
                  <a:cubicBezTo>
                    <a:pt x="105135" y="96593"/>
                    <a:pt x="102743" y="98301"/>
                    <a:pt x="100010" y="98728"/>
                  </a:cubicBezTo>
                  <a:lnTo>
                    <a:pt x="26391" y="109403"/>
                  </a:lnTo>
                  <a:lnTo>
                    <a:pt x="79599" y="161329"/>
                  </a:lnTo>
                  <a:cubicBezTo>
                    <a:pt x="81563" y="163294"/>
                    <a:pt x="82502" y="166027"/>
                    <a:pt x="81990" y="168760"/>
                  </a:cubicBezTo>
                  <a:lnTo>
                    <a:pt x="69436" y="242037"/>
                  </a:lnTo>
                  <a:lnTo>
                    <a:pt x="135197" y="207448"/>
                  </a:lnTo>
                  <a:cubicBezTo>
                    <a:pt x="136649" y="206850"/>
                    <a:pt x="138015" y="206509"/>
                    <a:pt x="139297" y="206509"/>
                  </a:cubicBezTo>
                  <a:moveTo>
                    <a:pt x="58418" y="265865"/>
                  </a:moveTo>
                  <a:cubicBezTo>
                    <a:pt x="56710" y="265865"/>
                    <a:pt x="54917" y="265352"/>
                    <a:pt x="53464" y="264242"/>
                  </a:cubicBezTo>
                  <a:cubicBezTo>
                    <a:pt x="50902" y="262363"/>
                    <a:pt x="49536" y="259118"/>
                    <a:pt x="50134" y="255958"/>
                  </a:cubicBezTo>
                  <a:lnTo>
                    <a:pt x="64823" y="170212"/>
                  </a:lnTo>
                  <a:lnTo>
                    <a:pt x="2563" y="109489"/>
                  </a:lnTo>
                  <a:cubicBezTo>
                    <a:pt x="257" y="107268"/>
                    <a:pt x="-596" y="103937"/>
                    <a:pt x="428" y="100863"/>
                  </a:cubicBezTo>
                  <a:cubicBezTo>
                    <a:pt x="1453" y="97788"/>
                    <a:pt x="4015" y="95568"/>
                    <a:pt x="7175" y="95141"/>
                  </a:cubicBezTo>
                  <a:lnTo>
                    <a:pt x="93263" y="82672"/>
                  </a:lnTo>
                  <a:lnTo>
                    <a:pt x="131781" y="4697"/>
                  </a:lnTo>
                  <a:cubicBezTo>
                    <a:pt x="133233" y="1793"/>
                    <a:pt x="136137" y="0"/>
                    <a:pt x="139297" y="0"/>
                  </a:cubicBezTo>
                  <a:cubicBezTo>
                    <a:pt x="142542" y="0"/>
                    <a:pt x="145445" y="1793"/>
                    <a:pt x="146812" y="4697"/>
                  </a:cubicBezTo>
                  <a:lnTo>
                    <a:pt x="185329" y="82672"/>
                  </a:lnTo>
                  <a:lnTo>
                    <a:pt x="271417" y="95141"/>
                  </a:lnTo>
                  <a:cubicBezTo>
                    <a:pt x="274577" y="95568"/>
                    <a:pt x="277225" y="97874"/>
                    <a:pt x="278165" y="100863"/>
                  </a:cubicBezTo>
                  <a:cubicBezTo>
                    <a:pt x="279190" y="103937"/>
                    <a:pt x="278335" y="107268"/>
                    <a:pt x="276030" y="109489"/>
                  </a:cubicBezTo>
                  <a:lnTo>
                    <a:pt x="213769" y="170212"/>
                  </a:lnTo>
                  <a:lnTo>
                    <a:pt x="228459" y="255958"/>
                  </a:lnTo>
                  <a:cubicBezTo>
                    <a:pt x="228972" y="259118"/>
                    <a:pt x="227690" y="262278"/>
                    <a:pt x="225128" y="264242"/>
                  </a:cubicBezTo>
                  <a:cubicBezTo>
                    <a:pt x="222566" y="266121"/>
                    <a:pt x="219150" y="266377"/>
                    <a:pt x="216246" y="264840"/>
                  </a:cubicBezTo>
                  <a:lnTo>
                    <a:pt x="139211" y="224358"/>
                  </a:lnTo>
                  <a:lnTo>
                    <a:pt x="62261" y="264840"/>
                  </a:lnTo>
                  <a:cubicBezTo>
                    <a:pt x="61151" y="265523"/>
                    <a:pt x="59785" y="265865"/>
                    <a:pt x="58418" y="265865"/>
                  </a:cubicBezTo>
                </a:path>
              </a:pathLst>
            </a:custGeom>
            <a:solidFill>
              <a:srgbClr val="3F2B56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15" name="Groep 314">
            <a:extLst>
              <a:ext uri="{FF2B5EF4-FFF2-40B4-BE49-F238E27FC236}">
                <a16:creationId xmlns:a16="http://schemas.microsoft.com/office/drawing/2014/main" id="{09207AC6-51B3-44AE-BEBA-1CBA40467D3E}"/>
              </a:ext>
            </a:extLst>
          </p:cNvPr>
          <p:cNvGrpSpPr/>
          <p:nvPr/>
        </p:nvGrpSpPr>
        <p:grpSpPr>
          <a:xfrm>
            <a:off x="8869348" y="3881645"/>
            <a:ext cx="999235" cy="1144423"/>
            <a:chOff x="8869348" y="3881645"/>
            <a:chExt cx="999235" cy="1144423"/>
          </a:xfrm>
        </p:grpSpPr>
        <p:sp>
          <p:nvSpPr>
            <p:cNvPr id="307" name="Vrije vorm: vorm 306">
              <a:extLst>
                <a:ext uri="{FF2B5EF4-FFF2-40B4-BE49-F238E27FC236}">
                  <a16:creationId xmlns:a16="http://schemas.microsoft.com/office/drawing/2014/main" id="{5343C786-F9EC-4047-8F85-33620CC475F4}"/>
                </a:ext>
              </a:extLst>
            </p:cNvPr>
            <p:cNvSpPr/>
            <p:nvPr/>
          </p:nvSpPr>
          <p:spPr>
            <a:xfrm>
              <a:off x="8869348" y="3881645"/>
              <a:ext cx="999235" cy="1144423"/>
            </a:xfrm>
            <a:custGeom>
              <a:avLst/>
              <a:gdLst>
                <a:gd name="connsiteX0" fmla="*/ 1002481 w 999235"/>
                <a:gd name="connsiteY0" fmla="*/ 501240 h 1144423"/>
                <a:gd name="connsiteX1" fmla="*/ 501241 w 999235"/>
                <a:gd name="connsiteY1" fmla="*/ 0 h 1144423"/>
                <a:gd name="connsiteX2" fmla="*/ 0 w 999235"/>
                <a:gd name="connsiteY2" fmla="*/ 501240 h 1144423"/>
                <a:gd name="connsiteX3" fmla="*/ 410627 w 999235"/>
                <a:gd name="connsiteY3" fmla="*/ 994111 h 1144423"/>
                <a:gd name="connsiteX4" fmla="*/ 501241 w 999235"/>
                <a:gd name="connsiteY4" fmla="*/ 1151000 h 1144423"/>
                <a:gd name="connsiteX5" fmla="*/ 591855 w 999235"/>
                <a:gd name="connsiteY5" fmla="*/ 994111 h 1144423"/>
                <a:gd name="connsiteX6" fmla="*/ 1002481 w 999235"/>
                <a:gd name="connsiteY6" fmla="*/ 501240 h 114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235" h="1144423">
                  <a:moveTo>
                    <a:pt x="1002481" y="501240"/>
                  </a:moveTo>
                  <a:cubicBezTo>
                    <a:pt x="1002481" y="224444"/>
                    <a:pt x="778122" y="0"/>
                    <a:pt x="501241" y="0"/>
                  </a:cubicBezTo>
                  <a:cubicBezTo>
                    <a:pt x="224444" y="0"/>
                    <a:pt x="0" y="224358"/>
                    <a:pt x="0" y="501240"/>
                  </a:cubicBezTo>
                  <a:cubicBezTo>
                    <a:pt x="0" y="747120"/>
                    <a:pt x="177044" y="951494"/>
                    <a:pt x="410627" y="994111"/>
                  </a:cubicBezTo>
                  <a:lnTo>
                    <a:pt x="501241" y="1151000"/>
                  </a:lnTo>
                  <a:lnTo>
                    <a:pt x="591855" y="994111"/>
                  </a:lnTo>
                  <a:cubicBezTo>
                    <a:pt x="825351" y="951409"/>
                    <a:pt x="1002481" y="747035"/>
                    <a:pt x="1002481" y="501240"/>
                  </a:cubicBezTo>
                  <a:close/>
                </a:path>
              </a:pathLst>
            </a:custGeom>
            <a:solidFill>
              <a:srgbClr val="A72454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8" name="Vrije vorm: vorm 307">
              <a:extLst>
                <a:ext uri="{FF2B5EF4-FFF2-40B4-BE49-F238E27FC236}">
                  <a16:creationId xmlns:a16="http://schemas.microsoft.com/office/drawing/2014/main" id="{7C6B0119-6C00-4E86-A51C-DD3FF5CC78D9}"/>
                </a:ext>
              </a:extLst>
            </p:cNvPr>
            <p:cNvSpPr/>
            <p:nvPr/>
          </p:nvSpPr>
          <p:spPr>
            <a:xfrm>
              <a:off x="9018038" y="4030762"/>
              <a:ext cx="700319" cy="700319"/>
            </a:xfrm>
            <a:custGeom>
              <a:avLst/>
              <a:gdLst>
                <a:gd name="connsiteX0" fmla="*/ 705101 w 700318"/>
                <a:gd name="connsiteY0" fmla="*/ 352551 h 700318"/>
                <a:gd name="connsiteX1" fmla="*/ 352551 w 700318"/>
                <a:gd name="connsiteY1" fmla="*/ 705102 h 700318"/>
                <a:gd name="connsiteX2" fmla="*/ 0 w 700318"/>
                <a:gd name="connsiteY2" fmla="*/ 352551 h 700318"/>
                <a:gd name="connsiteX3" fmla="*/ 352551 w 700318"/>
                <a:gd name="connsiteY3" fmla="*/ 0 h 700318"/>
                <a:gd name="connsiteX4" fmla="*/ 705101 w 700318"/>
                <a:gd name="connsiteY4" fmla="*/ 352551 h 7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318" h="700318">
                  <a:moveTo>
                    <a:pt x="705101" y="352551"/>
                  </a:moveTo>
                  <a:cubicBezTo>
                    <a:pt x="705101" y="547273"/>
                    <a:pt x="547273" y="705102"/>
                    <a:pt x="352551" y="705102"/>
                  </a:cubicBezTo>
                  <a:cubicBezTo>
                    <a:pt x="157828" y="705102"/>
                    <a:pt x="0" y="547273"/>
                    <a:pt x="0" y="352551"/>
                  </a:cubicBezTo>
                  <a:cubicBezTo>
                    <a:pt x="0" y="157828"/>
                    <a:pt x="157828" y="0"/>
                    <a:pt x="352551" y="0"/>
                  </a:cubicBezTo>
                  <a:cubicBezTo>
                    <a:pt x="547273" y="0"/>
                    <a:pt x="705101" y="157828"/>
                    <a:pt x="705101" y="352551"/>
                  </a:cubicBezTo>
                  <a:close/>
                </a:path>
              </a:pathLst>
            </a:custGeom>
            <a:solidFill>
              <a:srgbClr val="FFFFFF"/>
            </a:solidFill>
            <a:ln w="8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9" name="Vrije vorm: vorm 308">
              <a:extLst>
                <a:ext uri="{FF2B5EF4-FFF2-40B4-BE49-F238E27FC236}">
                  <a16:creationId xmlns:a16="http://schemas.microsoft.com/office/drawing/2014/main" id="{637BAAB4-4AFE-4803-88E6-5573E655D933}"/>
                </a:ext>
              </a:extLst>
            </p:cNvPr>
            <p:cNvSpPr/>
            <p:nvPr/>
          </p:nvSpPr>
          <p:spPr>
            <a:xfrm>
              <a:off x="9526865" y="4420720"/>
              <a:ext cx="8540" cy="8540"/>
            </a:xfrm>
            <a:custGeom>
              <a:avLst/>
              <a:gdLst>
                <a:gd name="connsiteX0" fmla="*/ 99 w 0"/>
                <a:gd name="connsiteY0" fmla="*/ 0 h 0"/>
                <a:gd name="connsiteX1" fmla="*/ 99 w 0"/>
                <a:gd name="connsiteY1" fmla="*/ 0 h 0"/>
                <a:gd name="connsiteX2" fmla="*/ 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99" y="0"/>
                  </a:moveTo>
                  <a:lnTo>
                    <a:pt x="99" y="0"/>
                  </a:lnTo>
                  <a:cubicBezTo>
                    <a:pt x="13" y="598"/>
                    <a:pt x="-72" y="598"/>
                    <a:pt x="99" y="0"/>
                  </a:cubicBezTo>
                  <a:close/>
                </a:path>
              </a:pathLst>
            </a:custGeom>
            <a:solidFill>
              <a:srgbClr val="A72454"/>
            </a:solidFill>
            <a:ln w="309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0" name="Vrije vorm: vorm 309">
              <a:extLst>
                <a:ext uri="{FF2B5EF4-FFF2-40B4-BE49-F238E27FC236}">
                  <a16:creationId xmlns:a16="http://schemas.microsoft.com/office/drawing/2014/main" id="{86D97FA1-E9C5-433F-A9D3-551C13ABF004}"/>
                </a:ext>
              </a:extLst>
            </p:cNvPr>
            <p:cNvSpPr/>
            <p:nvPr/>
          </p:nvSpPr>
          <p:spPr>
            <a:xfrm>
              <a:off x="9527135" y="4419268"/>
              <a:ext cx="8540" cy="8540"/>
            </a:xfrm>
            <a:custGeom>
              <a:avLst/>
              <a:gdLst>
                <a:gd name="connsiteX0" fmla="*/ 0 w 0"/>
                <a:gd name="connsiteY0" fmla="*/ 854 h 0"/>
                <a:gd name="connsiteX1" fmla="*/ 85 w 0"/>
                <a:gd name="connsiteY1" fmla="*/ 0 h 0"/>
                <a:gd name="connsiteX2" fmla="*/ 0 w 0"/>
                <a:gd name="connsiteY2" fmla="*/ 8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854"/>
                  </a:moveTo>
                  <a:cubicBezTo>
                    <a:pt x="0" y="598"/>
                    <a:pt x="85" y="256"/>
                    <a:pt x="85" y="0"/>
                  </a:cubicBezTo>
                  <a:cubicBezTo>
                    <a:pt x="0" y="256"/>
                    <a:pt x="0" y="598"/>
                    <a:pt x="0" y="854"/>
                  </a:cubicBezTo>
                  <a:close/>
                </a:path>
              </a:pathLst>
            </a:custGeom>
            <a:solidFill>
              <a:srgbClr val="A72454"/>
            </a:solidFill>
            <a:ln w="309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1" name="Vrije vorm: vorm 310">
              <a:extLst>
                <a:ext uri="{FF2B5EF4-FFF2-40B4-BE49-F238E27FC236}">
                  <a16:creationId xmlns:a16="http://schemas.microsoft.com/office/drawing/2014/main" id="{EE3405EE-8A7D-438B-B5DF-6A90F75298D1}"/>
                </a:ext>
              </a:extLst>
            </p:cNvPr>
            <p:cNvSpPr/>
            <p:nvPr/>
          </p:nvSpPr>
          <p:spPr>
            <a:xfrm>
              <a:off x="9162607" y="4216859"/>
              <a:ext cx="409943" cy="264755"/>
            </a:xfrm>
            <a:custGeom>
              <a:avLst/>
              <a:gdLst>
                <a:gd name="connsiteX0" fmla="*/ 401936 w 409942"/>
                <a:gd name="connsiteY0" fmla="*/ 47485 h 264754"/>
                <a:gd name="connsiteX1" fmla="*/ 391772 w 409942"/>
                <a:gd name="connsiteY1" fmla="*/ 45777 h 264754"/>
                <a:gd name="connsiteX2" fmla="*/ 86621 w 409942"/>
                <a:gd name="connsiteY2" fmla="*/ 45777 h 264754"/>
                <a:gd name="connsiteX3" fmla="*/ 74067 w 409942"/>
                <a:gd name="connsiteY3" fmla="*/ 8967 h 264754"/>
                <a:gd name="connsiteX4" fmla="*/ 56986 w 409942"/>
                <a:gd name="connsiteY4" fmla="*/ 0 h 264754"/>
                <a:gd name="connsiteX5" fmla="*/ 10441 w 409942"/>
                <a:gd name="connsiteY5" fmla="*/ 0 h 264754"/>
                <a:gd name="connsiteX6" fmla="*/ 10441 w 409942"/>
                <a:gd name="connsiteY6" fmla="*/ 21607 h 264754"/>
                <a:gd name="connsiteX7" fmla="*/ 55534 w 409942"/>
                <a:gd name="connsiteY7" fmla="*/ 21607 h 264754"/>
                <a:gd name="connsiteX8" fmla="*/ 67918 w 409942"/>
                <a:gd name="connsiteY8" fmla="*/ 57136 h 264754"/>
                <a:gd name="connsiteX9" fmla="*/ 70224 w 409942"/>
                <a:gd name="connsiteY9" fmla="*/ 63627 h 264754"/>
                <a:gd name="connsiteX10" fmla="*/ 71590 w 409942"/>
                <a:gd name="connsiteY10" fmla="*/ 67641 h 264754"/>
                <a:gd name="connsiteX11" fmla="*/ 71761 w 409942"/>
                <a:gd name="connsiteY11" fmla="*/ 68068 h 264754"/>
                <a:gd name="connsiteX12" fmla="*/ 72017 w 409942"/>
                <a:gd name="connsiteY12" fmla="*/ 69092 h 264754"/>
                <a:gd name="connsiteX13" fmla="*/ 107460 w 409942"/>
                <a:gd name="connsiteY13" fmla="*/ 181912 h 264754"/>
                <a:gd name="connsiteX14" fmla="*/ 114378 w 409942"/>
                <a:gd name="connsiteY14" fmla="*/ 204288 h 264754"/>
                <a:gd name="connsiteX15" fmla="*/ 114549 w 409942"/>
                <a:gd name="connsiteY15" fmla="*/ 205228 h 264754"/>
                <a:gd name="connsiteX16" fmla="*/ 116086 w 409942"/>
                <a:gd name="connsiteY16" fmla="*/ 209669 h 264754"/>
                <a:gd name="connsiteX17" fmla="*/ 116684 w 409942"/>
                <a:gd name="connsiteY17" fmla="*/ 211718 h 264754"/>
                <a:gd name="connsiteX18" fmla="*/ 126078 w 409942"/>
                <a:gd name="connsiteY18" fmla="*/ 241952 h 264754"/>
                <a:gd name="connsiteX19" fmla="*/ 126762 w 409942"/>
                <a:gd name="connsiteY19" fmla="*/ 244087 h 264754"/>
                <a:gd name="connsiteX20" fmla="*/ 127274 w 409942"/>
                <a:gd name="connsiteY20" fmla="*/ 247674 h 264754"/>
                <a:gd name="connsiteX21" fmla="*/ 132911 w 409942"/>
                <a:gd name="connsiteY21" fmla="*/ 257410 h 264754"/>
                <a:gd name="connsiteX22" fmla="*/ 152298 w 409942"/>
                <a:gd name="connsiteY22" fmla="*/ 265267 h 264754"/>
                <a:gd name="connsiteX23" fmla="*/ 293301 w 409942"/>
                <a:gd name="connsiteY23" fmla="*/ 265011 h 264754"/>
                <a:gd name="connsiteX24" fmla="*/ 338651 w 409942"/>
                <a:gd name="connsiteY24" fmla="*/ 264926 h 264754"/>
                <a:gd name="connsiteX25" fmla="*/ 338651 w 409942"/>
                <a:gd name="connsiteY25" fmla="*/ 243318 h 264754"/>
                <a:gd name="connsiteX26" fmla="*/ 206530 w 409942"/>
                <a:gd name="connsiteY26" fmla="*/ 243574 h 264754"/>
                <a:gd name="connsiteX27" fmla="*/ 152298 w 409942"/>
                <a:gd name="connsiteY27" fmla="*/ 243660 h 264754"/>
                <a:gd name="connsiteX28" fmla="*/ 151530 w 409942"/>
                <a:gd name="connsiteY28" fmla="*/ 243660 h 264754"/>
                <a:gd name="connsiteX29" fmla="*/ 150419 w 409942"/>
                <a:gd name="connsiteY29" fmla="*/ 243660 h 264754"/>
                <a:gd name="connsiteX30" fmla="*/ 149394 w 409942"/>
                <a:gd name="connsiteY30" fmla="*/ 243233 h 264754"/>
                <a:gd name="connsiteX31" fmla="*/ 149052 w 409942"/>
                <a:gd name="connsiteY31" fmla="*/ 242977 h 264754"/>
                <a:gd name="connsiteX32" fmla="*/ 148369 w 409942"/>
                <a:gd name="connsiteY32" fmla="*/ 242464 h 264754"/>
                <a:gd name="connsiteX33" fmla="*/ 148199 w 409942"/>
                <a:gd name="connsiteY33" fmla="*/ 242037 h 264754"/>
                <a:gd name="connsiteX34" fmla="*/ 148028 w 409942"/>
                <a:gd name="connsiteY34" fmla="*/ 241439 h 264754"/>
                <a:gd name="connsiteX35" fmla="*/ 147600 w 409942"/>
                <a:gd name="connsiteY35" fmla="*/ 238535 h 264754"/>
                <a:gd name="connsiteX36" fmla="*/ 145807 w 409942"/>
                <a:gd name="connsiteY36" fmla="*/ 232642 h 264754"/>
                <a:gd name="connsiteX37" fmla="*/ 142476 w 409942"/>
                <a:gd name="connsiteY37" fmla="*/ 221967 h 264754"/>
                <a:gd name="connsiteX38" fmla="*/ 146233 w 409942"/>
                <a:gd name="connsiteY38" fmla="*/ 221881 h 264754"/>
                <a:gd name="connsiteX39" fmla="*/ 331049 w 409942"/>
                <a:gd name="connsiteY39" fmla="*/ 221881 h 264754"/>
                <a:gd name="connsiteX40" fmla="*/ 344630 w 409942"/>
                <a:gd name="connsiteY40" fmla="*/ 221625 h 264754"/>
                <a:gd name="connsiteX41" fmla="*/ 361710 w 409942"/>
                <a:gd name="connsiteY41" fmla="*/ 211718 h 264754"/>
                <a:gd name="connsiteX42" fmla="*/ 364614 w 409942"/>
                <a:gd name="connsiteY42" fmla="*/ 203776 h 264754"/>
                <a:gd name="connsiteX43" fmla="*/ 366920 w 409942"/>
                <a:gd name="connsiteY43" fmla="*/ 197712 h 264754"/>
                <a:gd name="connsiteX44" fmla="*/ 378193 w 409942"/>
                <a:gd name="connsiteY44" fmla="*/ 167905 h 264754"/>
                <a:gd name="connsiteX45" fmla="*/ 407914 w 409942"/>
                <a:gd name="connsiteY45" fmla="*/ 89419 h 264754"/>
                <a:gd name="connsiteX46" fmla="*/ 415429 w 409942"/>
                <a:gd name="connsiteY46" fmla="*/ 69605 h 264754"/>
                <a:gd name="connsiteX47" fmla="*/ 401936 w 409942"/>
                <a:gd name="connsiteY47" fmla="*/ 47485 h 264754"/>
                <a:gd name="connsiteX48" fmla="*/ 384940 w 409942"/>
                <a:gd name="connsiteY48" fmla="*/ 88821 h 264754"/>
                <a:gd name="connsiteX49" fmla="*/ 354963 w 409942"/>
                <a:gd name="connsiteY49" fmla="*/ 167991 h 264754"/>
                <a:gd name="connsiteX50" fmla="*/ 344885 w 409942"/>
                <a:gd name="connsiteY50" fmla="*/ 194637 h 264754"/>
                <a:gd name="connsiteX51" fmla="*/ 343263 w 409942"/>
                <a:gd name="connsiteY51" fmla="*/ 200018 h 264754"/>
                <a:gd name="connsiteX52" fmla="*/ 341896 w 409942"/>
                <a:gd name="connsiteY52" fmla="*/ 200103 h 264754"/>
                <a:gd name="connsiteX53" fmla="*/ 136839 w 409942"/>
                <a:gd name="connsiteY53" fmla="*/ 200103 h 264754"/>
                <a:gd name="connsiteX54" fmla="*/ 135643 w 409942"/>
                <a:gd name="connsiteY54" fmla="*/ 199762 h 264754"/>
                <a:gd name="connsiteX55" fmla="*/ 135558 w 409942"/>
                <a:gd name="connsiteY55" fmla="*/ 199591 h 264754"/>
                <a:gd name="connsiteX56" fmla="*/ 135302 w 409942"/>
                <a:gd name="connsiteY56" fmla="*/ 198395 h 264754"/>
                <a:gd name="connsiteX57" fmla="*/ 134875 w 409942"/>
                <a:gd name="connsiteY57" fmla="*/ 197029 h 264754"/>
                <a:gd name="connsiteX58" fmla="*/ 128299 w 409942"/>
                <a:gd name="connsiteY58" fmla="*/ 176019 h 264754"/>
                <a:gd name="connsiteX59" fmla="*/ 118307 w 409942"/>
                <a:gd name="connsiteY59" fmla="*/ 143822 h 264754"/>
                <a:gd name="connsiteX60" fmla="*/ 117623 w 409942"/>
                <a:gd name="connsiteY60" fmla="*/ 142114 h 264754"/>
                <a:gd name="connsiteX61" fmla="*/ 94137 w 409942"/>
                <a:gd name="connsiteY61" fmla="*/ 67299 h 264754"/>
                <a:gd name="connsiteX62" fmla="*/ 393053 w 409942"/>
                <a:gd name="connsiteY62" fmla="*/ 67299 h 264754"/>
                <a:gd name="connsiteX63" fmla="*/ 393053 w 409942"/>
                <a:gd name="connsiteY63" fmla="*/ 67299 h 264754"/>
                <a:gd name="connsiteX64" fmla="*/ 384940 w 409942"/>
                <a:gd name="connsiteY64" fmla="*/ 88821 h 26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09942" h="264754">
                  <a:moveTo>
                    <a:pt x="401936" y="47485"/>
                  </a:moveTo>
                  <a:cubicBezTo>
                    <a:pt x="398776" y="46119"/>
                    <a:pt x="395274" y="45777"/>
                    <a:pt x="391772" y="45777"/>
                  </a:cubicBezTo>
                  <a:lnTo>
                    <a:pt x="86621" y="45777"/>
                  </a:lnTo>
                  <a:cubicBezTo>
                    <a:pt x="82265" y="33564"/>
                    <a:pt x="77910" y="21266"/>
                    <a:pt x="74067" y="8967"/>
                  </a:cubicBezTo>
                  <a:cubicBezTo>
                    <a:pt x="71504" y="939"/>
                    <a:pt x="63990" y="0"/>
                    <a:pt x="56986" y="0"/>
                  </a:cubicBezTo>
                  <a:lnTo>
                    <a:pt x="10441" y="0"/>
                  </a:lnTo>
                  <a:cubicBezTo>
                    <a:pt x="-3480" y="0"/>
                    <a:pt x="-3480" y="21607"/>
                    <a:pt x="10441" y="21607"/>
                  </a:cubicBezTo>
                  <a:lnTo>
                    <a:pt x="55534" y="21607"/>
                  </a:lnTo>
                  <a:cubicBezTo>
                    <a:pt x="59463" y="33479"/>
                    <a:pt x="63733" y="45350"/>
                    <a:pt x="67918" y="57136"/>
                  </a:cubicBezTo>
                  <a:cubicBezTo>
                    <a:pt x="68003" y="59442"/>
                    <a:pt x="68772" y="61748"/>
                    <a:pt x="70224" y="63627"/>
                  </a:cubicBezTo>
                  <a:cubicBezTo>
                    <a:pt x="70736" y="64993"/>
                    <a:pt x="71163" y="66274"/>
                    <a:pt x="71590" y="67641"/>
                  </a:cubicBezTo>
                  <a:cubicBezTo>
                    <a:pt x="71675" y="67811"/>
                    <a:pt x="71675" y="67982"/>
                    <a:pt x="71761" y="68068"/>
                  </a:cubicBezTo>
                  <a:cubicBezTo>
                    <a:pt x="71846" y="68409"/>
                    <a:pt x="71932" y="68751"/>
                    <a:pt x="72017" y="69092"/>
                  </a:cubicBezTo>
                  <a:cubicBezTo>
                    <a:pt x="83803" y="106670"/>
                    <a:pt x="95589" y="144334"/>
                    <a:pt x="107460" y="181912"/>
                  </a:cubicBezTo>
                  <a:cubicBezTo>
                    <a:pt x="109767" y="189342"/>
                    <a:pt x="112072" y="196858"/>
                    <a:pt x="114378" y="204288"/>
                  </a:cubicBezTo>
                  <a:cubicBezTo>
                    <a:pt x="114463" y="204544"/>
                    <a:pt x="114463" y="204886"/>
                    <a:pt x="114549" y="205228"/>
                  </a:cubicBezTo>
                  <a:cubicBezTo>
                    <a:pt x="114891" y="206765"/>
                    <a:pt x="115402" y="208302"/>
                    <a:pt x="116086" y="209669"/>
                  </a:cubicBezTo>
                  <a:cubicBezTo>
                    <a:pt x="116257" y="210352"/>
                    <a:pt x="116513" y="211035"/>
                    <a:pt x="116684" y="211718"/>
                  </a:cubicBezTo>
                  <a:cubicBezTo>
                    <a:pt x="119844" y="221796"/>
                    <a:pt x="122918" y="231874"/>
                    <a:pt x="126078" y="241952"/>
                  </a:cubicBezTo>
                  <a:cubicBezTo>
                    <a:pt x="126335" y="242635"/>
                    <a:pt x="126505" y="243318"/>
                    <a:pt x="126762" y="244087"/>
                  </a:cubicBezTo>
                  <a:cubicBezTo>
                    <a:pt x="125395" y="239817"/>
                    <a:pt x="127017" y="246478"/>
                    <a:pt x="127274" y="247674"/>
                  </a:cubicBezTo>
                  <a:cubicBezTo>
                    <a:pt x="128213" y="251432"/>
                    <a:pt x="130519" y="254506"/>
                    <a:pt x="132911" y="257410"/>
                  </a:cubicBezTo>
                  <a:cubicBezTo>
                    <a:pt x="137523" y="262876"/>
                    <a:pt x="145380" y="265267"/>
                    <a:pt x="152298" y="265267"/>
                  </a:cubicBezTo>
                  <a:cubicBezTo>
                    <a:pt x="199271" y="265182"/>
                    <a:pt x="246243" y="265096"/>
                    <a:pt x="293301" y="265011"/>
                  </a:cubicBezTo>
                  <a:cubicBezTo>
                    <a:pt x="308418" y="265011"/>
                    <a:pt x="323534" y="264926"/>
                    <a:pt x="338651" y="264926"/>
                  </a:cubicBezTo>
                  <a:cubicBezTo>
                    <a:pt x="352572" y="264926"/>
                    <a:pt x="352572" y="243318"/>
                    <a:pt x="338651" y="243318"/>
                  </a:cubicBezTo>
                  <a:cubicBezTo>
                    <a:pt x="294582" y="243403"/>
                    <a:pt x="250599" y="243489"/>
                    <a:pt x="206530" y="243574"/>
                  </a:cubicBezTo>
                  <a:cubicBezTo>
                    <a:pt x="188424" y="243574"/>
                    <a:pt x="170404" y="243660"/>
                    <a:pt x="152298" y="243660"/>
                  </a:cubicBezTo>
                  <a:cubicBezTo>
                    <a:pt x="152041" y="243660"/>
                    <a:pt x="151785" y="243660"/>
                    <a:pt x="151530" y="243660"/>
                  </a:cubicBezTo>
                  <a:cubicBezTo>
                    <a:pt x="150931" y="243660"/>
                    <a:pt x="150589" y="243660"/>
                    <a:pt x="150419" y="243660"/>
                  </a:cubicBezTo>
                  <a:cubicBezTo>
                    <a:pt x="150504" y="243574"/>
                    <a:pt x="150334" y="243489"/>
                    <a:pt x="149394" y="243233"/>
                  </a:cubicBezTo>
                  <a:cubicBezTo>
                    <a:pt x="150760" y="243660"/>
                    <a:pt x="147942" y="242037"/>
                    <a:pt x="149052" y="242977"/>
                  </a:cubicBezTo>
                  <a:cubicBezTo>
                    <a:pt x="148711" y="242635"/>
                    <a:pt x="148454" y="242550"/>
                    <a:pt x="148369" y="242464"/>
                  </a:cubicBezTo>
                  <a:cubicBezTo>
                    <a:pt x="148369" y="242379"/>
                    <a:pt x="148369" y="242293"/>
                    <a:pt x="148199" y="242037"/>
                  </a:cubicBezTo>
                  <a:cubicBezTo>
                    <a:pt x="148199" y="242037"/>
                    <a:pt x="148199" y="241866"/>
                    <a:pt x="148028" y="241439"/>
                  </a:cubicBezTo>
                  <a:cubicBezTo>
                    <a:pt x="148199" y="241952"/>
                    <a:pt x="148113" y="241012"/>
                    <a:pt x="147600" y="238535"/>
                  </a:cubicBezTo>
                  <a:cubicBezTo>
                    <a:pt x="147003" y="236571"/>
                    <a:pt x="146404" y="234607"/>
                    <a:pt x="145807" y="232642"/>
                  </a:cubicBezTo>
                  <a:cubicBezTo>
                    <a:pt x="144697" y="229056"/>
                    <a:pt x="143586" y="225469"/>
                    <a:pt x="142476" y="221967"/>
                  </a:cubicBezTo>
                  <a:cubicBezTo>
                    <a:pt x="143757" y="221967"/>
                    <a:pt x="144953" y="221881"/>
                    <a:pt x="146233" y="221881"/>
                  </a:cubicBezTo>
                  <a:lnTo>
                    <a:pt x="331049" y="221881"/>
                  </a:lnTo>
                  <a:cubicBezTo>
                    <a:pt x="335491" y="221881"/>
                    <a:pt x="340188" y="222223"/>
                    <a:pt x="344630" y="221625"/>
                  </a:cubicBezTo>
                  <a:cubicBezTo>
                    <a:pt x="351461" y="220686"/>
                    <a:pt x="357867" y="217697"/>
                    <a:pt x="361710" y="211718"/>
                  </a:cubicBezTo>
                  <a:cubicBezTo>
                    <a:pt x="363247" y="209327"/>
                    <a:pt x="364272" y="206594"/>
                    <a:pt x="364614" y="203776"/>
                  </a:cubicBezTo>
                  <a:cubicBezTo>
                    <a:pt x="365382" y="201726"/>
                    <a:pt x="366151" y="199762"/>
                    <a:pt x="366920" y="197712"/>
                  </a:cubicBezTo>
                  <a:cubicBezTo>
                    <a:pt x="370677" y="187805"/>
                    <a:pt x="374436" y="177898"/>
                    <a:pt x="378193" y="167905"/>
                  </a:cubicBezTo>
                  <a:cubicBezTo>
                    <a:pt x="388100" y="141772"/>
                    <a:pt x="398007" y="115553"/>
                    <a:pt x="407914" y="89419"/>
                  </a:cubicBezTo>
                  <a:cubicBezTo>
                    <a:pt x="410391" y="82843"/>
                    <a:pt x="412868" y="76266"/>
                    <a:pt x="415429" y="69605"/>
                  </a:cubicBezTo>
                  <a:cubicBezTo>
                    <a:pt x="418760" y="60125"/>
                    <a:pt x="409879" y="50730"/>
                    <a:pt x="401936" y="47485"/>
                  </a:cubicBezTo>
                  <a:close/>
                  <a:moveTo>
                    <a:pt x="384940" y="88821"/>
                  </a:moveTo>
                  <a:cubicBezTo>
                    <a:pt x="374948" y="115211"/>
                    <a:pt x="364956" y="141601"/>
                    <a:pt x="354963" y="167991"/>
                  </a:cubicBezTo>
                  <a:cubicBezTo>
                    <a:pt x="351632" y="176873"/>
                    <a:pt x="348216" y="185755"/>
                    <a:pt x="344885" y="194637"/>
                  </a:cubicBezTo>
                  <a:cubicBezTo>
                    <a:pt x="344202" y="196516"/>
                    <a:pt x="343519" y="198054"/>
                    <a:pt x="343263" y="200018"/>
                  </a:cubicBezTo>
                  <a:cubicBezTo>
                    <a:pt x="342835" y="200274"/>
                    <a:pt x="343519" y="200103"/>
                    <a:pt x="341896" y="200103"/>
                  </a:cubicBezTo>
                  <a:lnTo>
                    <a:pt x="136839" y="200103"/>
                  </a:lnTo>
                  <a:cubicBezTo>
                    <a:pt x="136498" y="200103"/>
                    <a:pt x="135985" y="199932"/>
                    <a:pt x="135643" y="199762"/>
                  </a:cubicBezTo>
                  <a:cubicBezTo>
                    <a:pt x="135643" y="199676"/>
                    <a:pt x="135643" y="199676"/>
                    <a:pt x="135558" y="199591"/>
                  </a:cubicBezTo>
                  <a:cubicBezTo>
                    <a:pt x="135473" y="199164"/>
                    <a:pt x="135388" y="198737"/>
                    <a:pt x="135302" y="198395"/>
                  </a:cubicBezTo>
                  <a:cubicBezTo>
                    <a:pt x="135131" y="197968"/>
                    <a:pt x="135046" y="197456"/>
                    <a:pt x="134875" y="197029"/>
                  </a:cubicBezTo>
                  <a:cubicBezTo>
                    <a:pt x="132654" y="190026"/>
                    <a:pt x="130519" y="183022"/>
                    <a:pt x="128299" y="176019"/>
                  </a:cubicBezTo>
                  <a:cubicBezTo>
                    <a:pt x="124968" y="165258"/>
                    <a:pt x="121638" y="154583"/>
                    <a:pt x="118307" y="143822"/>
                  </a:cubicBezTo>
                  <a:cubicBezTo>
                    <a:pt x="118136" y="143224"/>
                    <a:pt x="117880" y="142711"/>
                    <a:pt x="117623" y="142114"/>
                  </a:cubicBezTo>
                  <a:cubicBezTo>
                    <a:pt x="109767" y="117175"/>
                    <a:pt x="101994" y="92237"/>
                    <a:pt x="94137" y="67299"/>
                  </a:cubicBezTo>
                  <a:lnTo>
                    <a:pt x="393053" y="67299"/>
                  </a:lnTo>
                  <a:cubicBezTo>
                    <a:pt x="393053" y="67299"/>
                    <a:pt x="393053" y="67299"/>
                    <a:pt x="393053" y="67299"/>
                  </a:cubicBezTo>
                  <a:cubicBezTo>
                    <a:pt x="390321" y="74558"/>
                    <a:pt x="387587" y="81647"/>
                    <a:pt x="384940" y="88821"/>
                  </a:cubicBezTo>
                  <a:close/>
                </a:path>
              </a:pathLst>
            </a:custGeom>
            <a:solidFill>
              <a:srgbClr val="A72454"/>
            </a:solidFill>
            <a:ln w="309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2" name="Vrije vorm: vorm 311">
              <a:extLst>
                <a:ext uri="{FF2B5EF4-FFF2-40B4-BE49-F238E27FC236}">
                  <a16:creationId xmlns:a16="http://schemas.microsoft.com/office/drawing/2014/main" id="{7C4FA0E3-7F77-4B1F-9A23-F3B95F5B1EFF}"/>
                </a:ext>
              </a:extLst>
            </p:cNvPr>
            <p:cNvSpPr/>
            <p:nvPr/>
          </p:nvSpPr>
          <p:spPr>
            <a:xfrm>
              <a:off x="9445560" y="4497485"/>
              <a:ext cx="51243" cy="51243"/>
            </a:xfrm>
            <a:custGeom>
              <a:avLst/>
              <a:gdLst>
                <a:gd name="connsiteX0" fmla="*/ 57747 w 51242"/>
                <a:gd name="connsiteY0" fmla="*/ 26318 h 51242"/>
                <a:gd name="connsiteX1" fmla="*/ 28966 w 51242"/>
                <a:gd name="connsiteY1" fmla="*/ 13 h 51242"/>
                <a:gd name="connsiteX2" fmla="*/ 13 w 51242"/>
                <a:gd name="connsiteY2" fmla="*/ 28966 h 51242"/>
                <a:gd name="connsiteX3" fmla="*/ 28966 w 51242"/>
                <a:gd name="connsiteY3" fmla="*/ 57918 h 51242"/>
                <a:gd name="connsiteX4" fmla="*/ 57747 w 51242"/>
                <a:gd name="connsiteY4" fmla="*/ 31613 h 51242"/>
                <a:gd name="connsiteX5" fmla="*/ 58004 w 51242"/>
                <a:gd name="connsiteY5" fmla="*/ 28880 h 51242"/>
                <a:gd name="connsiteX6" fmla="*/ 57747 w 51242"/>
                <a:gd name="connsiteY6" fmla="*/ 26318 h 51242"/>
                <a:gd name="connsiteX7" fmla="*/ 21621 w 51242"/>
                <a:gd name="connsiteY7" fmla="*/ 28880 h 51242"/>
                <a:gd name="connsiteX8" fmla="*/ 28966 w 51242"/>
                <a:gd name="connsiteY8" fmla="*/ 21536 h 51242"/>
                <a:gd name="connsiteX9" fmla="*/ 36310 w 51242"/>
                <a:gd name="connsiteY9" fmla="*/ 28880 h 51242"/>
                <a:gd name="connsiteX10" fmla="*/ 21621 w 51242"/>
                <a:gd name="connsiteY10" fmla="*/ 28880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242" h="51242">
                  <a:moveTo>
                    <a:pt x="57747" y="26318"/>
                  </a:moveTo>
                  <a:cubicBezTo>
                    <a:pt x="56039" y="11458"/>
                    <a:pt x="44254" y="526"/>
                    <a:pt x="28966" y="13"/>
                  </a:cubicBezTo>
                  <a:cubicBezTo>
                    <a:pt x="12824" y="-499"/>
                    <a:pt x="526" y="13679"/>
                    <a:pt x="13" y="28966"/>
                  </a:cubicBezTo>
                  <a:cubicBezTo>
                    <a:pt x="-498" y="45107"/>
                    <a:pt x="13679" y="57406"/>
                    <a:pt x="28966" y="57918"/>
                  </a:cubicBezTo>
                  <a:cubicBezTo>
                    <a:pt x="44168" y="58431"/>
                    <a:pt x="55954" y="45876"/>
                    <a:pt x="57747" y="31613"/>
                  </a:cubicBezTo>
                  <a:cubicBezTo>
                    <a:pt x="57918" y="30759"/>
                    <a:pt x="58004" y="29905"/>
                    <a:pt x="58004" y="28880"/>
                  </a:cubicBezTo>
                  <a:cubicBezTo>
                    <a:pt x="57918" y="27941"/>
                    <a:pt x="57918" y="27087"/>
                    <a:pt x="57747" y="26318"/>
                  </a:cubicBezTo>
                  <a:close/>
                  <a:moveTo>
                    <a:pt x="21621" y="28880"/>
                  </a:moveTo>
                  <a:cubicBezTo>
                    <a:pt x="21450" y="24696"/>
                    <a:pt x="25037" y="21621"/>
                    <a:pt x="28966" y="21536"/>
                  </a:cubicBezTo>
                  <a:cubicBezTo>
                    <a:pt x="33151" y="21365"/>
                    <a:pt x="36225" y="24952"/>
                    <a:pt x="36310" y="28880"/>
                  </a:cubicBezTo>
                  <a:cubicBezTo>
                    <a:pt x="35970" y="38446"/>
                    <a:pt x="21963" y="38446"/>
                    <a:pt x="21621" y="28880"/>
                  </a:cubicBezTo>
                  <a:close/>
                </a:path>
              </a:pathLst>
            </a:custGeom>
            <a:solidFill>
              <a:srgbClr val="A72454"/>
            </a:solidFill>
            <a:ln w="309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3" name="Vrije vorm: vorm 312">
              <a:extLst>
                <a:ext uri="{FF2B5EF4-FFF2-40B4-BE49-F238E27FC236}">
                  <a16:creationId xmlns:a16="http://schemas.microsoft.com/office/drawing/2014/main" id="{16FF3E6A-A4DE-48F3-A956-6AEC13BA252C}"/>
                </a:ext>
              </a:extLst>
            </p:cNvPr>
            <p:cNvSpPr/>
            <p:nvPr/>
          </p:nvSpPr>
          <p:spPr>
            <a:xfrm>
              <a:off x="9297725" y="4497400"/>
              <a:ext cx="51243" cy="51243"/>
            </a:xfrm>
            <a:custGeom>
              <a:avLst/>
              <a:gdLst>
                <a:gd name="connsiteX0" fmla="*/ 28966 w 51242"/>
                <a:gd name="connsiteY0" fmla="*/ 13 h 51242"/>
                <a:gd name="connsiteX1" fmla="*/ 14 w 51242"/>
                <a:gd name="connsiteY1" fmla="*/ 28966 h 51242"/>
                <a:gd name="connsiteX2" fmla="*/ 28966 w 51242"/>
                <a:gd name="connsiteY2" fmla="*/ 57918 h 51242"/>
                <a:gd name="connsiteX3" fmla="*/ 57747 w 51242"/>
                <a:gd name="connsiteY3" fmla="*/ 31613 h 51242"/>
                <a:gd name="connsiteX4" fmla="*/ 58004 w 51242"/>
                <a:gd name="connsiteY4" fmla="*/ 28880 h 51242"/>
                <a:gd name="connsiteX5" fmla="*/ 57833 w 51242"/>
                <a:gd name="connsiteY5" fmla="*/ 26233 h 51242"/>
                <a:gd name="connsiteX6" fmla="*/ 28966 w 51242"/>
                <a:gd name="connsiteY6" fmla="*/ 13 h 51242"/>
                <a:gd name="connsiteX7" fmla="*/ 21621 w 51242"/>
                <a:gd name="connsiteY7" fmla="*/ 28966 h 51242"/>
                <a:gd name="connsiteX8" fmla="*/ 28966 w 51242"/>
                <a:gd name="connsiteY8" fmla="*/ 21621 h 51242"/>
                <a:gd name="connsiteX9" fmla="*/ 36311 w 51242"/>
                <a:gd name="connsiteY9" fmla="*/ 28966 h 51242"/>
                <a:gd name="connsiteX10" fmla="*/ 21621 w 51242"/>
                <a:gd name="connsiteY10" fmla="*/ 28966 h 5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242" h="51242">
                  <a:moveTo>
                    <a:pt x="28966" y="13"/>
                  </a:moveTo>
                  <a:cubicBezTo>
                    <a:pt x="12824" y="-499"/>
                    <a:pt x="525" y="13679"/>
                    <a:pt x="14" y="28966"/>
                  </a:cubicBezTo>
                  <a:cubicBezTo>
                    <a:pt x="-499" y="45107"/>
                    <a:pt x="13678" y="57406"/>
                    <a:pt x="28966" y="57918"/>
                  </a:cubicBezTo>
                  <a:cubicBezTo>
                    <a:pt x="44168" y="58431"/>
                    <a:pt x="55953" y="45876"/>
                    <a:pt x="57747" y="31613"/>
                  </a:cubicBezTo>
                  <a:cubicBezTo>
                    <a:pt x="57918" y="30759"/>
                    <a:pt x="58004" y="29905"/>
                    <a:pt x="58004" y="28880"/>
                  </a:cubicBezTo>
                  <a:cubicBezTo>
                    <a:pt x="58004" y="27941"/>
                    <a:pt x="57918" y="27087"/>
                    <a:pt x="57833" y="26233"/>
                  </a:cubicBezTo>
                  <a:cubicBezTo>
                    <a:pt x="56038" y="11543"/>
                    <a:pt x="44168" y="526"/>
                    <a:pt x="28966" y="13"/>
                  </a:cubicBezTo>
                  <a:close/>
                  <a:moveTo>
                    <a:pt x="21621" y="28966"/>
                  </a:moveTo>
                  <a:cubicBezTo>
                    <a:pt x="21450" y="24781"/>
                    <a:pt x="25037" y="21707"/>
                    <a:pt x="28966" y="21621"/>
                  </a:cubicBezTo>
                  <a:cubicBezTo>
                    <a:pt x="33151" y="21450"/>
                    <a:pt x="36225" y="25038"/>
                    <a:pt x="36311" y="28966"/>
                  </a:cubicBezTo>
                  <a:cubicBezTo>
                    <a:pt x="35969" y="38531"/>
                    <a:pt x="21877" y="38531"/>
                    <a:pt x="21621" y="28966"/>
                  </a:cubicBezTo>
                  <a:close/>
                </a:path>
              </a:pathLst>
            </a:custGeom>
            <a:solidFill>
              <a:srgbClr val="A72454"/>
            </a:solidFill>
            <a:ln w="309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7" name="Tekstvak 6">
            <a:extLst>
              <a:ext uri="{FF2B5EF4-FFF2-40B4-BE49-F238E27FC236}">
                <a16:creationId xmlns:a16="http://schemas.microsoft.com/office/drawing/2014/main" id="{67CDA493-8D9C-49EF-9E5D-88F674EAFFF0}"/>
              </a:ext>
            </a:extLst>
          </p:cNvPr>
          <p:cNvSpPr txBox="1"/>
          <p:nvPr/>
        </p:nvSpPr>
        <p:spPr>
          <a:xfrm>
            <a:off x="1558289" y="692898"/>
            <a:ext cx="9043493" cy="5355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da-DK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DÜMMEN ORANGE AT A GLANCE</a:t>
            </a:r>
          </a:p>
        </p:txBody>
      </p:sp>
      <p:sp>
        <p:nvSpPr>
          <p:cNvPr id="114" name="Vrije vorm: vorm 113">
            <a:extLst>
              <a:ext uri="{FF2B5EF4-FFF2-40B4-BE49-F238E27FC236}">
                <a16:creationId xmlns:a16="http://schemas.microsoft.com/office/drawing/2014/main" id="{4EB42F82-07FA-4D18-9D16-C7E846ED58C2}"/>
              </a:ext>
            </a:extLst>
          </p:cNvPr>
          <p:cNvSpPr/>
          <p:nvPr/>
        </p:nvSpPr>
        <p:spPr>
          <a:xfrm>
            <a:off x="1204871" y="-54232"/>
            <a:ext cx="58350" cy="1121032"/>
          </a:xfrm>
          <a:custGeom>
            <a:avLst/>
            <a:gdLst>
              <a:gd name="connsiteX0" fmla="*/ 0 w 0"/>
              <a:gd name="connsiteY0" fmla="*/ 0 h 1084640"/>
              <a:gd name="connsiteX1" fmla="*/ 0 w 0"/>
              <a:gd name="connsiteY1" fmla="*/ 1090960 h 108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84640">
                <a:moveTo>
                  <a:pt x="0" y="0"/>
                </a:moveTo>
                <a:lnTo>
                  <a:pt x="0" y="1090960"/>
                </a:lnTo>
              </a:path>
            </a:pathLst>
          </a:custGeom>
          <a:ln w="17075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34FC7E3F-D9AD-44E9-8163-67A89CAC96AC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</p:grpSpPr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F9D1C459-9C52-4AA9-8C0F-244C7C035370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44A1CA00-AAA3-43A7-92C4-24F4629AA53F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21BA93A5-E0BD-4EDD-9215-BAB6C312A8AA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E649A92F-B4D3-4FB2-AA08-03657080E475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645D3F55-17B6-4D6F-B2BC-33FD5A4D49A7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9" name="Vrije vorm: vorm 168">
              <a:extLst>
                <a:ext uri="{FF2B5EF4-FFF2-40B4-BE49-F238E27FC236}">
                  <a16:creationId xmlns:a16="http://schemas.microsoft.com/office/drawing/2014/main" id="{5F18458B-12B1-4883-A88F-91D848AC7CD1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2599ACD7-0812-4AD2-89EA-66AD2EDB2560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3B41CF6B-0B4E-477D-8FF8-96137DD8FB6A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76458527-BE26-43D6-8A44-79BAB3E1286A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40C5C51D-101F-4FD4-8D7F-722466CA741A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" name="Vrije vorm: vorm 173">
              <a:extLst>
                <a:ext uri="{FF2B5EF4-FFF2-40B4-BE49-F238E27FC236}">
                  <a16:creationId xmlns:a16="http://schemas.microsoft.com/office/drawing/2014/main" id="{ED5043F5-3F88-4D1C-BBFC-0E55E3948A97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8A4C947F-1F6D-448D-9D05-236403DE48F0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D5F4B761-5C25-4561-BD65-8B70CD0402CB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17922E68-3092-4453-8B85-33451EA7450D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AC420A1B-3CCA-4D01-8E43-1416ABC897A4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" name="Vrije vorm: vorm 178">
              <a:extLst>
                <a:ext uri="{FF2B5EF4-FFF2-40B4-BE49-F238E27FC236}">
                  <a16:creationId xmlns:a16="http://schemas.microsoft.com/office/drawing/2014/main" id="{E9FE2D59-A3D0-4B82-8D90-10D792A2AF54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>
              <a:extLst>
                <a:ext uri="{FF2B5EF4-FFF2-40B4-BE49-F238E27FC236}">
                  <a16:creationId xmlns:a16="http://schemas.microsoft.com/office/drawing/2014/main" id="{240228E6-1130-4B32-92FC-D0AEFC3879DB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1" name="Vrije vorm: vorm 180">
              <a:extLst>
                <a:ext uri="{FF2B5EF4-FFF2-40B4-BE49-F238E27FC236}">
                  <a16:creationId xmlns:a16="http://schemas.microsoft.com/office/drawing/2014/main" id="{8D900689-776F-4B16-B1B6-5803011044D3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2" name="Vrije vorm: vorm 181">
              <a:extLst>
                <a:ext uri="{FF2B5EF4-FFF2-40B4-BE49-F238E27FC236}">
                  <a16:creationId xmlns:a16="http://schemas.microsoft.com/office/drawing/2014/main" id="{F4A992B3-DA54-46B1-8C7B-98C3ABC7297F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3" name="Vrije vorm: vorm 182">
              <a:extLst>
                <a:ext uri="{FF2B5EF4-FFF2-40B4-BE49-F238E27FC236}">
                  <a16:creationId xmlns:a16="http://schemas.microsoft.com/office/drawing/2014/main" id="{5F3B4EB3-ED22-4AA5-9B06-716533F3BEF3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4" name="Vrije vorm: vorm 183">
              <a:extLst>
                <a:ext uri="{FF2B5EF4-FFF2-40B4-BE49-F238E27FC236}">
                  <a16:creationId xmlns:a16="http://schemas.microsoft.com/office/drawing/2014/main" id="{FA6ACFF7-B740-43D7-BCDC-A1DA2ACEFA3B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340D56FD-9C76-44B4-8EE8-01F2A1DB8CBB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6" name="Vrije vorm: vorm 185">
              <a:extLst>
                <a:ext uri="{FF2B5EF4-FFF2-40B4-BE49-F238E27FC236}">
                  <a16:creationId xmlns:a16="http://schemas.microsoft.com/office/drawing/2014/main" id="{7B1E3261-CB0B-46C3-BBCA-AC51BCCA1EC7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7" name="Vrije vorm: vorm 186">
              <a:extLst>
                <a:ext uri="{FF2B5EF4-FFF2-40B4-BE49-F238E27FC236}">
                  <a16:creationId xmlns:a16="http://schemas.microsoft.com/office/drawing/2014/main" id="{5B8119BA-D980-44CB-80FF-9CD76B6EA570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8" name="Vrije vorm: vorm 187">
              <a:extLst>
                <a:ext uri="{FF2B5EF4-FFF2-40B4-BE49-F238E27FC236}">
                  <a16:creationId xmlns:a16="http://schemas.microsoft.com/office/drawing/2014/main" id="{881A1579-2D6E-466F-B384-70F5AF034D07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9" name="Vrije vorm: vorm 188">
              <a:extLst>
                <a:ext uri="{FF2B5EF4-FFF2-40B4-BE49-F238E27FC236}">
                  <a16:creationId xmlns:a16="http://schemas.microsoft.com/office/drawing/2014/main" id="{B14B247C-7F9E-4C9E-BADA-8E6B6D8D64C2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0" name="Vrije vorm: vorm 189">
              <a:extLst>
                <a:ext uri="{FF2B5EF4-FFF2-40B4-BE49-F238E27FC236}">
                  <a16:creationId xmlns:a16="http://schemas.microsoft.com/office/drawing/2014/main" id="{7CF31A5B-625B-4831-B8E4-20B7064AB81D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1" name="Vrije vorm: vorm 190">
              <a:extLst>
                <a:ext uri="{FF2B5EF4-FFF2-40B4-BE49-F238E27FC236}">
                  <a16:creationId xmlns:a16="http://schemas.microsoft.com/office/drawing/2014/main" id="{08D817B8-CBB7-4D60-BD44-903D5E2A5BD4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68F19082-8F2B-470A-83A4-F1C0470C2B58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DD544262-3F16-4250-A0C9-A252245B6632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152C4425-6E66-49DD-88F5-E6A75EC37290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0E2A3A28-3EA2-4D48-8452-5A8042A4BAB4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6" name="Vrije vorm: vorm 195">
              <a:extLst>
                <a:ext uri="{FF2B5EF4-FFF2-40B4-BE49-F238E27FC236}">
                  <a16:creationId xmlns:a16="http://schemas.microsoft.com/office/drawing/2014/main" id="{0B283FB3-38F1-4D34-9404-BC0DD423E009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7" name="Vrije vorm: vorm 196">
              <a:extLst>
                <a:ext uri="{FF2B5EF4-FFF2-40B4-BE49-F238E27FC236}">
                  <a16:creationId xmlns:a16="http://schemas.microsoft.com/office/drawing/2014/main" id="{A233CF22-1762-4A60-88D0-79F03989E988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8" name="Vrije vorm: vorm 197">
              <a:extLst>
                <a:ext uri="{FF2B5EF4-FFF2-40B4-BE49-F238E27FC236}">
                  <a16:creationId xmlns:a16="http://schemas.microsoft.com/office/drawing/2014/main" id="{C983EE4F-E11D-440F-A563-2503085F5E70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867E6C5C-0866-48C2-A5ED-C663F5F38BEC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026D1BC2-C46B-4CAF-9557-079333E4B567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1" name="Vrije vorm: vorm 200">
              <a:extLst>
                <a:ext uri="{FF2B5EF4-FFF2-40B4-BE49-F238E27FC236}">
                  <a16:creationId xmlns:a16="http://schemas.microsoft.com/office/drawing/2014/main" id="{569AD0DE-3C1B-420A-AF5E-49D99174AACF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2" name="Vrije vorm: vorm 201">
              <a:extLst>
                <a:ext uri="{FF2B5EF4-FFF2-40B4-BE49-F238E27FC236}">
                  <a16:creationId xmlns:a16="http://schemas.microsoft.com/office/drawing/2014/main" id="{F91CF01E-DDA3-486E-8D41-136FDC4E9279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3" name="Vrije vorm: vorm 202">
              <a:extLst>
                <a:ext uri="{FF2B5EF4-FFF2-40B4-BE49-F238E27FC236}">
                  <a16:creationId xmlns:a16="http://schemas.microsoft.com/office/drawing/2014/main" id="{E73AA137-BA22-44F3-892C-7F3D37BC62EF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B984C477-1051-4636-8A38-32400B5043ED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83F8B49B-21B1-4A7E-B932-234740EA4457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Vrije vorm: vorm 205">
              <a:extLst>
                <a:ext uri="{FF2B5EF4-FFF2-40B4-BE49-F238E27FC236}">
                  <a16:creationId xmlns:a16="http://schemas.microsoft.com/office/drawing/2014/main" id="{5888CC99-0BAB-4D16-807B-C6B4ED1B1C43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2B34E662-6BAC-4DB9-B3FE-53F15FA7B94E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82787C28-0EFE-448B-AA23-CFBE75458CDE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B3592C18-3F12-46B1-99FA-616BDF02AE60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0DF10D8D-1F0B-409A-BDFB-F23EF2C47B86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1" name="Vrije vorm: vorm 210">
              <a:extLst>
                <a:ext uri="{FF2B5EF4-FFF2-40B4-BE49-F238E27FC236}">
                  <a16:creationId xmlns:a16="http://schemas.microsoft.com/office/drawing/2014/main" id="{90527251-AF5B-4319-93BB-747870FEA098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322" name="Tekstvak 321">
            <a:extLst>
              <a:ext uri="{FF2B5EF4-FFF2-40B4-BE49-F238E27FC236}">
                <a16:creationId xmlns:a16="http://schemas.microsoft.com/office/drawing/2014/main" id="{211D4761-E39A-469F-A20A-9A619D5A5910}"/>
              </a:ext>
            </a:extLst>
          </p:cNvPr>
          <p:cNvSpPr txBox="1"/>
          <p:nvPr/>
        </p:nvSpPr>
        <p:spPr>
          <a:xfrm>
            <a:off x="1088754" y="2791179"/>
            <a:ext cx="993433" cy="6924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7.300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EMPLOYEES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3" name="Tekstvak 322">
            <a:extLst>
              <a:ext uri="{FF2B5EF4-FFF2-40B4-BE49-F238E27FC236}">
                <a16:creationId xmlns:a16="http://schemas.microsoft.com/office/drawing/2014/main" id="{ECB949E8-C9E8-48C1-8BD4-9A2D3FB0536E}"/>
              </a:ext>
            </a:extLst>
          </p:cNvPr>
          <p:cNvSpPr txBox="1"/>
          <p:nvPr/>
        </p:nvSpPr>
        <p:spPr>
          <a:xfrm>
            <a:off x="3199643" y="2790593"/>
            <a:ext cx="1233250" cy="8617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190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R&amp;D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PROFESSIONALS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4" name="Tekstvak 323">
            <a:extLst>
              <a:ext uri="{FF2B5EF4-FFF2-40B4-BE49-F238E27FC236}">
                <a16:creationId xmlns:a16="http://schemas.microsoft.com/office/drawing/2014/main" id="{BD836AF3-7887-45BF-A0BC-2D03C2EBA02B}"/>
              </a:ext>
            </a:extLst>
          </p:cNvPr>
          <p:cNvSpPr txBox="1"/>
          <p:nvPr/>
        </p:nvSpPr>
        <p:spPr>
          <a:xfrm>
            <a:off x="5433299" y="2789318"/>
            <a:ext cx="1233250" cy="8617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20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PRODUCTION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LOCATIONS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5" name="Tekstvak 324">
            <a:extLst>
              <a:ext uri="{FF2B5EF4-FFF2-40B4-BE49-F238E27FC236}">
                <a16:creationId xmlns:a16="http://schemas.microsoft.com/office/drawing/2014/main" id="{C6C915CF-3250-4B86-869B-6DC56A602DEB}"/>
              </a:ext>
            </a:extLst>
          </p:cNvPr>
          <p:cNvSpPr txBox="1"/>
          <p:nvPr/>
        </p:nvSpPr>
        <p:spPr>
          <a:xfrm>
            <a:off x="7659074" y="2796013"/>
            <a:ext cx="1233250" cy="8617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330+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HECTARES OF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PRODUCTION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6" name="Tekstvak 325">
            <a:extLst>
              <a:ext uri="{FF2B5EF4-FFF2-40B4-BE49-F238E27FC236}">
                <a16:creationId xmlns:a16="http://schemas.microsoft.com/office/drawing/2014/main" id="{6CE7F033-02DF-45E1-99C6-78F7BDD0B480}"/>
              </a:ext>
            </a:extLst>
          </p:cNvPr>
          <p:cNvSpPr txBox="1"/>
          <p:nvPr/>
        </p:nvSpPr>
        <p:spPr>
          <a:xfrm>
            <a:off x="9892730" y="2796013"/>
            <a:ext cx="1233250" cy="8617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1.000+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IP TITLES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&amp; BRANDS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7" name="Tekstvak 326">
            <a:extLst>
              <a:ext uri="{FF2B5EF4-FFF2-40B4-BE49-F238E27FC236}">
                <a16:creationId xmlns:a16="http://schemas.microsoft.com/office/drawing/2014/main" id="{3A0D00D1-C029-45CE-8C76-39A82CD9A541}"/>
              </a:ext>
            </a:extLst>
          </p:cNvPr>
          <p:cNvSpPr txBox="1"/>
          <p:nvPr/>
        </p:nvSpPr>
        <p:spPr>
          <a:xfrm>
            <a:off x="2101591" y="5026068"/>
            <a:ext cx="1151485" cy="6924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3.000+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PATENTS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8" name="Tekstvak 327">
            <a:extLst>
              <a:ext uri="{FF2B5EF4-FFF2-40B4-BE49-F238E27FC236}">
                <a16:creationId xmlns:a16="http://schemas.microsoft.com/office/drawing/2014/main" id="{012E2205-CBB8-45B3-9F92-3D0162A75101}"/>
              </a:ext>
            </a:extLst>
          </p:cNvPr>
          <p:cNvSpPr txBox="1"/>
          <p:nvPr/>
        </p:nvSpPr>
        <p:spPr>
          <a:xfrm>
            <a:off x="4334923" y="5022724"/>
            <a:ext cx="1151485" cy="8617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2.0bn+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CUTTINGS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PER YEAR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29" name="Tekstvak 328">
            <a:extLst>
              <a:ext uri="{FF2B5EF4-FFF2-40B4-BE49-F238E27FC236}">
                <a16:creationId xmlns:a16="http://schemas.microsoft.com/office/drawing/2014/main" id="{4E739428-2BA4-4C2D-AECD-E38FAA05825A}"/>
              </a:ext>
            </a:extLst>
          </p:cNvPr>
          <p:cNvSpPr txBox="1"/>
          <p:nvPr/>
        </p:nvSpPr>
        <p:spPr>
          <a:xfrm>
            <a:off x="6461516" y="5022724"/>
            <a:ext cx="1349937" cy="6924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11.000+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CUSTOMERS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330" name="Tekstvak 329">
            <a:extLst>
              <a:ext uri="{FF2B5EF4-FFF2-40B4-BE49-F238E27FC236}">
                <a16:creationId xmlns:a16="http://schemas.microsoft.com/office/drawing/2014/main" id="{B2D7CB09-BBA2-4DF3-BA98-5DBA675408C5}"/>
              </a:ext>
            </a:extLst>
          </p:cNvPr>
          <p:cNvSpPr txBox="1"/>
          <p:nvPr/>
        </p:nvSpPr>
        <p:spPr>
          <a:xfrm>
            <a:off x="8692609" y="5030079"/>
            <a:ext cx="1349937" cy="6924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  <a:t>€350m</a:t>
            </a:r>
            <a:br>
              <a:rPr lang="nl-NL" sz="28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SALES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212" name="Slide Number Placeholder 5">
            <a:extLst>
              <a:ext uri="{FF2B5EF4-FFF2-40B4-BE49-F238E27FC236}">
                <a16:creationId xmlns:a16="http://schemas.microsoft.com/office/drawing/2014/main" id="{1B6AEEB6-9E82-3A44-B83B-ED16DA37257E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5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755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F079066-5AE4-3546-81BB-317B9B354F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6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E65B2C0F-5045-3545-AEC3-CF443A997450}"/>
              </a:ext>
            </a:extLst>
          </p:cNvPr>
          <p:cNvGrpSpPr/>
          <p:nvPr/>
        </p:nvGrpSpPr>
        <p:grpSpPr>
          <a:xfrm>
            <a:off x="2767427" y="1682525"/>
            <a:ext cx="5843980" cy="4009468"/>
            <a:chOff x="2767427" y="1682525"/>
            <a:chExt cx="5843980" cy="4009468"/>
          </a:xfrm>
        </p:grpSpPr>
        <p:sp>
          <p:nvSpPr>
            <p:cNvPr id="360" name="Donut 3">
              <a:extLst>
                <a:ext uri="{FF2B5EF4-FFF2-40B4-BE49-F238E27FC236}">
                  <a16:creationId xmlns:a16="http://schemas.microsoft.com/office/drawing/2014/main" id="{A7A91046-11D2-E841-84FE-2FAEB6C65EC9}"/>
                </a:ext>
              </a:extLst>
            </p:cNvPr>
            <p:cNvSpPr/>
            <p:nvPr/>
          </p:nvSpPr>
          <p:spPr>
            <a:xfrm>
              <a:off x="2923442" y="1862943"/>
              <a:ext cx="5543550" cy="3829050"/>
            </a:xfrm>
            <a:prstGeom prst="donut">
              <a:avLst>
                <a:gd name="adj" fmla="val 2881"/>
              </a:avLst>
            </a:prstGeom>
            <a:solidFill>
              <a:srgbClr val="5959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>
                <a:solidFill>
                  <a:schemeClr val="tx1"/>
                </a:solidFill>
              </a:endParaRPr>
            </a:p>
          </p:txBody>
        </p:sp>
        <p:sp>
          <p:nvSpPr>
            <p:cNvPr id="366" name="Isosceles Triangle 6">
              <a:extLst>
                <a:ext uri="{FF2B5EF4-FFF2-40B4-BE49-F238E27FC236}">
                  <a16:creationId xmlns:a16="http://schemas.microsoft.com/office/drawing/2014/main" id="{B4B0EAD4-58E5-3D44-BB80-7F4B0224E147}"/>
                </a:ext>
              </a:extLst>
            </p:cNvPr>
            <p:cNvSpPr/>
            <p:nvPr/>
          </p:nvSpPr>
          <p:spPr>
            <a:xfrm rot="5400000">
              <a:off x="5465712" y="1735154"/>
              <a:ext cx="459011" cy="35375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>
                <a:solidFill>
                  <a:schemeClr val="tx1"/>
                </a:solidFill>
              </a:endParaRPr>
            </a:p>
          </p:txBody>
        </p:sp>
        <p:sp>
          <p:nvSpPr>
            <p:cNvPr id="367" name="Isosceles Triangle 32">
              <a:extLst>
                <a:ext uri="{FF2B5EF4-FFF2-40B4-BE49-F238E27FC236}">
                  <a16:creationId xmlns:a16="http://schemas.microsoft.com/office/drawing/2014/main" id="{BE818C3C-DBDC-8B42-92F7-6B7FDCB6FB53}"/>
                </a:ext>
              </a:extLst>
            </p:cNvPr>
            <p:cNvSpPr/>
            <p:nvPr/>
          </p:nvSpPr>
          <p:spPr>
            <a:xfrm rot="10199279">
              <a:off x="8152396" y="3315400"/>
              <a:ext cx="459011" cy="35375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>
                <a:solidFill>
                  <a:schemeClr val="tx1"/>
                </a:solidFill>
              </a:endParaRPr>
            </a:p>
          </p:txBody>
        </p:sp>
        <p:sp>
          <p:nvSpPr>
            <p:cNvPr id="368" name="Isosceles Triangle 33">
              <a:extLst>
                <a:ext uri="{FF2B5EF4-FFF2-40B4-BE49-F238E27FC236}">
                  <a16:creationId xmlns:a16="http://schemas.microsoft.com/office/drawing/2014/main" id="{7203BA7B-CF5B-FE44-913F-89AF25B67A1D}"/>
                </a:ext>
              </a:extLst>
            </p:cNvPr>
            <p:cNvSpPr/>
            <p:nvPr/>
          </p:nvSpPr>
          <p:spPr>
            <a:xfrm rot="14166793">
              <a:off x="7196032" y="5010356"/>
              <a:ext cx="459011" cy="35375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>
                <a:solidFill>
                  <a:schemeClr val="tx1"/>
                </a:solidFill>
              </a:endParaRPr>
            </a:p>
          </p:txBody>
        </p:sp>
        <p:sp>
          <p:nvSpPr>
            <p:cNvPr id="369" name="Isosceles Triangle 34">
              <a:extLst>
                <a:ext uri="{FF2B5EF4-FFF2-40B4-BE49-F238E27FC236}">
                  <a16:creationId xmlns:a16="http://schemas.microsoft.com/office/drawing/2014/main" id="{08400910-CBBE-FE4D-8834-808ACCCC5568}"/>
                </a:ext>
              </a:extLst>
            </p:cNvPr>
            <p:cNvSpPr/>
            <p:nvPr/>
          </p:nvSpPr>
          <p:spPr>
            <a:xfrm rot="17927481">
              <a:off x="3683863" y="5007538"/>
              <a:ext cx="459011" cy="35375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>
                <a:solidFill>
                  <a:schemeClr val="tx1"/>
                </a:solidFill>
              </a:endParaRPr>
            </a:p>
          </p:txBody>
        </p:sp>
        <p:sp>
          <p:nvSpPr>
            <p:cNvPr id="370" name="Isosceles Triangle 35">
              <a:extLst>
                <a:ext uri="{FF2B5EF4-FFF2-40B4-BE49-F238E27FC236}">
                  <a16:creationId xmlns:a16="http://schemas.microsoft.com/office/drawing/2014/main" id="{033E4792-C991-274F-BE9F-E29A56593A21}"/>
                </a:ext>
              </a:extLst>
            </p:cNvPr>
            <p:cNvSpPr/>
            <p:nvPr/>
          </p:nvSpPr>
          <p:spPr>
            <a:xfrm rot="790524">
              <a:off x="2767427" y="3339453"/>
              <a:ext cx="459011" cy="35375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>
                <a:solidFill>
                  <a:schemeClr val="tx1"/>
                </a:solidFill>
              </a:endParaRPr>
            </a:p>
          </p:txBody>
        </p:sp>
      </p:grpSp>
      <p:grpSp>
        <p:nvGrpSpPr>
          <p:cNvPr id="283" name="Groep 282">
            <a:extLst>
              <a:ext uri="{FF2B5EF4-FFF2-40B4-BE49-F238E27FC236}">
                <a16:creationId xmlns:a16="http://schemas.microsoft.com/office/drawing/2014/main" id="{CC729AD6-4EC9-5940-97DD-3769C54AF695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  <a:solidFill>
            <a:srgbClr val="EC5E17"/>
          </a:solidFill>
        </p:grpSpPr>
        <p:sp>
          <p:nvSpPr>
            <p:cNvPr id="284" name="Vrije vorm: vorm 7">
              <a:extLst>
                <a:ext uri="{FF2B5EF4-FFF2-40B4-BE49-F238E27FC236}">
                  <a16:creationId xmlns:a16="http://schemas.microsoft.com/office/drawing/2014/main" id="{FB17208D-AF4D-F645-8EDE-9DC5CC876DFC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5" name="Vrije vorm: vorm 8">
              <a:extLst>
                <a:ext uri="{FF2B5EF4-FFF2-40B4-BE49-F238E27FC236}">
                  <a16:creationId xmlns:a16="http://schemas.microsoft.com/office/drawing/2014/main" id="{BB9675AC-158D-5C47-8470-994FB7C76B85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6" name="Vrije vorm: vorm 9">
              <a:extLst>
                <a:ext uri="{FF2B5EF4-FFF2-40B4-BE49-F238E27FC236}">
                  <a16:creationId xmlns:a16="http://schemas.microsoft.com/office/drawing/2014/main" id="{1126D692-F6BC-F144-957E-1D11E3908140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7" name="Vrije vorm: vorm 10">
              <a:extLst>
                <a:ext uri="{FF2B5EF4-FFF2-40B4-BE49-F238E27FC236}">
                  <a16:creationId xmlns:a16="http://schemas.microsoft.com/office/drawing/2014/main" id="{2AF45B7E-A3B1-1B47-9342-1E82AA3B0537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8" name="Vrije vorm: vorm 11">
              <a:extLst>
                <a:ext uri="{FF2B5EF4-FFF2-40B4-BE49-F238E27FC236}">
                  <a16:creationId xmlns:a16="http://schemas.microsoft.com/office/drawing/2014/main" id="{2F11B2D5-BECC-334D-8ACF-AED2402F52E7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9" name="Vrije vorm: vorm 12">
              <a:extLst>
                <a:ext uri="{FF2B5EF4-FFF2-40B4-BE49-F238E27FC236}">
                  <a16:creationId xmlns:a16="http://schemas.microsoft.com/office/drawing/2014/main" id="{79056021-27FA-DF4D-BE1D-EA4582FB9CCC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0" name="Vrije vorm: vorm 13">
              <a:extLst>
                <a:ext uri="{FF2B5EF4-FFF2-40B4-BE49-F238E27FC236}">
                  <a16:creationId xmlns:a16="http://schemas.microsoft.com/office/drawing/2014/main" id="{A2D78906-994B-694B-90C4-44E7C01F33D8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1" name="Vrije vorm: vorm 14">
              <a:extLst>
                <a:ext uri="{FF2B5EF4-FFF2-40B4-BE49-F238E27FC236}">
                  <a16:creationId xmlns:a16="http://schemas.microsoft.com/office/drawing/2014/main" id="{53E5AC35-4816-F046-920B-945367E4A0DD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2" name="Vrije vorm: vorm 15">
              <a:extLst>
                <a:ext uri="{FF2B5EF4-FFF2-40B4-BE49-F238E27FC236}">
                  <a16:creationId xmlns:a16="http://schemas.microsoft.com/office/drawing/2014/main" id="{AF06CF74-4F5A-2345-A23C-14D202364105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3" name="Vrije vorm: vorm 16">
              <a:extLst>
                <a:ext uri="{FF2B5EF4-FFF2-40B4-BE49-F238E27FC236}">
                  <a16:creationId xmlns:a16="http://schemas.microsoft.com/office/drawing/2014/main" id="{A1A1241C-23A8-C944-8707-BBBABC65978A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4" name="Vrije vorm: vorm 17">
              <a:extLst>
                <a:ext uri="{FF2B5EF4-FFF2-40B4-BE49-F238E27FC236}">
                  <a16:creationId xmlns:a16="http://schemas.microsoft.com/office/drawing/2014/main" id="{0B4664E6-BC71-CB4B-8EDC-71D780ED111E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5" name="Vrije vorm: vorm 18">
              <a:extLst>
                <a:ext uri="{FF2B5EF4-FFF2-40B4-BE49-F238E27FC236}">
                  <a16:creationId xmlns:a16="http://schemas.microsoft.com/office/drawing/2014/main" id="{24C0B592-B692-534B-8601-728A19D3BDE7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6" name="Vrije vorm: vorm 19">
              <a:extLst>
                <a:ext uri="{FF2B5EF4-FFF2-40B4-BE49-F238E27FC236}">
                  <a16:creationId xmlns:a16="http://schemas.microsoft.com/office/drawing/2014/main" id="{424AF5A5-7B08-CB4F-B4DC-4F59BAEFAFC9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7" name="Vrije vorm: vorm 20">
              <a:extLst>
                <a:ext uri="{FF2B5EF4-FFF2-40B4-BE49-F238E27FC236}">
                  <a16:creationId xmlns:a16="http://schemas.microsoft.com/office/drawing/2014/main" id="{3B744EA5-D3DF-B046-926F-C47B2A6529F3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8" name="Vrije vorm: vorm 21">
              <a:extLst>
                <a:ext uri="{FF2B5EF4-FFF2-40B4-BE49-F238E27FC236}">
                  <a16:creationId xmlns:a16="http://schemas.microsoft.com/office/drawing/2014/main" id="{5FDECFDC-C29E-554C-B10C-5B5ED9057619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9" name="Vrije vorm: vorm 22">
              <a:extLst>
                <a:ext uri="{FF2B5EF4-FFF2-40B4-BE49-F238E27FC236}">
                  <a16:creationId xmlns:a16="http://schemas.microsoft.com/office/drawing/2014/main" id="{D228CF14-F1B5-0248-8A1B-9E8A1FEDAA3E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0" name="Vrije vorm: vorm 23">
              <a:extLst>
                <a:ext uri="{FF2B5EF4-FFF2-40B4-BE49-F238E27FC236}">
                  <a16:creationId xmlns:a16="http://schemas.microsoft.com/office/drawing/2014/main" id="{FDAB1440-DDE5-3D4D-BE52-70F0CE98EF69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1" name="Vrije vorm: vorm 24">
              <a:extLst>
                <a:ext uri="{FF2B5EF4-FFF2-40B4-BE49-F238E27FC236}">
                  <a16:creationId xmlns:a16="http://schemas.microsoft.com/office/drawing/2014/main" id="{4A09BE6F-9200-A242-AC90-05B894052AA4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2" name="Vrije vorm: vorm 25">
              <a:extLst>
                <a:ext uri="{FF2B5EF4-FFF2-40B4-BE49-F238E27FC236}">
                  <a16:creationId xmlns:a16="http://schemas.microsoft.com/office/drawing/2014/main" id="{5C674F53-6E5E-F542-AB9A-9387575CD0AD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3" name="Vrije vorm: vorm 26">
              <a:extLst>
                <a:ext uri="{FF2B5EF4-FFF2-40B4-BE49-F238E27FC236}">
                  <a16:creationId xmlns:a16="http://schemas.microsoft.com/office/drawing/2014/main" id="{9CD5E3F3-285C-1347-B8A4-49CFDB773E32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4" name="Vrije vorm: vorm 27">
              <a:extLst>
                <a:ext uri="{FF2B5EF4-FFF2-40B4-BE49-F238E27FC236}">
                  <a16:creationId xmlns:a16="http://schemas.microsoft.com/office/drawing/2014/main" id="{00104B69-F4D9-6348-983E-E8B8FF6AFC07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5" name="Vrije vorm: vorm 28">
              <a:extLst>
                <a:ext uri="{FF2B5EF4-FFF2-40B4-BE49-F238E27FC236}">
                  <a16:creationId xmlns:a16="http://schemas.microsoft.com/office/drawing/2014/main" id="{25F50F52-3B09-AD48-A8F2-00589E7370ED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6" name="Vrije vorm: vorm 29">
              <a:extLst>
                <a:ext uri="{FF2B5EF4-FFF2-40B4-BE49-F238E27FC236}">
                  <a16:creationId xmlns:a16="http://schemas.microsoft.com/office/drawing/2014/main" id="{E108A606-D8A9-E544-B3D2-AFCEEAC1D408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7" name="Vrije vorm: vorm 30">
              <a:extLst>
                <a:ext uri="{FF2B5EF4-FFF2-40B4-BE49-F238E27FC236}">
                  <a16:creationId xmlns:a16="http://schemas.microsoft.com/office/drawing/2014/main" id="{AD4B588A-1468-924E-8CBF-340749CABA91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8" name="Vrije vorm: vorm 31">
              <a:extLst>
                <a:ext uri="{FF2B5EF4-FFF2-40B4-BE49-F238E27FC236}">
                  <a16:creationId xmlns:a16="http://schemas.microsoft.com/office/drawing/2014/main" id="{DEF73273-91BE-7A42-82B3-D2BB01B499D3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9" name="Vrije vorm: vorm 32">
              <a:extLst>
                <a:ext uri="{FF2B5EF4-FFF2-40B4-BE49-F238E27FC236}">
                  <a16:creationId xmlns:a16="http://schemas.microsoft.com/office/drawing/2014/main" id="{F36A2894-B5AC-064F-88C7-C927A5B1D676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0" name="Vrije vorm: vorm 33">
              <a:extLst>
                <a:ext uri="{FF2B5EF4-FFF2-40B4-BE49-F238E27FC236}">
                  <a16:creationId xmlns:a16="http://schemas.microsoft.com/office/drawing/2014/main" id="{289740B9-B094-BC47-B162-7CE16BD60BCD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1" name="Vrije vorm: vorm 34">
              <a:extLst>
                <a:ext uri="{FF2B5EF4-FFF2-40B4-BE49-F238E27FC236}">
                  <a16:creationId xmlns:a16="http://schemas.microsoft.com/office/drawing/2014/main" id="{6A471A13-E799-E44A-8E3D-922AB06B9929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2" name="Vrije vorm: vorm 35">
              <a:extLst>
                <a:ext uri="{FF2B5EF4-FFF2-40B4-BE49-F238E27FC236}">
                  <a16:creationId xmlns:a16="http://schemas.microsoft.com/office/drawing/2014/main" id="{DA256217-B8D3-9341-8B11-180F091DD675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3" name="Vrije vorm: vorm 36">
              <a:extLst>
                <a:ext uri="{FF2B5EF4-FFF2-40B4-BE49-F238E27FC236}">
                  <a16:creationId xmlns:a16="http://schemas.microsoft.com/office/drawing/2014/main" id="{D2F44630-4B28-BC40-AEBD-D9E3AFC4997E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4" name="Vrije vorm: vorm 37">
              <a:extLst>
                <a:ext uri="{FF2B5EF4-FFF2-40B4-BE49-F238E27FC236}">
                  <a16:creationId xmlns:a16="http://schemas.microsoft.com/office/drawing/2014/main" id="{12F55524-5F9B-3B41-9C0F-30775C53E46B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5" name="Vrije vorm: vorm 38">
              <a:extLst>
                <a:ext uri="{FF2B5EF4-FFF2-40B4-BE49-F238E27FC236}">
                  <a16:creationId xmlns:a16="http://schemas.microsoft.com/office/drawing/2014/main" id="{EE266675-1E20-1C41-813E-67515AC15EBD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6" name="Vrije vorm: vorm 39">
              <a:extLst>
                <a:ext uri="{FF2B5EF4-FFF2-40B4-BE49-F238E27FC236}">
                  <a16:creationId xmlns:a16="http://schemas.microsoft.com/office/drawing/2014/main" id="{694B3342-FF97-CE4F-88A3-2D334D50F865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7" name="Vrije vorm: vorm 40">
              <a:extLst>
                <a:ext uri="{FF2B5EF4-FFF2-40B4-BE49-F238E27FC236}">
                  <a16:creationId xmlns:a16="http://schemas.microsoft.com/office/drawing/2014/main" id="{BF64178B-9051-C54C-873A-D079E92AF380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8" name="Vrije vorm: vorm 41">
              <a:extLst>
                <a:ext uri="{FF2B5EF4-FFF2-40B4-BE49-F238E27FC236}">
                  <a16:creationId xmlns:a16="http://schemas.microsoft.com/office/drawing/2014/main" id="{F9702E7C-01D3-9B45-91CD-3D6EF5DE1CF1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9" name="Vrije vorm: vorm 42">
              <a:extLst>
                <a:ext uri="{FF2B5EF4-FFF2-40B4-BE49-F238E27FC236}">
                  <a16:creationId xmlns:a16="http://schemas.microsoft.com/office/drawing/2014/main" id="{21625A84-92D5-CB4A-9B22-35D168EB35FF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0" name="Vrije vorm: vorm 43">
              <a:extLst>
                <a:ext uri="{FF2B5EF4-FFF2-40B4-BE49-F238E27FC236}">
                  <a16:creationId xmlns:a16="http://schemas.microsoft.com/office/drawing/2014/main" id="{4CF3ACD9-0B1C-2949-95CB-F14FFC1F6E23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1" name="Vrije vorm: vorm 44">
              <a:extLst>
                <a:ext uri="{FF2B5EF4-FFF2-40B4-BE49-F238E27FC236}">
                  <a16:creationId xmlns:a16="http://schemas.microsoft.com/office/drawing/2014/main" id="{95207F0C-EAE8-F64D-99D4-F5D348F6F748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2" name="Vrije vorm: vorm 45">
              <a:extLst>
                <a:ext uri="{FF2B5EF4-FFF2-40B4-BE49-F238E27FC236}">
                  <a16:creationId xmlns:a16="http://schemas.microsoft.com/office/drawing/2014/main" id="{0426489A-3C36-A345-9125-E25132AE3D0A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3" name="Vrije vorm: vorm 46">
              <a:extLst>
                <a:ext uri="{FF2B5EF4-FFF2-40B4-BE49-F238E27FC236}">
                  <a16:creationId xmlns:a16="http://schemas.microsoft.com/office/drawing/2014/main" id="{8C696D24-838D-B94E-9F13-518465C3BF78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4" name="Vrije vorm: vorm 47">
              <a:extLst>
                <a:ext uri="{FF2B5EF4-FFF2-40B4-BE49-F238E27FC236}">
                  <a16:creationId xmlns:a16="http://schemas.microsoft.com/office/drawing/2014/main" id="{C6D676C4-B09D-CE40-BE20-D27D4DDEAD37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5" name="Vrije vorm: vorm 48">
              <a:extLst>
                <a:ext uri="{FF2B5EF4-FFF2-40B4-BE49-F238E27FC236}">
                  <a16:creationId xmlns:a16="http://schemas.microsoft.com/office/drawing/2014/main" id="{F3DF9BFB-2AC9-8545-96F1-8E0EE9DD252C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6" name="Vrije vorm: vorm 49">
              <a:extLst>
                <a:ext uri="{FF2B5EF4-FFF2-40B4-BE49-F238E27FC236}">
                  <a16:creationId xmlns:a16="http://schemas.microsoft.com/office/drawing/2014/main" id="{57D42B7C-4238-1D49-9D9C-AAF826FAC40D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7" name="Vrije vorm: vorm 50">
              <a:extLst>
                <a:ext uri="{FF2B5EF4-FFF2-40B4-BE49-F238E27FC236}">
                  <a16:creationId xmlns:a16="http://schemas.microsoft.com/office/drawing/2014/main" id="{A544842F-B0B4-384E-BE49-A13AF017385B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8" name="Vrije vorm: vorm 51">
              <a:extLst>
                <a:ext uri="{FF2B5EF4-FFF2-40B4-BE49-F238E27FC236}">
                  <a16:creationId xmlns:a16="http://schemas.microsoft.com/office/drawing/2014/main" id="{A2469ADC-B96D-1042-8208-BCAE6774666F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9" name="Vrije vorm: vorm 52">
              <a:extLst>
                <a:ext uri="{FF2B5EF4-FFF2-40B4-BE49-F238E27FC236}">
                  <a16:creationId xmlns:a16="http://schemas.microsoft.com/office/drawing/2014/main" id="{C1F4D41F-A3FA-1340-B492-83A4C285B90C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0" name="Vrije vorm: vorm 53">
              <a:extLst>
                <a:ext uri="{FF2B5EF4-FFF2-40B4-BE49-F238E27FC236}">
                  <a16:creationId xmlns:a16="http://schemas.microsoft.com/office/drawing/2014/main" id="{61D4036F-4688-C44C-8FB1-9614AB1959D9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8" name="Vrije vorm: vorm 54">
              <a:extLst>
                <a:ext uri="{FF2B5EF4-FFF2-40B4-BE49-F238E27FC236}">
                  <a16:creationId xmlns:a16="http://schemas.microsoft.com/office/drawing/2014/main" id="{38549136-22D1-E542-8FDD-565AFF187A6C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grpFill/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7" name="Tekstvak 6">
            <a:extLst>
              <a:ext uri="{FF2B5EF4-FFF2-40B4-BE49-F238E27FC236}">
                <a16:creationId xmlns:a16="http://schemas.microsoft.com/office/drawing/2014/main" id="{67CDA493-8D9C-49EF-9E5D-88F674EAFFF0}"/>
              </a:ext>
            </a:extLst>
          </p:cNvPr>
          <p:cNvSpPr txBox="1"/>
          <p:nvPr/>
        </p:nvSpPr>
        <p:spPr>
          <a:xfrm>
            <a:off x="1558289" y="487829"/>
            <a:ext cx="8230689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400" i="1" dirty="0">
                <a:solidFill>
                  <a:srgbClr val="EC5E17"/>
                </a:solidFill>
                <a:latin typeface="Sentinel Book" panose="02000000000000000000" pitchFamily="50" charset="0"/>
              </a:rPr>
              <a:t>Strategic focus on scale &amp; innovation</a:t>
            </a:r>
            <a:endParaRPr lang="da-DK" sz="2400" b="1" dirty="0">
              <a:solidFill>
                <a:srgbClr val="EC5E17"/>
              </a:solidFill>
              <a:latin typeface="Raleway" panose="020B0003030101060003" pitchFamily="34" charset="0"/>
            </a:endParaRPr>
          </a:p>
          <a:p>
            <a:r>
              <a:rPr lang="da-DK" sz="3600" b="1" dirty="0">
                <a:solidFill>
                  <a:srgbClr val="EC5E17"/>
                </a:solidFill>
                <a:latin typeface="Raleway" panose="020B0003030101060003" pitchFamily="34" charset="0"/>
              </a:rPr>
              <a:t>GROWING OUR BUSINESS</a:t>
            </a:r>
          </a:p>
        </p:txBody>
      </p:sp>
      <p:sp>
        <p:nvSpPr>
          <p:cNvPr id="341" name="Vrije vorm: vorm 340">
            <a:extLst>
              <a:ext uri="{FF2B5EF4-FFF2-40B4-BE49-F238E27FC236}">
                <a16:creationId xmlns:a16="http://schemas.microsoft.com/office/drawing/2014/main" id="{D7B6E050-F482-4B8A-B693-358C616E7CCE}"/>
              </a:ext>
            </a:extLst>
          </p:cNvPr>
          <p:cNvSpPr/>
          <p:nvPr/>
        </p:nvSpPr>
        <p:spPr>
          <a:xfrm>
            <a:off x="1215799" y="0"/>
            <a:ext cx="47421" cy="1352603"/>
          </a:xfrm>
          <a:custGeom>
            <a:avLst/>
            <a:gdLst>
              <a:gd name="connsiteX0" fmla="*/ 0 w 0"/>
              <a:gd name="connsiteY0" fmla="*/ 0 h 2792734"/>
              <a:gd name="connsiteX1" fmla="*/ 0 w 0"/>
              <a:gd name="connsiteY1" fmla="*/ 2799653 h 279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792734">
                <a:moveTo>
                  <a:pt x="0" y="0"/>
                </a:moveTo>
                <a:lnTo>
                  <a:pt x="0" y="2799653"/>
                </a:lnTo>
              </a:path>
            </a:pathLst>
          </a:custGeom>
          <a:ln w="17075" cap="flat">
            <a:solidFill>
              <a:srgbClr val="EC5E17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361" name="Oval 6">
            <a:extLst>
              <a:ext uri="{FF2B5EF4-FFF2-40B4-BE49-F238E27FC236}">
                <a16:creationId xmlns:a16="http://schemas.microsoft.com/office/drawing/2014/main" id="{1E5ED6DB-16EF-2B41-9FE6-77FEAE091A5F}"/>
              </a:ext>
            </a:extLst>
          </p:cNvPr>
          <p:cNvSpPr/>
          <p:nvPr/>
        </p:nvSpPr>
        <p:spPr>
          <a:xfrm>
            <a:off x="2446786" y="2092330"/>
            <a:ext cx="2476907" cy="914400"/>
          </a:xfrm>
          <a:prstGeom prst="ellipse">
            <a:avLst/>
          </a:prstGeom>
          <a:solidFill>
            <a:srgbClr val="BA2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Raleway" panose="020B0503030101060003" pitchFamily="34" charset="77"/>
                <a:cs typeface="Arial" panose="020B0604020202020204" pitchFamily="34" charset="0"/>
              </a:rPr>
              <a:t>HIGHLY QUALIFIED STAFF</a:t>
            </a:r>
          </a:p>
        </p:txBody>
      </p:sp>
      <p:sp>
        <p:nvSpPr>
          <p:cNvPr id="362" name="Oval 7">
            <a:extLst>
              <a:ext uri="{FF2B5EF4-FFF2-40B4-BE49-F238E27FC236}">
                <a16:creationId xmlns:a16="http://schemas.microsoft.com/office/drawing/2014/main" id="{2E2084EA-0AE2-0C47-809F-00A0526D245F}"/>
              </a:ext>
            </a:extLst>
          </p:cNvPr>
          <p:cNvSpPr/>
          <p:nvPr/>
        </p:nvSpPr>
        <p:spPr>
          <a:xfrm>
            <a:off x="6409593" y="2092330"/>
            <a:ext cx="2476907" cy="914400"/>
          </a:xfrm>
          <a:prstGeom prst="ellipse">
            <a:avLst/>
          </a:prstGeom>
          <a:solidFill>
            <a:srgbClr val="00B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latin typeface="Raleway" panose="020B0503030101060003" pitchFamily="34" charset="77"/>
                <a:cs typeface="Arial" panose="020B0604020202020204" pitchFamily="34" charset="0"/>
              </a:rPr>
              <a:t>DIVERSIFIED MARKET WITH MANY OPPORTUNITIES</a:t>
            </a:r>
          </a:p>
        </p:txBody>
      </p:sp>
      <p:sp>
        <p:nvSpPr>
          <p:cNvPr id="363" name="Oval 8">
            <a:extLst>
              <a:ext uri="{FF2B5EF4-FFF2-40B4-BE49-F238E27FC236}">
                <a16:creationId xmlns:a16="http://schemas.microsoft.com/office/drawing/2014/main" id="{68DC4C3B-5C15-DC45-A407-B6BC03CEF257}"/>
              </a:ext>
            </a:extLst>
          </p:cNvPr>
          <p:cNvSpPr/>
          <p:nvPr/>
        </p:nvSpPr>
        <p:spPr>
          <a:xfrm>
            <a:off x="7361686" y="4009352"/>
            <a:ext cx="2476907" cy="914400"/>
          </a:xfrm>
          <a:prstGeom prst="ellipse">
            <a:avLst/>
          </a:prstGeom>
          <a:solidFill>
            <a:srgbClr val="40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Raleway" panose="020B0503030101060003" pitchFamily="34" charset="77"/>
                <a:cs typeface="Arial" panose="020B0604020202020204" pitchFamily="34" charset="0"/>
              </a:rPr>
              <a:t>INDUSTRY TRANSFORMING LIKE VEGETABLES INDUSTRY</a:t>
            </a:r>
          </a:p>
        </p:txBody>
      </p:sp>
      <p:sp>
        <p:nvSpPr>
          <p:cNvPr id="364" name="Oval 9">
            <a:extLst>
              <a:ext uri="{FF2B5EF4-FFF2-40B4-BE49-F238E27FC236}">
                <a16:creationId xmlns:a16="http://schemas.microsoft.com/office/drawing/2014/main" id="{D49E5C52-5F6E-4E40-8762-F43C4E97FC1C}"/>
              </a:ext>
            </a:extLst>
          </p:cNvPr>
          <p:cNvSpPr/>
          <p:nvPr/>
        </p:nvSpPr>
        <p:spPr>
          <a:xfrm>
            <a:off x="1832002" y="4009352"/>
            <a:ext cx="2476907" cy="914400"/>
          </a:xfrm>
          <a:prstGeom prst="ellipse">
            <a:avLst/>
          </a:prstGeom>
          <a:solidFill>
            <a:srgbClr val="3FAE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Raleway" panose="020B0503030101060003" pitchFamily="34" charset="77"/>
                <a:cs typeface="Arial" panose="020B0604020202020204" pitchFamily="34" charset="0"/>
              </a:rPr>
              <a:t>ABUNDANT M&amp;A OPPORTUNITIES</a:t>
            </a:r>
          </a:p>
        </p:txBody>
      </p:sp>
      <p:sp>
        <p:nvSpPr>
          <p:cNvPr id="365" name="Oval 10">
            <a:extLst>
              <a:ext uri="{FF2B5EF4-FFF2-40B4-BE49-F238E27FC236}">
                <a16:creationId xmlns:a16="http://schemas.microsoft.com/office/drawing/2014/main" id="{9976EF52-E028-7C40-BFC2-E05EBC6D9BAA}"/>
              </a:ext>
            </a:extLst>
          </p:cNvPr>
          <p:cNvSpPr/>
          <p:nvPr/>
        </p:nvSpPr>
        <p:spPr>
          <a:xfrm>
            <a:off x="4456765" y="5077071"/>
            <a:ext cx="2476907" cy="914400"/>
          </a:xfrm>
          <a:prstGeom prst="ellipse">
            <a:avLst/>
          </a:prstGeom>
          <a:solidFill>
            <a:srgbClr val="FA8D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Raleway" panose="020B0503030101060003" pitchFamily="34" charset="77"/>
                <a:cs typeface="Arial" panose="020B0604020202020204" pitchFamily="34" charset="0"/>
              </a:rPr>
              <a:t>HIGH AND INCREASING BARRIERS TO ENTRY</a:t>
            </a:r>
          </a:p>
        </p:txBody>
      </p:sp>
      <p:pic>
        <p:nvPicPr>
          <p:cNvPr id="371" name="Picture 36">
            <a:extLst>
              <a:ext uri="{FF2B5EF4-FFF2-40B4-BE49-F238E27FC236}">
                <a16:creationId xmlns:a16="http://schemas.microsoft.com/office/drawing/2014/main" id="{E73EBC4F-C8D7-724F-9260-8692104E2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693" y="2761690"/>
            <a:ext cx="1543046" cy="1889342"/>
          </a:xfrm>
          <a:prstGeom prst="rect">
            <a:avLst/>
          </a:prstGeom>
        </p:spPr>
      </p:pic>
      <p:sp>
        <p:nvSpPr>
          <p:cNvPr id="372" name="Slide Number Placeholder 5">
            <a:extLst>
              <a:ext uri="{FF2B5EF4-FFF2-40B4-BE49-F238E27FC236}">
                <a16:creationId xmlns:a16="http://schemas.microsoft.com/office/drawing/2014/main" id="{046FE522-C976-4E42-9C2F-A1E95BBD61CF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rgbClr val="EC5E17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rgbClr val="EC5E17"/>
                </a:solidFill>
                <a:latin typeface="Raleway" panose="020B0503030101060003" pitchFamily="34" charset="77"/>
              </a:rPr>
              <a:pPr algn="r"/>
              <a:t>7</a:t>
            </a:fld>
            <a:endParaRPr lang="de-DE" sz="1200" b="1" dirty="0">
              <a:solidFill>
                <a:srgbClr val="EC5E17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5616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persoon, binnen, vrouw, muur&#10;&#10;Automatisch gegenereerde beschrijving">
            <a:extLst>
              <a:ext uri="{FF2B5EF4-FFF2-40B4-BE49-F238E27FC236}">
                <a16:creationId xmlns:a16="http://schemas.microsoft.com/office/drawing/2014/main" id="{BC477A4B-CDFD-4CDF-B679-6596B28C32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1496" y="0"/>
            <a:ext cx="6331417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24B7577-CCAD-4A5F-9877-A5699AD41C64}"/>
              </a:ext>
            </a:extLst>
          </p:cNvPr>
          <p:cNvSpPr/>
          <p:nvPr/>
        </p:nvSpPr>
        <p:spPr>
          <a:xfrm>
            <a:off x="6172201" y="0"/>
            <a:ext cx="6019800" cy="6858000"/>
          </a:xfrm>
          <a:prstGeom prst="rect">
            <a:avLst/>
          </a:prstGeom>
          <a:solidFill>
            <a:srgbClr val="402B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331" name="Groep 330">
            <a:extLst>
              <a:ext uri="{FF2B5EF4-FFF2-40B4-BE49-F238E27FC236}">
                <a16:creationId xmlns:a16="http://schemas.microsoft.com/office/drawing/2014/main" id="{239976CF-B88A-4A1D-9A83-C5198DB03650}"/>
              </a:ext>
            </a:extLst>
          </p:cNvPr>
          <p:cNvGrpSpPr/>
          <p:nvPr/>
        </p:nvGrpSpPr>
        <p:grpSpPr>
          <a:xfrm>
            <a:off x="914967" y="5963086"/>
            <a:ext cx="1934941" cy="336452"/>
            <a:chOff x="914967" y="5955826"/>
            <a:chExt cx="1934941" cy="336452"/>
          </a:xfrm>
        </p:grpSpPr>
        <p:sp>
          <p:nvSpPr>
            <p:cNvPr id="332" name="Vrije vorm: vorm 331">
              <a:extLst>
                <a:ext uri="{FF2B5EF4-FFF2-40B4-BE49-F238E27FC236}">
                  <a16:creationId xmlns:a16="http://schemas.microsoft.com/office/drawing/2014/main" id="{3BE71987-3192-49BA-A276-D273EA3AC0B5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3" name="Vrije vorm: vorm 332">
              <a:extLst>
                <a:ext uri="{FF2B5EF4-FFF2-40B4-BE49-F238E27FC236}">
                  <a16:creationId xmlns:a16="http://schemas.microsoft.com/office/drawing/2014/main" id="{8128DC79-F569-476E-A6C5-2CAC9F637CEC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4" name="Vrije vorm: vorm 333">
              <a:extLst>
                <a:ext uri="{FF2B5EF4-FFF2-40B4-BE49-F238E27FC236}">
                  <a16:creationId xmlns:a16="http://schemas.microsoft.com/office/drawing/2014/main" id="{D3AFA97D-A4A3-44DF-91DE-DA178C8D610C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5" name="Vrije vorm: vorm 334">
              <a:extLst>
                <a:ext uri="{FF2B5EF4-FFF2-40B4-BE49-F238E27FC236}">
                  <a16:creationId xmlns:a16="http://schemas.microsoft.com/office/drawing/2014/main" id="{ECF1D380-6802-4132-A071-762EB00BA572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6" name="Vrije vorm: vorm 335">
              <a:extLst>
                <a:ext uri="{FF2B5EF4-FFF2-40B4-BE49-F238E27FC236}">
                  <a16:creationId xmlns:a16="http://schemas.microsoft.com/office/drawing/2014/main" id="{DE2FBC83-7868-43FD-AED6-E42194D225C9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7" name="Vrije vorm: vorm 336">
              <a:extLst>
                <a:ext uri="{FF2B5EF4-FFF2-40B4-BE49-F238E27FC236}">
                  <a16:creationId xmlns:a16="http://schemas.microsoft.com/office/drawing/2014/main" id="{5311156F-C9BE-4C39-96D3-FAC5F757CD64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8" name="Vrije vorm: vorm 337">
              <a:extLst>
                <a:ext uri="{FF2B5EF4-FFF2-40B4-BE49-F238E27FC236}">
                  <a16:creationId xmlns:a16="http://schemas.microsoft.com/office/drawing/2014/main" id="{4C78ADAE-4BD0-4978-A101-C73A19DA73C0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9" name="Vrije vorm: vorm 338">
              <a:extLst>
                <a:ext uri="{FF2B5EF4-FFF2-40B4-BE49-F238E27FC236}">
                  <a16:creationId xmlns:a16="http://schemas.microsoft.com/office/drawing/2014/main" id="{1B8E2E32-060B-4BB5-A5F0-E2B7D774A022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0" name="Vrije vorm: vorm 339">
              <a:extLst>
                <a:ext uri="{FF2B5EF4-FFF2-40B4-BE49-F238E27FC236}">
                  <a16:creationId xmlns:a16="http://schemas.microsoft.com/office/drawing/2014/main" id="{EAF4FB81-7718-4BDC-8F5B-F2325BDCE14D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1" name="Vrije vorm: vorm 340">
              <a:extLst>
                <a:ext uri="{FF2B5EF4-FFF2-40B4-BE49-F238E27FC236}">
                  <a16:creationId xmlns:a16="http://schemas.microsoft.com/office/drawing/2014/main" id="{DF831F5E-89DC-4964-8946-EAA1C088D170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2" name="Vrije vorm: vorm 341">
              <a:extLst>
                <a:ext uri="{FF2B5EF4-FFF2-40B4-BE49-F238E27FC236}">
                  <a16:creationId xmlns:a16="http://schemas.microsoft.com/office/drawing/2014/main" id="{0BA44395-77F9-4348-A30B-CA228A04D203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3" name="Vrije vorm: vorm 342">
              <a:extLst>
                <a:ext uri="{FF2B5EF4-FFF2-40B4-BE49-F238E27FC236}">
                  <a16:creationId xmlns:a16="http://schemas.microsoft.com/office/drawing/2014/main" id="{4B6319BE-FA35-42F8-942D-3011B1FC53B9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4" name="Vrije vorm: vorm 343">
              <a:extLst>
                <a:ext uri="{FF2B5EF4-FFF2-40B4-BE49-F238E27FC236}">
                  <a16:creationId xmlns:a16="http://schemas.microsoft.com/office/drawing/2014/main" id="{7C628182-6203-413C-B3C3-E5622ACDD819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5" name="Vrije vorm: vorm 344">
              <a:extLst>
                <a:ext uri="{FF2B5EF4-FFF2-40B4-BE49-F238E27FC236}">
                  <a16:creationId xmlns:a16="http://schemas.microsoft.com/office/drawing/2014/main" id="{ED4CC351-2B30-4D10-B4B6-08756AAB2D23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6" name="Vrije vorm: vorm 345">
              <a:extLst>
                <a:ext uri="{FF2B5EF4-FFF2-40B4-BE49-F238E27FC236}">
                  <a16:creationId xmlns:a16="http://schemas.microsoft.com/office/drawing/2014/main" id="{560A2DA2-C908-45E3-821E-07D850221580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7" name="Vrije vorm: vorm 346">
              <a:extLst>
                <a:ext uri="{FF2B5EF4-FFF2-40B4-BE49-F238E27FC236}">
                  <a16:creationId xmlns:a16="http://schemas.microsoft.com/office/drawing/2014/main" id="{EF0325F6-E308-4F3E-9EC7-62C0DAAFC86C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8" name="Vrije vorm: vorm 347">
              <a:extLst>
                <a:ext uri="{FF2B5EF4-FFF2-40B4-BE49-F238E27FC236}">
                  <a16:creationId xmlns:a16="http://schemas.microsoft.com/office/drawing/2014/main" id="{CA7F64C4-AD11-4927-81B0-5DAC929B8AC7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9" name="Vrije vorm: vorm 348">
              <a:extLst>
                <a:ext uri="{FF2B5EF4-FFF2-40B4-BE49-F238E27FC236}">
                  <a16:creationId xmlns:a16="http://schemas.microsoft.com/office/drawing/2014/main" id="{AB395E20-6CB1-428F-A512-09FD9654DB82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0" name="Vrije vorm: vorm 349">
              <a:extLst>
                <a:ext uri="{FF2B5EF4-FFF2-40B4-BE49-F238E27FC236}">
                  <a16:creationId xmlns:a16="http://schemas.microsoft.com/office/drawing/2014/main" id="{532333C2-F768-45BD-83BB-6615EE578CB3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1" name="Vrije vorm: vorm 350">
              <a:extLst>
                <a:ext uri="{FF2B5EF4-FFF2-40B4-BE49-F238E27FC236}">
                  <a16:creationId xmlns:a16="http://schemas.microsoft.com/office/drawing/2014/main" id="{FD28BBCB-95EA-4CE2-9C39-93EDEAD573FF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2" name="Vrije vorm: vorm 351">
              <a:extLst>
                <a:ext uri="{FF2B5EF4-FFF2-40B4-BE49-F238E27FC236}">
                  <a16:creationId xmlns:a16="http://schemas.microsoft.com/office/drawing/2014/main" id="{7649F5E0-7AED-4800-BB75-D5626379B869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3" name="Vrije vorm: vorm 352">
              <a:extLst>
                <a:ext uri="{FF2B5EF4-FFF2-40B4-BE49-F238E27FC236}">
                  <a16:creationId xmlns:a16="http://schemas.microsoft.com/office/drawing/2014/main" id="{1E493E55-7441-424C-A08E-EFE4BC6FF2DA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4" name="Vrije vorm: vorm 353">
              <a:extLst>
                <a:ext uri="{FF2B5EF4-FFF2-40B4-BE49-F238E27FC236}">
                  <a16:creationId xmlns:a16="http://schemas.microsoft.com/office/drawing/2014/main" id="{E2BA00D2-E264-4D6F-AEC3-8E574ECA0CB4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5" name="Vrije vorm: vorm 354">
              <a:extLst>
                <a:ext uri="{FF2B5EF4-FFF2-40B4-BE49-F238E27FC236}">
                  <a16:creationId xmlns:a16="http://schemas.microsoft.com/office/drawing/2014/main" id="{6C91E3A2-604B-4774-968C-EF808A2CB6BA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6" name="Vrije vorm: vorm 355">
              <a:extLst>
                <a:ext uri="{FF2B5EF4-FFF2-40B4-BE49-F238E27FC236}">
                  <a16:creationId xmlns:a16="http://schemas.microsoft.com/office/drawing/2014/main" id="{103AB37D-DD83-45F1-BF41-106E3B27A834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7" name="Vrije vorm: vorm 356">
              <a:extLst>
                <a:ext uri="{FF2B5EF4-FFF2-40B4-BE49-F238E27FC236}">
                  <a16:creationId xmlns:a16="http://schemas.microsoft.com/office/drawing/2014/main" id="{0846F54D-8878-4C66-8E96-1C3ED8288A65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8" name="Vrije vorm: vorm 357">
              <a:extLst>
                <a:ext uri="{FF2B5EF4-FFF2-40B4-BE49-F238E27FC236}">
                  <a16:creationId xmlns:a16="http://schemas.microsoft.com/office/drawing/2014/main" id="{5F027FC0-4764-438F-8B2C-5ECE13855CD2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9" name="Vrije vorm: vorm 358">
              <a:extLst>
                <a:ext uri="{FF2B5EF4-FFF2-40B4-BE49-F238E27FC236}">
                  <a16:creationId xmlns:a16="http://schemas.microsoft.com/office/drawing/2014/main" id="{06F80C87-6564-463E-BAE4-A5F4E9A5AEF6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0" name="Vrije vorm: vorm 359">
              <a:extLst>
                <a:ext uri="{FF2B5EF4-FFF2-40B4-BE49-F238E27FC236}">
                  <a16:creationId xmlns:a16="http://schemas.microsoft.com/office/drawing/2014/main" id="{C4BE28E7-8AD5-4243-BBE5-B0218AD14243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1" name="Vrije vorm: vorm 360">
              <a:extLst>
                <a:ext uri="{FF2B5EF4-FFF2-40B4-BE49-F238E27FC236}">
                  <a16:creationId xmlns:a16="http://schemas.microsoft.com/office/drawing/2014/main" id="{35FEE4B1-DBC1-4E2E-B858-31BFAC64EA69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2" name="Vrije vorm: vorm 361">
              <a:extLst>
                <a:ext uri="{FF2B5EF4-FFF2-40B4-BE49-F238E27FC236}">
                  <a16:creationId xmlns:a16="http://schemas.microsoft.com/office/drawing/2014/main" id="{1891C983-E32A-46A2-929D-8F5603FB966E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3" name="Vrije vorm: vorm 362">
              <a:extLst>
                <a:ext uri="{FF2B5EF4-FFF2-40B4-BE49-F238E27FC236}">
                  <a16:creationId xmlns:a16="http://schemas.microsoft.com/office/drawing/2014/main" id="{DB1ED9FB-CC47-4FF8-8E96-68C6F44346C2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4" name="Vrije vorm: vorm 363">
              <a:extLst>
                <a:ext uri="{FF2B5EF4-FFF2-40B4-BE49-F238E27FC236}">
                  <a16:creationId xmlns:a16="http://schemas.microsoft.com/office/drawing/2014/main" id="{5511B2CD-B584-4C10-8EAF-DEDC5C80FAB4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5" name="Vrije vorm: vorm 364">
              <a:extLst>
                <a:ext uri="{FF2B5EF4-FFF2-40B4-BE49-F238E27FC236}">
                  <a16:creationId xmlns:a16="http://schemas.microsoft.com/office/drawing/2014/main" id="{BA326BA1-9334-4989-AEB0-1604969FAC72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6" name="Vrije vorm: vorm 365">
              <a:extLst>
                <a:ext uri="{FF2B5EF4-FFF2-40B4-BE49-F238E27FC236}">
                  <a16:creationId xmlns:a16="http://schemas.microsoft.com/office/drawing/2014/main" id="{3696E9A9-5CBB-4610-8576-77A4CD5DA8F1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7" name="Vrije vorm: vorm 366">
              <a:extLst>
                <a:ext uri="{FF2B5EF4-FFF2-40B4-BE49-F238E27FC236}">
                  <a16:creationId xmlns:a16="http://schemas.microsoft.com/office/drawing/2014/main" id="{9BE82CAE-C953-497E-8124-86B0CA95F452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8" name="Vrije vorm: vorm 367">
              <a:extLst>
                <a:ext uri="{FF2B5EF4-FFF2-40B4-BE49-F238E27FC236}">
                  <a16:creationId xmlns:a16="http://schemas.microsoft.com/office/drawing/2014/main" id="{1FB52E31-02EF-4FAE-8AA4-0400A7D8B2B2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9" name="Vrije vorm: vorm 368">
              <a:extLst>
                <a:ext uri="{FF2B5EF4-FFF2-40B4-BE49-F238E27FC236}">
                  <a16:creationId xmlns:a16="http://schemas.microsoft.com/office/drawing/2014/main" id="{D0549E67-C68B-44AA-B72B-01B19C4B6048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0" name="Vrije vorm: vorm 369">
              <a:extLst>
                <a:ext uri="{FF2B5EF4-FFF2-40B4-BE49-F238E27FC236}">
                  <a16:creationId xmlns:a16="http://schemas.microsoft.com/office/drawing/2014/main" id="{36E4E350-CA27-45A9-91AA-1CAC2947C1DB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1" name="Vrije vorm: vorm 370">
              <a:extLst>
                <a:ext uri="{FF2B5EF4-FFF2-40B4-BE49-F238E27FC236}">
                  <a16:creationId xmlns:a16="http://schemas.microsoft.com/office/drawing/2014/main" id="{BBD1527C-73A9-4805-ACA1-644B1BEE0697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2" name="Vrije vorm: vorm 371">
              <a:extLst>
                <a:ext uri="{FF2B5EF4-FFF2-40B4-BE49-F238E27FC236}">
                  <a16:creationId xmlns:a16="http://schemas.microsoft.com/office/drawing/2014/main" id="{2FC8136F-DE86-40F3-BE7E-B4D422CCAABA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3" name="Vrije vorm: vorm 372">
              <a:extLst>
                <a:ext uri="{FF2B5EF4-FFF2-40B4-BE49-F238E27FC236}">
                  <a16:creationId xmlns:a16="http://schemas.microsoft.com/office/drawing/2014/main" id="{CD62C1D2-5778-431B-812B-3BE0ECD09D6D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4" name="Vrije vorm: vorm 373">
              <a:extLst>
                <a:ext uri="{FF2B5EF4-FFF2-40B4-BE49-F238E27FC236}">
                  <a16:creationId xmlns:a16="http://schemas.microsoft.com/office/drawing/2014/main" id="{91157F0F-B5EF-4451-AFE7-BABB9AFE32CC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5" name="Vrije vorm: vorm 374">
              <a:extLst>
                <a:ext uri="{FF2B5EF4-FFF2-40B4-BE49-F238E27FC236}">
                  <a16:creationId xmlns:a16="http://schemas.microsoft.com/office/drawing/2014/main" id="{7FCA334E-60BA-4C3A-A9FD-6B2A69879D70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6" name="Vrije vorm: vorm 375">
              <a:extLst>
                <a:ext uri="{FF2B5EF4-FFF2-40B4-BE49-F238E27FC236}">
                  <a16:creationId xmlns:a16="http://schemas.microsoft.com/office/drawing/2014/main" id="{4510051F-4C27-4598-88CF-20C9AFAFED38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7" name="Vrije vorm: vorm 376">
              <a:extLst>
                <a:ext uri="{FF2B5EF4-FFF2-40B4-BE49-F238E27FC236}">
                  <a16:creationId xmlns:a16="http://schemas.microsoft.com/office/drawing/2014/main" id="{5BDF01DB-5BE9-4ADE-BADA-F048A199B0BB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8" name="Vrije vorm: vorm 377">
              <a:extLst>
                <a:ext uri="{FF2B5EF4-FFF2-40B4-BE49-F238E27FC236}">
                  <a16:creationId xmlns:a16="http://schemas.microsoft.com/office/drawing/2014/main" id="{BF3FB0C3-0200-4B35-8033-144FB8DBBC18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9" name="Vrije vorm: vorm 378">
              <a:extLst>
                <a:ext uri="{FF2B5EF4-FFF2-40B4-BE49-F238E27FC236}">
                  <a16:creationId xmlns:a16="http://schemas.microsoft.com/office/drawing/2014/main" id="{DF741B33-CB16-446A-AD73-8D896AD6144D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9726037A-FE1E-49E0-A4AF-FCC8CB1A9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2260854"/>
              </p:ext>
            </p:extLst>
          </p:nvPr>
        </p:nvGraphicFramePr>
        <p:xfrm>
          <a:off x="7006492" y="2774731"/>
          <a:ext cx="2141617" cy="1902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3" name="Tekstvak 62">
            <a:extLst>
              <a:ext uri="{FF2B5EF4-FFF2-40B4-BE49-F238E27FC236}">
                <a16:creationId xmlns:a16="http://schemas.microsoft.com/office/drawing/2014/main" id="{0C0F0269-6FBF-4DA7-A20E-62CEDDD7BDA2}"/>
              </a:ext>
            </a:extLst>
          </p:cNvPr>
          <p:cNvSpPr txBox="1"/>
          <p:nvPr/>
        </p:nvSpPr>
        <p:spPr>
          <a:xfrm>
            <a:off x="7197090" y="849865"/>
            <a:ext cx="4301490" cy="9787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LEADING</a:t>
            </a:r>
            <a:b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THE TRANSITION</a:t>
            </a:r>
          </a:p>
        </p:txBody>
      </p: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78896114-2063-4087-B2AE-7098F80D46AC}"/>
              </a:ext>
            </a:extLst>
          </p:cNvPr>
          <p:cNvSpPr/>
          <p:nvPr/>
        </p:nvSpPr>
        <p:spPr>
          <a:xfrm>
            <a:off x="6847009" y="-2258"/>
            <a:ext cx="8498" cy="5192364"/>
          </a:xfrm>
          <a:custGeom>
            <a:avLst/>
            <a:gdLst>
              <a:gd name="connsiteX0" fmla="*/ 0 w 0"/>
              <a:gd name="connsiteY0" fmla="*/ 0 h 5192364"/>
              <a:gd name="connsiteX1" fmla="*/ 0 w 0"/>
              <a:gd name="connsiteY1" fmla="*/ 5192365 h 519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192364">
                <a:moveTo>
                  <a:pt x="0" y="0"/>
                </a:moveTo>
                <a:lnTo>
                  <a:pt x="0" y="5192365"/>
                </a:lnTo>
              </a:path>
            </a:pathLst>
          </a:custGeom>
          <a:ln w="16983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9DE646E9-8642-4930-A023-F8B0890491FF}"/>
              </a:ext>
            </a:extLst>
          </p:cNvPr>
          <p:cNvGrpSpPr/>
          <p:nvPr/>
        </p:nvGrpSpPr>
        <p:grpSpPr>
          <a:xfrm>
            <a:off x="7473494" y="3388451"/>
            <a:ext cx="454597" cy="252998"/>
            <a:chOff x="7499926" y="3960129"/>
            <a:chExt cx="454597" cy="252998"/>
          </a:xfrm>
        </p:grpSpPr>
        <p:grpSp>
          <p:nvGrpSpPr>
            <p:cNvPr id="11" name="Graphic 9">
              <a:extLst>
                <a:ext uri="{FF2B5EF4-FFF2-40B4-BE49-F238E27FC236}">
                  <a16:creationId xmlns:a16="http://schemas.microsoft.com/office/drawing/2014/main" id="{0CFE7DEA-D31A-4F38-8AE7-5E34286C6F00}"/>
                </a:ext>
              </a:extLst>
            </p:cNvPr>
            <p:cNvGrpSpPr/>
            <p:nvPr/>
          </p:nvGrpSpPr>
          <p:grpSpPr>
            <a:xfrm>
              <a:off x="7560928" y="3961226"/>
              <a:ext cx="393595" cy="251901"/>
              <a:chOff x="7632977" y="3883792"/>
              <a:chExt cx="393595" cy="251901"/>
            </a:xfrm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6BA3A23-1A7F-4182-AC3A-3F6722346436}"/>
                  </a:ext>
                </a:extLst>
              </p:cNvPr>
              <p:cNvSpPr/>
              <p:nvPr/>
            </p:nvSpPr>
            <p:spPr>
              <a:xfrm>
                <a:off x="7632977" y="3883792"/>
                <a:ext cx="393595" cy="244029"/>
              </a:xfrm>
              <a:custGeom>
                <a:avLst/>
                <a:gdLst>
                  <a:gd name="connsiteX0" fmla="*/ 396586 w 393595"/>
                  <a:gd name="connsiteY0" fmla="*/ 125951 h 244029"/>
                  <a:gd name="connsiteX1" fmla="*/ 332745 w 393595"/>
                  <a:gd name="connsiteY1" fmla="*/ 68249 h 244029"/>
                  <a:gd name="connsiteX2" fmla="*/ 332745 w 393595"/>
                  <a:gd name="connsiteY2" fmla="*/ 22907 h 244029"/>
                  <a:gd name="connsiteX3" fmla="*/ 309838 w 393595"/>
                  <a:gd name="connsiteY3" fmla="*/ 0 h 244029"/>
                  <a:gd name="connsiteX4" fmla="*/ 22907 w 393595"/>
                  <a:gd name="connsiteY4" fmla="*/ 0 h 244029"/>
                  <a:gd name="connsiteX5" fmla="*/ 0 w 393595"/>
                  <a:gd name="connsiteY5" fmla="*/ 22907 h 244029"/>
                  <a:gd name="connsiteX6" fmla="*/ 0 w 393595"/>
                  <a:gd name="connsiteY6" fmla="*/ 228915 h 244029"/>
                  <a:gd name="connsiteX7" fmla="*/ 22907 w 393595"/>
                  <a:gd name="connsiteY7" fmla="*/ 251822 h 244029"/>
                  <a:gd name="connsiteX8" fmla="*/ 309838 w 393595"/>
                  <a:gd name="connsiteY8" fmla="*/ 251822 h 244029"/>
                  <a:gd name="connsiteX9" fmla="*/ 332745 w 393595"/>
                  <a:gd name="connsiteY9" fmla="*/ 228915 h 244029"/>
                  <a:gd name="connsiteX10" fmla="*/ 332745 w 393595"/>
                  <a:gd name="connsiteY10" fmla="*/ 183573 h 244029"/>
                  <a:gd name="connsiteX11" fmla="*/ 396586 w 393595"/>
                  <a:gd name="connsiteY11" fmla="*/ 125951 h 244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595" h="244029">
                    <a:moveTo>
                      <a:pt x="396586" y="125951"/>
                    </a:moveTo>
                    <a:lnTo>
                      <a:pt x="332745" y="68249"/>
                    </a:lnTo>
                    <a:lnTo>
                      <a:pt x="332745" y="22907"/>
                    </a:lnTo>
                    <a:cubicBezTo>
                      <a:pt x="332745" y="10312"/>
                      <a:pt x="322433" y="0"/>
                      <a:pt x="309838" y="0"/>
                    </a:cubicBezTo>
                    <a:lnTo>
                      <a:pt x="22907" y="0"/>
                    </a:lnTo>
                    <a:cubicBezTo>
                      <a:pt x="10312" y="0"/>
                      <a:pt x="0" y="10312"/>
                      <a:pt x="0" y="22907"/>
                    </a:cubicBezTo>
                    <a:lnTo>
                      <a:pt x="0" y="228915"/>
                    </a:lnTo>
                    <a:cubicBezTo>
                      <a:pt x="0" y="241510"/>
                      <a:pt x="10312" y="251822"/>
                      <a:pt x="22907" y="251822"/>
                    </a:cubicBezTo>
                    <a:lnTo>
                      <a:pt x="309838" y="251822"/>
                    </a:lnTo>
                    <a:cubicBezTo>
                      <a:pt x="322433" y="251822"/>
                      <a:pt x="332745" y="241510"/>
                      <a:pt x="332745" y="228915"/>
                    </a:cubicBezTo>
                    <a:lnTo>
                      <a:pt x="332745" y="183573"/>
                    </a:lnTo>
                    <a:lnTo>
                      <a:pt x="396586" y="125951"/>
                    </a:lnTo>
                    <a:close/>
                  </a:path>
                </a:pathLst>
              </a:custGeom>
              <a:solidFill>
                <a:srgbClr val="FFFFFF"/>
              </a:solidFill>
              <a:ln w="7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000" dirty="0">
                  <a:latin typeface="Sentinel Bold" pitchFamily="50" charset="0"/>
                </a:endParaRPr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D930C382-3C43-4A05-BFBE-D2332591B6AD}"/>
                  </a:ext>
                </a:extLst>
              </p:cNvPr>
              <p:cNvSpPr/>
              <p:nvPr/>
            </p:nvSpPr>
            <p:spPr>
              <a:xfrm>
                <a:off x="7641794" y="3892609"/>
                <a:ext cx="369979" cy="228285"/>
              </a:xfrm>
              <a:custGeom>
                <a:avLst/>
                <a:gdLst>
                  <a:gd name="connsiteX0" fmla="*/ 2283 w 369979"/>
                  <a:gd name="connsiteY0" fmla="*/ 227813 h 228285"/>
                  <a:gd name="connsiteX1" fmla="*/ 5589 w 369979"/>
                  <a:gd name="connsiteY1" fmla="*/ 225609 h 228285"/>
                  <a:gd name="connsiteX2" fmla="*/ 14012 w 369979"/>
                  <a:gd name="connsiteY2" fmla="*/ 230175 h 228285"/>
                  <a:gd name="connsiteX3" fmla="*/ 14012 w 369979"/>
                  <a:gd name="connsiteY3" fmla="*/ 234189 h 228285"/>
                  <a:gd name="connsiteX4" fmla="*/ 2283 w 369979"/>
                  <a:gd name="connsiteY4" fmla="*/ 227813 h 228285"/>
                  <a:gd name="connsiteX5" fmla="*/ 15271 w 369979"/>
                  <a:gd name="connsiteY5" fmla="*/ 230175 h 228285"/>
                  <a:gd name="connsiteX6" fmla="*/ 27237 w 369979"/>
                  <a:gd name="connsiteY6" fmla="*/ 230175 h 228285"/>
                  <a:gd name="connsiteX7" fmla="*/ 27237 w 369979"/>
                  <a:gd name="connsiteY7" fmla="*/ 234189 h 228285"/>
                  <a:gd name="connsiteX8" fmla="*/ 15271 w 369979"/>
                  <a:gd name="connsiteY8" fmla="*/ 234189 h 228285"/>
                  <a:gd name="connsiteX9" fmla="*/ 15271 w 369979"/>
                  <a:gd name="connsiteY9" fmla="*/ 230175 h 228285"/>
                  <a:gd name="connsiteX10" fmla="*/ 39202 w 369979"/>
                  <a:gd name="connsiteY10" fmla="*/ 230175 h 228285"/>
                  <a:gd name="connsiteX11" fmla="*/ 51167 w 369979"/>
                  <a:gd name="connsiteY11" fmla="*/ 230175 h 228285"/>
                  <a:gd name="connsiteX12" fmla="*/ 51167 w 369979"/>
                  <a:gd name="connsiteY12" fmla="*/ 234189 h 228285"/>
                  <a:gd name="connsiteX13" fmla="*/ 39202 w 369979"/>
                  <a:gd name="connsiteY13" fmla="*/ 234189 h 228285"/>
                  <a:gd name="connsiteX14" fmla="*/ 39202 w 369979"/>
                  <a:gd name="connsiteY14" fmla="*/ 230175 h 228285"/>
                  <a:gd name="connsiteX15" fmla="*/ 63133 w 369979"/>
                  <a:gd name="connsiteY15" fmla="*/ 230175 h 228285"/>
                  <a:gd name="connsiteX16" fmla="*/ 75098 w 369979"/>
                  <a:gd name="connsiteY16" fmla="*/ 230175 h 228285"/>
                  <a:gd name="connsiteX17" fmla="*/ 75098 w 369979"/>
                  <a:gd name="connsiteY17" fmla="*/ 234189 h 228285"/>
                  <a:gd name="connsiteX18" fmla="*/ 63133 w 369979"/>
                  <a:gd name="connsiteY18" fmla="*/ 234189 h 228285"/>
                  <a:gd name="connsiteX19" fmla="*/ 63133 w 369979"/>
                  <a:gd name="connsiteY19" fmla="*/ 230175 h 228285"/>
                  <a:gd name="connsiteX20" fmla="*/ 87063 w 369979"/>
                  <a:gd name="connsiteY20" fmla="*/ 230175 h 228285"/>
                  <a:gd name="connsiteX21" fmla="*/ 99029 w 369979"/>
                  <a:gd name="connsiteY21" fmla="*/ 230175 h 228285"/>
                  <a:gd name="connsiteX22" fmla="*/ 99029 w 369979"/>
                  <a:gd name="connsiteY22" fmla="*/ 234189 h 228285"/>
                  <a:gd name="connsiteX23" fmla="*/ 87063 w 369979"/>
                  <a:gd name="connsiteY23" fmla="*/ 234189 h 228285"/>
                  <a:gd name="connsiteX24" fmla="*/ 87063 w 369979"/>
                  <a:gd name="connsiteY24" fmla="*/ 230175 h 228285"/>
                  <a:gd name="connsiteX25" fmla="*/ 110994 w 369979"/>
                  <a:gd name="connsiteY25" fmla="*/ 230175 h 228285"/>
                  <a:gd name="connsiteX26" fmla="*/ 122959 w 369979"/>
                  <a:gd name="connsiteY26" fmla="*/ 230175 h 228285"/>
                  <a:gd name="connsiteX27" fmla="*/ 122959 w 369979"/>
                  <a:gd name="connsiteY27" fmla="*/ 234189 h 228285"/>
                  <a:gd name="connsiteX28" fmla="*/ 110994 w 369979"/>
                  <a:gd name="connsiteY28" fmla="*/ 234189 h 228285"/>
                  <a:gd name="connsiteX29" fmla="*/ 110994 w 369979"/>
                  <a:gd name="connsiteY29" fmla="*/ 230175 h 228285"/>
                  <a:gd name="connsiteX30" fmla="*/ 134924 w 369979"/>
                  <a:gd name="connsiteY30" fmla="*/ 230175 h 228285"/>
                  <a:gd name="connsiteX31" fmla="*/ 146890 w 369979"/>
                  <a:gd name="connsiteY31" fmla="*/ 230175 h 228285"/>
                  <a:gd name="connsiteX32" fmla="*/ 146890 w 369979"/>
                  <a:gd name="connsiteY32" fmla="*/ 234189 h 228285"/>
                  <a:gd name="connsiteX33" fmla="*/ 134924 w 369979"/>
                  <a:gd name="connsiteY33" fmla="*/ 234189 h 228285"/>
                  <a:gd name="connsiteX34" fmla="*/ 134924 w 369979"/>
                  <a:gd name="connsiteY34" fmla="*/ 230175 h 228285"/>
                  <a:gd name="connsiteX35" fmla="*/ 158855 w 369979"/>
                  <a:gd name="connsiteY35" fmla="*/ 230175 h 228285"/>
                  <a:gd name="connsiteX36" fmla="*/ 170820 w 369979"/>
                  <a:gd name="connsiteY36" fmla="*/ 230175 h 228285"/>
                  <a:gd name="connsiteX37" fmla="*/ 170820 w 369979"/>
                  <a:gd name="connsiteY37" fmla="*/ 234189 h 228285"/>
                  <a:gd name="connsiteX38" fmla="*/ 158855 w 369979"/>
                  <a:gd name="connsiteY38" fmla="*/ 234189 h 228285"/>
                  <a:gd name="connsiteX39" fmla="*/ 158855 w 369979"/>
                  <a:gd name="connsiteY39" fmla="*/ 230175 h 228285"/>
                  <a:gd name="connsiteX40" fmla="*/ 182786 w 369979"/>
                  <a:gd name="connsiteY40" fmla="*/ 230175 h 228285"/>
                  <a:gd name="connsiteX41" fmla="*/ 194751 w 369979"/>
                  <a:gd name="connsiteY41" fmla="*/ 230175 h 228285"/>
                  <a:gd name="connsiteX42" fmla="*/ 194751 w 369979"/>
                  <a:gd name="connsiteY42" fmla="*/ 234189 h 228285"/>
                  <a:gd name="connsiteX43" fmla="*/ 182786 w 369979"/>
                  <a:gd name="connsiteY43" fmla="*/ 234189 h 228285"/>
                  <a:gd name="connsiteX44" fmla="*/ 182786 w 369979"/>
                  <a:gd name="connsiteY44" fmla="*/ 230175 h 228285"/>
                  <a:gd name="connsiteX45" fmla="*/ 206716 w 369979"/>
                  <a:gd name="connsiteY45" fmla="*/ 230175 h 228285"/>
                  <a:gd name="connsiteX46" fmla="*/ 218681 w 369979"/>
                  <a:gd name="connsiteY46" fmla="*/ 230175 h 228285"/>
                  <a:gd name="connsiteX47" fmla="*/ 218681 w 369979"/>
                  <a:gd name="connsiteY47" fmla="*/ 234189 h 228285"/>
                  <a:gd name="connsiteX48" fmla="*/ 206716 w 369979"/>
                  <a:gd name="connsiteY48" fmla="*/ 234189 h 228285"/>
                  <a:gd name="connsiteX49" fmla="*/ 206716 w 369979"/>
                  <a:gd name="connsiteY49" fmla="*/ 230175 h 228285"/>
                  <a:gd name="connsiteX50" fmla="*/ 230647 w 369979"/>
                  <a:gd name="connsiteY50" fmla="*/ 230175 h 228285"/>
                  <a:gd name="connsiteX51" fmla="*/ 242612 w 369979"/>
                  <a:gd name="connsiteY51" fmla="*/ 230175 h 228285"/>
                  <a:gd name="connsiteX52" fmla="*/ 242612 w 369979"/>
                  <a:gd name="connsiteY52" fmla="*/ 234189 h 228285"/>
                  <a:gd name="connsiteX53" fmla="*/ 230647 w 369979"/>
                  <a:gd name="connsiteY53" fmla="*/ 234189 h 228285"/>
                  <a:gd name="connsiteX54" fmla="*/ 230647 w 369979"/>
                  <a:gd name="connsiteY54" fmla="*/ 230175 h 228285"/>
                  <a:gd name="connsiteX55" fmla="*/ 254577 w 369979"/>
                  <a:gd name="connsiteY55" fmla="*/ 230175 h 228285"/>
                  <a:gd name="connsiteX56" fmla="*/ 266543 w 369979"/>
                  <a:gd name="connsiteY56" fmla="*/ 230175 h 228285"/>
                  <a:gd name="connsiteX57" fmla="*/ 266543 w 369979"/>
                  <a:gd name="connsiteY57" fmla="*/ 234189 h 228285"/>
                  <a:gd name="connsiteX58" fmla="*/ 254577 w 369979"/>
                  <a:gd name="connsiteY58" fmla="*/ 234189 h 228285"/>
                  <a:gd name="connsiteX59" fmla="*/ 254577 w 369979"/>
                  <a:gd name="connsiteY59" fmla="*/ 230175 h 228285"/>
                  <a:gd name="connsiteX60" fmla="*/ 278508 w 369979"/>
                  <a:gd name="connsiteY60" fmla="*/ 230175 h 228285"/>
                  <a:gd name="connsiteX61" fmla="*/ 290473 w 369979"/>
                  <a:gd name="connsiteY61" fmla="*/ 230175 h 228285"/>
                  <a:gd name="connsiteX62" fmla="*/ 290473 w 369979"/>
                  <a:gd name="connsiteY62" fmla="*/ 234189 h 228285"/>
                  <a:gd name="connsiteX63" fmla="*/ 278508 w 369979"/>
                  <a:gd name="connsiteY63" fmla="*/ 234189 h 228285"/>
                  <a:gd name="connsiteX64" fmla="*/ 278508 w 369979"/>
                  <a:gd name="connsiteY64" fmla="*/ 230175 h 228285"/>
                  <a:gd name="connsiteX65" fmla="*/ 302202 w 369979"/>
                  <a:gd name="connsiteY65" fmla="*/ 230175 h 228285"/>
                  <a:gd name="connsiteX66" fmla="*/ 310074 w 369979"/>
                  <a:gd name="connsiteY66" fmla="*/ 224664 h 228285"/>
                  <a:gd name="connsiteX67" fmla="*/ 313617 w 369979"/>
                  <a:gd name="connsiteY67" fmla="*/ 226475 h 228285"/>
                  <a:gd name="connsiteX68" fmla="*/ 302675 w 369979"/>
                  <a:gd name="connsiteY68" fmla="*/ 234111 h 228285"/>
                  <a:gd name="connsiteX69" fmla="*/ 302202 w 369979"/>
                  <a:gd name="connsiteY69" fmla="*/ 230175 h 228285"/>
                  <a:gd name="connsiteX70" fmla="*/ 0 w 369979"/>
                  <a:gd name="connsiteY70" fmla="*/ 203174 h 228285"/>
                  <a:gd name="connsiteX71" fmla="*/ 4015 w 369979"/>
                  <a:gd name="connsiteY71" fmla="*/ 203174 h 228285"/>
                  <a:gd name="connsiteX72" fmla="*/ 4015 w 369979"/>
                  <a:gd name="connsiteY72" fmla="*/ 215139 h 228285"/>
                  <a:gd name="connsiteX73" fmla="*/ 0 w 369979"/>
                  <a:gd name="connsiteY73" fmla="*/ 215139 h 228285"/>
                  <a:gd name="connsiteX74" fmla="*/ 0 w 369979"/>
                  <a:gd name="connsiteY74" fmla="*/ 203174 h 228285"/>
                  <a:gd name="connsiteX75" fmla="*/ 311097 w 369979"/>
                  <a:gd name="connsiteY75" fmla="*/ 201836 h 228285"/>
                  <a:gd name="connsiteX76" fmla="*/ 315112 w 369979"/>
                  <a:gd name="connsiteY76" fmla="*/ 201836 h 228285"/>
                  <a:gd name="connsiteX77" fmla="*/ 315112 w 369979"/>
                  <a:gd name="connsiteY77" fmla="*/ 213801 h 228285"/>
                  <a:gd name="connsiteX78" fmla="*/ 311097 w 369979"/>
                  <a:gd name="connsiteY78" fmla="*/ 213801 h 228285"/>
                  <a:gd name="connsiteX79" fmla="*/ 311097 w 369979"/>
                  <a:gd name="connsiteY79" fmla="*/ 201836 h 228285"/>
                  <a:gd name="connsiteX80" fmla="*/ 0 w 369979"/>
                  <a:gd name="connsiteY80" fmla="*/ 179243 h 228285"/>
                  <a:gd name="connsiteX81" fmla="*/ 4015 w 369979"/>
                  <a:gd name="connsiteY81" fmla="*/ 179243 h 228285"/>
                  <a:gd name="connsiteX82" fmla="*/ 4015 w 369979"/>
                  <a:gd name="connsiteY82" fmla="*/ 191209 h 228285"/>
                  <a:gd name="connsiteX83" fmla="*/ 0 w 369979"/>
                  <a:gd name="connsiteY83" fmla="*/ 191209 h 228285"/>
                  <a:gd name="connsiteX84" fmla="*/ 0 w 369979"/>
                  <a:gd name="connsiteY84" fmla="*/ 179243 h 228285"/>
                  <a:gd name="connsiteX85" fmla="*/ 311097 w 369979"/>
                  <a:gd name="connsiteY85" fmla="*/ 177905 h 228285"/>
                  <a:gd name="connsiteX86" fmla="*/ 315112 w 369979"/>
                  <a:gd name="connsiteY86" fmla="*/ 177905 h 228285"/>
                  <a:gd name="connsiteX87" fmla="*/ 315112 w 369979"/>
                  <a:gd name="connsiteY87" fmla="*/ 189870 h 228285"/>
                  <a:gd name="connsiteX88" fmla="*/ 311097 w 369979"/>
                  <a:gd name="connsiteY88" fmla="*/ 189870 h 228285"/>
                  <a:gd name="connsiteX89" fmla="*/ 311097 w 369979"/>
                  <a:gd name="connsiteY89" fmla="*/ 177905 h 228285"/>
                  <a:gd name="connsiteX90" fmla="*/ 314797 w 369979"/>
                  <a:gd name="connsiteY90" fmla="*/ 165782 h 228285"/>
                  <a:gd name="connsiteX91" fmla="*/ 323693 w 369979"/>
                  <a:gd name="connsiteY91" fmla="*/ 157753 h 228285"/>
                  <a:gd name="connsiteX92" fmla="*/ 326369 w 369979"/>
                  <a:gd name="connsiteY92" fmla="*/ 160744 h 228285"/>
                  <a:gd name="connsiteX93" fmla="*/ 317474 w 369979"/>
                  <a:gd name="connsiteY93" fmla="*/ 168774 h 228285"/>
                  <a:gd name="connsiteX94" fmla="*/ 314797 w 369979"/>
                  <a:gd name="connsiteY94" fmla="*/ 165782 h 228285"/>
                  <a:gd name="connsiteX95" fmla="*/ 0 w 369979"/>
                  <a:gd name="connsiteY95" fmla="*/ 155313 h 228285"/>
                  <a:gd name="connsiteX96" fmla="*/ 4015 w 369979"/>
                  <a:gd name="connsiteY96" fmla="*/ 155313 h 228285"/>
                  <a:gd name="connsiteX97" fmla="*/ 4015 w 369979"/>
                  <a:gd name="connsiteY97" fmla="*/ 167278 h 228285"/>
                  <a:gd name="connsiteX98" fmla="*/ 0 w 369979"/>
                  <a:gd name="connsiteY98" fmla="*/ 167278 h 228285"/>
                  <a:gd name="connsiteX99" fmla="*/ 0 w 369979"/>
                  <a:gd name="connsiteY99" fmla="*/ 155313 h 228285"/>
                  <a:gd name="connsiteX100" fmla="*/ 332509 w 369979"/>
                  <a:gd name="connsiteY100" fmla="*/ 149724 h 228285"/>
                  <a:gd name="connsiteX101" fmla="*/ 341404 w 369979"/>
                  <a:gd name="connsiteY101" fmla="*/ 141694 h 228285"/>
                  <a:gd name="connsiteX102" fmla="*/ 344081 w 369979"/>
                  <a:gd name="connsiteY102" fmla="*/ 144686 h 228285"/>
                  <a:gd name="connsiteX103" fmla="*/ 335186 w 369979"/>
                  <a:gd name="connsiteY103" fmla="*/ 152715 h 228285"/>
                  <a:gd name="connsiteX104" fmla="*/ 332509 w 369979"/>
                  <a:gd name="connsiteY104" fmla="*/ 149724 h 228285"/>
                  <a:gd name="connsiteX105" fmla="*/ 0 w 369979"/>
                  <a:gd name="connsiteY105" fmla="*/ 131461 h 228285"/>
                  <a:gd name="connsiteX106" fmla="*/ 4015 w 369979"/>
                  <a:gd name="connsiteY106" fmla="*/ 131461 h 228285"/>
                  <a:gd name="connsiteX107" fmla="*/ 4015 w 369979"/>
                  <a:gd name="connsiteY107" fmla="*/ 143426 h 228285"/>
                  <a:gd name="connsiteX108" fmla="*/ 0 w 369979"/>
                  <a:gd name="connsiteY108" fmla="*/ 143426 h 228285"/>
                  <a:gd name="connsiteX109" fmla="*/ 0 w 369979"/>
                  <a:gd name="connsiteY109" fmla="*/ 131461 h 228285"/>
                  <a:gd name="connsiteX110" fmla="*/ 350300 w 369979"/>
                  <a:gd name="connsiteY110" fmla="*/ 133665 h 228285"/>
                  <a:gd name="connsiteX111" fmla="*/ 359195 w 369979"/>
                  <a:gd name="connsiteY111" fmla="*/ 125636 h 228285"/>
                  <a:gd name="connsiteX112" fmla="*/ 361871 w 369979"/>
                  <a:gd name="connsiteY112" fmla="*/ 128627 h 228285"/>
                  <a:gd name="connsiteX113" fmla="*/ 352976 w 369979"/>
                  <a:gd name="connsiteY113" fmla="*/ 136656 h 228285"/>
                  <a:gd name="connsiteX114" fmla="*/ 350300 w 369979"/>
                  <a:gd name="connsiteY114" fmla="*/ 133665 h 228285"/>
                  <a:gd name="connsiteX115" fmla="*/ 368011 w 369979"/>
                  <a:gd name="connsiteY115" fmla="*/ 117685 h 228285"/>
                  <a:gd name="connsiteX116" fmla="*/ 368641 w 369979"/>
                  <a:gd name="connsiteY116" fmla="*/ 117134 h 228285"/>
                  <a:gd name="connsiteX117" fmla="*/ 363682 w 369979"/>
                  <a:gd name="connsiteY117" fmla="*/ 112647 h 228285"/>
                  <a:gd name="connsiteX118" fmla="*/ 366358 w 369979"/>
                  <a:gd name="connsiteY118" fmla="*/ 109656 h 228285"/>
                  <a:gd name="connsiteX119" fmla="*/ 374624 w 369979"/>
                  <a:gd name="connsiteY119" fmla="*/ 117134 h 228285"/>
                  <a:gd name="connsiteX120" fmla="*/ 370767 w 369979"/>
                  <a:gd name="connsiteY120" fmla="*/ 120676 h 228285"/>
                  <a:gd name="connsiteX121" fmla="*/ 368011 w 369979"/>
                  <a:gd name="connsiteY121" fmla="*/ 117685 h 228285"/>
                  <a:gd name="connsiteX122" fmla="*/ 0 w 369979"/>
                  <a:gd name="connsiteY122" fmla="*/ 107530 h 228285"/>
                  <a:gd name="connsiteX123" fmla="*/ 4015 w 369979"/>
                  <a:gd name="connsiteY123" fmla="*/ 107530 h 228285"/>
                  <a:gd name="connsiteX124" fmla="*/ 4015 w 369979"/>
                  <a:gd name="connsiteY124" fmla="*/ 119496 h 228285"/>
                  <a:gd name="connsiteX125" fmla="*/ 0 w 369979"/>
                  <a:gd name="connsiteY125" fmla="*/ 119496 h 228285"/>
                  <a:gd name="connsiteX126" fmla="*/ 0 w 369979"/>
                  <a:gd name="connsiteY126" fmla="*/ 107530 h 228285"/>
                  <a:gd name="connsiteX127" fmla="*/ 345891 w 369979"/>
                  <a:gd name="connsiteY127" fmla="*/ 96588 h 228285"/>
                  <a:gd name="connsiteX128" fmla="*/ 348568 w 369979"/>
                  <a:gd name="connsiteY128" fmla="*/ 93597 h 228285"/>
                  <a:gd name="connsiteX129" fmla="*/ 357463 w 369979"/>
                  <a:gd name="connsiteY129" fmla="*/ 101626 h 228285"/>
                  <a:gd name="connsiteX130" fmla="*/ 354787 w 369979"/>
                  <a:gd name="connsiteY130" fmla="*/ 104618 h 228285"/>
                  <a:gd name="connsiteX131" fmla="*/ 345891 w 369979"/>
                  <a:gd name="connsiteY131" fmla="*/ 96588 h 228285"/>
                  <a:gd name="connsiteX132" fmla="*/ 0 w 369979"/>
                  <a:gd name="connsiteY132" fmla="*/ 83600 h 228285"/>
                  <a:gd name="connsiteX133" fmla="*/ 4015 w 369979"/>
                  <a:gd name="connsiteY133" fmla="*/ 83600 h 228285"/>
                  <a:gd name="connsiteX134" fmla="*/ 4015 w 369979"/>
                  <a:gd name="connsiteY134" fmla="*/ 95565 h 228285"/>
                  <a:gd name="connsiteX135" fmla="*/ 0 w 369979"/>
                  <a:gd name="connsiteY135" fmla="*/ 95565 h 228285"/>
                  <a:gd name="connsiteX136" fmla="*/ 0 w 369979"/>
                  <a:gd name="connsiteY136" fmla="*/ 83600 h 228285"/>
                  <a:gd name="connsiteX137" fmla="*/ 328180 w 369979"/>
                  <a:gd name="connsiteY137" fmla="*/ 80530 h 228285"/>
                  <a:gd name="connsiteX138" fmla="*/ 330856 w 369979"/>
                  <a:gd name="connsiteY138" fmla="*/ 77538 h 228285"/>
                  <a:gd name="connsiteX139" fmla="*/ 339751 w 369979"/>
                  <a:gd name="connsiteY139" fmla="*/ 85568 h 228285"/>
                  <a:gd name="connsiteX140" fmla="*/ 337075 w 369979"/>
                  <a:gd name="connsiteY140" fmla="*/ 88559 h 228285"/>
                  <a:gd name="connsiteX141" fmla="*/ 328180 w 369979"/>
                  <a:gd name="connsiteY141" fmla="*/ 80530 h 228285"/>
                  <a:gd name="connsiteX142" fmla="*/ 311097 w 369979"/>
                  <a:gd name="connsiteY142" fmla="*/ 65101 h 228285"/>
                  <a:gd name="connsiteX143" fmla="*/ 311097 w 369979"/>
                  <a:gd name="connsiteY143" fmla="*/ 62424 h 228285"/>
                  <a:gd name="connsiteX144" fmla="*/ 315112 w 369979"/>
                  <a:gd name="connsiteY144" fmla="*/ 62424 h 228285"/>
                  <a:gd name="connsiteX145" fmla="*/ 315112 w 369979"/>
                  <a:gd name="connsiteY145" fmla="*/ 63369 h 228285"/>
                  <a:gd name="connsiteX146" fmla="*/ 321961 w 369979"/>
                  <a:gd name="connsiteY146" fmla="*/ 69588 h 228285"/>
                  <a:gd name="connsiteX147" fmla="*/ 319284 w 369979"/>
                  <a:gd name="connsiteY147" fmla="*/ 72579 h 228285"/>
                  <a:gd name="connsiteX148" fmla="*/ 311097 w 369979"/>
                  <a:gd name="connsiteY148" fmla="*/ 65101 h 228285"/>
                  <a:gd name="connsiteX149" fmla="*/ 0 w 369979"/>
                  <a:gd name="connsiteY149" fmla="*/ 59669 h 228285"/>
                  <a:gd name="connsiteX150" fmla="*/ 4015 w 369979"/>
                  <a:gd name="connsiteY150" fmla="*/ 59669 h 228285"/>
                  <a:gd name="connsiteX151" fmla="*/ 4015 w 369979"/>
                  <a:gd name="connsiteY151" fmla="*/ 71634 h 228285"/>
                  <a:gd name="connsiteX152" fmla="*/ 0 w 369979"/>
                  <a:gd name="connsiteY152" fmla="*/ 71634 h 228285"/>
                  <a:gd name="connsiteX153" fmla="*/ 0 w 369979"/>
                  <a:gd name="connsiteY153" fmla="*/ 59669 h 228285"/>
                  <a:gd name="connsiteX154" fmla="*/ 311097 w 369979"/>
                  <a:gd name="connsiteY154" fmla="*/ 38494 h 228285"/>
                  <a:gd name="connsiteX155" fmla="*/ 315112 w 369979"/>
                  <a:gd name="connsiteY155" fmla="*/ 38494 h 228285"/>
                  <a:gd name="connsiteX156" fmla="*/ 315112 w 369979"/>
                  <a:gd name="connsiteY156" fmla="*/ 50459 h 228285"/>
                  <a:gd name="connsiteX157" fmla="*/ 311097 w 369979"/>
                  <a:gd name="connsiteY157" fmla="*/ 50459 h 228285"/>
                  <a:gd name="connsiteX158" fmla="*/ 311097 w 369979"/>
                  <a:gd name="connsiteY158" fmla="*/ 38494 h 228285"/>
                  <a:gd name="connsiteX159" fmla="*/ 0 w 369979"/>
                  <a:gd name="connsiteY159" fmla="*/ 35738 h 228285"/>
                  <a:gd name="connsiteX160" fmla="*/ 4015 w 369979"/>
                  <a:gd name="connsiteY160" fmla="*/ 35738 h 228285"/>
                  <a:gd name="connsiteX161" fmla="*/ 4015 w 369979"/>
                  <a:gd name="connsiteY161" fmla="*/ 47704 h 228285"/>
                  <a:gd name="connsiteX162" fmla="*/ 0 w 369979"/>
                  <a:gd name="connsiteY162" fmla="*/ 47704 h 228285"/>
                  <a:gd name="connsiteX163" fmla="*/ 0 w 369979"/>
                  <a:gd name="connsiteY163" fmla="*/ 35738 h 228285"/>
                  <a:gd name="connsiteX164" fmla="*/ 311097 w 369979"/>
                  <a:gd name="connsiteY164" fmla="*/ 14563 h 228285"/>
                  <a:gd name="connsiteX165" fmla="*/ 315112 w 369979"/>
                  <a:gd name="connsiteY165" fmla="*/ 14563 h 228285"/>
                  <a:gd name="connsiteX166" fmla="*/ 315112 w 369979"/>
                  <a:gd name="connsiteY166" fmla="*/ 26528 h 228285"/>
                  <a:gd name="connsiteX167" fmla="*/ 311097 w 369979"/>
                  <a:gd name="connsiteY167" fmla="*/ 26528 h 228285"/>
                  <a:gd name="connsiteX168" fmla="*/ 311097 w 369979"/>
                  <a:gd name="connsiteY168" fmla="*/ 14563 h 228285"/>
                  <a:gd name="connsiteX169" fmla="*/ 0 w 369979"/>
                  <a:gd name="connsiteY169" fmla="*/ 14091 h 228285"/>
                  <a:gd name="connsiteX170" fmla="*/ 236 w 369979"/>
                  <a:gd name="connsiteY170" fmla="*/ 11414 h 228285"/>
                  <a:gd name="connsiteX171" fmla="*/ 4172 w 369979"/>
                  <a:gd name="connsiteY171" fmla="*/ 12123 h 228285"/>
                  <a:gd name="connsiteX172" fmla="*/ 4015 w 369979"/>
                  <a:gd name="connsiteY172" fmla="*/ 14091 h 228285"/>
                  <a:gd name="connsiteX173" fmla="*/ 4015 w 369979"/>
                  <a:gd name="connsiteY173" fmla="*/ 23773 h 228285"/>
                  <a:gd name="connsiteX174" fmla="*/ 0 w 369979"/>
                  <a:gd name="connsiteY174" fmla="*/ 23773 h 228285"/>
                  <a:gd name="connsiteX175" fmla="*/ 0 w 369979"/>
                  <a:gd name="connsiteY175" fmla="*/ 14091 h 228285"/>
                  <a:gd name="connsiteX176" fmla="*/ 301021 w 369979"/>
                  <a:gd name="connsiteY176" fmla="*/ 4015 h 228285"/>
                  <a:gd name="connsiteX177" fmla="*/ 296534 w 369979"/>
                  <a:gd name="connsiteY177" fmla="*/ 4015 h 228285"/>
                  <a:gd name="connsiteX178" fmla="*/ 296534 w 369979"/>
                  <a:gd name="connsiteY178" fmla="*/ 0 h 228285"/>
                  <a:gd name="connsiteX179" fmla="*/ 301021 w 369979"/>
                  <a:gd name="connsiteY179" fmla="*/ 0 h 228285"/>
                  <a:gd name="connsiteX180" fmla="*/ 309208 w 369979"/>
                  <a:gd name="connsiteY180" fmla="*/ 2598 h 228285"/>
                  <a:gd name="connsiteX181" fmla="*/ 306847 w 369979"/>
                  <a:gd name="connsiteY181" fmla="*/ 5825 h 228285"/>
                  <a:gd name="connsiteX182" fmla="*/ 301021 w 369979"/>
                  <a:gd name="connsiteY182" fmla="*/ 4015 h 228285"/>
                  <a:gd name="connsiteX183" fmla="*/ 8738 w 369979"/>
                  <a:gd name="connsiteY183" fmla="*/ 1023 h 228285"/>
                  <a:gd name="connsiteX184" fmla="*/ 14091 w 369979"/>
                  <a:gd name="connsiteY184" fmla="*/ 0 h 228285"/>
                  <a:gd name="connsiteX185" fmla="*/ 14091 w 369979"/>
                  <a:gd name="connsiteY185" fmla="*/ 0 h 228285"/>
                  <a:gd name="connsiteX186" fmla="*/ 21333 w 369979"/>
                  <a:gd name="connsiteY186" fmla="*/ 0 h 228285"/>
                  <a:gd name="connsiteX187" fmla="*/ 21333 w 369979"/>
                  <a:gd name="connsiteY187" fmla="*/ 4015 h 228285"/>
                  <a:gd name="connsiteX188" fmla="*/ 14091 w 369979"/>
                  <a:gd name="connsiteY188" fmla="*/ 4015 h 228285"/>
                  <a:gd name="connsiteX189" fmla="*/ 14091 w 369979"/>
                  <a:gd name="connsiteY189" fmla="*/ 4015 h 228285"/>
                  <a:gd name="connsiteX190" fmla="*/ 10233 w 369979"/>
                  <a:gd name="connsiteY190" fmla="*/ 4802 h 228285"/>
                  <a:gd name="connsiteX191" fmla="*/ 8738 w 369979"/>
                  <a:gd name="connsiteY191" fmla="*/ 1023 h 228285"/>
                  <a:gd name="connsiteX192" fmla="*/ 33298 w 369979"/>
                  <a:gd name="connsiteY192" fmla="*/ 0 h 228285"/>
                  <a:gd name="connsiteX193" fmla="*/ 45263 w 369979"/>
                  <a:gd name="connsiteY193" fmla="*/ 0 h 228285"/>
                  <a:gd name="connsiteX194" fmla="*/ 45263 w 369979"/>
                  <a:gd name="connsiteY194" fmla="*/ 4015 h 228285"/>
                  <a:gd name="connsiteX195" fmla="*/ 33298 w 369979"/>
                  <a:gd name="connsiteY195" fmla="*/ 4015 h 228285"/>
                  <a:gd name="connsiteX196" fmla="*/ 33298 w 369979"/>
                  <a:gd name="connsiteY196" fmla="*/ 0 h 228285"/>
                  <a:gd name="connsiteX197" fmla="*/ 57229 w 369979"/>
                  <a:gd name="connsiteY197" fmla="*/ 0 h 228285"/>
                  <a:gd name="connsiteX198" fmla="*/ 69194 w 369979"/>
                  <a:gd name="connsiteY198" fmla="*/ 0 h 228285"/>
                  <a:gd name="connsiteX199" fmla="*/ 69194 w 369979"/>
                  <a:gd name="connsiteY199" fmla="*/ 4015 h 228285"/>
                  <a:gd name="connsiteX200" fmla="*/ 57229 w 369979"/>
                  <a:gd name="connsiteY200" fmla="*/ 4015 h 228285"/>
                  <a:gd name="connsiteX201" fmla="*/ 57229 w 369979"/>
                  <a:gd name="connsiteY201" fmla="*/ 0 h 228285"/>
                  <a:gd name="connsiteX202" fmla="*/ 81159 w 369979"/>
                  <a:gd name="connsiteY202" fmla="*/ 0 h 228285"/>
                  <a:gd name="connsiteX203" fmla="*/ 93125 w 369979"/>
                  <a:gd name="connsiteY203" fmla="*/ 0 h 228285"/>
                  <a:gd name="connsiteX204" fmla="*/ 93125 w 369979"/>
                  <a:gd name="connsiteY204" fmla="*/ 4015 h 228285"/>
                  <a:gd name="connsiteX205" fmla="*/ 81159 w 369979"/>
                  <a:gd name="connsiteY205" fmla="*/ 4015 h 228285"/>
                  <a:gd name="connsiteX206" fmla="*/ 81159 w 369979"/>
                  <a:gd name="connsiteY206" fmla="*/ 0 h 228285"/>
                  <a:gd name="connsiteX207" fmla="*/ 105090 w 369979"/>
                  <a:gd name="connsiteY207" fmla="*/ 0 h 228285"/>
                  <a:gd name="connsiteX208" fmla="*/ 117055 w 369979"/>
                  <a:gd name="connsiteY208" fmla="*/ 0 h 228285"/>
                  <a:gd name="connsiteX209" fmla="*/ 117055 w 369979"/>
                  <a:gd name="connsiteY209" fmla="*/ 4015 h 228285"/>
                  <a:gd name="connsiteX210" fmla="*/ 105090 w 369979"/>
                  <a:gd name="connsiteY210" fmla="*/ 4015 h 228285"/>
                  <a:gd name="connsiteX211" fmla="*/ 105090 w 369979"/>
                  <a:gd name="connsiteY211" fmla="*/ 0 h 228285"/>
                  <a:gd name="connsiteX212" fmla="*/ 129020 w 369979"/>
                  <a:gd name="connsiteY212" fmla="*/ 0 h 228285"/>
                  <a:gd name="connsiteX213" fmla="*/ 140986 w 369979"/>
                  <a:gd name="connsiteY213" fmla="*/ 0 h 228285"/>
                  <a:gd name="connsiteX214" fmla="*/ 140986 w 369979"/>
                  <a:gd name="connsiteY214" fmla="*/ 4015 h 228285"/>
                  <a:gd name="connsiteX215" fmla="*/ 129020 w 369979"/>
                  <a:gd name="connsiteY215" fmla="*/ 4015 h 228285"/>
                  <a:gd name="connsiteX216" fmla="*/ 129020 w 369979"/>
                  <a:gd name="connsiteY216" fmla="*/ 0 h 228285"/>
                  <a:gd name="connsiteX217" fmla="*/ 152951 w 369979"/>
                  <a:gd name="connsiteY217" fmla="*/ 0 h 228285"/>
                  <a:gd name="connsiteX218" fmla="*/ 164916 w 369979"/>
                  <a:gd name="connsiteY218" fmla="*/ 0 h 228285"/>
                  <a:gd name="connsiteX219" fmla="*/ 164916 w 369979"/>
                  <a:gd name="connsiteY219" fmla="*/ 4015 h 228285"/>
                  <a:gd name="connsiteX220" fmla="*/ 152951 w 369979"/>
                  <a:gd name="connsiteY220" fmla="*/ 4015 h 228285"/>
                  <a:gd name="connsiteX221" fmla="*/ 152951 w 369979"/>
                  <a:gd name="connsiteY221" fmla="*/ 0 h 228285"/>
                  <a:gd name="connsiteX222" fmla="*/ 176882 w 369979"/>
                  <a:gd name="connsiteY222" fmla="*/ 0 h 228285"/>
                  <a:gd name="connsiteX223" fmla="*/ 188847 w 369979"/>
                  <a:gd name="connsiteY223" fmla="*/ 0 h 228285"/>
                  <a:gd name="connsiteX224" fmla="*/ 188847 w 369979"/>
                  <a:gd name="connsiteY224" fmla="*/ 4015 h 228285"/>
                  <a:gd name="connsiteX225" fmla="*/ 176882 w 369979"/>
                  <a:gd name="connsiteY225" fmla="*/ 4015 h 228285"/>
                  <a:gd name="connsiteX226" fmla="*/ 176882 w 369979"/>
                  <a:gd name="connsiteY226" fmla="*/ 0 h 228285"/>
                  <a:gd name="connsiteX227" fmla="*/ 200812 w 369979"/>
                  <a:gd name="connsiteY227" fmla="*/ 0 h 228285"/>
                  <a:gd name="connsiteX228" fmla="*/ 212777 w 369979"/>
                  <a:gd name="connsiteY228" fmla="*/ 0 h 228285"/>
                  <a:gd name="connsiteX229" fmla="*/ 212777 w 369979"/>
                  <a:gd name="connsiteY229" fmla="*/ 4015 h 228285"/>
                  <a:gd name="connsiteX230" fmla="*/ 200812 w 369979"/>
                  <a:gd name="connsiteY230" fmla="*/ 4015 h 228285"/>
                  <a:gd name="connsiteX231" fmla="*/ 200812 w 369979"/>
                  <a:gd name="connsiteY231" fmla="*/ 0 h 228285"/>
                  <a:gd name="connsiteX232" fmla="*/ 224743 w 369979"/>
                  <a:gd name="connsiteY232" fmla="*/ 0 h 228285"/>
                  <a:gd name="connsiteX233" fmla="*/ 236708 w 369979"/>
                  <a:gd name="connsiteY233" fmla="*/ 0 h 228285"/>
                  <a:gd name="connsiteX234" fmla="*/ 236708 w 369979"/>
                  <a:gd name="connsiteY234" fmla="*/ 4015 h 228285"/>
                  <a:gd name="connsiteX235" fmla="*/ 224743 w 369979"/>
                  <a:gd name="connsiteY235" fmla="*/ 4015 h 228285"/>
                  <a:gd name="connsiteX236" fmla="*/ 224743 w 369979"/>
                  <a:gd name="connsiteY236" fmla="*/ 0 h 228285"/>
                  <a:gd name="connsiteX237" fmla="*/ 248673 w 369979"/>
                  <a:gd name="connsiteY237" fmla="*/ 0 h 228285"/>
                  <a:gd name="connsiteX238" fmla="*/ 260639 w 369979"/>
                  <a:gd name="connsiteY238" fmla="*/ 0 h 228285"/>
                  <a:gd name="connsiteX239" fmla="*/ 260639 w 369979"/>
                  <a:gd name="connsiteY239" fmla="*/ 4015 h 228285"/>
                  <a:gd name="connsiteX240" fmla="*/ 248673 w 369979"/>
                  <a:gd name="connsiteY240" fmla="*/ 4015 h 228285"/>
                  <a:gd name="connsiteX241" fmla="*/ 248673 w 369979"/>
                  <a:gd name="connsiteY241" fmla="*/ 0 h 228285"/>
                  <a:gd name="connsiteX242" fmla="*/ 272604 w 369979"/>
                  <a:gd name="connsiteY242" fmla="*/ 0 h 228285"/>
                  <a:gd name="connsiteX243" fmla="*/ 284569 w 369979"/>
                  <a:gd name="connsiteY243" fmla="*/ 0 h 228285"/>
                  <a:gd name="connsiteX244" fmla="*/ 284569 w 369979"/>
                  <a:gd name="connsiteY244" fmla="*/ 4015 h 228285"/>
                  <a:gd name="connsiteX245" fmla="*/ 272604 w 369979"/>
                  <a:gd name="connsiteY245" fmla="*/ 4015 h 228285"/>
                  <a:gd name="connsiteX246" fmla="*/ 272604 w 369979"/>
                  <a:gd name="connsiteY246" fmla="*/ 0 h 22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</a:cxnLst>
                <a:rect l="l" t="t" r="r" b="b"/>
                <a:pathLst>
                  <a:path w="369979" h="228285">
                    <a:moveTo>
                      <a:pt x="2283" y="227813"/>
                    </a:moveTo>
                    <a:lnTo>
                      <a:pt x="5589" y="225609"/>
                    </a:lnTo>
                    <a:cubicBezTo>
                      <a:pt x="7478" y="228443"/>
                      <a:pt x="10627" y="230175"/>
                      <a:pt x="14012" y="230175"/>
                    </a:cubicBezTo>
                    <a:lnTo>
                      <a:pt x="14012" y="234189"/>
                    </a:lnTo>
                    <a:cubicBezTo>
                      <a:pt x="9368" y="234189"/>
                      <a:pt x="4959" y="231828"/>
                      <a:pt x="2283" y="227813"/>
                    </a:cubicBezTo>
                    <a:close/>
                    <a:moveTo>
                      <a:pt x="15271" y="230175"/>
                    </a:moveTo>
                    <a:lnTo>
                      <a:pt x="27237" y="230175"/>
                    </a:lnTo>
                    <a:lnTo>
                      <a:pt x="27237" y="234189"/>
                    </a:lnTo>
                    <a:lnTo>
                      <a:pt x="15271" y="234189"/>
                    </a:lnTo>
                    <a:lnTo>
                      <a:pt x="15271" y="230175"/>
                    </a:lnTo>
                    <a:close/>
                    <a:moveTo>
                      <a:pt x="39202" y="230175"/>
                    </a:moveTo>
                    <a:lnTo>
                      <a:pt x="51167" y="230175"/>
                    </a:lnTo>
                    <a:lnTo>
                      <a:pt x="51167" y="234189"/>
                    </a:lnTo>
                    <a:lnTo>
                      <a:pt x="39202" y="234189"/>
                    </a:lnTo>
                    <a:lnTo>
                      <a:pt x="39202" y="230175"/>
                    </a:lnTo>
                    <a:close/>
                    <a:moveTo>
                      <a:pt x="63133" y="230175"/>
                    </a:moveTo>
                    <a:lnTo>
                      <a:pt x="75098" y="230175"/>
                    </a:lnTo>
                    <a:lnTo>
                      <a:pt x="75098" y="234189"/>
                    </a:lnTo>
                    <a:lnTo>
                      <a:pt x="63133" y="234189"/>
                    </a:lnTo>
                    <a:lnTo>
                      <a:pt x="63133" y="230175"/>
                    </a:lnTo>
                    <a:close/>
                    <a:moveTo>
                      <a:pt x="87063" y="230175"/>
                    </a:moveTo>
                    <a:lnTo>
                      <a:pt x="99029" y="230175"/>
                    </a:lnTo>
                    <a:lnTo>
                      <a:pt x="99029" y="234189"/>
                    </a:lnTo>
                    <a:lnTo>
                      <a:pt x="87063" y="234189"/>
                    </a:lnTo>
                    <a:lnTo>
                      <a:pt x="87063" y="230175"/>
                    </a:lnTo>
                    <a:close/>
                    <a:moveTo>
                      <a:pt x="110994" y="230175"/>
                    </a:moveTo>
                    <a:lnTo>
                      <a:pt x="122959" y="230175"/>
                    </a:lnTo>
                    <a:lnTo>
                      <a:pt x="122959" y="234189"/>
                    </a:lnTo>
                    <a:lnTo>
                      <a:pt x="110994" y="234189"/>
                    </a:lnTo>
                    <a:lnTo>
                      <a:pt x="110994" y="230175"/>
                    </a:lnTo>
                    <a:close/>
                    <a:moveTo>
                      <a:pt x="134924" y="230175"/>
                    </a:moveTo>
                    <a:lnTo>
                      <a:pt x="146890" y="230175"/>
                    </a:lnTo>
                    <a:lnTo>
                      <a:pt x="146890" y="234189"/>
                    </a:lnTo>
                    <a:lnTo>
                      <a:pt x="134924" y="234189"/>
                    </a:lnTo>
                    <a:lnTo>
                      <a:pt x="134924" y="230175"/>
                    </a:lnTo>
                    <a:close/>
                    <a:moveTo>
                      <a:pt x="158855" y="230175"/>
                    </a:moveTo>
                    <a:lnTo>
                      <a:pt x="170820" y="230175"/>
                    </a:lnTo>
                    <a:lnTo>
                      <a:pt x="170820" y="234189"/>
                    </a:lnTo>
                    <a:lnTo>
                      <a:pt x="158855" y="234189"/>
                    </a:lnTo>
                    <a:lnTo>
                      <a:pt x="158855" y="230175"/>
                    </a:lnTo>
                    <a:close/>
                    <a:moveTo>
                      <a:pt x="182786" y="230175"/>
                    </a:moveTo>
                    <a:lnTo>
                      <a:pt x="194751" y="230175"/>
                    </a:lnTo>
                    <a:lnTo>
                      <a:pt x="194751" y="234189"/>
                    </a:lnTo>
                    <a:lnTo>
                      <a:pt x="182786" y="234189"/>
                    </a:lnTo>
                    <a:lnTo>
                      <a:pt x="182786" y="230175"/>
                    </a:lnTo>
                    <a:close/>
                    <a:moveTo>
                      <a:pt x="206716" y="230175"/>
                    </a:moveTo>
                    <a:lnTo>
                      <a:pt x="218681" y="230175"/>
                    </a:lnTo>
                    <a:lnTo>
                      <a:pt x="218681" y="234189"/>
                    </a:lnTo>
                    <a:lnTo>
                      <a:pt x="206716" y="234189"/>
                    </a:lnTo>
                    <a:lnTo>
                      <a:pt x="206716" y="230175"/>
                    </a:lnTo>
                    <a:close/>
                    <a:moveTo>
                      <a:pt x="230647" y="230175"/>
                    </a:moveTo>
                    <a:lnTo>
                      <a:pt x="242612" y="230175"/>
                    </a:lnTo>
                    <a:lnTo>
                      <a:pt x="242612" y="234189"/>
                    </a:lnTo>
                    <a:lnTo>
                      <a:pt x="230647" y="234189"/>
                    </a:lnTo>
                    <a:lnTo>
                      <a:pt x="230647" y="230175"/>
                    </a:lnTo>
                    <a:close/>
                    <a:moveTo>
                      <a:pt x="254577" y="230175"/>
                    </a:moveTo>
                    <a:lnTo>
                      <a:pt x="266543" y="230175"/>
                    </a:lnTo>
                    <a:lnTo>
                      <a:pt x="266543" y="234189"/>
                    </a:lnTo>
                    <a:lnTo>
                      <a:pt x="254577" y="234189"/>
                    </a:lnTo>
                    <a:lnTo>
                      <a:pt x="254577" y="230175"/>
                    </a:lnTo>
                    <a:close/>
                    <a:moveTo>
                      <a:pt x="278508" y="230175"/>
                    </a:moveTo>
                    <a:lnTo>
                      <a:pt x="290473" y="230175"/>
                    </a:lnTo>
                    <a:lnTo>
                      <a:pt x="290473" y="234189"/>
                    </a:lnTo>
                    <a:lnTo>
                      <a:pt x="278508" y="234189"/>
                    </a:lnTo>
                    <a:lnTo>
                      <a:pt x="278508" y="230175"/>
                    </a:lnTo>
                    <a:close/>
                    <a:moveTo>
                      <a:pt x="302202" y="230175"/>
                    </a:moveTo>
                    <a:cubicBezTo>
                      <a:pt x="305587" y="229781"/>
                      <a:pt x="308500" y="227734"/>
                      <a:pt x="310074" y="224664"/>
                    </a:cubicBezTo>
                    <a:lnTo>
                      <a:pt x="313617" y="226475"/>
                    </a:lnTo>
                    <a:cubicBezTo>
                      <a:pt x="311491" y="230726"/>
                      <a:pt x="307398" y="233559"/>
                      <a:pt x="302675" y="234111"/>
                    </a:cubicBezTo>
                    <a:lnTo>
                      <a:pt x="302202" y="230175"/>
                    </a:lnTo>
                    <a:close/>
                    <a:moveTo>
                      <a:pt x="0" y="203174"/>
                    </a:moveTo>
                    <a:lnTo>
                      <a:pt x="4015" y="203174"/>
                    </a:lnTo>
                    <a:lnTo>
                      <a:pt x="4015" y="215139"/>
                    </a:lnTo>
                    <a:lnTo>
                      <a:pt x="0" y="215139"/>
                    </a:lnTo>
                    <a:lnTo>
                      <a:pt x="0" y="203174"/>
                    </a:lnTo>
                    <a:close/>
                    <a:moveTo>
                      <a:pt x="311097" y="201836"/>
                    </a:moveTo>
                    <a:lnTo>
                      <a:pt x="315112" y="201836"/>
                    </a:lnTo>
                    <a:lnTo>
                      <a:pt x="315112" y="213801"/>
                    </a:lnTo>
                    <a:lnTo>
                      <a:pt x="311097" y="213801"/>
                    </a:lnTo>
                    <a:lnTo>
                      <a:pt x="311097" y="201836"/>
                    </a:lnTo>
                    <a:close/>
                    <a:moveTo>
                      <a:pt x="0" y="179243"/>
                    </a:moveTo>
                    <a:lnTo>
                      <a:pt x="4015" y="179243"/>
                    </a:lnTo>
                    <a:lnTo>
                      <a:pt x="4015" y="191209"/>
                    </a:lnTo>
                    <a:lnTo>
                      <a:pt x="0" y="191209"/>
                    </a:lnTo>
                    <a:lnTo>
                      <a:pt x="0" y="179243"/>
                    </a:lnTo>
                    <a:close/>
                    <a:moveTo>
                      <a:pt x="311097" y="177905"/>
                    </a:moveTo>
                    <a:lnTo>
                      <a:pt x="315112" y="177905"/>
                    </a:lnTo>
                    <a:lnTo>
                      <a:pt x="315112" y="189870"/>
                    </a:lnTo>
                    <a:lnTo>
                      <a:pt x="311097" y="189870"/>
                    </a:lnTo>
                    <a:lnTo>
                      <a:pt x="311097" y="177905"/>
                    </a:lnTo>
                    <a:close/>
                    <a:moveTo>
                      <a:pt x="314797" y="165782"/>
                    </a:moveTo>
                    <a:lnTo>
                      <a:pt x="323693" y="157753"/>
                    </a:lnTo>
                    <a:lnTo>
                      <a:pt x="326369" y="160744"/>
                    </a:lnTo>
                    <a:lnTo>
                      <a:pt x="317474" y="168774"/>
                    </a:lnTo>
                    <a:lnTo>
                      <a:pt x="314797" y="165782"/>
                    </a:lnTo>
                    <a:close/>
                    <a:moveTo>
                      <a:pt x="0" y="155313"/>
                    </a:moveTo>
                    <a:lnTo>
                      <a:pt x="4015" y="155313"/>
                    </a:lnTo>
                    <a:lnTo>
                      <a:pt x="4015" y="167278"/>
                    </a:lnTo>
                    <a:lnTo>
                      <a:pt x="0" y="167278"/>
                    </a:lnTo>
                    <a:lnTo>
                      <a:pt x="0" y="155313"/>
                    </a:lnTo>
                    <a:close/>
                    <a:moveTo>
                      <a:pt x="332509" y="149724"/>
                    </a:moveTo>
                    <a:lnTo>
                      <a:pt x="341404" y="141694"/>
                    </a:lnTo>
                    <a:lnTo>
                      <a:pt x="344081" y="144686"/>
                    </a:lnTo>
                    <a:lnTo>
                      <a:pt x="335186" y="152715"/>
                    </a:lnTo>
                    <a:lnTo>
                      <a:pt x="332509" y="149724"/>
                    </a:lnTo>
                    <a:close/>
                    <a:moveTo>
                      <a:pt x="0" y="131461"/>
                    </a:moveTo>
                    <a:lnTo>
                      <a:pt x="4015" y="131461"/>
                    </a:lnTo>
                    <a:lnTo>
                      <a:pt x="4015" y="143426"/>
                    </a:lnTo>
                    <a:lnTo>
                      <a:pt x="0" y="143426"/>
                    </a:lnTo>
                    <a:lnTo>
                      <a:pt x="0" y="131461"/>
                    </a:lnTo>
                    <a:close/>
                    <a:moveTo>
                      <a:pt x="350300" y="133665"/>
                    </a:moveTo>
                    <a:lnTo>
                      <a:pt x="359195" y="125636"/>
                    </a:lnTo>
                    <a:lnTo>
                      <a:pt x="361871" y="128627"/>
                    </a:lnTo>
                    <a:lnTo>
                      <a:pt x="352976" y="136656"/>
                    </a:lnTo>
                    <a:lnTo>
                      <a:pt x="350300" y="133665"/>
                    </a:lnTo>
                    <a:close/>
                    <a:moveTo>
                      <a:pt x="368011" y="117685"/>
                    </a:moveTo>
                    <a:lnTo>
                      <a:pt x="368641" y="117134"/>
                    </a:lnTo>
                    <a:lnTo>
                      <a:pt x="363682" y="112647"/>
                    </a:lnTo>
                    <a:lnTo>
                      <a:pt x="366358" y="109656"/>
                    </a:lnTo>
                    <a:lnTo>
                      <a:pt x="374624" y="117134"/>
                    </a:lnTo>
                    <a:lnTo>
                      <a:pt x="370767" y="120676"/>
                    </a:lnTo>
                    <a:lnTo>
                      <a:pt x="368011" y="117685"/>
                    </a:lnTo>
                    <a:close/>
                    <a:moveTo>
                      <a:pt x="0" y="107530"/>
                    </a:moveTo>
                    <a:lnTo>
                      <a:pt x="4015" y="107530"/>
                    </a:lnTo>
                    <a:lnTo>
                      <a:pt x="4015" y="119496"/>
                    </a:lnTo>
                    <a:lnTo>
                      <a:pt x="0" y="119496"/>
                    </a:lnTo>
                    <a:lnTo>
                      <a:pt x="0" y="107530"/>
                    </a:lnTo>
                    <a:close/>
                    <a:moveTo>
                      <a:pt x="345891" y="96588"/>
                    </a:moveTo>
                    <a:lnTo>
                      <a:pt x="348568" y="93597"/>
                    </a:lnTo>
                    <a:lnTo>
                      <a:pt x="357463" y="101626"/>
                    </a:lnTo>
                    <a:lnTo>
                      <a:pt x="354787" y="104618"/>
                    </a:lnTo>
                    <a:lnTo>
                      <a:pt x="345891" y="96588"/>
                    </a:lnTo>
                    <a:close/>
                    <a:moveTo>
                      <a:pt x="0" y="83600"/>
                    </a:moveTo>
                    <a:lnTo>
                      <a:pt x="4015" y="83600"/>
                    </a:lnTo>
                    <a:lnTo>
                      <a:pt x="4015" y="95565"/>
                    </a:lnTo>
                    <a:lnTo>
                      <a:pt x="0" y="95565"/>
                    </a:lnTo>
                    <a:lnTo>
                      <a:pt x="0" y="83600"/>
                    </a:lnTo>
                    <a:close/>
                    <a:moveTo>
                      <a:pt x="328180" y="80530"/>
                    </a:moveTo>
                    <a:lnTo>
                      <a:pt x="330856" y="77538"/>
                    </a:lnTo>
                    <a:lnTo>
                      <a:pt x="339751" y="85568"/>
                    </a:lnTo>
                    <a:lnTo>
                      <a:pt x="337075" y="88559"/>
                    </a:lnTo>
                    <a:lnTo>
                      <a:pt x="328180" y="80530"/>
                    </a:lnTo>
                    <a:close/>
                    <a:moveTo>
                      <a:pt x="311097" y="65101"/>
                    </a:moveTo>
                    <a:lnTo>
                      <a:pt x="311097" y="62424"/>
                    </a:lnTo>
                    <a:lnTo>
                      <a:pt x="315112" y="62424"/>
                    </a:lnTo>
                    <a:lnTo>
                      <a:pt x="315112" y="63369"/>
                    </a:lnTo>
                    <a:lnTo>
                      <a:pt x="321961" y="69588"/>
                    </a:lnTo>
                    <a:lnTo>
                      <a:pt x="319284" y="72579"/>
                    </a:lnTo>
                    <a:lnTo>
                      <a:pt x="311097" y="65101"/>
                    </a:lnTo>
                    <a:close/>
                    <a:moveTo>
                      <a:pt x="0" y="59669"/>
                    </a:moveTo>
                    <a:lnTo>
                      <a:pt x="4015" y="59669"/>
                    </a:lnTo>
                    <a:lnTo>
                      <a:pt x="4015" y="71634"/>
                    </a:lnTo>
                    <a:lnTo>
                      <a:pt x="0" y="71634"/>
                    </a:lnTo>
                    <a:lnTo>
                      <a:pt x="0" y="59669"/>
                    </a:lnTo>
                    <a:close/>
                    <a:moveTo>
                      <a:pt x="311097" y="38494"/>
                    </a:moveTo>
                    <a:lnTo>
                      <a:pt x="315112" y="38494"/>
                    </a:lnTo>
                    <a:lnTo>
                      <a:pt x="315112" y="50459"/>
                    </a:lnTo>
                    <a:lnTo>
                      <a:pt x="311097" y="50459"/>
                    </a:lnTo>
                    <a:lnTo>
                      <a:pt x="311097" y="38494"/>
                    </a:lnTo>
                    <a:close/>
                    <a:moveTo>
                      <a:pt x="0" y="35738"/>
                    </a:moveTo>
                    <a:lnTo>
                      <a:pt x="4015" y="35738"/>
                    </a:lnTo>
                    <a:lnTo>
                      <a:pt x="4015" y="47704"/>
                    </a:lnTo>
                    <a:lnTo>
                      <a:pt x="0" y="47704"/>
                    </a:lnTo>
                    <a:lnTo>
                      <a:pt x="0" y="35738"/>
                    </a:lnTo>
                    <a:close/>
                    <a:moveTo>
                      <a:pt x="311097" y="14563"/>
                    </a:moveTo>
                    <a:lnTo>
                      <a:pt x="315112" y="14563"/>
                    </a:lnTo>
                    <a:lnTo>
                      <a:pt x="315112" y="26528"/>
                    </a:lnTo>
                    <a:lnTo>
                      <a:pt x="311097" y="26528"/>
                    </a:lnTo>
                    <a:lnTo>
                      <a:pt x="311097" y="14563"/>
                    </a:lnTo>
                    <a:close/>
                    <a:moveTo>
                      <a:pt x="0" y="14091"/>
                    </a:moveTo>
                    <a:cubicBezTo>
                      <a:pt x="0" y="13146"/>
                      <a:pt x="79" y="12280"/>
                      <a:pt x="236" y="11414"/>
                    </a:cubicBezTo>
                    <a:lnTo>
                      <a:pt x="4172" y="12123"/>
                    </a:lnTo>
                    <a:cubicBezTo>
                      <a:pt x="4093" y="12752"/>
                      <a:pt x="4015" y="13461"/>
                      <a:pt x="4015" y="14091"/>
                    </a:cubicBezTo>
                    <a:lnTo>
                      <a:pt x="4015" y="23773"/>
                    </a:lnTo>
                    <a:lnTo>
                      <a:pt x="0" y="23773"/>
                    </a:lnTo>
                    <a:lnTo>
                      <a:pt x="0" y="14091"/>
                    </a:lnTo>
                    <a:close/>
                    <a:moveTo>
                      <a:pt x="301021" y="4015"/>
                    </a:moveTo>
                    <a:lnTo>
                      <a:pt x="296534" y="4015"/>
                    </a:lnTo>
                    <a:lnTo>
                      <a:pt x="296534" y="0"/>
                    </a:lnTo>
                    <a:lnTo>
                      <a:pt x="301021" y="0"/>
                    </a:lnTo>
                    <a:cubicBezTo>
                      <a:pt x="304013" y="0"/>
                      <a:pt x="306768" y="866"/>
                      <a:pt x="309208" y="2598"/>
                    </a:cubicBezTo>
                    <a:lnTo>
                      <a:pt x="306847" y="5825"/>
                    </a:lnTo>
                    <a:cubicBezTo>
                      <a:pt x="305194" y="4644"/>
                      <a:pt x="303147" y="4015"/>
                      <a:pt x="301021" y="4015"/>
                    </a:cubicBezTo>
                    <a:close/>
                    <a:moveTo>
                      <a:pt x="8738" y="1023"/>
                    </a:moveTo>
                    <a:cubicBezTo>
                      <a:pt x="10470" y="315"/>
                      <a:pt x="12201" y="0"/>
                      <a:pt x="14091" y="0"/>
                    </a:cubicBezTo>
                    <a:cubicBezTo>
                      <a:pt x="14091" y="0"/>
                      <a:pt x="14091" y="0"/>
                      <a:pt x="14091" y="0"/>
                    </a:cubicBezTo>
                    <a:lnTo>
                      <a:pt x="21333" y="0"/>
                    </a:lnTo>
                    <a:lnTo>
                      <a:pt x="21333" y="4015"/>
                    </a:lnTo>
                    <a:lnTo>
                      <a:pt x="14091" y="4015"/>
                    </a:lnTo>
                    <a:cubicBezTo>
                      <a:pt x="14091" y="4015"/>
                      <a:pt x="14091" y="4015"/>
                      <a:pt x="14091" y="4015"/>
                    </a:cubicBezTo>
                    <a:cubicBezTo>
                      <a:pt x="12752" y="4015"/>
                      <a:pt x="11493" y="4251"/>
                      <a:pt x="10233" y="4802"/>
                    </a:cubicBezTo>
                    <a:lnTo>
                      <a:pt x="8738" y="1023"/>
                    </a:lnTo>
                    <a:close/>
                    <a:moveTo>
                      <a:pt x="33298" y="0"/>
                    </a:moveTo>
                    <a:lnTo>
                      <a:pt x="45263" y="0"/>
                    </a:lnTo>
                    <a:lnTo>
                      <a:pt x="45263" y="4015"/>
                    </a:lnTo>
                    <a:lnTo>
                      <a:pt x="33298" y="4015"/>
                    </a:lnTo>
                    <a:lnTo>
                      <a:pt x="33298" y="0"/>
                    </a:lnTo>
                    <a:close/>
                    <a:moveTo>
                      <a:pt x="57229" y="0"/>
                    </a:moveTo>
                    <a:lnTo>
                      <a:pt x="69194" y="0"/>
                    </a:lnTo>
                    <a:lnTo>
                      <a:pt x="69194" y="4015"/>
                    </a:lnTo>
                    <a:lnTo>
                      <a:pt x="57229" y="4015"/>
                    </a:lnTo>
                    <a:lnTo>
                      <a:pt x="57229" y="0"/>
                    </a:lnTo>
                    <a:close/>
                    <a:moveTo>
                      <a:pt x="81159" y="0"/>
                    </a:moveTo>
                    <a:lnTo>
                      <a:pt x="93125" y="0"/>
                    </a:lnTo>
                    <a:lnTo>
                      <a:pt x="93125" y="4015"/>
                    </a:lnTo>
                    <a:lnTo>
                      <a:pt x="81159" y="4015"/>
                    </a:lnTo>
                    <a:lnTo>
                      <a:pt x="81159" y="0"/>
                    </a:lnTo>
                    <a:close/>
                    <a:moveTo>
                      <a:pt x="105090" y="0"/>
                    </a:moveTo>
                    <a:lnTo>
                      <a:pt x="117055" y="0"/>
                    </a:lnTo>
                    <a:lnTo>
                      <a:pt x="117055" y="4015"/>
                    </a:lnTo>
                    <a:lnTo>
                      <a:pt x="105090" y="4015"/>
                    </a:lnTo>
                    <a:lnTo>
                      <a:pt x="105090" y="0"/>
                    </a:lnTo>
                    <a:close/>
                    <a:moveTo>
                      <a:pt x="129020" y="0"/>
                    </a:moveTo>
                    <a:lnTo>
                      <a:pt x="140986" y="0"/>
                    </a:lnTo>
                    <a:lnTo>
                      <a:pt x="140986" y="4015"/>
                    </a:lnTo>
                    <a:lnTo>
                      <a:pt x="129020" y="4015"/>
                    </a:lnTo>
                    <a:lnTo>
                      <a:pt x="129020" y="0"/>
                    </a:lnTo>
                    <a:close/>
                    <a:moveTo>
                      <a:pt x="152951" y="0"/>
                    </a:moveTo>
                    <a:lnTo>
                      <a:pt x="164916" y="0"/>
                    </a:lnTo>
                    <a:lnTo>
                      <a:pt x="164916" y="4015"/>
                    </a:lnTo>
                    <a:lnTo>
                      <a:pt x="152951" y="4015"/>
                    </a:lnTo>
                    <a:lnTo>
                      <a:pt x="152951" y="0"/>
                    </a:lnTo>
                    <a:close/>
                    <a:moveTo>
                      <a:pt x="176882" y="0"/>
                    </a:moveTo>
                    <a:lnTo>
                      <a:pt x="188847" y="0"/>
                    </a:lnTo>
                    <a:lnTo>
                      <a:pt x="188847" y="4015"/>
                    </a:lnTo>
                    <a:lnTo>
                      <a:pt x="176882" y="4015"/>
                    </a:lnTo>
                    <a:lnTo>
                      <a:pt x="176882" y="0"/>
                    </a:lnTo>
                    <a:close/>
                    <a:moveTo>
                      <a:pt x="200812" y="0"/>
                    </a:moveTo>
                    <a:lnTo>
                      <a:pt x="212777" y="0"/>
                    </a:lnTo>
                    <a:lnTo>
                      <a:pt x="212777" y="4015"/>
                    </a:lnTo>
                    <a:lnTo>
                      <a:pt x="200812" y="4015"/>
                    </a:lnTo>
                    <a:lnTo>
                      <a:pt x="200812" y="0"/>
                    </a:lnTo>
                    <a:close/>
                    <a:moveTo>
                      <a:pt x="224743" y="0"/>
                    </a:moveTo>
                    <a:lnTo>
                      <a:pt x="236708" y="0"/>
                    </a:lnTo>
                    <a:lnTo>
                      <a:pt x="236708" y="4015"/>
                    </a:lnTo>
                    <a:lnTo>
                      <a:pt x="224743" y="4015"/>
                    </a:lnTo>
                    <a:lnTo>
                      <a:pt x="224743" y="0"/>
                    </a:lnTo>
                    <a:close/>
                    <a:moveTo>
                      <a:pt x="248673" y="0"/>
                    </a:moveTo>
                    <a:lnTo>
                      <a:pt x="260639" y="0"/>
                    </a:lnTo>
                    <a:lnTo>
                      <a:pt x="260639" y="4015"/>
                    </a:lnTo>
                    <a:lnTo>
                      <a:pt x="248673" y="4015"/>
                    </a:lnTo>
                    <a:lnTo>
                      <a:pt x="248673" y="0"/>
                    </a:lnTo>
                    <a:close/>
                    <a:moveTo>
                      <a:pt x="272604" y="0"/>
                    </a:moveTo>
                    <a:lnTo>
                      <a:pt x="284569" y="0"/>
                    </a:lnTo>
                    <a:lnTo>
                      <a:pt x="284569" y="4015"/>
                    </a:lnTo>
                    <a:lnTo>
                      <a:pt x="272604" y="4015"/>
                    </a:lnTo>
                    <a:lnTo>
                      <a:pt x="272604" y="0"/>
                    </a:lnTo>
                    <a:close/>
                  </a:path>
                </a:pathLst>
              </a:custGeom>
              <a:solidFill>
                <a:srgbClr val="402B56"/>
              </a:solidFill>
              <a:ln w="7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128" name="Tekstvak 127">
              <a:extLst>
                <a:ext uri="{FF2B5EF4-FFF2-40B4-BE49-F238E27FC236}">
                  <a16:creationId xmlns:a16="http://schemas.microsoft.com/office/drawing/2014/main" id="{1F6655A1-403A-4458-B930-DA16F1F1A6D9}"/>
                </a:ext>
              </a:extLst>
            </p:cNvPr>
            <p:cNvSpPr txBox="1"/>
            <p:nvPr/>
          </p:nvSpPr>
          <p:spPr>
            <a:xfrm>
              <a:off x="7499926" y="3960129"/>
              <a:ext cx="43979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402B56"/>
                  </a:solidFill>
                  <a:latin typeface="Sentinel Bold" pitchFamily="50" charset="0"/>
                </a:rPr>
                <a:t>+3X</a:t>
              </a:r>
            </a:p>
          </p:txBody>
        </p:sp>
      </p:grpSp>
      <p:sp>
        <p:nvSpPr>
          <p:cNvPr id="129" name="Tekstvak 128">
            <a:extLst>
              <a:ext uri="{FF2B5EF4-FFF2-40B4-BE49-F238E27FC236}">
                <a16:creationId xmlns:a16="http://schemas.microsoft.com/office/drawing/2014/main" id="{50F61FE0-D9B2-4D2F-A2E2-FD121BBE4D33}"/>
              </a:ext>
            </a:extLst>
          </p:cNvPr>
          <p:cNvSpPr txBox="1"/>
          <p:nvPr/>
        </p:nvSpPr>
        <p:spPr>
          <a:xfrm>
            <a:off x="7197090" y="1982415"/>
            <a:ext cx="181662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FIELD CROP AND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VEGETABLE SEED MARKET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DC3D9157-C30B-4E52-B635-BFC5CC10CCD2}"/>
              </a:ext>
            </a:extLst>
          </p:cNvPr>
          <p:cNvCxnSpPr/>
          <p:nvPr/>
        </p:nvCxnSpPr>
        <p:spPr>
          <a:xfrm>
            <a:off x="7197090" y="2432405"/>
            <a:ext cx="182552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kstvak 129">
            <a:extLst>
              <a:ext uri="{FF2B5EF4-FFF2-40B4-BE49-F238E27FC236}">
                <a16:creationId xmlns:a16="http://schemas.microsoft.com/office/drawing/2014/main" id="{92E18F2E-E83F-4EE1-86F9-4096FF468C86}"/>
              </a:ext>
            </a:extLst>
          </p:cNvPr>
          <p:cNvSpPr txBox="1"/>
          <p:nvPr/>
        </p:nvSpPr>
        <p:spPr>
          <a:xfrm>
            <a:off x="9478847" y="1982415"/>
            <a:ext cx="181662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FLOWER BREEDING</a:t>
            </a:r>
            <a:b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nl-NL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MARKET</a:t>
            </a:r>
            <a:endParaRPr lang="nl-NL" sz="28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cxnSp>
        <p:nvCxnSpPr>
          <p:cNvPr id="131" name="Rechte verbindingslijn 130">
            <a:extLst>
              <a:ext uri="{FF2B5EF4-FFF2-40B4-BE49-F238E27FC236}">
                <a16:creationId xmlns:a16="http://schemas.microsoft.com/office/drawing/2014/main" id="{829425C1-25D5-434F-B38C-84D1EF40E071}"/>
              </a:ext>
            </a:extLst>
          </p:cNvPr>
          <p:cNvCxnSpPr/>
          <p:nvPr/>
        </p:nvCxnSpPr>
        <p:spPr>
          <a:xfrm>
            <a:off x="9478847" y="2432405"/>
            <a:ext cx="182552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2" name="Grafiek 131">
            <a:extLst>
              <a:ext uri="{FF2B5EF4-FFF2-40B4-BE49-F238E27FC236}">
                <a16:creationId xmlns:a16="http://schemas.microsoft.com/office/drawing/2014/main" id="{17CE2B44-D7A9-4728-AE0D-BA090846E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9769845"/>
              </p:ext>
            </p:extLst>
          </p:nvPr>
        </p:nvGraphicFramePr>
        <p:xfrm>
          <a:off x="9274996" y="2774732"/>
          <a:ext cx="2141617" cy="1902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33" name="Groep 132">
            <a:extLst>
              <a:ext uri="{FF2B5EF4-FFF2-40B4-BE49-F238E27FC236}">
                <a16:creationId xmlns:a16="http://schemas.microsoft.com/office/drawing/2014/main" id="{4F0D878D-A0BA-42D2-A479-2193647F6826}"/>
              </a:ext>
            </a:extLst>
          </p:cNvPr>
          <p:cNvGrpSpPr/>
          <p:nvPr/>
        </p:nvGrpSpPr>
        <p:grpSpPr>
          <a:xfrm>
            <a:off x="9741998" y="3373652"/>
            <a:ext cx="454597" cy="252998"/>
            <a:chOff x="7499926" y="3960129"/>
            <a:chExt cx="454597" cy="252998"/>
          </a:xfrm>
        </p:grpSpPr>
        <p:grpSp>
          <p:nvGrpSpPr>
            <p:cNvPr id="134" name="Graphic 9">
              <a:extLst>
                <a:ext uri="{FF2B5EF4-FFF2-40B4-BE49-F238E27FC236}">
                  <a16:creationId xmlns:a16="http://schemas.microsoft.com/office/drawing/2014/main" id="{6F68388B-DE2E-49BE-8882-283A5D25E231}"/>
                </a:ext>
              </a:extLst>
            </p:cNvPr>
            <p:cNvGrpSpPr/>
            <p:nvPr/>
          </p:nvGrpSpPr>
          <p:grpSpPr>
            <a:xfrm>
              <a:off x="7560928" y="3961226"/>
              <a:ext cx="393595" cy="251901"/>
              <a:chOff x="7632977" y="3883792"/>
              <a:chExt cx="393595" cy="251901"/>
            </a:xfrm>
          </p:grpSpPr>
          <p:sp>
            <p:nvSpPr>
              <p:cNvPr id="136" name="Vrije vorm: vorm 135">
                <a:extLst>
                  <a:ext uri="{FF2B5EF4-FFF2-40B4-BE49-F238E27FC236}">
                    <a16:creationId xmlns:a16="http://schemas.microsoft.com/office/drawing/2014/main" id="{EE45B6F0-3D87-4F75-A4E6-6C9C04A81EFA}"/>
                  </a:ext>
                </a:extLst>
              </p:cNvPr>
              <p:cNvSpPr/>
              <p:nvPr/>
            </p:nvSpPr>
            <p:spPr>
              <a:xfrm>
                <a:off x="7632977" y="3883792"/>
                <a:ext cx="393595" cy="244029"/>
              </a:xfrm>
              <a:custGeom>
                <a:avLst/>
                <a:gdLst>
                  <a:gd name="connsiteX0" fmla="*/ 396586 w 393595"/>
                  <a:gd name="connsiteY0" fmla="*/ 125951 h 244029"/>
                  <a:gd name="connsiteX1" fmla="*/ 332745 w 393595"/>
                  <a:gd name="connsiteY1" fmla="*/ 68249 h 244029"/>
                  <a:gd name="connsiteX2" fmla="*/ 332745 w 393595"/>
                  <a:gd name="connsiteY2" fmla="*/ 22907 h 244029"/>
                  <a:gd name="connsiteX3" fmla="*/ 309838 w 393595"/>
                  <a:gd name="connsiteY3" fmla="*/ 0 h 244029"/>
                  <a:gd name="connsiteX4" fmla="*/ 22907 w 393595"/>
                  <a:gd name="connsiteY4" fmla="*/ 0 h 244029"/>
                  <a:gd name="connsiteX5" fmla="*/ 0 w 393595"/>
                  <a:gd name="connsiteY5" fmla="*/ 22907 h 244029"/>
                  <a:gd name="connsiteX6" fmla="*/ 0 w 393595"/>
                  <a:gd name="connsiteY6" fmla="*/ 228915 h 244029"/>
                  <a:gd name="connsiteX7" fmla="*/ 22907 w 393595"/>
                  <a:gd name="connsiteY7" fmla="*/ 251822 h 244029"/>
                  <a:gd name="connsiteX8" fmla="*/ 309838 w 393595"/>
                  <a:gd name="connsiteY8" fmla="*/ 251822 h 244029"/>
                  <a:gd name="connsiteX9" fmla="*/ 332745 w 393595"/>
                  <a:gd name="connsiteY9" fmla="*/ 228915 h 244029"/>
                  <a:gd name="connsiteX10" fmla="*/ 332745 w 393595"/>
                  <a:gd name="connsiteY10" fmla="*/ 183573 h 244029"/>
                  <a:gd name="connsiteX11" fmla="*/ 396586 w 393595"/>
                  <a:gd name="connsiteY11" fmla="*/ 125951 h 244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595" h="244029">
                    <a:moveTo>
                      <a:pt x="396586" y="125951"/>
                    </a:moveTo>
                    <a:lnTo>
                      <a:pt x="332745" y="68249"/>
                    </a:lnTo>
                    <a:lnTo>
                      <a:pt x="332745" y="22907"/>
                    </a:lnTo>
                    <a:cubicBezTo>
                      <a:pt x="332745" y="10312"/>
                      <a:pt x="322433" y="0"/>
                      <a:pt x="309838" y="0"/>
                    </a:cubicBezTo>
                    <a:lnTo>
                      <a:pt x="22907" y="0"/>
                    </a:lnTo>
                    <a:cubicBezTo>
                      <a:pt x="10312" y="0"/>
                      <a:pt x="0" y="10312"/>
                      <a:pt x="0" y="22907"/>
                    </a:cubicBezTo>
                    <a:lnTo>
                      <a:pt x="0" y="228915"/>
                    </a:lnTo>
                    <a:cubicBezTo>
                      <a:pt x="0" y="241510"/>
                      <a:pt x="10312" y="251822"/>
                      <a:pt x="22907" y="251822"/>
                    </a:cubicBezTo>
                    <a:lnTo>
                      <a:pt x="309838" y="251822"/>
                    </a:lnTo>
                    <a:cubicBezTo>
                      <a:pt x="322433" y="251822"/>
                      <a:pt x="332745" y="241510"/>
                      <a:pt x="332745" y="228915"/>
                    </a:cubicBezTo>
                    <a:lnTo>
                      <a:pt x="332745" y="183573"/>
                    </a:lnTo>
                    <a:lnTo>
                      <a:pt x="396586" y="125951"/>
                    </a:lnTo>
                    <a:close/>
                  </a:path>
                </a:pathLst>
              </a:custGeom>
              <a:solidFill>
                <a:srgbClr val="FFFFFF"/>
              </a:solidFill>
              <a:ln w="7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000" dirty="0">
                  <a:latin typeface="Sentinel Bold" pitchFamily="50" charset="0"/>
                </a:endParaRPr>
              </a:p>
            </p:txBody>
          </p:sp>
          <p:sp>
            <p:nvSpPr>
              <p:cNvPr id="137" name="Vrije vorm: vorm 136">
                <a:extLst>
                  <a:ext uri="{FF2B5EF4-FFF2-40B4-BE49-F238E27FC236}">
                    <a16:creationId xmlns:a16="http://schemas.microsoft.com/office/drawing/2014/main" id="{69610D76-2995-4A03-B4C7-CEDF3549E3E3}"/>
                  </a:ext>
                </a:extLst>
              </p:cNvPr>
              <p:cNvSpPr/>
              <p:nvPr/>
            </p:nvSpPr>
            <p:spPr>
              <a:xfrm>
                <a:off x="7641794" y="3892609"/>
                <a:ext cx="369979" cy="228285"/>
              </a:xfrm>
              <a:custGeom>
                <a:avLst/>
                <a:gdLst>
                  <a:gd name="connsiteX0" fmla="*/ 2283 w 369979"/>
                  <a:gd name="connsiteY0" fmla="*/ 227813 h 228285"/>
                  <a:gd name="connsiteX1" fmla="*/ 5589 w 369979"/>
                  <a:gd name="connsiteY1" fmla="*/ 225609 h 228285"/>
                  <a:gd name="connsiteX2" fmla="*/ 14012 w 369979"/>
                  <a:gd name="connsiteY2" fmla="*/ 230175 h 228285"/>
                  <a:gd name="connsiteX3" fmla="*/ 14012 w 369979"/>
                  <a:gd name="connsiteY3" fmla="*/ 234189 h 228285"/>
                  <a:gd name="connsiteX4" fmla="*/ 2283 w 369979"/>
                  <a:gd name="connsiteY4" fmla="*/ 227813 h 228285"/>
                  <a:gd name="connsiteX5" fmla="*/ 15271 w 369979"/>
                  <a:gd name="connsiteY5" fmla="*/ 230175 h 228285"/>
                  <a:gd name="connsiteX6" fmla="*/ 27237 w 369979"/>
                  <a:gd name="connsiteY6" fmla="*/ 230175 h 228285"/>
                  <a:gd name="connsiteX7" fmla="*/ 27237 w 369979"/>
                  <a:gd name="connsiteY7" fmla="*/ 234189 h 228285"/>
                  <a:gd name="connsiteX8" fmla="*/ 15271 w 369979"/>
                  <a:gd name="connsiteY8" fmla="*/ 234189 h 228285"/>
                  <a:gd name="connsiteX9" fmla="*/ 15271 w 369979"/>
                  <a:gd name="connsiteY9" fmla="*/ 230175 h 228285"/>
                  <a:gd name="connsiteX10" fmla="*/ 39202 w 369979"/>
                  <a:gd name="connsiteY10" fmla="*/ 230175 h 228285"/>
                  <a:gd name="connsiteX11" fmla="*/ 51167 w 369979"/>
                  <a:gd name="connsiteY11" fmla="*/ 230175 h 228285"/>
                  <a:gd name="connsiteX12" fmla="*/ 51167 w 369979"/>
                  <a:gd name="connsiteY12" fmla="*/ 234189 h 228285"/>
                  <a:gd name="connsiteX13" fmla="*/ 39202 w 369979"/>
                  <a:gd name="connsiteY13" fmla="*/ 234189 h 228285"/>
                  <a:gd name="connsiteX14" fmla="*/ 39202 w 369979"/>
                  <a:gd name="connsiteY14" fmla="*/ 230175 h 228285"/>
                  <a:gd name="connsiteX15" fmla="*/ 63133 w 369979"/>
                  <a:gd name="connsiteY15" fmla="*/ 230175 h 228285"/>
                  <a:gd name="connsiteX16" fmla="*/ 75098 w 369979"/>
                  <a:gd name="connsiteY16" fmla="*/ 230175 h 228285"/>
                  <a:gd name="connsiteX17" fmla="*/ 75098 w 369979"/>
                  <a:gd name="connsiteY17" fmla="*/ 234189 h 228285"/>
                  <a:gd name="connsiteX18" fmla="*/ 63133 w 369979"/>
                  <a:gd name="connsiteY18" fmla="*/ 234189 h 228285"/>
                  <a:gd name="connsiteX19" fmla="*/ 63133 w 369979"/>
                  <a:gd name="connsiteY19" fmla="*/ 230175 h 228285"/>
                  <a:gd name="connsiteX20" fmla="*/ 87063 w 369979"/>
                  <a:gd name="connsiteY20" fmla="*/ 230175 h 228285"/>
                  <a:gd name="connsiteX21" fmla="*/ 99029 w 369979"/>
                  <a:gd name="connsiteY21" fmla="*/ 230175 h 228285"/>
                  <a:gd name="connsiteX22" fmla="*/ 99029 w 369979"/>
                  <a:gd name="connsiteY22" fmla="*/ 234189 h 228285"/>
                  <a:gd name="connsiteX23" fmla="*/ 87063 w 369979"/>
                  <a:gd name="connsiteY23" fmla="*/ 234189 h 228285"/>
                  <a:gd name="connsiteX24" fmla="*/ 87063 w 369979"/>
                  <a:gd name="connsiteY24" fmla="*/ 230175 h 228285"/>
                  <a:gd name="connsiteX25" fmla="*/ 110994 w 369979"/>
                  <a:gd name="connsiteY25" fmla="*/ 230175 h 228285"/>
                  <a:gd name="connsiteX26" fmla="*/ 122959 w 369979"/>
                  <a:gd name="connsiteY26" fmla="*/ 230175 h 228285"/>
                  <a:gd name="connsiteX27" fmla="*/ 122959 w 369979"/>
                  <a:gd name="connsiteY27" fmla="*/ 234189 h 228285"/>
                  <a:gd name="connsiteX28" fmla="*/ 110994 w 369979"/>
                  <a:gd name="connsiteY28" fmla="*/ 234189 h 228285"/>
                  <a:gd name="connsiteX29" fmla="*/ 110994 w 369979"/>
                  <a:gd name="connsiteY29" fmla="*/ 230175 h 228285"/>
                  <a:gd name="connsiteX30" fmla="*/ 134924 w 369979"/>
                  <a:gd name="connsiteY30" fmla="*/ 230175 h 228285"/>
                  <a:gd name="connsiteX31" fmla="*/ 146890 w 369979"/>
                  <a:gd name="connsiteY31" fmla="*/ 230175 h 228285"/>
                  <a:gd name="connsiteX32" fmla="*/ 146890 w 369979"/>
                  <a:gd name="connsiteY32" fmla="*/ 234189 h 228285"/>
                  <a:gd name="connsiteX33" fmla="*/ 134924 w 369979"/>
                  <a:gd name="connsiteY33" fmla="*/ 234189 h 228285"/>
                  <a:gd name="connsiteX34" fmla="*/ 134924 w 369979"/>
                  <a:gd name="connsiteY34" fmla="*/ 230175 h 228285"/>
                  <a:gd name="connsiteX35" fmla="*/ 158855 w 369979"/>
                  <a:gd name="connsiteY35" fmla="*/ 230175 h 228285"/>
                  <a:gd name="connsiteX36" fmla="*/ 170820 w 369979"/>
                  <a:gd name="connsiteY36" fmla="*/ 230175 h 228285"/>
                  <a:gd name="connsiteX37" fmla="*/ 170820 w 369979"/>
                  <a:gd name="connsiteY37" fmla="*/ 234189 h 228285"/>
                  <a:gd name="connsiteX38" fmla="*/ 158855 w 369979"/>
                  <a:gd name="connsiteY38" fmla="*/ 234189 h 228285"/>
                  <a:gd name="connsiteX39" fmla="*/ 158855 w 369979"/>
                  <a:gd name="connsiteY39" fmla="*/ 230175 h 228285"/>
                  <a:gd name="connsiteX40" fmla="*/ 182786 w 369979"/>
                  <a:gd name="connsiteY40" fmla="*/ 230175 h 228285"/>
                  <a:gd name="connsiteX41" fmla="*/ 194751 w 369979"/>
                  <a:gd name="connsiteY41" fmla="*/ 230175 h 228285"/>
                  <a:gd name="connsiteX42" fmla="*/ 194751 w 369979"/>
                  <a:gd name="connsiteY42" fmla="*/ 234189 h 228285"/>
                  <a:gd name="connsiteX43" fmla="*/ 182786 w 369979"/>
                  <a:gd name="connsiteY43" fmla="*/ 234189 h 228285"/>
                  <a:gd name="connsiteX44" fmla="*/ 182786 w 369979"/>
                  <a:gd name="connsiteY44" fmla="*/ 230175 h 228285"/>
                  <a:gd name="connsiteX45" fmla="*/ 206716 w 369979"/>
                  <a:gd name="connsiteY45" fmla="*/ 230175 h 228285"/>
                  <a:gd name="connsiteX46" fmla="*/ 218681 w 369979"/>
                  <a:gd name="connsiteY46" fmla="*/ 230175 h 228285"/>
                  <a:gd name="connsiteX47" fmla="*/ 218681 w 369979"/>
                  <a:gd name="connsiteY47" fmla="*/ 234189 h 228285"/>
                  <a:gd name="connsiteX48" fmla="*/ 206716 w 369979"/>
                  <a:gd name="connsiteY48" fmla="*/ 234189 h 228285"/>
                  <a:gd name="connsiteX49" fmla="*/ 206716 w 369979"/>
                  <a:gd name="connsiteY49" fmla="*/ 230175 h 228285"/>
                  <a:gd name="connsiteX50" fmla="*/ 230647 w 369979"/>
                  <a:gd name="connsiteY50" fmla="*/ 230175 h 228285"/>
                  <a:gd name="connsiteX51" fmla="*/ 242612 w 369979"/>
                  <a:gd name="connsiteY51" fmla="*/ 230175 h 228285"/>
                  <a:gd name="connsiteX52" fmla="*/ 242612 w 369979"/>
                  <a:gd name="connsiteY52" fmla="*/ 234189 h 228285"/>
                  <a:gd name="connsiteX53" fmla="*/ 230647 w 369979"/>
                  <a:gd name="connsiteY53" fmla="*/ 234189 h 228285"/>
                  <a:gd name="connsiteX54" fmla="*/ 230647 w 369979"/>
                  <a:gd name="connsiteY54" fmla="*/ 230175 h 228285"/>
                  <a:gd name="connsiteX55" fmla="*/ 254577 w 369979"/>
                  <a:gd name="connsiteY55" fmla="*/ 230175 h 228285"/>
                  <a:gd name="connsiteX56" fmla="*/ 266543 w 369979"/>
                  <a:gd name="connsiteY56" fmla="*/ 230175 h 228285"/>
                  <a:gd name="connsiteX57" fmla="*/ 266543 w 369979"/>
                  <a:gd name="connsiteY57" fmla="*/ 234189 h 228285"/>
                  <a:gd name="connsiteX58" fmla="*/ 254577 w 369979"/>
                  <a:gd name="connsiteY58" fmla="*/ 234189 h 228285"/>
                  <a:gd name="connsiteX59" fmla="*/ 254577 w 369979"/>
                  <a:gd name="connsiteY59" fmla="*/ 230175 h 228285"/>
                  <a:gd name="connsiteX60" fmla="*/ 278508 w 369979"/>
                  <a:gd name="connsiteY60" fmla="*/ 230175 h 228285"/>
                  <a:gd name="connsiteX61" fmla="*/ 290473 w 369979"/>
                  <a:gd name="connsiteY61" fmla="*/ 230175 h 228285"/>
                  <a:gd name="connsiteX62" fmla="*/ 290473 w 369979"/>
                  <a:gd name="connsiteY62" fmla="*/ 234189 h 228285"/>
                  <a:gd name="connsiteX63" fmla="*/ 278508 w 369979"/>
                  <a:gd name="connsiteY63" fmla="*/ 234189 h 228285"/>
                  <a:gd name="connsiteX64" fmla="*/ 278508 w 369979"/>
                  <a:gd name="connsiteY64" fmla="*/ 230175 h 228285"/>
                  <a:gd name="connsiteX65" fmla="*/ 302202 w 369979"/>
                  <a:gd name="connsiteY65" fmla="*/ 230175 h 228285"/>
                  <a:gd name="connsiteX66" fmla="*/ 310074 w 369979"/>
                  <a:gd name="connsiteY66" fmla="*/ 224664 h 228285"/>
                  <a:gd name="connsiteX67" fmla="*/ 313617 w 369979"/>
                  <a:gd name="connsiteY67" fmla="*/ 226475 h 228285"/>
                  <a:gd name="connsiteX68" fmla="*/ 302675 w 369979"/>
                  <a:gd name="connsiteY68" fmla="*/ 234111 h 228285"/>
                  <a:gd name="connsiteX69" fmla="*/ 302202 w 369979"/>
                  <a:gd name="connsiteY69" fmla="*/ 230175 h 228285"/>
                  <a:gd name="connsiteX70" fmla="*/ 0 w 369979"/>
                  <a:gd name="connsiteY70" fmla="*/ 203174 h 228285"/>
                  <a:gd name="connsiteX71" fmla="*/ 4015 w 369979"/>
                  <a:gd name="connsiteY71" fmla="*/ 203174 h 228285"/>
                  <a:gd name="connsiteX72" fmla="*/ 4015 w 369979"/>
                  <a:gd name="connsiteY72" fmla="*/ 215139 h 228285"/>
                  <a:gd name="connsiteX73" fmla="*/ 0 w 369979"/>
                  <a:gd name="connsiteY73" fmla="*/ 215139 h 228285"/>
                  <a:gd name="connsiteX74" fmla="*/ 0 w 369979"/>
                  <a:gd name="connsiteY74" fmla="*/ 203174 h 228285"/>
                  <a:gd name="connsiteX75" fmla="*/ 311097 w 369979"/>
                  <a:gd name="connsiteY75" fmla="*/ 201836 h 228285"/>
                  <a:gd name="connsiteX76" fmla="*/ 315112 w 369979"/>
                  <a:gd name="connsiteY76" fmla="*/ 201836 h 228285"/>
                  <a:gd name="connsiteX77" fmla="*/ 315112 w 369979"/>
                  <a:gd name="connsiteY77" fmla="*/ 213801 h 228285"/>
                  <a:gd name="connsiteX78" fmla="*/ 311097 w 369979"/>
                  <a:gd name="connsiteY78" fmla="*/ 213801 h 228285"/>
                  <a:gd name="connsiteX79" fmla="*/ 311097 w 369979"/>
                  <a:gd name="connsiteY79" fmla="*/ 201836 h 228285"/>
                  <a:gd name="connsiteX80" fmla="*/ 0 w 369979"/>
                  <a:gd name="connsiteY80" fmla="*/ 179243 h 228285"/>
                  <a:gd name="connsiteX81" fmla="*/ 4015 w 369979"/>
                  <a:gd name="connsiteY81" fmla="*/ 179243 h 228285"/>
                  <a:gd name="connsiteX82" fmla="*/ 4015 w 369979"/>
                  <a:gd name="connsiteY82" fmla="*/ 191209 h 228285"/>
                  <a:gd name="connsiteX83" fmla="*/ 0 w 369979"/>
                  <a:gd name="connsiteY83" fmla="*/ 191209 h 228285"/>
                  <a:gd name="connsiteX84" fmla="*/ 0 w 369979"/>
                  <a:gd name="connsiteY84" fmla="*/ 179243 h 228285"/>
                  <a:gd name="connsiteX85" fmla="*/ 311097 w 369979"/>
                  <a:gd name="connsiteY85" fmla="*/ 177905 h 228285"/>
                  <a:gd name="connsiteX86" fmla="*/ 315112 w 369979"/>
                  <a:gd name="connsiteY86" fmla="*/ 177905 h 228285"/>
                  <a:gd name="connsiteX87" fmla="*/ 315112 w 369979"/>
                  <a:gd name="connsiteY87" fmla="*/ 189870 h 228285"/>
                  <a:gd name="connsiteX88" fmla="*/ 311097 w 369979"/>
                  <a:gd name="connsiteY88" fmla="*/ 189870 h 228285"/>
                  <a:gd name="connsiteX89" fmla="*/ 311097 w 369979"/>
                  <a:gd name="connsiteY89" fmla="*/ 177905 h 228285"/>
                  <a:gd name="connsiteX90" fmla="*/ 314797 w 369979"/>
                  <a:gd name="connsiteY90" fmla="*/ 165782 h 228285"/>
                  <a:gd name="connsiteX91" fmla="*/ 323693 w 369979"/>
                  <a:gd name="connsiteY91" fmla="*/ 157753 h 228285"/>
                  <a:gd name="connsiteX92" fmla="*/ 326369 w 369979"/>
                  <a:gd name="connsiteY92" fmla="*/ 160744 h 228285"/>
                  <a:gd name="connsiteX93" fmla="*/ 317474 w 369979"/>
                  <a:gd name="connsiteY93" fmla="*/ 168774 h 228285"/>
                  <a:gd name="connsiteX94" fmla="*/ 314797 w 369979"/>
                  <a:gd name="connsiteY94" fmla="*/ 165782 h 228285"/>
                  <a:gd name="connsiteX95" fmla="*/ 0 w 369979"/>
                  <a:gd name="connsiteY95" fmla="*/ 155313 h 228285"/>
                  <a:gd name="connsiteX96" fmla="*/ 4015 w 369979"/>
                  <a:gd name="connsiteY96" fmla="*/ 155313 h 228285"/>
                  <a:gd name="connsiteX97" fmla="*/ 4015 w 369979"/>
                  <a:gd name="connsiteY97" fmla="*/ 167278 h 228285"/>
                  <a:gd name="connsiteX98" fmla="*/ 0 w 369979"/>
                  <a:gd name="connsiteY98" fmla="*/ 167278 h 228285"/>
                  <a:gd name="connsiteX99" fmla="*/ 0 w 369979"/>
                  <a:gd name="connsiteY99" fmla="*/ 155313 h 228285"/>
                  <a:gd name="connsiteX100" fmla="*/ 332509 w 369979"/>
                  <a:gd name="connsiteY100" fmla="*/ 149724 h 228285"/>
                  <a:gd name="connsiteX101" fmla="*/ 341404 w 369979"/>
                  <a:gd name="connsiteY101" fmla="*/ 141694 h 228285"/>
                  <a:gd name="connsiteX102" fmla="*/ 344081 w 369979"/>
                  <a:gd name="connsiteY102" fmla="*/ 144686 h 228285"/>
                  <a:gd name="connsiteX103" fmla="*/ 335186 w 369979"/>
                  <a:gd name="connsiteY103" fmla="*/ 152715 h 228285"/>
                  <a:gd name="connsiteX104" fmla="*/ 332509 w 369979"/>
                  <a:gd name="connsiteY104" fmla="*/ 149724 h 228285"/>
                  <a:gd name="connsiteX105" fmla="*/ 0 w 369979"/>
                  <a:gd name="connsiteY105" fmla="*/ 131461 h 228285"/>
                  <a:gd name="connsiteX106" fmla="*/ 4015 w 369979"/>
                  <a:gd name="connsiteY106" fmla="*/ 131461 h 228285"/>
                  <a:gd name="connsiteX107" fmla="*/ 4015 w 369979"/>
                  <a:gd name="connsiteY107" fmla="*/ 143426 h 228285"/>
                  <a:gd name="connsiteX108" fmla="*/ 0 w 369979"/>
                  <a:gd name="connsiteY108" fmla="*/ 143426 h 228285"/>
                  <a:gd name="connsiteX109" fmla="*/ 0 w 369979"/>
                  <a:gd name="connsiteY109" fmla="*/ 131461 h 228285"/>
                  <a:gd name="connsiteX110" fmla="*/ 350300 w 369979"/>
                  <a:gd name="connsiteY110" fmla="*/ 133665 h 228285"/>
                  <a:gd name="connsiteX111" fmla="*/ 359195 w 369979"/>
                  <a:gd name="connsiteY111" fmla="*/ 125636 h 228285"/>
                  <a:gd name="connsiteX112" fmla="*/ 361871 w 369979"/>
                  <a:gd name="connsiteY112" fmla="*/ 128627 h 228285"/>
                  <a:gd name="connsiteX113" fmla="*/ 352976 w 369979"/>
                  <a:gd name="connsiteY113" fmla="*/ 136656 h 228285"/>
                  <a:gd name="connsiteX114" fmla="*/ 350300 w 369979"/>
                  <a:gd name="connsiteY114" fmla="*/ 133665 h 228285"/>
                  <a:gd name="connsiteX115" fmla="*/ 368011 w 369979"/>
                  <a:gd name="connsiteY115" fmla="*/ 117685 h 228285"/>
                  <a:gd name="connsiteX116" fmla="*/ 368641 w 369979"/>
                  <a:gd name="connsiteY116" fmla="*/ 117134 h 228285"/>
                  <a:gd name="connsiteX117" fmla="*/ 363682 w 369979"/>
                  <a:gd name="connsiteY117" fmla="*/ 112647 h 228285"/>
                  <a:gd name="connsiteX118" fmla="*/ 366358 w 369979"/>
                  <a:gd name="connsiteY118" fmla="*/ 109656 h 228285"/>
                  <a:gd name="connsiteX119" fmla="*/ 374624 w 369979"/>
                  <a:gd name="connsiteY119" fmla="*/ 117134 h 228285"/>
                  <a:gd name="connsiteX120" fmla="*/ 370767 w 369979"/>
                  <a:gd name="connsiteY120" fmla="*/ 120676 h 228285"/>
                  <a:gd name="connsiteX121" fmla="*/ 368011 w 369979"/>
                  <a:gd name="connsiteY121" fmla="*/ 117685 h 228285"/>
                  <a:gd name="connsiteX122" fmla="*/ 0 w 369979"/>
                  <a:gd name="connsiteY122" fmla="*/ 107530 h 228285"/>
                  <a:gd name="connsiteX123" fmla="*/ 4015 w 369979"/>
                  <a:gd name="connsiteY123" fmla="*/ 107530 h 228285"/>
                  <a:gd name="connsiteX124" fmla="*/ 4015 w 369979"/>
                  <a:gd name="connsiteY124" fmla="*/ 119496 h 228285"/>
                  <a:gd name="connsiteX125" fmla="*/ 0 w 369979"/>
                  <a:gd name="connsiteY125" fmla="*/ 119496 h 228285"/>
                  <a:gd name="connsiteX126" fmla="*/ 0 w 369979"/>
                  <a:gd name="connsiteY126" fmla="*/ 107530 h 228285"/>
                  <a:gd name="connsiteX127" fmla="*/ 345891 w 369979"/>
                  <a:gd name="connsiteY127" fmla="*/ 96588 h 228285"/>
                  <a:gd name="connsiteX128" fmla="*/ 348568 w 369979"/>
                  <a:gd name="connsiteY128" fmla="*/ 93597 h 228285"/>
                  <a:gd name="connsiteX129" fmla="*/ 357463 w 369979"/>
                  <a:gd name="connsiteY129" fmla="*/ 101626 h 228285"/>
                  <a:gd name="connsiteX130" fmla="*/ 354787 w 369979"/>
                  <a:gd name="connsiteY130" fmla="*/ 104618 h 228285"/>
                  <a:gd name="connsiteX131" fmla="*/ 345891 w 369979"/>
                  <a:gd name="connsiteY131" fmla="*/ 96588 h 228285"/>
                  <a:gd name="connsiteX132" fmla="*/ 0 w 369979"/>
                  <a:gd name="connsiteY132" fmla="*/ 83600 h 228285"/>
                  <a:gd name="connsiteX133" fmla="*/ 4015 w 369979"/>
                  <a:gd name="connsiteY133" fmla="*/ 83600 h 228285"/>
                  <a:gd name="connsiteX134" fmla="*/ 4015 w 369979"/>
                  <a:gd name="connsiteY134" fmla="*/ 95565 h 228285"/>
                  <a:gd name="connsiteX135" fmla="*/ 0 w 369979"/>
                  <a:gd name="connsiteY135" fmla="*/ 95565 h 228285"/>
                  <a:gd name="connsiteX136" fmla="*/ 0 w 369979"/>
                  <a:gd name="connsiteY136" fmla="*/ 83600 h 228285"/>
                  <a:gd name="connsiteX137" fmla="*/ 328180 w 369979"/>
                  <a:gd name="connsiteY137" fmla="*/ 80530 h 228285"/>
                  <a:gd name="connsiteX138" fmla="*/ 330856 w 369979"/>
                  <a:gd name="connsiteY138" fmla="*/ 77538 h 228285"/>
                  <a:gd name="connsiteX139" fmla="*/ 339751 w 369979"/>
                  <a:gd name="connsiteY139" fmla="*/ 85568 h 228285"/>
                  <a:gd name="connsiteX140" fmla="*/ 337075 w 369979"/>
                  <a:gd name="connsiteY140" fmla="*/ 88559 h 228285"/>
                  <a:gd name="connsiteX141" fmla="*/ 328180 w 369979"/>
                  <a:gd name="connsiteY141" fmla="*/ 80530 h 228285"/>
                  <a:gd name="connsiteX142" fmla="*/ 311097 w 369979"/>
                  <a:gd name="connsiteY142" fmla="*/ 65101 h 228285"/>
                  <a:gd name="connsiteX143" fmla="*/ 311097 w 369979"/>
                  <a:gd name="connsiteY143" fmla="*/ 62424 h 228285"/>
                  <a:gd name="connsiteX144" fmla="*/ 315112 w 369979"/>
                  <a:gd name="connsiteY144" fmla="*/ 62424 h 228285"/>
                  <a:gd name="connsiteX145" fmla="*/ 315112 w 369979"/>
                  <a:gd name="connsiteY145" fmla="*/ 63369 h 228285"/>
                  <a:gd name="connsiteX146" fmla="*/ 321961 w 369979"/>
                  <a:gd name="connsiteY146" fmla="*/ 69588 h 228285"/>
                  <a:gd name="connsiteX147" fmla="*/ 319284 w 369979"/>
                  <a:gd name="connsiteY147" fmla="*/ 72579 h 228285"/>
                  <a:gd name="connsiteX148" fmla="*/ 311097 w 369979"/>
                  <a:gd name="connsiteY148" fmla="*/ 65101 h 228285"/>
                  <a:gd name="connsiteX149" fmla="*/ 0 w 369979"/>
                  <a:gd name="connsiteY149" fmla="*/ 59669 h 228285"/>
                  <a:gd name="connsiteX150" fmla="*/ 4015 w 369979"/>
                  <a:gd name="connsiteY150" fmla="*/ 59669 h 228285"/>
                  <a:gd name="connsiteX151" fmla="*/ 4015 w 369979"/>
                  <a:gd name="connsiteY151" fmla="*/ 71634 h 228285"/>
                  <a:gd name="connsiteX152" fmla="*/ 0 w 369979"/>
                  <a:gd name="connsiteY152" fmla="*/ 71634 h 228285"/>
                  <a:gd name="connsiteX153" fmla="*/ 0 w 369979"/>
                  <a:gd name="connsiteY153" fmla="*/ 59669 h 228285"/>
                  <a:gd name="connsiteX154" fmla="*/ 311097 w 369979"/>
                  <a:gd name="connsiteY154" fmla="*/ 38494 h 228285"/>
                  <a:gd name="connsiteX155" fmla="*/ 315112 w 369979"/>
                  <a:gd name="connsiteY155" fmla="*/ 38494 h 228285"/>
                  <a:gd name="connsiteX156" fmla="*/ 315112 w 369979"/>
                  <a:gd name="connsiteY156" fmla="*/ 50459 h 228285"/>
                  <a:gd name="connsiteX157" fmla="*/ 311097 w 369979"/>
                  <a:gd name="connsiteY157" fmla="*/ 50459 h 228285"/>
                  <a:gd name="connsiteX158" fmla="*/ 311097 w 369979"/>
                  <a:gd name="connsiteY158" fmla="*/ 38494 h 228285"/>
                  <a:gd name="connsiteX159" fmla="*/ 0 w 369979"/>
                  <a:gd name="connsiteY159" fmla="*/ 35738 h 228285"/>
                  <a:gd name="connsiteX160" fmla="*/ 4015 w 369979"/>
                  <a:gd name="connsiteY160" fmla="*/ 35738 h 228285"/>
                  <a:gd name="connsiteX161" fmla="*/ 4015 w 369979"/>
                  <a:gd name="connsiteY161" fmla="*/ 47704 h 228285"/>
                  <a:gd name="connsiteX162" fmla="*/ 0 w 369979"/>
                  <a:gd name="connsiteY162" fmla="*/ 47704 h 228285"/>
                  <a:gd name="connsiteX163" fmla="*/ 0 w 369979"/>
                  <a:gd name="connsiteY163" fmla="*/ 35738 h 228285"/>
                  <a:gd name="connsiteX164" fmla="*/ 311097 w 369979"/>
                  <a:gd name="connsiteY164" fmla="*/ 14563 h 228285"/>
                  <a:gd name="connsiteX165" fmla="*/ 315112 w 369979"/>
                  <a:gd name="connsiteY165" fmla="*/ 14563 h 228285"/>
                  <a:gd name="connsiteX166" fmla="*/ 315112 w 369979"/>
                  <a:gd name="connsiteY166" fmla="*/ 26528 h 228285"/>
                  <a:gd name="connsiteX167" fmla="*/ 311097 w 369979"/>
                  <a:gd name="connsiteY167" fmla="*/ 26528 h 228285"/>
                  <a:gd name="connsiteX168" fmla="*/ 311097 w 369979"/>
                  <a:gd name="connsiteY168" fmla="*/ 14563 h 228285"/>
                  <a:gd name="connsiteX169" fmla="*/ 0 w 369979"/>
                  <a:gd name="connsiteY169" fmla="*/ 14091 h 228285"/>
                  <a:gd name="connsiteX170" fmla="*/ 236 w 369979"/>
                  <a:gd name="connsiteY170" fmla="*/ 11414 h 228285"/>
                  <a:gd name="connsiteX171" fmla="*/ 4172 w 369979"/>
                  <a:gd name="connsiteY171" fmla="*/ 12123 h 228285"/>
                  <a:gd name="connsiteX172" fmla="*/ 4015 w 369979"/>
                  <a:gd name="connsiteY172" fmla="*/ 14091 h 228285"/>
                  <a:gd name="connsiteX173" fmla="*/ 4015 w 369979"/>
                  <a:gd name="connsiteY173" fmla="*/ 23773 h 228285"/>
                  <a:gd name="connsiteX174" fmla="*/ 0 w 369979"/>
                  <a:gd name="connsiteY174" fmla="*/ 23773 h 228285"/>
                  <a:gd name="connsiteX175" fmla="*/ 0 w 369979"/>
                  <a:gd name="connsiteY175" fmla="*/ 14091 h 228285"/>
                  <a:gd name="connsiteX176" fmla="*/ 301021 w 369979"/>
                  <a:gd name="connsiteY176" fmla="*/ 4015 h 228285"/>
                  <a:gd name="connsiteX177" fmla="*/ 296534 w 369979"/>
                  <a:gd name="connsiteY177" fmla="*/ 4015 h 228285"/>
                  <a:gd name="connsiteX178" fmla="*/ 296534 w 369979"/>
                  <a:gd name="connsiteY178" fmla="*/ 0 h 228285"/>
                  <a:gd name="connsiteX179" fmla="*/ 301021 w 369979"/>
                  <a:gd name="connsiteY179" fmla="*/ 0 h 228285"/>
                  <a:gd name="connsiteX180" fmla="*/ 309208 w 369979"/>
                  <a:gd name="connsiteY180" fmla="*/ 2598 h 228285"/>
                  <a:gd name="connsiteX181" fmla="*/ 306847 w 369979"/>
                  <a:gd name="connsiteY181" fmla="*/ 5825 h 228285"/>
                  <a:gd name="connsiteX182" fmla="*/ 301021 w 369979"/>
                  <a:gd name="connsiteY182" fmla="*/ 4015 h 228285"/>
                  <a:gd name="connsiteX183" fmla="*/ 8738 w 369979"/>
                  <a:gd name="connsiteY183" fmla="*/ 1023 h 228285"/>
                  <a:gd name="connsiteX184" fmla="*/ 14091 w 369979"/>
                  <a:gd name="connsiteY184" fmla="*/ 0 h 228285"/>
                  <a:gd name="connsiteX185" fmla="*/ 14091 w 369979"/>
                  <a:gd name="connsiteY185" fmla="*/ 0 h 228285"/>
                  <a:gd name="connsiteX186" fmla="*/ 21333 w 369979"/>
                  <a:gd name="connsiteY186" fmla="*/ 0 h 228285"/>
                  <a:gd name="connsiteX187" fmla="*/ 21333 w 369979"/>
                  <a:gd name="connsiteY187" fmla="*/ 4015 h 228285"/>
                  <a:gd name="connsiteX188" fmla="*/ 14091 w 369979"/>
                  <a:gd name="connsiteY188" fmla="*/ 4015 h 228285"/>
                  <a:gd name="connsiteX189" fmla="*/ 14091 w 369979"/>
                  <a:gd name="connsiteY189" fmla="*/ 4015 h 228285"/>
                  <a:gd name="connsiteX190" fmla="*/ 10233 w 369979"/>
                  <a:gd name="connsiteY190" fmla="*/ 4802 h 228285"/>
                  <a:gd name="connsiteX191" fmla="*/ 8738 w 369979"/>
                  <a:gd name="connsiteY191" fmla="*/ 1023 h 228285"/>
                  <a:gd name="connsiteX192" fmla="*/ 33298 w 369979"/>
                  <a:gd name="connsiteY192" fmla="*/ 0 h 228285"/>
                  <a:gd name="connsiteX193" fmla="*/ 45263 w 369979"/>
                  <a:gd name="connsiteY193" fmla="*/ 0 h 228285"/>
                  <a:gd name="connsiteX194" fmla="*/ 45263 w 369979"/>
                  <a:gd name="connsiteY194" fmla="*/ 4015 h 228285"/>
                  <a:gd name="connsiteX195" fmla="*/ 33298 w 369979"/>
                  <a:gd name="connsiteY195" fmla="*/ 4015 h 228285"/>
                  <a:gd name="connsiteX196" fmla="*/ 33298 w 369979"/>
                  <a:gd name="connsiteY196" fmla="*/ 0 h 228285"/>
                  <a:gd name="connsiteX197" fmla="*/ 57229 w 369979"/>
                  <a:gd name="connsiteY197" fmla="*/ 0 h 228285"/>
                  <a:gd name="connsiteX198" fmla="*/ 69194 w 369979"/>
                  <a:gd name="connsiteY198" fmla="*/ 0 h 228285"/>
                  <a:gd name="connsiteX199" fmla="*/ 69194 w 369979"/>
                  <a:gd name="connsiteY199" fmla="*/ 4015 h 228285"/>
                  <a:gd name="connsiteX200" fmla="*/ 57229 w 369979"/>
                  <a:gd name="connsiteY200" fmla="*/ 4015 h 228285"/>
                  <a:gd name="connsiteX201" fmla="*/ 57229 w 369979"/>
                  <a:gd name="connsiteY201" fmla="*/ 0 h 228285"/>
                  <a:gd name="connsiteX202" fmla="*/ 81159 w 369979"/>
                  <a:gd name="connsiteY202" fmla="*/ 0 h 228285"/>
                  <a:gd name="connsiteX203" fmla="*/ 93125 w 369979"/>
                  <a:gd name="connsiteY203" fmla="*/ 0 h 228285"/>
                  <a:gd name="connsiteX204" fmla="*/ 93125 w 369979"/>
                  <a:gd name="connsiteY204" fmla="*/ 4015 h 228285"/>
                  <a:gd name="connsiteX205" fmla="*/ 81159 w 369979"/>
                  <a:gd name="connsiteY205" fmla="*/ 4015 h 228285"/>
                  <a:gd name="connsiteX206" fmla="*/ 81159 w 369979"/>
                  <a:gd name="connsiteY206" fmla="*/ 0 h 228285"/>
                  <a:gd name="connsiteX207" fmla="*/ 105090 w 369979"/>
                  <a:gd name="connsiteY207" fmla="*/ 0 h 228285"/>
                  <a:gd name="connsiteX208" fmla="*/ 117055 w 369979"/>
                  <a:gd name="connsiteY208" fmla="*/ 0 h 228285"/>
                  <a:gd name="connsiteX209" fmla="*/ 117055 w 369979"/>
                  <a:gd name="connsiteY209" fmla="*/ 4015 h 228285"/>
                  <a:gd name="connsiteX210" fmla="*/ 105090 w 369979"/>
                  <a:gd name="connsiteY210" fmla="*/ 4015 h 228285"/>
                  <a:gd name="connsiteX211" fmla="*/ 105090 w 369979"/>
                  <a:gd name="connsiteY211" fmla="*/ 0 h 228285"/>
                  <a:gd name="connsiteX212" fmla="*/ 129020 w 369979"/>
                  <a:gd name="connsiteY212" fmla="*/ 0 h 228285"/>
                  <a:gd name="connsiteX213" fmla="*/ 140986 w 369979"/>
                  <a:gd name="connsiteY213" fmla="*/ 0 h 228285"/>
                  <a:gd name="connsiteX214" fmla="*/ 140986 w 369979"/>
                  <a:gd name="connsiteY214" fmla="*/ 4015 h 228285"/>
                  <a:gd name="connsiteX215" fmla="*/ 129020 w 369979"/>
                  <a:gd name="connsiteY215" fmla="*/ 4015 h 228285"/>
                  <a:gd name="connsiteX216" fmla="*/ 129020 w 369979"/>
                  <a:gd name="connsiteY216" fmla="*/ 0 h 228285"/>
                  <a:gd name="connsiteX217" fmla="*/ 152951 w 369979"/>
                  <a:gd name="connsiteY217" fmla="*/ 0 h 228285"/>
                  <a:gd name="connsiteX218" fmla="*/ 164916 w 369979"/>
                  <a:gd name="connsiteY218" fmla="*/ 0 h 228285"/>
                  <a:gd name="connsiteX219" fmla="*/ 164916 w 369979"/>
                  <a:gd name="connsiteY219" fmla="*/ 4015 h 228285"/>
                  <a:gd name="connsiteX220" fmla="*/ 152951 w 369979"/>
                  <a:gd name="connsiteY220" fmla="*/ 4015 h 228285"/>
                  <a:gd name="connsiteX221" fmla="*/ 152951 w 369979"/>
                  <a:gd name="connsiteY221" fmla="*/ 0 h 228285"/>
                  <a:gd name="connsiteX222" fmla="*/ 176882 w 369979"/>
                  <a:gd name="connsiteY222" fmla="*/ 0 h 228285"/>
                  <a:gd name="connsiteX223" fmla="*/ 188847 w 369979"/>
                  <a:gd name="connsiteY223" fmla="*/ 0 h 228285"/>
                  <a:gd name="connsiteX224" fmla="*/ 188847 w 369979"/>
                  <a:gd name="connsiteY224" fmla="*/ 4015 h 228285"/>
                  <a:gd name="connsiteX225" fmla="*/ 176882 w 369979"/>
                  <a:gd name="connsiteY225" fmla="*/ 4015 h 228285"/>
                  <a:gd name="connsiteX226" fmla="*/ 176882 w 369979"/>
                  <a:gd name="connsiteY226" fmla="*/ 0 h 228285"/>
                  <a:gd name="connsiteX227" fmla="*/ 200812 w 369979"/>
                  <a:gd name="connsiteY227" fmla="*/ 0 h 228285"/>
                  <a:gd name="connsiteX228" fmla="*/ 212777 w 369979"/>
                  <a:gd name="connsiteY228" fmla="*/ 0 h 228285"/>
                  <a:gd name="connsiteX229" fmla="*/ 212777 w 369979"/>
                  <a:gd name="connsiteY229" fmla="*/ 4015 h 228285"/>
                  <a:gd name="connsiteX230" fmla="*/ 200812 w 369979"/>
                  <a:gd name="connsiteY230" fmla="*/ 4015 h 228285"/>
                  <a:gd name="connsiteX231" fmla="*/ 200812 w 369979"/>
                  <a:gd name="connsiteY231" fmla="*/ 0 h 228285"/>
                  <a:gd name="connsiteX232" fmla="*/ 224743 w 369979"/>
                  <a:gd name="connsiteY232" fmla="*/ 0 h 228285"/>
                  <a:gd name="connsiteX233" fmla="*/ 236708 w 369979"/>
                  <a:gd name="connsiteY233" fmla="*/ 0 h 228285"/>
                  <a:gd name="connsiteX234" fmla="*/ 236708 w 369979"/>
                  <a:gd name="connsiteY234" fmla="*/ 4015 h 228285"/>
                  <a:gd name="connsiteX235" fmla="*/ 224743 w 369979"/>
                  <a:gd name="connsiteY235" fmla="*/ 4015 h 228285"/>
                  <a:gd name="connsiteX236" fmla="*/ 224743 w 369979"/>
                  <a:gd name="connsiteY236" fmla="*/ 0 h 228285"/>
                  <a:gd name="connsiteX237" fmla="*/ 248673 w 369979"/>
                  <a:gd name="connsiteY237" fmla="*/ 0 h 228285"/>
                  <a:gd name="connsiteX238" fmla="*/ 260639 w 369979"/>
                  <a:gd name="connsiteY238" fmla="*/ 0 h 228285"/>
                  <a:gd name="connsiteX239" fmla="*/ 260639 w 369979"/>
                  <a:gd name="connsiteY239" fmla="*/ 4015 h 228285"/>
                  <a:gd name="connsiteX240" fmla="*/ 248673 w 369979"/>
                  <a:gd name="connsiteY240" fmla="*/ 4015 h 228285"/>
                  <a:gd name="connsiteX241" fmla="*/ 248673 w 369979"/>
                  <a:gd name="connsiteY241" fmla="*/ 0 h 228285"/>
                  <a:gd name="connsiteX242" fmla="*/ 272604 w 369979"/>
                  <a:gd name="connsiteY242" fmla="*/ 0 h 228285"/>
                  <a:gd name="connsiteX243" fmla="*/ 284569 w 369979"/>
                  <a:gd name="connsiteY243" fmla="*/ 0 h 228285"/>
                  <a:gd name="connsiteX244" fmla="*/ 284569 w 369979"/>
                  <a:gd name="connsiteY244" fmla="*/ 4015 h 228285"/>
                  <a:gd name="connsiteX245" fmla="*/ 272604 w 369979"/>
                  <a:gd name="connsiteY245" fmla="*/ 4015 h 228285"/>
                  <a:gd name="connsiteX246" fmla="*/ 272604 w 369979"/>
                  <a:gd name="connsiteY246" fmla="*/ 0 h 22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</a:cxnLst>
                <a:rect l="l" t="t" r="r" b="b"/>
                <a:pathLst>
                  <a:path w="369979" h="228285">
                    <a:moveTo>
                      <a:pt x="2283" y="227813"/>
                    </a:moveTo>
                    <a:lnTo>
                      <a:pt x="5589" y="225609"/>
                    </a:lnTo>
                    <a:cubicBezTo>
                      <a:pt x="7478" y="228443"/>
                      <a:pt x="10627" y="230175"/>
                      <a:pt x="14012" y="230175"/>
                    </a:cubicBezTo>
                    <a:lnTo>
                      <a:pt x="14012" y="234189"/>
                    </a:lnTo>
                    <a:cubicBezTo>
                      <a:pt x="9368" y="234189"/>
                      <a:pt x="4959" y="231828"/>
                      <a:pt x="2283" y="227813"/>
                    </a:cubicBezTo>
                    <a:close/>
                    <a:moveTo>
                      <a:pt x="15271" y="230175"/>
                    </a:moveTo>
                    <a:lnTo>
                      <a:pt x="27237" y="230175"/>
                    </a:lnTo>
                    <a:lnTo>
                      <a:pt x="27237" y="234189"/>
                    </a:lnTo>
                    <a:lnTo>
                      <a:pt x="15271" y="234189"/>
                    </a:lnTo>
                    <a:lnTo>
                      <a:pt x="15271" y="230175"/>
                    </a:lnTo>
                    <a:close/>
                    <a:moveTo>
                      <a:pt x="39202" y="230175"/>
                    </a:moveTo>
                    <a:lnTo>
                      <a:pt x="51167" y="230175"/>
                    </a:lnTo>
                    <a:lnTo>
                      <a:pt x="51167" y="234189"/>
                    </a:lnTo>
                    <a:lnTo>
                      <a:pt x="39202" y="234189"/>
                    </a:lnTo>
                    <a:lnTo>
                      <a:pt x="39202" y="230175"/>
                    </a:lnTo>
                    <a:close/>
                    <a:moveTo>
                      <a:pt x="63133" y="230175"/>
                    </a:moveTo>
                    <a:lnTo>
                      <a:pt x="75098" y="230175"/>
                    </a:lnTo>
                    <a:lnTo>
                      <a:pt x="75098" y="234189"/>
                    </a:lnTo>
                    <a:lnTo>
                      <a:pt x="63133" y="234189"/>
                    </a:lnTo>
                    <a:lnTo>
                      <a:pt x="63133" y="230175"/>
                    </a:lnTo>
                    <a:close/>
                    <a:moveTo>
                      <a:pt x="87063" y="230175"/>
                    </a:moveTo>
                    <a:lnTo>
                      <a:pt x="99029" y="230175"/>
                    </a:lnTo>
                    <a:lnTo>
                      <a:pt x="99029" y="234189"/>
                    </a:lnTo>
                    <a:lnTo>
                      <a:pt x="87063" y="234189"/>
                    </a:lnTo>
                    <a:lnTo>
                      <a:pt x="87063" y="230175"/>
                    </a:lnTo>
                    <a:close/>
                    <a:moveTo>
                      <a:pt x="110994" y="230175"/>
                    </a:moveTo>
                    <a:lnTo>
                      <a:pt x="122959" y="230175"/>
                    </a:lnTo>
                    <a:lnTo>
                      <a:pt x="122959" y="234189"/>
                    </a:lnTo>
                    <a:lnTo>
                      <a:pt x="110994" y="234189"/>
                    </a:lnTo>
                    <a:lnTo>
                      <a:pt x="110994" y="230175"/>
                    </a:lnTo>
                    <a:close/>
                    <a:moveTo>
                      <a:pt x="134924" y="230175"/>
                    </a:moveTo>
                    <a:lnTo>
                      <a:pt x="146890" y="230175"/>
                    </a:lnTo>
                    <a:lnTo>
                      <a:pt x="146890" y="234189"/>
                    </a:lnTo>
                    <a:lnTo>
                      <a:pt x="134924" y="234189"/>
                    </a:lnTo>
                    <a:lnTo>
                      <a:pt x="134924" y="230175"/>
                    </a:lnTo>
                    <a:close/>
                    <a:moveTo>
                      <a:pt x="158855" y="230175"/>
                    </a:moveTo>
                    <a:lnTo>
                      <a:pt x="170820" y="230175"/>
                    </a:lnTo>
                    <a:lnTo>
                      <a:pt x="170820" y="234189"/>
                    </a:lnTo>
                    <a:lnTo>
                      <a:pt x="158855" y="234189"/>
                    </a:lnTo>
                    <a:lnTo>
                      <a:pt x="158855" y="230175"/>
                    </a:lnTo>
                    <a:close/>
                    <a:moveTo>
                      <a:pt x="182786" y="230175"/>
                    </a:moveTo>
                    <a:lnTo>
                      <a:pt x="194751" y="230175"/>
                    </a:lnTo>
                    <a:lnTo>
                      <a:pt x="194751" y="234189"/>
                    </a:lnTo>
                    <a:lnTo>
                      <a:pt x="182786" y="234189"/>
                    </a:lnTo>
                    <a:lnTo>
                      <a:pt x="182786" y="230175"/>
                    </a:lnTo>
                    <a:close/>
                    <a:moveTo>
                      <a:pt x="206716" y="230175"/>
                    </a:moveTo>
                    <a:lnTo>
                      <a:pt x="218681" y="230175"/>
                    </a:lnTo>
                    <a:lnTo>
                      <a:pt x="218681" y="234189"/>
                    </a:lnTo>
                    <a:lnTo>
                      <a:pt x="206716" y="234189"/>
                    </a:lnTo>
                    <a:lnTo>
                      <a:pt x="206716" y="230175"/>
                    </a:lnTo>
                    <a:close/>
                    <a:moveTo>
                      <a:pt x="230647" y="230175"/>
                    </a:moveTo>
                    <a:lnTo>
                      <a:pt x="242612" y="230175"/>
                    </a:lnTo>
                    <a:lnTo>
                      <a:pt x="242612" y="234189"/>
                    </a:lnTo>
                    <a:lnTo>
                      <a:pt x="230647" y="234189"/>
                    </a:lnTo>
                    <a:lnTo>
                      <a:pt x="230647" y="230175"/>
                    </a:lnTo>
                    <a:close/>
                    <a:moveTo>
                      <a:pt x="254577" y="230175"/>
                    </a:moveTo>
                    <a:lnTo>
                      <a:pt x="266543" y="230175"/>
                    </a:lnTo>
                    <a:lnTo>
                      <a:pt x="266543" y="234189"/>
                    </a:lnTo>
                    <a:lnTo>
                      <a:pt x="254577" y="234189"/>
                    </a:lnTo>
                    <a:lnTo>
                      <a:pt x="254577" y="230175"/>
                    </a:lnTo>
                    <a:close/>
                    <a:moveTo>
                      <a:pt x="278508" y="230175"/>
                    </a:moveTo>
                    <a:lnTo>
                      <a:pt x="290473" y="230175"/>
                    </a:lnTo>
                    <a:lnTo>
                      <a:pt x="290473" y="234189"/>
                    </a:lnTo>
                    <a:lnTo>
                      <a:pt x="278508" y="234189"/>
                    </a:lnTo>
                    <a:lnTo>
                      <a:pt x="278508" y="230175"/>
                    </a:lnTo>
                    <a:close/>
                    <a:moveTo>
                      <a:pt x="302202" y="230175"/>
                    </a:moveTo>
                    <a:cubicBezTo>
                      <a:pt x="305587" y="229781"/>
                      <a:pt x="308500" y="227734"/>
                      <a:pt x="310074" y="224664"/>
                    </a:cubicBezTo>
                    <a:lnTo>
                      <a:pt x="313617" y="226475"/>
                    </a:lnTo>
                    <a:cubicBezTo>
                      <a:pt x="311491" y="230726"/>
                      <a:pt x="307398" y="233559"/>
                      <a:pt x="302675" y="234111"/>
                    </a:cubicBezTo>
                    <a:lnTo>
                      <a:pt x="302202" y="230175"/>
                    </a:lnTo>
                    <a:close/>
                    <a:moveTo>
                      <a:pt x="0" y="203174"/>
                    </a:moveTo>
                    <a:lnTo>
                      <a:pt x="4015" y="203174"/>
                    </a:lnTo>
                    <a:lnTo>
                      <a:pt x="4015" y="215139"/>
                    </a:lnTo>
                    <a:lnTo>
                      <a:pt x="0" y="215139"/>
                    </a:lnTo>
                    <a:lnTo>
                      <a:pt x="0" y="203174"/>
                    </a:lnTo>
                    <a:close/>
                    <a:moveTo>
                      <a:pt x="311097" y="201836"/>
                    </a:moveTo>
                    <a:lnTo>
                      <a:pt x="315112" y="201836"/>
                    </a:lnTo>
                    <a:lnTo>
                      <a:pt x="315112" y="213801"/>
                    </a:lnTo>
                    <a:lnTo>
                      <a:pt x="311097" y="213801"/>
                    </a:lnTo>
                    <a:lnTo>
                      <a:pt x="311097" y="201836"/>
                    </a:lnTo>
                    <a:close/>
                    <a:moveTo>
                      <a:pt x="0" y="179243"/>
                    </a:moveTo>
                    <a:lnTo>
                      <a:pt x="4015" y="179243"/>
                    </a:lnTo>
                    <a:lnTo>
                      <a:pt x="4015" y="191209"/>
                    </a:lnTo>
                    <a:lnTo>
                      <a:pt x="0" y="191209"/>
                    </a:lnTo>
                    <a:lnTo>
                      <a:pt x="0" y="179243"/>
                    </a:lnTo>
                    <a:close/>
                    <a:moveTo>
                      <a:pt x="311097" y="177905"/>
                    </a:moveTo>
                    <a:lnTo>
                      <a:pt x="315112" y="177905"/>
                    </a:lnTo>
                    <a:lnTo>
                      <a:pt x="315112" y="189870"/>
                    </a:lnTo>
                    <a:lnTo>
                      <a:pt x="311097" y="189870"/>
                    </a:lnTo>
                    <a:lnTo>
                      <a:pt x="311097" y="177905"/>
                    </a:lnTo>
                    <a:close/>
                    <a:moveTo>
                      <a:pt x="314797" y="165782"/>
                    </a:moveTo>
                    <a:lnTo>
                      <a:pt x="323693" y="157753"/>
                    </a:lnTo>
                    <a:lnTo>
                      <a:pt x="326369" y="160744"/>
                    </a:lnTo>
                    <a:lnTo>
                      <a:pt x="317474" y="168774"/>
                    </a:lnTo>
                    <a:lnTo>
                      <a:pt x="314797" y="165782"/>
                    </a:lnTo>
                    <a:close/>
                    <a:moveTo>
                      <a:pt x="0" y="155313"/>
                    </a:moveTo>
                    <a:lnTo>
                      <a:pt x="4015" y="155313"/>
                    </a:lnTo>
                    <a:lnTo>
                      <a:pt x="4015" y="167278"/>
                    </a:lnTo>
                    <a:lnTo>
                      <a:pt x="0" y="167278"/>
                    </a:lnTo>
                    <a:lnTo>
                      <a:pt x="0" y="155313"/>
                    </a:lnTo>
                    <a:close/>
                    <a:moveTo>
                      <a:pt x="332509" y="149724"/>
                    </a:moveTo>
                    <a:lnTo>
                      <a:pt x="341404" y="141694"/>
                    </a:lnTo>
                    <a:lnTo>
                      <a:pt x="344081" y="144686"/>
                    </a:lnTo>
                    <a:lnTo>
                      <a:pt x="335186" y="152715"/>
                    </a:lnTo>
                    <a:lnTo>
                      <a:pt x="332509" y="149724"/>
                    </a:lnTo>
                    <a:close/>
                    <a:moveTo>
                      <a:pt x="0" y="131461"/>
                    </a:moveTo>
                    <a:lnTo>
                      <a:pt x="4015" y="131461"/>
                    </a:lnTo>
                    <a:lnTo>
                      <a:pt x="4015" y="143426"/>
                    </a:lnTo>
                    <a:lnTo>
                      <a:pt x="0" y="143426"/>
                    </a:lnTo>
                    <a:lnTo>
                      <a:pt x="0" y="131461"/>
                    </a:lnTo>
                    <a:close/>
                    <a:moveTo>
                      <a:pt x="350300" y="133665"/>
                    </a:moveTo>
                    <a:lnTo>
                      <a:pt x="359195" y="125636"/>
                    </a:lnTo>
                    <a:lnTo>
                      <a:pt x="361871" y="128627"/>
                    </a:lnTo>
                    <a:lnTo>
                      <a:pt x="352976" y="136656"/>
                    </a:lnTo>
                    <a:lnTo>
                      <a:pt x="350300" y="133665"/>
                    </a:lnTo>
                    <a:close/>
                    <a:moveTo>
                      <a:pt x="368011" y="117685"/>
                    </a:moveTo>
                    <a:lnTo>
                      <a:pt x="368641" y="117134"/>
                    </a:lnTo>
                    <a:lnTo>
                      <a:pt x="363682" y="112647"/>
                    </a:lnTo>
                    <a:lnTo>
                      <a:pt x="366358" y="109656"/>
                    </a:lnTo>
                    <a:lnTo>
                      <a:pt x="374624" y="117134"/>
                    </a:lnTo>
                    <a:lnTo>
                      <a:pt x="370767" y="120676"/>
                    </a:lnTo>
                    <a:lnTo>
                      <a:pt x="368011" y="117685"/>
                    </a:lnTo>
                    <a:close/>
                    <a:moveTo>
                      <a:pt x="0" y="107530"/>
                    </a:moveTo>
                    <a:lnTo>
                      <a:pt x="4015" y="107530"/>
                    </a:lnTo>
                    <a:lnTo>
                      <a:pt x="4015" y="119496"/>
                    </a:lnTo>
                    <a:lnTo>
                      <a:pt x="0" y="119496"/>
                    </a:lnTo>
                    <a:lnTo>
                      <a:pt x="0" y="107530"/>
                    </a:lnTo>
                    <a:close/>
                    <a:moveTo>
                      <a:pt x="345891" y="96588"/>
                    </a:moveTo>
                    <a:lnTo>
                      <a:pt x="348568" y="93597"/>
                    </a:lnTo>
                    <a:lnTo>
                      <a:pt x="357463" y="101626"/>
                    </a:lnTo>
                    <a:lnTo>
                      <a:pt x="354787" y="104618"/>
                    </a:lnTo>
                    <a:lnTo>
                      <a:pt x="345891" y="96588"/>
                    </a:lnTo>
                    <a:close/>
                    <a:moveTo>
                      <a:pt x="0" y="83600"/>
                    </a:moveTo>
                    <a:lnTo>
                      <a:pt x="4015" y="83600"/>
                    </a:lnTo>
                    <a:lnTo>
                      <a:pt x="4015" y="95565"/>
                    </a:lnTo>
                    <a:lnTo>
                      <a:pt x="0" y="95565"/>
                    </a:lnTo>
                    <a:lnTo>
                      <a:pt x="0" y="83600"/>
                    </a:lnTo>
                    <a:close/>
                    <a:moveTo>
                      <a:pt x="328180" y="80530"/>
                    </a:moveTo>
                    <a:lnTo>
                      <a:pt x="330856" y="77538"/>
                    </a:lnTo>
                    <a:lnTo>
                      <a:pt x="339751" y="85568"/>
                    </a:lnTo>
                    <a:lnTo>
                      <a:pt x="337075" y="88559"/>
                    </a:lnTo>
                    <a:lnTo>
                      <a:pt x="328180" y="80530"/>
                    </a:lnTo>
                    <a:close/>
                    <a:moveTo>
                      <a:pt x="311097" y="65101"/>
                    </a:moveTo>
                    <a:lnTo>
                      <a:pt x="311097" y="62424"/>
                    </a:lnTo>
                    <a:lnTo>
                      <a:pt x="315112" y="62424"/>
                    </a:lnTo>
                    <a:lnTo>
                      <a:pt x="315112" y="63369"/>
                    </a:lnTo>
                    <a:lnTo>
                      <a:pt x="321961" y="69588"/>
                    </a:lnTo>
                    <a:lnTo>
                      <a:pt x="319284" y="72579"/>
                    </a:lnTo>
                    <a:lnTo>
                      <a:pt x="311097" y="65101"/>
                    </a:lnTo>
                    <a:close/>
                    <a:moveTo>
                      <a:pt x="0" y="59669"/>
                    </a:moveTo>
                    <a:lnTo>
                      <a:pt x="4015" y="59669"/>
                    </a:lnTo>
                    <a:lnTo>
                      <a:pt x="4015" y="71634"/>
                    </a:lnTo>
                    <a:lnTo>
                      <a:pt x="0" y="71634"/>
                    </a:lnTo>
                    <a:lnTo>
                      <a:pt x="0" y="59669"/>
                    </a:lnTo>
                    <a:close/>
                    <a:moveTo>
                      <a:pt x="311097" y="38494"/>
                    </a:moveTo>
                    <a:lnTo>
                      <a:pt x="315112" y="38494"/>
                    </a:lnTo>
                    <a:lnTo>
                      <a:pt x="315112" y="50459"/>
                    </a:lnTo>
                    <a:lnTo>
                      <a:pt x="311097" y="50459"/>
                    </a:lnTo>
                    <a:lnTo>
                      <a:pt x="311097" y="38494"/>
                    </a:lnTo>
                    <a:close/>
                    <a:moveTo>
                      <a:pt x="0" y="35738"/>
                    </a:moveTo>
                    <a:lnTo>
                      <a:pt x="4015" y="35738"/>
                    </a:lnTo>
                    <a:lnTo>
                      <a:pt x="4015" y="47704"/>
                    </a:lnTo>
                    <a:lnTo>
                      <a:pt x="0" y="47704"/>
                    </a:lnTo>
                    <a:lnTo>
                      <a:pt x="0" y="35738"/>
                    </a:lnTo>
                    <a:close/>
                    <a:moveTo>
                      <a:pt x="311097" y="14563"/>
                    </a:moveTo>
                    <a:lnTo>
                      <a:pt x="315112" y="14563"/>
                    </a:lnTo>
                    <a:lnTo>
                      <a:pt x="315112" y="26528"/>
                    </a:lnTo>
                    <a:lnTo>
                      <a:pt x="311097" y="26528"/>
                    </a:lnTo>
                    <a:lnTo>
                      <a:pt x="311097" y="14563"/>
                    </a:lnTo>
                    <a:close/>
                    <a:moveTo>
                      <a:pt x="0" y="14091"/>
                    </a:moveTo>
                    <a:cubicBezTo>
                      <a:pt x="0" y="13146"/>
                      <a:pt x="79" y="12280"/>
                      <a:pt x="236" y="11414"/>
                    </a:cubicBezTo>
                    <a:lnTo>
                      <a:pt x="4172" y="12123"/>
                    </a:lnTo>
                    <a:cubicBezTo>
                      <a:pt x="4093" y="12752"/>
                      <a:pt x="4015" y="13461"/>
                      <a:pt x="4015" y="14091"/>
                    </a:cubicBezTo>
                    <a:lnTo>
                      <a:pt x="4015" y="23773"/>
                    </a:lnTo>
                    <a:lnTo>
                      <a:pt x="0" y="23773"/>
                    </a:lnTo>
                    <a:lnTo>
                      <a:pt x="0" y="14091"/>
                    </a:lnTo>
                    <a:close/>
                    <a:moveTo>
                      <a:pt x="301021" y="4015"/>
                    </a:moveTo>
                    <a:lnTo>
                      <a:pt x="296534" y="4015"/>
                    </a:lnTo>
                    <a:lnTo>
                      <a:pt x="296534" y="0"/>
                    </a:lnTo>
                    <a:lnTo>
                      <a:pt x="301021" y="0"/>
                    </a:lnTo>
                    <a:cubicBezTo>
                      <a:pt x="304013" y="0"/>
                      <a:pt x="306768" y="866"/>
                      <a:pt x="309208" y="2598"/>
                    </a:cubicBezTo>
                    <a:lnTo>
                      <a:pt x="306847" y="5825"/>
                    </a:lnTo>
                    <a:cubicBezTo>
                      <a:pt x="305194" y="4644"/>
                      <a:pt x="303147" y="4015"/>
                      <a:pt x="301021" y="4015"/>
                    </a:cubicBezTo>
                    <a:close/>
                    <a:moveTo>
                      <a:pt x="8738" y="1023"/>
                    </a:moveTo>
                    <a:cubicBezTo>
                      <a:pt x="10470" y="315"/>
                      <a:pt x="12201" y="0"/>
                      <a:pt x="14091" y="0"/>
                    </a:cubicBezTo>
                    <a:cubicBezTo>
                      <a:pt x="14091" y="0"/>
                      <a:pt x="14091" y="0"/>
                      <a:pt x="14091" y="0"/>
                    </a:cubicBezTo>
                    <a:lnTo>
                      <a:pt x="21333" y="0"/>
                    </a:lnTo>
                    <a:lnTo>
                      <a:pt x="21333" y="4015"/>
                    </a:lnTo>
                    <a:lnTo>
                      <a:pt x="14091" y="4015"/>
                    </a:lnTo>
                    <a:cubicBezTo>
                      <a:pt x="14091" y="4015"/>
                      <a:pt x="14091" y="4015"/>
                      <a:pt x="14091" y="4015"/>
                    </a:cubicBezTo>
                    <a:cubicBezTo>
                      <a:pt x="12752" y="4015"/>
                      <a:pt x="11493" y="4251"/>
                      <a:pt x="10233" y="4802"/>
                    </a:cubicBezTo>
                    <a:lnTo>
                      <a:pt x="8738" y="1023"/>
                    </a:lnTo>
                    <a:close/>
                    <a:moveTo>
                      <a:pt x="33298" y="0"/>
                    </a:moveTo>
                    <a:lnTo>
                      <a:pt x="45263" y="0"/>
                    </a:lnTo>
                    <a:lnTo>
                      <a:pt x="45263" y="4015"/>
                    </a:lnTo>
                    <a:lnTo>
                      <a:pt x="33298" y="4015"/>
                    </a:lnTo>
                    <a:lnTo>
                      <a:pt x="33298" y="0"/>
                    </a:lnTo>
                    <a:close/>
                    <a:moveTo>
                      <a:pt x="57229" y="0"/>
                    </a:moveTo>
                    <a:lnTo>
                      <a:pt x="69194" y="0"/>
                    </a:lnTo>
                    <a:lnTo>
                      <a:pt x="69194" y="4015"/>
                    </a:lnTo>
                    <a:lnTo>
                      <a:pt x="57229" y="4015"/>
                    </a:lnTo>
                    <a:lnTo>
                      <a:pt x="57229" y="0"/>
                    </a:lnTo>
                    <a:close/>
                    <a:moveTo>
                      <a:pt x="81159" y="0"/>
                    </a:moveTo>
                    <a:lnTo>
                      <a:pt x="93125" y="0"/>
                    </a:lnTo>
                    <a:lnTo>
                      <a:pt x="93125" y="4015"/>
                    </a:lnTo>
                    <a:lnTo>
                      <a:pt x="81159" y="4015"/>
                    </a:lnTo>
                    <a:lnTo>
                      <a:pt x="81159" y="0"/>
                    </a:lnTo>
                    <a:close/>
                    <a:moveTo>
                      <a:pt x="105090" y="0"/>
                    </a:moveTo>
                    <a:lnTo>
                      <a:pt x="117055" y="0"/>
                    </a:lnTo>
                    <a:lnTo>
                      <a:pt x="117055" y="4015"/>
                    </a:lnTo>
                    <a:lnTo>
                      <a:pt x="105090" y="4015"/>
                    </a:lnTo>
                    <a:lnTo>
                      <a:pt x="105090" y="0"/>
                    </a:lnTo>
                    <a:close/>
                    <a:moveTo>
                      <a:pt x="129020" y="0"/>
                    </a:moveTo>
                    <a:lnTo>
                      <a:pt x="140986" y="0"/>
                    </a:lnTo>
                    <a:lnTo>
                      <a:pt x="140986" y="4015"/>
                    </a:lnTo>
                    <a:lnTo>
                      <a:pt x="129020" y="4015"/>
                    </a:lnTo>
                    <a:lnTo>
                      <a:pt x="129020" y="0"/>
                    </a:lnTo>
                    <a:close/>
                    <a:moveTo>
                      <a:pt x="152951" y="0"/>
                    </a:moveTo>
                    <a:lnTo>
                      <a:pt x="164916" y="0"/>
                    </a:lnTo>
                    <a:lnTo>
                      <a:pt x="164916" y="4015"/>
                    </a:lnTo>
                    <a:lnTo>
                      <a:pt x="152951" y="4015"/>
                    </a:lnTo>
                    <a:lnTo>
                      <a:pt x="152951" y="0"/>
                    </a:lnTo>
                    <a:close/>
                    <a:moveTo>
                      <a:pt x="176882" y="0"/>
                    </a:moveTo>
                    <a:lnTo>
                      <a:pt x="188847" y="0"/>
                    </a:lnTo>
                    <a:lnTo>
                      <a:pt x="188847" y="4015"/>
                    </a:lnTo>
                    <a:lnTo>
                      <a:pt x="176882" y="4015"/>
                    </a:lnTo>
                    <a:lnTo>
                      <a:pt x="176882" y="0"/>
                    </a:lnTo>
                    <a:close/>
                    <a:moveTo>
                      <a:pt x="200812" y="0"/>
                    </a:moveTo>
                    <a:lnTo>
                      <a:pt x="212777" y="0"/>
                    </a:lnTo>
                    <a:lnTo>
                      <a:pt x="212777" y="4015"/>
                    </a:lnTo>
                    <a:lnTo>
                      <a:pt x="200812" y="4015"/>
                    </a:lnTo>
                    <a:lnTo>
                      <a:pt x="200812" y="0"/>
                    </a:lnTo>
                    <a:close/>
                    <a:moveTo>
                      <a:pt x="224743" y="0"/>
                    </a:moveTo>
                    <a:lnTo>
                      <a:pt x="236708" y="0"/>
                    </a:lnTo>
                    <a:lnTo>
                      <a:pt x="236708" y="4015"/>
                    </a:lnTo>
                    <a:lnTo>
                      <a:pt x="224743" y="4015"/>
                    </a:lnTo>
                    <a:lnTo>
                      <a:pt x="224743" y="0"/>
                    </a:lnTo>
                    <a:close/>
                    <a:moveTo>
                      <a:pt x="248673" y="0"/>
                    </a:moveTo>
                    <a:lnTo>
                      <a:pt x="260639" y="0"/>
                    </a:lnTo>
                    <a:lnTo>
                      <a:pt x="260639" y="4015"/>
                    </a:lnTo>
                    <a:lnTo>
                      <a:pt x="248673" y="4015"/>
                    </a:lnTo>
                    <a:lnTo>
                      <a:pt x="248673" y="0"/>
                    </a:lnTo>
                    <a:close/>
                    <a:moveTo>
                      <a:pt x="272604" y="0"/>
                    </a:moveTo>
                    <a:lnTo>
                      <a:pt x="284569" y="0"/>
                    </a:lnTo>
                    <a:lnTo>
                      <a:pt x="284569" y="4015"/>
                    </a:lnTo>
                    <a:lnTo>
                      <a:pt x="272604" y="4015"/>
                    </a:lnTo>
                    <a:lnTo>
                      <a:pt x="272604" y="0"/>
                    </a:lnTo>
                    <a:close/>
                  </a:path>
                </a:pathLst>
              </a:custGeom>
              <a:solidFill>
                <a:srgbClr val="402B56"/>
              </a:solidFill>
              <a:ln w="7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135" name="Tekstvak 134">
              <a:extLst>
                <a:ext uri="{FF2B5EF4-FFF2-40B4-BE49-F238E27FC236}">
                  <a16:creationId xmlns:a16="http://schemas.microsoft.com/office/drawing/2014/main" id="{DC2344E6-EE14-4343-9329-05BD62B6FA59}"/>
                </a:ext>
              </a:extLst>
            </p:cNvPr>
            <p:cNvSpPr txBox="1"/>
            <p:nvPr/>
          </p:nvSpPr>
          <p:spPr>
            <a:xfrm>
              <a:off x="7499926" y="3960129"/>
              <a:ext cx="43979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402B56"/>
                  </a:solidFill>
                  <a:latin typeface="Sentinel Bold" pitchFamily="50" charset="0"/>
                </a:rPr>
                <a:t>+?X</a:t>
              </a:r>
            </a:p>
          </p:txBody>
        </p:sp>
      </p:grpSp>
      <p:sp>
        <p:nvSpPr>
          <p:cNvPr id="138" name="Tekstvak 137">
            <a:extLst>
              <a:ext uri="{FF2B5EF4-FFF2-40B4-BE49-F238E27FC236}">
                <a16:creationId xmlns:a16="http://schemas.microsoft.com/office/drawing/2014/main" id="{87030BCF-4A2D-4A8C-960B-41AF6BFD3412}"/>
              </a:ext>
            </a:extLst>
          </p:cNvPr>
          <p:cNvSpPr txBox="1"/>
          <p:nvPr/>
        </p:nvSpPr>
        <p:spPr>
          <a:xfrm>
            <a:off x="9478847" y="2524570"/>
            <a:ext cx="54919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€bn</a:t>
            </a:r>
          </a:p>
        </p:txBody>
      </p:sp>
      <p:sp>
        <p:nvSpPr>
          <p:cNvPr id="139" name="Tekstvak 138">
            <a:extLst>
              <a:ext uri="{FF2B5EF4-FFF2-40B4-BE49-F238E27FC236}">
                <a16:creationId xmlns:a16="http://schemas.microsoft.com/office/drawing/2014/main" id="{EA1F66D6-69BC-4D70-81E0-48B191B5541C}"/>
              </a:ext>
            </a:extLst>
          </p:cNvPr>
          <p:cNvSpPr txBox="1"/>
          <p:nvPr/>
        </p:nvSpPr>
        <p:spPr>
          <a:xfrm>
            <a:off x="7197090" y="2531912"/>
            <a:ext cx="54919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Raleway" panose="020B0003030101060003" pitchFamily="34" charset="0"/>
              </a:rPr>
              <a:t>€bn</a:t>
            </a:r>
          </a:p>
        </p:txBody>
      </p:sp>
      <p:sp>
        <p:nvSpPr>
          <p:cNvPr id="140" name="Tekstvak 139">
            <a:extLst>
              <a:ext uri="{FF2B5EF4-FFF2-40B4-BE49-F238E27FC236}">
                <a16:creationId xmlns:a16="http://schemas.microsoft.com/office/drawing/2014/main" id="{363DBFAF-AEC2-40A7-A991-192CD02DD976}"/>
              </a:ext>
            </a:extLst>
          </p:cNvPr>
          <p:cNvSpPr txBox="1"/>
          <p:nvPr/>
        </p:nvSpPr>
        <p:spPr>
          <a:xfrm>
            <a:off x="7197089" y="4723448"/>
            <a:ext cx="1816627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  <a:t>3x value growth driven </a:t>
            </a:r>
          </a:p>
          <a:p>
            <a: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  <a:t>partially by moving from traditional breeding to </a:t>
            </a:r>
            <a:b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</a:br>
            <a: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  <a:t>trait and hybrid breeding</a:t>
            </a:r>
          </a:p>
        </p:txBody>
      </p:sp>
      <p:sp>
        <p:nvSpPr>
          <p:cNvPr id="141" name="Tekstvak 140">
            <a:extLst>
              <a:ext uri="{FF2B5EF4-FFF2-40B4-BE49-F238E27FC236}">
                <a16:creationId xmlns:a16="http://schemas.microsoft.com/office/drawing/2014/main" id="{5F607B90-7E4C-44E2-844F-E7073D251703}"/>
              </a:ext>
            </a:extLst>
          </p:cNvPr>
          <p:cNvSpPr txBox="1"/>
          <p:nvPr/>
        </p:nvSpPr>
        <p:spPr>
          <a:xfrm>
            <a:off x="9478847" y="4718503"/>
            <a:ext cx="2141617" cy="14003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00" dirty="0" err="1">
                <a:solidFill>
                  <a:schemeClr val="bg1"/>
                </a:solidFill>
                <a:latin typeface="Raleway" panose="020B0003030101060003" pitchFamily="34" charset="0"/>
              </a:rPr>
              <a:t>Dümmen</a:t>
            </a:r>
            <a: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  <a:t> Orange is leader in breeding, rooting and growing technologies</a:t>
            </a:r>
          </a:p>
          <a:p>
            <a:endParaRPr lang="en-US" sz="10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171450" indent="-171450">
              <a:lnSpc>
                <a:spcPct val="90000"/>
              </a:lnSpc>
              <a:buSzPct val="60000"/>
              <a:buBlip>
                <a:blip r:embed="rId6"/>
              </a:buBlip>
            </a:pPr>
            <a: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  <a:t>Shortening breeding cycle</a:t>
            </a:r>
          </a:p>
          <a:p>
            <a:pPr marL="171450" indent="-171450">
              <a:lnSpc>
                <a:spcPct val="90000"/>
              </a:lnSpc>
              <a:buSzPct val="60000"/>
              <a:buBlip>
                <a:blip r:embed="rId6"/>
              </a:buBlip>
            </a:pPr>
            <a:endParaRPr lang="en-US" sz="10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171450" indent="-171450">
              <a:lnSpc>
                <a:spcPct val="90000"/>
              </a:lnSpc>
              <a:buSzPct val="60000"/>
              <a:buBlip>
                <a:blip r:embed="rId6"/>
              </a:buBlip>
            </a:pPr>
            <a:r>
              <a:rPr lang="en-US" sz="1000" dirty="0">
                <a:solidFill>
                  <a:schemeClr val="bg1"/>
                </a:solidFill>
                <a:latin typeface="Raleway" panose="020B0003030101060003" pitchFamily="34" charset="0"/>
              </a:rPr>
              <a:t>Increasing faster market responsiveness</a:t>
            </a:r>
          </a:p>
          <a:p>
            <a:pPr marL="171450" indent="-171450">
              <a:lnSpc>
                <a:spcPct val="90000"/>
              </a:lnSpc>
              <a:buSzPct val="60000"/>
              <a:buBlip>
                <a:blip r:embed="rId6"/>
              </a:buBlip>
            </a:pPr>
            <a:endParaRPr lang="en-US" sz="10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263" name="Slide Number Placeholder 5">
            <a:extLst>
              <a:ext uri="{FF2B5EF4-FFF2-40B4-BE49-F238E27FC236}">
                <a16:creationId xmlns:a16="http://schemas.microsoft.com/office/drawing/2014/main" id="{6BC11BC8-464B-074B-A8C6-7E5DDB17D273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8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742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hthoek 211">
            <a:extLst>
              <a:ext uri="{FF2B5EF4-FFF2-40B4-BE49-F238E27FC236}">
                <a16:creationId xmlns:a16="http://schemas.microsoft.com/office/drawing/2014/main" id="{9EB4A8DB-9D4F-4FE5-AF30-8D83744A80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8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7CDA493-8D9C-49EF-9E5D-88F674EAFFF0}"/>
              </a:ext>
            </a:extLst>
          </p:cNvPr>
          <p:cNvSpPr txBox="1"/>
          <p:nvPr/>
        </p:nvSpPr>
        <p:spPr>
          <a:xfrm>
            <a:off x="1558290" y="487829"/>
            <a:ext cx="8380486" cy="17543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a-DK" sz="3600" b="1" dirty="0">
                <a:solidFill>
                  <a:schemeClr val="bg1"/>
                </a:solidFill>
                <a:latin typeface="Raleway" panose="020B0003030101060003" pitchFamily="34" charset="0"/>
              </a:rPr>
              <a:t>MEETING CUSTOMERS’ NEEDS THROUGH EXPANSION OF CROPS AND TECHNOLOGY</a:t>
            </a:r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34FC7E3F-D9AD-44E9-8163-67A89CAC96AC}"/>
              </a:ext>
            </a:extLst>
          </p:cNvPr>
          <p:cNvGrpSpPr/>
          <p:nvPr/>
        </p:nvGrpSpPr>
        <p:grpSpPr>
          <a:xfrm>
            <a:off x="914967" y="5955826"/>
            <a:ext cx="1934941" cy="336452"/>
            <a:chOff x="914967" y="5955826"/>
            <a:chExt cx="1934941" cy="336452"/>
          </a:xfrm>
        </p:grpSpPr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F9D1C459-9C52-4AA9-8C0F-244C7C035370}"/>
                </a:ext>
              </a:extLst>
            </p:cNvPr>
            <p:cNvSpPr/>
            <p:nvPr/>
          </p:nvSpPr>
          <p:spPr>
            <a:xfrm>
              <a:off x="1580371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44A1CA00-AAA3-43A7-92C4-24F4629AA53F}"/>
                </a:ext>
              </a:extLst>
            </p:cNvPr>
            <p:cNvSpPr/>
            <p:nvPr/>
          </p:nvSpPr>
          <p:spPr>
            <a:xfrm>
              <a:off x="1333076" y="6049657"/>
              <a:ext cx="722342" cy="135970"/>
            </a:xfrm>
            <a:custGeom>
              <a:avLst/>
              <a:gdLst>
                <a:gd name="connsiteX0" fmla="*/ 723532 w 722341"/>
                <a:gd name="connsiteY0" fmla="*/ 67136 h 135970"/>
                <a:gd name="connsiteX1" fmla="*/ 729480 w 722341"/>
                <a:gd name="connsiteY1" fmla="*/ 21500 h 135970"/>
                <a:gd name="connsiteX2" fmla="*/ 729480 w 722341"/>
                <a:gd name="connsiteY2" fmla="*/ 19631 h 135970"/>
                <a:gd name="connsiteX3" fmla="*/ 716733 w 722341"/>
                <a:gd name="connsiteY3" fmla="*/ 19801 h 135970"/>
                <a:gd name="connsiteX4" fmla="*/ 703646 w 722341"/>
                <a:gd name="connsiteY4" fmla="*/ 19631 h 135970"/>
                <a:gd name="connsiteX5" fmla="*/ 703646 w 722341"/>
                <a:gd name="connsiteY5" fmla="*/ 21500 h 135970"/>
                <a:gd name="connsiteX6" fmla="*/ 710530 w 722341"/>
                <a:gd name="connsiteY6" fmla="*/ 66710 h 135970"/>
                <a:gd name="connsiteX7" fmla="*/ 710530 w 722341"/>
                <a:gd name="connsiteY7" fmla="*/ 111240 h 135970"/>
                <a:gd name="connsiteX8" fmla="*/ 710190 w 722341"/>
                <a:gd name="connsiteY8" fmla="*/ 111240 h 135970"/>
                <a:gd name="connsiteX9" fmla="*/ 691154 w 722341"/>
                <a:gd name="connsiteY9" fmla="*/ 88211 h 135970"/>
                <a:gd name="connsiteX10" fmla="*/ 631922 w 722341"/>
                <a:gd name="connsiteY10" fmla="*/ 18611 h 135970"/>
                <a:gd name="connsiteX11" fmla="*/ 629627 w 722341"/>
                <a:gd name="connsiteY11" fmla="*/ 18611 h 135970"/>
                <a:gd name="connsiteX12" fmla="*/ 629627 w 722341"/>
                <a:gd name="connsiteY12" fmla="*/ 91355 h 135970"/>
                <a:gd name="connsiteX13" fmla="*/ 622914 w 722341"/>
                <a:gd name="connsiteY13" fmla="*/ 139624 h 135970"/>
                <a:gd name="connsiteX14" fmla="*/ 622914 w 722341"/>
                <a:gd name="connsiteY14" fmla="*/ 141494 h 135970"/>
                <a:gd name="connsiteX15" fmla="*/ 635491 w 722341"/>
                <a:gd name="connsiteY15" fmla="*/ 141324 h 135970"/>
                <a:gd name="connsiteX16" fmla="*/ 649343 w 722341"/>
                <a:gd name="connsiteY16" fmla="*/ 141494 h 135970"/>
                <a:gd name="connsiteX17" fmla="*/ 649343 w 722341"/>
                <a:gd name="connsiteY17" fmla="*/ 139454 h 135970"/>
                <a:gd name="connsiteX18" fmla="*/ 642629 w 722341"/>
                <a:gd name="connsiteY18" fmla="*/ 91780 h 135970"/>
                <a:gd name="connsiteX19" fmla="*/ 642629 w 722341"/>
                <a:gd name="connsiteY19" fmla="*/ 50649 h 135970"/>
                <a:gd name="connsiteX20" fmla="*/ 642799 w 722341"/>
                <a:gd name="connsiteY20" fmla="*/ 50649 h 135970"/>
                <a:gd name="connsiteX21" fmla="*/ 662855 w 722341"/>
                <a:gd name="connsiteY21" fmla="*/ 74784 h 135970"/>
                <a:gd name="connsiteX22" fmla="*/ 721152 w 722341"/>
                <a:gd name="connsiteY22" fmla="*/ 142854 h 135970"/>
                <a:gd name="connsiteX23" fmla="*/ 723532 w 722341"/>
                <a:gd name="connsiteY23" fmla="*/ 142854 h 135970"/>
                <a:gd name="connsiteX24" fmla="*/ 723532 w 722341"/>
                <a:gd name="connsiteY24" fmla="*/ 67136 h 135970"/>
                <a:gd name="connsiteX25" fmla="*/ 533428 w 722341"/>
                <a:gd name="connsiteY25" fmla="*/ 91270 h 135970"/>
                <a:gd name="connsiteX26" fmla="*/ 527395 w 722341"/>
                <a:gd name="connsiteY26" fmla="*/ 139370 h 135970"/>
                <a:gd name="connsiteX27" fmla="*/ 527395 w 722341"/>
                <a:gd name="connsiteY27" fmla="*/ 141409 h 135970"/>
                <a:gd name="connsiteX28" fmla="*/ 558668 w 722341"/>
                <a:gd name="connsiteY28" fmla="*/ 141239 h 135970"/>
                <a:gd name="connsiteX29" fmla="*/ 592320 w 722341"/>
                <a:gd name="connsiteY29" fmla="*/ 141409 h 135970"/>
                <a:gd name="connsiteX30" fmla="*/ 592915 w 722341"/>
                <a:gd name="connsiteY30" fmla="*/ 121948 h 135970"/>
                <a:gd name="connsiteX31" fmla="*/ 591046 w 722341"/>
                <a:gd name="connsiteY31" fmla="*/ 121948 h 135970"/>
                <a:gd name="connsiteX32" fmla="*/ 578299 w 722341"/>
                <a:gd name="connsiteY32" fmla="*/ 128832 h 135970"/>
                <a:gd name="connsiteX33" fmla="*/ 551189 w 722341"/>
                <a:gd name="connsiteY33" fmla="*/ 128832 h 135970"/>
                <a:gd name="connsiteX34" fmla="*/ 548045 w 722341"/>
                <a:gd name="connsiteY34" fmla="*/ 125092 h 135970"/>
                <a:gd name="connsiteX35" fmla="*/ 548045 w 722341"/>
                <a:gd name="connsiteY35" fmla="*/ 85236 h 135970"/>
                <a:gd name="connsiteX36" fmla="*/ 569885 w 722341"/>
                <a:gd name="connsiteY36" fmla="*/ 85236 h 135970"/>
                <a:gd name="connsiteX37" fmla="*/ 585012 w 722341"/>
                <a:gd name="connsiteY37" fmla="*/ 89910 h 135970"/>
                <a:gd name="connsiteX38" fmla="*/ 586712 w 722341"/>
                <a:gd name="connsiteY38" fmla="*/ 89910 h 135970"/>
                <a:gd name="connsiteX39" fmla="*/ 586542 w 722341"/>
                <a:gd name="connsiteY39" fmla="*/ 79033 h 135970"/>
                <a:gd name="connsiteX40" fmla="*/ 586712 w 722341"/>
                <a:gd name="connsiteY40" fmla="*/ 69260 h 135970"/>
                <a:gd name="connsiteX41" fmla="*/ 585012 w 722341"/>
                <a:gd name="connsiteY41" fmla="*/ 69260 h 135970"/>
                <a:gd name="connsiteX42" fmla="*/ 569460 w 722341"/>
                <a:gd name="connsiteY42" fmla="*/ 73169 h 135970"/>
                <a:gd name="connsiteX43" fmla="*/ 548130 w 722341"/>
                <a:gd name="connsiteY43" fmla="*/ 73169 h 135970"/>
                <a:gd name="connsiteX44" fmla="*/ 548130 w 722341"/>
                <a:gd name="connsiteY44" fmla="*/ 32038 h 135970"/>
                <a:gd name="connsiteX45" fmla="*/ 572435 w 722341"/>
                <a:gd name="connsiteY45" fmla="*/ 32038 h 135970"/>
                <a:gd name="connsiteX46" fmla="*/ 588496 w 722341"/>
                <a:gd name="connsiteY46" fmla="*/ 39517 h 135970"/>
                <a:gd name="connsiteX47" fmla="*/ 590366 w 722341"/>
                <a:gd name="connsiteY47" fmla="*/ 39517 h 135970"/>
                <a:gd name="connsiteX48" fmla="*/ 590961 w 722341"/>
                <a:gd name="connsiteY48" fmla="*/ 19716 h 135970"/>
                <a:gd name="connsiteX49" fmla="*/ 556968 w 722341"/>
                <a:gd name="connsiteY49" fmla="*/ 19885 h 135970"/>
                <a:gd name="connsiteX50" fmla="*/ 527650 w 722341"/>
                <a:gd name="connsiteY50" fmla="*/ 19716 h 135970"/>
                <a:gd name="connsiteX51" fmla="*/ 527650 w 722341"/>
                <a:gd name="connsiteY51" fmla="*/ 21755 h 135970"/>
                <a:gd name="connsiteX52" fmla="*/ 533428 w 722341"/>
                <a:gd name="connsiteY52" fmla="*/ 67050 h 135970"/>
                <a:gd name="connsiteX53" fmla="*/ 533428 w 722341"/>
                <a:gd name="connsiteY53" fmla="*/ 91270 h 135970"/>
                <a:gd name="connsiteX54" fmla="*/ 156281 w 722341"/>
                <a:gd name="connsiteY54" fmla="*/ 6203 h 135970"/>
                <a:gd name="connsiteX55" fmla="*/ 162994 w 722341"/>
                <a:gd name="connsiteY55" fmla="*/ 12747 h 135970"/>
                <a:gd name="connsiteX56" fmla="*/ 169198 w 722341"/>
                <a:gd name="connsiteY56" fmla="*/ 6203 h 135970"/>
                <a:gd name="connsiteX57" fmla="*/ 162994 w 722341"/>
                <a:gd name="connsiteY57" fmla="*/ 0 h 135970"/>
                <a:gd name="connsiteX58" fmla="*/ 156281 w 722341"/>
                <a:gd name="connsiteY58" fmla="*/ 6034 h 135970"/>
                <a:gd name="connsiteX59" fmla="*/ 156281 w 722341"/>
                <a:gd name="connsiteY59" fmla="*/ 6203 h 135970"/>
                <a:gd name="connsiteX60" fmla="*/ 180585 w 722341"/>
                <a:gd name="connsiteY60" fmla="*/ 6203 h 135970"/>
                <a:gd name="connsiteX61" fmla="*/ 187299 w 722341"/>
                <a:gd name="connsiteY61" fmla="*/ 12747 h 135970"/>
                <a:gd name="connsiteX62" fmla="*/ 193673 w 722341"/>
                <a:gd name="connsiteY62" fmla="*/ 6203 h 135970"/>
                <a:gd name="connsiteX63" fmla="*/ 187299 w 722341"/>
                <a:gd name="connsiteY63" fmla="*/ 0 h 135970"/>
                <a:gd name="connsiteX64" fmla="*/ 180585 w 722341"/>
                <a:gd name="connsiteY64" fmla="*/ 6034 h 135970"/>
                <a:gd name="connsiteX65" fmla="*/ 180585 w 722341"/>
                <a:gd name="connsiteY65" fmla="*/ 6203 h 135970"/>
                <a:gd name="connsiteX66" fmla="*/ 127472 w 722341"/>
                <a:gd name="connsiteY66" fmla="*/ 91440 h 135970"/>
                <a:gd name="connsiteX67" fmla="*/ 137245 w 722341"/>
                <a:gd name="connsiteY67" fmla="*/ 126623 h 135970"/>
                <a:gd name="connsiteX68" fmla="*/ 174127 w 722341"/>
                <a:gd name="connsiteY68" fmla="*/ 143108 h 135970"/>
                <a:gd name="connsiteX69" fmla="*/ 209054 w 722341"/>
                <a:gd name="connsiteY69" fmla="*/ 128152 h 135970"/>
                <a:gd name="connsiteX70" fmla="*/ 220272 w 722341"/>
                <a:gd name="connsiteY70" fmla="*/ 89995 h 135970"/>
                <a:gd name="connsiteX71" fmla="*/ 220272 w 722341"/>
                <a:gd name="connsiteY71" fmla="*/ 66965 h 135970"/>
                <a:gd name="connsiteX72" fmla="*/ 226390 w 722341"/>
                <a:gd name="connsiteY72" fmla="*/ 21500 h 135970"/>
                <a:gd name="connsiteX73" fmla="*/ 226390 w 722341"/>
                <a:gd name="connsiteY73" fmla="*/ 19631 h 135970"/>
                <a:gd name="connsiteX74" fmla="*/ 212963 w 722341"/>
                <a:gd name="connsiteY74" fmla="*/ 19801 h 135970"/>
                <a:gd name="connsiteX75" fmla="*/ 199451 w 722341"/>
                <a:gd name="connsiteY75" fmla="*/ 19631 h 135970"/>
                <a:gd name="connsiteX76" fmla="*/ 199451 w 722341"/>
                <a:gd name="connsiteY76" fmla="*/ 21500 h 135970"/>
                <a:gd name="connsiteX77" fmla="*/ 206335 w 722341"/>
                <a:gd name="connsiteY77" fmla="*/ 66965 h 135970"/>
                <a:gd name="connsiteX78" fmla="*/ 206335 w 722341"/>
                <a:gd name="connsiteY78" fmla="*/ 89825 h 135970"/>
                <a:gd name="connsiteX79" fmla="*/ 198092 w 722341"/>
                <a:gd name="connsiteY79" fmla="*/ 119399 h 135970"/>
                <a:gd name="connsiteX80" fmla="*/ 174382 w 722341"/>
                <a:gd name="connsiteY80" fmla="*/ 129341 h 135970"/>
                <a:gd name="connsiteX81" fmla="*/ 150077 w 722341"/>
                <a:gd name="connsiteY81" fmla="*/ 118889 h 135970"/>
                <a:gd name="connsiteX82" fmla="*/ 142259 w 722341"/>
                <a:gd name="connsiteY82" fmla="*/ 90420 h 135970"/>
                <a:gd name="connsiteX83" fmla="*/ 142259 w 722341"/>
                <a:gd name="connsiteY83" fmla="*/ 66880 h 135970"/>
                <a:gd name="connsiteX84" fmla="*/ 149142 w 722341"/>
                <a:gd name="connsiteY84" fmla="*/ 21585 h 135970"/>
                <a:gd name="connsiteX85" fmla="*/ 149142 w 722341"/>
                <a:gd name="connsiteY85" fmla="*/ 19546 h 135970"/>
                <a:gd name="connsiteX86" fmla="*/ 135460 w 722341"/>
                <a:gd name="connsiteY86" fmla="*/ 19716 h 135970"/>
                <a:gd name="connsiteX87" fmla="*/ 121099 w 722341"/>
                <a:gd name="connsiteY87" fmla="*/ 19546 h 135970"/>
                <a:gd name="connsiteX88" fmla="*/ 121099 w 722341"/>
                <a:gd name="connsiteY88" fmla="*/ 21585 h 135970"/>
                <a:gd name="connsiteX89" fmla="*/ 127472 w 722341"/>
                <a:gd name="connsiteY89" fmla="*/ 66880 h 135970"/>
                <a:gd name="connsiteX90" fmla="*/ 127472 w 722341"/>
                <a:gd name="connsiteY90" fmla="*/ 91440 h 135970"/>
                <a:gd name="connsiteX91" fmla="*/ 84472 w 722341"/>
                <a:gd name="connsiteY91" fmla="*/ 78353 h 135970"/>
                <a:gd name="connsiteX92" fmla="*/ 67985 w 722341"/>
                <a:gd name="connsiteY92" fmla="*/ 117954 h 135970"/>
                <a:gd name="connsiteX93" fmla="*/ 34332 w 722341"/>
                <a:gd name="connsiteY93" fmla="*/ 129002 h 135970"/>
                <a:gd name="connsiteX94" fmla="*/ 23285 w 722341"/>
                <a:gd name="connsiteY94" fmla="*/ 128407 h 135970"/>
                <a:gd name="connsiteX95" fmla="*/ 21585 w 722341"/>
                <a:gd name="connsiteY95" fmla="*/ 125943 h 135970"/>
                <a:gd name="connsiteX96" fmla="*/ 21585 w 722341"/>
                <a:gd name="connsiteY96" fmla="*/ 32463 h 135970"/>
                <a:gd name="connsiteX97" fmla="*/ 34672 w 722341"/>
                <a:gd name="connsiteY97" fmla="*/ 32038 h 135970"/>
                <a:gd name="connsiteX98" fmla="*/ 66455 w 722341"/>
                <a:gd name="connsiteY98" fmla="*/ 40451 h 135970"/>
                <a:gd name="connsiteX99" fmla="*/ 84557 w 722341"/>
                <a:gd name="connsiteY99" fmla="*/ 78268 h 135970"/>
                <a:gd name="connsiteX100" fmla="*/ 84557 w 722341"/>
                <a:gd name="connsiteY100" fmla="*/ 78353 h 135970"/>
                <a:gd name="connsiteX101" fmla="*/ 99853 w 722341"/>
                <a:gd name="connsiteY101" fmla="*/ 77673 h 135970"/>
                <a:gd name="connsiteX102" fmla="*/ 74784 w 722341"/>
                <a:gd name="connsiteY102" fmla="*/ 28894 h 135970"/>
                <a:gd name="connsiteX103" fmla="*/ 33993 w 722341"/>
                <a:gd name="connsiteY103" fmla="*/ 19206 h 135970"/>
                <a:gd name="connsiteX104" fmla="*/ 15892 w 722341"/>
                <a:gd name="connsiteY104" fmla="*/ 19546 h 135970"/>
                <a:gd name="connsiteX105" fmla="*/ 340 w 722341"/>
                <a:gd name="connsiteY105" fmla="*/ 20055 h 135970"/>
                <a:gd name="connsiteX106" fmla="*/ 340 w 722341"/>
                <a:gd name="connsiteY106" fmla="*/ 22095 h 135970"/>
                <a:gd name="connsiteX107" fmla="*/ 6883 w 722341"/>
                <a:gd name="connsiteY107" fmla="*/ 66965 h 135970"/>
                <a:gd name="connsiteX108" fmla="*/ 6883 w 722341"/>
                <a:gd name="connsiteY108" fmla="*/ 91270 h 135970"/>
                <a:gd name="connsiteX109" fmla="*/ 0 w 722341"/>
                <a:gd name="connsiteY109" fmla="*/ 139115 h 135970"/>
                <a:gd name="connsiteX110" fmla="*/ 0 w 722341"/>
                <a:gd name="connsiteY110" fmla="*/ 141324 h 135970"/>
                <a:gd name="connsiteX111" fmla="*/ 14787 w 722341"/>
                <a:gd name="connsiteY111" fmla="*/ 141324 h 135970"/>
                <a:gd name="connsiteX112" fmla="*/ 32038 w 722341"/>
                <a:gd name="connsiteY112" fmla="*/ 141749 h 135970"/>
                <a:gd name="connsiteX113" fmla="*/ 77248 w 722341"/>
                <a:gd name="connsiteY113" fmla="*/ 128237 h 135970"/>
                <a:gd name="connsiteX114" fmla="*/ 99853 w 722341"/>
                <a:gd name="connsiteY114" fmla="*/ 77928 h 135970"/>
                <a:gd name="connsiteX115" fmla="*/ 99853 w 722341"/>
                <a:gd name="connsiteY115" fmla="*/ 77673 h 13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22341" h="135970">
                  <a:moveTo>
                    <a:pt x="723532" y="67136"/>
                  </a:moveTo>
                  <a:cubicBezTo>
                    <a:pt x="723532" y="27109"/>
                    <a:pt x="723532" y="22095"/>
                    <a:pt x="729480" y="21500"/>
                  </a:cubicBezTo>
                  <a:lnTo>
                    <a:pt x="729480" y="19631"/>
                  </a:lnTo>
                  <a:cubicBezTo>
                    <a:pt x="726081" y="19631"/>
                    <a:pt x="722002" y="19801"/>
                    <a:pt x="716733" y="19801"/>
                  </a:cubicBezTo>
                  <a:cubicBezTo>
                    <a:pt x="712059" y="19801"/>
                    <a:pt x="707215" y="19631"/>
                    <a:pt x="703646" y="19631"/>
                  </a:cubicBezTo>
                  <a:lnTo>
                    <a:pt x="703646" y="21500"/>
                  </a:lnTo>
                  <a:cubicBezTo>
                    <a:pt x="710530" y="22095"/>
                    <a:pt x="710530" y="27109"/>
                    <a:pt x="710530" y="66710"/>
                  </a:cubicBezTo>
                  <a:lnTo>
                    <a:pt x="710530" y="111240"/>
                  </a:lnTo>
                  <a:lnTo>
                    <a:pt x="710190" y="111240"/>
                  </a:lnTo>
                  <a:cubicBezTo>
                    <a:pt x="702881" y="101893"/>
                    <a:pt x="698037" y="96114"/>
                    <a:pt x="691154" y="88211"/>
                  </a:cubicBezTo>
                  <a:cubicBezTo>
                    <a:pt x="680276" y="75464"/>
                    <a:pt x="662345" y="54218"/>
                    <a:pt x="631922" y="18611"/>
                  </a:cubicBezTo>
                  <a:lnTo>
                    <a:pt x="629627" y="18611"/>
                  </a:lnTo>
                  <a:lnTo>
                    <a:pt x="629627" y="91355"/>
                  </a:lnTo>
                  <a:cubicBezTo>
                    <a:pt x="629627" y="134016"/>
                    <a:pt x="629627" y="139029"/>
                    <a:pt x="622914" y="139624"/>
                  </a:cubicBezTo>
                  <a:lnTo>
                    <a:pt x="622914" y="141494"/>
                  </a:lnTo>
                  <a:cubicBezTo>
                    <a:pt x="626483" y="141324"/>
                    <a:pt x="629882" y="141324"/>
                    <a:pt x="635491" y="141324"/>
                  </a:cubicBezTo>
                  <a:cubicBezTo>
                    <a:pt x="640505" y="141324"/>
                    <a:pt x="645179" y="141324"/>
                    <a:pt x="649343" y="141494"/>
                  </a:cubicBezTo>
                  <a:lnTo>
                    <a:pt x="649343" y="139454"/>
                  </a:lnTo>
                  <a:cubicBezTo>
                    <a:pt x="642629" y="138944"/>
                    <a:pt x="642629" y="134016"/>
                    <a:pt x="642629" y="91780"/>
                  </a:cubicBezTo>
                  <a:lnTo>
                    <a:pt x="642629" y="50649"/>
                  </a:lnTo>
                  <a:lnTo>
                    <a:pt x="642799" y="50649"/>
                  </a:lnTo>
                  <a:cubicBezTo>
                    <a:pt x="650618" y="60592"/>
                    <a:pt x="655717" y="66541"/>
                    <a:pt x="662855" y="74784"/>
                  </a:cubicBezTo>
                  <a:cubicBezTo>
                    <a:pt x="673733" y="87531"/>
                    <a:pt x="691324" y="108096"/>
                    <a:pt x="721152" y="142854"/>
                  </a:cubicBezTo>
                  <a:lnTo>
                    <a:pt x="723532" y="142854"/>
                  </a:lnTo>
                  <a:lnTo>
                    <a:pt x="723532" y="67136"/>
                  </a:lnTo>
                  <a:close/>
                  <a:moveTo>
                    <a:pt x="533428" y="91270"/>
                  </a:moveTo>
                  <a:cubicBezTo>
                    <a:pt x="533428" y="134100"/>
                    <a:pt x="533428" y="138944"/>
                    <a:pt x="527395" y="139370"/>
                  </a:cubicBezTo>
                  <a:lnTo>
                    <a:pt x="527395" y="141409"/>
                  </a:lnTo>
                  <a:cubicBezTo>
                    <a:pt x="533173" y="141409"/>
                    <a:pt x="545156" y="141239"/>
                    <a:pt x="558668" y="141239"/>
                  </a:cubicBezTo>
                  <a:cubicBezTo>
                    <a:pt x="570310" y="141239"/>
                    <a:pt x="582973" y="141409"/>
                    <a:pt x="592320" y="141409"/>
                  </a:cubicBezTo>
                  <a:cubicBezTo>
                    <a:pt x="592320" y="134695"/>
                    <a:pt x="592660" y="127557"/>
                    <a:pt x="592915" y="121948"/>
                  </a:cubicBezTo>
                  <a:lnTo>
                    <a:pt x="591046" y="121948"/>
                  </a:lnTo>
                  <a:cubicBezTo>
                    <a:pt x="589771" y="128152"/>
                    <a:pt x="585607" y="128832"/>
                    <a:pt x="578299" y="128832"/>
                  </a:cubicBezTo>
                  <a:lnTo>
                    <a:pt x="551189" y="128832"/>
                  </a:lnTo>
                  <a:cubicBezTo>
                    <a:pt x="548215" y="128662"/>
                    <a:pt x="548045" y="128322"/>
                    <a:pt x="548045" y="125092"/>
                  </a:cubicBezTo>
                  <a:lnTo>
                    <a:pt x="548045" y="85236"/>
                  </a:lnTo>
                  <a:lnTo>
                    <a:pt x="569885" y="85236"/>
                  </a:lnTo>
                  <a:cubicBezTo>
                    <a:pt x="580763" y="85236"/>
                    <a:pt x="584077" y="85576"/>
                    <a:pt x="585012" y="89910"/>
                  </a:cubicBezTo>
                  <a:lnTo>
                    <a:pt x="586712" y="89910"/>
                  </a:lnTo>
                  <a:cubicBezTo>
                    <a:pt x="586542" y="86001"/>
                    <a:pt x="586542" y="82602"/>
                    <a:pt x="586542" y="79033"/>
                  </a:cubicBezTo>
                  <a:cubicBezTo>
                    <a:pt x="586542" y="75718"/>
                    <a:pt x="586542" y="72659"/>
                    <a:pt x="586712" y="69260"/>
                  </a:cubicBezTo>
                  <a:lnTo>
                    <a:pt x="585012" y="69260"/>
                  </a:lnTo>
                  <a:cubicBezTo>
                    <a:pt x="583907" y="72999"/>
                    <a:pt x="580508" y="73169"/>
                    <a:pt x="569460" y="73169"/>
                  </a:cubicBezTo>
                  <a:lnTo>
                    <a:pt x="548130" y="73169"/>
                  </a:lnTo>
                  <a:lnTo>
                    <a:pt x="548130" y="32038"/>
                  </a:lnTo>
                  <a:lnTo>
                    <a:pt x="572435" y="32038"/>
                  </a:lnTo>
                  <a:cubicBezTo>
                    <a:pt x="583142" y="32038"/>
                    <a:pt x="587731" y="33143"/>
                    <a:pt x="588496" y="39517"/>
                  </a:cubicBezTo>
                  <a:lnTo>
                    <a:pt x="590366" y="39517"/>
                  </a:lnTo>
                  <a:cubicBezTo>
                    <a:pt x="590366" y="32803"/>
                    <a:pt x="590706" y="26259"/>
                    <a:pt x="590961" y="19716"/>
                  </a:cubicBezTo>
                  <a:cubicBezTo>
                    <a:pt x="582718" y="19716"/>
                    <a:pt x="569460" y="19885"/>
                    <a:pt x="556968" y="19885"/>
                  </a:cubicBezTo>
                  <a:cubicBezTo>
                    <a:pt x="544391" y="19885"/>
                    <a:pt x="533428" y="19716"/>
                    <a:pt x="527650" y="19716"/>
                  </a:cubicBezTo>
                  <a:lnTo>
                    <a:pt x="527650" y="21755"/>
                  </a:lnTo>
                  <a:cubicBezTo>
                    <a:pt x="533428" y="22180"/>
                    <a:pt x="533428" y="27024"/>
                    <a:pt x="533428" y="67050"/>
                  </a:cubicBezTo>
                  <a:lnTo>
                    <a:pt x="533428" y="91270"/>
                  </a:lnTo>
                  <a:close/>
                  <a:moveTo>
                    <a:pt x="156281" y="6203"/>
                  </a:moveTo>
                  <a:cubicBezTo>
                    <a:pt x="156281" y="9603"/>
                    <a:pt x="159085" y="12747"/>
                    <a:pt x="162994" y="12747"/>
                  </a:cubicBezTo>
                  <a:cubicBezTo>
                    <a:pt x="166564" y="12747"/>
                    <a:pt x="169198" y="9603"/>
                    <a:pt x="169198" y="6203"/>
                  </a:cubicBezTo>
                  <a:cubicBezTo>
                    <a:pt x="169198" y="2889"/>
                    <a:pt x="166564" y="0"/>
                    <a:pt x="162994" y="0"/>
                  </a:cubicBezTo>
                  <a:cubicBezTo>
                    <a:pt x="159085" y="0"/>
                    <a:pt x="156281" y="2974"/>
                    <a:pt x="156281" y="6034"/>
                  </a:cubicBezTo>
                  <a:lnTo>
                    <a:pt x="156281" y="6203"/>
                  </a:lnTo>
                  <a:close/>
                  <a:moveTo>
                    <a:pt x="180585" y="6203"/>
                  </a:moveTo>
                  <a:cubicBezTo>
                    <a:pt x="180585" y="9603"/>
                    <a:pt x="183560" y="12747"/>
                    <a:pt x="187299" y="12747"/>
                  </a:cubicBezTo>
                  <a:cubicBezTo>
                    <a:pt x="190868" y="12747"/>
                    <a:pt x="193673" y="9603"/>
                    <a:pt x="193673" y="6203"/>
                  </a:cubicBezTo>
                  <a:cubicBezTo>
                    <a:pt x="193673" y="2889"/>
                    <a:pt x="190868" y="0"/>
                    <a:pt x="187299" y="0"/>
                  </a:cubicBezTo>
                  <a:cubicBezTo>
                    <a:pt x="183560" y="0"/>
                    <a:pt x="180585" y="2974"/>
                    <a:pt x="180585" y="6034"/>
                  </a:cubicBezTo>
                  <a:lnTo>
                    <a:pt x="180585" y="6203"/>
                  </a:lnTo>
                  <a:close/>
                  <a:moveTo>
                    <a:pt x="127472" y="91440"/>
                  </a:moveTo>
                  <a:cubicBezTo>
                    <a:pt x="127472" y="107502"/>
                    <a:pt x="130446" y="118039"/>
                    <a:pt x="137245" y="126623"/>
                  </a:cubicBezTo>
                  <a:cubicBezTo>
                    <a:pt x="145063" y="137415"/>
                    <a:pt x="157980" y="143108"/>
                    <a:pt x="174127" y="143108"/>
                  </a:cubicBezTo>
                  <a:cubicBezTo>
                    <a:pt x="189424" y="143108"/>
                    <a:pt x="201831" y="136735"/>
                    <a:pt x="209054" y="128152"/>
                  </a:cubicBezTo>
                  <a:cubicBezTo>
                    <a:pt x="216363" y="119569"/>
                    <a:pt x="220272" y="108096"/>
                    <a:pt x="220272" y="89995"/>
                  </a:cubicBezTo>
                  <a:lnTo>
                    <a:pt x="220272" y="66965"/>
                  </a:lnTo>
                  <a:cubicBezTo>
                    <a:pt x="220272" y="26939"/>
                    <a:pt x="220272" y="22095"/>
                    <a:pt x="226390" y="21500"/>
                  </a:cubicBezTo>
                  <a:lnTo>
                    <a:pt x="226390" y="19631"/>
                  </a:lnTo>
                  <a:cubicBezTo>
                    <a:pt x="223076" y="19631"/>
                    <a:pt x="218572" y="19801"/>
                    <a:pt x="212963" y="19801"/>
                  </a:cubicBezTo>
                  <a:cubicBezTo>
                    <a:pt x="207949" y="19801"/>
                    <a:pt x="203276" y="19631"/>
                    <a:pt x="199451" y="19631"/>
                  </a:cubicBezTo>
                  <a:lnTo>
                    <a:pt x="199451" y="21500"/>
                  </a:lnTo>
                  <a:cubicBezTo>
                    <a:pt x="206420" y="22095"/>
                    <a:pt x="206335" y="26939"/>
                    <a:pt x="206335" y="66965"/>
                  </a:cubicBezTo>
                  <a:lnTo>
                    <a:pt x="206335" y="89825"/>
                  </a:lnTo>
                  <a:cubicBezTo>
                    <a:pt x="206335" y="103507"/>
                    <a:pt x="203870" y="112855"/>
                    <a:pt x="198092" y="119399"/>
                  </a:cubicBezTo>
                  <a:cubicBezTo>
                    <a:pt x="192483" y="126112"/>
                    <a:pt x="183900" y="129341"/>
                    <a:pt x="174382" y="129341"/>
                  </a:cubicBezTo>
                  <a:cubicBezTo>
                    <a:pt x="164524" y="129341"/>
                    <a:pt x="155346" y="125772"/>
                    <a:pt x="150077" y="118889"/>
                  </a:cubicBezTo>
                  <a:cubicBezTo>
                    <a:pt x="144808" y="112345"/>
                    <a:pt x="142259" y="104272"/>
                    <a:pt x="142259" y="90420"/>
                  </a:cubicBezTo>
                  <a:lnTo>
                    <a:pt x="142259" y="66880"/>
                  </a:lnTo>
                  <a:cubicBezTo>
                    <a:pt x="142259" y="26854"/>
                    <a:pt x="142259" y="22010"/>
                    <a:pt x="149142" y="21585"/>
                  </a:cubicBezTo>
                  <a:lnTo>
                    <a:pt x="149142" y="19546"/>
                  </a:lnTo>
                  <a:cubicBezTo>
                    <a:pt x="145573" y="19546"/>
                    <a:pt x="140899" y="19716"/>
                    <a:pt x="135460" y="19716"/>
                  </a:cubicBezTo>
                  <a:cubicBezTo>
                    <a:pt x="129682" y="19716"/>
                    <a:pt x="124838" y="19546"/>
                    <a:pt x="121099" y="19546"/>
                  </a:cubicBezTo>
                  <a:lnTo>
                    <a:pt x="121099" y="21585"/>
                  </a:lnTo>
                  <a:cubicBezTo>
                    <a:pt x="127472" y="22010"/>
                    <a:pt x="127472" y="26854"/>
                    <a:pt x="127472" y="66880"/>
                  </a:cubicBezTo>
                  <a:lnTo>
                    <a:pt x="127472" y="91440"/>
                  </a:lnTo>
                  <a:close/>
                  <a:moveTo>
                    <a:pt x="84472" y="78353"/>
                  </a:moveTo>
                  <a:cubicBezTo>
                    <a:pt x="84472" y="95774"/>
                    <a:pt x="78268" y="109031"/>
                    <a:pt x="67985" y="117954"/>
                  </a:cubicBezTo>
                  <a:cubicBezTo>
                    <a:pt x="59402" y="125263"/>
                    <a:pt x="47590" y="129002"/>
                    <a:pt x="34332" y="129002"/>
                  </a:cubicBezTo>
                  <a:cubicBezTo>
                    <a:pt x="30593" y="129002"/>
                    <a:pt x="26259" y="128832"/>
                    <a:pt x="23285" y="128407"/>
                  </a:cubicBezTo>
                  <a:cubicBezTo>
                    <a:pt x="22010" y="128237"/>
                    <a:pt x="21585" y="127812"/>
                    <a:pt x="21585" y="125943"/>
                  </a:cubicBezTo>
                  <a:lnTo>
                    <a:pt x="21585" y="32463"/>
                  </a:lnTo>
                  <a:cubicBezTo>
                    <a:pt x="25749" y="32123"/>
                    <a:pt x="29658" y="32038"/>
                    <a:pt x="34672" y="32038"/>
                  </a:cubicBezTo>
                  <a:cubicBezTo>
                    <a:pt x="47165" y="32038"/>
                    <a:pt x="58807" y="35182"/>
                    <a:pt x="66455" y="40451"/>
                  </a:cubicBezTo>
                  <a:cubicBezTo>
                    <a:pt x="77503" y="48525"/>
                    <a:pt x="84557" y="62376"/>
                    <a:pt x="84557" y="78268"/>
                  </a:cubicBezTo>
                  <a:lnTo>
                    <a:pt x="84557" y="78353"/>
                  </a:lnTo>
                  <a:close/>
                  <a:moveTo>
                    <a:pt x="99853" y="77673"/>
                  </a:moveTo>
                  <a:cubicBezTo>
                    <a:pt x="99853" y="56768"/>
                    <a:pt x="90675" y="38412"/>
                    <a:pt x="74784" y="28894"/>
                  </a:cubicBezTo>
                  <a:cubicBezTo>
                    <a:pt x="64161" y="22350"/>
                    <a:pt x="51584" y="19206"/>
                    <a:pt x="33993" y="19206"/>
                  </a:cubicBezTo>
                  <a:cubicBezTo>
                    <a:pt x="26684" y="19206"/>
                    <a:pt x="21670" y="19375"/>
                    <a:pt x="15892" y="19546"/>
                  </a:cubicBezTo>
                  <a:cubicBezTo>
                    <a:pt x="10623" y="19546"/>
                    <a:pt x="4334" y="19885"/>
                    <a:pt x="340" y="20055"/>
                  </a:cubicBezTo>
                  <a:lnTo>
                    <a:pt x="340" y="22095"/>
                  </a:lnTo>
                  <a:cubicBezTo>
                    <a:pt x="6883" y="22605"/>
                    <a:pt x="6883" y="26939"/>
                    <a:pt x="6883" y="66965"/>
                  </a:cubicBezTo>
                  <a:lnTo>
                    <a:pt x="6883" y="91270"/>
                  </a:lnTo>
                  <a:cubicBezTo>
                    <a:pt x="6883" y="133931"/>
                    <a:pt x="6883" y="138605"/>
                    <a:pt x="0" y="139115"/>
                  </a:cubicBezTo>
                  <a:lnTo>
                    <a:pt x="0" y="141324"/>
                  </a:lnTo>
                  <a:lnTo>
                    <a:pt x="14787" y="141324"/>
                  </a:lnTo>
                  <a:cubicBezTo>
                    <a:pt x="20226" y="141494"/>
                    <a:pt x="27364" y="141749"/>
                    <a:pt x="32038" y="141749"/>
                  </a:cubicBezTo>
                  <a:cubicBezTo>
                    <a:pt x="51074" y="141749"/>
                    <a:pt x="65861" y="137585"/>
                    <a:pt x="77248" y="128237"/>
                  </a:cubicBezTo>
                  <a:cubicBezTo>
                    <a:pt x="91610" y="116849"/>
                    <a:pt x="99853" y="99853"/>
                    <a:pt x="99853" y="77928"/>
                  </a:cubicBezTo>
                  <a:lnTo>
                    <a:pt x="99853" y="7767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21BA93A5-E0BD-4EDD-9215-BAB6C312A8AA}"/>
                </a:ext>
              </a:extLst>
            </p:cNvPr>
            <p:cNvSpPr/>
            <p:nvPr/>
          </p:nvSpPr>
          <p:spPr>
            <a:xfrm>
              <a:off x="1721526" y="6068353"/>
              <a:ext cx="110476" cy="118974"/>
            </a:xfrm>
            <a:custGeom>
              <a:avLst/>
              <a:gdLst>
                <a:gd name="connsiteX0" fmla="*/ 95604 w 110475"/>
                <a:gd name="connsiteY0" fmla="*/ 37901 h 118973"/>
                <a:gd name="connsiteX1" fmla="*/ 94584 w 110475"/>
                <a:gd name="connsiteY1" fmla="*/ 117614 h 118973"/>
                <a:gd name="connsiteX2" fmla="*/ 89910 w 110475"/>
                <a:gd name="connsiteY2" fmla="*/ 120758 h 118973"/>
                <a:gd name="connsiteX3" fmla="*/ 89910 w 110475"/>
                <a:gd name="connsiteY3" fmla="*/ 122798 h 118973"/>
                <a:gd name="connsiteX4" fmla="*/ 114045 w 110475"/>
                <a:gd name="connsiteY4" fmla="*/ 122798 h 118973"/>
                <a:gd name="connsiteX5" fmla="*/ 114045 w 110475"/>
                <a:gd name="connsiteY5" fmla="*/ 120758 h 118973"/>
                <a:gd name="connsiteX6" fmla="*/ 109371 w 110475"/>
                <a:gd name="connsiteY6" fmla="*/ 117614 h 118973"/>
                <a:gd name="connsiteX7" fmla="*/ 109116 w 110475"/>
                <a:gd name="connsiteY7" fmla="*/ 0 h 118973"/>
                <a:gd name="connsiteX8" fmla="*/ 106737 w 110475"/>
                <a:gd name="connsiteY8" fmla="*/ 0 h 118973"/>
                <a:gd name="connsiteX9" fmla="*/ 57107 w 110475"/>
                <a:gd name="connsiteY9" fmla="*/ 69940 h 118973"/>
                <a:gd name="connsiteX10" fmla="*/ 7308 w 110475"/>
                <a:gd name="connsiteY10" fmla="*/ 0 h 118973"/>
                <a:gd name="connsiteX11" fmla="*/ 5014 w 110475"/>
                <a:gd name="connsiteY11" fmla="*/ 0 h 118973"/>
                <a:gd name="connsiteX12" fmla="*/ 4674 w 110475"/>
                <a:gd name="connsiteY12" fmla="*/ 117614 h 118973"/>
                <a:gd name="connsiteX13" fmla="*/ 0 w 110475"/>
                <a:gd name="connsiteY13" fmla="*/ 120758 h 118973"/>
                <a:gd name="connsiteX14" fmla="*/ 0 w 110475"/>
                <a:gd name="connsiteY14" fmla="*/ 122798 h 118973"/>
                <a:gd name="connsiteX15" fmla="*/ 24220 w 110475"/>
                <a:gd name="connsiteY15" fmla="*/ 122798 h 118973"/>
                <a:gd name="connsiteX16" fmla="*/ 24220 w 110475"/>
                <a:gd name="connsiteY16" fmla="*/ 120758 h 118973"/>
                <a:gd name="connsiteX17" fmla="*/ 19546 w 110475"/>
                <a:gd name="connsiteY17" fmla="*/ 117614 h 118973"/>
                <a:gd name="connsiteX18" fmla="*/ 18526 w 110475"/>
                <a:gd name="connsiteY18" fmla="*/ 37901 h 118973"/>
                <a:gd name="connsiteX19" fmla="*/ 57192 w 110475"/>
                <a:gd name="connsiteY19" fmla="*/ 91015 h 118973"/>
                <a:gd name="connsiteX20" fmla="*/ 95604 w 110475"/>
                <a:gd name="connsiteY20" fmla="*/ 37901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0475" h="118973">
                  <a:moveTo>
                    <a:pt x="95604" y="37901"/>
                  </a:moveTo>
                  <a:cubicBezTo>
                    <a:pt x="95944" y="68920"/>
                    <a:pt x="96029" y="113620"/>
                    <a:pt x="94584" y="117614"/>
                  </a:cubicBezTo>
                  <a:cubicBezTo>
                    <a:pt x="93564" y="120419"/>
                    <a:pt x="91185" y="120674"/>
                    <a:pt x="89910" y="120758"/>
                  </a:cubicBezTo>
                  <a:lnTo>
                    <a:pt x="89910" y="122798"/>
                  </a:lnTo>
                  <a:cubicBezTo>
                    <a:pt x="92970" y="122713"/>
                    <a:pt x="111071" y="122713"/>
                    <a:pt x="114045" y="122798"/>
                  </a:cubicBezTo>
                  <a:lnTo>
                    <a:pt x="114045" y="120758"/>
                  </a:lnTo>
                  <a:cubicBezTo>
                    <a:pt x="112770" y="120674"/>
                    <a:pt x="110391" y="120419"/>
                    <a:pt x="109371" y="117614"/>
                  </a:cubicBezTo>
                  <a:cubicBezTo>
                    <a:pt x="106822" y="110476"/>
                    <a:pt x="109116" y="0"/>
                    <a:pt x="109116" y="0"/>
                  </a:cubicBezTo>
                  <a:lnTo>
                    <a:pt x="106737" y="0"/>
                  </a:lnTo>
                  <a:lnTo>
                    <a:pt x="57107" y="69940"/>
                  </a:lnTo>
                  <a:lnTo>
                    <a:pt x="7308" y="0"/>
                  </a:lnTo>
                  <a:lnTo>
                    <a:pt x="5014" y="0"/>
                  </a:lnTo>
                  <a:cubicBezTo>
                    <a:pt x="5014" y="0"/>
                    <a:pt x="7308" y="110476"/>
                    <a:pt x="4674" y="117614"/>
                  </a:cubicBezTo>
                  <a:cubicBezTo>
                    <a:pt x="3654" y="120419"/>
                    <a:pt x="1275" y="120674"/>
                    <a:pt x="0" y="120758"/>
                  </a:cubicBezTo>
                  <a:lnTo>
                    <a:pt x="0" y="122798"/>
                  </a:lnTo>
                  <a:cubicBezTo>
                    <a:pt x="3059" y="122628"/>
                    <a:pt x="21160" y="122628"/>
                    <a:pt x="24220" y="122798"/>
                  </a:cubicBezTo>
                  <a:lnTo>
                    <a:pt x="24220" y="120758"/>
                  </a:lnTo>
                  <a:cubicBezTo>
                    <a:pt x="22945" y="120674"/>
                    <a:pt x="20565" y="120419"/>
                    <a:pt x="19546" y="117614"/>
                  </a:cubicBezTo>
                  <a:cubicBezTo>
                    <a:pt x="18101" y="113620"/>
                    <a:pt x="18186" y="69005"/>
                    <a:pt x="18526" y="37901"/>
                  </a:cubicBezTo>
                  <a:lnTo>
                    <a:pt x="57192" y="91015"/>
                  </a:lnTo>
                  <a:lnTo>
                    <a:pt x="95604" y="3790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E649A92F-B4D3-4FB2-AA08-03657080E475}"/>
                </a:ext>
              </a:extLst>
            </p:cNvPr>
            <p:cNvSpPr/>
            <p:nvPr/>
          </p:nvSpPr>
          <p:spPr>
            <a:xfrm>
              <a:off x="2124677" y="6067503"/>
              <a:ext cx="679851" cy="118974"/>
            </a:xfrm>
            <a:custGeom>
              <a:avLst/>
              <a:gdLst>
                <a:gd name="connsiteX0" fmla="*/ 628352 w 679851"/>
                <a:gd name="connsiteY0" fmla="*/ 73424 h 118973"/>
                <a:gd name="connsiteX1" fmla="*/ 622319 w 679851"/>
                <a:gd name="connsiteY1" fmla="*/ 121524 h 118973"/>
                <a:gd name="connsiteX2" fmla="*/ 622319 w 679851"/>
                <a:gd name="connsiteY2" fmla="*/ 123563 h 118973"/>
                <a:gd name="connsiteX3" fmla="*/ 653592 w 679851"/>
                <a:gd name="connsiteY3" fmla="*/ 123393 h 118973"/>
                <a:gd name="connsiteX4" fmla="*/ 687245 w 679851"/>
                <a:gd name="connsiteY4" fmla="*/ 123563 h 118973"/>
                <a:gd name="connsiteX5" fmla="*/ 687839 w 679851"/>
                <a:gd name="connsiteY5" fmla="*/ 104102 h 118973"/>
                <a:gd name="connsiteX6" fmla="*/ 685970 w 679851"/>
                <a:gd name="connsiteY6" fmla="*/ 104102 h 118973"/>
                <a:gd name="connsiteX7" fmla="*/ 673223 w 679851"/>
                <a:gd name="connsiteY7" fmla="*/ 110986 h 118973"/>
                <a:gd name="connsiteX8" fmla="*/ 646114 w 679851"/>
                <a:gd name="connsiteY8" fmla="*/ 110986 h 118973"/>
                <a:gd name="connsiteX9" fmla="*/ 642969 w 679851"/>
                <a:gd name="connsiteY9" fmla="*/ 107247 h 118973"/>
                <a:gd name="connsiteX10" fmla="*/ 642969 w 679851"/>
                <a:gd name="connsiteY10" fmla="*/ 67390 h 118973"/>
                <a:gd name="connsiteX11" fmla="*/ 664725 w 679851"/>
                <a:gd name="connsiteY11" fmla="*/ 67390 h 118973"/>
                <a:gd name="connsiteX12" fmla="*/ 679851 w 679851"/>
                <a:gd name="connsiteY12" fmla="*/ 72065 h 118973"/>
                <a:gd name="connsiteX13" fmla="*/ 681551 w 679851"/>
                <a:gd name="connsiteY13" fmla="*/ 72065 h 118973"/>
                <a:gd name="connsiteX14" fmla="*/ 681381 w 679851"/>
                <a:gd name="connsiteY14" fmla="*/ 61187 h 118973"/>
                <a:gd name="connsiteX15" fmla="*/ 681551 w 679851"/>
                <a:gd name="connsiteY15" fmla="*/ 51414 h 118973"/>
                <a:gd name="connsiteX16" fmla="*/ 679851 w 679851"/>
                <a:gd name="connsiteY16" fmla="*/ 51414 h 118973"/>
                <a:gd name="connsiteX17" fmla="*/ 664300 w 679851"/>
                <a:gd name="connsiteY17" fmla="*/ 55323 h 118973"/>
                <a:gd name="connsiteX18" fmla="*/ 642969 w 679851"/>
                <a:gd name="connsiteY18" fmla="*/ 55323 h 118973"/>
                <a:gd name="connsiteX19" fmla="*/ 642969 w 679851"/>
                <a:gd name="connsiteY19" fmla="*/ 14192 h 118973"/>
                <a:gd name="connsiteX20" fmla="*/ 667274 w 679851"/>
                <a:gd name="connsiteY20" fmla="*/ 14192 h 118973"/>
                <a:gd name="connsiteX21" fmla="*/ 683335 w 679851"/>
                <a:gd name="connsiteY21" fmla="*/ 21671 h 118973"/>
                <a:gd name="connsiteX22" fmla="*/ 685205 w 679851"/>
                <a:gd name="connsiteY22" fmla="*/ 21671 h 118973"/>
                <a:gd name="connsiteX23" fmla="*/ 685800 w 679851"/>
                <a:gd name="connsiteY23" fmla="*/ 1870 h 118973"/>
                <a:gd name="connsiteX24" fmla="*/ 651892 w 679851"/>
                <a:gd name="connsiteY24" fmla="*/ 2039 h 118973"/>
                <a:gd name="connsiteX25" fmla="*/ 622659 w 679851"/>
                <a:gd name="connsiteY25" fmla="*/ 1870 h 118973"/>
                <a:gd name="connsiteX26" fmla="*/ 622659 w 679851"/>
                <a:gd name="connsiteY26" fmla="*/ 3909 h 118973"/>
                <a:gd name="connsiteX27" fmla="*/ 628438 w 679851"/>
                <a:gd name="connsiteY27" fmla="*/ 49205 h 118973"/>
                <a:gd name="connsiteX28" fmla="*/ 628438 w 679851"/>
                <a:gd name="connsiteY28" fmla="*/ 73424 h 118973"/>
                <a:gd name="connsiteX29" fmla="*/ 496461 w 679851"/>
                <a:gd name="connsiteY29" fmla="*/ 62716 h 118973"/>
                <a:gd name="connsiteX30" fmla="*/ 561387 w 679851"/>
                <a:gd name="connsiteY30" fmla="*/ 125263 h 118973"/>
                <a:gd name="connsiteX31" fmla="*/ 593935 w 679851"/>
                <a:gd name="connsiteY31" fmla="*/ 120759 h 118973"/>
                <a:gd name="connsiteX32" fmla="*/ 593765 w 679851"/>
                <a:gd name="connsiteY32" fmla="*/ 102997 h 118973"/>
                <a:gd name="connsiteX33" fmla="*/ 593765 w 679851"/>
                <a:gd name="connsiteY33" fmla="*/ 96964 h 118973"/>
                <a:gd name="connsiteX34" fmla="*/ 599204 w 679851"/>
                <a:gd name="connsiteY34" fmla="*/ 68665 h 118973"/>
                <a:gd name="connsiteX35" fmla="*/ 599204 w 679851"/>
                <a:gd name="connsiteY35" fmla="*/ 66626 h 118973"/>
                <a:gd name="connsiteX36" fmla="*/ 585862 w 679851"/>
                <a:gd name="connsiteY36" fmla="*/ 66965 h 118973"/>
                <a:gd name="connsiteX37" fmla="*/ 572520 w 679851"/>
                <a:gd name="connsiteY37" fmla="*/ 66626 h 118973"/>
                <a:gd name="connsiteX38" fmla="*/ 572520 w 679851"/>
                <a:gd name="connsiteY38" fmla="*/ 68665 h 118973"/>
                <a:gd name="connsiteX39" fmla="*/ 579488 w 679851"/>
                <a:gd name="connsiteY39" fmla="*/ 98409 h 118973"/>
                <a:gd name="connsiteX40" fmla="*/ 579318 w 679851"/>
                <a:gd name="connsiteY40" fmla="*/ 110561 h 118973"/>
                <a:gd name="connsiteX41" fmla="*/ 561897 w 679851"/>
                <a:gd name="connsiteY41" fmla="*/ 112431 h 118973"/>
                <a:gd name="connsiteX42" fmla="*/ 512268 w 679851"/>
                <a:gd name="connsiteY42" fmla="*/ 62631 h 118973"/>
                <a:gd name="connsiteX43" fmla="*/ 564447 w 679851"/>
                <a:gd name="connsiteY43" fmla="*/ 13173 h 118973"/>
                <a:gd name="connsiteX44" fmla="*/ 584247 w 679851"/>
                <a:gd name="connsiteY44" fmla="*/ 16571 h 118973"/>
                <a:gd name="connsiteX45" fmla="*/ 590451 w 679851"/>
                <a:gd name="connsiteY45" fmla="*/ 24645 h 118973"/>
                <a:gd name="connsiteX46" fmla="*/ 592320 w 679851"/>
                <a:gd name="connsiteY46" fmla="*/ 24645 h 118973"/>
                <a:gd name="connsiteX47" fmla="*/ 593255 w 679851"/>
                <a:gd name="connsiteY47" fmla="*/ 3654 h 118973"/>
                <a:gd name="connsiteX48" fmla="*/ 580508 w 679851"/>
                <a:gd name="connsiteY48" fmla="*/ 1445 h 118973"/>
                <a:gd name="connsiteX49" fmla="*/ 564192 w 679851"/>
                <a:gd name="connsiteY49" fmla="*/ 340 h 118973"/>
                <a:gd name="connsiteX50" fmla="*/ 496631 w 679851"/>
                <a:gd name="connsiteY50" fmla="*/ 62631 h 118973"/>
                <a:gd name="connsiteX51" fmla="*/ 496631 w 679851"/>
                <a:gd name="connsiteY51" fmla="*/ 62716 h 118973"/>
                <a:gd name="connsiteX52" fmla="*/ 471987 w 679851"/>
                <a:gd name="connsiteY52" fmla="*/ 49290 h 118973"/>
                <a:gd name="connsiteX53" fmla="*/ 477935 w 679851"/>
                <a:gd name="connsiteY53" fmla="*/ 3654 h 118973"/>
                <a:gd name="connsiteX54" fmla="*/ 477935 w 679851"/>
                <a:gd name="connsiteY54" fmla="*/ 1785 h 118973"/>
                <a:gd name="connsiteX55" fmla="*/ 465188 w 679851"/>
                <a:gd name="connsiteY55" fmla="*/ 1955 h 118973"/>
                <a:gd name="connsiteX56" fmla="*/ 452101 w 679851"/>
                <a:gd name="connsiteY56" fmla="*/ 1785 h 118973"/>
                <a:gd name="connsiteX57" fmla="*/ 452101 w 679851"/>
                <a:gd name="connsiteY57" fmla="*/ 3654 h 118973"/>
                <a:gd name="connsiteX58" fmla="*/ 458985 w 679851"/>
                <a:gd name="connsiteY58" fmla="*/ 48779 h 118973"/>
                <a:gd name="connsiteX59" fmla="*/ 458985 w 679851"/>
                <a:gd name="connsiteY59" fmla="*/ 93310 h 118973"/>
                <a:gd name="connsiteX60" fmla="*/ 458645 w 679851"/>
                <a:gd name="connsiteY60" fmla="*/ 93310 h 118973"/>
                <a:gd name="connsiteX61" fmla="*/ 439694 w 679851"/>
                <a:gd name="connsiteY61" fmla="*/ 70280 h 118973"/>
                <a:gd name="connsiteX62" fmla="*/ 380547 w 679851"/>
                <a:gd name="connsiteY62" fmla="*/ 680 h 118973"/>
                <a:gd name="connsiteX63" fmla="*/ 378252 w 679851"/>
                <a:gd name="connsiteY63" fmla="*/ 680 h 118973"/>
                <a:gd name="connsiteX64" fmla="*/ 378252 w 679851"/>
                <a:gd name="connsiteY64" fmla="*/ 73339 h 118973"/>
                <a:gd name="connsiteX65" fmla="*/ 371539 w 679851"/>
                <a:gd name="connsiteY65" fmla="*/ 121608 h 118973"/>
                <a:gd name="connsiteX66" fmla="*/ 371539 w 679851"/>
                <a:gd name="connsiteY66" fmla="*/ 123478 h 118973"/>
                <a:gd name="connsiteX67" fmla="*/ 384116 w 679851"/>
                <a:gd name="connsiteY67" fmla="*/ 123308 h 118973"/>
                <a:gd name="connsiteX68" fmla="*/ 397968 w 679851"/>
                <a:gd name="connsiteY68" fmla="*/ 123478 h 118973"/>
                <a:gd name="connsiteX69" fmla="*/ 397968 w 679851"/>
                <a:gd name="connsiteY69" fmla="*/ 121439 h 118973"/>
                <a:gd name="connsiteX70" fmla="*/ 391254 w 679851"/>
                <a:gd name="connsiteY70" fmla="*/ 73849 h 118973"/>
                <a:gd name="connsiteX71" fmla="*/ 391254 w 679851"/>
                <a:gd name="connsiteY71" fmla="*/ 32718 h 118973"/>
                <a:gd name="connsiteX72" fmla="*/ 391424 w 679851"/>
                <a:gd name="connsiteY72" fmla="*/ 32718 h 118973"/>
                <a:gd name="connsiteX73" fmla="*/ 411480 w 679851"/>
                <a:gd name="connsiteY73" fmla="*/ 56853 h 118973"/>
                <a:gd name="connsiteX74" fmla="*/ 469692 w 679851"/>
                <a:gd name="connsiteY74" fmla="*/ 124838 h 118973"/>
                <a:gd name="connsiteX75" fmla="*/ 471987 w 679851"/>
                <a:gd name="connsiteY75" fmla="*/ 124838 h 118973"/>
                <a:gd name="connsiteX76" fmla="*/ 471987 w 679851"/>
                <a:gd name="connsiteY76" fmla="*/ 49290 h 118973"/>
                <a:gd name="connsiteX77" fmla="*/ 282138 w 679851"/>
                <a:gd name="connsiteY77" fmla="*/ 76993 h 118973"/>
                <a:gd name="connsiteX78" fmla="*/ 282308 w 679851"/>
                <a:gd name="connsiteY78" fmla="*/ 76483 h 118973"/>
                <a:gd name="connsiteX79" fmla="*/ 299899 w 679851"/>
                <a:gd name="connsiteY79" fmla="*/ 30423 h 118973"/>
                <a:gd name="connsiteX80" fmla="*/ 300069 w 679851"/>
                <a:gd name="connsiteY80" fmla="*/ 30423 h 118973"/>
                <a:gd name="connsiteX81" fmla="*/ 316896 w 679851"/>
                <a:gd name="connsiteY81" fmla="*/ 76483 h 118973"/>
                <a:gd name="connsiteX82" fmla="*/ 316896 w 679851"/>
                <a:gd name="connsiteY82" fmla="*/ 76993 h 118973"/>
                <a:gd name="connsiteX83" fmla="*/ 282138 w 679851"/>
                <a:gd name="connsiteY83" fmla="*/ 76993 h 118973"/>
                <a:gd name="connsiteX84" fmla="*/ 321315 w 679851"/>
                <a:gd name="connsiteY84" fmla="*/ 88806 h 118973"/>
                <a:gd name="connsiteX85" fmla="*/ 327348 w 679851"/>
                <a:gd name="connsiteY85" fmla="*/ 121524 h 118973"/>
                <a:gd name="connsiteX86" fmla="*/ 327348 w 679851"/>
                <a:gd name="connsiteY86" fmla="*/ 123563 h 118973"/>
                <a:gd name="connsiteX87" fmla="*/ 342135 w 679851"/>
                <a:gd name="connsiteY87" fmla="*/ 123393 h 118973"/>
                <a:gd name="connsiteX88" fmla="*/ 354627 w 679851"/>
                <a:gd name="connsiteY88" fmla="*/ 123563 h 118973"/>
                <a:gd name="connsiteX89" fmla="*/ 354627 w 679851"/>
                <a:gd name="connsiteY89" fmla="*/ 121524 h 118973"/>
                <a:gd name="connsiteX90" fmla="*/ 330833 w 679851"/>
                <a:gd name="connsiteY90" fmla="*/ 73424 h 118973"/>
                <a:gd name="connsiteX91" fmla="*/ 301854 w 679851"/>
                <a:gd name="connsiteY91" fmla="*/ 0 h 118973"/>
                <a:gd name="connsiteX92" fmla="*/ 299559 w 679851"/>
                <a:gd name="connsiteY92" fmla="*/ 0 h 118973"/>
                <a:gd name="connsiteX93" fmla="*/ 269646 w 679851"/>
                <a:gd name="connsiteY93" fmla="*/ 73339 h 118973"/>
                <a:gd name="connsiteX94" fmla="*/ 244916 w 679851"/>
                <a:gd name="connsiteY94" fmla="*/ 121608 h 118973"/>
                <a:gd name="connsiteX95" fmla="*/ 244916 w 679851"/>
                <a:gd name="connsiteY95" fmla="*/ 123648 h 118973"/>
                <a:gd name="connsiteX96" fmla="*/ 257664 w 679851"/>
                <a:gd name="connsiteY96" fmla="*/ 123478 h 118973"/>
                <a:gd name="connsiteX97" fmla="*/ 271176 w 679851"/>
                <a:gd name="connsiteY97" fmla="*/ 123648 h 118973"/>
                <a:gd name="connsiteX98" fmla="*/ 271176 w 679851"/>
                <a:gd name="connsiteY98" fmla="*/ 121608 h 118973"/>
                <a:gd name="connsiteX99" fmla="*/ 277549 w 679851"/>
                <a:gd name="connsiteY99" fmla="*/ 88891 h 118973"/>
                <a:gd name="connsiteX100" fmla="*/ 321315 w 679851"/>
                <a:gd name="connsiteY100" fmla="*/ 88891 h 118973"/>
                <a:gd name="connsiteX101" fmla="*/ 199111 w 679851"/>
                <a:gd name="connsiteY101" fmla="*/ 36202 h 118973"/>
                <a:gd name="connsiteX102" fmla="*/ 187299 w 679851"/>
                <a:gd name="connsiteY102" fmla="*/ 57362 h 118973"/>
                <a:gd name="connsiteX103" fmla="*/ 172172 w 679851"/>
                <a:gd name="connsiteY103" fmla="*/ 60932 h 118973"/>
                <a:gd name="connsiteX104" fmla="*/ 166139 w 679851"/>
                <a:gd name="connsiteY104" fmla="*/ 60762 h 118973"/>
                <a:gd name="connsiteX105" fmla="*/ 166139 w 679851"/>
                <a:gd name="connsiteY105" fmla="*/ 14107 h 118973"/>
                <a:gd name="connsiteX106" fmla="*/ 174212 w 679851"/>
                <a:gd name="connsiteY106" fmla="*/ 13767 h 118973"/>
                <a:gd name="connsiteX107" fmla="*/ 199111 w 679851"/>
                <a:gd name="connsiteY107" fmla="*/ 36032 h 118973"/>
                <a:gd name="connsiteX108" fmla="*/ 199111 w 679851"/>
                <a:gd name="connsiteY108" fmla="*/ 36202 h 118973"/>
                <a:gd name="connsiteX109" fmla="*/ 151947 w 679851"/>
                <a:gd name="connsiteY109" fmla="*/ 73424 h 118973"/>
                <a:gd name="connsiteX110" fmla="*/ 145573 w 679851"/>
                <a:gd name="connsiteY110" fmla="*/ 121524 h 118973"/>
                <a:gd name="connsiteX111" fmla="*/ 145573 w 679851"/>
                <a:gd name="connsiteY111" fmla="*/ 123563 h 118973"/>
                <a:gd name="connsiteX112" fmla="*/ 159255 w 679851"/>
                <a:gd name="connsiteY112" fmla="*/ 123393 h 118973"/>
                <a:gd name="connsiteX113" fmla="*/ 172172 w 679851"/>
                <a:gd name="connsiteY113" fmla="*/ 123563 h 118973"/>
                <a:gd name="connsiteX114" fmla="*/ 172172 w 679851"/>
                <a:gd name="connsiteY114" fmla="*/ 121524 h 118973"/>
                <a:gd name="connsiteX115" fmla="*/ 166139 w 679851"/>
                <a:gd name="connsiteY115" fmla="*/ 78863 h 118973"/>
                <a:gd name="connsiteX116" fmla="*/ 166139 w 679851"/>
                <a:gd name="connsiteY116" fmla="*/ 72319 h 118973"/>
                <a:gd name="connsiteX117" fmla="*/ 173957 w 679851"/>
                <a:gd name="connsiteY117" fmla="*/ 72319 h 118973"/>
                <a:gd name="connsiteX118" fmla="*/ 208374 w 679851"/>
                <a:gd name="connsiteY118" fmla="*/ 121354 h 118973"/>
                <a:gd name="connsiteX119" fmla="*/ 213983 w 679851"/>
                <a:gd name="connsiteY119" fmla="*/ 123563 h 118973"/>
                <a:gd name="connsiteX120" fmla="*/ 220952 w 679851"/>
                <a:gd name="connsiteY120" fmla="*/ 123393 h 118973"/>
                <a:gd name="connsiteX121" fmla="*/ 231404 w 679851"/>
                <a:gd name="connsiteY121" fmla="*/ 123563 h 118973"/>
                <a:gd name="connsiteX122" fmla="*/ 231404 w 679851"/>
                <a:gd name="connsiteY122" fmla="*/ 121524 h 118973"/>
                <a:gd name="connsiteX123" fmla="*/ 218317 w 679851"/>
                <a:gd name="connsiteY123" fmla="*/ 110306 h 118973"/>
                <a:gd name="connsiteX124" fmla="*/ 188574 w 679851"/>
                <a:gd name="connsiteY124" fmla="*/ 70025 h 118973"/>
                <a:gd name="connsiteX125" fmla="*/ 188574 w 679851"/>
                <a:gd name="connsiteY125" fmla="*/ 69685 h 118973"/>
                <a:gd name="connsiteX126" fmla="*/ 199621 w 679851"/>
                <a:gd name="connsiteY126" fmla="*/ 64076 h 118973"/>
                <a:gd name="connsiteX127" fmla="*/ 214068 w 679851"/>
                <a:gd name="connsiteY127" fmla="*/ 35267 h 118973"/>
                <a:gd name="connsiteX128" fmla="*/ 194012 w 679851"/>
                <a:gd name="connsiteY128" fmla="*/ 4759 h 118973"/>
                <a:gd name="connsiteX129" fmla="*/ 172512 w 679851"/>
                <a:gd name="connsiteY129" fmla="*/ 1530 h 118973"/>
                <a:gd name="connsiteX130" fmla="*/ 157895 w 679851"/>
                <a:gd name="connsiteY130" fmla="*/ 1955 h 118973"/>
                <a:gd name="connsiteX131" fmla="*/ 145573 w 679851"/>
                <a:gd name="connsiteY131" fmla="*/ 2125 h 118973"/>
                <a:gd name="connsiteX132" fmla="*/ 145573 w 679851"/>
                <a:gd name="connsiteY132" fmla="*/ 3994 h 118973"/>
                <a:gd name="connsiteX133" fmla="*/ 151947 w 679851"/>
                <a:gd name="connsiteY133" fmla="*/ 49120 h 118973"/>
                <a:gd name="connsiteX134" fmla="*/ 151947 w 679851"/>
                <a:gd name="connsiteY134" fmla="*/ 73424 h 118973"/>
                <a:gd name="connsiteX135" fmla="*/ 109286 w 679851"/>
                <a:gd name="connsiteY135" fmla="*/ 62206 h 118973"/>
                <a:gd name="connsiteX136" fmla="*/ 62461 w 679851"/>
                <a:gd name="connsiteY136" fmla="*/ 112176 h 118973"/>
                <a:gd name="connsiteX137" fmla="*/ 15807 w 679851"/>
                <a:gd name="connsiteY137" fmla="*/ 62716 h 118973"/>
                <a:gd name="connsiteX138" fmla="*/ 62461 w 679851"/>
                <a:gd name="connsiteY138" fmla="*/ 13342 h 118973"/>
                <a:gd name="connsiteX139" fmla="*/ 109286 w 679851"/>
                <a:gd name="connsiteY139" fmla="*/ 62037 h 118973"/>
                <a:gd name="connsiteX140" fmla="*/ 109286 w 679851"/>
                <a:gd name="connsiteY140" fmla="*/ 62206 h 118973"/>
                <a:gd name="connsiteX141" fmla="*/ 124838 w 679851"/>
                <a:gd name="connsiteY141" fmla="*/ 61442 h 118973"/>
                <a:gd name="connsiteX142" fmla="*/ 63991 w 679851"/>
                <a:gd name="connsiteY142" fmla="*/ 425 h 118973"/>
                <a:gd name="connsiteX143" fmla="*/ 0 w 679851"/>
                <a:gd name="connsiteY143" fmla="*/ 63481 h 118973"/>
                <a:gd name="connsiteX144" fmla="*/ 61612 w 679851"/>
                <a:gd name="connsiteY144" fmla="*/ 125263 h 118973"/>
                <a:gd name="connsiteX145" fmla="*/ 124838 w 679851"/>
                <a:gd name="connsiteY145" fmla="*/ 61612 h 118973"/>
                <a:gd name="connsiteX146" fmla="*/ 124838 w 679851"/>
                <a:gd name="connsiteY146" fmla="*/ 61442 h 11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79851" h="118973">
                  <a:moveTo>
                    <a:pt x="628352" y="73424"/>
                  </a:moveTo>
                  <a:cubicBezTo>
                    <a:pt x="628352" y="116255"/>
                    <a:pt x="628352" y="121013"/>
                    <a:pt x="622319" y="121524"/>
                  </a:cubicBezTo>
                  <a:lnTo>
                    <a:pt x="622319" y="123563"/>
                  </a:lnTo>
                  <a:cubicBezTo>
                    <a:pt x="628098" y="123563"/>
                    <a:pt x="640080" y="123393"/>
                    <a:pt x="653592" y="123393"/>
                  </a:cubicBezTo>
                  <a:cubicBezTo>
                    <a:pt x="665234" y="123393"/>
                    <a:pt x="677897" y="123563"/>
                    <a:pt x="687245" y="123563"/>
                  </a:cubicBezTo>
                  <a:cubicBezTo>
                    <a:pt x="687245" y="116849"/>
                    <a:pt x="687585" y="109711"/>
                    <a:pt x="687839" y="104102"/>
                  </a:cubicBezTo>
                  <a:lnTo>
                    <a:pt x="685970" y="104102"/>
                  </a:lnTo>
                  <a:cubicBezTo>
                    <a:pt x="684695" y="110306"/>
                    <a:pt x="680531" y="110986"/>
                    <a:pt x="673223" y="110986"/>
                  </a:cubicBezTo>
                  <a:lnTo>
                    <a:pt x="646114" y="110986"/>
                  </a:lnTo>
                  <a:cubicBezTo>
                    <a:pt x="643139" y="110816"/>
                    <a:pt x="642969" y="110476"/>
                    <a:pt x="642969" y="107247"/>
                  </a:cubicBezTo>
                  <a:lnTo>
                    <a:pt x="642969" y="67390"/>
                  </a:lnTo>
                  <a:lnTo>
                    <a:pt x="664725" y="67390"/>
                  </a:lnTo>
                  <a:cubicBezTo>
                    <a:pt x="675602" y="67390"/>
                    <a:pt x="678917" y="67730"/>
                    <a:pt x="679851" y="72065"/>
                  </a:cubicBezTo>
                  <a:lnTo>
                    <a:pt x="681551" y="72065"/>
                  </a:lnTo>
                  <a:cubicBezTo>
                    <a:pt x="681381" y="68155"/>
                    <a:pt x="681381" y="64756"/>
                    <a:pt x="681381" y="61187"/>
                  </a:cubicBezTo>
                  <a:cubicBezTo>
                    <a:pt x="681381" y="57957"/>
                    <a:pt x="681381" y="54813"/>
                    <a:pt x="681551" y="51414"/>
                  </a:cubicBezTo>
                  <a:lnTo>
                    <a:pt x="679851" y="51414"/>
                  </a:lnTo>
                  <a:cubicBezTo>
                    <a:pt x="678747" y="55153"/>
                    <a:pt x="675347" y="55323"/>
                    <a:pt x="664300" y="55323"/>
                  </a:cubicBezTo>
                  <a:lnTo>
                    <a:pt x="642969" y="55323"/>
                  </a:lnTo>
                  <a:lnTo>
                    <a:pt x="642969" y="14192"/>
                  </a:lnTo>
                  <a:lnTo>
                    <a:pt x="667274" y="14192"/>
                  </a:lnTo>
                  <a:cubicBezTo>
                    <a:pt x="677982" y="14192"/>
                    <a:pt x="682486" y="15297"/>
                    <a:pt x="683335" y="21671"/>
                  </a:cubicBezTo>
                  <a:lnTo>
                    <a:pt x="685205" y="21671"/>
                  </a:lnTo>
                  <a:cubicBezTo>
                    <a:pt x="685205" y="14957"/>
                    <a:pt x="685545" y="8413"/>
                    <a:pt x="685800" y="1870"/>
                  </a:cubicBezTo>
                  <a:cubicBezTo>
                    <a:pt x="677557" y="1870"/>
                    <a:pt x="664300" y="2039"/>
                    <a:pt x="651892" y="2039"/>
                  </a:cubicBezTo>
                  <a:cubicBezTo>
                    <a:pt x="639315" y="2039"/>
                    <a:pt x="628352" y="1870"/>
                    <a:pt x="622659" y="1870"/>
                  </a:cubicBezTo>
                  <a:lnTo>
                    <a:pt x="622659" y="3909"/>
                  </a:lnTo>
                  <a:cubicBezTo>
                    <a:pt x="628438" y="4334"/>
                    <a:pt x="628438" y="9178"/>
                    <a:pt x="628438" y="49205"/>
                  </a:cubicBezTo>
                  <a:lnTo>
                    <a:pt x="628438" y="73424"/>
                  </a:lnTo>
                  <a:close/>
                  <a:moveTo>
                    <a:pt x="496461" y="62716"/>
                  </a:moveTo>
                  <a:cubicBezTo>
                    <a:pt x="496461" y="101978"/>
                    <a:pt x="523995" y="125263"/>
                    <a:pt x="561387" y="125263"/>
                  </a:cubicBezTo>
                  <a:cubicBezTo>
                    <a:pt x="574474" y="125263"/>
                    <a:pt x="584587" y="123903"/>
                    <a:pt x="593935" y="120759"/>
                  </a:cubicBezTo>
                  <a:cubicBezTo>
                    <a:pt x="593765" y="117020"/>
                    <a:pt x="593765" y="109711"/>
                    <a:pt x="593765" y="102997"/>
                  </a:cubicBezTo>
                  <a:lnTo>
                    <a:pt x="593765" y="96964"/>
                  </a:lnTo>
                  <a:cubicBezTo>
                    <a:pt x="593765" y="72404"/>
                    <a:pt x="593765" y="69260"/>
                    <a:pt x="599204" y="68665"/>
                  </a:cubicBezTo>
                  <a:lnTo>
                    <a:pt x="599204" y="66626"/>
                  </a:lnTo>
                  <a:cubicBezTo>
                    <a:pt x="595040" y="66796"/>
                    <a:pt x="590961" y="66965"/>
                    <a:pt x="585862" y="66965"/>
                  </a:cubicBezTo>
                  <a:cubicBezTo>
                    <a:pt x="581188" y="66965"/>
                    <a:pt x="576514" y="66796"/>
                    <a:pt x="572520" y="66626"/>
                  </a:cubicBezTo>
                  <a:lnTo>
                    <a:pt x="572520" y="68665"/>
                  </a:lnTo>
                  <a:cubicBezTo>
                    <a:pt x="579233" y="69260"/>
                    <a:pt x="579488" y="75804"/>
                    <a:pt x="579488" y="98409"/>
                  </a:cubicBezTo>
                  <a:cubicBezTo>
                    <a:pt x="579488" y="101383"/>
                    <a:pt x="579318" y="106482"/>
                    <a:pt x="579318" y="110561"/>
                  </a:cubicBezTo>
                  <a:cubicBezTo>
                    <a:pt x="574644" y="111836"/>
                    <a:pt x="568696" y="112431"/>
                    <a:pt x="561897" y="112431"/>
                  </a:cubicBezTo>
                  <a:cubicBezTo>
                    <a:pt x="533428" y="112431"/>
                    <a:pt x="512268" y="92970"/>
                    <a:pt x="512268" y="62631"/>
                  </a:cubicBezTo>
                  <a:cubicBezTo>
                    <a:pt x="512268" y="32293"/>
                    <a:pt x="533258" y="13173"/>
                    <a:pt x="564447" y="13173"/>
                  </a:cubicBezTo>
                  <a:cubicBezTo>
                    <a:pt x="572520" y="13173"/>
                    <a:pt x="579828" y="14532"/>
                    <a:pt x="584247" y="16571"/>
                  </a:cubicBezTo>
                  <a:cubicBezTo>
                    <a:pt x="587391" y="18101"/>
                    <a:pt x="589516" y="20650"/>
                    <a:pt x="590451" y="24645"/>
                  </a:cubicBezTo>
                  <a:lnTo>
                    <a:pt x="592320" y="24645"/>
                  </a:lnTo>
                  <a:cubicBezTo>
                    <a:pt x="592490" y="16827"/>
                    <a:pt x="592660" y="12322"/>
                    <a:pt x="593255" y="3654"/>
                  </a:cubicBezTo>
                  <a:cubicBezTo>
                    <a:pt x="589091" y="2719"/>
                    <a:pt x="584247" y="1955"/>
                    <a:pt x="580508" y="1445"/>
                  </a:cubicBezTo>
                  <a:cubicBezTo>
                    <a:pt x="575409" y="680"/>
                    <a:pt x="570055" y="340"/>
                    <a:pt x="564192" y="340"/>
                  </a:cubicBezTo>
                  <a:cubicBezTo>
                    <a:pt x="526800" y="340"/>
                    <a:pt x="496631" y="23030"/>
                    <a:pt x="496631" y="62631"/>
                  </a:cubicBezTo>
                  <a:lnTo>
                    <a:pt x="496631" y="62716"/>
                  </a:lnTo>
                  <a:close/>
                  <a:moveTo>
                    <a:pt x="471987" y="49290"/>
                  </a:moveTo>
                  <a:cubicBezTo>
                    <a:pt x="471987" y="9263"/>
                    <a:pt x="471987" y="4334"/>
                    <a:pt x="477935" y="3654"/>
                  </a:cubicBezTo>
                  <a:lnTo>
                    <a:pt x="477935" y="1785"/>
                  </a:lnTo>
                  <a:cubicBezTo>
                    <a:pt x="474536" y="1785"/>
                    <a:pt x="470457" y="1955"/>
                    <a:pt x="465188" y="1955"/>
                  </a:cubicBezTo>
                  <a:cubicBezTo>
                    <a:pt x="460514" y="1955"/>
                    <a:pt x="455670" y="1785"/>
                    <a:pt x="452101" y="1785"/>
                  </a:cubicBezTo>
                  <a:lnTo>
                    <a:pt x="452101" y="3654"/>
                  </a:lnTo>
                  <a:cubicBezTo>
                    <a:pt x="458985" y="4249"/>
                    <a:pt x="458985" y="9263"/>
                    <a:pt x="458985" y="48779"/>
                  </a:cubicBezTo>
                  <a:lnTo>
                    <a:pt x="458985" y="93310"/>
                  </a:lnTo>
                  <a:lnTo>
                    <a:pt x="458645" y="93310"/>
                  </a:lnTo>
                  <a:cubicBezTo>
                    <a:pt x="451336" y="83962"/>
                    <a:pt x="446492" y="78183"/>
                    <a:pt x="439694" y="70280"/>
                  </a:cubicBezTo>
                  <a:cubicBezTo>
                    <a:pt x="428816" y="57533"/>
                    <a:pt x="410885" y="36372"/>
                    <a:pt x="380547" y="680"/>
                  </a:cubicBezTo>
                  <a:lnTo>
                    <a:pt x="378252" y="680"/>
                  </a:lnTo>
                  <a:lnTo>
                    <a:pt x="378252" y="73339"/>
                  </a:lnTo>
                  <a:cubicBezTo>
                    <a:pt x="378252" y="116000"/>
                    <a:pt x="378252" y="120929"/>
                    <a:pt x="371539" y="121608"/>
                  </a:cubicBezTo>
                  <a:lnTo>
                    <a:pt x="371539" y="123478"/>
                  </a:lnTo>
                  <a:cubicBezTo>
                    <a:pt x="375108" y="123308"/>
                    <a:pt x="378507" y="123308"/>
                    <a:pt x="384116" y="123308"/>
                  </a:cubicBezTo>
                  <a:cubicBezTo>
                    <a:pt x="389130" y="123308"/>
                    <a:pt x="393804" y="123308"/>
                    <a:pt x="397968" y="123478"/>
                  </a:cubicBezTo>
                  <a:lnTo>
                    <a:pt x="397968" y="121439"/>
                  </a:lnTo>
                  <a:cubicBezTo>
                    <a:pt x="391254" y="121013"/>
                    <a:pt x="391254" y="116000"/>
                    <a:pt x="391254" y="73849"/>
                  </a:cubicBezTo>
                  <a:lnTo>
                    <a:pt x="391254" y="32718"/>
                  </a:lnTo>
                  <a:lnTo>
                    <a:pt x="391424" y="32718"/>
                  </a:lnTo>
                  <a:cubicBezTo>
                    <a:pt x="399243" y="42661"/>
                    <a:pt x="404341" y="48610"/>
                    <a:pt x="411480" y="56853"/>
                  </a:cubicBezTo>
                  <a:cubicBezTo>
                    <a:pt x="422358" y="69600"/>
                    <a:pt x="439949" y="90166"/>
                    <a:pt x="469692" y="124838"/>
                  </a:cubicBezTo>
                  <a:lnTo>
                    <a:pt x="471987" y="124838"/>
                  </a:lnTo>
                  <a:lnTo>
                    <a:pt x="471987" y="49290"/>
                  </a:lnTo>
                  <a:close/>
                  <a:moveTo>
                    <a:pt x="282138" y="76993"/>
                  </a:moveTo>
                  <a:lnTo>
                    <a:pt x="282308" y="76483"/>
                  </a:lnTo>
                  <a:cubicBezTo>
                    <a:pt x="296755" y="39092"/>
                    <a:pt x="298455" y="34587"/>
                    <a:pt x="299899" y="30423"/>
                  </a:cubicBezTo>
                  <a:lnTo>
                    <a:pt x="300069" y="30423"/>
                  </a:lnTo>
                  <a:cubicBezTo>
                    <a:pt x="301344" y="34758"/>
                    <a:pt x="302874" y="39177"/>
                    <a:pt x="316896" y="76483"/>
                  </a:cubicBezTo>
                  <a:lnTo>
                    <a:pt x="316896" y="76993"/>
                  </a:lnTo>
                  <a:lnTo>
                    <a:pt x="282138" y="76993"/>
                  </a:lnTo>
                  <a:close/>
                  <a:moveTo>
                    <a:pt x="321315" y="88806"/>
                  </a:moveTo>
                  <a:cubicBezTo>
                    <a:pt x="331937" y="116340"/>
                    <a:pt x="333892" y="121013"/>
                    <a:pt x="327348" y="121524"/>
                  </a:cubicBezTo>
                  <a:lnTo>
                    <a:pt x="327348" y="123563"/>
                  </a:lnTo>
                  <a:cubicBezTo>
                    <a:pt x="331258" y="123393"/>
                    <a:pt x="336696" y="123393"/>
                    <a:pt x="342135" y="123393"/>
                  </a:cubicBezTo>
                  <a:cubicBezTo>
                    <a:pt x="347914" y="123393"/>
                    <a:pt x="351908" y="123393"/>
                    <a:pt x="354627" y="123563"/>
                  </a:cubicBezTo>
                  <a:lnTo>
                    <a:pt x="354627" y="121524"/>
                  </a:lnTo>
                  <a:cubicBezTo>
                    <a:pt x="349953" y="121099"/>
                    <a:pt x="347914" y="116255"/>
                    <a:pt x="330833" y="73424"/>
                  </a:cubicBezTo>
                  <a:lnTo>
                    <a:pt x="301854" y="0"/>
                  </a:lnTo>
                  <a:lnTo>
                    <a:pt x="299559" y="0"/>
                  </a:lnTo>
                  <a:lnTo>
                    <a:pt x="269646" y="73339"/>
                  </a:lnTo>
                  <a:cubicBezTo>
                    <a:pt x="251885" y="116425"/>
                    <a:pt x="249760" y="121099"/>
                    <a:pt x="244916" y="121608"/>
                  </a:cubicBezTo>
                  <a:lnTo>
                    <a:pt x="244916" y="123648"/>
                  </a:lnTo>
                  <a:cubicBezTo>
                    <a:pt x="247721" y="123478"/>
                    <a:pt x="251800" y="123478"/>
                    <a:pt x="257664" y="123478"/>
                  </a:cubicBezTo>
                  <a:cubicBezTo>
                    <a:pt x="262508" y="123478"/>
                    <a:pt x="267351" y="123478"/>
                    <a:pt x="271176" y="123648"/>
                  </a:cubicBezTo>
                  <a:lnTo>
                    <a:pt x="271176" y="121608"/>
                  </a:lnTo>
                  <a:cubicBezTo>
                    <a:pt x="264632" y="121184"/>
                    <a:pt x="266332" y="116510"/>
                    <a:pt x="277549" y="88891"/>
                  </a:cubicBezTo>
                  <a:lnTo>
                    <a:pt x="321315" y="88891"/>
                  </a:lnTo>
                  <a:close/>
                  <a:moveTo>
                    <a:pt x="199111" y="36202"/>
                  </a:moveTo>
                  <a:cubicBezTo>
                    <a:pt x="199111" y="47250"/>
                    <a:pt x="193333" y="53964"/>
                    <a:pt x="187299" y="57362"/>
                  </a:cubicBezTo>
                  <a:cubicBezTo>
                    <a:pt x="183135" y="59657"/>
                    <a:pt x="177781" y="60932"/>
                    <a:pt x="172172" y="60932"/>
                  </a:cubicBezTo>
                  <a:cubicBezTo>
                    <a:pt x="169708" y="60932"/>
                    <a:pt x="167838" y="60932"/>
                    <a:pt x="166139" y="60762"/>
                  </a:cubicBezTo>
                  <a:lnTo>
                    <a:pt x="166139" y="14107"/>
                  </a:lnTo>
                  <a:cubicBezTo>
                    <a:pt x="167668" y="13937"/>
                    <a:pt x="171237" y="13767"/>
                    <a:pt x="174212" y="13767"/>
                  </a:cubicBezTo>
                  <a:cubicBezTo>
                    <a:pt x="189933" y="13767"/>
                    <a:pt x="199111" y="22350"/>
                    <a:pt x="199111" y="36032"/>
                  </a:cubicBezTo>
                  <a:lnTo>
                    <a:pt x="199111" y="36202"/>
                  </a:lnTo>
                  <a:close/>
                  <a:moveTo>
                    <a:pt x="151947" y="73424"/>
                  </a:moveTo>
                  <a:cubicBezTo>
                    <a:pt x="151947" y="116255"/>
                    <a:pt x="151947" y="121013"/>
                    <a:pt x="145573" y="121524"/>
                  </a:cubicBezTo>
                  <a:lnTo>
                    <a:pt x="145573" y="123563"/>
                  </a:lnTo>
                  <a:cubicBezTo>
                    <a:pt x="149652" y="123563"/>
                    <a:pt x="153646" y="123393"/>
                    <a:pt x="159255" y="123393"/>
                  </a:cubicBezTo>
                  <a:cubicBezTo>
                    <a:pt x="164269" y="123393"/>
                    <a:pt x="168603" y="123563"/>
                    <a:pt x="172172" y="123563"/>
                  </a:cubicBezTo>
                  <a:lnTo>
                    <a:pt x="172172" y="121524"/>
                  </a:lnTo>
                  <a:cubicBezTo>
                    <a:pt x="166139" y="121099"/>
                    <a:pt x="166139" y="116255"/>
                    <a:pt x="166139" y="78863"/>
                  </a:cubicBezTo>
                  <a:lnTo>
                    <a:pt x="166139" y="72319"/>
                  </a:lnTo>
                  <a:lnTo>
                    <a:pt x="173957" y="72319"/>
                  </a:lnTo>
                  <a:cubicBezTo>
                    <a:pt x="188149" y="92205"/>
                    <a:pt x="198517" y="107332"/>
                    <a:pt x="208374" y="121354"/>
                  </a:cubicBezTo>
                  <a:cubicBezTo>
                    <a:pt x="209904" y="122713"/>
                    <a:pt x="211944" y="123563"/>
                    <a:pt x="213983" y="123563"/>
                  </a:cubicBezTo>
                  <a:cubicBezTo>
                    <a:pt x="216618" y="123563"/>
                    <a:pt x="218147" y="123393"/>
                    <a:pt x="220952" y="123393"/>
                  </a:cubicBezTo>
                  <a:cubicBezTo>
                    <a:pt x="224861" y="123393"/>
                    <a:pt x="228090" y="123563"/>
                    <a:pt x="231404" y="123563"/>
                  </a:cubicBezTo>
                  <a:lnTo>
                    <a:pt x="231404" y="121524"/>
                  </a:lnTo>
                  <a:cubicBezTo>
                    <a:pt x="227495" y="121099"/>
                    <a:pt x="222566" y="115915"/>
                    <a:pt x="218317" y="110306"/>
                  </a:cubicBezTo>
                  <a:cubicBezTo>
                    <a:pt x="195457" y="79458"/>
                    <a:pt x="191973" y="74784"/>
                    <a:pt x="188574" y="70025"/>
                  </a:cubicBezTo>
                  <a:lnTo>
                    <a:pt x="188574" y="69685"/>
                  </a:lnTo>
                  <a:cubicBezTo>
                    <a:pt x="192143" y="68580"/>
                    <a:pt x="196222" y="66541"/>
                    <a:pt x="199621" y="64076"/>
                  </a:cubicBezTo>
                  <a:cubicBezTo>
                    <a:pt x="206165" y="59402"/>
                    <a:pt x="214068" y="50224"/>
                    <a:pt x="214068" y="35267"/>
                  </a:cubicBezTo>
                  <a:cubicBezTo>
                    <a:pt x="214068" y="17337"/>
                    <a:pt x="203190" y="8073"/>
                    <a:pt x="194012" y="4759"/>
                  </a:cubicBezTo>
                  <a:cubicBezTo>
                    <a:pt x="187979" y="2465"/>
                    <a:pt x="180500" y="1530"/>
                    <a:pt x="172512" y="1530"/>
                  </a:cubicBezTo>
                  <a:cubicBezTo>
                    <a:pt x="168433" y="1530"/>
                    <a:pt x="162059" y="1870"/>
                    <a:pt x="157895" y="1955"/>
                  </a:cubicBezTo>
                  <a:cubicBezTo>
                    <a:pt x="153051" y="1955"/>
                    <a:pt x="149652" y="2125"/>
                    <a:pt x="145573" y="2125"/>
                  </a:cubicBezTo>
                  <a:lnTo>
                    <a:pt x="145573" y="3994"/>
                  </a:lnTo>
                  <a:cubicBezTo>
                    <a:pt x="151947" y="4334"/>
                    <a:pt x="151947" y="9093"/>
                    <a:pt x="151947" y="49120"/>
                  </a:cubicBezTo>
                  <a:lnTo>
                    <a:pt x="151947" y="73424"/>
                  </a:lnTo>
                  <a:close/>
                  <a:moveTo>
                    <a:pt x="109286" y="62206"/>
                  </a:moveTo>
                  <a:cubicBezTo>
                    <a:pt x="109286" y="91270"/>
                    <a:pt x="89060" y="112176"/>
                    <a:pt x="62461" y="112176"/>
                  </a:cubicBezTo>
                  <a:cubicBezTo>
                    <a:pt x="36117" y="112176"/>
                    <a:pt x="15807" y="91015"/>
                    <a:pt x="15807" y="62716"/>
                  </a:cubicBezTo>
                  <a:cubicBezTo>
                    <a:pt x="15807" y="34587"/>
                    <a:pt x="36032" y="13342"/>
                    <a:pt x="62461" y="13342"/>
                  </a:cubicBezTo>
                  <a:cubicBezTo>
                    <a:pt x="88890" y="13342"/>
                    <a:pt x="109286" y="34333"/>
                    <a:pt x="109286" y="62037"/>
                  </a:cubicBezTo>
                  <a:lnTo>
                    <a:pt x="109286" y="62206"/>
                  </a:lnTo>
                  <a:close/>
                  <a:moveTo>
                    <a:pt x="124838" y="61442"/>
                  </a:moveTo>
                  <a:cubicBezTo>
                    <a:pt x="124838" y="26430"/>
                    <a:pt x="98833" y="425"/>
                    <a:pt x="63991" y="425"/>
                  </a:cubicBezTo>
                  <a:cubicBezTo>
                    <a:pt x="27534" y="425"/>
                    <a:pt x="0" y="26854"/>
                    <a:pt x="0" y="63481"/>
                  </a:cubicBezTo>
                  <a:cubicBezTo>
                    <a:pt x="0" y="98154"/>
                    <a:pt x="27279" y="125263"/>
                    <a:pt x="61612" y="125263"/>
                  </a:cubicBezTo>
                  <a:cubicBezTo>
                    <a:pt x="98663" y="125263"/>
                    <a:pt x="124838" y="97219"/>
                    <a:pt x="124838" y="61612"/>
                  </a:cubicBezTo>
                  <a:lnTo>
                    <a:pt x="124838" y="6144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645D3F55-17B6-4D6F-B2BC-33FD5A4D49A7}"/>
                </a:ext>
              </a:extLst>
            </p:cNvPr>
            <p:cNvSpPr/>
            <p:nvPr/>
          </p:nvSpPr>
          <p:spPr>
            <a:xfrm>
              <a:off x="1193536" y="6162367"/>
              <a:ext cx="16996" cy="16996"/>
            </a:xfrm>
            <a:custGeom>
              <a:avLst/>
              <a:gdLst>
                <a:gd name="connsiteX0" fmla="*/ 23285 w 16996"/>
                <a:gd name="connsiteY0" fmla="*/ 15611 h 16996"/>
                <a:gd name="connsiteX1" fmla="*/ 17591 w 16996"/>
                <a:gd name="connsiteY1" fmla="*/ 4224 h 16996"/>
                <a:gd name="connsiteX2" fmla="*/ 12152 w 16996"/>
                <a:gd name="connsiteY2" fmla="*/ 825 h 16996"/>
                <a:gd name="connsiteX3" fmla="*/ 4334 w 16996"/>
                <a:gd name="connsiteY3" fmla="*/ 145 h 16996"/>
                <a:gd name="connsiteX4" fmla="*/ 0 w 16996"/>
                <a:gd name="connsiteY4" fmla="*/ 485 h 16996"/>
                <a:gd name="connsiteX5" fmla="*/ 510 w 16996"/>
                <a:gd name="connsiteY5" fmla="*/ 5159 h 16996"/>
                <a:gd name="connsiteX6" fmla="*/ 6034 w 16996"/>
                <a:gd name="connsiteY6" fmla="*/ 16716 h 16996"/>
                <a:gd name="connsiteX7" fmla="*/ 17421 w 16996"/>
                <a:gd name="connsiteY7" fmla="*/ 21390 h 16996"/>
                <a:gd name="connsiteX8" fmla="*/ 23795 w 16996"/>
                <a:gd name="connsiteY8" fmla="*/ 20711 h 16996"/>
                <a:gd name="connsiteX9" fmla="*/ 23285 w 16996"/>
                <a:gd name="connsiteY9" fmla="*/ 1561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23285" y="15611"/>
                  </a:moveTo>
                  <a:cubicBezTo>
                    <a:pt x="22860" y="11277"/>
                    <a:pt x="20820" y="7198"/>
                    <a:pt x="17591" y="4224"/>
                  </a:cubicBezTo>
                  <a:cubicBezTo>
                    <a:pt x="16061" y="2779"/>
                    <a:pt x="14192" y="1590"/>
                    <a:pt x="12152" y="825"/>
                  </a:cubicBezTo>
                  <a:cubicBezTo>
                    <a:pt x="9603" y="-110"/>
                    <a:pt x="7053" y="-110"/>
                    <a:pt x="4334" y="145"/>
                  </a:cubicBezTo>
                  <a:cubicBezTo>
                    <a:pt x="2889" y="315"/>
                    <a:pt x="1445" y="400"/>
                    <a:pt x="0" y="485"/>
                  </a:cubicBezTo>
                  <a:lnTo>
                    <a:pt x="510" y="5159"/>
                  </a:lnTo>
                  <a:cubicBezTo>
                    <a:pt x="850" y="9578"/>
                    <a:pt x="2719" y="13742"/>
                    <a:pt x="6034" y="16716"/>
                  </a:cubicBezTo>
                  <a:cubicBezTo>
                    <a:pt x="9093" y="19606"/>
                    <a:pt x="13257" y="21390"/>
                    <a:pt x="17421" y="21390"/>
                  </a:cubicBezTo>
                  <a:cubicBezTo>
                    <a:pt x="17931" y="21390"/>
                    <a:pt x="23795" y="20965"/>
                    <a:pt x="23795" y="20711"/>
                  </a:cubicBezTo>
                  <a:lnTo>
                    <a:pt x="23285" y="15611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9" name="Vrije vorm: vorm 168">
              <a:extLst>
                <a:ext uri="{FF2B5EF4-FFF2-40B4-BE49-F238E27FC236}">
                  <a16:creationId xmlns:a16="http://schemas.microsoft.com/office/drawing/2014/main" id="{5F18458B-12B1-4883-A88F-91D848AC7CD1}"/>
                </a:ext>
              </a:extLst>
            </p:cNvPr>
            <p:cNvSpPr/>
            <p:nvPr/>
          </p:nvSpPr>
          <p:spPr>
            <a:xfrm>
              <a:off x="1220390" y="6028836"/>
              <a:ext cx="16996" cy="42491"/>
            </a:xfrm>
            <a:custGeom>
              <a:avLst/>
              <a:gdLst>
                <a:gd name="connsiteX0" fmla="*/ 17761 w 16996"/>
                <a:gd name="connsiteY0" fmla="*/ 6034 h 42490"/>
                <a:gd name="connsiteX1" fmla="*/ 12662 w 16996"/>
                <a:gd name="connsiteY1" fmla="*/ 0 h 42490"/>
                <a:gd name="connsiteX2" fmla="*/ 7393 w 16996"/>
                <a:gd name="connsiteY2" fmla="*/ 5694 h 42490"/>
                <a:gd name="connsiteX3" fmla="*/ 0 w 16996"/>
                <a:gd name="connsiteY3" fmla="*/ 25750 h 42490"/>
                <a:gd name="connsiteX4" fmla="*/ 6799 w 16996"/>
                <a:gd name="connsiteY4" fmla="*/ 45125 h 42490"/>
                <a:gd name="connsiteX5" fmla="*/ 11812 w 16996"/>
                <a:gd name="connsiteY5" fmla="*/ 50819 h 42490"/>
                <a:gd name="connsiteX6" fmla="*/ 16826 w 16996"/>
                <a:gd name="connsiteY6" fmla="*/ 45125 h 42490"/>
                <a:gd name="connsiteX7" fmla="*/ 24560 w 16996"/>
                <a:gd name="connsiteY7" fmla="*/ 24985 h 42490"/>
                <a:gd name="connsiteX8" fmla="*/ 17761 w 16996"/>
                <a:gd name="connsiteY8" fmla="*/ 6034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42490">
                  <a:moveTo>
                    <a:pt x="17761" y="6034"/>
                  </a:moveTo>
                  <a:lnTo>
                    <a:pt x="12662" y="0"/>
                  </a:lnTo>
                  <a:lnTo>
                    <a:pt x="7393" y="5694"/>
                  </a:lnTo>
                  <a:cubicBezTo>
                    <a:pt x="2634" y="10793"/>
                    <a:pt x="0" y="17931"/>
                    <a:pt x="0" y="25750"/>
                  </a:cubicBezTo>
                  <a:cubicBezTo>
                    <a:pt x="0" y="33313"/>
                    <a:pt x="2380" y="40196"/>
                    <a:pt x="6799" y="45125"/>
                  </a:cubicBezTo>
                  <a:lnTo>
                    <a:pt x="11812" y="50819"/>
                  </a:lnTo>
                  <a:lnTo>
                    <a:pt x="16826" y="45125"/>
                  </a:lnTo>
                  <a:cubicBezTo>
                    <a:pt x="21755" y="39856"/>
                    <a:pt x="24560" y="32548"/>
                    <a:pt x="24560" y="24985"/>
                  </a:cubicBezTo>
                  <a:cubicBezTo>
                    <a:pt x="24475" y="17591"/>
                    <a:pt x="22010" y="10453"/>
                    <a:pt x="17761" y="603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2599ACD7-0812-4AD2-89EA-66AD2EDB2560}"/>
                </a:ext>
              </a:extLst>
            </p:cNvPr>
            <p:cNvSpPr/>
            <p:nvPr/>
          </p:nvSpPr>
          <p:spPr>
            <a:xfrm>
              <a:off x="1255912" y="6124270"/>
              <a:ext cx="8498" cy="8498"/>
            </a:xfrm>
            <a:custGeom>
              <a:avLst/>
              <a:gdLst>
                <a:gd name="connsiteX0" fmla="*/ 2719 w 8498"/>
                <a:gd name="connsiteY0" fmla="*/ 340 h 8498"/>
                <a:gd name="connsiteX1" fmla="*/ 680 w 8498"/>
                <a:gd name="connsiteY1" fmla="*/ 0 h 8498"/>
                <a:gd name="connsiteX2" fmla="*/ 0 w 8498"/>
                <a:gd name="connsiteY2" fmla="*/ 4334 h 8498"/>
                <a:gd name="connsiteX3" fmla="*/ 7733 w 8498"/>
                <a:gd name="connsiteY3" fmla="*/ 14022 h 8498"/>
                <a:gd name="connsiteX4" fmla="*/ 10028 w 8498"/>
                <a:gd name="connsiteY4" fmla="*/ 14532 h 8498"/>
                <a:gd name="connsiteX5" fmla="*/ 10283 w 8498"/>
                <a:gd name="connsiteY5" fmla="*/ 11983 h 8498"/>
                <a:gd name="connsiteX6" fmla="*/ 4249 w 8498"/>
                <a:gd name="connsiteY6" fmla="*/ 850 h 8498"/>
                <a:gd name="connsiteX7" fmla="*/ 2719 w 8498"/>
                <a:gd name="connsiteY7" fmla="*/ 34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8" h="8498">
                  <a:moveTo>
                    <a:pt x="2719" y="340"/>
                  </a:moveTo>
                  <a:lnTo>
                    <a:pt x="680" y="0"/>
                  </a:lnTo>
                  <a:cubicBezTo>
                    <a:pt x="425" y="1445"/>
                    <a:pt x="0" y="2890"/>
                    <a:pt x="0" y="4334"/>
                  </a:cubicBezTo>
                  <a:cubicBezTo>
                    <a:pt x="0" y="8753"/>
                    <a:pt x="3229" y="13257"/>
                    <a:pt x="7733" y="14022"/>
                  </a:cubicBezTo>
                  <a:cubicBezTo>
                    <a:pt x="7733" y="14022"/>
                    <a:pt x="10028" y="14532"/>
                    <a:pt x="10028" y="14532"/>
                  </a:cubicBezTo>
                  <a:cubicBezTo>
                    <a:pt x="9943" y="14532"/>
                    <a:pt x="10283" y="12153"/>
                    <a:pt x="10283" y="11983"/>
                  </a:cubicBezTo>
                  <a:cubicBezTo>
                    <a:pt x="10793" y="7478"/>
                    <a:pt x="8668" y="2550"/>
                    <a:pt x="4249" y="850"/>
                  </a:cubicBezTo>
                  <a:cubicBezTo>
                    <a:pt x="3739" y="510"/>
                    <a:pt x="3229" y="425"/>
                    <a:pt x="2719" y="34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3B41CF6B-0B4E-477D-8FF8-96137DD8FB6A}"/>
                </a:ext>
              </a:extLst>
            </p:cNvPr>
            <p:cNvSpPr/>
            <p:nvPr/>
          </p:nvSpPr>
          <p:spPr>
            <a:xfrm>
              <a:off x="1198657" y="6060619"/>
              <a:ext cx="16996" cy="25494"/>
            </a:xfrm>
            <a:custGeom>
              <a:avLst/>
              <a:gdLst>
                <a:gd name="connsiteX0" fmla="*/ 19524 w 16996"/>
                <a:gd name="connsiteY0" fmla="*/ 5354 h 25494"/>
                <a:gd name="connsiteX1" fmla="*/ 16974 w 16996"/>
                <a:gd name="connsiteY1" fmla="*/ 0 h 25494"/>
                <a:gd name="connsiteX2" fmla="*/ 12045 w 16996"/>
                <a:gd name="connsiteY2" fmla="*/ 2210 h 25494"/>
                <a:gd name="connsiteX3" fmla="*/ 6352 w 16996"/>
                <a:gd name="connsiteY3" fmla="*/ 6119 h 25494"/>
                <a:gd name="connsiteX4" fmla="*/ 1678 w 16996"/>
                <a:gd name="connsiteY4" fmla="*/ 28554 h 25494"/>
                <a:gd name="connsiteX5" fmla="*/ 4057 w 16996"/>
                <a:gd name="connsiteY5" fmla="*/ 33738 h 25494"/>
                <a:gd name="connsiteX6" fmla="*/ 9411 w 16996"/>
                <a:gd name="connsiteY6" fmla="*/ 31443 h 25494"/>
                <a:gd name="connsiteX7" fmla="*/ 14850 w 16996"/>
                <a:gd name="connsiteY7" fmla="*/ 27789 h 25494"/>
                <a:gd name="connsiteX8" fmla="*/ 19524 w 16996"/>
                <a:gd name="connsiteY8" fmla="*/ 5354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9524" y="5354"/>
                  </a:moveTo>
                  <a:lnTo>
                    <a:pt x="16974" y="0"/>
                  </a:lnTo>
                  <a:lnTo>
                    <a:pt x="12045" y="2210"/>
                  </a:lnTo>
                  <a:cubicBezTo>
                    <a:pt x="10091" y="3314"/>
                    <a:pt x="8136" y="4419"/>
                    <a:pt x="6352" y="6119"/>
                  </a:cubicBezTo>
                  <a:cubicBezTo>
                    <a:pt x="148" y="11983"/>
                    <a:pt x="-1722" y="20735"/>
                    <a:pt x="1678" y="28554"/>
                  </a:cubicBezTo>
                  <a:lnTo>
                    <a:pt x="4057" y="33738"/>
                  </a:lnTo>
                  <a:lnTo>
                    <a:pt x="9411" y="31443"/>
                  </a:lnTo>
                  <a:cubicBezTo>
                    <a:pt x="11365" y="30338"/>
                    <a:pt x="13320" y="29234"/>
                    <a:pt x="14850" y="27789"/>
                  </a:cubicBezTo>
                  <a:cubicBezTo>
                    <a:pt x="20883" y="22095"/>
                    <a:pt x="22753" y="13087"/>
                    <a:pt x="19524" y="535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76458527-BE26-43D6-8A44-79BAB3E1286A}"/>
                </a:ext>
              </a:extLst>
            </p:cNvPr>
            <p:cNvSpPr/>
            <p:nvPr/>
          </p:nvSpPr>
          <p:spPr>
            <a:xfrm>
              <a:off x="1238661" y="6137341"/>
              <a:ext cx="16996" cy="16996"/>
            </a:xfrm>
            <a:custGeom>
              <a:avLst/>
              <a:gdLst>
                <a:gd name="connsiteX0" fmla="*/ 22265 w 16996"/>
                <a:gd name="connsiteY0" fmla="*/ 14548 h 16996"/>
                <a:gd name="connsiteX1" fmla="*/ 20226 w 16996"/>
                <a:gd name="connsiteY1" fmla="*/ 8005 h 16996"/>
                <a:gd name="connsiteX2" fmla="*/ 16061 w 16996"/>
                <a:gd name="connsiteY2" fmla="*/ 3076 h 16996"/>
                <a:gd name="connsiteX3" fmla="*/ 8328 w 16996"/>
                <a:gd name="connsiteY3" fmla="*/ 17 h 16996"/>
                <a:gd name="connsiteX4" fmla="*/ 3059 w 16996"/>
                <a:gd name="connsiteY4" fmla="*/ 357 h 16996"/>
                <a:gd name="connsiteX5" fmla="*/ 0 w 16996"/>
                <a:gd name="connsiteY5" fmla="*/ 697 h 16996"/>
                <a:gd name="connsiteX6" fmla="*/ 765 w 16996"/>
                <a:gd name="connsiteY6" fmla="*/ 5286 h 16996"/>
                <a:gd name="connsiteX7" fmla="*/ 6374 w 16996"/>
                <a:gd name="connsiteY7" fmla="*/ 16163 h 16996"/>
                <a:gd name="connsiteX8" fmla="*/ 11557 w 16996"/>
                <a:gd name="connsiteY8" fmla="*/ 19138 h 16996"/>
                <a:gd name="connsiteX9" fmla="*/ 14532 w 16996"/>
                <a:gd name="connsiteY9" fmla="*/ 19818 h 16996"/>
                <a:gd name="connsiteX10" fmla="*/ 18356 w 16996"/>
                <a:gd name="connsiteY10" fmla="*/ 19733 h 16996"/>
                <a:gd name="connsiteX11" fmla="*/ 23030 w 16996"/>
                <a:gd name="connsiteY11" fmla="*/ 19138 h 16996"/>
                <a:gd name="connsiteX12" fmla="*/ 22265 w 16996"/>
                <a:gd name="connsiteY12" fmla="*/ 1454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2265" y="14548"/>
                  </a:moveTo>
                  <a:cubicBezTo>
                    <a:pt x="21925" y="12254"/>
                    <a:pt x="21415" y="10045"/>
                    <a:pt x="20226" y="8005"/>
                  </a:cubicBezTo>
                  <a:cubicBezTo>
                    <a:pt x="19206" y="6135"/>
                    <a:pt x="17761" y="4436"/>
                    <a:pt x="16061" y="3076"/>
                  </a:cubicBezTo>
                  <a:cubicBezTo>
                    <a:pt x="13852" y="1376"/>
                    <a:pt x="11133" y="272"/>
                    <a:pt x="8328" y="17"/>
                  </a:cubicBezTo>
                  <a:cubicBezTo>
                    <a:pt x="6544" y="-68"/>
                    <a:pt x="4844" y="187"/>
                    <a:pt x="3059" y="357"/>
                  </a:cubicBezTo>
                  <a:cubicBezTo>
                    <a:pt x="2804" y="357"/>
                    <a:pt x="0" y="697"/>
                    <a:pt x="0" y="697"/>
                  </a:cubicBezTo>
                  <a:lnTo>
                    <a:pt x="765" y="5286"/>
                  </a:lnTo>
                  <a:cubicBezTo>
                    <a:pt x="1445" y="9535"/>
                    <a:pt x="3059" y="13274"/>
                    <a:pt x="6374" y="16163"/>
                  </a:cubicBezTo>
                  <a:cubicBezTo>
                    <a:pt x="7903" y="17523"/>
                    <a:pt x="9688" y="18543"/>
                    <a:pt x="11557" y="19138"/>
                  </a:cubicBezTo>
                  <a:cubicBezTo>
                    <a:pt x="12492" y="19477"/>
                    <a:pt x="13512" y="19648"/>
                    <a:pt x="14532" y="19818"/>
                  </a:cubicBezTo>
                  <a:cubicBezTo>
                    <a:pt x="15807" y="19987"/>
                    <a:pt x="17081" y="19818"/>
                    <a:pt x="18356" y="19733"/>
                  </a:cubicBezTo>
                  <a:cubicBezTo>
                    <a:pt x="19886" y="19563"/>
                    <a:pt x="21500" y="19392"/>
                    <a:pt x="23030" y="19138"/>
                  </a:cubicBezTo>
                  <a:lnTo>
                    <a:pt x="22265" y="1454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40C5C51D-101F-4FD4-8D7F-722466CA741A}"/>
                </a:ext>
              </a:extLst>
            </p:cNvPr>
            <p:cNvSpPr/>
            <p:nvPr/>
          </p:nvSpPr>
          <p:spPr>
            <a:xfrm>
              <a:off x="1232515" y="6156648"/>
              <a:ext cx="16996" cy="33993"/>
            </a:xfrm>
            <a:custGeom>
              <a:avLst/>
              <a:gdLst>
                <a:gd name="connsiteX0" fmla="*/ 13200 w 16996"/>
                <a:gd name="connsiteY0" fmla="*/ 3655 h 33992"/>
                <a:gd name="connsiteX1" fmla="*/ 7421 w 16996"/>
                <a:gd name="connsiteY1" fmla="*/ 0 h 33992"/>
                <a:gd name="connsiteX2" fmla="*/ 4787 w 16996"/>
                <a:gd name="connsiteY2" fmla="*/ 4079 h 33992"/>
                <a:gd name="connsiteX3" fmla="*/ 1897 w 16996"/>
                <a:gd name="connsiteY3" fmla="*/ 8668 h 33992"/>
                <a:gd name="connsiteX4" fmla="*/ 708 w 16996"/>
                <a:gd name="connsiteY4" fmla="*/ 23540 h 33992"/>
                <a:gd name="connsiteX5" fmla="*/ 7591 w 16996"/>
                <a:gd name="connsiteY5" fmla="*/ 34587 h 33992"/>
                <a:gd name="connsiteX6" fmla="*/ 10395 w 16996"/>
                <a:gd name="connsiteY6" fmla="*/ 36627 h 33992"/>
                <a:gd name="connsiteX7" fmla="*/ 16259 w 16996"/>
                <a:gd name="connsiteY7" fmla="*/ 40451 h 33992"/>
                <a:gd name="connsiteX8" fmla="*/ 20253 w 16996"/>
                <a:gd name="connsiteY8" fmla="*/ 34928 h 33992"/>
                <a:gd name="connsiteX9" fmla="*/ 23568 w 16996"/>
                <a:gd name="connsiteY9" fmla="*/ 26089 h 33992"/>
                <a:gd name="connsiteX10" fmla="*/ 13200 w 16996"/>
                <a:gd name="connsiteY10" fmla="*/ 365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96" h="33992">
                  <a:moveTo>
                    <a:pt x="13200" y="3655"/>
                  </a:moveTo>
                  <a:cubicBezTo>
                    <a:pt x="13200" y="3655"/>
                    <a:pt x="7506" y="0"/>
                    <a:pt x="7421" y="0"/>
                  </a:cubicBezTo>
                  <a:cubicBezTo>
                    <a:pt x="7421" y="0"/>
                    <a:pt x="5042" y="3739"/>
                    <a:pt x="4787" y="4079"/>
                  </a:cubicBezTo>
                  <a:cubicBezTo>
                    <a:pt x="3767" y="5609"/>
                    <a:pt x="2747" y="7054"/>
                    <a:pt x="1897" y="8668"/>
                  </a:cubicBezTo>
                  <a:cubicBezTo>
                    <a:pt x="-227" y="13173"/>
                    <a:pt x="-482" y="18781"/>
                    <a:pt x="708" y="23540"/>
                  </a:cubicBezTo>
                  <a:cubicBezTo>
                    <a:pt x="1812" y="27874"/>
                    <a:pt x="4192" y="31698"/>
                    <a:pt x="7591" y="34587"/>
                  </a:cubicBezTo>
                  <a:cubicBezTo>
                    <a:pt x="8441" y="35353"/>
                    <a:pt x="9461" y="36033"/>
                    <a:pt x="10395" y="36627"/>
                  </a:cubicBezTo>
                  <a:lnTo>
                    <a:pt x="16259" y="40451"/>
                  </a:lnTo>
                  <a:lnTo>
                    <a:pt x="20253" y="34928"/>
                  </a:lnTo>
                  <a:cubicBezTo>
                    <a:pt x="22038" y="32378"/>
                    <a:pt x="23143" y="29574"/>
                    <a:pt x="23568" y="26089"/>
                  </a:cubicBezTo>
                  <a:cubicBezTo>
                    <a:pt x="24927" y="17676"/>
                    <a:pt x="20763" y="8838"/>
                    <a:pt x="13200" y="365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" name="Vrije vorm: vorm 173">
              <a:extLst>
                <a:ext uri="{FF2B5EF4-FFF2-40B4-BE49-F238E27FC236}">
                  <a16:creationId xmlns:a16="http://schemas.microsoft.com/office/drawing/2014/main" id="{ED5043F5-3F88-4D1C-BBFC-0E55E3948A97}"/>
                </a:ext>
              </a:extLst>
            </p:cNvPr>
            <p:cNvSpPr/>
            <p:nvPr/>
          </p:nvSpPr>
          <p:spPr>
            <a:xfrm>
              <a:off x="1193366" y="6104130"/>
              <a:ext cx="33993" cy="59487"/>
            </a:xfrm>
            <a:custGeom>
              <a:avLst/>
              <a:gdLst>
                <a:gd name="connsiteX0" fmla="*/ 17931 w 33992"/>
                <a:gd name="connsiteY0" fmla="*/ 4929 h 59486"/>
                <a:gd name="connsiteX1" fmla="*/ 6799 w 33992"/>
                <a:gd name="connsiteY1" fmla="*/ 0 h 59486"/>
                <a:gd name="connsiteX2" fmla="*/ 2380 w 33992"/>
                <a:gd name="connsiteY2" fmla="*/ 11133 h 59486"/>
                <a:gd name="connsiteX3" fmla="*/ 0 w 33992"/>
                <a:gd name="connsiteY3" fmla="*/ 25665 h 59486"/>
                <a:gd name="connsiteX4" fmla="*/ 22775 w 33992"/>
                <a:gd name="connsiteY4" fmla="*/ 59572 h 59486"/>
                <a:gd name="connsiteX5" fmla="*/ 34332 w 33992"/>
                <a:gd name="connsiteY5" fmla="*/ 64501 h 59486"/>
                <a:gd name="connsiteX6" fmla="*/ 38327 w 33992"/>
                <a:gd name="connsiteY6" fmla="*/ 53454 h 59486"/>
                <a:gd name="connsiteX7" fmla="*/ 41301 w 33992"/>
                <a:gd name="connsiteY7" fmla="*/ 38837 h 59486"/>
                <a:gd name="connsiteX8" fmla="*/ 17931 w 33992"/>
                <a:gd name="connsiteY8" fmla="*/ 492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59486">
                  <a:moveTo>
                    <a:pt x="17931" y="4929"/>
                  </a:moveTo>
                  <a:lnTo>
                    <a:pt x="6799" y="0"/>
                  </a:lnTo>
                  <a:lnTo>
                    <a:pt x="2380" y="11133"/>
                  </a:lnTo>
                  <a:cubicBezTo>
                    <a:pt x="765" y="16486"/>
                    <a:pt x="0" y="21330"/>
                    <a:pt x="0" y="25665"/>
                  </a:cubicBezTo>
                  <a:cubicBezTo>
                    <a:pt x="0" y="40791"/>
                    <a:pt x="8753" y="53708"/>
                    <a:pt x="22775" y="59572"/>
                  </a:cubicBezTo>
                  <a:lnTo>
                    <a:pt x="34332" y="64501"/>
                  </a:lnTo>
                  <a:lnTo>
                    <a:pt x="38327" y="53454"/>
                  </a:lnTo>
                  <a:cubicBezTo>
                    <a:pt x="40281" y="48525"/>
                    <a:pt x="41301" y="43681"/>
                    <a:pt x="41301" y="38837"/>
                  </a:cubicBezTo>
                  <a:cubicBezTo>
                    <a:pt x="41131" y="23880"/>
                    <a:pt x="32038" y="10623"/>
                    <a:pt x="17931" y="492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8A4C947F-1F6D-448D-9D05-236403DE48F0}"/>
                </a:ext>
              </a:extLst>
            </p:cNvPr>
            <p:cNvSpPr/>
            <p:nvPr/>
          </p:nvSpPr>
          <p:spPr>
            <a:xfrm>
              <a:off x="1229228" y="6070987"/>
              <a:ext cx="33993" cy="59487"/>
            </a:xfrm>
            <a:custGeom>
              <a:avLst/>
              <a:gdLst>
                <a:gd name="connsiteX0" fmla="*/ 28979 w 33992"/>
                <a:gd name="connsiteY0" fmla="*/ 8668 h 59486"/>
                <a:gd name="connsiteX1" fmla="*/ 23115 w 33992"/>
                <a:gd name="connsiteY1" fmla="*/ 0 h 59486"/>
                <a:gd name="connsiteX2" fmla="*/ 14702 w 33992"/>
                <a:gd name="connsiteY2" fmla="*/ 5609 h 59486"/>
                <a:gd name="connsiteX3" fmla="*/ 0 w 33992"/>
                <a:gd name="connsiteY3" fmla="*/ 33398 h 59486"/>
                <a:gd name="connsiteX4" fmla="*/ 5439 w 33992"/>
                <a:gd name="connsiteY4" fmla="*/ 51668 h 59486"/>
                <a:gd name="connsiteX5" fmla="*/ 11303 w 33992"/>
                <a:gd name="connsiteY5" fmla="*/ 60337 h 59486"/>
                <a:gd name="connsiteX6" fmla="*/ 25239 w 33992"/>
                <a:gd name="connsiteY6" fmla="*/ 50054 h 59486"/>
                <a:gd name="connsiteX7" fmla="*/ 34332 w 33992"/>
                <a:gd name="connsiteY7" fmla="*/ 29403 h 59486"/>
                <a:gd name="connsiteX8" fmla="*/ 34417 w 33992"/>
                <a:gd name="connsiteY8" fmla="*/ 26939 h 59486"/>
                <a:gd name="connsiteX9" fmla="*/ 28979 w 33992"/>
                <a:gd name="connsiteY9" fmla="*/ 8668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59486">
                  <a:moveTo>
                    <a:pt x="28979" y="8668"/>
                  </a:moveTo>
                  <a:lnTo>
                    <a:pt x="23115" y="0"/>
                  </a:lnTo>
                  <a:lnTo>
                    <a:pt x="14702" y="5609"/>
                  </a:lnTo>
                  <a:cubicBezTo>
                    <a:pt x="5439" y="11727"/>
                    <a:pt x="0" y="22095"/>
                    <a:pt x="0" y="33398"/>
                  </a:cubicBezTo>
                  <a:cubicBezTo>
                    <a:pt x="0" y="40026"/>
                    <a:pt x="1870" y="46315"/>
                    <a:pt x="5439" y="51668"/>
                  </a:cubicBezTo>
                  <a:lnTo>
                    <a:pt x="11303" y="60337"/>
                  </a:lnTo>
                  <a:cubicBezTo>
                    <a:pt x="16061" y="57107"/>
                    <a:pt x="21245" y="54218"/>
                    <a:pt x="25239" y="50054"/>
                  </a:cubicBezTo>
                  <a:cubicBezTo>
                    <a:pt x="30593" y="44530"/>
                    <a:pt x="33738" y="37137"/>
                    <a:pt x="34332" y="29403"/>
                  </a:cubicBezTo>
                  <a:cubicBezTo>
                    <a:pt x="34417" y="28554"/>
                    <a:pt x="34417" y="27789"/>
                    <a:pt x="34417" y="26939"/>
                  </a:cubicBezTo>
                  <a:cubicBezTo>
                    <a:pt x="34417" y="20395"/>
                    <a:pt x="32548" y="14022"/>
                    <a:pt x="28979" y="866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D5F4B761-5C25-4561-BD65-8B70CD0402CB}"/>
                </a:ext>
              </a:extLst>
            </p:cNvPr>
            <p:cNvSpPr/>
            <p:nvPr/>
          </p:nvSpPr>
          <p:spPr>
            <a:xfrm>
              <a:off x="1186568" y="6034530"/>
              <a:ext cx="25494" cy="25494"/>
            </a:xfrm>
            <a:custGeom>
              <a:avLst/>
              <a:gdLst>
                <a:gd name="connsiteX0" fmla="*/ 23115 w 25494"/>
                <a:gd name="connsiteY0" fmla="*/ 0 h 25494"/>
                <a:gd name="connsiteX1" fmla="*/ 0 w 25494"/>
                <a:gd name="connsiteY1" fmla="*/ 21586 h 25494"/>
                <a:gd name="connsiteX2" fmla="*/ 0 w 25494"/>
                <a:gd name="connsiteY2" fmla="*/ 28809 h 25494"/>
                <a:gd name="connsiteX3" fmla="*/ 6629 w 25494"/>
                <a:gd name="connsiteY3" fmla="*/ 28809 h 25494"/>
                <a:gd name="connsiteX4" fmla="*/ 29743 w 25494"/>
                <a:gd name="connsiteY4" fmla="*/ 6969 h 25494"/>
                <a:gd name="connsiteX5" fmla="*/ 29743 w 25494"/>
                <a:gd name="connsiteY5" fmla="*/ 0 h 25494"/>
                <a:gd name="connsiteX6" fmla="*/ 23115 w 25494"/>
                <a:gd name="connsiteY6" fmla="*/ 0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94" h="25494">
                  <a:moveTo>
                    <a:pt x="23115" y="0"/>
                  </a:moveTo>
                  <a:cubicBezTo>
                    <a:pt x="10623" y="0"/>
                    <a:pt x="0" y="9858"/>
                    <a:pt x="0" y="21586"/>
                  </a:cubicBezTo>
                  <a:lnTo>
                    <a:pt x="0" y="28809"/>
                  </a:lnTo>
                  <a:lnTo>
                    <a:pt x="6629" y="28809"/>
                  </a:lnTo>
                  <a:cubicBezTo>
                    <a:pt x="19121" y="28809"/>
                    <a:pt x="29743" y="18781"/>
                    <a:pt x="29743" y="6969"/>
                  </a:cubicBezTo>
                  <a:lnTo>
                    <a:pt x="29743" y="0"/>
                  </a:lnTo>
                  <a:lnTo>
                    <a:pt x="23115" y="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17922E68-3092-4453-8B85-33451EA7450D}"/>
                </a:ext>
              </a:extLst>
            </p:cNvPr>
            <p:cNvSpPr/>
            <p:nvPr/>
          </p:nvSpPr>
          <p:spPr>
            <a:xfrm>
              <a:off x="1189460" y="6255482"/>
              <a:ext cx="8498" cy="8498"/>
            </a:xfrm>
            <a:custGeom>
              <a:avLst/>
              <a:gdLst>
                <a:gd name="connsiteX0" fmla="*/ 3906 w 8498"/>
                <a:gd name="connsiteY0" fmla="*/ 850 h 8498"/>
                <a:gd name="connsiteX1" fmla="*/ 1697 w 8498"/>
                <a:gd name="connsiteY1" fmla="*/ 0 h 8498"/>
                <a:gd name="connsiteX2" fmla="*/ 1697 w 8498"/>
                <a:gd name="connsiteY2" fmla="*/ 0 h 8498"/>
                <a:gd name="connsiteX3" fmla="*/ 252 w 8498"/>
                <a:gd name="connsiteY3" fmla="*/ 2975 h 8498"/>
                <a:gd name="connsiteX4" fmla="*/ 1102 w 8498"/>
                <a:gd name="connsiteY4" fmla="*/ 9178 h 8498"/>
                <a:gd name="connsiteX5" fmla="*/ 5351 w 8498"/>
                <a:gd name="connsiteY5" fmla="*/ 12493 h 8498"/>
                <a:gd name="connsiteX6" fmla="*/ 7985 w 8498"/>
                <a:gd name="connsiteY6" fmla="*/ 13682 h 8498"/>
                <a:gd name="connsiteX7" fmla="*/ 9090 w 8498"/>
                <a:gd name="connsiteY7" fmla="*/ 11727 h 8498"/>
                <a:gd name="connsiteX8" fmla="*/ 10195 w 8498"/>
                <a:gd name="connsiteY8" fmla="*/ 8498 h 8498"/>
                <a:gd name="connsiteX9" fmla="*/ 7305 w 8498"/>
                <a:gd name="connsiteY9" fmla="*/ 2975 h 8498"/>
                <a:gd name="connsiteX10" fmla="*/ 3906 w 8498"/>
                <a:gd name="connsiteY10" fmla="*/ 85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8498">
                  <a:moveTo>
                    <a:pt x="3906" y="850"/>
                  </a:moveTo>
                  <a:cubicBezTo>
                    <a:pt x="3226" y="510"/>
                    <a:pt x="2461" y="255"/>
                    <a:pt x="1697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102" y="935"/>
                    <a:pt x="507" y="1870"/>
                    <a:pt x="252" y="2975"/>
                  </a:cubicBezTo>
                  <a:cubicBezTo>
                    <a:pt x="-258" y="5014"/>
                    <a:pt x="-3" y="7309"/>
                    <a:pt x="1102" y="9178"/>
                  </a:cubicBezTo>
                  <a:cubicBezTo>
                    <a:pt x="2121" y="10878"/>
                    <a:pt x="3651" y="11727"/>
                    <a:pt x="5351" y="12493"/>
                  </a:cubicBezTo>
                  <a:lnTo>
                    <a:pt x="7985" y="13682"/>
                  </a:lnTo>
                  <a:lnTo>
                    <a:pt x="9090" y="11727"/>
                  </a:lnTo>
                  <a:cubicBezTo>
                    <a:pt x="9855" y="10283"/>
                    <a:pt x="10195" y="9348"/>
                    <a:pt x="10195" y="8498"/>
                  </a:cubicBezTo>
                  <a:cubicBezTo>
                    <a:pt x="10195" y="6289"/>
                    <a:pt x="8920" y="4419"/>
                    <a:pt x="7305" y="2975"/>
                  </a:cubicBezTo>
                  <a:cubicBezTo>
                    <a:pt x="6286" y="1955"/>
                    <a:pt x="5181" y="1360"/>
                    <a:pt x="3906" y="850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AC420A1B-3CCA-4D01-8E43-1416ABC897A4}"/>
                </a:ext>
              </a:extLst>
            </p:cNvPr>
            <p:cNvSpPr/>
            <p:nvPr/>
          </p:nvSpPr>
          <p:spPr>
            <a:xfrm>
              <a:off x="1151418" y="6241545"/>
              <a:ext cx="25494" cy="42491"/>
            </a:xfrm>
            <a:custGeom>
              <a:avLst/>
              <a:gdLst>
                <a:gd name="connsiteX0" fmla="*/ 29966 w 25494"/>
                <a:gd name="connsiteY0" fmla="*/ 6969 h 42490"/>
                <a:gd name="connsiteX1" fmla="*/ 25547 w 25494"/>
                <a:gd name="connsiteY1" fmla="*/ 340 h 42490"/>
                <a:gd name="connsiteX2" fmla="*/ 25377 w 25494"/>
                <a:gd name="connsiteY2" fmla="*/ 0 h 42490"/>
                <a:gd name="connsiteX3" fmla="*/ 14499 w 25494"/>
                <a:gd name="connsiteY3" fmla="*/ 3569 h 42490"/>
                <a:gd name="connsiteX4" fmla="*/ 3451 w 25494"/>
                <a:gd name="connsiteY4" fmla="*/ 12662 h 42490"/>
                <a:gd name="connsiteX5" fmla="*/ 732 w 25494"/>
                <a:gd name="connsiteY5" fmla="*/ 18695 h 42490"/>
                <a:gd name="connsiteX6" fmla="*/ 3451 w 25494"/>
                <a:gd name="connsiteY6" fmla="*/ 35522 h 42490"/>
                <a:gd name="connsiteX7" fmla="*/ 8635 w 25494"/>
                <a:gd name="connsiteY7" fmla="*/ 43680 h 42490"/>
                <a:gd name="connsiteX8" fmla="*/ 17473 w 25494"/>
                <a:gd name="connsiteY8" fmla="*/ 40111 h 42490"/>
                <a:gd name="connsiteX9" fmla="*/ 33365 w 25494"/>
                <a:gd name="connsiteY9" fmla="*/ 25069 h 42490"/>
                <a:gd name="connsiteX10" fmla="*/ 31240 w 25494"/>
                <a:gd name="connsiteY10" fmla="*/ 8923 h 42490"/>
                <a:gd name="connsiteX11" fmla="*/ 29966 w 25494"/>
                <a:gd name="connsiteY11" fmla="*/ 6969 h 4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42490">
                  <a:moveTo>
                    <a:pt x="29966" y="6969"/>
                  </a:moveTo>
                  <a:cubicBezTo>
                    <a:pt x="28606" y="4674"/>
                    <a:pt x="26991" y="2549"/>
                    <a:pt x="25547" y="340"/>
                  </a:cubicBezTo>
                  <a:cubicBezTo>
                    <a:pt x="25462" y="255"/>
                    <a:pt x="25377" y="170"/>
                    <a:pt x="25377" y="0"/>
                  </a:cubicBezTo>
                  <a:cubicBezTo>
                    <a:pt x="21722" y="1105"/>
                    <a:pt x="17898" y="1954"/>
                    <a:pt x="14499" y="3569"/>
                  </a:cubicBezTo>
                  <a:cubicBezTo>
                    <a:pt x="10165" y="5609"/>
                    <a:pt x="6171" y="8668"/>
                    <a:pt x="3451" y="12662"/>
                  </a:cubicBezTo>
                  <a:cubicBezTo>
                    <a:pt x="2177" y="14531"/>
                    <a:pt x="1242" y="16486"/>
                    <a:pt x="732" y="18695"/>
                  </a:cubicBezTo>
                  <a:cubicBezTo>
                    <a:pt x="-798" y="24814"/>
                    <a:pt x="52" y="30508"/>
                    <a:pt x="3451" y="35522"/>
                  </a:cubicBezTo>
                  <a:lnTo>
                    <a:pt x="8635" y="43680"/>
                  </a:lnTo>
                  <a:lnTo>
                    <a:pt x="17473" y="40111"/>
                  </a:lnTo>
                  <a:cubicBezTo>
                    <a:pt x="26056" y="37222"/>
                    <a:pt x="31665" y="31868"/>
                    <a:pt x="33365" y="25069"/>
                  </a:cubicBezTo>
                  <a:cubicBezTo>
                    <a:pt x="34725" y="19631"/>
                    <a:pt x="33535" y="13937"/>
                    <a:pt x="31240" y="8923"/>
                  </a:cubicBezTo>
                  <a:cubicBezTo>
                    <a:pt x="30730" y="8413"/>
                    <a:pt x="30390" y="7733"/>
                    <a:pt x="29966" y="696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" name="Vrije vorm: vorm 178">
              <a:extLst>
                <a:ext uri="{FF2B5EF4-FFF2-40B4-BE49-F238E27FC236}">
                  <a16:creationId xmlns:a16="http://schemas.microsoft.com/office/drawing/2014/main" id="{E9FE2D59-A3D0-4B82-8D90-10D792A2AF54}"/>
                </a:ext>
              </a:extLst>
            </p:cNvPr>
            <p:cNvSpPr/>
            <p:nvPr/>
          </p:nvSpPr>
          <p:spPr>
            <a:xfrm>
              <a:off x="1130820" y="6265510"/>
              <a:ext cx="16996" cy="25494"/>
            </a:xfrm>
            <a:custGeom>
              <a:avLst/>
              <a:gdLst>
                <a:gd name="connsiteX0" fmla="*/ 17081 w 16996"/>
                <a:gd name="connsiteY0" fmla="*/ 5948 h 25494"/>
                <a:gd name="connsiteX1" fmla="*/ 15807 w 16996"/>
                <a:gd name="connsiteY1" fmla="*/ 2804 h 25494"/>
                <a:gd name="connsiteX2" fmla="*/ 14532 w 16996"/>
                <a:gd name="connsiteY2" fmla="*/ 85 h 25494"/>
                <a:gd name="connsiteX3" fmla="*/ 14532 w 16996"/>
                <a:gd name="connsiteY3" fmla="*/ 0 h 25494"/>
                <a:gd name="connsiteX4" fmla="*/ 10283 w 16996"/>
                <a:gd name="connsiteY4" fmla="*/ 1614 h 25494"/>
                <a:gd name="connsiteX5" fmla="*/ 0 w 16996"/>
                <a:gd name="connsiteY5" fmla="*/ 17166 h 25494"/>
                <a:gd name="connsiteX6" fmla="*/ 680 w 16996"/>
                <a:gd name="connsiteY6" fmla="*/ 21670 h 25494"/>
                <a:gd name="connsiteX7" fmla="*/ 1445 w 16996"/>
                <a:gd name="connsiteY7" fmla="*/ 23964 h 25494"/>
                <a:gd name="connsiteX8" fmla="*/ 3144 w 16996"/>
                <a:gd name="connsiteY8" fmla="*/ 28213 h 25494"/>
                <a:gd name="connsiteX9" fmla="*/ 7818 w 16996"/>
                <a:gd name="connsiteY9" fmla="*/ 26514 h 25494"/>
                <a:gd name="connsiteX10" fmla="*/ 18101 w 16996"/>
                <a:gd name="connsiteY10" fmla="*/ 10112 h 25494"/>
                <a:gd name="connsiteX11" fmla="*/ 17506 w 16996"/>
                <a:gd name="connsiteY11" fmla="*/ 7053 h 25494"/>
                <a:gd name="connsiteX12" fmla="*/ 17081 w 16996"/>
                <a:gd name="connsiteY12" fmla="*/ 594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25494">
                  <a:moveTo>
                    <a:pt x="17081" y="5948"/>
                  </a:moveTo>
                  <a:cubicBezTo>
                    <a:pt x="16741" y="4929"/>
                    <a:pt x="16316" y="3824"/>
                    <a:pt x="15807" y="2804"/>
                  </a:cubicBezTo>
                  <a:cubicBezTo>
                    <a:pt x="15382" y="1869"/>
                    <a:pt x="14957" y="1020"/>
                    <a:pt x="14532" y="85"/>
                  </a:cubicBezTo>
                  <a:cubicBezTo>
                    <a:pt x="14532" y="85"/>
                    <a:pt x="14532" y="0"/>
                    <a:pt x="14532" y="0"/>
                  </a:cubicBezTo>
                  <a:lnTo>
                    <a:pt x="10283" y="1614"/>
                  </a:lnTo>
                  <a:cubicBezTo>
                    <a:pt x="4164" y="4334"/>
                    <a:pt x="0" y="10538"/>
                    <a:pt x="0" y="17166"/>
                  </a:cubicBezTo>
                  <a:cubicBezTo>
                    <a:pt x="0" y="18781"/>
                    <a:pt x="255" y="20225"/>
                    <a:pt x="680" y="21670"/>
                  </a:cubicBezTo>
                  <a:cubicBezTo>
                    <a:pt x="850" y="22350"/>
                    <a:pt x="765" y="22095"/>
                    <a:pt x="1445" y="23964"/>
                  </a:cubicBezTo>
                  <a:lnTo>
                    <a:pt x="3144" y="28213"/>
                  </a:lnTo>
                  <a:lnTo>
                    <a:pt x="7818" y="26514"/>
                  </a:lnTo>
                  <a:cubicBezTo>
                    <a:pt x="13682" y="24134"/>
                    <a:pt x="18101" y="16826"/>
                    <a:pt x="18101" y="10112"/>
                  </a:cubicBezTo>
                  <a:cubicBezTo>
                    <a:pt x="18101" y="9093"/>
                    <a:pt x="17846" y="8073"/>
                    <a:pt x="17506" y="7053"/>
                  </a:cubicBezTo>
                  <a:cubicBezTo>
                    <a:pt x="17421" y="6798"/>
                    <a:pt x="17251" y="6374"/>
                    <a:pt x="17081" y="594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>
              <a:extLst>
                <a:ext uri="{FF2B5EF4-FFF2-40B4-BE49-F238E27FC236}">
                  <a16:creationId xmlns:a16="http://schemas.microsoft.com/office/drawing/2014/main" id="{240228E6-1130-4B32-92FC-D0AEFC3879DB}"/>
                </a:ext>
              </a:extLst>
            </p:cNvPr>
            <p:cNvSpPr/>
            <p:nvPr/>
          </p:nvSpPr>
          <p:spPr>
            <a:xfrm>
              <a:off x="1181129" y="6216305"/>
              <a:ext cx="25494" cy="33993"/>
            </a:xfrm>
            <a:custGeom>
              <a:avLst/>
              <a:gdLst>
                <a:gd name="connsiteX0" fmla="*/ 9178 w 25494"/>
                <a:gd name="connsiteY0" fmla="*/ 1105 h 33992"/>
                <a:gd name="connsiteX1" fmla="*/ 1870 w 25494"/>
                <a:gd name="connsiteY1" fmla="*/ 0 h 33992"/>
                <a:gd name="connsiteX2" fmla="*/ 595 w 25494"/>
                <a:gd name="connsiteY2" fmla="*/ 7734 h 33992"/>
                <a:gd name="connsiteX3" fmla="*/ 0 w 25494"/>
                <a:gd name="connsiteY3" fmla="*/ 12407 h 33992"/>
                <a:gd name="connsiteX4" fmla="*/ 21075 w 25494"/>
                <a:gd name="connsiteY4" fmla="*/ 38582 h 33992"/>
                <a:gd name="connsiteX5" fmla="*/ 28384 w 25494"/>
                <a:gd name="connsiteY5" fmla="*/ 39941 h 33992"/>
                <a:gd name="connsiteX6" fmla="*/ 29913 w 25494"/>
                <a:gd name="connsiteY6" fmla="*/ 30594 h 33992"/>
                <a:gd name="connsiteX7" fmla="*/ 30253 w 25494"/>
                <a:gd name="connsiteY7" fmla="*/ 27279 h 33992"/>
                <a:gd name="connsiteX8" fmla="*/ 9178 w 25494"/>
                <a:gd name="connsiteY8" fmla="*/ 110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33992">
                  <a:moveTo>
                    <a:pt x="9178" y="1105"/>
                  </a:moveTo>
                  <a:lnTo>
                    <a:pt x="1870" y="0"/>
                  </a:lnTo>
                  <a:lnTo>
                    <a:pt x="595" y="7734"/>
                  </a:lnTo>
                  <a:cubicBezTo>
                    <a:pt x="255" y="9433"/>
                    <a:pt x="0" y="10963"/>
                    <a:pt x="0" y="12407"/>
                  </a:cubicBezTo>
                  <a:cubicBezTo>
                    <a:pt x="0" y="25155"/>
                    <a:pt x="9093" y="36372"/>
                    <a:pt x="21075" y="38582"/>
                  </a:cubicBezTo>
                  <a:lnTo>
                    <a:pt x="28384" y="39941"/>
                  </a:lnTo>
                  <a:lnTo>
                    <a:pt x="29913" y="30594"/>
                  </a:lnTo>
                  <a:cubicBezTo>
                    <a:pt x="30083" y="29319"/>
                    <a:pt x="30253" y="28384"/>
                    <a:pt x="30253" y="27279"/>
                  </a:cubicBezTo>
                  <a:cubicBezTo>
                    <a:pt x="30253" y="14532"/>
                    <a:pt x="21245" y="3314"/>
                    <a:pt x="9178" y="110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1" name="Vrije vorm: vorm 180">
              <a:extLst>
                <a:ext uri="{FF2B5EF4-FFF2-40B4-BE49-F238E27FC236}">
                  <a16:creationId xmlns:a16="http://schemas.microsoft.com/office/drawing/2014/main" id="{8D900689-776F-4B16-B1B6-5803011044D3}"/>
                </a:ext>
              </a:extLst>
            </p:cNvPr>
            <p:cNvSpPr/>
            <p:nvPr/>
          </p:nvSpPr>
          <p:spPr>
            <a:xfrm>
              <a:off x="1185208" y="6187589"/>
              <a:ext cx="42491" cy="25494"/>
            </a:xfrm>
            <a:custGeom>
              <a:avLst/>
              <a:gdLst>
                <a:gd name="connsiteX0" fmla="*/ 42746 w 42490"/>
                <a:gd name="connsiteY0" fmla="*/ 2627 h 25494"/>
                <a:gd name="connsiteX1" fmla="*/ 3824 w 42490"/>
                <a:gd name="connsiteY1" fmla="*/ 15205 h 25494"/>
                <a:gd name="connsiteX2" fmla="*/ 0 w 42490"/>
                <a:gd name="connsiteY2" fmla="*/ 22513 h 25494"/>
                <a:gd name="connsiteX3" fmla="*/ 7818 w 42490"/>
                <a:gd name="connsiteY3" fmla="*/ 25572 h 25494"/>
                <a:gd name="connsiteX4" fmla="*/ 20566 w 42490"/>
                <a:gd name="connsiteY4" fmla="*/ 28292 h 25494"/>
                <a:gd name="connsiteX5" fmla="*/ 47080 w 42490"/>
                <a:gd name="connsiteY5" fmla="*/ 13080 h 25494"/>
                <a:gd name="connsiteX6" fmla="*/ 50904 w 42490"/>
                <a:gd name="connsiteY6" fmla="*/ 6197 h 25494"/>
                <a:gd name="connsiteX7" fmla="*/ 42746 w 42490"/>
                <a:gd name="connsiteY7" fmla="*/ 2627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90" h="25494">
                  <a:moveTo>
                    <a:pt x="42746" y="2627"/>
                  </a:moveTo>
                  <a:cubicBezTo>
                    <a:pt x="27194" y="-4001"/>
                    <a:pt x="10283" y="2542"/>
                    <a:pt x="3824" y="15205"/>
                  </a:cubicBezTo>
                  <a:lnTo>
                    <a:pt x="0" y="22513"/>
                  </a:lnTo>
                  <a:lnTo>
                    <a:pt x="7818" y="25572"/>
                  </a:lnTo>
                  <a:cubicBezTo>
                    <a:pt x="12067" y="27357"/>
                    <a:pt x="16231" y="28292"/>
                    <a:pt x="20566" y="28292"/>
                  </a:cubicBezTo>
                  <a:cubicBezTo>
                    <a:pt x="31953" y="28292"/>
                    <a:pt x="42321" y="22343"/>
                    <a:pt x="47080" y="13080"/>
                  </a:cubicBezTo>
                  <a:lnTo>
                    <a:pt x="50904" y="6197"/>
                  </a:lnTo>
                  <a:lnTo>
                    <a:pt x="42746" y="2627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2" name="Vrije vorm: vorm 181">
              <a:extLst>
                <a:ext uri="{FF2B5EF4-FFF2-40B4-BE49-F238E27FC236}">
                  <a16:creationId xmlns:a16="http://schemas.microsoft.com/office/drawing/2014/main" id="{F4A992B3-DA54-46B1-8C7B-98C3ABC7297F}"/>
                </a:ext>
              </a:extLst>
            </p:cNvPr>
            <p:cNvSpPr/>
            <p:nvPr/>
          </p:nvSpPr>
          <p:spPr>
            <a:xfrm>
              <a:off x="1151867" y="5966970"/>
              <a:ext cx="33993" cy="33993"/>
            </a:xfrm>
            <a:custGeom>
              <a:avLst/>
              <a:gdLst>
                <a:gd name="connsiteX0" fmla="*/ 28837 w 33992"/>
                <a:gd name="connsiteY0" fmla="*/ 11047 h 33992"/>
                <a:gd name="connsiteX1" fmla="*/ 27817 w 33992"/>
                <a:gd name="connsiteY1" fmla="*/ 9943 h 33992"/>
                <a:gd name="connsiteX2" fmla="*/ 19659 w 33992"/>
                <a:gd name="connsiteY2" fmla="*/ 4164 h 33992"/>
                <a:gd name="connsiteX3" fmla="*/ 10991 w 33992"/>
                <a:gd name="connsiteY3" fmla="*/ 1445 h 33992"/>
                <a:gd name="connsiteX4" fmla="*/ 7847 w 33992"/>
                <a:gd name="connsiteY4" fmla="*/ 850 h 33992"/>
                <a:gd name="connsiteX5" fmla="*/ 1728 w 33992"/>
                <a:gd name="connsiteY5" fmla="*/ 0 h 33992"/>
                <a:gd name="connsiteX6" fmla="*/ 28 w 33992"/>
                <a:gd name="connsiteY6" fmla="*/ 10282 h 33992"/>
                <a:gd name="connsiteX7" fmla="*/ 1728 w 33992"/>
                <a:gd name="connsiteY7" fmla="*/ 20565 h 33992"/>
                <a:gd name="connsiteX8" fmla="*/ 6572 w 33992"/>
                <a:gd name="connsiteY8" fmla="*/ 28469 h 33992"/>
                <a:gd name="connsiteX9" fmla="*/ 17960 w 33992"/>
                <a:gd name="connsiteY9" fmla="*/ 35862 h 33992"/>
                <a:gd name="connsiteX10" fmla="*/ 33681 w 33992"/>
                <a:gd name="connsiteY10" fmla="*/ 38921 h 33992"/>
                <a:gd name="connsiteX11" fmla="*/ 34786 w 33992"/>
                <a:gd name="connsiteY11" fmla="*/ 32803 h 33992"/>
                <a:gd name="connsiteX12" fmla="*/ 28837 w 33992"/>
                <a:gd name="connsiteY12" fmla="*/ 11047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2" h="33992">
                  <a:moveTo>
                    <a:pt x="28837" y="11047"/>
                  </a:moveTo>
                  <a:cubicBezTo>
                    <a:pt x="28497" y="10707"/>
                    <a:pt x="28157" y="10367"/>
                    <a:pt x="27817" y="9943"/>
                  </a:cubicBezTo>
                  <a:cubicBezTo>
                    <a:pt x="25438" y="7563"/>
                    <a:pt x="22718" y="5609"/>
                    <a:pt x="19659" y="4164"/>
                  </a:cubicBezTo>
                  <a:cubicBezTo>
                    <a:pt x="16940" y="2889"/>
                    <a:pt x="13965" y="2039"/>
                    <a:pt x="10991" y="1445"/>
                  </a:cubicBezTo>
                  <a:cubicBezTo>
                    <a:pt x="9971" y="1274"/>
                    <a:pt x="8867" y="1020"/>
                    <a:pt x="7847" y="850"/>
                  </a:cubicBezTo>
                  <a:cubicBezTo>
                    <a:pt x="5807" y="510"/>
                    <a:pt x="3768" y="255"/>
                    <a:pt x="1728" y="0"/>
                  </a:cubicBezTo>
                  <a:cubicBezTo>
                    <a:pt x="1133" y="3399"/>
                    <a:pt x="113" y="6798"/>
                    <a:pt x="28" y="10282"/>
                  </a:cubicBezTo>
                  <a:cubicBezTo>
                    <a:pt x="-142" y="13767"/>
                    <a:pt x="453" y="17251"/>
                    <a:pt x="1728" y="20565"/>
                  </a:cubicBezTo>
                  <a:cubicBezTo>
                    <a:pt x="2833" y="23454"/>
                    <a:pt x="4447" y="26174"/>
                    <a:pt x="6572" y="28469"/>
                  </a:cubicBezTo>
                  <a:cubicBezTo>
                    <a:pt x="9631" y="31868"/>
                    <a:pt x="13625" y="34247"/>
                    <a:pt x="17960" y="35862"/>
                  </a:cubicBezTo>
                  <a:cubicBezTo>
                    <a:pt x="23058" y="37732"/>
                    <a:pt x="28327" y="38157"/>
                    <a:pt x="33681" y="38921"/>
                  </a:cubicBezTo>
                  <a:cubicBezTo>
                    <a:pt x="33681" y="38921"/>
                    <a:pt x="34701" y="33313"/>
                    <a:pt x="34786" y="32803"/>
                  </a:cubicBezTo>
                  <a:cubicBezTo>
                    <a:pt x="36146" y="24899"/>
                    <a:pt x="34276" y="17166"/>
                    <a:pt x="28837" y="11047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3" name="Vrije vorm: vorm 182">
              <a:extLst>
                <a:ext uri="{FF2B5EF4-FFF2-40B4-BE49-F238E27FC236}">
                  <a16:creationId xmlns:a16="http://schemas.microsoft.com/office/drawing/2014/main" id="{5F3B4EB3-ED22-4AA5-9B06-716533F3BEF3}"/>
                </a:ext>
              </a:extLst>
            </p:cNvPr>
            <p:cNvSpPr/>
            <p:nvPr/>
          </p:nvSpPr>
          <p:spPr>
            <a:xfrm>
              <a:off x="1219193" y="6210697"/>
              <a:ext cx="16996" cy="16996"/>
            </a:xfrm>
            <a:custGeom>
              <a:avLst/>
              <a:gdLst>
                <a:gd name="connsiteX0" fmla="*/ 17768 w 16996"/>
                <a:gd name="connsiteY0" fmla="*/ 3824 h 16996"/>
                <a:gd name="connsiteX1" fmla="*/ 16578 w 16996"/>
                <a:gd name="connsiteY1" fmla="*/ 0 h 16996"/>
                <a:gd name="connsiteX2" fmla="*/ 12244 w 16996"/>
                <a:gd name="connsiteY2" fmla="*/ 1105 h 16996"/>
                <a:gd name="connsiteX3" fmla="*/ 1877 w 16996"/>
                <a:gd name="connsiteY3" fmla="*/ 8498 h 16996"/>
                <a:gd name="connsiteX4" fmla="*/ 7 w 16996"/>
                <a:gd name="connsiteY4" fmla="*/ 15721 h 16996"/>
                <a:gd name="connsiteX5" fmla="*/ 1707 w 16996"/>
                <a:gd name="connsiteY5" fmla="*/ 22435 h 16996"/>
                <a:gd name="connsiteX6" fmla="*/ 1962 w 16996"/>
                <a:gd name="connsiteY6" fmla="*/ 23115 h 16996"/>
                <a:gd name="connsiteX7" fmla="*/ 6551 w 16996"/>
                <a:gd name="connsiteY7" fmla="*/ 22010 h 16996"/>
                <a:gd name="connsiteX8" fmla="*/ 18448 w 16996"/>
                <a:gd name="connsiteY8" fmla="*/ 7903 h 16996"/>
                <a:gd name="connsiteX9" fmla="*/ 17768 w 16996"/>
                <a:gd name="connsiteY9" fmla="*/ 382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96" h="16996">
                  <a:moveTo>
                    <a:pt x="17768" y="3824"/>
                  </a:moveTo>
                  <a:lnTo>
                    <a:pt x="16578" y="0"/>
                  </a:lnTo>
                  <a:lnTo>
                    <a:pt x="12244" y="1105"/>
                  </a:lnTo>
                  <a:cubicBezTo>
                    <a:pt x="7995" y="2210"/>
                    <a:pt x="4171" y="4674"/>
                    <a:pt x="1877" y="8498"/>
                  </a:cubicBezTo>
                  <a:cubicBezTo>
                    <a:pt x="602" y="10623"/>
                    <a:pt x="-78" y="13172"/>
                    <a:pt x="7" y="15721"/>
                  </a:cubicBezTo>
                  <a:cubicBezTo>
                    <a:pt x="92" y="18101"/>
                    <a:pt x="1027" y="20226"/>
                    <a:pt x="1707" y="22435"/>
                  </a:cubicBezTo>
                  <a:cubicBezTo>
                    <a:pt x="1792" y="22690"/>
                    <a:pt x="1877" y="22860"/>
                    <a:pt x="1962" y="23115"/>
                  </a:cubicBezTo>
                  <a:lnTo>
                    <a:pt x="6551" y="22010"/>
                  </a:lnTo>
                  <a:cubicBezTo>
                    <a:pt x="13519" y="20310"/>
                    <a:pt x="18448" y="14531"/>
                    <a:pt x="18448" y="7903"/>
                  </a:cubicBezTo>
                  <a:cubicBezTo>
                    <a:pt x="18278" y="6628"/>
                    <a:pt x="18108" y="5184"/>
                    <a:pt x="17768" y="382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4" name="Vrije vorm: vorm 183">
              <a:extLst>
                <a:ext uri="{FF2B5EF4-FFF2-40B4-BE49-F238E27FC236}">
                  <a16:creationId xmlns:a16="http://schemas.microsoft.com/office/drawing/2014/main" id="{FA6ACFF7-B740-43D7-BCDC-A1DA2ACEFA3B}"/>
                </a:ext>
              </a:extLst>
            </p:cNvPr>
            <p:cNvSpPr/>
            <p:nvPr/>
          </p:nvSpPr>
          <p:spPr>
            <a:xfrm>
              <a:off x="1164302" y="6013455"/>
              <a:ext cx="33993" cy="16996"/>
            </a:xfrm>
            <a:custGeom>
              <a:avLst/>
              <a:gdLst>
                <a:gd name="connsiteX0" fmla="*/ 31103 w 33992"/>
                <a:gd name="connsiteY0" fmla="*/ 10368 h 16996"/>
                <a:gd name="connsiteX1" fmla="*/ 15212 w 33992"/>
                <a:gd name="connsiteY1" fmla="*/ 0 h 16996"/>
                <a:gd name="connsiteX2" fmla="*/ 4929 w 33992"/>
                <a:gd name="connsiteY2" fmla="*/ 3314 h 16996"/>
                <a:gd name="connsiteX3" fmla="*/ 0 w 33992"/>
                <a:gd name="connsiteY3" fmla="*/ 7054 h 16996"/>
                <a:gd name="connsiteX4" fmla="*/ 3059 w 33992"/>
                <a:gd name="connsiteY4" fmla="*/ 12747 h 16996"/>
                <a:gd name="connsiteX5" fmla="*/ 19546 w 33992"/>
                <a:gd name="connsiteY5" fmla="*/ 23030 h 16996"/>
                <a:gd name="connsiteX6" fmla="*/ 29659 w 33992"/>
                <a:gd name="connsiteY6" fmla="*/ 19716 h 16996"/>
                <a:gd name="connsiteX7" fmla="*/ 34502 w 33992"/>
                <a:gd name="connsiteY7" fmla="*/ 16316 h 16996"/>
                <a:gd name="connsiteX8" fmla="*/ 31103 w 33992"/>
                <a:gd name="connsiteY8" fmla="*/ 1036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16996">
                  <a:moveTo>
                    <a:pt x="31103" y="10368"/>
                  </a:moveTo>
                  <a:cubicBezTo>
                    <a:pt x="27874" y="4079"/>
                    <a:pt x="21585" y="0"/>
                    <a:pt x="15212" y="0"/>
                  </a:cubicBezTo>
                  <a:cubicBezTo>
                    <a:pt x="11133" y="0"/>
                    <a:pt x="7903" y="1020"/>
                    <a:pt x="4929" y="3314"/>
                  </a:cubicBezTo>
                  <a:lnTo>
                    <a:pt x="0" y="7054"/>
                  </a:lnTo>
                  <a:lnTo>
                    <a:pt x="3059" y="12747"/>
                  </a:lnTo>
                  <a:cubicBezTo>
                    <a:pt x="6629" y="19121"/>
                    <a:pt x="12917" y="23030"/>
                    <a:pt x="19546" y="23030"/>
                  </a:cubicBezTo>
                  <a:cubicBezTo>
                    <a:pt x="23030" y="23030"/>
                    <a:pt x="26174" y="22010"/>
                    <a:pt x="29659" y="19716"/>
                  </a:cubicBezTo>
                  <a:lnTo>
                    <a:pt x="34502" y="16316"/>
                  </a:lnTo>
                  <a:lnTo>
                    <a:pt x="31103" y="1036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340D56FD-9C76-44B4-8EE8-01F2A1DB8CBB}"/>
                </a:ext>
              </a:extLst>
            </p:cNvPr>
            <p:cNvSpPr/>
            <p:nvPr/>
          </p:nvSpPr>
          <p:spPr>
            <a:xfrm>
              <a:off x="981847" y="5984901"/>
              <a:ext cx="8498" cy="8498"/>
            </a:xfrm>
            <a:custGeom>
              <a:avLst/>
              <a:gdLst>
                <a:gd name="connsiteX0" fmla="*/ 10963 w 8498"/>
                <a:gd name="connsiteY0" fmla="*/ 170 h 8498"/>
                <a:gd name="connsiteX1" fmla="*/ 9008 w 8498"/>
                <a:gd name="connsiteY1" fmla="*/ 0 h 8498"/>
                <a:gd name="connsiteX2" fmla="*/ 510 w 8498"/>
                <a:gd name="connsiteY2" fmla="*/ 7988 h 8498"/>
                <a:gd name="connsiteX3" fmla="*/ 0 w 8498"/>
                <a:gd name="connsiteY3" fmla="*/ 10198 h 8498"/>
                <a:gd name="connsiteX4" fmla="*/ 1955 w 8498"/>
                <a:gd name="connsiteY4" fmla="*/ 10708 h 8498"/>
                <a:gd name="connsiteX5" fmla="*/ 4419 w 8498"/>
                <a:gd name="connsiteY5" fmla="*/ 11047 h 8498"/>
                <a:gd name="connsiteX6" fmla="*/ 12747 w 8498"/>
                <a:gd name="connsiteY6" fmla="*/ 3314 h 8498"/>
                <a:gd name="connsiteX7" fmla="*/ 13172 w 8498"/>
                <a:gd name="connsiteY7" fmla="*/ 850 h 8498"/>
                <a:gd name="connsiteX8" fmla="*/ 10963 w 8498"/>
                <a:gd name="connsiteY8" fmla="*/ 170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8498">
                  <a:moveTo>
                    <a:pt x="10963" y="170"/>
                  </a:moveTo>
                  <a:cubicBezTo>
                    <a:pt x="10283" y="0"/>
                    <a:pt x="9858" y="0"/>
                    <a:pt x="9008" y="0"/>
                  </a:cubicBezTo>
                  <a:cubicBezTo>
                    <a:pt x="4759" y="0"/>
                    <a:pt x="1530" y="3059"/>
                    <a:pt x="510" y="7988"/>
                  </a:cubicBezTo>
                  <a:lnTo>
                    <a:pt x="0" y="10198"/>
                  </a:lnTo>
                  <a:lnTo>
                    <a:pt x="1955" y="10708"/>
                  </a:lnTo>
                  <a:cubicBezTo>
                    <a:pt x="3569" y="11133"/>
                    <a:pt x="4164" y="11047"/>
                    <a:pt x="4419" y="11047"/>
                  </a:cubicBezTo>
                  <a:cubicBezTo>
                    <a:pt x="8753" y="11047"/>
                    <a:pt x="11812" y="7223"/>
                    <a:pt x="12747" y="3314"/>
                  </a:cubicBezTo>
                  <a:cubicBezTo>
                    <a:pt x="12917" y="2464"/>
                    <a:pt x="13002" y="1700"/>
                    <a:pt x="13172" y="850"/>
                  </a:cubicBezTo>
                  <a:lnTo>
                    <a:pt x="10963" y="170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6" name="Vrije vorm: vorm 185">
              <a:extLst>
                <a:ext uri="{FF2B5EF4-FFF2-40B4-BE49-F238E27FC236}">
                  <a16:creationId xmlns:a16="http://schemas.microsoft.com/office/drawing/2014/main" id="{7B1E3261-CB0B-46C3-BBCA-AC51BCCA1EC7}"/>
                </a:ext>
              </a:extLst>
            </p:cNvPr>
            <p:cNvSpPr/>
            <p:nvPr/>
          </p:nvSpPr>
          <p:spPr>
            <a:xfrm>
              <a:off x="992045" y="6223444"/>
              <a:ext cx="16996" cy="8498"/>
            </a:xfrm>
            <a:custGeom>
              <a:avLst/>
              <a:gdLst>
                <a:gd name="connsiteX0" fmla="*/ 16571 w 16996"/>
                <a:gd name="connsiteY0" fmla="*/ 255 h 8498"/>
                <a:gd name="connsiteX1" fmla="*/ 13597 w 16996"/>
                <a:gd name="connsiteY1" fmla="*/ 0 h 8498"/>
                <a:gd name="connsiteX2" fmla="*/ 850 w 16996"/>
                <a:gd name="connsiteY2" fmla="*/ 11812 h 8498"/>
                <a:gd name="connsiteX3" fmla="*/ 0 w 16996"/>
                <a:gd name="connsiteY3" fmla="*/ 15551 h 8498"/>
                <a:gd name="connsiteX4" fmla="*/ 3399 w 16996"/>
                <a:gd name="connsiteY4" fmla="*/ 16401 h 8498"/>
                <a:gd name="connsiteX5" fmla="*/ 6968 w 16996"/>
                <a:gd name="connsiteY5" fmla="*/ 16911 h 8498"/>
                <a:gd name="connsiteX6" fmla="*/ 19546 w 16996"/>
                <a:gd name="connsiteY6" fmla="*/ 5438 h 8498"/>
                <a:gd name="connsiteX7" fmla="*/ 20226 w 16996"/>
                <a:gd name="connsiteY7" fmla="*/ 1274 h 8498"/>
                <a:gd name="connsiteX8" fmla="*/ 16571 w 16996"/>
                <a:gd name="connsiteY8" fmla="*/ 25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8498">
                  <a:moveTo>
                    <a:pt x="16571" y="255"/>
                  </a:moveTo>
                  <a:cubicBezTo>
                    <a:pt x="15552" y="0"/>
                    <a:pt x="14787" y="0"/>
                    <a:pt x="13597" y="0"/>
                  </a:cubicBezTo>
                  <a:cubicBezTo>
                    <a:pt x="7393" y="0"/>
                    <a:pt x="2125" y="4759"/>
                    <a:pt x="850" y="11812"/>
                  </a:cubicBezTo>
                  <a:lnTo>
                    <a:pt x="0" y="15551"/>
                  </a:lnTo>
                  <a:lnTo>
                    <a:pt x="3399" y="16401"/>
                  </a:lnTo>
                  <a:cubicBezTo>
                    <a:pt x="4929" y="16826"/>
                    <a:pt x="6289" y="16911"/>
                    <a:pt x="6968" y="16911"/>
                  </a:cubicBezTo>
                  <a:cubicBezTo>
                    <a:pt x="12662" y="16911"/>
                    <a:pt x="17846" y="12152"/>
                    <a:pt x="19546" y="5438"/>
                  </a:cubicBezTo>
                  <a:lnTo>
                    <a:pt x="20226" y="1274"/>
                  </a:lnTo>
                  <a:lnTo>
                    <a:pt x="16571" y="25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7" name="Vrije vorm: vorm 186">
              <a:extLst>
                <a:ext uri="{FF2B5EF4-FFF2-40B4-BE49-F238E27FC236}">
                  <a16:creationId xmlns:a16="http://schemas.microsoft.com/office/drawing/2014/main" id="{5B8119BA-D980-44CB-80FF-9CD76B6EA570}"/>
                </a:ext>
              </a:extLst>
            </p:cNvPr>
            <p:cNvSpPr/>
            <p:nvPr/>
          </p:nvSpPr>
          <p:spPr>
            <a:xfrm>
              <a:off x="914967" y="6121453"/>
              <a:ext cx="25494" cy="25494"/>
            </a:xfrm>
            <a:custGeom>
              <a:avLst/>
              <a:gdLst>
                <a:gd name="connsiteX0" fmla="*/ 31783 w 25494"/>
                <a:gd name="connsiteY0" fmla="*/ 23808 h 25494"/>
                <a:gd name="connsiteX1" fmla="*/ 10538 w 25494"/>
                <a:gd name="connsiteY1" fmla="*/ 14 h 25494"/>
                <a:gd name="connsiteX2" fmla="*/ 6714 w 25494"/>
                <a:gd name="connsiteY2" fmla="*/ 183 h 25494"/>
                <a:gd name="connsiteX3" fmla="*/ 0 w 25494"/>
                <a:gd name="connsiteY3" fmla="*/ 778 h 25494"/>
                <a:gd name="connsiteX4" fmla="*/ 425 w 25494"/>
                <a:gd name="connsiteY4" fmla="*/ 8681 h 25494"/>
                <a:gd name="connsiteX5" fmla="*/ 21160 w 25494"/>
                <a:gd name="connsiteY5" fmla="*/ 32392 h 25494"/>
                <a:gd name="connsiteX6" fmla="*/ 25494 w 25494"/>
                <a:gd name="connsiteY6" fmla="*/ 32392 h 25494"/>
                <a:gd name="connsiteX7" fmla="*/ 32633 w 25494"/>
                <a:gd name="connsiteY7" fmla="*/ 31797 h 25494"/>
                <a:gd name="connsiteX8" fmla="*/ 31783 w 25494"/>
                <a:gd name="connsiteY8" fmla="*/ 2380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31783" y="23808"/>
                  </a:moveTo>
                  <a:cubicBezTo>
                    <a:pt x="31188" y="11316"/>
                    <a:pt x="22095" y="1118"/>
                    <a:pt x="10538" y="14"/>
                  </a:cubicBezTo>
                  <a:cubicBezTo>
                    <a:pt x="10538" y="14"/>
                    <a:pt x="9178" y="-71"/>
                    <a:pt x="6714" y="183"/>
                  </a:cubicBezTo>
                  <a:lnTo>
                    <a:pt x="0" y="778"/>
                  </a:lnTo>
                  <a:lnTo>
                    <a:pt x="425" y="8681"/>
                  </a:lnTo>
                  <a:cubicBezTo>
                    <a:pt x="1020" y="20834"/>
                    <a:pt x="10028" y="31797"/>
                    <a:pt x="21160" y="32392"/>
                  </a:cubicBezTo>
                  <a:cubicBezTo>
                    <a:pt x="23455" y="32477"/>
                    <a:pt x="22945" y="32561"/>
                    <a:pt x="25494" y="32392"/>
                  </a:cubicBezTo>
                  <a:lnTo>
                    <a:pt x="32633" y="31797"/>
                  </a:lnTo>
                  <a:lnTo>
                    <a:pt x="31783" y="2380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8" name="Vrije vorm: vorm 187">
              <a:extLst>
                <a:ext uri="{FF2B5EF4-FFF2-40B4-BE49-F238E27FC236}">
                  <a16:creationId xmlns:a16="http://schemas.microsoft.com/office/drawing/2014/main" id="{881A1579-2D6E-466F-B384-70F5AF034D07}"/>
                </a:ext>
              </a:extLst>
            </p:cNvPr>
            <p:cNvSpPr/>
            <p:nvPr/>
          </p:nvSpPr>
          <p:spPr>
            <a:xfrm>
              <a:off x="950914" y="6108912"/>
              <a:ext cx="33993" cy="25494"/>
            </a:xfrm>
            <a:custGeom>
              <a:avLst/>
              <a:gdLst>
                <a:gd name="connsiteX0" fmla="*/ 29319 w 33992"/>
                <a:gd name="connsiteY0" fmla="*/ 912 h 25494"/>
                <a:gd name="connsiteX1" fmla="*/ 3484 w 33992"/>
                <a:gd name="connsiteY1" fmla="*/ 10175 h 25494"/>
                <a:gd name="connsiteX2" fmla="*/ 1105 w 33992"/>
                <a:gd name="connsiteY2" fmla="*/ 17568 h 25494"/>
                <a:gd name="connsiteX3" fmla="*/ 0 w 33992"/>
                <a:gd name="connsiteY3" fmla="*/ 24197 h 25494"/>
                <a:gd name="connsiteX4" fmla="*/ 7563 w 33992"/>
                <a:gd name="connsiteY4" fmla="*/ 26151 h 25494"/>
                <a:gd name="connsiteX5" fmla="*/ 13512 w 33992"/>
                <a:gd name="connsiteY5" fmla="*/ 26831 h 25494"/>
                <a:gd name="connsiteX6" fmla="*/ 33398 w 33992"/>
                <a:gd name="connsiteY6" fmla="*/ 16124 h 25494"/>
                <a:gd name="connsiteX7" fmla="*/ 35777 w 33992"/>
                <a:gd name="connsiteY7" fmla="*/ 9410 h 25494"/>
                <a:gd name="connsiteX8" fmla="*/ 36627 w 33992"/>
                <a:gd name="connsiteY8" fmla="*/ 2611 h 25494"/>
                <a:gd name="connsiteX9" fmla="*/ 29319 w 33992"/>
                <a:gd name="connsiteY9" fmla="*/ 912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2" h="25494">
                  <a:moveTo>
                    <a:pt x="29319" y="912"/>
                  </a:moveTo>
                  <a:cubicBezTo>
                    <a:pt x="18781" y="-1893"/>
                    <a:pt x="8413" y="1932"/>
                    <a:pt x="3484" y="10175"/>
                  </a:cubicBezTo>
                  <a:cubicBezTo>
                    <a:pt x="2294" y="12130"/>
                    <a:pt x="1445" y="14764"/>
                    <a:pt x="1105" y="17568"/>
                  </a:cubicBezTo>
                  <a:lnTo>
                    <a:pt x="0" y="24197"/>
                  </a:lnTo>
                  <a:lnTo>
                    <a:pt x="7563" y="26151"/>
                  </a:lnTo>
                  <a:cubicBezTo>
                    <a:pt x="9518" y="26576"/>
                    <a:pt x="11557" y="26831"/>
                    <a:pt x="13512" y="26831"/>
                  </a:cubicBezTo>
                  <a:cubicBezTo>
                    <a:pt x="22010" y="26831"/>
                    <a:pt x="29404" y="22837"/>
                    <a:pt x="33398" y="16124"/>
                  </a:cubicBezTo>
                  <a:cubicBezTo>
                    <a:pt x="34757" y="13829"/>
                    <a:pt x="35437" y="11874"/>
                    <a:pt x="35777" y="9410"/>
                  </a:cubicBezTo>
                  <a:lnTo>
                    <a:pt x="36627" y="2611"/>
                  </a:lnTo>
                  <a:lnTo>
                    <a:pt x="29319" y="912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9" name="Vrije vorm: vorm 188">
              <a:extLst>
                <a:ext uri="{FF2B5EF4-FFF2-40B4-BE49-F238E27FC236}">
                  <a16:creationId xmlns:a16="http://schemas.microsoft.com/office/drawing/2014/main" id="{B14B247C-7F9E-4C9E-BADA-8E6B6D8D64C2}"/>
                </a:ext>
              </a:extLst>
            </p:cNvPr>
            <p:cNvSpPr/>
            <p:nvPr/>
          </p:nvSpPr>
          <p:spPr>
            <a:xfrm>
              <a:off x="999014" y="5977167"/>
              <a:ext cx="16996" cy="33993"/>
            </a:xfrm>
            <a:custGeom>
              <a:avLst/>
              <a:gdLst>
                <a:gd name="connsiteX0" fmla="*/ 13172 w 16996"/>
                <a:gd name="connsiteY0" fmla="*/ 4079 h 33992"/>
                <a:gd name="connsiteX1" fmla="*/ 8073 w 16996"/>
                <a:gd name="connsiteY1" fmla="*/ 0 h 33992"/>
                <a:gd name="connsiteX2" fmla="*/ 4504 w 16996"/>
                <a:gd name="connsiteY2" fmla="*/ 5099 h 33992"/>
                <a:gd name="connsiteX3" fmla="*/ 0 w 16996"/>
                <a:gd name="connsiteY3" fmla="*/ 19206 h 33992"/>
                <a:gd name="connsiteX4" fmla="*/ 7988 w 16996"/>
                <a:gd name="connsiteY4" fmla="*/ 36457 h 33992"/>
                <a:gd name="connsiteX5" fmla="*/ 13172 w 16996"/>
                <a:gd name="connsiteY5" fmla="*/ 40536 h 33992"/>
                <a:gd name="connsiteX6" fmla="*/ 17251 w 16996"/>
                <a:gd name="connsiteY6" fmla="*/ 35097 h 33992"/>
                <a:gd name="connsiteX7" fmla="*/ 21755 w 16996"/>
                <a:gd name="connsiteY7" fmla="*/ 21586 h 33992"/>
                <a:gd name="connsiteX8" fmla="*/ 13172 w 16996"/>
                <a:gd name="connsiteY8" fmla="*/ 407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33992">
                  <a:moveTo>
                    <a:pt x="13172" y="4079"/>
                  </a:moveTo>
                  <a:lnTo>
                    <a:pt x="8073" y="0"/>
                  </a:lnTo>
                  <a:lnTo>
                    <a:pt x="4504" y="5099"/>
                  </a:lnTo>
                  <a:cubicBezTo>
                    <a:pt x="1530" y="9348"/>
                    <a:pt x="0" y="14107"/>
                    <a:pt x="0" y="19206"/>
                  </a:cubicBezTo>
                  <a:cubicBezTo>
                    <a:pt x="0" y="25920"/>
                    <a:pt x="2974" y="32378"/>
                    <a:pt x="7988" y="36457"/>
                  </a:cubicBezTo>
                  <a:lnTo>
                    <a:pt x="13172" y="40536"/>
                  </a:lnTo>
                  <a:lnTo>
                    <a:pt x="17251" y="35097"/>
                  </a:lnTo>
                  <a:cubicBezTo>
                    <a:pt x="20226" y="31103"/>
                    <a:pt x="21755" y="26599"/>
                    <a:pt x="21755" y="21586"/>
                  </a:cubicBezTo>
                  <a:cubicBezTo>
                    <a:pt x="21670" y="14702"/>
                    <a:pt x="18611" y="8329"/>
                    <a:pt x="13172" y="40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0" name="Vrije vorm: vorm 189">
              <a:extLst>
                <a:ext uri="{FF2B5EF4-FFF2-40B4-BE49-F238E27FC236}">
                  <a16:creationId xmlns:a16="http://schemas.microsoft.com/office/drawing/2014/main" id="{7CF31A5B-625B-4831-B8E4-20B7064AB81D}"/>
                </a:ext>
              </a:extLst>
            </p:cNvPr>
            <p:cNvSpPr/>
            <p:nvPr/>
          </p:nvSpPr>
          <p:spPr>
            <a:xfrm>
              <a:off x="963521" y="6070902"/>
              <a:ext cx="16996" cy="25494"/>
            </a:xfrm>
            <a:custGeom>
              <a:avLst/>
              <a:gdLst>
                <a:gd name="connsiteX0" fmla="*/ 24700 w 16996"/>
                <a:gd name="connsiteY0" fmla="*/ 7393 h 25494"/>
                <a:gd name="connsiteX1" fmla="*/ 24020 w 16996"/>
                <a:gd name="connsiteY1" fmla="*/ 0 h 25494"/>
                <a:gd name="connsiteX2" fmla="*/ 17817 w 16996"/>
                <a:gd name="connsiteY2" fmla="*/ 425 h 25494"/>
                <a:gd name="connsiteX3" fmla="*/ 13907 w 16996"/>
                <a:gd name="connsiteY3" fmla="*/ 1105 h 25494"/>
                <a:gd name="connsiteX4" fmla="*/ 225 w 16996"/>
                <a:gd name="connsiteY4" fmla="*/ 25919 h 25494"/>
                <a:gd name="connsiteX5" fmla="*/ 905 w 16996"/>
                <a:gd name="connsiteY5" fmla="*/ 33398 h 25494"/>
                <a:gd name="connsiteX6" fmla="*/ 6769 w 16996"/>
                <a:gd name="connsiteY6" fmla="*/ 33058 h 25494"/>
                <a:gd name="connsiteX7" fmla="*/ 10678 w 16996"/>
                <a:gd name="connsiteY7" fmla="*/ 32378 h 25494"/>
                <a:gd name="connsiteX8" fmla="*/ 24700 w 16996"/>
                <a:gd name="connsiteY8" fmla="*/ 7393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24700" y="7393"/>
                  </a:moveTo>
                  <a:lnTo>
                    <a:pt x="24020" y="0"/>
                  </a:lnTo>
                  <a:lnTo>
                    <a:pt x="17817" y="425"/>
                  </a:lnTo>
                  <a:cubicBezTo>
                    <a:pt x="16287" y="510"/>
                    <a:pt x="15097" y="765"/>
                    <a:pt x="13907" y="1105"/>
                  </a:cubicBezTo>
                  <a:cubicBezTo>
                    <a:pt x="4390" y="3824"/>
                    <a:pt x="-1219" y="14022"/>
                    <a:pt x="225" y="25919"/>
                  </a:cubicBezTo>
                  <a:lnTo>
                    <a:pt x="905" y="33398"/>
                  </a:lnTo>
                  <a:lnTo>
                    <a:pt x="6769" y="33058"/>
                  </a:lnTo>
                  <a:cubicBezTo>
                    <a:pt x="8299" y="32973"/>
                    <a:pt x="9488" y="32718"/>
                    <a:pt x="10678" y="32378"/>
                  </a:cubicBezTo>
                  <a:cubicBezTo>
                    <a:pt x="20281" y="29658"/>
                    <a:pt x="26145" y="19206"/>
                    <a:pt x="24700" y="739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1" name="Vrije vorm: vorm 190">
              <a:extLst>
                <a:ext uri="{FF2B5EF4-FFF2-40B4-BE49-F238E27FC236}">
                  <a16:creationId xmlns:a16="http://schemas.microsoft.com/office/drawing/2014/main" id="{08D817B8-CBB7-4D60-BD44-903D5E2A5BD4}"/>
                </a:ext>
              </a:extLst>
            </p:cNvPr>
            <p:cNvSpPr/>
            <p:nvPr/>
          </p:nvSpPr>
          <p:spPr>
            <a:xfrm>
              <a:off x="923295" y="6158336"/>
              <a:ext cx="16996" cy="16996"/>
            </a:xfrm>
            <a:custGeom>
              <a:avLst/>
              <a:gdLst>
                <a:gd name="connsiteX0" fmla="*/ 16231 w 16996"/>
                <a:gd name="connsiteY0" fmla="*/ 12 h 16996"/>
                <a:gd name="connsiteX1" fmla="*/ 595 w 16996"/>
                <a:gd name="connsiteY1" fmla="*/ 14799 h 16996"/>
                <a:gd name="connsiteX2" fmla="*/ 0 w 16996"/>
                <a:gd name="connsiteY2" fmla="*/ 19218 h 16996"/>
                <a:gd name="connsiteX3" fmla="*/ 6034 w 16996"/>
                <a:gd name="connsiteY3" fmla="*/ 20153 h 16996"/>
                <a:gd name="connsiteX4" fmla="*/ 22350 w 16996"/>
                <a:gd name="connsiteY4" fmla="*/ 5366 h 16996"/>
                <a:gd name="connsiteX5" fmla="*/ 22945 w 16996"/>
                <a:gd name="connsiteY5" fmla="*/ 777 h 16996"/>
                <a:gd name="connsiteX6" fmla="*/ 16231 w 16996"/>
                <a:gd name="connsiteY6" fmla="*/ 1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96" h="16996">
                  <a:moveTo>
                    <a:pt x="16231" y="12"/>
                  </a:moveTo>
                  <a:cubicBezTo>
                    <a:pt x="8328" y="12"/>
                    <a:pt x="1785" y="6216"/>
                    <a:pt x="595" y="14799"/>
                  </a:cubicBezTo>
                  <a:lnTo>
                    <a:pt x="0" y="19218"/>
                  </a:lnTo>
                  <a:cubicBezTo>
                    <a:pt x="1955" y="19558"/>
                    <a:pt x="3994" y="20068"/>
                    <a:pt x="6034" y="20153"/>
                  </a:cubicBezTo>
                  <a:cubicBezTo>
                    <a:pt x="14617" y="20578"/>
                    <a:pt x="21245" y="13524"/>
                    <a:pt x="22350" y="5366"/>
                  </a:cubicBezTo>
                  <a:lnTo>
                    <a:pt x="22945" y="777"/>
                  </a:lnTo>
                  <a:cubicBezTo>
                    <a:pt x="20820" y="-158"/>
                    <a:pt x="16231" y="12"/>
                    <a:pt x="16231" y="1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68F19082-8F2B-470A-83A4-F1C0470C2B58}"/>
                </a:ext>
              </a:extLst>
            </p:cNvPr>
            <p:cNvSpPr/>
            <p:nvPr/>
          </p:nvSpPr>
          <p:spPr>
            <a:xfrm>
              <a:off x="1045753" y="5956092"/>
              <a:ext cx="25494" cy="16996"/>
            </a:xfrm>
            <a:custGeom>
              <a:avLst/>
              <a:gdLst>
                <a:gd name="connsiteX0" fmla="*/ 26939 w 25494"/>
                <a:gd name="connsiteY0" fmla="*/ 425 h 16996"/>
                <a:gd name="connsiteX1" fmla="*/ 22435 w 25494"/>
                <a:gd name="connsiteY1" fmla="*/ 0 h 16996"/>
                <a:gd name="connsiteX2" fmla="*/ 1360 w 25494"/>
                <a:gd name="connsiteY2" fmla="*/ 17166 h 16996"/>
                <a:gd name="connsiteX3" fmla="*/ 0 w 25494"/>
                <a:gd name="connsiteY3" fmla="*/ 23030 h 16996"/>
                <a:gd name="connsiteX4" fmla="*/ 12492 w 25494"/>
                <a:gd name="connsiteY4" fmla="*/ 24645 h 16996"/>
                <a:gd name="connsiteX5" fmla="*/ 21670 w 25494"/>
                <a:gd name="connsiteY5" fmla="*/ 21670 h 16996"/>
                <a:gd name="connsiteX6" fmla="*/ 31953 w 25494"/>
                <a:gd name="connsiteY6" fmla="*/ 7563 h 16996"/>
                <a:gd name="connsiteX7" fmla="*/ 32973 w 25494"/>
                <a:gd name="connsiteY7" fmla="*/ 1360 h 16996"/>
                <a:gd name="connsiteX8" fmla="*/ 26939 w 25494"/>
                <a:gd name="connsiteY8" fmla="*/ 425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16996">
                  <a:moveTo>
                    <a:pt x="26939" y="425"/>
                  </a:moveTo>
                  <a:cubicBezTo>
                    <a:pt x="23795" y="85"/>
                    <a:pt x="24135" y="0"/>
                    <a:pt x="22435" y="0"/>
                  </a:cubicBezTo>
                  <a:cubicBezTo>
                    <a:pt x="12067" y="0"/>
                    <a:pt x="3314" y="7393"/>
                    <a:pt x="1360" y="17166"/>
                  </a:cubicBezTo>
                  <a:lnTo>
                    <a:pt x="0" y="23030"/>
                  </a:lnTo>
                  <a:cubicBezTo>
                    <a:pt x="4164" y="23880"/>
                    <a:pt x="8243" y="25070"/>
                    <a:pt x="12492" y="24645"/>
                  </a:cubicBezTo>
                  <a:cubicBezTo>
                    <a:pt x="15722" y="24305"/>
                    <a:pt x="18866" y="23285"/>
                    <a:pt x="21670" y="21670"/>
                  </a:cubicBezTo>
                  <a:cubicBezTo>
                    <a:pt x="26854" y="18611"/>
                    <a:pt x="30763" y="13512"/>
                    <a:pt x="31953" y="7563"/>
                  </a:cubicBezTo>
                  <a:lnTo>
                    <a:pt x="32973" y="1360"/>
                  </a:lnTo>
                  <a:lnTo>
                    <a:pt x="26939" y="42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DD544262-3F16-4250-A0C9-A252245B6632}"/>
                </a:ext>
              </a:extLst>
            </p:cNvPr>
            <p:cNvSpPr/>
            <p:nvPr/>
          </p:nvSpPr>
          <p:spPr>
            <a:xfrm>
              <a:off x="1080256" y="5955826"/>
              <a:ext cx="25494" cy="16996"/>
            </a:xfrm>
            <a:custGeom>
              <a:avLst/>
              <a:gdLst>
                <a:gd name="connsiteX0" fmla="*/ 26514 w 25494"/>
                <a:gd name="connsiteY0" fmla="*/ 1456 h 16996"/>
                <a:gd name="connsiteX1" fmla="*/ 25749 w 25494"/>
                <a:gd name="connsiteY1" fmla="*/ 1115 h 16996"/>
                <a:gd name="connsiteX2" fmla="*/ 6204 w 25494"/>
                <a:gd name="connsiteY2" fmla="*/ 5875 h 16996"/>
                <a:gd name="connsiteX3" fmla="*/ 2125 w 25494"/>
                <a:gd name="connsiteY3" fmla="*/ 11993 h 16996"/>
                <a:gd name="connsiteX4" fmla="*/ 0 w 25494"/>
                <a:gd name="connsiteY4" fmla="*/ 17432 h 16996"/>
                <a:gd name="connsiteX5" fmla="*/ 4589 w 25494"/>
                <a:gd name="connsiteY5" fmla="*/ 19387 h 16996"/>
                <a:gd name="connsiteX6" fmla="*/ 7733 w 25494"/>
                <a:gd name="connsiteY6" fmla="*/ 20491 h 16996"/>
                <a:gd name="connsiteX7" fmla="*/ 11472 w 25494"/>
                <a:gd name="connsiteY7" fmla="*/ 20916 h 16996"/>
                <a:gd name="connsiteX8" fmla="*/ 28979 w 25494"/>
                <a:gd name="connsiteY8" fmla="*/ 8934 h 16996"/>
                <a:gd name="connsiteX9" fmla="*/ 31358 w 25494"/>
                <a:gd name="connsiteY9" fmla="*/ 3835 h 16996"/>
                <a:gd name="connsiteX10" fmla="*/ 26514 w 25494"/>
                <a:gd name="connsiteY10" fmla="*/ 1456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6514" y="1456"/>
                  </a:moveTo>
                  <a:cubicBezTo>
                    <a:pt x="26259" y="1371"/>
                    <a:pt x="26004" y="1201"/>
                    <a:pt x="25749" y="1115"/>
                  </a:cubicBezTo>
                  <a:cubicBezTo>
                    <a:pt x="18951" y="-1519"/>
                    <a:pt x="11218" y="691"/>
                    <a:pt x="6204" y="5875"/>
                  </a:cubicBezTo>
                  <a:cubicBezTo>
                    <a:pt x="4504" y="7659"/>
                    <a:pt x="3059" y="9699"/>
                    <a:pt x="2125" y="11993"/>
                  </a:cubicBezTo>
                  <a:lnTo>
                    <a:pt x="0" y="17432"/>
                  </a:lnTo>
                  <a:lnTo>
                    <a:pt x="4589" y="19387"/>
                  </a:lnTo>
                  <a:cubicBezTo>
                    <a:pt x="5864" y="20067"/>
                    <a:pt x="6374" y="20152"/>
                    <a:pt x="7733" y="20491"/>
                  </a:cubicBezTo>
                  <a:cubicBezTo>
                    <a:pt x="8923" y="20747"/>
                    <a:pt x="10198" y="20916"/>
                    <a:pt x="11472" y="20916"/>
                  </a:cubicBezTo>
                  <a:cubicBezTo>
                    <a:pt x="18866" y="20916"/>
                    <a:pt x="25919" y="16072"/>
                    <a:pt x="28979" y="8934"/>
                  </a:cubicBezTo>
                  <a:lnTo>
                    <a:pt x="31358" y="3835"/>
                  </a:lnTo>
                  <a:cubicBezTo>
                    <a:pt x="29743" y="3070"/>
                    <a:pt x="28129" y="2136"/>
                    <a:pt x="26514" y="145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152C4425-6E66-49DD-88F5-E6A75EC37290}"/>
                </a:ext>
              </a:extLst>
            </p:cNvPr>
            <p:cNvSpPr/>
            <p:nvPr/>
          </p:nvSpPr>
          <p:spPr>
            <a:xfrm>
              <a:off x="1193475" y="5995609"/>
              <a:ext cx="25494" cy="33993"/>
            </a:xfrm>
            <a:custGeom>
              <a:avLst/>
              <a:gdLst>
                <a:gd name="connsiteX0" fmla="*/ 31759 w 25494"/>
                <a:gd name="connsiteY0" fmla="*/ 20565 h 33992"/>
                <a:gd name="connsiteX1" fmla="*/ 28105 w 25494"/>
                <a:gd name="connsiteY1" fmla="*/ 12492 h 33992"/>
                <a:gd name="connsiteX2" fmla="*/ 11873 w 25494"/>
                <a:gd name="connsiteY2" fmla="*/ 1869 h 33992"/>
                <a:gd name="connsiteX3" fmla="*/ 10939 w 25494"/>
                <a:gd name="connsiteY3" fmla="*/ 1615 h 33992"/>
                <a:gd name="connsiteX4" fmla="*/ 2440 w 25494"/>
                <a:gd name="connsiteY4" fmla="*/ 0 h 33992"/>
                <a:gd name="connsiteX5" fmla="*/ 146 w 25494"/>
                <a:gd name="connsiteY5" fmla="*/ 9178 h 33992"/>
                <a:gd name="connsiteX6" fmla="*/ 8304 w 25494"/>
                <a:gd name="connsiteY6" fmla="*/ 27789 h 33992"/>
                <a:gd name="connsiteX7" fmla="*/ 21136 w 25494"/>
                <a:gd name="connsiteY7" fmla="*/ 33993 h 33992"/>
                <a:gd name="connsiteX8" fmla="*/ 29125 w 25494"/>
                <a:gd name="connsiteY8" fmla="*/ 35947 h 33992"/>
                <a:gd name="connsiteX9" fmla="*/ 30739 w 25494"/>
                <a:gd name="connsiteY9" fmla="*/ 31103 h 33992"/>
                <a:gd name="connsiteX10" fmla="*/ 31759 w 25494"/>
                <a:gd name="connsiteY10" fmla="*/ 20565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33992">
                  <a:moveTo>
                    <a:pt x="31759" y="20565"/>
                  </a:moveTo>
                  <a:cubicBezTo>
                    <a:pt x="31164" y="17676"/>
                    <a:pt x="29889" y="14872"/>
                    <a:pt x="28105" y="12492"/>
                  </a:cubicBezTo>
                  <a:cubicBezTo>
                    <a:pt x="24196" y="7138"/>
                    <a:pt x="18247" y="3484"/>
                    <a:pt x="11873" y="1869"/>
                  </a:cubicBezTo>
                  <a:cubicBezTo>
                    <a:pt x="11533" y="1784"/>
                    <a:pt x="11278" y="1699"/>
                    <a:pt x="10939" y="1615"/>
                  </a:cubicBezTo>
                  <a:cubicBezTo>
                    <a:pt x="10939" y="1615"/>
                    <a:pt x="2440" y="0"/>
                    <a:pt x="2440" y="0"/>
                  </a:cubicBezTo>
                  <a:cubicBezTo>
                    <a:pt x="2270" y="0"/>
                    <a:pt x="231" y="8413"/>
                    <a:pt x="146" y="9178"/>
                  </a:cubicBezTo>
                  <a:cubicBezTo>
                    <a:pt x="-789" y="16401"/>
                    <a:pt x="2865" y="23285"/>
                    <a:pt x="8304" y="27789"/>
                  </a:cubicBezTo>
                  <a:cubicBezTo>
                    <a:pt x="11958" y="30848"/>
                    <a:pt x="16462" y="32973"/>
                    <a:pt x="21136" y="33993"/>
                  </a:cubicBezTo>
                  <a:cubicBezTo>
                    <a:pt x="21136" y="33993"/>
                    <a:pt x="29125" y="35947"/>
                    <a:pt x="29125" y="35947"/>
                  </a:cubicBezTo>
                  <a:cubicBezTo>
                    <a:pt x="29125" y="35947"/>
                    <a:pt x="30654" y="31443"/>
                    <a:pt x="30739" y="31103"/>
                  </a:cubicBezTo>
                  <a:cubicBezTo>
                    <a:pt x="32014" y="27619"/>
                    <a:pt x="32524" y="24219"/>
                    <a:pt x="31759" y="205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0E2A3A28-3EA2-4D48-8452-5A8042A4BAB4}"/>
                </a:ext>
              </a:extLst>
            </p:cNvPr>
            <p:cNvSpPr/>
            <p:nvPr/>
          </p:nvSpPr>
          <p:spPr>
            <a:xfrm>
              <a:off x="1116527" y="5960171"/>
              <a:ext cx="25494" cy="25494"/>
            </a:xfrm>
            <a:custGeom>
              <a:avLst/>
              <a:gdLst>
                <a:gd name="connsiteX0" fmla="*/ 28910 w 25494"/>
                <a:gd name="connsiteY0" fmla="*/ 19036 h 25494"/>
                <a:gd name="connsiteX1" fmla="*/ 25425 w 25494"/>
                <a:gd name="connsiteY1" fmla="*/ 10793 h 25494"/>
                <a:gd name="connsiteX2" fmla="*/ 17607 w 25494"/>
                <a:gd name="connsiteY2" fmla="*/ 3909 h 25494"/>
                <a:gd name="connsiteX3" fmla="*/ 1291 w 25494"/>
                <a:gd name="connsiteY3" fmla="*/ 0 h 25494"/>
                <a:gd name="connsiteX4" fmla="*/ 271 w 25494"/>
                <a:gd name="connsiteY4" fmla="*/ 12917 h 25494"/>
                <a:gd name="connsiteX5" fmla="*/ 4265 w 25494"/>
                <a:gd name="connsiteY5" fmla="*/ 21586 h 25494"/>
                <a:gd name="connsiteX6" fmla="*/ 20921 w 25494"/>
                <a:gd name="connsiteY6" fmla="*/ 30594 h 25494"/>
                <a:gd name="connsiteX7" fmla="*/ 28230 w 25494"/>
                <a:gd name="connsiteY7" fmla="*/ 31358 h 25494"/>
                <a:gd name="connsiteX8" fmla="*/ 28910 w 25494"/>
                <a:gd name="connsiteY8" fmla="*/ 19036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25494">
                  <a:moveTo>
                    <a:pt x="28910" y="19036"/>
                  </a:moveTo>
                  <a:cubicBezTo>
                    <a:pt x="28400" y="16062"/>
                    <a:pt x="27125" y="13257"/>
                    <a:pt x="25425" y="10793"/>
                  </a:cubicBezTo>
                  <a:cubicBezTo>
                    <a:pt x="23386" y="7904"/>
                    <a:pt x="20666" y="5609"/>
                    <a:pt x="17607" y="3909"/>
                  </a:cubicBezTo>
                  <a:cubicBezTo>
                    <a:pt x="12593" y="1190"/>
                    <a:pt x="6814" y="765"/>
                    <a:pt x="1291" y="0"/>
                  </a:cubicBezTo>
                  <a:cubicBezTo>
                    <a:pt x="526" y="4249"/>
                    <a:pt x="-494" y="8583"/>
                    <a:pt x="271" y="12917"/>
                  </a:cubicBezTo>
                  <a:cubicBezTo>
                    <a:pt x="781" y="16062"/>
                    <a:pt x="2310" y="19036"/>
                    <a:pt x="4265" y="21586"/>
                  </a:cubicBezTo>
                  <a:cubicBezTo>
                    <a:pt x="8259" y="26769"/>
                    <a:pt x="14463" y="29829"/>
                    <a:pt x="20921" y="30594"/>
                  </a:cubicBezTo>
                  <a:lnTo>
                    <a:pt x="28230" y="31358"/>
                  </a:lnTo>
                  <a:cubicBezTo>
                    <a:pt x="28655" y="27194"/>
                    <a:pt x="29674" y="23115"/>
                    <a:pt x="28910" y="19036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6" name="Vrije vorm: vorm 195">
              <a:extLst>
                <a:ext uri="{FF2B5EF4-FFF2-40B4-BE49-F238E27FC236}">
                  <a16:creationId xmlns:a16="http://schemas.microsoft.com/office/drawing/2014/main" id="{0B283FB3-38F1-4D34-9404-BC0DD423E009}"/>
                </a:ext>
              </a:extLst>
            </p:cNvPr>
            <p:cNvSpPr/>
            <p:nvPr/>
          </p:nvSpPr>
          <p:spPr>
            <a:xfrm>
              <a:off x="986861" y="6241885"/>
              <a:ext cx="33993" cy="25494"/>
            </a:xfrm>
            <a:custGeom>
              <a:avLst/>
              <a:gdLst>
                <a:gd name="connsiteX0" fmla="*/ 32463 w 33992"/>
                <a:gd name="connsiteY0" fmla="*/ 935 h 25494"/>
                <a:gd name="connsiteX1" fmla="*/ 25579 w 33992"/>
                <a:gd name="connsiteY1" fmla="*/ 0 h 25494"/>
                <a:gd name="connsiteX2" fmla="*/ 2210 w 33992"/>
                <a:gd name="connsiteY2" fmla="*/ 18101 h 25494"/>
                <a:gd name="connsiteX3" fmla="*/ 0 w 33992"/>
                <a:gd name="connsiteY3" fmla="*/ 25579 h 25494"/>
                <a:gd name="connsiteX4" fmla="*/ 7053 w 33992"/>
                <a:gd name="connsiteY4" fmla="*/ 27449 h 25494"/>
                <a:gd name="connsiteX5" fmla="*/ 14277 w 33992"/>
                <a:gd name="connsiteY5" fmla="*/ 28384 h 25494"/>
                <a:gd name="connsiteX6" fmla="*/ 37987 w 33992"/>
                <a:gd name="connsiteY6" fmla="*/ 10198 h 25494"/>
                <a:gd name="connsiteX7" fmla="*/ 39856 w 33992"/>
                <a:gd name="connsiteY7" fmla="*/ 3144 h 25494"/>
                <a:gd name="connsiteX8" fmla="*/ 32463 w 33992"/>
                <a:gd name="connsiteY8" fmla="*/ 93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92" h="25494">
                  <a:moveTo>
                    <a:pt x="32463" y="935"/>
                  </a:moveTo>
                  <a:cubicBezTo>
                    <a:pt x="30423" y="340"/>
                    <a:pt x="27874" y="0"/>
                    <a:pt x="25579" y="0"/>
                  </a:cubicBezTo>
                  <a:cubicBezTo>
                    <a:pt x="14447" y="0"/>
                    <a:pt x="4844" y="7393"/>
                    <a:pt x="2210" y="18101"/>
                  </a:cubicBezTo>
                  <a:lnTo>
                    <a:pt x="0" y="25579"/>
                  </a:lnTo>
                  <a:lnTo>
                    <a:pt x="7053" y="27449"/>
                  </a:lnTo>
                  <a:cubicBezTo>
                    <a:pt x="9518" y="28044"/>
                    <a:pt x="11982" y="28384"/>
                    <a:pt x="14277" y="28384"/>
                  </a:cubicBezTo>
                  <a:cubicBezTo>
                    <a:pt x="25070" y="28384"/>
                    <a:pt x="34587" y="21075"/>
                    <a:pt x="37987" y="10198"/>
                  </a:cubicBezTo>
                  <a:lnTo>
                    <a:pt x="39856" y="3144"/>
                  </a:lnTo>
                  <a:lnTo>
                    <a:pt x="32463" y="93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7" name="Vrije vorm: vorm 196">
              <a:extLst>
                <a:ext uri="{FF2B5EF4-FFF2-40B4-BE49-F238E27FC236}">
                  <a16:creationId xmlns:a16="http://schemas.microsoft.com/office/drawing/2014/main" id="{A233CF22-1762-4A60-88D0-79F03989E988}"/>
                </a:ext>
              </a:extLst>
            </p:cNvPr>
            <p:cNvSpPr/>
            <p:nvPr/>
          </p:nvSpPr>
          <p:spPr>
            <a:xfrm>
              <a:off x="1093513" y="6280466"/>
              <a:ext cx="25494" cy="8498"/>
            </a:xfrm>
            <a:custGeom>
              <a:avLst/>
              <a:gdLst>
                <a:gd name="connsiteX0" fmla="*/ 25919 w 25494"/>
                <a:gd name="connsiteY0" fmla="*/ 3485 h 8498"/>
                <a:gd name="connsiteX1" fmla="*/ 15807 w 25494"/>
                <a:gd name="connsiteY1" fmla="*/ 0 h 8498"/>
                <a:gd name="connsiteX2" fmla="*/ 2889 w 25494"/>
                <a:gd name="connsiteY2" fmla="*/ 6799 h 8498"/>
                <a:gd name="connsiteX3" fmla="*/ 0 w 25494"/>
                <a:gd name="connsiteY3" fmla="*/ 10623 h 8498"/>
                <a:gd name="connsiteX4" fmla="*/ 3484 w 25494"/>
                <a:gd name="connsiteY4" fmla="*/ 13427 h 8498"/>
                <a:gd name="connsiteX5" fmla="*/ 13172 w 25494"/>
                <a:gd name="connsiteY5" fmla="*/ 16571 h 8498"/>
                <a:gd name="connsiteX6" fmla="*/ 26599 w 25494"/>
                <a:gd name="connsiteY6" fmla="*/ 9773 h 8498"/>
                <a:gd name="connsiteX7" fmla="*/ 29574 w 25494"/>
                <a:gd name="connsiteY7" fmla="*/ 6119 h 8498"/>
                <a:gd name="connsiteX8" fmla="*/ 25919 w 25494"/>
                <a:gd name="connsiteY8" fmla="*/ 3485 h 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8498">
                  <a:moveTo>
                    <a:pt x="25919" y="3485"/>
                  </a:moveTo>
                  <a:cubicBezTo>
                    <a:pt x="22690" y="1275"/>
                    <a:pt x="19036" y="0"/>
                    <a:pt x="15807" y="0"/>
                  </a:cubicBezTo>
                  <a:cubicBezTo>
                    <a:pt x="10708" y="0"/>
                    <a:pt x="5779" y="2634"/>
                    <a:pt x="2889" y="6799"/>
                  </a:cubicBezTo>
                  <a:lnTo>
                    <a:pt x="0" y="10623"/>
                  </a:lnTo>
                  <a:lnTo>
                    <a:pt x="3484" y="13427"/>
                  </a:lnTo>
                  <a:cubicBezTo>
                    <a:pt x="6459" y="15467"/>
                    <a:pt x="9858" y="16571"/>
                    <a:pt x="13172" y="16571"/>
                  </a:cubicBezTo>
                  <a:cubicBezTo>
                    <a:pt x="18441" y="16571"/>
                    <a:pt x="23455" y="14022"/>
                    <a:pt x="26599" y="9773"/>
                  </a:cubicBezTo>
                  <a:lnTo>
                    <a:pt x="29574" y="6119"/>
                  </a:lnTo>
                  <a:lnTo>
                    <a:pt x="25919" y="3485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8" name="Vrije vorm: vorm 197">
              <a:extLst>
                <a:ext uri="{FF2B5EF4-FFF2-40B4-BE49-F238E27FC236}">
                  <a16:creationId xmlns:a16="http://schemas.microsoft.com/office/drawing/2014/main" id="{C983EE4F-E11D-440F-A563-2503085F5E70}"/>
                </a:ext>
              </a:extLst>
            </p:cNvPr>
            <p:cNvSpPr/>
            <p:nvPr/>
          </p:nvSpPr>
          <p:spPr>
            <a:xfrm>
              <a:off x="1060370" y="6275282"/>
              <a:ext cx="25494" cy="16996"/>
            </a:xfrm>
            <a:custGeom>
              <a:avLst/>
              <a:gdLst>
                <a:gd name="connsiteX0" fmla="*/ 26429 w 25494"/>
                <a:gd name="connsiteY0" fmla="*/ 15552 h 16996"/>
                <a:gd name="connsiteX1" fmla="*/ 22520 w 25494"/>
                <a:gd name="connsiteY1" fmla="*/ 6798 h 16996"/>
                <a:gd name="connsiteX2" fmla="*/ 11472 w 25494"/>
                <a:gd name="connsiteY2" fmla="*/ 340 h 16996"/>
                <a:gd name="connsiteX3" fmla="*/ 8158 w 25494"/>
                <a:gd name="connsiteY3" fmla="*/ 0 h 16996"/>
                <a:gd name="connsiteX4" fmla="*/ 5354 w 25494"/>
                <a:gd name="connsiteY4" fmla="*/ 255 h 16996"/>
                <a:gd name="connsiteX5" fmla="*/ 0 w 25494"/>
                <a:gd name="connsiteY5" fmla="*/ 1105 h 16996"/>
                <a:gd name="connsiteX6" fmla="*/ 4504 w 25494"/>
                <a:gd name="connsiteY6" fmla="*/ 14872 h 16996"/>
                <a:gd name="connsiteX7" fmla="*/ 15382 w 25494"/>
                <a:gd name="connsiteY7" fmla="*/ 21415 h 16996"/>
                <a:gd name="connsiteX8" fmla="*/ 19461 w 25494"/>
                <a:gd name="connsiteY8" fmla="*/ 21840 h 16996"/>
                <a:gd name="connsiteX9" fmla="*/ 22265 w 25494"/>
                <a:gd name="connsiteY9" fmla="*/ 21670 h 16996"/>
                <a:gd name="connsiteX10" fmla="*/ 27364 w 25494"/>
                <a:gd name="connsiteY10" fmla="*/ 20735 h 16996"/>
                <a:gd name="connsiteX11" fmla="*/ 26429 w 25494"/>
                <a:gd name="connsiteY11" fmla="*/ 15552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94" h="16996">
                  <a:moveTo>
                    <a:pt x="26429" y="15552"/>
                  </a:moveTo>
                  <a:cubicBezTo>
                    <a:pt x="25749" y="12407"/>
                    <a:pt x="24730" y="9433"/>
                    <a:pt x="22520" y="6798"/>
                  </a:cubicBezTo>
                  <a:cubicBezTo>
                    <a:pt x="19716" y="3485"/>
                    <a:pt x="15807" y="1190"/>
                    <a:pt x="11472" y="340"/>
                  </a:cubicBezTo>
                  <a:cubicBezTo>
                    <a:pt x="10368" y="170"/>
                    <a:pt x="9263" y="0"/>
                    <a:pt x="8158" y="0"/>
                  </a:cubicBezTo>
                  <a:cubicBezTo>
                    <a:pt x="7223" y="0"/>
                    <a:pt x="6289" y="85"/>
                    <a:pt x="5354" y="255"/>
                  </a:cubicBezTo>
                  <a:lnTo>
                    <a:pt x="0" y="1105"/>
                  </a:lnTo>
                  <a:cubicBezTo>
                    <a:pt x="765" y="6034"/>
                    <a:pt x="1190" y="10878"/>
                    <a:pt x="4504" y="14872"/>
                  </a:cubicBezTo>
                  <a:cubicBezTo>
                    <a:pt x="7223" y="18271"/>
                    <a:pt x="11133" y="20481"/>
                    <a:pt x="15382" y="21415"/>
                  </a:cubicBezTo>
                  <a:cubicBezTo>
                    <a:pt x="16741" y="21670"/>
                    <a:pt x="18101" y="21840"/>
                    <a:pt x="19461" y="21840"/>
                  </a:cubicBezTo>
                  <a:cubicBezTo>
                    <a:pt x="20396" y="21840"/>
                    <a:pt x="21330" y="21755"/>
                    <a:pt x="22265" y="21670"/>
                  </a:cubicBezTo>
                  <a:lnTo>
                    <a:pt x="27364" y="20735"/>
                  </a:lnTo>
                  <a:cubicBezTo>
                    <a:pt x="27024" y="18951"/>
                    <a:pt x="26769" y="17251"/>
                    <a:pt x="26429" y="155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867E6C5C-0866-48C2-A5ED-C663F5F38BEC}"/>
                </a:ext>
              </a:extLst>
            </p:cNvPr>
            <p:cNvSpPr/>
            <p:nvPr/>
          </p:nvSpPr>
          <p:spPr>
            <a:xfrm>
              <a:off x="931878" y="6177809"/>
              <a:ext cx="16996" cy="25494"/>
            </a:xfrm>
            <a:custGeom>
              <a:avLst/>
              <a:gdLst>
                <a:gd name="connsiteX0" fmla="*/ 16911 w 16996"/>
                <a:gd name="connsiteY0" fmla="*/ 4249 h 25494"/>
                <a:gd name="connsiteX1" fmla="*/ 14872 w 16996"/>
                <a:gd name="connsiteY1" fmla="*/ 0 h 25494"/>
                <a:gd name="connsiteX2" fmla="*/ 10028 w 16996"/>
                <a:gd name="connsiteY2" fmla="*/ 2125 h 25494"/>
                <a:gd name="connsiteX3" fmla="*/ 0 w 16996"/>
                <a:gd name="connsiteY3" fmla="*/ 17846 h 25494"/>
                <a:gd name="connsiteX4" fmla="*/ 1615 w 16996"/>
                <a:gd name="connsiteY4" fmla="*/ 24644 h 25494"/>
                <a:gd name="connsiteX5" fmla="*/ 3654 w 16996"/>
                <a:gd name="connsiteY5" fmla="*/ 28978 h 25494"/>
                <a:gd name="connsiteX6" fmla="*/ 8243 w 16996"/>
                <a:gd name="connsiteY6" fmla="*/ 27024 h 25494"/>
                <a:gd name="connsiteX7" fmla="*/ 18441 w 16996"/>
                <a:gd name="connsiteY7" fmla="*/ 11302 h 25494"/>
                <a:gd name="connsiteX8" fmla="*/ 16911 w 16996"/>
                <a:gd name="connsiteY8" fmla="*/ 4249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96" h="25494">
                  <a:moveTo>
                    <a:pt x="16911" y="4249"/>
                  </a:moveTo>
                  <a:lnTo>
                    <a:pt x="14872" y="0"/>
                  </a:lnTo>
                  <a:lnTo>
                    <a:pt x="10028" y="2125"/>
                  </a:lnTo>
                  <a:cubicBezTo>
                    <a:pt x="3909" y="4759"/>
                    <a:pt x="0" y="10877"/>
                    <a:pt x="0" y="17846"/>
                  </a:cubicBezTo>
                  <a:cubicBezTo>
                    <a:pt x="0" y="19885"/>
                    <a:pt x="595" y="22350"/>
                    <a:pt x="1615" y="24644"/>
                  </a:cubicBezTo>
                  <a:lnTo>
                    <a:pt x="3654" y="28978"/>
                  </a:lnTo>
                  <a:lnTo>
                    <a:pt x="8243" y="27024"/>
                  </a:lnTo>
                  <a:cubicBezTo>
                    <a:pt x="14362" y="24219"/>
                    <a:pt x="18441" y="17846"/>
                    <a:pt x="18441" y="11302"/>
                  </a:cubicBezTo>
                  <a:cubicBezTo>
                    <a:pt x="18526" y="9433"/>
                    <a:pt x="17931" y="6969"/>
                    <a:pt x="16911" y="424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026D1BC2-C46B-4CAF-9557-079333E4B567}"/>
                </a:ext>
              </a:extLst>
            </p:cNvPr>
            <p:cNvSpPr/>
            <p:nvPr/>
          </p:nvSpPr>
          <p:spPr>
            <a:xfrm>
              <a:off x="1018893" y="5967908"/>
              <a:ext cx="16996" cy="16996"/>
            </a:xfrm>
            <a:custGeom>
              <a:avLst/>
              <a:gdLst>
                <a:gd name="connsiteX0" fmla="*/ 24056 w 16996"/>
                <a:gd name="connsiteY0" fmla="*/ 17078 h 16996"/>
                <a:gd name="connsiteX1" fmla="*/ 23461 w 16996"/>
                <a:gd name="connsiteY1" fmla="*/ 13764 h 16996"/>
                <a:gd name="connsiteX2" fmla="*/ 23291 w 16996"/>
                <a:gd name="connsiteY2" fmla="*/ 13169 h 16996"/>
                <a:gd name="connsiteX3" fmla="*/ 10034 w 16996"/>
                <a:gd name="connsiteY3" fmla="*/ 82 h 16996"/>
                <a:gd name="connsiteX4" fmla="*/ 4766 w 16996"/>
                <a:gd name="connsiteY4" fmla="*/ 422 h 16996"/>
                <a:gd name="connsiteX5" fmla="*/ 7 w 16996"/>
                <a:gd name="connsiteY5" fmla="*/ 1612 h 16996"/>
                <a:gd name="connsiteX6" fmla="*/ 771 w 16996"/>
                <a:gd name="connsiteY6" fmla="*/ 7390 h 16996"/>
                <a:gd name="connsiteX7" fmla="*/ 2131 w 16996"/>
                <a:gd name="connsiteY7" fmla="*/ 13254 h 16996"/>
                <a:gd name="connsiteX8" fmla="*/ 10459 w 16996"/>
                <a:gd name="connsiteY8" fmla="*/ 23282 h 16996"/>
                <a:gd name="connsiteX9" fmla="*/ 17003 w 16996"/>
                <a:gd name="connsiteY9" fmla="*/ 24641 h 16996"/>
                <a:gd name="connsiteX10" fmla="*/ 21507 w 16996"/>
                <a:gd name="connsiteY10" fmla="*/ 23877 h 16996"/>
                <a:gd name="connsiteX11" fmla="*/ 24906 w 16996"/>
                <a:gd name="connsiteY11" fmla="*/ 23027 h 16996"/>
                <a:gd name="connsiteX12" fmla="*/ 24056 w 16996"/>
                <a:gd name="connsiteY12" fmla="*/ 17078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96" h="16996">
                  <a:moveTo>
                    <a:pt x="24056" y="17078"/>
                  </a:moveTo>
                  <a:cubicBezTo>
                    <a:pt x="23886" y="15974"/>
                    <a:pt x="23716" y="14869"/>
                    <a:pt x="23461" y="13764"/>
                  </a:cubicBezTo>
                  <a:lnTo>
                    <a:pt x="23291" y="13169"/>
                  </a:lnTo>
                  <a:cubicBezTo>
                    <a:pt x="21337" y="6030"/>
                    <a:pt x="16408" y="1017"/>
                    <a:pt x="10034" y="82"/>
                  </a:cubicBezTo>
                  <a:cubicBezTo>
                    <a:pt x="8675" y="-88"/>
                    <a:pt x="6805" y="-3"/>
                    <a:pt x="4766" y="422"/>
                  </a:cubicBezTo>
                  <a:lnTo>
                    <a:pt x="7" y="1612"/>
                  </a:lnTo>
                  <a:cubicBezTo>
                    <a:pt x="-78" y="1612"/>
                    <a:pt x="686" y="6881"/>
                    <a:pt x="771" y="7390"/>
                  </a:cubicBezTo>
                  <a:cubicBezTo>
                    <a:pt x="1111" y="9345"/>
                    <a:pt x="1451" y="11300"/>
                    <a:pt x="2131" y="13254"/>
                  </a:cubicBezTo>
                  <a:cubicBezTo>
                    <a:pt x="3576" y="17418"/>
                    <a:pt x="6380" y="21328"/>
                    <a:pt x="10459" y="23282"/>
                  </a:cubicBezTo>
                  <a:cubicBezTo>
                    <a:pt x="12499" y="24217"/>
                    <a:pt x="14708" y="24726"/>
                    <a:pt x="17003" y="24641"/>
                  </a:cubicBezTo>
                  <a:cubicBezTo>
                    <a:pt x="18533" y="24557"/>
                    <a:pt x="20062" y="24217"/>
                    <a:pt x="21507" y="23877"/>
                  </a:cubicBezTo>
                  <a:cubicBezTo>
                    <a:pt x="21762" y="23792"/>
                    <a:pt x="24906" y="23027"/>
                    <a:pt x="24906" y="23027"/>
                  </a:cubicBezTo>
                  <a:lnTo>
                    <a:pt x="24056" y="17078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1" name="Vrije vorm: vorm 200">
              <a:extLst>
                <a:ext uri="{FF2B5EF4-FFF2-40B4-BE49-F238E27FC236}">
                  <a16:creationId xmlns:a16="http://schemas.microsoft.com/office/drawing/2014/main" id="{569AD0DE-3C1B-420A-AF5E-49D99174AACF}"/>
                </a:ext>
              </a:extLst>
            </p:cNvPr>
            <p:cNvSpPr/>
            <p:nvPr/>
          </p:nvSpPr>
          <p:spPr>
            <a:xfrm>
              <a:off x="959922" y="6239136"/>
              <a:ext cx="25494" cy="16996"/>
            </a:xfrm>
            <a:custGeom>
              <a:avLst/>
              <a:gdLst>
                <a:gd name="connsiteX0" fmla="*/ 28299 w 25494"/>
                <a:gd name="connsiteY0" fmla="*/ 4703 h 16996"/>
                <a:gd name="connsiteX1" fmla="*/ 23285 w 25494"/>
                <a:gd name="connsiteY1" fmla="*/ 1559 h 16996"/>
                <a:gd name="connsiteX2" fmla="*/ 3144 w 25494"/>
                <a:gd name="connsiteY2" fmla="*/ 5383 h 16996"/>
                <a:gd name="connsiteX3" fmla="*/ 0 w 25494"/>
                <a:gd name="connsiteY3" fmla="*/ 8953 h 16996"/>
                <a:gd name="connsiteX4" fmla="*/ 3824 w 25494"/>
                <a:gd name="connsiteY4" fmla="*/ 12522 h 16996"/>
                <a:gd name="connsiteX5" fmla="*/ 8413 w 25494"/>
                <a:gd name="connsiteY5" fmla="*/ 15836 h 16996"/>
                <a:gd name="connsiteX6" fmla="*/ 15467 w 25494"/>
                <a:gd name="connsiteY6" fmla="*/ 17366 h 16996"/>
                <a:gd name="connsiteX7" fmla="*/ 15467 w 25494"/>
                <a:gd name="connsiteY7" fmla="*/ 17366 h 16996"/>
                <a:gd name="connsiteX8" fmla="*/ 28384 w 25494"/>
                <a:gd name="connsiteY8" fmla="*/ 11587 h 16996"/>
                <a:gd name="connsiteX9" fmla="*/ 31868 w 25494"/>
                <a:gd name="connsiteY9" fmla="*/ 7848 h 16996"/>
                <a:gd name="connsiteX10" fmla="*/ 28299 w 25494"/>
                <a:gd name="connsiteY10" fmla="*/ 470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4" h="16996">
                  <a:moveTo>
                    <a:pt x="28299" y="4703"/>
                  </a:moveTo>
                  <a:cubicBezTo>
                    <a:pt x="26004" y="2834"/>
                    <a:pt x="25239" y="2409"/>
                    <a:pt x="23285" y="1559"/>
                  </a:cubicBezTo>
                  <a:cubicBezTo>
                    <a:pt x="16316" y="-1500"/>
                    <a:pt x="8243" y="30"/>
                    <a:pt x="3144" y="5383"/>
                  </a:cubicBezTo>
                  <a:lnTo>
                    <a:pt x="0" y="8953"/>
                  </a:lnTo>
                  <a:lnTo>
                    <a:pt x="3824" y="12522"/>
                  </a:lnTo>
                  <a:cubicBezTo>
                    <a:pt x="5099" y="13711"/>
                    <a:pt x="6799" y="15157"/>
                    <a:pt x="8413" y="15836"/>
                  </a:cubicBezTo>
                  <a:cubicBezTo>
                    <a:pt x="10708" y="16856"/>
                    <a:pt x="13002" y="17366"/>
                    <a:pt x="15467" y="17366"/>
                  </a:cubicBezTo>
                  <a:lnTo>
                    <a:pt x="15467" y="17366"/>
                  </a:lnTo>
                  <a:cubicBezTo>
                    <a:pt x="20311" y="17366"/>
                    <a:pt x="24900" y="15326"/>
                    <a:pt x="28384" y="11587"/>
                  </a:cubicBezTo>
                  <a:lnTo>
                    <a:pt x="31868" y="7848"/>
                  </a:lnTo>
                  <a:lnTo>
                    <a:pt x="28299" y="4703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2" name="Vrije vorm: vorm 201">
              <a:extLst>
                <a:ext uri="{FF2B5EF4-FFF2-40B4-BE49-F238E27FC236}">
                  <a16:creationId xmlns:a16="http://schemas.microsoft.com/office/drawing/2014/main" id="{F91CF01E-DDA3-486E-8D41-136FDC4E9279}"/>
                </a:ext>
              </a:extLst>
            </p:cNvPr>
            <p:cNvSpPr/>
            <p:nvPr/>
          </p:nvSpPr>
          <p:spPr>
            <a:xfrm>
              <a:off x="1148788" y="5995694"/>
              <a:ext cx="8498" cy="16996"/>
            </a:xfrm>
            <a:custGeom>
              <a:avLst/>
              <a:gdLst>
                <a:gd name="connsiteX0" fmla="*/ 3532 w 8498"/>
                <a:gd name="connsiteY0" fmla="*/ 594 h 16996"/>
                <a:gd name="connsiteX1" fmla="*/ 727 w 8498"/>
                <a:gd name="connsiteY1" fmla="*/ 0 h 16996"/>
                <a:gd name="connsiteX2" fmla="*/ 48 w 8498"/>
                <a:gd name="connsiteY2" fmla="*/ 3654 h 16996"/>
                <a:gd name="connsiteX3" fmla="*/ 2427 w 8498"/>
                <a:gd name="connsiteY3" fmla="*/ 12322 h 16996"/>
                <a:gd name="connsiteX4" fmla="*/ 10160 w 8498"/>
                <a:gd name="connsiteY4" fmla="*/ 16911 h 16996"/>
                <a:gd name="connsiteX5" fmla="*/ 11435 w 8498"/>
                <a:gd name="connsiteY5" fmla="*/ 17166 h 16996"/>
                <a:gd name="connsiteX6" fmla="*/ 12115 w 8498"/>
                <a:gd name="connsiteY6" fmla="*/ 14446 h 16996"/>
                <a:gd name="connsiteX7" fmla="*/ 12285 w 8498"/>
                <a:gd name="connsiteY7" fmla="*/ 11812 h 16996"/>
                <a:gd name="connsiteX8" fmla="*/ 9396 w 8498"/>
                <a:gd name="connsiteY8" fmla="*/ 3994 h 16996"/>
                <a:gd name="connsiteX9" fmla="*/ 3532 w 8498"/>
                <a:gd name="connsiteY9" fmla="*/ 594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8" h="16996">
                  <a:moveTo>
                    <a:pt x="3532" y="594"/>
                  </a:moveTo>
                  <a:cubicBezTo>
                    <a:pt x="2597" y="340"/>
                    <a:pt x="1662" y="170"/>
                    <a:pt x="727" y="0"/>
                  </a:cubicBezTo>
                  <a:cubicBezTo>
                    <a:pt x="727" y="0"/>
                    <a:pt x="133" y="3399"/>
                    <a:pt x="48" y="3654"/>
                  </a:cubicBezTo>
                  <a:cubicBezTo>
                    <a:pt x="-207" y="6713"/>
                    <a:pt x="558" y="9858"/>
                    <a:pt x="2427" y="12322"/>
                  </a:cubicBezTo>
                  <a:cubicBezTo>
                    <a:pt x="4382" y="14956"/>
                    <a:pt x="7101" y="16231"/>
                    <a:pt x="10160" y="16911"/>
                  </a:cubicBezTo>
                  <a:cubicBezTo>
                    <a:pt x="10585" y="16996"/>
                    <a:pt x="11010" y="17081"/>
                    <a:pt x="11435" y="17166"/>
                  </a:cubicBezTo>
                  <a:lnTo>
                    <a:pt x="12115" y="14446"/>
                  </a:lnTo>
                  <a:cubicBezTo>
                    <a:pt x="12285" y="13597"/>
                    <a:pt x="12285" y="12747"/>
                    <a:pt x="12285" y="11812"/>
                  </a:cubicBezTo>
                  <a:cubicBezTo>
                    <a:pt x="12285" y="8923"/>
                    <a:pt x="11265" y="6118"/>
                    <a:pt x="9396" y="3994"/>
                  </a:cubicBezTo>
                  <a:cubicBezTo>
                    <a:pt x="7696" y="2209"/>
                    <a:pt x="5741" y="1189"/>
                    <a:pt x="3532" y="594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3" name="Vrije vorm: vorm 202">
              <a:extLst>
                <a:ext uri="{FF2B5EF4-FFF2-40B4-BE49-F238E27FC236}">
                  <a16:creationId xmlns:a16="http://schemas.microsoft.com/office/drawing/2014/main" id="{E73AA137-BA22-44F3-892C-7F3D37BC62EF}"/>
                </a:ext>
              </a:extLst>
            </p:cNvPr>
            <p:cNvSpPr/>
            <p:nvPr/>
          </p:nvSpPr>
          <p:spPr>
            <a:xfrm>
              <a:off x="985500" y="6181293"/>
              <a:ext cx="8498" cy="16996"/>
            </a:xfrm>
            <a:custGeom>
              <a:avLst/>
              <a:gdLst>
                <a:gd name="connsiteX0" fmla="*/ 11729 w 8498"/>
                <a:gd name="connsiteY0" fmla="*/ 8753 h 16996"/>
                <a:gd name="connsiteX1" fmla="*/ 8329 w 8498"/>
                <a:gd name="connsiteY1" fmla="*/ 3059 h 16996"/>
                <a:gd name="connsiteX2" fmla="*/ 3400 w 8498"/>
                <a:gd name="connsiteY2" fmla="*/ 510 h 16996"/>
                <a:gd name="connsiteX3" fmla="*/ 596 w 8498"/>
                <a:gd name="connsiteY3" fmla="*/ 0 h 16996"/>
                <a:gd name="connsiteX4" fmla="*/ 1191 w 8498"/>
                <a:gd name="connsiteY4" fmla="*/ 10793 h 16996"/>
                <a:gd name="connsiteX5" fmla="*/ 8414 w 8498"/>
                <a:gd name="connsiteY5" fmla="*/ 16657 h 16996"/>
                <a:gd name="connsiteX6" fmla="*/ 11304 w 8498"/>
                <a:gd name="connsiteY6" fmla="*/ 17336 h 16996"/>
                <a:gd name="connsiteX7" fmla="*/ 11984 w 8498"/>
                <a:gd name="connsiteY7" fmla="*/ 13852 h 16996"/>
                <a:gd name="connsiteX8" fmla="*/ 11729 w 8498"/>
                <a:gd name="connsiteY8" fmla="*/ 8753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16996">
                  <a:moveTo>
                    <a:pt x="11729" y="8753"/>
                  </a:moveTo>
                  <a:cubicBezTo>
                    <a:pt x="11134" y="6629"/>
                    <a:pt x="9944" y="4589"/>
                    <a:pt x="8329" y="3059"/>
                  </a:cubicBezTo>
                  <a:cubicBezTo>
                    <a:pt x="6885" y="1700"/>
                    <a:pt x="5185" y="1020"/>
                    <a:pt x="3400" y="510"/>
                  </a:cubicBezTo>
                  <a:cubicBezTo>
                    <a:pt x="2466" y="255"/>
                    <a:pt x="1531" y="85"/>
                    <a:pt x="596" y="0"/>
                  </a:cubicBezTo>
                  <a:cubicBezTo>
                    <a:pt x="-84" y="3569"/>
                    <a:pt x="-509" y="7393"/>
                    <a:pt x="1191" y="10793"/>
                  </a:cubicBezTo>
                  <a:cubicBezTo>
                    <a:pt x="2636" y="13682"/>
                    <a:pt x="5270" y="15806"/>
                    <a:pt x="8414" y="16657"/>
                  </a:cubicBezTo>
                  <a:lnTo>
                    <a:pt x="11304" y="17336"/>
                  </a:lnTo>
                  <a:cubicBezTo>
                    <a:pt x="11644" y="17421"/>
                    <a:pt x="11984" y="14107"/>
                    <a:pt x="11984" y="13852"/>
                  </a:cubicBezTo>
                  <a:cubicBezTo>
                    <a:pt x="12153" y="11983"/>
                    <a:pt x="12153" y="10368"/>
                    <a:pt x="11729" y="8753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B984C477-1051-4636-8A38-32400B5043ED}"/>
                </a:ext>
              </a:extLst>
            </p:cNvPr>
            <p:cNvSpPr/>
            <p:nvPr/>
          </p:nvSpPr>
          <p:spPr>
            <a:xfrm>
              <a:off x="951865" y="6136423"/>
              <a:ext cx="33993" cy="50989"/>
            </a:xfrm>
            <a:custGeom>
              <a:avLst/>
              <a:gdLst>
                <a:gd name="connsiteX0" fmla="*/ 34316 w 33992"/>
                <a:gd name="connsiteY0" fmla="*/ 9178 h 50988"/>
                <a:gd name="connsiteX1" fmla="*/ 30832 w 33992"/>
                <a:gd name="connsiteY1" fmla="*/ 0 h 50988"/>
                <a:gd name="connsiteX2" fmla="*/ 2873 w 33992"/>
                <a:gd name="connsiteY2" fmla="*/ 21670 h 50988"/>
                <a:gd name="connsiteX3" fmla="*/ 6357 w 33992"/>
                <a:gd name="connsiteY3" fmla="*/ 56853 h 50988"/>
                <a:gd name="connsiteX4" fmla="*/ 25733 w 33992"/>
                <a:gd name="connsiteY4" fmla="*/ 46994 h 50988"/>
                <a:gd name="connsiteX5" fmla="*/ 36866 w 33992"/>
                <a:gd name="connsiteY5" fmla="*/ 21670 h 50988"/>
                <a:gd name="connsiteX6" fmla="*/ 34316 w 33992"/>
                <a:gd name="connsiteY6" fmla="*/ 9178 h 5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92" h="50988">
                  <a:moveTo>
                    <a:pt x="34316" y="9178"/>
                  </a:moveTo>
                  <a:cubicBezTo>
                    <a:pt x="33127" y="6118"/>
                    <a:pt x="31937" y="3059"/>
                    <a:pt x="30832" y="0"/>
                  </a:cubicBezTo>
                  <a:cubicBezTo>
                    <a:pt x="18680" y="1869"/>
                    <a:pt x="7717" y="10367"/>
                    <a:pt x="2873" y="21670"/>
                  </a:cubicBezTo>
                  <a:cubicBezTo>
                    <a:pt x="-1971" y="32972"/>
                    <a:pt x="-611" y="46740"/>
                    <a:pt x="6357" y="56853"/>
                  </a:cubicBezTo>
                  <a:cubicBezTo>
                    <a:pt x="13496" y="55068"/>
                    <a:pt x="20294" y="51924"/>
                    <a:pt x="25733" y="46994"/>
                  </a:cubicBezTo>
                  <a:cubicBezTo>
                    <a:pt x="32957" y="40536"/>
                    <a:pt x="36866" y="31358"/>
                    <a:pt x="36866" y="21670"/>
                  </a:cubicBezTo>
                  <a:cubicBezTo>
                    <a:pt x="36951" y="17591"/>
                    <a:pt x="35931" y="12832"/>
                    <a:pt x="34316" y="917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83F8B49B-21B1-4A7E-B932-234740EA4457}"/>
                </a:ext>
              </a:extLst>
            </p:cNvPr>
            <p:cNvSpPr/>
            <p:nvPr/>
          </p:nvSpPr>
          <p:spPr>
            <a:xfrm>
              <a:off x="921256" y="6064868"/>
              <a:ext cx="25494" cy="59487"/>
            </a:xfrm>
            <a:custGeom>
              <a:avLst/>
              <a:gdLst>
                <a:gd name="connsiteX0" fmla="*/ 19461 w 25494"/>
                <a:gd name="connsiteY0" fmla="*/ 5779 h 59486"/>
                <a:gd name="connsiteX1" fmla="*/ 10878 w 25494"/>
                <a:gd name="connsiteY1" fmla="*/ 0 h 59486"/>
                <a:gd name="connsiteX2" fmla="*/ 5524 w 25494"/>
                <a:gd name="connsiteY2" fmla="*/ 8583 h 59486"/>
                <a:gd name="connsiteX3" fmla="*/ 0 w 25494"/>
                <a:gd name="connsiteY3" fmla="*/ 27449 h 59486"/>
                <a:gd name="connsiteX4" fmla="*/ 14277 w 25494"/>
                <a:gd name="connsiteY4" fmla="*/ 54813 h 59486"/>
                <a:gd name="connsiteX5" fmla="*/ 22860 w 25494"/>
                <a:gd name="connsiteY5" fmla="*/ 60422 h 59486"/>
                <a:gd name="connsiteX6" fmla="*/ 28469 w 25494"/>
                <a:gd name="connsiteY6" fmla="*/ 52009 h 59486"/>
                <a:gd name="connsiteX7" fmla="*/ 33908 w 25494"/>
                <a:gd name="connsiteY7" fmla="*/ 33228 h 59486"/>
                <a:gd name="connsiteX8" fmla="*/ 19461 w 25494"/>
                <a:gd name="connsiteY8" fmla="*/ 5779 h 5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4" h="59486">
                  <a:moveTo>
                    <a:pt x="19461" y="5779"/>
                  </a:moveTo>
                  <a:lnTo>
                    <a:pt x="10878" y="0"/>
                  </a:lnTo>
                  <a:lnTo>
                    <a:pt x="5524" y="8583"/>
                  </a:lnTo>
                  <a:cubicBezTo>
                    <a:pt x="1870" y="14277"/>
                    <a:pt x="0" y="20650"/>
                    <a:pt x="0" y="27449"/>
                  </a:cubicBezTo>
                  <a:cubicBezTo>
                    <a:pt x="0" y="38582"/>
                    <a:pt x="5184" y="48525"/>
                    <a:pt x="14277" y="54813"/>
                  </a:cubicBezTo>
                  <a:lnTo>
                    <a:pt x="22860" y="60422"/>
                  </a:lnTo>
                  <a:lnTo>
                    <a:pt x="28469" y="52009"/>
                  </a:lnTo>
                  <a:cubicBezTo>
                    <a:pt x="32123" y="45890"/>
                    <a:pt x="33908" y="39771"/>
                    <a:pt x="33908" y="33228"/>
                  </a:cubicBezTo>
                  <a:cubicBezTo>
                    <a:pt x="33993" y="22181"/>
                    <a:pt x="28724" y="12237"/>
                    <a:pt x="19461" y="5779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Vrije vorm: vorm 205">
              <a:extLst>
                <a:ext uri="{FF2B5EF4-FFF2-40B4-BE49-F238E27FC236}">
                  <a16:creationId xmlns:a16="http://schemas.microsoft.com/office/drawing/2014/main" id="{5888CC99-0BAB-4D16-807B-C6B4ED1B1C43}"/>
                </a:ext>
              </a:extLst>
            </p:cNvPr>
            <p:cNvSpPr/>
            <p:nvPr/>
          </p:nvSpPr>
          <p:spPr>
            <a:xfrm>
              <a:off x="946835" y="5999603"/>
              <a:ext cx="50989" cy="67985"/>
            </a:xfrm>
            <a:custGeom>
              <a:avLst/>
              <a:gdLst>
                <a:gd name="connsiteX0" fmla="*/ 49629 w 50988"/>
                <a:gd name="connsiteY0" fmla="*/ 13852 h 67985"/>
                <a:gd name="connsiteX1" fmla="*/ 45210 w 50988"/>
                <a:gd name="connsiteY1" fmla="*/ 0 h 67985"/>
                <a:gd name="connsiteX2" fmla="*/ 31443 w 50988"/>
                <a:gd name="connsiteY2" fmla="*/ 4419 h 67985"/>
                <a:gd name="connsiteX3" fmla="*/ 0 w 50988"/>
                <a:gd name="connsiteY3" fmla="*/ 47250 h 67985"/>
                <a:gd name="connsiteX4" fmla="*/ 6374 w 50988"/>
                <a:gd name="connsiteY4" fmla="*/ 74189 h 67985"/>
                <a:gd name="connsiteX5" fmla="*/ 19886 w 50988"/>
                <a:gd name="connsiteY5" fmla="*/ 69770 h 67985"/>
                <a:gd name="connsiteX6" fmla="*/ 51584 w 50988"/>
                <a:gd name="connsiteY6" fmla="*/ 27109 h 67985"/>
                <a:gd name="connsiteX7" fmla="*/ 49629 w 50988"/>
                <a:gd name="connsiteY7" fmla="*/ 13852 h 6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88" h="67985">
                  <a:moveTo>
                    <a:pt x="49629" y="13852"/>
                  </a:moveTo>
                  <a:lnTo>
                    <a:pt x="45210" y="0"/>
                  </a:lnTo>
                  <a:lnTo>
                    <a:pt x="31443" y="4419"/>
                  </a:lnTo>
                  <a:cubicBezTo>
                    <a:pt x="12917" y="10283"/>
                    <a:pt x="0" y="27874"/>
                    <a:pt x="0" y="47250"/>
                  </a:cubicBezTo>
                  <a:cubicBezTo>
                    <a:pt x="0" y="56598"/>
                    <a:pt x="3654" y="65436"/>
                    <a:pt x="6374" y="74189"/>
                  </a:cubicBezTo>
                  <a:lnTo>
                    <a:pt x="19886" y="69770"/>
                  </a:lnTo>
                  <a:cubicBezTo>
                    <a:pt x="38837" y="63821"/>
                    <a:pt x="51584" y="46740"/>
                    <a:pt x="51584" y="27109"/>
                  </a:cubicBezTo>
                  <a:cubicBezTo>
                    <a:pt x="51584" y="22010"/>
                    <a:pt x="50989" y="17846"/>
                    <a:pt x="49629" y="13852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2B34E662-6BAC-4DB9-B3FE-53F15FA7B94E}"/>
                </a:ext>
              </a:extLst>
            </p:cNvPr>
            <p:cNvSpPr/>
            <p:nvPr/>
          </p:nvSpPr>
          <p:spPr>
            <a:xfrm>
              <a:off x="1018559" y="6260241"/>
              <a:ext cx="8498" cy="25494"/>
            </a:xfrm>
            <a:custGeom>
              <a:avLst/>
              <a:gdLst>
                <a:gd name="connsiteX0" fmla="*/ 15552 w 8498"/>
                <a:gd name="connsiteY0" fmla="*/ 10538 h 25494"/>
                <a:gd name="connsiteX1" fmla="*/ 14192 w 8498"/>
                <a:gd name="connsiteY1" fmla="*/ 3570 h 25494"/>
                <a:gd name="connsiteX2" fmla="*/ 12577 w 8498"/>
                <a:gd name="connsiteY2" fmla="*/ 0 h 25494"/>
                <a:gd name="connsiteX3" fmla="*/ 3824 w 8498"/>
                <a:gd name="connsiteY3" fmla="*/ 5779 h 25494"/>
                <a:gd name="connsiteX4" fmla="*/ 0 w 8498"/>
                <a:gd name="connsiteY4" fmla="*/ 16062 h 25494"/>
                <a:gd name="connsiteX5" fmla="*/ 1360 w 8498"/>
                <a:gd name="connsiteY5" fmla="*/ 22690 h 25494"/>
                <a:gd name="connsiteX6" fmla="*/ 3059 w 8498"/>
                <a:gd name="connsiteY6" fmla="*/ 26174 h 25494"/>
                <a:gd name="connsiteX7" fmla="*/ 6883 w 8498"/>
                <a:gd name="connsiteY7" fmla="*/ 24390 h 25494"/>
                <a:gd name="connsiteX8" fmla="*/ 15552 w 8498"/>
                <a:gd name="connsiteY8" fmla="*/ 1053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98" h="25494">
                  <a:moveTo>
                    <a:pt x="15552" y="10538"/>
                  </a:moveTo>
                  <a:cubicBezTo>
                    <a:pt x="15552" y="8243"/>
                    <a:pt x="15127" y="5864"/>
                    <a:pt x="14192" y="3570"/>
                  </a:cubicBezTo>
                  <a:cubicBezTo>
                    <a:pt x="14107" y="3229"/>
                    <a:pt x="12662" y="0"/>
                    <a:pt x="12577" y="0"/>
                  </a:cubicBezTo>
                  <a:cubicBezTo>
                    <a:pt x="9518" y="1615"/>
                    <a:pt x="6204" y="3145"/>
                    <a:pt x="3824" y="5779"/>
                  </a:cubicBezTo>
                  <a:cubicBezTo>
                    <a:pt x="1360" y="8583"/>
                    <a:pt x="0" y="12322"/>
                    <a:pt x="0" y="16062"/>
                  </a:cubicBezTo>
                  <a:cubicBezTo>
                    <a:pt x="0" y="18271"/>
                    <a:pt x="425" y="20311"/>
                    <a:pt x="1360" y="22690"/>
                  </a:cubicBezTo>
                  <a:lnTo>
                    <a:pt x="3059" y="26174"/>
                  </a:lnTo>
                  <a:lnTo>
                    <a:pt x="6883" y="24390"/>
                  </a:lnTo>
                  <a:cubicBezTo>
                    <a:pt x="12492" y="21671"/>
                    <a:pt x="15467" y="16232"/>
                    <a:pt x="15552" y="1053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82787C28-0EFE-448B-AA23-CFBE75458CDE}"/>
                </a:ext>
              </a:extLst>
            </p:cNvPr>
            <p:cNvSpPr/>
            <p:nvPr/>
          </p:nvSpPr>
          <p:spPr>
            <a:xfrm>
              <a:off x="938847" y="6196590"/>
              <a:ext cx="59487" cy="33993"/>
            </a:xfrm>
            <a:custGeom>
              <a:avLst/>
              <a:gdLst>
                <a:gd name="connsiteX0" fmla="*/ 54813 w 59486"/>
                <a:gd name="connsiteY0" fmla="*/ 4929 h 33992"/>
                <a:gd name="connsiteX1" fmla="*/ 36712 w 59486"/>
                <a:gd name="connsiteY1" fmla="*/ 0 h 33992"/>
                <a:gd name="connsiteX2" fmla="*/ 5694 w 59486"/>
                <a:gd name="connsiteY2" fmla="*/ 17591 h 33992"/>
                <a:gd name="connsiteX3" fmla="*/ 0 w 59486"/>
                <a:gd name="connsiteY3" fmla="*/ 27279 h 33992"/>
                <a:gd name="connsiteX4" fmla="*/ 10538 w 59486"/>
                <a:gd name="connsiteY4" fmla="*/ 33398 h 33992"/>
                <a:gd name="connsiteX5" fmla="*/ 28979 w 59486"/>
                <a:gd name="connsiteY5" fmla="*/ 38412 h 33992"/>
                <a:gd name="connsiteX6" fmla="*/ 59572 w 59486"/>
                <a:gd name="connsiteY6" fmla="*/ 20991 h 33992"/>
                <a:gd name="connsiteX7" fmla="*/ 65521 w 59486"/>
                <a:gd name="connsiteY7" fmla="*/ 11388 h 33992"/>
                <a:gd name="connsiteX8" fmla="*/ 54813 w 59486"/>
                <a:gd name="connsiteY8" fmla="*/ 4929 h 3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6" h="33992">
                  <a:moveTo>
                    <a:pt x="54813" y="4929"/>
                  </a:moveTo>
                  <a:cubicBezTo>
                    <a:pt x="49289" y="1700"/>
                    <a:pt x="43086" y="0"/>
                    <a:pt x="36712" y="0"/>
                  </a:cubicBezTo>
                  <a:cubicBezTo>
                    <a:pt x="23965" y="0"/>
                    <a:pt x="12322" y="6544"/>
                    <a:pt x="5694" y="17591"/>
                  </a:cubicBezTo>
                  <a:lnTo>
                    <a:pt x="0" y="27279"/>
                  </a:lnTo>
                  <a:lnTo>
                    <a:pt x="10538" y="33398"/>
                  </a:lnTo>
                  <a:cubicBezTo>
                    <a:pt x="16146" y="36712"/>
                    <a:pt x="22520" y="38412"/>
                    <a:pt x="28979" y="38412"/>
                  </a:cubicBezTo>
                  <a:cubicBezTo>
                    <a:pt x="41726" y="38412"/>
                    <a:pt x="53198" y="31953"/>
                    <a:pt x="59572" y="20991"/>
                  </a:cubicBezTo>
                  <a:lnTo>
                    <a:pt x="65521" y="11388"/>
                  </a:lnTo>
                  <a:lnTo>
                    <a:pt x="54813" y="4929"/>
                  </a:ln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B3592C18-3F12-46B1-99FA-616BDF02AE60}"/>
                </a:ext>
              </a:extLst>
            </p:cNvPr>
            <p:cNvSpPr/>
            <p:nvPr/>
          </p:nvSpPr>
          <p:spPr>
            <a:xfrm>
              <a:off x="1211467" y="6087882"/>
              <a:ext cx="8498" cy="16996"/>
            </a:xfrm>
            <a:custGeom>
              <a:avLst/>
              <a:gdLst>
                <a:gd name="connsiteX0" fmla="*/ 15212 w 8498"/>
                <a:gd name="connsiteY0" fmla="*/ 3161 h 16996"/>
                <a:gd name="connsiteX1" fmla="*/ 14617 w 8498"/>
                <a:gd name="connsiteY1" fmla="*/ 17 h 16996"/>
                <a:gd name="connsiteX2" fmla="*/ 9008 w 8498"/>
                <a:gd name="connsiteY2" fmla="*/ 1206 h 16996"/>
                <a:gd name="connsiteX3" fmla="*/ 4334 w 8498"/>
                <a:gd name="connsiteY3" fmla="*/ 3926 h 16996"/>
                <a:gd name="connsiteX4" fmla="*/ 0 w 8498"/>
                <a:gd name="connsiteY4" fmla="*/ 12764 h 16996"/>
                <a:gd name="connsiteX5" fmla="*/ 85 w 8498"/>
                <a:gd name="connsiteY5" fmla="*/ 14549 h 16996"/>
                <a:gd name="connsiteX6" fmla="*/ 510 w 8498"/>
                <a:gd name="connsiteY6" fmla="*/ 17862 h 16996"/>
                <a:gd name="connsiteX7" fmla="*/ 6034 w 8498"/>
                <a:gd name="connsiteY7" fmla="*/ 16843 h 16996"/>
                <a:gd name="connsiteX8" fmla="*/ 10793 w 8498"/>
                <a:gd name="connsiteY8" fmla="*/ 14208 h 16996"/>
                <a:gd name="connsiteX9" fmla="*/ 15297 w 8498"/>
                <a:gd name="connsiteY9" fmla="*/ 5370 h 16996"/>
                <a:gd name="connsiteX10" fmla="*/ 15212 w 8498"/>
                <a:gd name="connsiteY10" fmla="*/ 3161 h 1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98" h="16996">
                  <a:moveTo>
                    <a:pt x="15212" y="3161"/>
                  </a:moveTo>
                  <a:lnTo>
                    <a:pt x="14617" y="17"/>
                  </a:lnTo>
                  <a:cubicBezTo>
                    <a:pt x="14617" y="-154"/>
                    <a:pt x="9518" y="1036"/>
                    <a:pt x="9008" y="1206"/>
                  </a:cubicBezTo>
                  <a:cubicBezTo>
                    <a:pt x="7308" y="1801"/>
                    <a:pt x="5694" y="2651"/>
                    <a:pt x="4334" y="3926"/>
                  </a:cubicBezTo>
                  <a:cubicBezTo>
                    <a:pt x="1785" y="6135"/>
                    <a:pt x="170" y="9364"/>
                    <a:pt x="0" y="12764"/>
                  </a:cubicBezTo>
                  <a:cubicBezTo>
                    <a:pt x="0" y="13359"/>
                    <a:pt x="0" y="13954"/>
                    <a:pt x="85" y="14549"/>
                  </a:cubicBezTo>
                  <a:lnTo>
                    <a:pt x="510" y="17862"/>
                  </a:lnTo>
                  <a:cubicBezTo>
                    <a:pt x="510" y="18033"/>
                    <a:pt x="5524" y="17013"/>
                    <a:pt x="6034" y="16843"/>
                  </a:cubicBezTo>
                  <a:cubicBezTo>
                    <a:pt x="7733" y="16333"/>
                    <a:pt x="9348" y="15398"/>
                    <a:pt x="10793" y="14208"/>
                  </a:cubicBezTo>
                  <a:cubicBezTo>
                    <a:pt x="13342" y="11999"/>
                    <a:pt x="15042" y="8769"/>
                    <a:pt x="15297" y="5370"/>
                  </a:cubicBezTo>
                  <a:cubicBezTo>
                    <a:pt x="15212" y="4605"/>
                    <a:pt x="15212" y="3926"/>
                    <a:pt x="15212" y="3161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0DF10D8D-1F0B-409A-BDFB-F23EF2C47B86}"/>
                </a:ext>
              </a:extLst>
            </p:cNvPr>
            <p:cNvSpPr/>
            <p:nvPr/>
          </p:nvSpPr>
          <p:spPr>
            <a:xfrm>
              <a:off x="1036635" y="6260921"/>
              <a:ext cx="16996" cy="25494"/>
            </a:xfrm>
            <a:custGeom>
              <a:avLst/>
              <a:gdLst>
                <a:gd name="connsiteX0" fmla="*/ 9543 w 16996"/>
                <a:gd name="connsiteY0" fmla="*/ 2465 h 25494"/>
                <a:gd name="connsiteX1" fmla="*/ 4614 w 16996"/>
                <a:gd name="connsiteY1" fmla="*/ 0 h 25494"/>
                <a:gd name="connsiteX2" fmla="*/ 1300 w 16996"/>
                <a:gd name="connsiteY2" fmla="*/ 6714 h 25494"/>
                <a:gd name="connsiteX3" fmla="*/ 9883 w 16996"/>
                <a:gd name="connsiteY3" fmla="*/ 29743 h 25494"/>
                <a:gd name="connsiteX4" fmla="*/ 14472 w 16996"/>
                <a:gd name="connsiteY4" fmla="*/ 32208 h 25494"/>
                <a:gd name="connsiteX5" fmla="*/ 16937 w 16996"/>
                <a:gd name="connsiteY5" fmla="*/ 27619 h 25494"/>
                <a:gd name="connsiteX6" fmla="*/ 19146 w 16996"/>
                <a:gd name="connsiteY6" fmla="*/ 18781 h 25494"/>
                <a:gd name="connsiteX7" fmla="*/ 9543 w 16996"/>
                <a:gd name="connsiteY7" fmla="*/ 2465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6" h="25494">
                  <a:moveTo>
                    <a:pt x="9543" y="2465"/>
                  </a:moveTo>
                  <a:lnTo>
                    <a:pt x="4614" y="0"/>
                  </a:lnTo>
                  <a:cubicBezTo>
                    <a:pt x="3510" y="2210"/>
                    <a:pt x="2235" y="4419"/>
                    <a:pt x="1300" y="6714"/>
                  </a:cubicBezTo>
                  <a:cubicBezTo>
                    <a:pt x="-2269" y="15382"/>
                    <a:pt x="1810" y="25240"/>
                    <a:pt x="9883" y="29743"/>
                  </a:cubicBezTo>
                  <a:lnTo>
                    <a:pt x="14472" y="32208"/>
                  </a:lnTo>
                  <a:lnTo>
                    <a:pt x="16937" y="27619"/>
                  </a:lnTo>
                  <a:cubicBezTo>
                    <a:pt x="18891" y="24475"/>
                    <a:pt x="19146" y="21330"/>
                    <a:pt x="19146" y="18781"/>
                  </a:cubicBezTo>
                  <a:cubicBezTo>
                    <a:pt x="19146" y="11727"/>
                    <a:pt x="15577" y="5694"/>
                    <a:pt x="9543" y="2465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1" name="Vrije vorm: vorm 210">
              <a:extLst>
                <a:ext uri="{FF2B5EF4-FFF2-40B4-BE49-F238E27FC236}">
                  <a16:creationId xmlns:a16="http://schemas.microsoft.com/office/drawing/2014/main" id="{90527251-AF5B-4319-93BB-747870FEA098}"/>
                </a:ext>
              </a:extLst>
            </p:cNvPr>
            <p:cNvSpPr/>
            <p:nvPr/>
          </p:nvSpPr>
          <p:spPr>
            <a:xfrm>
              <a:off x="2824414" y="6158943"/>
              <a:ext cx="25494" cy="25494"/>
            </a:xfrm>
            <a:custGeom>
              <a:avLst/>
              <a:gdLst>
                <a:gd name="connsiteX0" fmla="*/ 27449 w 25494"/>
                <a:gd name="connsiteY0" fmla="*/ 27364 h 25494"/>
                <a:gd name="connsiteX1" fmla="*/ 16061 w 25494"/>
                <a:gd name="connsiteY1" fmla="*/ 32123 h 25494"/>
                <a:gd name="connsiteX2" fmla="*/ 4674 w 25494"/>
                <a:gd name="connsiteY2" fmla="*/ 27364 h 25494"/>
                <a:gd name="connsiteX3" fmla="*/ 0 w 25494"/>
                <a:gd name="connsiteY3" fmla="*/ 15977 h 25494"/>
                <a:gd name="connsiteX4" fmla="*/ 4674 w 25494"/>
                <a:gd name="connsiteY4" fmla="*/ 4674 h 25494"/>
                <a:gd name="connsiteX5" fmla="*/ 15977 w 25494"/>
                <a:gd name="connsiteY5" fmla="*/ 0 h 25494"/>
                <a:gd name="connsiteX6" fmla="*/ 27364 w 25494"/>
                <a:gd name="connsiteY6" fmla="*/ 4674 h 25494"/>
                <a:gd name="connsiteX7" fmla="*/ 32038 w 25494"/>
                <a:gd name="connsiteY7" fmla="*/ 15977 h 25494"/>
                <a:gd name="connsiteX8" fmla="*/ 27449 w 25494"/>
                <a:gd name="connsiteY8" fmla="*/ 27364 h 25494"/>
                <a:gd name="connsiteX9" fmla="*/ 6289 w 25494"/>
                <a:gd name="connsiteY9" fmla="*/ 6203 h 25494"/>
                <a:gd name="connsiteX10" fmla="*/ 2295 w 25494"/>
                <a:gd name="connsiteY10" fmla="*/ 15977 h 25494"/>
                <a:gd name="connsiteX11" fmla="*/ 6289 w 25494"/>
                <a:gd name="connsiteY11" fmla="*/ 25835 h 25494"/>
                <a:gd name="connsiteX12" fmla="*/ 16061 w 25494"/>
                <a:gd name="connsiteY12" fmla="*/ 29914 h 25494"/>
                <a:gd name="connsiteX13" fmla="*/ 25834 w 25494"/>
                <a:gd name="connsiteY13" fmla="*/ 25835 h 25494"/>
                <a:gd name="connsiteX14" fmla="*/ 29828 w 25494"/>
                <a:gd name="connsiteY14" fmla="*/ 15977 h 25494"/>
                <a:gd name="connsiteX15" fmla="*/ 25834 w 25494"/>
                <a:gd name="connsiteY15" fmla="*/ 6203 h 25494"/>
                <a:gd name="connsiteX16" fmla="*/ 16061 w 25494"/>
                <a:gd name="connsiteY16" fmla="*/ 2125 h 25494"/>
                <a:gd name="connsiteX17" fmla="*/ 6289 w 25494"/>
                <a:gd name="connsiteY17" fmla="*/ 6203 h 25494"/>
                <a:gd name="connsiteX18" fmla="*/ 15807 w 25494"/>
                <a:gd name="connsiteY18" fmla="*/ 7139 h 25494"/>
                <a:gd name="connsiteX19" fmla="*/ 20650 w 25494"/>
                <a:gd name="connsiteY19" fmla="*/ 7734 h 25494"/>
                <a:gd name="connsiteX20" fmla="*/ 23370 w 25494"/>
                <a:gd name="connsiteY20" fmla="*/ 12237 h 25494"/>
                <a:gd name="connsiteX21" fmla="*/ 21670 w 25494"/>
                <a:gd name="connsiteY21" fmla="*/ 15722 h 25494"/>
                <a:gd name="connsiteX22" fmla="*/ 19121 w 25494"/>
                <a:gd name="connsiteY22" fmla="*/ 16571 h 25494"/>
                <a:gd name="connsiteX23" fmla="*/ 22180 w 25494"/>
                <a:gd name="connsiteY23" fmla="*/ 18271 h 25494"/>
                <a:gd name="connsiteX24" fmla="*/ 23115 w 25494"/>
                <a:gd name="connsiteY24" fmla="*/ 20991 h 25494"/>
                <a:gd name="connsiteX25" fmla="*/ 23115 w 25494"/>
                <a:gd name="connsiteY25" fmla="*/ 22265 h 25494"/>
                <a:gd name="connsiteX26" fmla="*/ 23200 w 25494"/>
                <a:gd name="connsiteY26" fmla="*/ 23540 h 25494"/>
                <a:gd name="connsiteX27" fmla="*/ 23370 w 25494"/>
                <a:gd name="connsiteY27" fmla="*/ 24475 h 25494"/>
                <a:gd name="connsiteX28" fmla="*/ 23455 w 25494"/>
                <a:gd name="connsiteY28" fmla="*/ 24730 h 25494"/>
                <a:gd name="connsiteX29" fmla="*/ 20565 w 25494"/>
                <a:gd name="connsiteY29" fmla="*/ 24730 h 25494"/>
                <a:gd name="connsiteX30" fmla="*/ 20481 w 25494"/>
                <a:gd name="connsiteY30" fmla="*/ 24560 h 25494"/>
                <a:gd name="connsiteX31" fmla="*/ 20395 w 25494"/>
                <a:gd name="connsiteY31" fmla="*/ 24390 h 25494"/>
                <a:gd name="connsiteX32" fmla="*/ 20311 w 25494"/>
                <a:gd name="connsiteY32" fmla="*/ 23795 h 25494"/>
                <a:gd name="connsiteX33" fmla="*/ 20311 w 25494"/>
                <a:gd name="connsiteY33" fmla="*/ 22435 h 25494"/>
                <a:gd name="connsiteX34" fmla="*/ 18611 w 25494"/>
                <a:gd name="connsiteY34" fmla="*/ 18441 h 25494"/>
                <a:gd name="connsiteX35" fmla="*/ 15127 w 25494"/>
                <a:gd name="connsiteY35" fmla="*/ 17846 h 25494"/>
                <a:gd name="connsiteX36" fmla="*/ 12662 w 25494"/>
                <a:gd name="connsiteY36" fmla="*/ 17846 h 25494"/>
                <a:gd name="connsiteX37" fmla="*/ 12662 w 25494"/>
                <a:gd name="connsiteY37" fmla="*/ 24814 h 25494"/>
                <a:gd name="connsiteX38" fmla="*/ 9518 w 25494"/>
                <a:gd name="connsiteY38" fmla="*/ 24814 h 25494"/>
                <a:gd name="connsiteX39" fmla="*/ 9518 w 25494"/>
                <a:gd name="connsiteY39" fmla="*/ 7139 h 25494"/>
                <a:gd name="connsiteX40" fmla="*/ 15807 w 25494"/>
                <a:gd name="connsiteY40" fmla="*/ 7139 h 25494"/>
                <a:gd name="connsiteX41" fmla="*/ 19121 w 25494"/>
                <a:gd name="connsiteY41" fmla="*/ 9858 h 25494"/>
                <a:gd name="connsiteX42" fmla="*/ 15382 w 25494"/>
                <a:gd name="connsiteY42" fmla="*/ 9178 h 25494"/>
                <a:gd name="connsiteX43" fmla="*/ 12747 w 25494"/>
                <a:gd name="connsiteY43" fmla="*/ 9178 h 25494"/>
                <a:gd name="connsiteX44" fmla="*/ 12747 w 25494"/>
                <a:gd name="connsiteY44" fmla="*/ 15552 h 25494"/>
                <a:gd name="connsiteX45" fmla="*/ 15552 w 25494"/>
                <a:gd name="connsiteY45" fmla="*/ 15552 h 25494"/>
                <a:gd name="connsiteX46" fmla="*/ 18526 w 25494"/>
                <a:gd name="connsiteY46" fmla="*/ 15127 h 25494"/>
                <a:gd name="connsiteX47" fmla="*/ 20311 w 25494"/>
                <a:gd name="connsiteY47" fmla="*/ 12407 h 25494"/>
                <a:gd name="connsiteX48" fmla="*/ 19121 w 25494"/>
                <a:gd name="connsiteY48" fmla="*/ 9858 h 2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5494" h="25494">
                  <a:moveTo>
                    <a:pt x="27449" y="27364"/>
                  </a:moveTo>
                  <a:cubicBezTo>
                    <a:pt x="24305" y="30509"/>
                    <a:pt x="20481" y="32123"/>
                    <a:pt x="16061" y="32123"/>
                  </a:cubicBezTo>
                  <a:cubicBezTo>
                    <a:pt x="11642" y="32123"/>
                    <a:pt x="7818" y="30509"/>
                    <a:pt x="4674" y="27364"/>
                  </a:cubicBezTo>
                  <a:cubicBezTo>
                    <a:pt x="1530" y="24220"/>
                    <a:pt x="0" y="20396"/>
                    <a:pt x="0" y="15977"/>
                  </a:cubicBezTo>
                  <a:cubicBezTo>
                    <a:pt x="0" y="11557"/>
                    <a:pt x="1530" y="7818"/>
                    <a:pt x="4674" y="4674"/>
                  </a:cubicBezTo>
                  <a:cubicBezTo>
                    <a:pt x="7818" y="1530"/>
                    <a:pt x="11557" y="0"/>
                    <a:pt x="15977" y="0"/>
                  </a:cubicBezTo>
                  <a:cubicBezTo>
                    <a:pt x="20395" y="0"/>
                    <a:pt x="24220" y="1530"/>
                    <a:pt x="27364" y="4674"/>
                  </a:cubicBezTo>
                  <a:cubicBezTo>
                    <a:pt x="30508" y="7818"/>
                    <a:pt x="32038" y="11557"/>
                    <a:pt x="32038" y="15977"/>
                  </a:cubicBezTo>
                  <a:cubicBezTo>
                    <a:pt x="32123" y="20396"/>
                    <a:pt x="30593" y="24220"/>
                    <a:pt x="27449" y="27364"/>
                  </a:cubicBezTo>
                  <a:close/>
                  <a:moveTo>
                    <a:pt x="6289" y="6203"/>
                  </a:moveTo>
                  <a:cubicBezTo>
                    <a:pt x="3569" y="8923"/>
                    <a:pt x="2295" y="12152"/>
                    <a:pt x="2295" y="15977"/>
                  </a:cubicBezTo>
                  <a:cubicBezTo>
                    <a:pt x="2295" y="19801"/>
                    <a:pt x="3654" y="23115"/>
                    <a:pt x="6289" y="25835"/>
                  </a:cubicBezTo>
                  <a:cubicBezTo>
                    <a:pt x="9008" y="28554"/>
                    <a:pt x="12237" y="29914"/>
                    <a:pt x="16061" y="29914"/>
                  </a:cubicBezTo>
                  <a:cubicBezTo>
                    <a:pt x="19886" y="29914"/>
                    <a:pt x="23115" y="28554"/>
                    <a:pt x="25834" y="25835"/>
                  </a:cubicBezTo>
                  <a:cubicBezTo>
                    <a:pt x="28554" y="23115"/>
                    <a:pt x="29828" y="19801"/>
                    <a:pt x="29828" y="15977"/>
                  </a:cubicBezTo>
                  <a:cubicBezTo>
                    <a:pt x="29828" y="12152"/>
                    <a:pt x="28469" y="8923"/>
                    <a:pt x="25834" y="6203"/>
                  </a:cubicBezTo>
                  <a:cubicBezTo>
                    <a:pt x="23115" y="3485"/>
                    <a:pt x="19886" y="2125"/>
                    <a:pt x="16061" y="2125"/>
                  </a:cubicBezTo>
                  <a:cubicBezTo>
                    <a:pt x="12237" y="2125"/>
                    <a:pt x="9008" y="3485"/>
                    <a:pt x="6289" y="6203"/>
                  </a:cubicBezTo>
                  <a:close/>
                  <a:moveTo>
                    <a:pt x="15807" y="7139"/>
                  </a:moveTo>
                  <a:cubicBezTo>
                    <a:pt x="18016" y="7139"/>
                    <a:pt x="19631" y="7308"/>
                    <a:pt x="20650" y="7734"/>
                  </a:cubicBezTo>
                  <a:cubicBezTo>
                    <a:pt x="22435" y="8498"/>
                    <a:pt x="23370" y="9943"/>
                    <a:pt x="23370" y="12237"/>
                  </a:cubicBezTo>
                  <a:cubicBezTo>
                    <a:pt x="23370" y="13852"/>
                    <a:pt x="22775" y="14957"/>
                    <a:pt x="21670" y="15722"/>
                  </a:cubicBezTo>
                  <a:cubicBezTo>
                    <a:pt x="21075" y="16147"/>
                    <a:pt x="20226" y="16401"/>
                    <a:pt x="19121" y="16571"/>
                  </a:cubicBezTo>
                  <a:cubicBezTo>
                    <a:pt x="20481" y="16826"/>
                    <a:pt x="21500" y="17337"/>
                    <a:pt x="22180" y="18271"/>
                  </a:cubicBezTo>
                  <a:cubicBezTo>
                    <a:pt x="22860" y="19206"/>
                    <a:pt x="23115" y="20141"/>
                    <a:pt x="23115" y="20991"/>
                  </a:cubicBezTo>
                  <a:lnTo>
                    <a:pt x="23115" y="22265"/>
                  </a:lnTo>
                  <a:cubicBezTo>
                    <a:pt x="23115" y="22690"/>
                    <a:pt x="23115" y="23115"/>
                    <a:pt x="23200" y="23540"/>
                  </a:cubicBezTo>
                  <a:cubicBezTo>
                    <a:pt x="23200" y="23965"/>
                    <a:pt x="23285" y="24305"/>
                    <a:pt x="23370" y="24475"/>
                  </a:cubicBezTo>
                  <a:lnTo>
                    <a:pt x="23455" y="24730"/>
                  </a:lnTo>
                  <a:lnTo>
                    <a:pt x="20565" y="24730"/>
                  </a:lnTo>
                  <a:cubicBezTo>
                    <a:pt x="20565" y="24645"/>
                    <a:pt x="20565" y="24645"/>
                    <a:pt x="20481" y="24560"/>
                  </a:cubicBezTo>
                  <a:cubicBezTo>
                    <a:pt x="20481" y="24475"/>
                    <a:pt x="20481" y="24475"/>
                    <a:pt x="20395" y="24390"/>
                  </a:cubicBezTo>
                  <a:lnTo>
                    <a:pt x="20311" y="23795"/>
                  </a:lnTo>
                  <a:lnTo>
                    <a:pt x="20311" y="22435"/>
                  </a:lnTo>
                  <a:cubicBezTo>
                    <a:pt x="20311" y="20396"/>
                    <a:pt x="19716" y="19036"/>
                    <a:pt x="18611" y="18441"/>
                  </a:cubicBezTo>
                  <a:cubicBezTo>
                    <a:pt x="17931" y="18101"/>
                    <a:pt x="16826" y="17846"/>
                    <a:pt x="15127" y="17846"/>
                  </a:cubicBezTo>
                  <a:lnTo>
                    <a:pt x="12662" y="17846"/>
                  </a:lnTo>
                  <a:lnTo>
                    <a:pt x="12662" y="24814"/>
                  </a:lnTo>
                  <a:lnTo>
                    <a:pt x="9518" y="24814"/>
                  </a:lnTo>
                  <a:lnTo>
                    <a:pt x="9518" y="7139"/>
                  </a:lnTo>
                  <a:lnTo>
                    <a:pt x="15807" y="7139"/>
                  </a:lnTo>
                  <a:close/>
                  <a:moveTo>
                    <a:pt x="19121" y="9858"/>
                  </a:moveTo>
                  <a:cubicBezTo>
                    <a:pt x="18356" y="9433"/>
                    <a:pt x="17081" y="9178"/>
                    <a:pt x="15382" y="9178"/>
                  </a:cubicBezTo>
                  <a:lnTo>
                    <a:pt x="12747" y="9178"/>
                  </a:lnTo>
                  <a:lnTo>
                    <a:pt x="12747" y="15552"/>
                  </a:lnTo>
                  <a:lnTo>
                    <a:pt x="15552" y="15552"/>
                  </a:lnTo>
                  <a:cubicBezTo>
                    <a:pt x="16911" y="15552"/>
                    <a:pt x="17846" y="15382"/>
                    <a:pt x="18526" y="15127"/>
                  </a:cubicBezTo>
                  <a:cubicBezTo>
                    <a:pt x="19716" y="14617"/>
                    <a:pt x="20311" y="13767"/>
                    <a:pt x="20311" y="12407"/>
                  </a:cubicBezTo>
                  <a:cubicBezTo>
                    <a:pt x="20311" y="11218"/>
                    <a:pt x="19886" y="10283"/>
                    <a:pt x="19121" y="9858"/>
                  </a:cubicBezTo>
                  <a:close/>
                </a:path>
              </a:pathLst>
            </a:custGeom>
            <a:solidFill>
              <a:srgbClr val="FFFFFF"/>
            </a:solidFill>
            <a:ln w="8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341" name="Vrije vorm: vorm 340">
            <a:extLst>
              <a:ext uri="{FF2B5EF4-FFF2-40B4-BE49-F238E27FC236}">
                <a16:creationId xmlns:a16="http://schemas.microsoft.com/office/drawing/2014/main" id="{D7B6E050-F482-4B8A-B693-358C616E7CCE}"/>
              </a:ext>
            </a:extLst>
          </p:cNvPr>
          <p:cNvSpPr/>
          <p:nvPr/>
        </p:nvSpPr>
        <p:spPr>
          <a:xfrm>
            <a:off x="1215799" y="0"/>
            <a:ext cx="45719" cy="5472293"/>
          </a:xfrm>
          <a:custGeom>
            <a:avLst/>
            <a:gdLst>
              <a:gd name="connsiteX0" fmla="*/ 0 w 0"/>
              <a:gd name="connsiteY0" fmla="*/ 0 h 2792734"/>
              <a:gd name="connsiteX1" fmla="*/ 0 w 0"/>
              <a:gd name="connsiteY1" fmla="*/ 2799653 h 279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792734">
                <a:moveTo>
                  <a:pt x="0" y="0"/>
                </a:moveTo>
                <a:lnTo>
                  <a:pt x="0" y="2799653"/>
                </a:lnTo>
              </a:path>
            </a:pathLst>
          </a:custGeom>
          <a:ln w="17075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60" name="Slide Number Placeholder 5">
            <a:extLst>
              <a:ext uri="{FF2B5EF4-FFF2-40B4-BE49-F238E27FC236}">
                <a16:creationId xmlns:a16="http://schemas.microsoft.com/office/drawing/2014/main" id="{38D4F3E3-B9A5-3541-9236-D7593DDF71C4}"/>
              </a:ext>
            </a:extLst>
          </p:cNvPr>
          <p:cNvSpPr txBox="1">
            <a:spLocks/>
          </p:cNvSpPr>
          <p:nvPr/>
        </p:nvSpPr>
        <p:spPr>
          <a:xfrm>
            <a:off x="8747616" y="619659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 dirty="0">
                <a:solidFill>
                  <a:schemeClr val="bg1"/>
                </a:solidFill>
                <a:latin typeface="Raleway" panose="020B0503030101060003" pitchFamily="34" charset="77"/>
              </a:rPr>
              <a:t>| </a:t>
            </a:r>
            <a:fld id="{F741FC09-37C9-4248-AFEB-57CA1EBCF70B}" type="slidenum">
              <a:rPr lang="de-DE" sz="1200" b="1" smtClean="0">
                <a:solidFill>
                  <a:schemeClr val="bg1"/>
                </a:solidFill>
                <a:latin typeface="Raleway" panose="020B0503030101060003" pitchFamily="34" charset="77"/>
              </a:rPr>
              <a:pPr algn="r"/>
              <a:t>9</a:t>
            </a:fld>
            <a:endParaRPr lang="de-DE" sz="1200" b="1" dirty="0">
              <a:solidFill>
                <a:schemeClr val="bg1"/>
              </a:solidFill>
              <a:latin typeface="Raleway" panose="020B0503030101060003" pitchFamily="34" charset="77"/>
            </a:endParaRPr>
          </a:p>
        </p:txBody>
      </p:sp>
      <p:graphicFrame>
        <p:nvGraphicFramePr>
          <p:cNvPr id="57" name="Grafiek 56">
            <a:extLst>
              <a:ext uri="{FF2B5EF4-FFF2-40B4-BE49-F238E27FC236}">
                <a16:creationId xmlns:a16="http://schemas.microsoft.com/office/drawing/2014/main" id="{1A160496-904D-A649-A40C-D15E4D24E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5993765"/>
              </p:ext>
            </p:extLst>
          </p:nvPr>
        </p:nvGraphicFramePr>
        <p:xfrm>
          <a:off x="1463040" y="2564221"/>
          <a:ext cx="4424803" cy="290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8" name="Grafiek 57">
            <a:extLst>
              <a:ext uri="{FF2B5EF4-FFF2-40B4-BE49-F238E27FC236}">
                <a16:creationId xmlns:a16="http://schemas.microsoft.com/office/drawing/2014/main" id="{3BE04DD6-0259-5A40-BFA2-570C38817A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325747"/>
              </p:ext>
            </p:extLst>
          </p:nvPr>
        </p:nvGraphicFramePr>
        <p:xfrm>
          <a:off x="6207066" y="2564221"/>
          <a:ext cx="5055665" cy="290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" name="Text Placeholder 4">
            <a:extLst>
              <a:ext uri="{FF2B5EF4-FFF2-40B4-BE49-F238E27FC236}">
                <a16:creationId xmlns:a16="http://schemas.microsoft.com/office/drawing/2014/main" id="{14D9FD33-195E-6E48-A320-C69A49AC3E8A}"/>
              </a:ext>
            </a:extLst>
          </p:cNvPr>
          <p:cNvSpPr txBox="1">
            <a:spLocks/>
          </p:cNvSpPr>
          <p:nvPr/>
        </p:nvSpPr>
        <p:spPr>
          <a:xfrm>
            <a:off x="0" y="5503841"/>
            <a:ext cx="12192000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ctr" defTabSz="742950" rtl="0" eaLnBrk="1" latinLnBrk="0" hangingPunct="1">
              <a:lnSpc>
                <a:spcPct val="100000"/>
              </a:lnSpc>
              <a:spcBef>
                <a:spcPts val="813"/>
              </a:spcBef>
              <a:buSzPct val="45000"/>
              <a:buFontTx/>
              <a:buNone/>
              <a:defRPr lang="nl-NL" sz="1950" b="0" i="1" kern="1200" dirty="0" smtClean="0">
                <a:solidFill>
                  <a:schemeClr val="bg1"/>
                </a:solidFill>
                <a:latin typeface="Sentinel Light" panose="02000000000000000000" pitchFamily="2" charset="0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First flower breeder ever serving the global top 10 crops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9497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7" grpId="0">
        <p:bldAsOne/>
      </p:bldGraphic>
      <p:bldGraphic spid="58" grpId="0">
        <p:bldAsOne/>
      </p:bldGraphic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760</Words>
  <Application>Microsoft Macintosh PowerPoint</Application>
  <PresentationFormat>Breedbeeld</PresentationFormat>
  <Paragraphs>181</Paragraphs>
  <Slides>20</Slides>
  <Notes>3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Raleway</vt:lpstr>
      <vt:lpstr>Sentinel</vt:lpstr>
      <vt:lpstr>Sentinel Bold</vt:lpstr>
      <vt:lpstr>Sentinel Book</vt:lpstr>
      <vt:lpstr>Sentinel Light</vt:lpstr>
      <vt:lpstr>Sentinel Semibold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Dümmen Orange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Gerben van der Heide</dc:creator>
  <cp:lastModifiedBy>Robin Schaap</cp:lastModifiedBy>
  <cp:revision>132</cp:revision>
  <dcterms:created xsi:type="dcterms:W3CDTF">2019-08-09T07:29:17Z</dcterms:created>
  <dcterms:modified xsi:type="dcterms:W3CDTF">2019-12-12T08:25:48Z</dcterms:modified>
</cp:coreProperties>
</file>